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3" r:id="rId1"/>
    <p:sldMasterId id="2147483667" r:id="rId2"/>
    <p:sldMasterId id="2147483906" r:id="rId3"/>
    <p:sldMasterId id="2147483918" r:id="rId4"/>
    <p:sldMasterId id="2147483930" r:id="rId5"/>
    <p:sldMasterId id="2147485047" r:id="rId6"/>
    <p:sldMasterId id="2147487486" r:id="rId7"/>
  </p:sldMasterIdLst>
  <p:notesMasterIdLst>
    <p:notesMasterId r:id="rId24"/>
  </p:notesMasterIdLst>
  <p:handoutMasterIdLst>
    <p:handoutMasterId r:id="rId25"/>
  </p:handoutMasterIdLst>
  <p:sldIdLst>
    <p:sldId id="385" r:id="rId8"/>
    <p:sldId id="384" r:id="rId9"/>
    <p:sldId id="458" r:id="rId10"/>
    <p:sldId id="407" r:id="rId11"/>
    <p:sldId id="409" r:id="rId12"/>
    <p:sldId id="408" r:id="rId13"/>
    <p:sldId id="306" r:id="rId14"/>
    <p:sldId id="331" r:id="rId15"/>
    <p:sldId id="467" r:id="rId16"/>
    <p:sldId id="426" r:id="rId17"/>
    <p:sldId id="472" r:id="rId18"/>
    <p:sldId id="473" r:id="rId19"/>
    <p:sldId id="474" r:id="rId20"/>
    <p:sldId id="475" r:id="rId21"/>
    <p:sldId id="469" r:id="rId22"/>
    <p:sldId id="272" r:id="rId23"/>
  </p:sldIdLst>
  <p:sldSz cx="9144000" cy="6858000" type="screen4x3"/>
  <p:notesSz cx="70104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00"/>
    <a:srgbClr val="FFFFCC"/>
    <a:srgbClr val="5355AD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6" d="100"/>
          <a:sy n="106" d="100"/>
        </p:scale>
        <p:origin x="1158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4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4.xml"/><Relationship Id="rId24" Type="http://schemas.openxmlformats.org/officeDocument/2006/relationships/notesMaster" Target="notesMasters/notesMaster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theme" Target="theme/theme1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viewProps" Target="viewProps.xml"/><Relationship Id="rId35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uest User" userId="S::urn:spo:anon#041dfd0696f8aa8011cdeaffb78131c9d4cd7e186f0cc0e9bde636f2c9a29bbe::" providerId="AD" clId="Web-{AB2F4C8A-9276-4518-B12C-191AD753543F}"/>
    <pc:docChg chg="modSld">
      <pc:chgData name="Guest User" userId="S::urn:spo:anon#041dfd0696f8aa8011cdeaffb78131c9d4cd7e186f0cc0e9bde636f2c9a29bbe::" providerId="AD" clId="Web-{AB2F4C8A-9276-4518-B12C-191AD753543F}" dt="2019-02-19T13:53:47.244" v="32" actId="20577"/>
      <pc:docMkLst>
        <pc:docMk/>
      </pc:docMkLst>
      <pc:sldChg chg="modSp">
        <pc:chgData name="Guest User" userId="S::urn:spo:anon#041dfd0696f8aa8011cdeaffb78131c9d4cd7e186f0cc0e9bde636f2c9a29bbe::" providerId="AD" clId="Web-{AB2F4C8A-9276-4518-B12C-191AD753543F}" dt="2019-02-19T13:53:47.244" v="32" actId="20577"/>
        <pc:sldMkLst>
          <pc:docMk/>
          <pc:sldMk cId="0" sldId="331"/>
        </pc:sldMkLst>
        <pc:spChg chg="mod">
          <ac:chgData name="Guest User" userId="S::urn:spo:anon#041dfd0696f8aa8011cdeaffb78131c9d4cd7e186f0cc0e9bde636f2c9a29bbe::" providerId="AD" clId="Web-{AB2F4C8A-9276-4518-B12C-191AD753543F}" dt="2019-02-19T13:53:47.244" v="32" actId="20577"/>
          <ac:spMkLst>
            <pc:docMk/>
            <pc:sldMk cId="0" sldId="331"/>
            <ac:spMk id="99331" creationId="{00000000-0000-0000-0000-000000000000}"/>
          </ac:spMkLst>
        </pc:spChg>
      </pc:sldChg>
    </pc:docChg>
  </pc:docChgLst>
  <pc:docChgLst>
    <pc:chgData name="Lisa Bastien" userId="S::lisa.bastien@cchs165.com::f01b374b-9612-4c1f-9092-f0814c9a5cd4" providerId="AD" clId="Web-{95BBA1FC-818D-49A3-9BE1-8F04603C5937}"/>
    <pc:docChg chg="modSld">
      <pc:chgData name="Lisa Bastien" userId="S::lisa.bastien@cchs165.com::f01b374b-9612-4c1f-9092-f0814c9a5cd4" providerId="AD" clId="Web-{95BBA1FC-818D-49A3-9BE1-8F04603C5937}" dt="2019-02-19T16:30:36.401" v="27" actId="20577"/>
      <pc:docMkLst>
        <pc:docMk/>
      </pc:docMkLst>
      <pc:sldChg chg="modSp">
        <pc:chgData name="Lisa Bastien" userId="S::lisa.bastien@cchs165.com::f01b374b-9612-4c1f-9092-f0814c9a5cd4" providerId="AD" clId="Web-{95BBA1FC-818D-49A3-9BE1-8F04603C5937}" dt="2019-02-19T16:29:06.212" v="8" actId="20577"/>
        <pc:sldMkLst>
          <pc:docMk/>
          <pc:sldMk cId="0" sldId="407"/>
        </pc:sldMkLst>
        <pc:spChg chg="mod">
          <ac:chgData name="Lisa Bastien" userId="S::lisa.bastien@cchs165.com::f01b374b-9612-4c1f-9092-f0814c9a5cd4" providerId="AD" clId="Web-{95BBA1FC-818D-49A3-9BE1-8F04603C5937}" dt="2019-02-19T16:29:06.212" v="8" actId="20577"/>
          <ac:spMkLst>
            <pc:docMk/>
            <pc:sldMk cId="0" sldId="407"/>
            <ac:spMk id="88066" creationId="{00000000-0000-0000-0000-000000000000}"/>
          </ac:spMkLst>
        </pc:spChg>
      </pc:sldChg>
      <pc:sldChg chg="modSp">
        <pc:chgData name="Lisa Bastien" userId="S::lisa.bastien@cchs165.com::f01b374b-9612-4c1f-9092-f0814c9a5cd4" providerId="AD" clId="Web-{95BBA1FC-818D-49A3-9BE1-8F04603C5937}" dt="2019-02-19T16:29:14.915" v="11" actId="20577"/>
        <pc:sldMkLst>
          <pc:docMk/>
          <pc:sldMk cId="0" sldId="408"/>
        </pc:sldMkLst>
        <pc:spChg chg="mod">
          <ac:chgData name="Lisa Bastien" userId="S::lisa.bastien@cchs165.com::f01b374b-9612-4c1f-9092-f0814c9a5cd4" providerId="AD" clId="Web-{95BBA1FC-818D-49A3-9BE1-8F04603C5937}" dt="2019-02-19T16:29:14.915" v="11" actId="20577"/>
          <ac:spMkLst>
            <pc:docMk/>
            <pc:sldMk cId="0" sldId="408"/>
            <ac:spMk id="89091" creationId="{00000000-0000-0000-0000-000000000000}"/>
          </ac:spMkLst>
        </pc:spChg>
      </pc:sldChg>
      <pc:sldChg chg="modSp">
        <pc:chgData name="Lisa Bastien" userId="S::lisa.bastien@cchs165.com::f01b374b-9612-4c1f-9092-f0814c9a5cd4" providerId="AD" clId="Web-{95BBA1FC-818D-49A3-9BE1-8F04603C5937}" dt="2019-02-19T16:30:36.401" v="27" actId="20577"/>
        <pc:sldMkLst>
          <pc:docMk/>
          <pc:sldMk cId="0" sldId="461"/>
        </pc:sldMkLst>
        <pc:spChg chg="mod">
          <ac:chgData name="Lisa Bastien" userId="S::lisa.bastien@cchs165.com::f01b374b-9612-4c1f-9092-f0814c9a5cd4" providerId="AD" clId="Web-{95BBA1FC-818D-49A3-9BE1-8F04603C5937}" dt="2019-02-19T16:30:36.401" v="27" actId="20577"/>
          <ac:spMkLst>
            <pc:docMk/>
            <pc:sldMk cId="0" sldId="461"/>
            <ac:spMk id="93187" creationId="{00000000-0000-0000-0000-000000000000}"/>
          </ac:spMkLst>
        </pc:spChg>
      </pc:sldChg>
    </pc:docChg>
  </pc:docChgLst>
  <pc:docChgLst>
    <pc:chgData name="Lisa Bastien" userId="S::lisa.bastien@cchs165.com::f01b374b-9612-4c1f-9092-f0814c9a5cd4" providerId="AD" clId="Web-{25E4F7F4-CD99-4B55-BDCD-5EF8D14DA90D}"/>
    <pc:docChg chg="sldOrd">
      <pc:chgData name="Lisa Bastien" userId="S::lisa.bastien@cchs165.com::f01b374b-9612-4c1f-9092-f0814c9a5cd4" providerId="AD" clId="Web-{25E4F7F4-CD99-4B55-BDCD-5EF8D14DA90D}" dt="2019-02-20T13:15:31.596" v="1"/>
      <pc:docMkLst>
        <pc:docMk/>
      </pc:docMkLst>
      <pc:sldChg chg="ord">
        <pc:chgData name="Lisa Bastien" userId="S::lisa.bastien@cchs165.com::f01b374b-9612-4c1f-9092-f0814c9a5cd4" providerId="AD" clId="Web-{25E4F7F4-CD99-4B55-BDCD-5EF8D14DA90D}" dt="2019-02-20T13:15:10.657" v="0"/>
        <pc:sldMkLst>
          <pc:docMk/>
          <pc:sldMk cId="0" sldId="409"/>
        </pc:sldMkLst>
      </pc:sldChg>
      <pc:sldChg chg="ord">
        <pc:chgData name="Lisa Bastien" userId="S::lisa.bastien@cchs165.com::f01b374b-9612-4c1f-9092-f0814c9a5cd4" providerId="AD" clId="Web-{25E4F7F4-CD99-4B55-BDCD-5EF8D14DA90D}" dt="2019-02-20T13:15:31.596" v="1"/>
        <pc:sldMkLst>
          <pc:docMk/>
          <pc:sldMk cId="0" sldId="468"/>
        </pc:sldMkLst>
      </pc:sldChg>
    </pc:docChg>
  </pc:docChgLst>
  <pc:docChgLst>
    <pc:chgData name="Lisa Bastien" userId="S::lisa.bastien@cchs165.com::f01b374b-9612-4c1f-9092-f0814c9a5cd4" providerId="AD" clId="Web-{D2980924-0DC2-4DBC-9D10-AE1CC939508B}"/>
    <pc:docChg chg="modSld">
      <pc:chgData name="Lisa Bastien" userId="S::lisa.bastien@cchs165.com::f01b374b-9612-4c1f-9092-f0814c9a5cd4" providerId="AD" clId="Web-{D2980924-0DC2-4DBC-9D10-AE1CC939508B}" dt="2019-02-19T16:19:30.222" v="103" actId="20577"/>
      <pc:docMkLst>
        <pc:docMk/>
      </pc:docMkLst>
      <pc:sldChg chg="modSp">
        <pc:chgData name="Lisa Bastien" userId="S::lisa.bastien@cchs165.com::f01b374b-9612-4c1f-9092-f0814c9a5cd4" providerId="AD" clId="Web-{D2980924-0DC2-4DBC-9D10-AE1CC939508B}" dt="2019-02-19T16:16:15.972" v="32" actId="20577"/>
        <pc:sldMkLst>
          <pc:docMk/>
          <pc:sldMk cId="0" sldId="448"/>
        </pc:sldMkLst>
        <pc:spChg chg="mod">
          <ac:chgData name="Lisa Bastien" userId="S::lisa.bastien@cchs165.com::f01b374b-9612-4c1f-9092-f0814c9a5cd4" providerId="AD" clId="Web-{D2980924-0DC2-4DBC-9D10-AE1CC939508B}" dt="2019-02-19T16:14:37.097" v="4" actId="20577"/>
          <ac:spMkLst>
            <pc:docMk/>
            <pc:sldMk cId="0" sldId="448"/>
            <ac:spMk id="82946" creationId="{00000000-0000-0000-0000-000000000000}"/>
          </ac:spMkLst>
        </pc:spChg>
        <pc:spChg chg="mod">
          <ac:chgData name="Lisa Bastien" userId="S::lisa.bastien@cchs165.com::f01b374b-9612-4c1f-9092-f0814c9a5cd4" providerId="AD" clId="Web-{D2980924-0DC2-4DBC-9D10-AE1CC939508B}" dt="2019-02-19T16:16:15.972" v="32" actId="20577"/>
          <ac:spMkLst>
            <pc:docMk/>
            <pc:sldMk cId="0" sldId="448"/>
            <ac:spMk id="82947" creationId="{00000000-0000-0000-0000-000000000000}"/>
          </ac:spMkLst>
        </pc:spChg>
      </pc:sldChg>
      <pc:sldChg chg="modSp">
        <pc:chgData name="Lisa Bastien" userId="S::lisa.bastien@cchs165.com::f01b374b-9612-4c1f-9092-f0814c9a5cd4" providerId="AD" clId="Web-{D2980924-0DC2-4DBC-9D10-AE1CC939508B}" dt="2019-02-19T16:16:35.300" v="38" actId="20577"/>
        <pc:sldMkLst>
          <pc:docMk/>
          <pc:sldMk cId="0" sldId="449"/>
        </pc:sldMkLst>
        <pc:spChg chg="mod">
          <ac:chgData name="Lisa Bastien" userId="S::lisa.bastien@cchs165.com::f01b374b-9612-4c1f-9092-f0814c9a5cd4" providerId="AD" clId="Web-{D2980924-0DC2-4DBC-9D10-AE1CC939508B}" dt="2019-02-19T16:16:35.300" v="38" actId="20577"/>
          <ac:spMkLst>
            <pc:docMk/>
            <pc:sldMk cId="0" sldId="449"/>
            <ac:spMk id="84995" creationId="{00000000-0000-0000-0000-000000000000}"/>
          </ac:spMkLst>
        </pc:spChg>
      </pc:sldChg>
      <pc:sldChg chg="modSp">
        <pc:chgData name="Lisa Bastien" userId="S::lisa.bastien@cchs165.com::f01b374b-9612-4c1f-9092-f0814c9a5cd4" providerId="AD" clId="Web-{D2980924-0DC2-4DBC-9D10-AE1CC939508B}" dt="2019-02-19T16:19:30.222" v="103" actId="20577"/>
        <pc:sldMkLst>
          <pc:docMk/>
          <pc:sldMk cId="2521322543" sldId="469"/>
        </pc:sldMkLst>
        <pc:spChg chg="mod">
          <ac:chgData name="Lisa Bastien" userId="S::lisa.bastien@cchs165.com::f01b374b-9612-4c1f-9092-f0814c9a5cd4" providerId="AD" clId="Web-{D2980924-0DC2-4DBC-9D10-AE1CC939508B}" dt="2019-02-19T16:19:30.222" v="103" actId="20577"/>
          <ac:spMkLst>
            <pc:docMk/>
            <pc:sldMk cId="2521322543" sldId="469"/>
            <ac:spMk id="83971" creationId="{00000000-0000-0000-0000-000000000000}"/>
          </ac:spMkLst>
        </pc:spChg>
      </pc:sldChg>
    </pc:docChg>
  </pc:docChgLst>
  <pc:docChgLst>
    <pc:chgData name="Lisa Bastien" userId="S::lisa.bastien@cchs165.com::f01b374b-9612-4c1f-9092-f0814c9a5cd4" providerId="AD" clId="Web-{1E04DAC8-BF15-BFD3-6A7E-BD27A42CD071}"/>
    <pc:docChg chg="delSld">
      <pc:chgData name="Lisa Bastien" userId="S::lisa.bastien@cchs165.com::f01b374b-9612-4c1f-9092-f0814c9a5cd4" providerId="AD" clId="Web-{1E04DAC8-BF15-BFD3-6A7E-BD27A42CD071}" dt="2019-02-20T13:28:58.206" v="0"/>
      <pc:docMkLst>
        <pc:docMk/>
      </pc:docMkLst>
      <pc:sldChg chg="del">
        <pc:chgData name="Lisa Bastien" userId="S::lisa.bastien@cchs165.com::f01b374b-9612-4c1f-9092-f0814c9a5cd4" providerId="AD" clId="Web-{1E04DAC8-BF15-BFD3-6A7E-BD27A42CD071}" dt="2019-02-20T13:28:58.206" v="0"/>
        <pc:sldMkLst>
          <pc:docMk/>
          <pc:sldMk cId="0" sldId="468"/>
        </pc:sldMkLst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6930406-67F7-4313-BD6E-DA748FF3FBCA}" type="doc">
      <dgm:prSet loTypeId="urn:microsoft.com/office/officeart/2011/layout/CircleProcess" loCatId="process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5EDDA6DA-D5CB-4224-8099-9874A6506D72}">
      <dgm:prSet phldrT="[Text]" custT="1"/>
      <dgm:spPr/>
      <dgm:t>
        <a:bodyPr/>
        <a:lstStyle/>
        <a:p>
          <a:r>
            <a:rPr lang="en-US" sz="1050" dirty="0" smtClean="0">
              <a:solidFill>
                <a:schemeClr val="bg1"/>
              </a:solidFill>
            </a:rPr>
            <a:t>Academic</a:t>
          </a:r>
          <a:endParaRPr lang="en-US" sz="1600" dirty="0">
            <a:solidFill>
              <a:schemeClr val="bg1"/>
            </a:solidFill>
          </a:endParaRPr>
        </a:p>
      </dgm:t>
    </dgm:pt>
    <dgm:pt modelId="{D6C02A09-E900-44E0-A359-21C340439C6C}" type="parTrans" cxnId="{7988A3E0-F8EE-44F3-B31E-2009E919489C}">
      <dgm:prSet/>
      <dgm:spPr/>
      <dgm:t>
        <a:bodyPr/>
        <a:lstStyle/>
        <a:p>
          <a:endParaRPr lang="en-US"/>
        </a:p>
      </dgm:t>
    </dgm:pt>
    <dgm:pt modelId="{012BC33A-0B4E-4D60-9C1C-07CB07FEFD44}" type="sibTrans" cxnId="{7988A3E0-F8EE-44F3-B31E-2009E919489C}">
      <dgm:prSet/>
      <dgm:spPr/>
      <dgm:t>
        <a:bodyPr/>
        <a:lstStyle/>
        <a:p>
          <a:endParaRPr lang="en-US"/>
        </a:p>
      </dgm:t>
    </dgm:pt>
    <dgm:pt modelId="{523A0445-6DFB-45AE-B060-80ED3FC5992A}">
      <dgm:prSet phldrT="[Text]" custT="1"/>
      <dgm:spPr/>
      <dgm:t>
        <a:bodyPr/>
        <a:lstStyle/>
        <a:p>
          <a:r>
            <a:rPr lang="en-US" sz="1050" dirty="0" smtClean="0">
              <a:solidFill>
                <a:schemeClr val="bg1"/>
              </a:solidFill>
            </a:rPr>
            <a:t>Career</a:t>
          </a:r>
          <a:endParaRPr lang="en-US" sz="1600" dirty="0">
            <a:solidFill>
              <a:schemeClr val="bg1"/>
            </a:solidFill>
          </a:endParaRPr>
        </a:p>
      </dgm:t>
    </dgm:pt>
    <dgm:pt modelId="{033245D1-EFE9-46F3-9752-C04F97969DBB}" type="parTrans" cxnId="{0E2660C2-884E-4889-9C3B-388B674CBBC2}">
      <dgm:prSet/>
      <dgm:spPr/>
      <dgm:t>
        <a:bodyPr/>
        <a:lstStyle/>
        <a:p>
          <a:endParaRPr lang="en-US"/>
        </a:p>
      </dgm:t>
    </dgm:pt>
    <dgm:pt modelId="{793A24E1-2857-43E3-86A5-5A15F51242E0}" type="sibTrans" cxnId="{0E2660C2-884E-4889-9C3B-388B674CBBC2}">
      <dgm:prSet/>
      <dgm:spPr/>
      <dgm:t>
        <a:bodyPr/>
        <a:lstStyle/>
        <a:p>
          <a:endParaRPr lang="en-US"/>
        </a:p>
      </dgm:t>
    </dgm:pt>
    <dgm:pt modelId="{35EB1622-D363-4427-9521-D97249F0ECE2}">
      <dgm:prSet phldrT="[Text]" custT="1"/>
      <dgm:spPr/>
      <dgm:t>
        <a:bodyPr/>
        <a:lstStyle/>
        <a:p>
          <a:r>
            <a:rPr lang="en-US" sz="1050" dirty="0" smtClean="0">
              <a:solidFill>
                <a:schemeClr val="bg1"/>
              </a:solidFill>
            </a:rPr>
            <a:t>Social/Emotional</a:t>
          </a:r>
          <a:endParaRPr lang="en-US" sz="1050" dirty="0">
            <a:solidFill>
              <a:schemeClr val="bg1"/>
            </a:solidFill>
          </a:endParaRPr>
        </a:p>
      </dgm:t>
    </dgm:pt>
    <dgm:pt modelId="{D883E30E-4FB5-4904-A725-212A78A3407E}" type="parTrans" cxnId="{8DCC3673-30CF-48BB-9160-860BE48C1814}">
      <dgm:prSet/>
      <dgm:spPr/>
      <dgm:t>
        <a:bodyPr/>
        <a:lstStyle/>
        <a:p>
          <a:endParaRPr lang="en-US"/>
        </a:p>
      </dgm:t>
    </dgm:pt>
    <dgm:pt modelId="{38EDC662-11D4-44EB-873C-31071779131C}" type="sibTrans" cxnId="{8DCC3673-30CF-48BB-9160-860BE48C1814}">
      <dgm:prSet/>
      <dgm:spPr/>
      <dgm:t>
        <a:bodyPr/>
        <a:lstStyle/>
        <a:p>
          <a:endParaRPr lang="en-US"/>
        </a:p>
      </dgm:t>
    </dgm:pt>
    <dgm:pt modelId="{5C74D636-7808-4E92-ADB4-1F2A67F15A7E}" type="pres">
      <dgm:prSet presAssocID="{36930406-67F7-4313-BD6E-DA748FF3FBCA}" presName="Name0" presStyleCnt="0">
        <dgm:presLayoutVars>
          <dgm:chMax val="11"/>
          <dgm:chPref val="11"/>
          <dgm:dir/>
          <dgm:resizeHandles/>
        </dgm:presLayoutVars>
      </dgm:prSet>
      <dgm:spPr/>
      <dgm:t>
        <a:bodyPr/>
        <a:lstStyle/>
        <a:p>
          <a:endParaRPr lang="en-US"/>
        </a:p>
      </dgm:t>
    </dgm:pt>
    <dgm:pt modelId="{777204BB-3CD6-4403-B75E-B10784257FD6}" type="pres">
      <dgm:prSet presAssocID="{35EB1622-D363-4427-9521-D97249F0ECE2}" presName="Accent3" presStyleCnt="0"/>
      <dgm:spPr/>
    </dgm:pt>
    <dgm:pt modelId="{7A2A656D-9919-45D7-A9FE-0515D36CC2A9}" type="pres">
      <dgm:prSet presAssocID="{35EB1622-D363-4427-9521-D97249F0ECE2}" presName="Accent" presStyleLbl="node1" presStyleIdx="0" presStyleCnt="3"/>
      <dgm:spPr/>
    </dgm:pt>
    <dgm:pt modelId="{215010CE-5C06-4B14-89DF-635B6B7C6AB1}" type="pres">
      <dgm:prSet presAssocID="{35EB1622-D363-4427-9521-D97249F0ECE2}" presName="ParentBackground3" presStyleCnt="0"/>
      <dgm:spPr/>
    </dgm:pt>
    <dgm:pt modelId="{D3B6973E-6E4D-402E-8557-89DAE39F175A}" type="pres">
      <dgm:prSet presAssocID="{35EB1622-D363-4427-9521-D97249F0ECE2}" presName="ParentBackground" presStyleLbl="fgAcc1" presStyleIdx="0" presStyleCnt="3"/>
      <dgm:spPr/>
      <dgm:t>
        <a:bodyPr/>
        <a:lstStyle/>
        <a:p>
          <a:endParaRPr lang="en-US"/>
        </a:p>
      </dgm:t>
    </dgm:pt>
    <dgm:pt modelId="{FE3AF7CE-F41D-4895-92C0-0CB7E7C4BB69}" type="pres">
      <dgm:prSet presAssocID="{35EB1622-D363-4427-9521-D97249F0ECE2}" presName="Parent3" presStyleLbl="revTx" presStyleIdx="0" presStyleCnt="0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2860042-46A4-4E0F-9E7B-B1123BA0ED38}" type="pres">
      <dgm:prSet presAssocID="{523A0445-6DFB-45AE-B060-80ED3FC5992A}" presName="Accent2" presStyleCnt="0"/>
      <dgm:spPr/>
    </dgm:pt>
    <dgm:pt modelId="{B9122B1F-0903-4074-AE53-541ECF8F98BD}" type="pres">
      <dgm:prSet presAssocID="{523A0445-6DFB-45AE-B060-80ED3FC5992A}" presName="Accent" presStyleLbl="node1" presStyleIdx="1" presStyleCnt="3"/>
      <dgm:spPr/>
    </dgm:pt>
    <dgm:pt modelId="{20CC8C75-F0A7-4455-B458-86442E981917}" type="pres">
      <dgm:prSet presAssocID="{523A0445-6DFB-45AE-B060-80ED3FC5992A}" presName="ParentBackground2" presStyleCnt="0"/>
      <dgm:spPr/>
    </dgm:pt>
    <dgm:pt modelId="{6CF3AA50-6465-4A47-9149-F5F5C4E5B444}" type="pres">
      <dgm:prSet presAssocID="{523A0445-6DFB-45AE-B060-80ED3FC5992A}" presName="ParentBackground" presStyleLbl="fgAcc1" presStyleIdx="1" presStyleCnt="3"/>
      <dgm:spPr/>
      <dgm:t>
        <a:bodyPr/>
        <a:lstStyle/>
        <a:p>
          <a:endParaRPr lang="en-US"/>
        </a:p>
      </dgm:t>
    </dgm:pt>
    <dgm:pt modelId="{A1EF6C65-5B77-44CE-8B74-8E40FBE3F56D}" type="pres">
      <dgm:prSet presAssocID="{523A0445-6DFB-45AE-B060-80ED3FC5992A}" presName="Parent2" presStyleLbl="revTx" presStyleIdx="0" presStyleCnt="0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5F310C2-B118-4AD1-B581-426628A12712}" type="pres">
      <dgm:prSet presAssocID="{5EDDA6DA-D5CB-4224-8099-9874A6506D72}" presName="Accent1" presStyleCnt="0"/>
      <dgm:spPr/>
    </dgm:pt>
    <dgm:pt modelId="{58B93BE9-871A-4D44-A073-333171EC5375}" type="pres">
      <dgm:prSet presAssocID="{5EDDA6DA-D5CB-4224-8099-9874A6506D72}" presName="Accent" presStyleLbl="node1" presStyleIdx="2" presStyleCnt="3"/>
      <dgm:spPr/>
    </dgm:pt>
    <dgm:pt modelId="{6289A0DE-ABE3-4DE4-A3D7-985DA33949C0}" type="pres">
      <dgm:prSet presAssocID="{5EDDA6DA-D5CB-4224-8099-9874A6506D72}" presName="ParentBackground1" presStyleCnt="0"/>
      <dgm:spPr/>
    </dgm:pt>
    <dgm:pt modelId="{08119877-6662-429D-BFCF-AA336A8CDFD9}" type="pres">
      <dgm:prSet presAssocID="{5EDDA6DA-D5CB-4224-8099-9874A6506D72}" presName="ParentBackground" presStyleLbl="fgAcc1" presStyleIdx="2" presStyleCnt="3"/>
      <dgm:spPr/>
      <dgm:t>
        <a:bodyPr/>
        <a:lstStyle/>
        <a:p>
          <a:endParaRPr lang="en-US"/>
        </a:p>
      </dgm:t>
    </dgm:pt>
    <dgm:pt modelId="{DF143EB8-9BDE-4ED6-963D-9B6FB452CBE7}" type="pres">
      <dgm:prSet presAssocID="{5EDDA6DA-D5CB-4224-8099-9874A6506D72}" presName="Parent1" presStyleLbl="revTx" presStyleIdx="0" presStyleCnt="0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7988A3E0-F8EE-44F3-B31E-2009E919489C}" srcId="{36930406-67F7-4313-BD6E-DA748FF3FBCA}" destId="{5EDDA6DA-D5CB-4224-8099-9874A6506D72}" srcOrd="0" destOrd="0" parTransId="{D6C02A09-E900-44E0-A359-21C340439C6C}" sibTransId="{012BC33A-0B4E-4D60-9C1C-07CB07FEFD44}"/>
    <dgm:cxn modelId="{4242C05C-9558-438F-9FCD-DED7605D6C30}" type="presOf" srcId="{5EDDA6DA-D5CB-4224-8099-9874A6506D72}" destId="{DF143EB8-9BDE-4ED6-963D-9B6FB452CBE7}" srcOrd="1" destOrd="0" presId="urn:microsoft.com/office/officeart/2011/layout/CircleProcess"/>
    <dgm:cxn modelId="{53E206F2-F4E9-4407-BAC7-886BFDF09CF1}" type="presOf" srcId="{35EB1622-D363-4427-9521-D97249F0ECE2}" destId="{FE3AF7CE-F41D-4895-92C0-0CB7E7C4BB69}" srcOrd="1" destOrd="0" presId="urn:microsoft.com/office/officeart/2011/layout/CircleProcess"/>
    <dgm:cxn modelId="{8DCC3673-30CF-48BB-9160-860BE48C1814}" srcId="{36930406-67F7-4313-BD6E-DA748FF3FBCA}" destId="{35EB1622-D363-4427-9521-D97249F0ECE2}" srcOrd="2" destOrd="0" parTransId="{D883E30E-4FB5-4904-A725-212A78A3407E}" sibTransId="{38EDC662-11D4-44EB-873C-31071779131C}"/>
    <dgm:cxn modelId="{F780A4DA-23C0-4581-A53B-C1A26296D7AD}" type="presOf" srcId="{36930406-67F7-4313-BD6E-DA748FF3FBCA}" destId="{5C74D636-7808-4E92-ADB4-1F2A67F15A7E}" srcOrd="0" destOrd="0" presId="urn:microsoft.com/office/officeart/2011/layout/CircleProcess"/>
    <dgm:cxn modelId="{77DF3CFB-8A3F-40A1-B681-BE11BFFB79FE}" type="presOf" srcId="{523A0445-6DFB-45AE-B060-80ED3FC5992A}" destId="{6CF3AA50-6465-4A47-9149-F5F5C4E5B444}" srcOrd="0" destOrd="0" presId="urn:microsoft.com/office/officeart/2011/layout/CircleProcess"/>
    <dgm:cxn modelId="{882B3166-2676-4917-B2B7-85DDE1A40F3D}" type="presOf" srcId="{523A0445-6DFB-45AE-B060-80ED3FC5992A}" destId="{A1EF6C65-5B77-44CE-8B74-8E40FBE3F56D}" srcOrd="1" destOrd="0" presId="urn:microsoft.com/office/officeart/2011/layout/CircleProcess"/>
    <dgm:cxn modelId="{0E2660C2-884E-4889-9C3B-388B674CBBC2}" srcId="{36930406-67F7-4313-BD6E-DA748FF3FBCA}" destId="{523A0445-6DFB-45AE-B060-80ED3FC5992A}" srcOrd="1" destOrd="0" parTransId="{033245D1-EFE9-46F3-9752-C04F97969DBB}" sibTransId="{793A24E1-2857-43E3-86A5-5A15F51242E0}"/>
    <dgm:cxn modelId="{CC2F17D4-C1C8-480C-A236-0A243CCCC3B6}" type="presOf" srcId="{35EB1622-D363-4427-9521-D97249F0ECE2}" destId="{D3B6973E-6E4D-402E-8557-89DAE39F175A}" srcOrd="0" destOrd="0" presId="urn:microsoft.com/office/officeart/2011/layout/CircleProcess"/>
    <dgm:cxn modelId="{1A28E651-E11B-4D4D-8B7B-A02492E8ADDD}" type="presOf" srcId="{5EDDA6DA-D5CB-4224-8099-9874A6506D72}" destId="{08119877-6662-429D-BFCF-AA336A8CDFD9}" srcOrd="0" destOrd="0" presId="urn:microsoft.com/office/officeart/2011/layout/CircleProcess"/>
    <dgm:cxn modelId="{1E0B51DC-28E6-471C-9FE8-8D4B9A1E1E74}" type="presParOf" srcId="{5C74D636-7808-4E92-ADB4-1F2A67F15A7E}" destId="{777204BB-3CD6-4403-B75E-B10784257FD6}" srcOrd="0" destOrd="0" presId="urn:microsoft.com/office/officeart/2011/layout/CircleProcess"/>
    <dgm:cxn modelId="{A879A11A-B9D9-4225-A2F0-E48FE1FCE4B1}" type="presParOf" srcId="{777204BB-3CD6-4403-B75E-B10784257FD6}" destId="{7A2A656D-9919-45D7-A9FE-0515D36CC2A9}" srcOrd="0" destOrd="0" presId="urn:microsoft.com/office/officeart/2011/layout/CircleProcess"/>
    <dgm:cxn modelId="{1038D2EB-504F-4C68-BB53-047BB6E2610D}" type="presParOf" srcId="{5C74D636-7808-4E92-ADB4-1F2A67F15A7E}" destId="{215010CE-5C06-4B14-89DF-635B6B7C6AB1}" srcOrd="1" destOrd="0" presId="urn:microsoft.com/office/officeart/2011/layout/CircleProcess"/>
    <dgm:cxn modelId="{5761DA5E-3956-44E7-BA09-4876F7DA95DA}" type="presParOf" srcId="{215010CE-5C06-4B14-89DF-635B6B7C6AB1}" destId="{D3B6973E-6E4D-402E-8557-89DAE39F175A}" srcOrd="0" destOrd="0" presId="urn:microsoft.com/office/officeart/2011/layout/CircleProcess"/>
    <dgm:cxn modelId="{C806B9CD-ECE2-4D15-BEA3-008E31764827}" type="presParOf" srcId="{5C74D636-7808-4E92-ADB4-1F2A67F15A7E}" destId="{FE3AF7CE-F41D-4895-92C0-0CB7E7C4BB69}" srcOrd="2" destOrd="0" presId="urn:microsoft.com/office/officeart/2011/layout/CircleProcess"/>
    <dgm:cxn modelId="{5FB904F1-BE0A-41FF-B0DC-D767494E802C}" type="presParOf" srcId="{5C74D636-7808-4E92-ADB4-1F2A67F15A7E}" destId="{72860042-46A4-4E0F-9E7B-B1123BA0ED38}" srcOrd="3" destOrd="0" presId="urn:microsoft.com/office/officeart/2011/layout/CircleProcess"/>
    <dgm:cxn modelId="{FAF0930D-DC4B-4422-94EB-3FA50A5B5B63}" type="presParOf" srcId="{72860042-46A4-4E0F-9E7B-B1123BA0ED38}" destId="{B9122B1F-0903-4074-AE53-541ECF8F98BD}" srcOrd="0" destOrd="0" presId="urn:microsoft.com/office/officeart/2011/layout/CircleProcess"/>
    <dgm:cxn modelId="{4636F67D-81FC-4437-A7E3-4748E954F819}" type="presParOf" srcId="{5C74D636-7808-4E92-ADB4-1F2A67F15A7E}" destId="{20CC8C75-F0A7-4455-B458-86442E981917}" srcOrd="4" destOrd="0" presId="urn:microsoft.com/office/officeart/2011/layout/CircleProcess"/>
    <dgm:cxn modelId="{BB16843D-99FB-4F77-913F-EC8D48B2CC22}" type="presParOf" srcId="{20CC8C75-F0A7-4455-B458-86442E981917}" destId="{6CF3AA50-6465-4A47-9149-F5F5C4E5B444}" srcOrd="0" destOrd="0" presId="urn:microsoft.com/office/officeart/2011/layout/CircleProcess"/>
    <dgm:cxn modelId="{BBD2A746-E06C-4B5A-9ED8-4230BC167F7E}" type="presParOf" srcId="{5C74D636-7808-4E92-ADB4-1F2A67F15A7E}" destId="{A1EF6C65-5B77-44CE-8B74-8E40FBE3F56D}" srcOrd="5" destOrd="0" presId="urn:microsoft.com/office/officeart/2011/layout/CircleProcess"/>
    <dgm:cxn modelId="{962264BA-83F3-4D81-9BDC-CBFCF5A65D4B}" type="presParOf" srcId="{5C74D636-7808-4E92-ADB4-1F2A67F15A7E}" destId="{35F310C2-B118-4AD1-B581-426628A12712}" srcOrd="6" destOrd="0" presId="urn:microsoft.com/office/officeart/2011/layout/CircleProcess"/>
    <dgm:cxn modelId="{20D1C646-2195-4D5D-A538-AA92104C58C9}" type="presParOf" srcId="{35F310C2-B118-4AD1-B581-426628A12712}" destId="{58B93BE9-871A-4D44-A073-333171EC5375}" srcOrd="0" destOrd="0" presId="urn:microsoft.com/office/officeart/2011/layout/CircleProcess"/>
    <dgm:cxn modelId="{58E0FE7F-7EF2-4AF6-BCBA-5C9FBF2692C7}" type="presParOf" srcId="{5C74D636-7808-4E92-ADB4-1F2A67F15A7E}" destId="{6289A0DE-ABE3-4DE4-A3D7-985DA33949C0}" srcOrd="7" destOrd="0" presId="urn:microsoft.com/office/officeart/2011/layout/CircleProcess"/>
    <dgm:cxn modelId="{CA35014A-8306-4EE1-989E-321E1F0EFB06}" type="presParOf" srcId="{6289A0DE-ABE3-4DE4-A3D7-985DA33949C0}" destId="{08119877-6662-429D-BFCF-AA336A8CDFD9}" srcOrd="0" destOrd="0" presId="urn:microsoft.com/office/officeart/2011/layout/CircleProcess"/>
    <dgm:cxn modelId="{4EBE7E58-3AF1-4C95-BE44-9CAA4916CB0D}" type="presParOf" srcId="{5C74D636-7808-4E92-ADB4-1F2A67F15A7E}" destId="{DF143EB8-9BDE-4ED6-963D-9B6FB452CBE7}" srcOrd="8" destOrd="0" presId="urn:microsoft.com/office/officeart/2011/layout/Circle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1/layout/CircleProcess">
  <dgm:title val="Circle Process"/>
  <dgm:desc val="Use to show sequential steps in a process. Limited to eleven Level 1 shapes with an unlimited number of Level 2 shapes. Works best with small amounts of text. Unused text does not appear, but remains available if you switch layouts."/>
  <dgm:catLst>
    <dgm:cat type="process" pri="8500"/>
    <dgm:cat type="officeonline" pri="85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 val="11"/>
      <dgm:chPref val="11"/>
      <dgm:dir/>
      <dgm:resizeHandles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" ptType="node" func="cnt" op="equ" val="1">
            <dgm:alg type="composite">
              <dgm:param type="ar" val="0.638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Parent1" refType="w" fact="0.1667"/>
              <dgm:constr type="t" for="ch" forName="Parent1" refType="h" fact="0.1064"/>
              <dgm:constr type="w" for="ch" forName="Parent1" refType="w" fact="0.6667"/>
              <dgm:constr type="h" for="ch" forName="Parent1" refType="h" fact="0.4255"/>
              <dgm:constr type="l" for="ch" forName="Accent1" refType="w" fact="0"/>
              <dgm:constr type="t" for="ch" forName="Accent1" refType="h" fact="0"/>
              <dgm:constr type="w" for="ch" forName="Accent1" refType="w"/>
              <dgm:constr type="h" for="ch" forName="Accent1" refType="h" fact="0.6383"/>
              <dgm:constr type="l" for="ch" forName="ParentBackground1" refType="w" fact="0.0333"/>
              <dgm:constr type="t" for="ch" forName="ParentBackground1" refType="h" fact="0.0213"/>
              <dgm:constr type="w" for="ch" forName="ParentBackground1" refType="w" fact="0.9333"/>
              <dgm:constr type="h" for="ch" forName="ParentBackground1" refType="h" fact="0.5957"/>
              <dgm:constr type="l" for="ch" forName="Child1" refType="w" fact="0.0333"/>
              <dgm:constr type="t" for="ch" forName="Child1" refType="h" fact="0.6574"/>
              <dgm:constr type="w" for="ch" forName="Child1" refType="w" fact="0.9333"/>
              <dgm:constr type="h" for="ch" forName="Child1" refType="h" fact="0.3426"/>
            </dgm:constrLst>
          </dgm:if>
          <dgm:if name="Name5" axis="ch" ptType="node" func="cnt" op="equ" val="2">
            <dgm:alg type="composite">
              <dgm:param type="ar" val="1.265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Parent2" refType="w" fact="0.6249"/>
              <dgm:constr type="t" for="ch" forName="Parent2" refType="h" fact="0.2022"/>
              <dgm:constr type="w" for="ch" forName="Parent2" refType="w" fact="0.3001"/>
              <dgm:constr type="h" for="ch" forName="Parent2" refType="h" fact="0.3799"/>
              <dgm:constr type="l" for="ch" forName="Parent1" refType="w" fact="0.1597"/>
              <dgm:constr type="t" for="ch" forName="Parent1" refType="h" fact="0.2022"/>
              <dgm:constr type="w" for="ch" forName="Parent1" refType="w" fact="0.3001"/>
              <dgm:constr type="h" for="ch" forName="Parent1" refType="h" fact="0.3799"/>
              <dgm:constr type="l" for="ch" forName="Accent2" refType="w" fact="0.5498"/>
              <dgm:constr type="t" for="ch" forName="Accent2" refType="h" fact="0.1072"/>
              <dgm:constr type="w" for="ch" forName="Accent2" refType="w" fact="0.4502"/>
              <dgm:constr type="h" for="ch" forName="Accent2" refType="h" fact="0.5699"/>
              <dgm:constr type="l" for="ch" forName="ParentBackground2" refType="w" fact="0.5648"/>
              <dgm:constr type="t" for="ch" forName="ParentBackground2" refType="h" fact="0.1262"/>
              <dgm:constr type="w" for="ch" forName="ParentBackground2" refType="w" fact="0.4201"/>
              <dgm:constr type="h" for="ch" forName="ParentBackground2" refType="h" fact="0.5319"/>
              <dgm:constr type="l" for="ch" forName="Child2" refType="w" fact="0.5648"/>
              <dgm:constr type="t" for="ch" forName="Child2" refType="h" fact="0.6876"/>
              <dgm:constr type="w" for="ch" forName="Child2" refType="w" fact="0.4201"/>
              <dgm:constr type="h" for="ch" forName="Child2" refType="h" fact="0.3124"/>
              <dgm:constr type="l" for="ch" forName="Accent1" refType="w" fact="-0.0086"/>
              <dgm:constr type="t" for="ch" forName="Accent1" refType="h" fact="-0.0109"/>
              <dgm:constr type="w" for="ch" forName="Accent1" refType="w" fact="0.6367"/>
              <dgm:constr type="h" for="ch" forName="Accent1" refType="h" fact="0.806"/>
              <dgm:constr type="l" for="ch" forName="ParentBackground1" refType="w" fact="0.0997"/>
              <dgm:constr type="t" for="ch" forName="ParentBackground1" refType="h" fact="0.1262"/>
              <dgm:constr type="w" for="ch" forName="ParentBackground1" refType="w" fact="0.4201"/>
              <dgm:constr type="h" for="ch" forName="ParentBackground1" refType="h" fact="0.5319"/>
              <dgm:constr type="l" for="ch" forName="Child1" refType="w" fact="0.0997"/>
              <dgm:constr type="t" for="ch" forName="Child1" refType="h" fact="0.6876"/>
              <dgm:constr type="w" for="ch" forName="Child1" refType="w" fact="0.4201"/>
              <dgm:constr type="h" for="ch" forName="Child1" refType="h" fact="0.3124"/>
            </dgm:constrLst>
          </dgm:if>
          <dgm:if name="Name6" axis="ch" ptType="node" func="cnt" op="equ" val="3">
            <dgm:alg type="composite">
              <dgm:param type="ar" val="1.854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Parent3" refType="w" fact="0.744"/>
              <dgm:constr type="t" for="ch" forName="Parent3" refType="h" fact="0.2022"/>
              <dgm:constr type="w" for="ch" forName="Parent3" refType="w" fact="0.2048"/>
              <dgm:constr type="h" for="ch" forName="Parent3" refType="h" fact="0.3799"/>
              <dgm:constr type="l" for="ch" forName="Parent2" refType="w" fact="0.4265"/>
              <dgm:constr type="t" for="ch" forName="Parent2" refType="h" fact="0.2022"/>
              <dgm:constr type="w" for="ch" forName="Parent2" refType="w" fact="0.2048"/>
              <dgm:constr type="h" for="ch" forName="Parent2" refType="h" fact="0.3799"/>
              <dgm:constr type="l" for="ch" forName="Parent1" refType="w" fact="0.109"/>
              <dgm:constr type="t" for="ch" forName="Parent1" refType="h" fact="0.2022"/>
              <dgm:constr type="w" for="ch" forName="Parent1" refType="w" fact="0.2048"/>
              <dgm:constr type="h" for="ch" forName="Parent1" refType="h" fact="0.3799"/>
              <dgm:constr type="l" for="ch" forName="Accent3" refType="w" fact="0.6928"/>
              <dgm:constr type="t" for="ch" forName="Accent3" refType="h" fact="0.1072"/>
              <dgm:constr type="w" for="ch" forName="Accent3" refType="w" fact="0.3072"/>
              <dgm:constr type="h" for="ch" forName="Accent3" refType="h" fact="0.5699"/>
              <dgm:constr type="l" for="ch" forName="ParentBackground3" refType="w" fact="0.703"/>
              <dgm:constr type="t" for="ch" forName="ParentBackground3" refType="h" fact="0.1262"/>
              <dgm:constr type="w" for="ch" forName="ParentBackground3" refType="w" fact="0.2868"/>
              <dgm:constr type="h" for="ch" forName="ParentBackground3" refType="h" fact="0.5319"/>
              <dgm:constr type="l" for="ch" forName="Child3" refType="w" fact="0.703"/>
              <dgm:constr type="t" for="ch" forName="Child3" refType="h" fact="0.6876"/>
              <dgm:constr type="w" for="ch" forName="Child3" refType="w" fact="0.2868"/>
              <dgm:constr type="h" for="ch" forName="Child3" refType="h" fact="0.3124"/>
              <dgm:constr type="l" for="ch" forName="Accent2" refType="w" fact="0.3122"/>
              <dgm:constr type="t" for="ch" forName="Accent2" refType="h" fact="-0.0109"/>
              <dgm:constr type="w" for="ch" forName="Accent2" refType="w" fact="0.4334"/>
              <dgm:constr type="h" for="ch" forName="Accent2" refType="h" fact="0.806"/>
              <dgm:constr type="l" for="ch" forName="ParentBackground2" refType="w" fact="0.3855"/>
              <dgm:constr type="t" for="ch" forName="ParentBackground2" refType="h" fact="0.1262"/>
              <dgm:constr type="w" for="ch" forName="ParentBackground2" refType="w" fact="0.2868"/>
              <dgm:constr type="h" for="ch" forName="ParentBackground2" refType="h" fact="0.5319"/>
              <dgm:constr type="l" for="ch" forName="Child2" refType="w" fact="0.3855"/>
              <dgm:constr type="t" for="ch" forName="Child2" refType="h" fact="0.6876"/>
              <dgm:constr type="w" for="ch" forName="Child2" refType="w" fact="0.2868"/>
              <dgm:constr type="h" for="ch" forName="Child2" refType="h" fact="0.3124"/>
              <dgm:constr type="l" for="ch" forName="Accent1" refType="w" fact="-0.0053"/>
              <dgm:constr type="t" for="ch" forName="Accent1" refType="h" fact="-0.0109"/>
              <dgm:constr type="w" for="ch" forName="Accent1" refType="w" fact="0.4334"/>
              <dgm:constr type="h" for="ch" forName="Accent1" refType="h" fact="0.806"/>
              <dgm:constr type="l" for="ch" forName="ParentBackground1" refType="w" fact="0.068"/>
              <dgm:constr type="t" for="ch" forName="ParentBackground1" refType="h" fact="0.1262"/>
              <dgm:constr type="w" for="ch" forName="ParentBackground1" refType="w" fact="0.2868"/>
              <dgm:constr type="h" for="ch" forName="ParentBackground1" refType="h" fact="0.5319"/>
              <dgm:constr type="l" for="ch" forName="Child1" refType="w" fact="0.068"/>
              <dgm:constr type="t" for="ch" forName="Child1" refType="h" fact="0.6876"/>
              <dgm:constr type="w" for="ch" forName="Child1" refType="w" fact="0.2868"/>
              <dgm:constr type="h" for="ch" forName="Child1" refType="h" fact="0.3124"/>
            </dgm:constrLst>
          </dgm:if>
          <dgm:if name="Name7" axis="ch" ptType="node" func="cnt" op="equ" val="4">
            <dgm:alg type="composite">
              <dgm:param type="ar" val="2.4437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Parent4" refType="w" fact="0.8057"/>
              <dgm:constr type="t" for="ch" forName="Parent4" refType="h" fact="0.2022"/>
              <dgm:constr type="w" for="ch" forName="Parent4" refType="w" fact="0.1555"/>
              <dgm:constr type="h" for="ch" forName="Parent4" refType="h" fact="0.3799"/>
              <dgm:constr type="l" for="ch" forName="Parent3" refType="w" fact="0.5647"/>
              <dgm:constr type="t" for="ch" forName="Parent3" refType="h" fact="0.2022"/>
              <dgm:constr type="w" for="ch" forName="Parent3" refType="w" fact="0.1555"/>
              <dgm:constr type="h" for="ch" forName="Parent3" refType="h" fact="0.3799"/>
              <dgm:constr type="l" for="ch" forName="Parent2" refType="w" fact="0.3237"/>
              <dgm:constr type="t" for="ch" forName="Parent2" refType="h" fact="0.2022"/>
              <dgm:constr type="w" for="ch" forName="Parent2" refType="w" fact="0.1555"/>
              <dgm:constr type="h" for="ch" forName="Parent2" refType="h" fact="0.3799"/>
              <dgm:constr type="l" for="ch" forName="Parent1" refType="w" fact="0.0827"/>
              <dgm:constr type="t" for="ch" forName="Parent1" refType="h" fact="0.2022"/>
              <dgm:constr type="w" for="ch" forName="Parent1" refType="w" fact="0.1555"/>
              <dgm:constr type="h" for="ch" forName="Parent1" refType="h" fact="0.3799"/>
              <dgm:constr type="l" for="ch" forName="Accent4" refType="w" fact="0.7668"/>
              <dgm:constr type="t" for="ch" forName="Accent4" refType="h" fact="0.1072"/>
              <dgm:constr type="w" for="ch" forName="Accent4" refType="w" fact="0.2332"/>
              <dgm:constr type="h" for="ch" forName="Accent4" refType="h" fact="0.5699"/>
              <dgm:constr type="l" for="ch" forName="ParentBackground4" refType="w" fact="0.7746"/>
              <dgm:constr type="t" for="ch" forName="ParentBackground4" refType="h" fact="0.1262"/>
              <dgm:constr type="w" for="ch" forName="ParentBackground4" refType="w" fact="0.2177"/>
              <dgm:constr type="h" for="ch" forName="ParentBackground4" refType="h" fact="0.5319"/>
              <dgm:constr type="l" for="ch" forName="Child4" refType="w" fact="0.7746"/>
              <dgm:constr type="t" for="ch" forName="Child4" refType="h" fact="0.6876"/>
              <dgm:constr type="w" for="ch" forName="Child4" refType="w" fact="0.2177"/>
              <dgm:constr type="h" for="ch" forName="Child4" refType="h" fact="0.3124"/>
              <dgm:constr type="l" for="ch" forName="Accent3" refType="w" fact="0.4765"/>
              <dgm:constr type="t" for="ch" forName="Accent3" refType="h" fact="-0.0109"/>
              <dgm:constr type="w" for="ch" forName="Accent3" refType="w" fact="0.3298"/>
              <dgm:constr type="h" for="ch" forName="Accent3" refType="h" fact="0.806"/>
              <dgm:constr type="l" for="ch" forName="ParentBackground3" refType="w" fact="0.5336"/>
              <dgm:constr type="t" for="ch" forName="ParentBackground3" refType="h" fact="0.1262"/>
              <dgm:constr type="w" for="ch" forName="ParentBackground3" refType="w" fact="0.2177"/>
              <dgm:constr type="h" for="ch" forName="ParentBackground3" refType="h" fact="0.5319"/>
              <dgm:constr type="l" for="ch" forName="Child3" refType="w" fact="0.5336"/>
              <dgm:constr type="t" for="ch" forName="Child3" refType="h" fact="0.6876"/>
              <dgm:constr type="w" for="ch" forName="Child3" refType="w" fact="0.2177"/>
              <dgm:constr type="h" for="ch" forName="Child3" refType="h" fact="0.3124"/>
              <dgm:constr type="l" for="ch" forName="Accent2" refType="w" fact="0.2365"/>
              <dgm:constr type="t" for="ch" forName="Accent2" refType="h" fact="-0.0109"/>
              <dgm:constr type="w" for="ch" forName="Accent2" refType="w" fact="0.3298"/>
              <dgm:constr type="h" for="ch" forName="Accent2" refType="h" fact="0.806"/>
              <dgm:constr type="l" for="ch" forName="ParentBackground2" refType="w" fact="0.2926"/>
              <dgm:constr type="t" for="ch" forName="ParentBackground2" refType="h" fact="0.1262"/>
              <dgm:constr type="w" for="ch" forName="ParentBackground2" refType="w" fact="0.2177"/>
              <dgm:constr type="h" for="ch" forName="ParentBackground2" refType="h" fact="0.5319"/>
              <dgm:constr type="l" for="ch" forName="Child2" refType="w" fact="0.2926"/>
              <dgm:constr type="t" for="ch" forName="Child2" refType="h" fact="0.6876"/>
              <dgm:constr type="w" for="ch" forName="Child2" refType="w" fact="0.2177"/>
              <dgm:constr type="h" for="ch" forName="Child2" refType="h" fact="0.3124"/>
              <dgm:constr type="l" for="ch" forName="Accent1" refType="w" fact="-0.0045"/>
              <dgm:constr type="t" for="ch" forName="Accent1" refType="h" fact="-0.0109"/>
              <dgm:constr type="w" for="ch" forName="Accent1" refType="w" fact="0.3298"/>
              <dgm:constr type="h" for="ch" forName="Accent1" refType="h" fact="0.806"/>
              <dgm:constr type="l" for="ch" forName="ParentBackground1" refType="w" fact="0.0516"/>
              <dgm:constr type="t" for="ch" forName="ParentBackground1" refType="h" fact="0.1262"/>
              <dgm:constr type="w" for="ch" forName="ParentBackground1" refType="w" fact="0.2177"/>
              <dgm:constr type="h" for="ch" forName="ParentBackground1" refType="h" fact="0.5319"/>
              <dgm:constr type="l" for="ch" forName="Child1" refType="w" fact="0.0516"/>
              <dgm:constr type="t" for="ch" forName="Child1" refType="h" fact="0.6876"/>
              <dgm:constr type="w" for="ch" forName="Child1" refType="w" fact="0.2177"/>
              <dgm:constr type="h" for="ch" forName="Child1" refType="h" fact="0.3124"/>
            </dgm:constrLst>
          </dgm:if>
          <dgm:if name="Name8" axis="ch" ptType="node" func="cnt" op="equ" val="5">
            <dgm:alg type="composite">
              <dgm:param type="ar" val="3.0325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Parent5" refType="w" fact="0.8434"/>
              <dgm:constr type="t" for="ch" forName="Parent5" refType="h" fact="0.2022"/>
              <dgm:constr type="w" for="ch" forName="Parent5" refType="w" fact="0.1253"/>
              <dgm:constr type="h" for="ch" forName="Parent5" refType="h" fact="0.3799"/>
              <dgm:constr type="l" for="ch" forName="Parent4" refType="w" fact="0.6492"/>
              <dgm:constr type="t" for="ch" forName="Parent4" refType="h" fact="0.2022"/>
              <dgm:constr type="w" for="ch" forName="Parent4" refType="w" fact="0.1253"/>
              <dgm:constr type="h" for="ch" forName="Parent4" refType="h" fact="0.3799"/>
              <dgm:constr type="l" for="ch" forName="Parent3" refType="w" fact="0.455"/>
              <dgm:constr type="t" for="ch" forName="Parent3" refType="h" fact="0.2022"/>
              <dgm:constr type="w" for="ch" forName="Parent3" refType="w" fact="0.1253"/>
              <dgm:constr type="h" for="ch" forName="Parent3" refType="h" fact="0.3799"/>
              <dgm:constr type="l" for="ch" forName="Parent2" refType="w" fact="0.2609"/>
              <dgm:constr type="t" for="ch" forName="Parent2" refType="h" fact="0.2022"/>
              <dgm:constr type="w" for="ch" forName="Parent2" refType="w" fact="0.1253"/>
              <dgm:constr type="h" for="ch" forName="Parent2" refType="h" fact="0.3799"/>
              <dgm:constr type="l" for="ch" forName="Parent1" refType="w" fact="0.0667"/>
              <dgm:constr type="t" for="ch" forName="Parent1" refType="h" fact="0.2022"/>
              <dgm:constr type="w" for="ch" forName="Parent1" refType="w" fact="0.1253"/>
              <dgm:constr type="h" for="ch" forName="Parent1" refType="h" fact="0.3799"/>
              <dgm:constr type="l" for="ch" forName="Accent5" refType="w" fact="0.8121"/>
              <dgm:constr type="t" for="ch" forName="Accent5" refType="h" fact="0.1072"/>
              <dgm:constr type="w" for="ch" forName="Accent5" refType="w" fact="0.1879"/>
              <dgm:constr type="h" for="ch" forName="Accent5" refType="h" fact="0.5699"/>
              <dgm:constr type="l" for="ch" forName="ParentBackground5" refType="w" fact="0.8183"/>
              <dgm:constr type="t" for="ch" forName="ParentBackground5" refType="h" fact="0.1262"/>
              <dgm:constr type="w" for="ch" forName="ParentBackground5" refType="w" fact="0.1754"/>
              <dgm:constr type="h" for="ch" forName="ParentBackground5" refType="h" fact="0.5319"/>
              <dgm:constr type="l" for="ch" forName="Child5" refType="w" fact="0.8183"/>
              <dgm:constr type="t" for="ch" forName="Child5" refType="h" fact="0.6876"/>
              <dgm:constr type="w" for="ch" forName="Child5" refType="w" fact="0.1754"/>
              <dgm:constr type="h" for="ch" forName="Child5" refType="h" fact="0.3124"/>
              <dgm:constr type="l" for="ch" forName="Accent4" refType="w" fact="0.5789"/>
              <dgm:constr type="t" for="ch" forName="Accent4" refType="h" fact="-0.0109"/>
              <dgm:constr type="w" for="ch" forName="Accent4" refType="w" fact="0.2657"/>
              <dgm:constr type="h" for="ch" forName="Accent4" refType="h" fact="0.806"/>
              <dgm:constr type="l" for="ch" forName="ParentBackground4" refType="w" fact="0.6242"/>
              <dgm:constr type="t" for="ch" forName="ParentBackground4" refType="h" fact="0.1262"/>
              <dgm:constr type="w" for="ch" forName="ParentBackground4" refType="w" fact="0.1754"/>
              <dgm:constr type="h" for="ch" forName="ParentBackground4" refType="h" fact="0.5319"/>
              <dgm:constr type="l" for="ch" forName="Child4" refType="w" fact="0.6242"/>
              <dgm:constr type="t" for="ch" forName="Child4" refType="h" fact="0.6876"/>
              <dgm:constr type="w" for="ch" forName="Child4" refType="w" fact="0.1754"/>
              <dgm:constr type="h" for="ch" forName="Child4" refType="h" fact="0.3124"/>
              <dgm:constr type="l" for="ch" forName="Accent3" refType="w" fact="0.3848"/>
              <dgm:constr type="t" for="ch" forName="Accent3" refType="h" fact="-0.0109"/>
              <dgm:constr type="w" for="ch" forName="Accent3" refType="w" fact="0.2657"/>
              <dgm:constr type="h" for="ch" forName="Accent3" refType="h" fact="0.806"/>
              <dgm:constr type="l" for="ch" forName="ParentBackground3" refType="w" fact="0.43"/>
              <dgm:constr type="t" for="ch" forName="ParentBackground3" refType="h" fact="0.1262"/>
              <dgm:constr type="w" for="ch" forName="ParentBackground3" refType="w" fact="0.1754"/>
              <dgm:constr type="h" for="ch" forName="ParentBackground3" refType="h" fact="0.5319"/>
              <dgm:constr type="l" for="ch" forName="Child3" refType="w" fact="0.43"/>
              <dgm:constr type="t" for="ch" forName="Child3" refType="h" fact="0.6876"/>
              <dgm:constr type="w" for="ch" forName="Child3" refType="w" fact="0.1754"/>
              <dgm:constr type="h" for="ch" forName="Child3" refType="h" fact="0.3124"/>
              <dgm:constr type="l" for="ch" forName="Accent2" refType="w" fact="0.1906"/>
              <dgm:constr type="t" for="ch" forName="Accent2" refType="h" fact="-0.0109"/>
              <dgm:constr type="w" for="ch" forName="Accent2" refType="w" fact="0.2657"/>
              <dgm:constr type="h" for="ch" forName="Accent2" refType="h" fact="0.806"/>
              <dgm:constr type="l" for="ch" forName="ParentBackground2" refType="w" fact="0.2358"/>
              <dgm:constr type="t" for="ch" forName="ParentBackground2" refType="h" fact="0.1262"/>
              <dgm:constr type="w" for="ch" forName="ParentBackground2" refType="w" fact="0.1754"/>
              <dgm:constr type="h" for="ch" forName="ParentBackground2" refType="h" fact="0.5319"/>
              <dgm:constr type="l" for="ch" forName="Child2" refType="w" fact="0.2358"/>
              <dgm:constr type="t" for="ch" forName="Child2" refType="h" fact="0.6876"/>
              <dgm:constr type="w" for="ch" forName="Child2" refType="w" fact="0.1754"/>
              <dgm:constr type="h" for="ch" forName="Child2" refType="h" fact="0.3124"/>
              <dgm:constr type="l" for="ch" forName="Accent1" refType="w" fact="-0.0036"/>
              <dgm:constr type="t" for="ch" forName="Accent1" refType="h" fact="-0.0109"/>
              <dgm:constr type="w" for="ch" forName="Accent1" refType="w" fact="0.2657"/>
              <dgm:constr type="h" for="ch" forName="Accent1" refType="h" fact="0.806"/>
              <dgm:constr type="l" for="ch" forName="ParentBackground1" refType="w" fact="0.0416"/>
              <dgm:constr type="t" for="ch" forName="ParentBackground1" refType="h" fact="0.1262"/>
              <dgm:constr type="w" for="ch" forName="ParentBackground1" refType="w" fact="0.1754"/>
              <dgm:constr type="h" for="ch" forName="ParentBackground1" refType="h" fact="0.5319"/>
              <dgm:constr type="l" for="ch" forName="Child1" refType="w" fact="0.0416"/>
              <dgm:constr type="t" for="ch" forName="Child1" refType="h" fact="0.6876"/>
              <dgm:constr type="w" for="ch" forName="Child1" refType="w" fact="0.1754"/>
              <dgm:constr type="h" for="ch" forName="Child1" refType="h" fact="0.3124"/>
            </dgm:constrLst>
          </dgm:if>
          <dgm:if name="Name9" axis="ch" ptType="node" func="cnt" op="equ" val="6">
            <dgm:alg type="composite">
              <dgm:param type="ar" val="3.621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Parent6" refType="w" fact="0.8689"/>
              <dgm:constr type="t" for="ch" forName="Parent6" refType="h" fact="0.2022"/>
              <dgm:constr type="w" for="ch" forName="Parent6" refType="w" fact="0.1049"/>
              <dgm:constr type="h" for="ch" forName="Parent6" refType="h" fact="0.3799"/>
              <dgm:constr type="l" for="ch" forName="Parent5" refType="w" fact="0.7063"/>
              <dgm:constr type="t" for="ch" forName="Parent5" refType="h" fact="0.2022"/>
              <dgm:constr type="w" for="ch" forName="Parent5" refType="w" fact="0.1049"/>
              <dgm:constr type="h" for="ch" forName="Parent5" refType="h" fact="0.3799"/>
              <dgm:constr type="l" for="ch" forName="Parent4" refType="w" fact="0.5437"/>
              <dgm:constr type="t" for="ch" forName="Parent4" refType="h" fact="0.2022"/>
              <dgm:constr type="w" for="ch" forName="Parent4" refType="w" fact="0.1049"/>
              <dgm:constr type="h" for="ch" forName="Parent4" refType="h" fact="0.3799"/>
              <dgm:constr type="l" for="ch" forName="Parent3" refType="w" fact="0.381"/>
              <dgm:constr type="t" for="ch" forName="Parent3" refType="h" fact="0.2022"/>
              <dgm:constr type="w" for="ch" forName="Parent3" refType="w" fact="0.1049"/>
              <dgm:constr type="h" for="ch" forName="Parent3" refType="h" fact="0.3799"/>
              <dgm:constr type="l" for="ch" forName="Parent2" refType="w" fact="0.2184"/>
              <dgm:constr type="t" for="ch" forName="Parent2" refType="h" fact="0.2022"/>
              <dgm:constr type="w" for="ch" forName="Parent2" refType="w" fact="0.1049"/>
              <dgm:constr type="h" for="ch" forName="Parent2" refType="h" fact="0.3799"/>
              <dgm:constr type="l" for="ch" forName="Parent1" refType="w" fact="0.0558"/>
              <dgm:constr type="t" for="ch" forName="Parent1" refType="h" fact="0.2022"/>
              <dgm:constr type="w" for="ch" forName="Parent1" refType="w" fact="0.1049"/>
              <dgm:constr type="h" for="ch" forName="Parent1" refType="h" fact="0.3799"/>
              <dgm:constr type="l" for="ch" forName="Accent6" refType="w" fact="0.8426"/>
              <dgm:constr type="t" for="ch" forName="Accent6" refType="h" fact="0.1072"/>
              <dgm:constr type="w" for="ch" forName="Accent6" refType="w" fact="0.1574"/>
              <dgm:constr type="h" for="ch" forName="Accent6" refType="h" fact="0.5699"/>
              <dgm:constr type="l" for="ch" forName="ParentBackground6" refType="w" fact="0.8479"/>
              <dgm:constr type="t" for="ch" forName="ParentBackground6" refType="h" fact="0.1262"/>
              <dgm:constr type="w" for="ch" forName="ParentBackground6" refType="w" fact="0.1469"/>
              <dgm:constr type="h" for="ch" forName="ParentBackground6" refType="h" fact="0.5319"/>
              <dgm:constr type="l" for="ch" forName="Child6" refType="w" fact="0.8479"/>
              <dgm:constr type="t" for="ch" forName="Child6" refType="h" fact="0.6876"/>
              <dgm:constr type="w" for="ch" forName="Child6" refType="w" fact="0.1469"/>
              <dgm:constr type="h" for="ch" forName="Child6" refType="h" fact="0.3124"/>
              <dgm:constr type="l" for="ch" forName="Accent5" refType="w" fact="0.6474"/>
              <dgm:constr type="t" for="ch" forName="Accent5" refType="h" fact="-0.0109"/>
              <dgm:constr type="w" for="ch" forName="Accent5" refType="w" fact="0.2226"/>
              <dgm:constr type="h" for="ch" forName="Accent5" refType="h" fact="0.806"/>
              <dgm:constr type="l" for="ch" forName="ParentBackground5" refType="w" fact="0.6853"/>
              <dgm:constr type="t" for="ch" forName="ParentBackground5" refType="h" fact="0.1262"/>
              <dgm:constr type="w" for="ch" forName="ParentBackground5" refType="w" fact="0.1469"/>
              <dgm:constr type="h" for="ch" forName="ParentBackground5" refType="h" fact="0.5319"/>
              <dgm:constr type="l" for="ch" forName="Child5" refType="w" fact="0.6853"/>
              <dgm:constr type="t" for="ch" forName="Child5" refType="h" fact="0.6876"/>
              <dgm:constr type="w" for="ch" forName="Child5" refType="w" fact="0.1469"/>
              <dgm:constr type="h" for="ch" forName="Child5" refType="h" fact="0.3124"/>
              <dgm:constr type="l" for="ch" forName="Accent4" refType="w" fact="0.4848"/>
              <dgm:constr type="t" for="ch" forName="Accent4" refType="h" fact="-0.0109"/>
              <dgm:constr type="w" for="ch" forName="Accent4" refType="w" fact="0.2226"/>
              <dgm:constr type="h" for="ch" forName="Accent4" refType="h" fact="0.806"/>
              <dgm:constr type="l" for="ch" forName="ParentBackground4" refType="w" fact="0.5227"/>
              <dgm:constr type="t" for="ch" forName="ParentBackground4" refType="h" fact="0.1262"/>
              <dgm:constr type="w" for="ch" forName="ParentBackground4" refType="w" fact="0.1469"/>
              <dgm:constr type="h" for="ch" forName="ParentBackground4" refType="h" fact="0.5319"/>
              <dgm:constr type="l" for="ch" forName="Child4" refType="w" fact="0.5227"/>
              <dgm:constr type="t" for="ch" forName="Child4" refType="h" fact="0.6876"/>
              <dgm:constr type="w" for="ch" forName="Child4" refType="w" fact="0.1469"/>
              <dgm:constr type="h" for="ch" forName="Child4" refType="h" fact="0.3124"/>
              <dgm:constr type="l" for="ch" forName="Accent3" refType="w" fact="0.3222"/>
              <dgm:constr type="t" for="ch" forName="Accent3" refType="h" fact="-0.0109"/>
              <dgm:constr type="w" for="ch" forName="Accent3" refType="w" fact="0.2226"/>
              <dgm:constr type="h" for="ch" forName="Accent3" refType="h" fact="0.806"/>
              <dgm:constr type="l" for="ch" forName="ParentBackground3" refType="w" fact="0.3601"/>
              <dgm:constr type="t" for="ch" forName="ParentBackground3" refType="h" fact="0.1262"/>
              <dgm:constr type="w" for="ch" forName="ParentBackground3" refType="w" fact="0.1469"/>
              <dgm:constr type="h" for="ch" forName="ParentBackground3" refType="h" fact="0.5319"/>
              <dgm:constr type="l" for="ch" forName="Child3" refType="w" fact="0.3601"/>
              <dgm:constr type="t" for="ch" forName="Child3" refType="h" fact="0.6876"/>
              <dgm:constr type="w" for="ch" forName="Child3" refType="w" fact="0.1469"/>
              <dgm:constr type="h" for="ch" forName="Child3" refType="h" fact="0.3124"/>
              <dgm:constr type="l" for="ch" forName="Accent2" refType="w" fact="0.1596"/>
              <dgm:constr type="t" for="ch" forName="Accent2" refType="h" fact="-0.0109"/>
              <dgm:constr type="w" for="ch" forName="Accent2" refType="w" fact="0.2226"/>
              <dgm:constr type="h" for="ch" forName="Accent2" refType="h" fact="0.806"/>
              <dgm:constr type="l" for="ch" forName="ParentBackground2" refType="w" fact="0.1975"/>
              <dgm:constr type="t" for="ch" forName="ParentBackground2" refType="h" fact="0.1262"/>
              <dgm:constr type="w" for="ch" forName="ParentBackground2" refType="w" fact="0.1469"/>
              <dgm:constr type="h" for="ch" forName="ParentBackground2" refType="h" fact="0.5319"/>
              <dgm:constr type="l" for="ch" forName="Child2" refType="w" fact="0.1975"/>
              <dgm:constr type="t" for="ch" forName="Child2" refType="h" fact="0.6876"/>
              <dgm:constr type="w" for="ch" forName="Child2" refType="w" fact="0.1469"/>
              <dgm:constr type="h" for="ch" forName="Child2" refType="h" fact="0.3124"/>
              <dgm:constr type="l" for="ch" forName="Accent1" refType="w" fact="-0.003"/>
              <dgm:constr type="t" for="ch" forName="Accent1" refType="h" fact="-0.0109"/>
              <dgm:constr type="w" for="ch" forName="Accent1" refType="w" fact="0.2226"/>
              <dgm:constr type="h" for="ch" forName="Accent1" refType="h" fact="0.806"/>
              <dgm:constr type="l" for="ch" forName="ParentBackground1" refType="w" fact="0.0348"/>
              <dgm:constr type="t" for="ch" forName="ParentBackground1" refType="h" fact="0.1262"/>
              <dgm:constr type="w" for="ch" forName="ParentBackground1" refType="w" fact="0.1469"/>
              <dgm:constr type="h" for="ch" forName="ParentBackground1" refType="h" fact="0.5319"/>
              <dgm:constr type="l" for="ch" forName="Child1" refType="w" fact="0.0348"/>
              <dgm:constr type="t" for="ch" forName="Child1" refType="h" fact="0.6876"/>
              <dgm:constr type="w" for="ch" forName="Child1" refType="w" fact="0.1469"/>
              <dgm:constr type="h" for="ch" forName="Child1" refType="h" fact="0.3124"/>
            </dgm:constrLst>
          </dgm:if>
          <dgm:if name="Name10" axis="ch" ptType="node" func="cnt" op="equ" val="7">
            <dgm:alg type="composite">
              <dgm:param type="ar" val="4.210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Parent7" refType="w" fact="0.8872"/>
              <dgm:constr type="t" for="ch" forName="Parent7" refType="h" fact="0.2022"/>
              <dgm:constr type="w" for="ch" forName="Parent7" refType="w" fact="0.0902"/>
              <dgm:constr type="h" for="ch" forName="Parent7" refType="h" fact="0.3799"/>
              <dgm:constr type="l" for="ch" forName="Parent6" refType="w" fact="0.7473"/>
              <dgm:constr type="t" for="ch" forName="Parent6" refType="h" fact="0.2022"/>
              <dgm:constr type="w" for="ch" forName="Parent6" refType="w" fact="0.0902"/>
              <dgm:constr type="h" for="ch" forName="Parent6" refType="h" fact="0.3799"/>
              <dgm:constr type="l" for="ch" forName="Parent5" refType="w" fact="0.6075"/>
              <dgm:constr type="t" for="ch" forName="Parent5" refType="h" fact="0.2022"/>
              <dgm:constr type="w" for="ch" forName="Parent5" refType="w" fact="0.0902"/>
              <dgm:constr type="h" for="ch" forName="Parent5" refType="h" fact="0.3799"/>
              <dgm:constr type="l" for="ch" forName="Parent4" refType="w" fact="0.4676"/>
              <dgm:constr type="t" for="ch" forName="Parent4" refType="h" fact="0.2022"/>
              <dgm:constr type="w" for="ch" forName="Parent4" refType="w" fact="0.0902"/>
              <dgm:constr type="h" for="ch" forName="Parent4" refType="h" fact="0.3799"/>
              <dgm:constr type="l" for="ch" forName="Parent3" refType="w" fact="0.3277"/>
              <dgm:constr type="t" for="ch" forName="Parent3" refType="h" fact="0.2022"/>
              <dgm:constr type="w" for="ch" forName="Parent3" refType="w" fact="0.0902"/>
              <dgm:constr type="h" for="ch" forName="Parent3" refType="h" fact="0.3799"/>
              <dgm:constr type="l" for="ch" forName="Parent2" refType="w" fact="0.1879"/>
              <dgm:constr type="t" for="ch" forName="Parent2" refType="h" fact="0.2022"/>
              <dgm:constr type="w" for="ch" forName="Parent2" refType="w" fact="0.0902"/>
              <dgm:constr type="h" for="ch" forName="Parent2" refType="h" fact="0.3799"/>
              <dgm:constr type="l" for="ch" forName="Parent1" refType="w" fact="0.048"/>
              <dgm:constr type="t" for="ch" forName="Parent1" refType="h" fact="0.2022"/>
              <dgm:constr type="w" for="ch" forName="Parent1" refType="w" fact="0.0902"/>
              <dgm:constr type="h" for="ch" forName="Parent1" refType="h" fact="0.3799"/>
              <dgm:constr type="l" for="ch" forName="Accent7" refType="w" fact="0.8646"/>
              <dgm:constr type="t" for="ch" forName="Accent7" refType="h" fact="0.1072"/>
              <dgm:constr type="w" for="ch" forName="Accent7" refType="w" fact="0.1354"/>
              <dgm:constr type="h" for="ch" forName="Accent7" refType="h" fact="0.5699"/>
              <dgm:constr type="l" for="ch" forName="ParentBackground7" refType="w" fact="0.8692"/>
              <dgm:constr type="t" for="ch" forName="ParentBackground7" refType="h" fact="0.1262"/>
              <dgm:constr type="w" for="ch" forName="ParentBackground7" refType="w" fact="0.1263"/>
              <dgm:constr type="h" for="ch" forName="ParentBackground7" refType="h" fact="0.5319"/>
              <dgm:constr type="l" for="ch" forName="Child7" refType="w" fact="0.8692"/>
              <dgm:constr type="t" for="ch" forName="Child7" refType="h" fact="0.6876"/>
              <dgm:constr type="w" for="ch" forName="Child7" refType="w" fact="0.1263"/>
              <dgm:constr type="h" for="ch" forName="Child7" refType="h" fact="0.3124"/>
              <dgm:constr type="l" for="ch" forName="Accent6" refType="w" fact="0.6967"/>
              <dgm:constr type="t" for="ch" forName="Accent6" refType="h" fact="-0.0109"/>
              <dgm:constr type="w" for="ch" forName="Accent6" refType="w" fact="0.1915"/>
              <dgm:constr type="h" for="ch" forName="Accent6" refType="h" fact="0.806"/>
              <dgm:constr type="l" for="ch" forName="ParentBackground6" refType="w" fact="0.7293"/>
              <dgm:constr type="t" for="ch" forName="ParentBackground6" refType="h" fact="0.1262"/>
              <dgm:constr type="w" for="ch" forName="ParentBackground6" refType="w" fact="0.1263"/>
              <dgm:constr type="h" for="ch" forName="ParentBackground6" refType="h" fact="0.5319"/>
              <dgm:constr type="l" for="ch" forName="Child6" refType="w" fact="0.7293"/>
              <dgm:constr type="t" for="ch" forName="Child6" refType="h" fact="0.6876"/>
              <dgm:constr type="w" for="ch" forName="Child6" refType="w" fact="0.1263"/>
              <dgm:constr type="h" for="ch" forName="Child6" refType="h" fact="0.3124"/>
              <dgm:constr type="l" for="ch" forName="Accent5" refType="w" fact="0.5569"/>
              <dgm:constr type="t" for="ch" forName="Accent5" refType="h" fact="-0.0109"/>
              <dgm:constr type="w" for="ch" forName="Accent5" refType="w" fact="0.1915"/>
              <dgm:constr type="h" for="ch" forName="Accent5" refType="h" fact="0.806"/>
              <dgm:constr type="l" for="ch" forName="ParentBackground5" refType="w" fact="0.5894"/>
              <dgm:constr type="t" for="ch" forName="ParentBackground5" refType="h" fact="0.1262"/>
              <dgm:constr type="w" for="ch" forName="ParentBackground5" refType="w" fact="0.1263"/>
              <dgm:constr type="h" for="ch" forName="ParentBackground5" refType="h" fact="0.5319"/>
              <dgm:constr type="l" for="ch" forName="Child5" refType="w" fact="0.5894"/>
              <dgm:constr type="t" for="ch" forName="Child5" refType="h" fact="0.6876"/>
              <dgm:constr type="w" for="ch" forName="Child5" refType="w" fact="0.1263"/>
              <dgm:constr type="h" for="ch" forName="Child5" refType="h" fact="0.3124"/>
              <dgm:constr type="l" for="ch" forName="Accent4" refType="w" fact="0.417"/>
              <dgm:constr type="t" for="ch" forName="Accent4" refType="h" fact="-0.0109"/>
              <dgm:constr type="w" for="ch" forName="Accent4" refType="w" fact="0.1915"/>
              <dgm:constr type="h" for="ch" forName="Accent4" refType="h" fact="0.806"/>
              <dgm:constr type="l" for="ch" forName="ParentBackground4" refType="w" fact="0.4496"/>
              <dgm:constr type="t" for="ch" forName="ParentBackground4" refType="h" fact="0.1262"/>
              <dgm:constr type="w" for="ch" forName="ParentBackground4" refType="w" fact="0.1263"/>
              <dgm:constr type="h" for="ch" forName="ParentBackground4" refType="h" fact="0.5319"/>
              <dgm:constr type="l" for="ch" forName="Child4" refType="w" fact="0.4496"/>
              <dgm:constr type="t" for="ch" forName="Child4" refType="h" fact="0.6876"/>
              <dgm:constr type="w" for="ch" forName="Child4" refType="w" fact="0.1263"/>
              <dgm:constr type="h" for="ch" forName="Child4" refType="h" fact="0.3124"/>
              <dgm:constr type="l" for="ch" forName="Accent3" refType="w" fact="0.2771"/>
              <dgm:constr type="t" for="ch" forName="Accent3" refType="h" fact="-0.0109"/>
              <dgm:constr type="w" for="ch" forName="Accent3" refType="w" fact="0.1915"/>
              <dgm:constr type="h" for="ch" forName="Accent3" refType="h" fact="0.806"/>
              <dgm:constr type="l" for="ch" forName="ParentBackground3" refType="w" fact="0.3097"/>
              <dgm:constr type="t" for="ch" forName="ParentBackground3" refType="h" fact="0.1262"/>
              <dgm:constr type="w" for="ch" forName="ParentBackground3" refType="w" fact="0.1263"/>
              <dgm:constr type="h" for="ch" forName="ParentBackground3" refType="h" fact="0.5319"/>
              <dgm:constr type="l" for="ch" forName="Child3" refType="w" fact="0.3097"/>
              <dgm:constr type="t" for="ch" forName="Child3" refType="h" fact="0.6876"/>
              <dgm:constr type="w" for="ch" forName="Child3" refType="w" fact="0.1263"/>
              <dgm:constr type="h" for="ch" forName="Child3" refType="h" fact="0.3124"/>
              <dgm:constr type="l" for="ch" forName="Accent2" refType="w" fact="0.1373"/>
              <dgm:constr type="t" for="ch" forName="Accent2" refType="h" fact="-0.0109"/>
              <dgm:constr type="w" for="ch" forName="Accent2" refType="w" fact="0.1915"/>
              <dgm:constr type="h" for="ch" forName="Accent2" refType="h" fact="0.806"/>
              <dgm:constr type="l" for="ch" forName="ParentBackground2" refType="w" fact="0.1698"/>
              <dgm:constr type="t" for="ch" forName="ParentBackground2" refType="h" fact="0.1262"/>
              <dgm:constr type="w" for="ch" forName="ParentBackground2" refType="w" fact="0.1263"/>
              <dgm:constr type="h" for="ch" forName="ParentBackground2" refType="h" fact="0.5319"/>
              <dgm:constr type="l" for="ch" forName="Child2" refType="w" fact="0.1698"/>
              <dgm:constr type="t" for="ch" forName="Child2" refType="h" fact="0.6876"/>
              <dgm:constr type="w" for="ch" forName="Child2" refType="w" fact="0.1263"/>
              <dgm:constr type="h" for="ch" forName="Child2" refType="h" fact="0.3124"/>
              <dgm:constr type="l" for="ch" forName="Accent1" refType="w" fact="-0.0026"/>
              <dgm:constr type="t" for="ch" forName="Accent1" refType="h" fact="-0.0109"/>
              <dgm:constr type="w" for="ch" forName="Accent1" refType="w" fact="0.1915"/>
              <dgm:constr type="h" for="ch" forName="Accent1" refType="h" fact="0.806"/>
              <dgm:constr type="l" for="ch" forName="ParentBackground1" refType="w" fact="0.03"/>
              <dgm:constr type="t" for="ch" forName="ParentBackground1" refType="h" fact="0.1262"/>
              <dgm:constr type="w" for="ch" forName="ParentBackground1" refType="w" fact="0.1263"/>
              <dgm:constr type="h" for="ch" forName="ParentBackground1" refType="h" fact="0.5319"/>
              <dgm:constr type="l" for="ch" forName="Child1" refType="w" fact="0.03"/>
              <dgm:constr type="t" for="ch" forName="Child1" refType="h" fact="0.6876"/>
              <dgm:constr type="w" for="ch" forName="Child1" refType="w" fact="0.1263"/>
              <dgm:constr type="h" for="ch" forName="Child1" refType="h" fact="0.3124"/>
            </dgm:constrLst>
          </dgm:if>
          <dgm:if name="Name11" axis="ch" ptType="node" func="cnt" op="equ" val="8">
            <dgm:alg type="composite">
              <dgm:param type="ar" val="4.799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l" for="ch" forName="Parent8" refType="w" fact="0.901"/>
              <dgm:constr type="t" for="ch" forName="Parent8" refType="h" fact="0.2022"/>
              <dgm:constr type="w" for="ch" forName="Parent8" refType="w" fact="0.0792"/>
              <dgm:constr type="h" for="ch" forName="Parent8" refType="h" fact="0.3799"/>
              <dgm:constr type="l" for="ch" forName="Parent7" refType="w" fact="0.7783"/>
              <dgm:constr type="t" for="ch" forName="Parent7" refType="h" fact="0.2022"/>
              <dgm:constr type="w" for="ch" forName="Parent7" refType="w" fact="0.0792"/>
              <dgm:constr type="h" for="ch" forName="Parent7" refType="h" fact="0.3799"/>
              <dgm:constr type="l" for="ch" forName="Parent6" refType="w" fact="0.6556"/>
              <dgm:constr type="t" for="ch" forName="Parent6" refType="h" fact="0.2022"/>
              <dgm:constr type="w" for="ch" forName="Parent6" refType="w" fact="0.0792"/>
              <dgm:constr type="h" for="ch" forName="Parent6" refType="h" fact="0.3799"/>
              <dgm:constr type="l" for="ch" forName="Parent5" refType="w" fact="0.5329"/>
              <dgm:constr type="t" for="ch" forName="Parent5" refType="h" fact="0.2022"/>
              <dgm:constr type="w" for="ch" forName="Parent5" refType="w" fact="0.0792"/>
              <dgm:constr type="h" for="ch" forName="Parent5" refType="h" fact="0.3799"/>
              <dgm:constr type="l" for="ch" forName="Parent4" refType="w" fact="0.4102"/>
              <dgm:constr type="t" for="ch" forName="Parent4" refType="h" fact="0.2022"/>
              <dgm:constr type="w" for="ch" forName="Parent4" refType="w" fact="0.0792"/>
              <dgm:constr type="h" for="ch" forName="Parent4" refType="h" fact="0.3799"/>
              <dgm:constr type="l" for="ch" forName="Parent3" refType="w" fact="0.2875"/>
              <dgm:constr type="t" for="ch" forName="Parent3" refType="h" fact="0.2022"/>
              <dgm:constr type="w" for="ch" forName="Parent3" refType="w" fact="0.0792"/>
              <dgm:constr type="h" for="ch" forName="Parent3" refType="h" fact="0.3799"/>
              <dgm:constr type="l" for="ch" forName="Parent2" refType="w" fact="0.1648"/>
              <dgm:constr type="t" for="ch" forName="Parent2" refType="h" fact="0.2022"/>
              <dgm:constr type="w" for="ch" forName="Parent2" refType="w" fact="0.0792"/>
              <dgm:constr type="h" for="ch" forName="Parent2" refType="h" fact="0.3799"/>
              <dgm:constr type="l" for="ch" forName="Parent1" refType="w" fact="0.0421"/>
              <dgm:constr type="t" for="ch" forName="Parent1" refType="h" fact="0.2022"/>
              <dgm:constr type="w" for="ch" forName="Parent1" refType="w" fact="0.0792"/>
              <dgm:constr type="h" for="ch" forName="Parent1" refType="h" fact="0.3799"/>
              <dgm:constr type="l" for="ch" forName="Accent8" refType="w" fact="0.8813"/>
              <dgm:constr type="t" for="ch" forName="Accent8" refType="h" fact="0.1072"/>
              <dgm:constr type="w" for="ch" forName="Accent8" refType="w" fact="0.1187"/>
              <dgm:constr type="h" for="ch" forName="Accent8" refType="h" fact="0.5699"/>
              <dgm:constr type="l" for="ch" forName="ParentBackground8" refType="w" fact="0.8852"/>
              <dgm:constr type="t" for="ch" forName="ParentBackground8" refType="h" fact="0.1262"/>
              <dgm:constr type="w" for="ch" forName="ParentBackground8" refType="w" fact="0.1108"/>
              <dgm:constr type="h" for="ch" forName="ParentBackground8" refType="h" fact="0.5319"/>
              <dgm:constr type="l" for="ch" forName="Child8" refType="w" fact="0.8852"/>
              <dgm:constr type="t" for="ch" forName="Child8" refType="h" fact="0.6876"/>
              <dgm:constr type="w" for="ch" forName="Child8" refType="w" fact="0.1108"/>
              <dgm:constr type="h" for="ch" forName="Child8" refType="h" fact="0.3124"/>
              <dgm:constr type="l" for="ch" forName="Accent7" refType="w" fact="0.7339"/>
              <dgm:constr type="t" for="ch" forName="Accent7" refType="h" fact="-0.0109"/>
              <dgm:constr type="w" for="ch" forName="Accent7" refType="w" fact="0.1679"/>
              <dgm:constr type="h" for="ch" forName="Accent7" refType="h" fact="0.806"/>
              <dgm:constr type="l" for="ch" forName="ParentBackground7" refType="w" fact="0.7625"/>
              <dgm:constr type="t" for="ch" forName="ParentBackground7" refType="h" fact="0.1262"/>
              <dgm:constr type="w" for="ch" forName="ParentBackground7" refType="w" fact="0.1108"/>
              <dgm:constr type="h" for="ch" forName="ParentBackground7" refType="h" fact="0.5319"/>
              <dgm:constr type="l" for="ch" forName="Child7" refType="w" fact="0.7625"/>
              <dgm:constr type="t" for="ch" forName="Child7" refType="h" fact="0.6876"/>
              <dgm:constr type="w" for="ch" forName="Child7" refType="w" fact="0.1108"/>
              <dgm:constr type="h" for="ch" forName="Child7" refType="h" fact="0.3124"/>
              <dgm:constr type="l" for="ch" forName="Accent6" refType="w" fact="0.6112"/>
              <dgm:constr type="t" for="ch" forName="Accent6" refType="h" fact="-0.0109"/>
              <dgm:constr type="w" for="ch" forName="Accent6" refType="w" fact="0.1679"/>
              <dgm:constr type="h" for="ch" forName="Accent6" refType="h" fact="0.806"/>
              <dgm:constr type="l" for="ch" forName="ParentBackground6" refType="w" fact="0.6398"/>
              <dgm:constr type="t" for="ch" forName="ParentBackground6" refType="h" fact="0.1262"/>
              <dgm:constr type="w" for="ch" forName="ParentBackground6" refType="w" fact="0.1108"/>
              <dgm:constr type="h" for="ch" forName="ParentBackground6" refType="h" fact="0.5319"/>
              <dgm:constr type="l" for="ch" forName="Child6" refType="w" fact="0.6398"/>
              <dgm:constr type="t" for="ch" forName="Child6" refType="h" fact="0.6876"/>
              <dgm:constr type="w" for="ch" forName="Child6" refType="w" fact="0.1108"/>
              <dgm:constr type="h" for="ch" forName="Child6" refType="h" fact="0.3124"/>
              <dgm:constr type="l" for="ch" forName="Accent5" refType="w" fact="0.4885"/>
              <dgm:constr type="t" for="ch" forName="Accent5" refType="h" fact="-0.0109"/>
              <dgm:constr type="w" for="ch" forName="Accent5" refType="w" fact="0.1679"/>
              <dgm:constr type="h" for="ch" forName="Accent5" refType="h" fact="0.806"/>
              <dgm:constr type="l" for="ch" forName="ParentBackground5" refType="w" fact="0.5171"/>
              <dgm:constr type="t" for="ch" forName="ParentBackground5" refType="h" fact="0.1262"/>
              <dgm:constr type="w" for="ch" forName="ParentBackground5" refType="w" fact="0.1108"/>
              <dgm:constr type="h" for="ch" forName="ParentBackground5" refType="h" fact="0.5319"/>
              <dgm:constr type="l" for="ch" forName="Child5" refType="w" fact="0.5171"/>
              <dgm:constr type="t" for="ch" forName="Child5" refType="h" fact="0.6876"/>
              <dgm:constr type="w" for="ch" forName="Child5" refType="w" fact="0.1108"/>
              <dgm:constr type="h" for="ch" forName="Child5" refType="h" fact="0.3124"/>
              <dgm:constr type="l" for="ch" forName="Accent4" refType="w" fact="0.3658"/>
              <dgm:constr type="t" for="ch" forName="Accent4" refType="h" fact="-0.0109"/>
              <dgm:constr type="w" for="ch" forName="Accent4" refType="w" fact="0.1679"/>
              <dgm:constr type="h" for="ch" forName="Accent4" refType="h" fact="0.806"/>
              <dgm:constr type="l" for="ch" forName="ParentBackground4" refType="w" fact="0.3944"/>
              <dgm:constr type="t" for="ch" forName="ParentBackground4" refType="h" fact="0.1262"/>
              <dgm:constr type="w" for="ch" forName="ParentBackground4" refType="w" fact="0.1108"/>
              <dgm:constr type="h" for="ch" forName="ParentBackground4" refType="h" fact="0.5319"/>
              <dgm:constr type="l" for="ch" forName="Child4" refType="w" fact="0.3944"/>
              <dgm:constr type="t" for="ch" forName="Child4" refType="h" fact="0.6876"/>
              <dgm:constr type="w" for="ch" forName="Child4" refType="w" fact="0.1108"/>
              <dgm:constr type="h" for="ch" forName="Child4" refType="h" fact="0.3124"/>
              <dgm:constr type="l" for="ch" forName="Accent3" refType="w" fact="0.2431"/>
              <dgm:constr type="t" for="ch" forName="Accent3" refType="h" fact="-0.0109"/>
              <dgm:constr type="w" for="ch" forName="Accent3" refType="w" fact="0.1679"/>
              <dgm:constr type="h" for="ch" forName="Accent3" refType="h" fact="0.806"/>
              <dgm:constr type="l" for="ch" forName="ParentBackground3" refType="w" fact="0.2717"/>
              <dgm:constr type="t" for="ch" forName="ParentBackground3" refType="h" fact="0.1262"/>
              <dgm:constr type="w" for="ch" forName="ParentBackground3" refType="w" fact="0.1108"/>
              <dgm:constr type="h" for="ch" forName="ParentBackground3" refType="h" fact="0.5319"/>
              <dgm:constr type="l" for="ch" forName="Child3" refType="w" fact="0.2717"/>
              <dgm:constr type="t" for="ch" forName="Child3" refType="h" fact="0.6876"/>
              <dgm:constr type="w" for="ch" forName="Child3" refType="w" fact="0.1108"/>
              <dgm:constr type="h" for="ch" forName="Child3" refType="h" fact="0.3124"/>
              <dgm:constr type="l" for="ch" forName="Accent2" refType="w" fact="0.1204"/>
              <dgm:constr type="t" for="ch" forName="Accent2" refType="h" fact="-0.0109"/>
              <dgm:constr type="w" for="ch" forName="Accent2" refType="w" fact="0.1679"/>
              <dgm:constr type="h" for="ch" forName="Accent2" refType="h" fact="0.806"/>
              <dgm:constr type="l" for="ch" forName="ParentBackground2" refType="w" fact="0.149"/>
              <dgm:constr type="t" for="ch" forName="ParentBackground2" refType="h" fact="0.1262"/>
              <dgm:constr type="w" for="ch" forName="ParentBackground2" refType="w" fact="0.1108"/>
              <dgm:constr type="h" for="ch" forName="ParentBackground2" refType="h" fact="0.5319"/>
              <dgm:constr type="l" for="ch" forName="Child2" refType="w" fact="0.149"/>
              <dgm:constr type="t" for="ch" forName="Child2" refType="h" fact="0.6876"/>
              <dgm:constr type="w" for="ch" forName="Child2" refType="w" fact="0.1108"/>
              <dgm:constr type="h" for="ch" forName="Child2" refType="h" fact="0.3124"/>
              <dgm:constr type="l" for="ch" forName="Accent1" refType="w" fact="-0.0023"/>
              <dgm:constr type="t" for="ch" forName="Accent1" refType="h" fact="-0.0109"/>
              <dgm:constr type="w" for="ch" forName="Accent1" refType="w" fact="0.1679"/>
              <dgm:constr type="h" for="ch" forName="Accent1" refType="h" fact="0.806"/>
              <dgm:constr type="l" for="ch" forName="ParentBackground1" refType="w" fact="0.0263"/>
              <dgm:constr type="t" for="ch" forName="ParentBackground1" refType="h" fact="0.1262"/>
              <dgm:constr type="w" for="ch" forName="ParentBackground1" refType="w" fact="0.1108"/>
              <dgm:constr type="h" for="ch" forName="ParentBackground1" refType="h" fact="0.5319"/>
              <dgm:constr type="l" for="ch" forName="Child1" refType="w" fact="0.0263"/>
              <dgm:constr type="t" for="ch" forName="Child1" refType="h" fact="0.6876"/>
              <dgm:constr type="w" for="ch" forName="Child1" refType="w" fact="0.1108"/>
              <dgm:constr type="h" for="ch" forName="Child1" refType="h" fact="0.3124"/>
            </dgm:constrLst>
          </dgm:if>
          <dgm:if name="Name12" axis="ch" ptType="node" func="cnt" op="equ" val="9">
            <dgm:alg type="composite">
              <dgm:param type="ar" val="5.38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l" for="ch" forName="Parent9" refType="w" fact="0.9119"/>
              <dgm:constr type="t" for="ch" forName="Parent9" refType="h" fact="0.2022"/>
              <dgm:constr type="w" for="ch" forName="Parent9" refType="w" fact="0.0705"/>
              <dgm:constr type="h" for="ch" forName="Parent9" refType="h" fact="0.3799"/>
              <dgm:constr type="l" for="ch" forName="Parent8" refType="w" fact="0.8026"/>
              <dgm:constr type="t" for="ch" forName="Parent8" refType="h" fact="0.2022"/>
              <dgm:constr type="w" for="ch" forName="Parent8" refType="w" fact="0.0705"/>
              <dgm:constr type="h" for="ch" forName="Parent8" refType="h" fact="0.3799"/>
              <dgm:constr type="l" for="ch" forName="Parent7" refType="w" fact="0.6933"/>
              <dgm:constr type="t" for="ch" forName="Parent7" refType="h" fact="0.2022"/>
              <dgm:constr type="w" for="ch" forName="Parent7" refType="w" fact="0.0705"/>
              <dgm:constr type="h" for="ch" forName="Parent7" refType="h" fact="0.3799"/>
              <dgm:constr type="l" for="ch" forName="Parent6" refType="w" fact="0.584"/>
              <dgm:constr type="t" for="ch" forName="Parent6" refType="h" fact="0.2022"/>
              <dgm:constr type="w" for="ch" forName="Parent6" refType="w" fact="0.0705"/>
              <dgm:constr type="h" for="ch" forName="Parent6" refType="h" fact="0.3799"/>
              <dgm:constr type="l" for="ch" forName="Parent5" refType="w" fact="0.4747"/>
              <dgm:constr type="t" for="ch" forName="Parent5" refType="h" fact="0.2022"/>
              <dgm:constr type="w" for="ch" forName="Parent5" refType="w" fact="0.0705"/>
              <dgm:constr type="h" for="ch" forName="Parent5" refType="h" fact="0.3799"/>
              <dgm:constr type="l" for="ch" forName="Parent4" refType="w" fact="0.3654"/>
              <dgm:constr type="t" for="ch" forName="Parent4" refType="h" fact="0.2022"/>
              <dgm:constr type="w" for="ch" forName="Parent4" refType="w" fact="0.0705"/>
              <dgm:constr type="h" for="ch" forName="Parent4" refType="h" fact="0.3799"/>
              <dgm:constr type="l" for="ch" forName="Parent3" refType="w" fact="0.2561"/>
              <dgm:constr type="t" for="ch" forName="Parent3" refType="h" fact="0.2022"/>
              <dgm:constr type="w" for="ch" forName="Parent3" refType="w" fact="0.0705"/>
              <dgm:constr type="h" for="ch" forName="Parent3" refType="h" fact="0.3799"/>
              <dgm:constr type="l" for="ch" forName="Parent2" refType="w" fact="0.1468"/>
              <dgm:constr type="t" for="ch" forName="Parent2" refType="h" fact="0.2022"/>
              <dgm:constr type="w" for="ch" forName="Parent2" refType="w" fact="0.0705"/>
              <dgm:constr type="h" for="ch" forName="Parent2" refType="h" fact="0.3799"/>
              <dgm:constr type="l" for="ch" forName="Parent1" refType="w" fact="0.0375"/>
              <dgm:constr type="t" for="ch" forName="Parent1" refType="h" fact="0.2022"/>
              <dgm:constr type="w" for="ch" forName="Parent1" refType="w" fact="0.0705"/>
              <dgm:constr type="h" for="ch" forName="Parent1" refType="h" fact="0.3799"/>
              <dgm:constr type="l" for="ch" forName="Accent9" refType="w" fact="0.8942"/>
              <dgm:constr type="t" for="ch" forName="Accent9" refType="h" fact="0.1072"/>
              <dgm:constr type="w" for="ch" forName="Accent9" refType="w" fact="0.1058"/>
              <dgm:constr type="h" for="ch" forName="Accent9" refType="h" fact="0.5699"/>
              <dgm:constr type="l" for="ch" forName="ParentBackground9" refType="w" fact="0.8978"/>
              <dgm:constr type="t" for="ch" forName="ParentBackground9" refType="h" fact="0.1262"/>
              <dgm:constr type="w" for="ch" forName="ParentBackground9" refType="w" fact="0.0987"/>
              <dgm:constr type="h" for="ch" forName="ParentBackground9" refType="h" fact="0.5319"/>
              <dgm:constr type="l" for="ch" forName="Child9" refType="w" fact="0.8978"/>
              <dgm:constr type="t" for="ch" forName="Child9" refType="h" fact="0.6876"/>
              <dgm:constr type="w" for="ch" forName="Child9" refType="w" fact="0.0987"/>
              <dgm:constr type="h" for="ch" forName="Child9" refType="h" fact="0.3124"/>
              <dgm:constr type="l" for="ch" forName="Accent8" refType="w" fact="0.763"/>
              <dgm:constr type="t" for="ch" forName="Accent8" refType="h" fact="-0.0109"/>
              <dgm:constr type="w" for="ch" forName="Accent8" refType="w" fact="0.1496"/>
              <dgm:constr type="h" for="ch" forName="Accent8" refType="h" fact="0.806"/>
              <dgm:constr type="l" for="ch" forName="ParentBackground8" refType="w" fact="0.7885"/>
              <dgm:constr type="t" for="ch" forName="ParentBackground8" refType="h" fact="0.1262"/>
              <dgm:constr type="w" for="ch" forName="ParentBackground8" refType="w" fact="0.0987"/>
              <dgm:constr type="h" for="ch" forName="ParentBackground8" refType="h" fact="0.5319"/>
              <dgm:constr type="l" for="ch" forName="Child8" refType="w" fact="0.7885"/>
              <dgm:constr type="t" for="ch" forName="Child8" refType="h" fact="0.6876"/>
              <dgm:constr type="w" for="ch" forName="Child8" refType="w" fact="0.0987"/>
              <dgm:constr type="h" for="ch" forName="Child8" refType="h" fact="0.3124"/>
              <dgm:constr type="l" for="ch" forName="Accent7" refType="w" fact="0.6538"/>
              <dgm:constr type="t" for="ch" forName="Accent7" refType="h" fact="-0.0109"/>
              <dgm:constr type="w" for="ch" forName="Accent7" refType="w" fact="0.1496"/>
              <dgm:constr type="h" for="ch" forName="Accent7" refType="h" fact="0.806"/>
              <dgm:constr type="l" for="ch" forName="ParentBackground7" refType="w" fact="0.6792"/>
              <dgm:constr type="t" for="ch" forName="ParentBackground7" refType="h" fact="0.1262"/>
              <dgm:constr type="w" for="ch" forName="ParentBackground7" refType="w" fact="0.0987"/>
              <dgm:constr type="h" for="ch" forName="ParentBackground7" refType="h" fact="0.5319"/>
              <dgm:constr type="l" for="ch" forName="Child7" refType="w" fact="0.6792"/>
              <dgm:constr type="t" for="ch" forName="Child7" refType="h" fact="0.6876"/>
              <dgm:constr type="w" for="ch" forName="Child7" refType="w" fact="0.0987"/>
              <dgm:constr type="h" for="ch" forName="Child7" refType="h" fact="0.3124"/>
              <dgm:constr type="l" for="ch" forName="Accent6" refType="w" fact="0.5445"/>
              <dgm:constr type="t" for="ch" forName="Accent6" refType="h" fact="-0.0109"/>
              <dgm:constr type="w" for="ch" forName="Accent6" refType="w" fact="0.1496"/>
              <dgm:constr type="h" for="ch" forName="Accent6" refType="h" fact="0.806"/>
              <dgm:constr type="l" for="ch" forName="ParentBackground6" refType="w" fact="0.5699"/>
              <dgm:constr type="t" for="ch" forName="ParentBackground6" refType="h" fact="0.1262"/>
              <dgm:constr type="w" for="ch" forName="ParentBackground6" refType="w" fact="0.0987"/>
              <dgm:constr type="h" for="ch" forName="ParentBackground6" refType="h" fact="0.5319"/>
              <dgm:constr type="l" for="ch" forName="Child6" refType="w" fact="0.5699"/>
              <dgm:constr type="t" for="ch" forName="Child6" refType="h" fact="0.6876"/>
              <dgm:constr type="w" for="ch" forName="Child6" refType="w" fact="0.0987"/>
              <dgm:constr type="h" for="ch" forName="Child6" refType="h" fact="0.3124"/>
              <dgm:constr type="l" for="ch" forName="Accent5" refType="w" fact="0.4352"/>
              <dgm:constr type="t" for="ch" forName="Accent5" refType="h" fact="-0.0109"/>
              <dgm:constr type="w" for="ch" forName="Accent5" refType="w" fact="0.1496"/>
              <dgm:constr type="h" for="ch" forName="Accent5" refType="h" fact="0.806"/>
              <dgm:constr type="l" for="ch" forName="ParentBackground5" refType="w" fact="0.4606"/>
              <dgm:constr type="t" for="ch" forName="ParentBackground5" refType="h" fact="0.1262"/>
              <dgm:constr type="w" for="ch" forName="ParentBackground5" refType="w" fact="0.0987"/>
              <dgm:constr type="h" for="ch" forName="ParentBackground5" refType="h" fact="0.5319"/>
              <dgm:constr type="l" for="ch" forName="Child5" refType="w" fact="0.4606"/>
              <dgm:constr type="t" for="ch" forName="Child5" refType="h" fact="0.6876"/>
              <dgm:constr type="w" for="ch" forName="Child5" refType="w" fact="0.0987"/>
              <dgm:constr type="h" for="ch" forName="Child5" refType="h" fact="0.3124"/>
              <dgm:constr type="l" for="ch" forName="Accent4" refType="w" fact="0.3259"/>
              <dgm:constr type="t" for="ch" forName="Accent4" refType="h" fact="-0.0109"/>
              <dgm:constr type="w" for="ch" forName="Accent4" refType="w" fact="0.1496"/>
              <dgm:constr type="h" for="ch" forName="Accent4" refType="h" fact="0.806"/>
              <dgm:constr type="l" for="ch" forName="ParentBackground4" refType="w" fact="0.3513"/>
              <dgm:constr type="t" for="ch" forName="ParentBackground4" refType="h" fact="0.1262"/>
              <dgm:constr type="w" for="ch" forName="ParentBackground4" refType="w" fact="0.0987"/>
              <dgm:constr type="h" for="ch" forName="ParentBackground4" refType="h" fact="0.5319"/>
              <dgm:constr type="l" for="ch" forName="Child4" refType="w" fact="0.3513"/>
              <dgm:constr type="t" for="ch" forName="Child4" refType="h" fact="0.6876"/>
              <dgm:constr type="w" for="ch" forName="Child4" refType="w" fact="0.0987"/>
              <dgm:constr type="h" for="ch" forName="Child4" refType="h" fact="0.3124"/>
              <dgm:constr type="l" for="ch" forName="Accent3" refType="w" fact="0.2166"/>
              <dgm:constr type="t" for="ch" forName="Accent3" refType="h" fact="-0.0109"/>
              <dgm:constr type="w" for="ch" forName="Accent3" refType="w" fact="0.1496"/>
              <dgm:constr type="h" for="ch" forName="Accent3" refType="h" fact="0.806"/>
              <dgm:constr type="l" for="ch" forName="ParentBackground3" refType="w" fact="0.242"/>
              <dgm:constr type="t" for="ch" forName="ParentBackground3" refType="h" fact="0.1262"/>
              <dgm:constr type="w" for="ch" forName="ParentBackground3" refType="w" fact="0.0987"/>
              <dgm:constr type="h" for="ch" forName="ParentBackground3" refType="h" fact="0.5319"/>
              <dgm:constr type="l" for="ch" forName="Child3" refType="w" fact="0.242"/>
              <dgm:constr type="t" for="ch" forName="Child3" refType="h" fact="0.6876"/>
              <dgm:constr type="w" for="ch" forName="Child3" refType="w" fact="0.0987"/>
              <dgm:constr type="h" for="ch" forName="Child3" refType="h" fact="0.3124"/>
              <dgm:constr type="l" for="ch" forName="Accent2" refType="w" fact="0.1073"/>
              <dgm:constr type="t" for="ch" forName="Accent2" refType="h" fact="-0.0109"/>
              <dgm:constr type="w" for="ch" forName="Accent2" refType="w" fact="0.1496"/>
              <dgm:constr type="h" for="ch" forName="Accent2" refType="h" fact="0.806"/>
              <dgm:constr type="l" for="ch" forName="ParentBackground2" refType="w" fact="0.1327"/>
              <dgm:constr type="t" for="ch" forName="ParentBackground2" refType="h" fact="0.1262"/>
              <dgm:constr type="w" for="ch" forName="ParentBackground2" refType="w" fact="0.0987"/>
              <dgm:constr type="h" for="ch" forName="ParentBackground2" refType="h" fact="0.5319"/>
              <dgm:constr type="l" for="ch" forName="Child2" refType="w" fact="0.1327"/>
              <dgm:constr type="t" for="ch" forName="Child2" refType="h" fact="0.6876"/>
              <dgm:constr type="w" for="ch" forName="Child2" refType="w" fact="0.0987"/>
              <dgm:constr type="h" for="ch" forName="Child2" refType="h" fact="0.3124"/>
              <dgm:constr type="l" for="ch" forName="Accent1" refType="w" fact="-0.002"/>
              <dgm:constr type="t" for="ch" forName="Accent1" refType="h" fact="-0.0109"/>
              <dgm:constr type="w" for="ch" forName="Accent1" refType="w" fact="0.1496"/>
              <dgm:constr type="h" for="ch" forName="Accent1" refType="h" fact="0.806"/>
              <dgm:constr type="l" for="ch" forName="ParentBackground1" refType="w" fact="0.0234"/>
              <dgm:constr type="t" for="ch" forName="ParentBackground1" refType="h" fact="0.1262"/>
              <dgm:constr type="w" for="ch" forName="ParentBackground1" refType="w" fact="0.0987"/>
              <dgm:constr type="h" for="ch" forName="ParentBackground1" refType="h" fact="0.5319"/>
              <dgm:constr type="l" for="ch" forName="Child1" refType="w" fact="0.0234"/>
              <dgm:constr type="t" for="ch" forName="Child1" refType="h" fact="0.6876"/>
              <dgm:constr type="w" for="ch" forName="Child1" refType="w" fact="0.0987"/>
              <dgm:constr type="h" for="ch" forName="Child1" refType="h" fact="0.3124"/>
            </dgm:constrLst>
          </dgm:if>
          <dgm:if name="Name13" axis="ch" ptType="node" func="cnt" op="equ" val="10">
            <dgm:alg type="composite">
              <dgm:param type="ar" val="5.976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7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l" for="ch" forName="Parent10" refType="w" fact="0.9205"/>
              <dgm:constr type="t" for="ch" forName="Parent10" refType="h" fact="0.2022"/>
              <dgm:constr type="w" for="ch" forName="Parent10" refType="w" fact="0.0636"/>
              <dgm:constr type="h" for="ch" forName="Parent10" refType="h" fact="0.3799"/>
              <dgm:constr type="l" for="ch" forName="Parent9" refType="w" fact="0.822"/>
              <dgm:constr type="t" for="ch" forName="Parent9" refType="h" fact="0.2022"/>
              <dgm:constr type="w" for="ch" forName="Parent9" refType="w" fact="0.0636"/>
              <dgm:constr type="h" for="ch" forName="Parent9" refType="h" fact="0.3799"/>
              <dgm:constr type="l" for="ch" forName="Parent8" refType="w" fact="0.7235"/>
              <dgm:constr type="t" for="ch" forName="Parent8" refType="h" fact="0.2022"/>
              <dgm:constr type="w" for="ch" forName="Parent8" refType="w" fact="0.0636"/>
              <dgm:constr type="h" for="ch" forName="Parent8" refType="h" fact="0.3799"/>
              <dgm:constr type="l" for="ch" forName="Parent7" refType="w" fact="0.625"/>
              <dgm:constr type="t" for="ch" forName="Parent7" refType="h" fact="0.2022"/>
              <dgm:constr type="w" for="ch" forName="Parent7" refType="w" fact="0.0636"/>
              <dgm:constr type="h" for="ch" forName="Parent7" refType="h" fact="0.3799"/>
              <dgm:constr type="l" for="ch" forName="Parent6" refType="w" fact="0.5264"/>
              <dgm:constr type="t" for="ch" forName="Parent6" refType="h" fact="0.2022"/>
              <dgm:constr type="w" for="ch" forName="Parent6" refType="w" fact="0.0636"/>
              <dgm:constr type="h" for="ch" forName="Parent6" refType="h" fact="0.3799"/>
              <dgm:constr type="l" for="ch" forName="Parent5" refType="w" fact="0.4279"/>
              <dgm:constr type="t" for="ch" forName="Parent5" refType="h" fact="0.2022"/>
              <dgm:constr type="w" for="ch" forName="Parent5" refType="w" fact="0.0636"/>
              <dgm:constr type="h" for="ch" forName="Parent5" refType="h" fact="0.3799"/>
              <dgm:constr type="l" for="ch" forName="Parent4" refType="w" fact="0.3294"/>
              <dgm:constr type="t" for="ch" forName="Parent4" refType="h" fact="0.2022"/>
              <dgm:constr type="w" for="ch" forName="Parent4" refType="w" fact="0.0636"/>
              <dgm:constr type="h" for="ch" forName="Parent4" refType="h" fact="0.3799"/>
              <dgm:constr type="l" for="ch" forName="Parent3" refType="w" fact="0.2309"/>
              <dgm:constr type="t" for="ch" forName="Parent3" refType="h" fact="0.2022"/>
              <dgm:constr type="w" for="ch" forName="Parent3" refType="w" fact="0.0636"/>
              <dgm:constr type="h" for="ch" forName="Parent3" refType="h" fact="0.3799"/>
              <dgm:constr type="l" for="ch" forName="Parent2" refType="w" fact="0.1324"/>
              <dgm:constr type="t" for="ch" forName="Parent2" refType="h" fact="0.2022"/>
              <dgm:constr type="w" for="ch" forName="Parent2" refType="w" fact="0.0636"/>
              <dgm:constr type="h" for="ch" forName="Parent2" refType="h" fact="0.3799"/>
              <dgm:constr type="l" for="ch" forName="Parent1" refType="w" fact="0.0338"/>
              <dgm:constr type="t" for="ch" forName="Parent1" refType="h" fact="0.2022"/>
              <dgm:constr type="w" for="ch" forName="Parent1" refType="w" fact="0.0636"/>
              <dgm:constr type="h" for="ch" forName="Parent1" refType="h" fact="0.3799"/>
              <dgm:constr type="l" for="ch" forName="Accent10" refType="w" fact="0.9047"/>
              <dgm:constr type="t" for="ch" forName="Accent10" refType="h" fact="0.1072"/>
              <dgm:constr type="w" for="ch" forName="Accent10" refType="w" fact="0.0953"/>
              <dgm:constr type="h" for="ch" forName="Accent10" refType="h" fact="0.5699"/>
              <dgm:constr type="l" for="ch" forName="ParentBackground10" refType="w" fact="0.9078"/>
              <dgm:constr type="t" for="ch" forName="ParentBackground10" refType="h" fact="0.1262"/>
              <dgm:constr type="w" for="ch" forName="ParentBackground10" refType="w" fact="0.089"/>
              <dgm:constr type="h" for="ch" forName="ParentBackground10" refType="h" fact="0.5319"/>
              <dgm:constr type="l" for="ch" forName="Child10" refType="w" fact="0.9078"/>
              <dgm:constr type="t" for="ch" forName="Child10" refType="h" fact="0.6876"/>
              <dgm:constr type="w" for="ch" forName="Child10" refType="w" fact="0.089"/>
              <dgm:constr type="h" for="ch" forName="Child10" refType="h" fact="0.3124"/>
              <dgm:constr type="l" for="ch" forName="Accent9" refType="w" fact="0.7864"/>
              <dgm:constr type="t" for="ch" forName="Accent9" refType="h" fact="-0.0109"/>
              <dgm:constr type="w" for="ch" forName="Accent9" refType="w" fact="0.1348"/>
              <dgm:constr type="h" for="ch" forName="Accent9" refType="h" fact="0.806"/>
              <dgm:constr type="l" for="ch" forName="ParentBackground9" refType="w" fact="0.8093"/>
              <dgm:constr type="t" for="ch" forName="ParentBackground9" refType="h" fact="0.1262"/>
              <dgm:constr type="w" for="ch" forName="ParentBackground9" refType="w" fact="0.089"/>
              <dgm:constr type="h" for="ch" forName="ParentBackground9" refType="h" fact="0.5319"/>
              <dgm:constr type="l" for="ch" forName="Child9" refType="w" fact="0.8093"/>
              <dgm:constr type="t" for="ch" forName="Child9" refType="h" fact="0.6876"/>
              <dgm:constr type="w" for="ch" forName="Child9" refType="w" fact="0.089"/>
              <dgm:constr type="h" for="ch" forName="Child9" refType="h" fact="0.3124"/>
              <dgm:constr type="l" for="ch" forName="Accent8" refType="w" fact="0.6879"/>
              <dgm:constr type="t" for="ch" forName="Accent8" refType="h" fact="-0.0109"/>
              <dgm:constr type="w" for="ch" forName="Accent8" refType="w" fact="0.1348"/>
              <dgm:constr type="h" for="ch" forName="Accent8" refType="h" fact="0.806"/>
              <dgm:constr type="l" for="ch" forName="ParentBackground8" refType="w" fact="0.7108"/>
              <dgm:constr type="t" for="ch" forName="ParentBackground8" refType="h" fact="0.1262"/>
              <dgm:constr type="w" for="ch" forName="ParentBackground8" refType="w" fact="0.089"/>
              <dgm:constr type="h" for="ch" forName="ParentBackground8" refType="h" fact="0.5319"/>
              <dgm:constr type="l" for="ch" forName="Child8" refType="w" fact="0.7108"/>
              <dgm:constr type="t" for="ch" forName="Child8" refType="h" fact="0.6876"/>
              <dgm:constr type="w" for="ch" forName="Child8" refType="w" fact="0.089"/>
              <dgm:constr type="h" for="ch" forName="Child8" refType="h" fact="0.3124"/>
              <dgm:constr type="l" for="ch" forName="Accent7" refType="w" fact="0.5893"/>
              <dgm:constr type="t" for="ch" forName="Accent7" refType="h" fact="-0.0109"/>
              <dgm:constr type="w" for="ch" forName="Accent7" refType="w" fact="0.1348"/>
              <dgm:constr type="h" for="ch" forName="Accent7" refType="h" fact="0.806"/>
              <dgm:constr type="l" for="ch" forName="ParentBackground7" refType="w" fact="0.6123"/>
              <dgm:constr type="t" for="ch" forName="ParentBackground7" refType="h" fact="0.1262"/>
              <dgm:constr type="w" for="ch" forName="ParentBackground7" refType="w" fact="0.089"/>
              <dgm:constr type="h" for="ch" forName="ParentBackground7" refType="h" fact="0.5319"/>
              <dgm:constr type="l" for="ch" forName="Child7" refType="w" fact="0.6123"/>
              <dgm:constr type="t" for="ch" forName="Child7" refType="h" fact="0.6876"/>
              <dgm:constr type="w" for="ch" forName="Child7" refType="w" fact="0.089"/>
              <dgm:constr type="h" for="ch" forName="Child7" refType="h" fact="0.3124"/>
              <dgm:constr type="l" for="ch" forName="Accent6" refType="w" fact="0.4908"/>
              <dgm:constr type="t" for="ch" forName="Accent6" refType="h" fact="-0.0109"/>
              <dgm:constr type="w" for="ch" forName="Accent6" refType="w" fact="0.1348"/>
              <dgm:constr type="h" for="ch" forName="Accent6" refType="h" fact="0.806"/>
              <dgm:constr type="l" for="ch" forName="ParentBackground6" refType="w" fact="0.5137"/>
              <dgm:constr type="t" for="ch" forName="ParentBackground6" refType="h" fact="0.1262"/>
              <dgm:constr type="w" for="ch" forName="ParentBackground6" refType="w" fact="0.089"/>
              <dgm:constr type="h" for="ch" forName="ParentBackground6" refType="h" fact="0.5319"/>
              <dgm:constr type="l" for="ch" forName="Child6" refType="w" fact="0.5137"/>
              <dgm:constr type="t" for="ch" forName="Child6" refType="h" fact="0.6876"/>
              <dgm:constr type="w" for="ch" forName="Child6" refType="w" fact="0.089"/>
              <dgm:constr type="h" for="ch" forName="Child6" refType="h" fact="0.3124"/>
              <dgm:constr type="l" for="ch" forName="Accent5" refType="w" fact="0.3923"/>
              <dgm:constr type="t" for="ch" forName="Accent5" refType="h" fact="-0.0109"/>
              <dgm:constr type="w" for="ch" forName="Accent5" refType="w" fact="0.1348"/>
              <dgm:constr type="h" for="ch" forName="Accent5" refType="h" fact="0.806"/>
              <dgm:constr type="l" for="ch" forName="ParentBackground5" refType="w" fact="0.4152"/>
              <dgm:constr type="t" for="ch" forName="ParentBackground5" refType="h" fact="0.1262"/>
              <dgm:constr type="w" for="ch" forName="ParentBackground5" refType="w" fact="0.089"/>
              <dgm:constr type="h" for="ch" forName="ParentBackground5" refType="h" fact="0.5319"/>
              <dgm:constr type="l" for="ch" forName="Child5" refType="w" fact="0.4152"/>
              <dgm:constr type="t" for="ch" forName="Child5" refType="h" fact="0.6876"/>
              <dgm:constr type="w" for="ch" forName="Child5" refType="w" fact="0.089"/>
              <dgm:constr type="h" for="ch" forName="Child5" refType="h" fact="0.3124"/>
              <dgm:constr type="l" for="ch" forName="Accent4" refType="w" fact="0.2938"/>
              <dgm:constr type="t" for="ch" forName="Accent4" refType="h" fact="-0.0109"/>
              <dgm:constr type="w" for="ch" forName="Accent4" refType="w" fact="0.1348"/>
              <dgm:constr type="h" for="ch" forName="Accent4" refType="h" fact="0.806"/>
              <dgm:constr type="l" for="ch" forName="ParentBackground4" refType="w" fact="0.3167"/>
              <dgm:constr type="t" for="ch" forName="ParentBackground4" refType="h" fact="0.1262"/>
              <dgm:constr type="w" for="ch" forName="ParentBackground4" refType="w" fact="0.089"/>
              <dgm:constr type="h" for="ch" forName="ParentBackground4" refType="h" fact="0.5319"/>
              <dgm:constr type="l" for="ch" forName="Child4" refType="w" fact="0.3167"/>
              <dgm:constr type="t" for="ch" forName="Child4" refType="h" fact="0.6876"/>
              <dgm:constr type="w" for="ch" forName="Child4" refType="w" fact="0.089"/>
              <dgm:constr type="h" for="ch" forName="Child4" refType="h" fact="0.3124"/>
              <dgm:constr type="l" for="ch" forName="Accent3" refType="w" fact="0.1952"/>
              <dgm:constr type="t" for="ch" forName="Accent3" refType="h" fact="-0.0109"/>
              <dgm:constr type="w" for="ch" forName="Accent3" refType="w" fact="0.1348"/>
              <dgm:constr type="h" for="ch" forName="Accent3" refType="h" fact="0.806"/>
              <dgm:constr type="l" for="ch" forName="ParentBackground3" refType="w" fact="0.2182"/>
              <dgm:constr type="t" for="ch" forName="ParentBackground3" refType="h" fact="0.1262"/>
              <dgm:constr type="w" for="ch" forName="ParentBackground3" refType="w" fact="0.089"/>
              <dgm:constr type="h" for="ch" forName="ParentBackground3" refType="h" fact="0.5319"/>
              <dgm:constr type="l" for="ch" forName="Child3" refType="w" fact="0.2182"/>
              <dgm:constr type="t" for="ch" forName="Child3" refType="h" fact="0.6876"/>
              <dgm:constr type="w" for="ch" forName="Child3" refType="w" fact="0.089"/>
              <dgm:constr type="h" for="ch" forName="Child3" refType="h" fact="0.3124"/>
              <dgm:constr type="l" for="ch" forName="Accent2" refType="w" fact="0.0967"/>
              <dgm:constr type="t" for="ch" forName="Accent2" refType="h" fact="-0.0109"/>
              <dgm:constr type="w" for="ch" forName="Accent2" refType="w" fact="0.1348"/>
              <dgm:constr type="h" for="ch" forName="Accent2" refType="h" fact="0.806"/>
              <dgm:constr type="l" for="ch" forName="ParentBackground2" refType="w" fact="0.1196"/>
              <dgm:constr type="t" for="ch" forName="ParentBackground2" refType="h" fact="0.1262"/>
              <dgm:constr type="w" for="ch" forName="ParentBackground2" refType="w" fact="0.089"/>
              <dgm:constr type="h" for="ch" forName="ParentBackground2" refType="h" fact="0.5319"/>
              <dgm:constr type="l" for="ch" forName="Child2" refType="w" fact="0.1196"/>
              <dgm:constr type="t" for="ch" forName="Child2" refType="h" fact="0.6876"/>
              <dgm:constr type="w" for="ch" forName="Child2" refType="w" fact="0.089"/>
              <dgm:constr type="h" for="ch" forName="Child2" refType="h" fact="0.3124"/>
              <dgm:constr type="l" for="ch" forName="Accent1" refType="w" fact="-0.0018"/>
              <dgm:constr type="t" for="ch" forName="Accent1" refType="h" fact="-0.0109"/>
              <dgm:constr type="w" for="ch" forName="Accent1" refType="w" fact="0.1348"/>
              <dgm:constr type="h" for="ch" forName="Accent1" refType="h" fact="0.806"/>
              <dgm:constr type="l" for="ch" forName="ParentBackground1" refType="w" fact="0.0211"/>
              <dgm:constr type="t" for="ch" forName="ParentBackground1" refType="h" fact="0.1262"/>
              <dgm:constr type="w" for="ch" forName="ParentBackground1" refType="w" fact="0.089"/>
              <dgm:constr type="h" for="ch" forName="ParentBackground1" refType="h" fact="0.5319"/>
              <dgm:constr type="l" for="ch" forName="Child1" refType="w" fact="0.0211"/>
              <dgm:constr type="t" for="ch" forName="Child1" refType="h" fact="0.6876"/>
              <dgm:constr type="w" for="ch" forName="Child1" refType="w" fact="0.089"/>
              <dgm:constr type="h" for="ch" forName="Child1" refType="h" fact="0.3124"/>
            </dgm:constrLst>
          </dgm:if>
          <dgm:else name="Name14">
            <dgm:alg type="composite">
              <dgm:param type="ar" val="6.565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1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1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1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1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1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6" op="lte"/>
              <dgm:constr type="primFontSz" for="des" forName="Child11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1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1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1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Child11" refType="primFontSz" refFor="des" refForName="Parent10" op="lte"/>
              <dgm:constr type="primFontSz" for="des" forName="Child1" refType="primFontSz" refFor="des" refForName="Parent11" op="lte"/>
              <dgm:constr type="primFontSz" for="des" forName="Child2" refType="primFontSz" refFor="des" refForName="Parent11" op="lte"/>
              <dgm:constr type="primFontSz" for="des" forName="Child3" refType="primFontSz" refFor="des" refForName="Parent11" op="lte"/>
              <dgm:constr type="primFontSz" for="des" forName="Child4" refType="primFontSz" refFor="des" refForName="Parent11" op="lte"/>
              <dgm:constr type="primFontSz" for="des" forName="Child5" refType="primFontSz" refFor="des" refForName="Parent11" op="lte"/>
              <dgm:constr type="primFontSz" for="des" forName="Child6" refType="primFontSz" refFor="des" refForName="Parent11" op="lte"/>
              <dgm:constr type="primFontSz" for="des" forName="Child7" refType="primFontSz" refFor="des" refForName="Parent11" op="lte"/>
              <dgm:constr type="primFontSz" for="des" forName="Child8" refType="primFontSz" refFor="des" refForName="Parent11" op="lte"/>
              <dgm:constr type="primFontSz" for="des" forName="Child9" refType="primFontSz" refFor="des" refForName="Parent11" op="lte"/>
              <dgm:constr type="primFontSz" for="des" forName="Child10" refType="primFontSz" refFor="des" refForName="Parent11" op="lte"/>
              <dgm:constr type="primFontSz" for="des" forName="Child11" refType="primFontSz" refFor="des" refForName="Parent11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Parent11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primFontSz" for="des" forName="Child11" refType="primFontSz" refFor="des" refForName="Child1" op="equ"/>
              <dgm:constr type="l" for="ch" forName="Parent11" refType="w" fact="0.9277"/>
              <dgm:constr type="t" for="ch" forName="Parent11" refType="h" fact="0.2022"/>
              <dgm:constr type="w" for="ch" forName="Parent11" refType="w" fact="0.0579"/>
              <dgm:constr type="h" for="ch" forName="Parent11" refType="h" fact="0.3799"/>
              <dgm:constr type="l" for="ch" forName="Parent10" refType="w" fact="0.838"/>
              <dgm:constr type="t" for="ch" forName="Parent10" refType="h" fact="0.2022"/>
              <dgm:constr type="w" for="ch" forName="Parent10" refType="w" fact="0.0579"/>
              <dgm:constr type="h" for="ch" forName="Parent10" refType="h" fact="0.3799"/>
              <dgm:constr type="l" for="ch" forName="Parent9" refType="w" fact="0.7483"/>
              <dgm:constr type="t" for="ch" forName="Parent9" refType="h" fact="0.2022"/>
              <dgm:constr type="w" for="ch" forName="Parent9" refType="w" fact="0.0579"/>
              <dgm:constr type="h" for="ch" forName="Parent9" refType="h" fact="0.3799"/>
              <dgm:constr type="l" for="ch" forName="Parent8" refType="w" fact="0.6586"/>
              <dgm:constr type="t" for="ch" forName="Parent8" refType="h" fact="0.2022"/>
              <dgm:constr type="w" for="ch" forName="Parent8" refType="w" fact="0.0579"/>
              <dgm:constr type="h" for="ch" forName="Parent8" refType="h" fact="0.3799"/>
              <dgm:constr type="l" for="ch" forName="Parent7" refType="w" fact="0.5689"/>
              <dgm:constr type="t" for="ch" forName="Parent7" refType="h" fact="0.2022"/>
              <dgm:constr type="w" for="ch" forName="Parent7" refType="w" fact="0.0579"/>
              <dgm:constr type="h" for="ch" forName="Parent7" refType="h" fact="0.3799"/>
              <dgm:constr type="l" for="ch" forName="Parent6" refType="w" fact="0.4792"/>
              <dgm:constr type="t" for="ch" forName="Parent6" refType="h" fact="0.2022"/>
              <dgm:constr type="w" for="ch" forName="Parent6" refType="w" fact="0.0579"/>
              <dgm:constr type="h" for="ch" forName="Parent6" refType="h" fact="0.3799"/>
              <dgm:constr type="l" for="ch" forName="Parent5" refType="w" fact="0.3895"/>
              <dgm:constr type="t" for="ch" forName="Parent5" refType="h" fact="0.2022"/>
              <dgm:constr type="w" for="ch" forName="Parent5" refType="w" fact="0.0579"/>
              <dgm:constr type="h" for="ch" forName="Parent5" refType="h" fact="0.3799"/>
              <dgm:constr type="l" for="ch" forName="Parent4" refType="w" fact="0.2999"/>
              <dgm:constr type="t" for="ch" forName="Parent4" refType="h" fact="0.2022"/>
              <dgm:constr type="w" for="ch" forName="Parent4" refType="w" fact="0.0579"/>
              <dgm:constr type="h" for="ch" forName="Parent4" refType="h" fact="0.3799"/>
              <dgm:constr type="l" for="ch" forName="Parent3" refType="w" fact="0.2102"/>
              <dgm:constr type="t" for="ch" forName="Parent3" refType="h" fact="0.2022"/>
              <dgm:constr type="w" for="ch" forName="Parent3" refType="w" fact="0.0579"/>
              <dgm:constr type="h" for="ch" forName="Parent3" refType="h" fact="0.3799"/>
              <dgm:constr type="l" for="ch" forName="Parent2" refType="w" fact="0.1205"/>
              <dgm:constr type="t" for="ch" forName="Parent2" refType="h" fact="0.2022"/>
              <dgm:constr type="w" for="ch" forName="Parent2" refType="w" fact="0.0579"/>
              <dgm:constr type="h" for="ch" forName="Parent2" refType="h" fact="0.3799"/>
              <dgm:constr type="l" for="ch" forName="Parent1" refType="w" fact="0.0308"/>
              <dgm:constr type="t" for="ch" forName="Parent1" refType="h" fact="0.2022"/>
              <dgm:constr type="w" for="ch" forName="Parent1" refType="w" fact="0.0579"/>
              <dgm:constr type="h" for="ch" forName="Parent1" refType="h" fact="0.3799"/>
              <dgm:constr type="l" for="ch" forName="Accent11" refType="w" fact="0.9132"/>
              <dgm:constr type="t" for="ch" forName="Accent11" refType="h" fact="0.1072"/>
              <dgm:constr type="w" for="ch" forName="Accent11" refType="w" fact="0.0868"/>
              <dgm:constr type="h" for="ch" forName="Accent11" refType="h" fact="0.5699"/>
              <dgm:constr type="l" for="ch" forName="ParentBackground11" refType="w" fact="0.9161"/>
              <dgm:constr type="t" for="ch" forName="ParentBackground11" refType="h" fact="0.1262"/>
              <dgm:constr type="w" for="ch" forName="ParentBackground11" refType="w" fact="0.081"/>
              <dgm:constr type="h" for="ch" forName="ParentBackground11" refType="h" fact="0.5319"/>
              <dgm:constr type="l" for="ch" forName="Child11" refType="w" fact="0.9161"/>
              <dgm:constr type="t" for="ch" forName="Child11" refType="h" fact="0.6876"/>
              <dgm:constr type="w" for="ch" forName="Child11" refType="w" fact="0.081"/>
              <dgm:constr type="h" for="ch" forName="Child11" refType="h" fact="0.3124"/>
              <dgm:constr type="l" for="ch" forName="Accent10" refType="w" fact="0.8055"/>
              <dgm:constr type="t" for="ch" forName="Accent10" refType="h" fact="-0.0109"/>
              <dgm:constr type="w" for="ch" forName="Accent10" refType="w" fact="0.1228"/>
              <dgm:constr type="h" for="ch" forName="Accent10" refType="h" fact="0.806"/>
              <dgm:constr type="l" for="ch" forName="ParentBackground10" refType="w" fact="0.8264"/>
              <dgm:constr type="t" for="ch" forName="ParentBackground10" refType="h" fact="0.1262"/>
              <dgm:constr type="w" for="ch" forName="ParentBackground10" refType="w" fact="0.081"/>
              <dgm:constr type="h" for="ch" forName="ParentBackground10" refType="h" fact="0.5319"/>
              <dgm:constr type="l" for="ch" forName="Child10" refType="w" fact="0.8264"/>
              <dgm:constr type="t" for="ch" forName="Child10" refType="h" fact="0.6876"/>
              <dgm:constr type="w" for="ch" forName="Child10" refType="w" fact="0.081"/>
              <dgm:constr type="h" for="ch" forName="Child10" refType="h" fact="0.3124"/>
              <dgm:constr type="l" for="ch" forName="Accent9" refType="w" fact="0.7158"/>
              <dgm:constr type="t" for="ch" forName="Accent9" refType="h" fact="-0.0109"/>
              <dgm:constr type="w" for="ch" forName="Accent9" refType="w" fact="0.1228"/>
              <dgm:constr type="h" for="ch" forName="Accent9" refType="h" fact="0.806"/>
              <dgm:constr type="l" for="ch" forName="ParentBackground9" refType="w" fact="0.7367"/>
              <dgm:constr type="t" for="ch" forName="ParentBackground9" refType="h" fact="0.1262"/>
              <dgm:constr type="w" for="ch" forName="ParentBackground9" refType="w" fact="0.081"/>
              <dgm:constr type="h" for="ch" forName="ParentBackground9" refType="h" fact="0.5319"/>
              <dgm:constr type="l" for="ch" forName="Child9" refType="w" fact="0.7367"/>
              <dgm:constr type="t" for="ch" forName="Child9" refType="h" fact="0.6876"/>
              <dgm:constr type="w" for="ch" forName="Child9" refType="w" fact="0.081"/>
              <dgm:constr type="h" for="ch" forName="Child9" refType="h" fact="0.3124"/>
              <dgm:constr type="l" for="ch" forName="Accent8" refType="w" fact="0.6261"/>
              <dgm:constr type="t" for="ch" forName="Accent8" refType="h" fact="-0.0109"/>
              <dgm:constr type="w" for="ch" forName="Accent8" refType="w" fact="0.1228"/>
              <dgm:constr type="h" for="ch" forName="Accent8" refType="h" fact="0.806"/>
              <dgm:constr type="l" for="ch" forName="ParentBackground8" refType="w" fact="0.647"/>
              <dgm:constr type="t" for="ch" forName="ParentBackground8" refType="h" fact="0.1262"/>
              <dgm:constr type="w" for="ch" forName="ParentBackground8" refType="w" fact="0.081"/>
              <dgm:constr type="h" for="ch" forName="ParentBackground8" refType="h" fact="0.5319"/>
              <dgm:constr type="l" for="ch" forName="Child8" refType="w" fact="0.647"/>
              <dgm:constr type="t" for="ch" forName="Child8" refType="h" fact="0.6876"/>
              <dgm:constr type="w" for="ch" forName="Child8" refType="w" fact="0.081"/>
              <dgm:constr type="h" for="ch" forName="Child8" refType="h" fact="0.3124"/>
              <dgm:constr type="l" for="ch" forName="Accent7" refType="w" fact="0.5364"/>
              <dgm:constr type="t" for="ch" forName="Accent7" refType="h" fact="-0.0109"/>
              <dgm:constr type="w" for="ch" forName="Accent7" refType="w" fact="0.1228"/>
              <dgm:constr type="h" for="ch" forName="Accent7" refType="h" fact="0.806"/>
              <dgm:constr type="l" for="ch" forName="ParentBackground7" refType="w" fact="0.5573"/>
              <dgm:constr type="t" for="ch" forName="ParentBackground7" refType="h" fact="0.1262"/>
              <dgm:constr type="w" for="ch" forName="ParentBackground7" refType="w" fact="0.081"/>
              <dgm:constr type="h" for="ch" forName="ParentBackground7" refType="h" fact="0.5319"/>
              <dgm:constr type="l" for="ch" forName="Child7" refType="w" fact="0.5573"/>
              <dgm:constr type="t" for="ch" forName="Child7" refType="h" fact="0.6876"/>
              <dgm:constr type="w" for="ch" forName="Child7" refType="w" fact="0.081"/>
              <dgm:constr type="h" for="ch" forName="Child7" refType="h" fact="0.3124"/>
              <dgm:constr type="l" for="ch" forName="Accent6" refType="w" fact="0.4467"/>
              <dgm:constr type="t" for="ch" forName="Accent6" refType="h" fact="-0.0109"/>
              <dgm:constr type="w" for="ch" forName="Accent6" refType="w" fact="0.1228"/>
              <dgm:constr type="h" for="ch" forName="Accent6" refType="h" fact="0.806"/>
              <dgm:constr type="l" for="ch" forName="ParentBackground6" refType="w" fact="0.4677"/>
              <dgm:constr type="t" for="ch" forName="ParentBackground6" refType="h" fact="0.1262"/>
              <dgm:constr type="w" for="ch" forName="ParentBackground6" refType="w" fact="0.081"/>
              <dgm:constr type="h" for="ch" forName="ParentBackground6" refType="h" fact="0.5319"/>
              <dgm:constr type="l" for="ch" forName="Child6" refType="w" fact="0.4677"/>
              <dgm:constr type="t" for="ch" forName="Child6" refType="h" fact="0.6876"/>
              <dgm:constr type="w" for="ch" forName="Child6" refType="w" fact="0.081"/>
              <dgm:constr type="h" for="ch" forName="Child6" refType="h" fact="0.3124"/>
              <dgm:constr type="l" for="ch" forName="Accent5" refType="w" fact="0.3571"/>
              <dgm:constr type="t" for="ch" forName="Accent5" refType="h" fact="-0.0109"/>
              <dgm:constr type="w" for="ch" forName="Accent5" refType="w" fact="0.1228"/>
              <dgm:constr type="h" for="ch" forName="Accent5" refType="h" fact="0.806"/>
              <dgm:constr type="l" for="ch" forName="ParentBackground5" refType="w" fact="0.378"/>
              <dgm:constr type="t" for="ch" forName="ParentBackground5" refType="h" fact="0.1262"/>
              <dgm:constr type="w" for="ch" forName="ParentBackground5" refType="w" fact="0.081"/>
              <dgm:constr type="h" for="ch" forName="ParentBackground5" refType="h" fact="0.5319"/>
              <dgm:constr type="l" for="ch" forName="Child5" refType="w" fact="0.378"/>
              <dgm:constr type="t" for="ch" forName="Child5" refType="h" fact="0.6876"/>
              <dgm:constr type="w" for="ch" forName="Child5" refType="w" fact="0.081"/>
              <dgm:constr type="h" for="ch" forName="Child5" refType="h" fact="0.3124"/>
              <dgm:constr type="l" for="ch" forName="Accent4" refType="w" fact="0.2674"/>
              <dgm:constr type="t" for="ch" forName="Accent4" refType="h" fact="-0.0109"/>
              <dgm:constr type="w" for="ch" forName="Accent4" refType="w" fact="0.1228"/>
              <dgm:constr type="h" for="ch" forName="Accent4" refType="h" fact="0.806"/>
              <dgm:constr type="l" for="ch" forName="ParentBackground4" refType="w" fact="0.2883"/>
              <dgm:constr type="t" for="ch" forName="ParentBackground4" refType="h" fact="0.1262"/>
              <dgm:constr type="w" for="ch" forName="ParentBackground4" refType="w" fact="0.081"/>
              <dgm:constr type="h" for="ch" forName="ParentBackground4" refType="h" fact="0.5319"/>
              <dgm:constr type="l" for="ch" forName="Child4" refType="w" fact="0.2883"/>
              <dgm:constr type="t" for="ch" forName="Child4" refType="h" fact="0.6876"/>
              <dgm:constr type="w" for="ch" forName="Child4" refType="w" fact="0.081"/>
              <dgm:constr type="h" for="ch" forName="Child4" refType="h" fact="0.3124"/>
              <dgm:constr type="l" for="ch" forName="Accent3" refType="w" fact="0.1777"/>
              <dgm:constr type="t" for="ch" forName="Accent3" refType="h" fact="-0.0109"/>
              <dgm:constr type="w" for="ch" forName="Accent3" refType="w" fact="0.1228"/>
              <dgm:constr type="h" for="ch" forName="Accent3" refType="h" fact="0.806"/>
              <dgm:constr type="l" for="ch" forName="ParentBackground3" refType="w" fact="0.1986"/>
              <dgm:constr type="t" for="ch" forName="ParentBackground3" refType="h" fact="0.1262"/>
              <dgm:constr type="w" for="ch" forName="ParentBackground3" refType="w" fact="0.081"/>
              <dgm:constr type="h" for="ch" forName="ParentBackground3" refType="h" fact="0.5319"/>
              <dgm:constr type="l" for="ch" forName="Child3" refType="w" fact="0.1986"/>
              <dgm:constr type="t" for="ch" forName="Child3" refType="h" fact="0.6876"/>
              <dgm:constr type="w" for="ch" forName="Child3" refType="w" fact="0.081"/>
              <dgm:constr type="h" for="ch" forName="Child3" refType="h" fact="0.3124"/>
              <dgm:constr type="l" for="ch" forName="Accent2" refType="w" fact="0.088"/>
              <dgm:constr type="t" for="ch" forName="Accent2" refType="h" fact="-0.0109"/>
              <dgm:constr type="w" for="ch" forName="Accent2" refType="w" fact="0.1228"/>
              <dgm:constr type="h" for="ch" forName="Accent2" refType="h" fact="0.806"/>
              <dgm:constr type="l" for="ch" forName="ParentBackground2" refType="w" fact="0.1089"/>
              <dgm:constr type="t" for="ch" forName="ParentBackground2" refType="h" fact="0.1262"/>
              <dgm:constr type="w" for="ch" forName="ParentBackground2" refType="w" fact="0.081"/>
              <dgm:constr type="h" for="ch" forName="ParentBackground2" refType="h" fact="0.5319"/>
              <dgm:constr type="l" for="ch" forName="Child2" refType="w" fact="0.1089"/>
              <dgm:constr type="t" for="ch" forName="Child2" refType="h" fact="0.6876"/>
              <dgm:constr type="w" for="ch" forName="Child2" refType="w" fact="0.081"/>
              <dgm:constr type="h" for="ch" forName="Child2" refType="h" fact="0.3124"/>
              <dgm:constr type="l" for="ch" forName="Accent1" refType="w" fact="-0.0017"/>
              <dgm:constr type="t" for="ch" forName="Accent1" refType="h" fact="-0.0109"/>
              <dgm:constr type="w" for="ch" forName="Accent1" refType="w" fact="0.1228"/>
              <dgm:constr type="h" for="ch" forName="Accent1" refType="h" fact="0.806"/>
              <dgm:constr type="l" for="ch" forName="ParentBackground1" refType="w" fact="0.0192"/>
              <dgm:constr type="t" for="ch" forName="ParentBackground1" refType="h" fact="0.1262"/>
              <dgm:constr type="w" for="ch" forName="ParentBackground1" refType="w" fact="0.081"/>
              <dgm:constr type="h" for="ch" forName="ParentBackground1" refType="h" fact="0.5319"/>
              <dgm:constr type="l" for="ch" forName="Child1" refType="w" fact="0.0192"/>
              <dgm:constr type="t" for="ch" forName="Child1" refType="h" fact="0.6876"/>
              <dgm:constr type="w" for="ch" forName="Child1" refType="w" fact="0.081"/>
              <dgm:constr type="h" for="ch" forName="Child1" refType="h" fact="0.3124"/>
            </dgm:constrLst>
          </dgm:else>
        </dgm:choose>
      </dgm:if>
      <dgm:else name="Name15">
        <dgm:choose name="Name16">
          <dgm:if name="Name17" axis="ch" ptType="node" func="cnt" op="equ" val="1">
            <dgm:alg type="composite">
              <dgm:param type="ar" val="0.638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Parent1" refType="w" fact="0.1667"/>
              <dgm:constr type="t" for="ch" forName="Parent1" refType="h" fact="0.1064"/>
              <dgm:constr type="w" for="ch" forName="Parent1" refType="w" fact="0.6667"/>
              <dgm:constr type="h" for="ch" forName="Parent1" refType="h" fact="0.4255"/>
              <dgm:constr type="l" for="ch" forName="Accent1" refType="w" fact="0"/>
              <dgm:constr type="t" for="ch" forName="Accent1" refType="h" fact="0"/>
              <dgm:constr type="w" for="ch" forName="Accent1" refType="w"/>
              <dgm:constr type="h" for="ch" forName="Accent1" refType="h" fact="0.6383"/>
              <dgm:constr type="l" for="ch" forName="ParentBackground1" refType="w" fact="0.0333"/>
              <dgm:constr type="t" for="ch" forName="ParentBackground1" refType="h" fact="0.0213"/>
              <dgm:constr type="w" for="ch" forName="ParentBackground1" refType="w" fact="0.9333"/>
              <dgm:constr type="h" for="ch" forName="ParentBackground1" refType="h" fact="0.5957"/>
              <dgm:constr type="l" for="ch" forName="Child1" refType="w" fact="0.0333"/>
              <dgm:constr type="t" for="ch" forName="Child1" refType="h" fact="0.6574"/>
              <dgm:constr type="w" for="ch" forName="Child1" refType="w" fact="0.9333"/>
              <dgm:constr type="h" for="ch" forName="Child1" refType="h" fact="0.3426"/>
            </dgm:constrLst>
          </dgm:if>
          <dgm:if name="Name18" axis="ch" ptType="node" func="cnt" op="equ" val="2">
            <dgm:alg type="composite">
              <dgm:param type="ar" val="1.265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r" for="ch" forName="Parent2" refType="w" fact="0.3751"/>
              <dgm:constr type="t" for="ch" forName="Parent2" refType="h" fact="0.2022"/>
              <dgm:constr type="w" for="ch" forName="Parent2" refType="w" fact="0.3001"/>
              <dgm:constr type="h" for="ch" forName="Parent2" refType="h" fact="0.3799"/>
              <dgm:constr type="r" for="ch" forName="Parent1" refType="w" fact="0.8403"/>
              <dgm:constr type="t" for="ch" forName="Parent1" refType="h" fact="0.2022"/>
              <dgm:constr type="w" for="ch" forName="Parent1" refType="w" fact="0.3001"/>
              <dgm:constr type="h" for="ch" forName="Parent1" refType="h" fact="0.3799"/>
              <dgm:constr type="r" for="ch" forName="Accent2" refType="w" fact="0.4502"/>
              <dgm:constr type="t" for="ch" forName="Accent2" refType="h" fact="0.1072"/>
              <dgm:constr type="w" for="ch" forName="Accent2" refType="w" fact="0.4502"/>
              <dgm:constr type="h" for="ch" forName="Accent2" refType="h" fact="0.5699"/>
              <dgm:constr type="r" for="ch" forName="ParentBackground2" refType="w" fact="0.4352"/>
              <dgm:constr type="t" for="ch" forName="ParentBackground2" refType="h" fact="0.1262"/>
              <dgm:constr type="w" for="ch" forName="ParentBackground2" refType="w" fact="0.4201"/>
              <dgm:constr type="h" for="ch" forName="ParentBackground2" refType="h" fact="0.5319"/>
              <dgm:constr type="r" for="ch" forName="Child2" refType="w" fact="0.4352"/>
              <dgm:constr type="t" for="ch" forName="Child2" refType="h" fact="0.6876"/>
              <dgm:constr type="w" for="ch" forName="Child2" refType="w" fact="0.4201"/>
              <dgm:constr type="h" for="ch" forName="Child2" refType="h" fact="0.3124"/>
              <dgm:constr type="r" for="ch" forName="Accent1" refType="w" fact="1.0086"/>
              <dgm:constr type="t" for="ch" forName="Accent1" refType="h" fact="-0.0109"/>
              <dgm:constr type="w" for="ch" forName="Accent1" refType="w" fact="0.6367"/>
              <dgm:constr type="h" for="ch" forName="Accent1" refType="h" fact="0.806"/>
              <dgm:constr type="r" for="ch" forName="ParentBackground1" refType="w" fact="0.9003"/>
              <dgm:constr type="t" for="ch" forName="ParentBackground1" refType="h" fact="0.1262"/>
              <dgm:constr type="w" for="ch" forName="ParentBackground1" refType="w" fact="0.4201"/>
              <dgm:constr type="h" for="ch" forName="ParentBackground1" refType="h" fact="0.5319"/>
              <dgm:constr type="r" for="ch" forName="Child1" refType="w" fact="0.9003"/>
              <dgm:constr type="t" for="ch" forName="Child1" refType="h" fact="0.6876"/>
              <dgm:constr type="w" for="ch" forName="Child1" refType="w" fact="0.4201"/>
              <dgm:constr type="h" for="ch" forName="Child1" refType="h" fact="0.3124"/>
            </dgm:constrLst>
          </dgm:if>
          <dgm:if name="Name19" axis="ch" ptType="node" func="cnt" op="equ" val="3">
            <dgm:alg type="composite">
              <dgm:param type="ar" val="1.854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r" for="ch" forName="Parent3" refType="w" fact="0.256"/>
              <dgm:constr type="t" for="ch" forName="Parent3" refType="h" fact="0.2022"/>
              <dgm:constr type="w" for="ch" forName="Parent3" refType="w" fact="0.2048"/>
              <dgm:constr type="h" for="ch" forName="Parent3" refType="h" fact="0.3799"/>
              <dgm:constr type="r" for="ch" forName="Parent2" refType="w" fact="0.5735"/>
              <dgm:constr type="t" for="ch" forName="Parent2" refType="h" fact="0.2022"/>
              <dgm:constr type="w" for="ch" forName="Parent2" refType="w" fact="0.2048"/>
              <dgm:constr type="h" for="ch" forName="Parent2" refType="h" fact="0.3799"/>
              <dgm:constr type="r" for="ch" forName="Parent1" refType="w" fact="0.891"/>
              <dgm:constr type="t" for="ch" forName="Parent1" refType="h" fact="0.2022"/>
              <dgm:constr type="w" for="ch" forName="Parent1" refType="w" fact="0.2048"/>
              <dgm:constr type="h" for="ch" forName="Parent1" refType="h" fact="0.3799"/>
              <dgm:constr type="r" for="ch" forName="Accent3" refType="w" fact="0.3072"/>
              <dgm:constr type="t" for="ch" forName="Accent3" refType="h" fact="0.1072"/>
              <dgm:constr type="w" for="ch" forName="Accent3" refType="w" fact="0.3072"/>
              <dgm:constr type="h" for="ch" forName="Accent3" refType="h" fact="0.5699"/>
              <dgm:constr type="r" for="ch" forName="ParentBackground3" refType="w" fact="0.297"/>
              <dgm:constr type="t" for="ch" forName="ParentBackground3" refType="h" fact="0.1262"/>
              <dgm:constr type="w" for="ch" forName="ParentBackground3" refType="w" fact="0.2868"/>
              <dgm:constr type="h" for="ch" forName="ParentBackground3" refType="h" fact="0.5319"/>
              <dgm:constr type="r" for="ch" forName="Child3" refType="w" fact="0.297"/>
              <dgm:constr type="t" for="ch" forName="Child3" refType="h" fact="0.6876"/>
              <dgm:constr type="w" for="ch" forName="Child3" refType="w" fact="0.2868"/>
              <dgm:constr type="h" for="ch" forName="Child3" refType="h" fact="0.3124"/>
              <dgm:constr type="r" for="ch" forName="Accent2" refType="w" fact="0.6878"/>
              <dgm:constr type="t" for="ch" forName="Accent2" refType="h" fact="-0.0109"/>
              <dgm:constr type="w" for="ch" forName="Accent2" refType="w" fact="0.4334"/>
              <dgm:constr type="h" for="ch" forName="Accent2" refType="h" fact="0.806"/>
              <dgm:constr type="r" for="ch" forName="ParentBackground2" refType="w" fact="0.6145"/>
              <dgm:constr type="t" for="ch" forName="ParentBackground2" refType="h" fact="0.1262"/>
              <dgm:constr type="w" for="ch" forName="ParentBackground2" refType="w" fact="0.2868"/>
              <dgm:constr type="h" for="ch" forName="ParentBackground2" refType="h" fact="0.5319"/>
              <dgm:constr type="r" for="ch" forName="Child2" refType="w" fact="0.6145"/>
              <dgm:constr type="t" for="ch" forName="Child2" refType="h" fact="0.6876"/>
              <dgm:constr type="w" for="ch" forName="Child2" refType="w" fact="0.2868"/>
              <dgm:constr type="h" for="ch" forName="Child2" refType="h" fact="0.3124"/>
              <dgm:constr type="r" for="ch" forName="Accent1" refType="w" fact="1.0053"/>
              <dgm:constr type="t" for="ch" forName="Accent1" refType="h" fact="-0.0109"/>
              <dgm:constr type="w" for="ch" forName="Accent1" refType="w" fact="0.4334"/>
              <dgm:constr type="h" for="ch" forName="Accent1" refType="h" fact="0.806"/>
              <dgm:constr type="r" for="ch" forName="ParentBackground1" refType="w" fact="0.932"/>
              <dgm:constr type="t" for="ch" forName="ParentBackground1" refType="h" fact="0.1262"/>
              <dgm:constr type="w" for="ch" forName="ParentBackground1" refType="w" fact="0.2868"/>
              <dgm:constr type="h" for="ch" forName="ParentBackground1" refType="h" fact="0.5319"/>
              <dgm:constr type="r" for="ch" forName="Child1" refType="w" fact="0.932"/>
              <dgm:constr type="t" for="ch" forName="Child1" refType="h" fact="0.6876"/>
              <dgm:constr type="w" for="ch" forName="Child1" refType="w" fact="0.2868"/>
              <dgm:constr type="h" for="ch" forName="Child1" refType="h" fact="0.3124"/>
            </dgm:constrLst>
          </dgm:if>
          <dgm:if name="Name20" axis="ch" ptType="node" func="cnt" op="equ" val="4">
            <dgm:alg type="composite">
              <dgm:param type="ar" val="2.4437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r" for="ch" forName="Parent4" refType="w" fact="0.1943"/>
              <dgm:constr type="t" for="ch" forName="Parent4" refType="h" fact="0.2022"/>
              <dgm:constr type="w" for="ch" forName="Parent4" refType="w" fact="0.1555"/>
              <dgm:constr type="h" for="ch" forName="Parent4" refType="h" fact="0.3799"/>
              <dgm:constr type="r" for="ch" forName="Parent3" refType="w" fact="0.4353"/>
              <dgm:constr type="t" for="ch" forName="Parent3" refType="h" fact="0.2022"/>
              <dgm:constr type="w" for="ch" forName="Parent3" refType="w" fact="0.1555"/>
              <dgm:constr type="h" for="ch" forName="Parent3" refType="h" fact="0.3799"/>
              <dgm:constr type="r" for="ch" forName="Parent2" refType="w" fact="0.6763"/>
              <dgm:constr type="t" for="ch" forName="Parent2" refType="h" fact="0.2022"/>
              <dgm:constr type="w" for="ch" forName="Parent2" refType="w" fact="0.1555"/>
              <dgm:constr type="h" for="ch" forName="Parent2" refType="h" fact="0.3799"/>
              <dgm:constr type="r" for="ch" forName="Parent1" refType="w" fact="0.9173"/>
              <dgm:constr type="t" for="ch" forName="Parent1" refType="h" fact="0.2022"/>
              <dgm:constr type="w" for="ch" forName="Parent1" refType="w" fact="0.1555"/>
              <dgm:constr type="h" for="ch" forName="Parent1" refType="h" fact="0.3799"/>
              <dgm:constr type="r" for="ch" forName="Accent4" refType="w" fact="0.2332"/>
              <dgm:constr type="t" for="ch" forName="Accent4" refType="h" fact="0.1072"/>
              <dgm:constr type="w" for="ch" forName="Accent4" refType="w" fact="0.2332"/>
              <dgm:constr type="h" for="ch" forName="Accent4" refType="h" fact="0.5699"/>
              <dgm:constr type="r" for="ch" forName="ParentBackground4" refType="w" fact="0.2254"/>
              <dgm:constr type="t" for="ch" forName="ParentBackground4" refType="h" fact="0.1262"/>
              <dgm:constr type="w" for="ch" forName="ParentBackground4" refType="w" fact="0.2177"/>
              <dgm:constr type="h" for="ch" forName="ParentBackground4" refType="h" fact="0.5319"/>
              <dgm:constr type="r" for="ch" forName="Child4" refType="w" fact="0.2254"/>
              <dgm:constr type="t" for="ch" forName="Child4" refType="h" fact="0.6876"/>
              <dgm:constr type="w" for="ch" forName="Child4" refType="w" fact="0.2177"/>
              <dgm:constr type="h" for="ch" forName="Child4" refType="h" fact="0.3124"/>
              <dgm:constr type="r" for="ch" forName="Accent3" refType="w" fact="0.5235"/>
              <dgm:constr type="t" for="ch" forName="Accent3" refType="h" fact="-0.0109"/>
              <dgm:constr type="w" for="ch" forName="Accent3" refType="w" fact="0.3298"/>
              <dgm:constr type="h" for="ch" forName="Accent3" refType="h" fact="0.806"/>
              <dgm:constr type="r" for="ch" forName="ParentBackground3" refType="w" fact="0.4664"/>
              <dgm:constr type="t" for="ch" forName="ParentBackground3" refType="h" fact="0.1262"/>
              <dgm:constr type="w" for="ch" forName="ParentBackground3" refType="w" fact="0.2177"/>
              <dgm:constr type="h" for="ch" forName="ParentBackground3" refType="h" fact="0.5319"/>
              <dgm:constr type="r" for="ch" forName="Child3" refType="w" fact="0.4664"/>
              <dgm:constr type="t" for="ch" forName="Child3" refType="h" fact="0.6876"/>
              <dgm:constr type="w" for="ch" forName="Child3" refType="w" fact="0.2177"/>
              <dgm:constr type="h" for="ch" forName="Child3" refType="h" fact="0.3124"/>
              <dgm:constr type="r" for="ch" forName="Accent2" refType="w" fact="0.7635"/>
              <dgm:constr type="t" for="ch" forName="Accent2" refType="h" fact="-0.0109"/>
              <dgm:constr type="w" for="ch" forName="Accent2" refType="w" fact="0.3298"/>
              <dgm:constr type="h" for="ch" forName="Accent2" refType="h" fact="0.806"/>
              <dgm:constr type="r" for="ch" forName="ParentBackground2" refType="w" fact="0.7074"/>
              <dgm:constr type="t" for="ch" forName="ParentBackground2" refType="h" fact="0.1262"/>
              <dgm:constr type="w" for="ch" forName="ParentBackground2" refType="w" fact="0.2177"/>
              <dgm:constr type="h" for="ch" forName="ParentBackground2" refType="h" fact="0.5319"/>
              <dgm:constr type="r" for="ch" forName="Child2" refType="w" fact="0.7074"/>
              <dgm:constr type="t" for="ch" forName="Child2" refType="h" fact="0.6876"/>
              <dgm:constr type="w" for="ch" forName="Child2" refType="w" fact="0.2177"/>
              <dgm:constr type="h" for="ch" forName="Child2" refType="h" fact="0.3124"/>
              <dgm:constr type="r" for="ch" forName="Accent1" refType="w" fact="1.0045"/>
              <dgm:constr type="t" for="ch" forName="Accent1" refType="h" fact="-0.0109"/>
              <dgm:constr type="w" for="ch" forName="Accent1" refType="w" fact="0.3298"/>
              <dgm:constr type="h" for="ch" forName="Accent1" refType="h" fact="0.806"/>
              <dgm:constr type="r" for="ch" forName="ParentBackground1" refType="w" fact="0.9484"/>
              <dgm:constr type="t" for="ch" forName="ParentBackground1" refType="h" fact="0.1262"/>
              <dgm:constr type="w" for="ch" forName="ParentBackground1" refType="w" fact="0.2177"/>
              <dgm:constr type="h" for="ch" forName="ParentBackground1" refType="h" fact="0.5319"/>
              <dgm:constr type="r" for="ch" forName="Child1" refType="w" fact="0.9484"/>
              <dgm:constr type="t" for="ch" forName="Child1" refType="h" fact="0.6876"/>
              <dgm:constr type="w" for="ch" forName="Child1" refType="w" fact="0.2177"/>
              <dgm:constr type="h" for="ch" forName="Child1" refType="h" fact="0.3124"/>
            </dgm:constrLst>
          </dgm:if>
          <dgm:if name="Name21" axis="ch" ptType="node" func="cnt" op="equ" val="5">
            <dgm:alg type="composite">
              <dgm:param type="ar" val="3.0325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r" for="ch" forName="Parent5" refType="w" fact="0.1566"/>
              <dgm:constr type="t" for="ch" forName="Parent5" refType="h" fact="0.2022"/>
              <dgm:constr type="w" for="ch" forName="Parent5" refType="w" fact="0.1253"/>
              <dgm:constr type="h" for="ch" forName="Parent5" refType="h" fact="0.3799"/>
              <dgm:constr type="r" for="ch" forName="Parent4" refType="w" fact="0.3508"/>
              <dgm:constr type="t" for="ch" forName="Parent4" refType="h" fact="0.2022"/>
              <dgm:constr type="w" for="ch" forName="Parent4" refType="w" fact="0.1253"/>
              <dgm:constr type="h" for="ch" forName="Parent4" refType="h" fact="0.3799"/>
              <dgm:constr type="r" for="ch" forName="Parent3" refType="w" fact="0.545"/>
              <dgm:constr type="t" for="ch" forName="Parent3" refType="h" fact="0.2022"/>
              <dgm:constr type="w" for="ch" forName="Parent3" refType="w" fact="0.1253"/>
              <dgm:constr type="h" for="ch" forName="Parent3" refType="h" fact="0.3799"/>
              <dgm:constr type="r" for="ch" forName="Parent2" refType="w" fact="0.7391"/>
              <dgm:constr type="t" for="ch" forName="Parent2" refType="h" fact="0.2022"/>
              <dgm:constr type="w" for="ch" forName="Parent2" refType="w" fact="0.1253"/>
              <dgm:constr type="h" for="ch" forName="Parent2" refType="h" fact="0.3799"/>
              <dgm:constr type="r" for="ch" forName="Parent1" refType="w" fact="0.9333"/>
              <dgm:constr type="t" for="ch" forName="Parent1" refType="h" fact="0.2022"/>
              <dgm:constr type="w" for="ch" forName="Parent1" refType="w" fact="0.1253"/>
              <dgm:constr type="h" for="ch" forName="Parent1" refType="h" fact="0.3799"/>
              <dgm:constr type="r" for="ch" forName="Accent5" refType="w" fact="0.1879"/>
              <dgm:constr type="t" for="ch" forName="Accent5" refType="h" fact="0.1072"/>
              <dgm:constr type="w" for="ch" forName="Accent5" refType="w" fact="0.1879"/>
              <dgm:constr type="h" for="ch" forName="Accent5" refType="h" fact="0.5699"/>
              <dgm:constr type="r" for="ch" forName="ParentBackground5" refType="w" fact="0.1817"/>
              <dgm:constr type="t" for="ch" forName="ParentBackground5" refType="h" fact="0.1262"/>
              <dgm:constr type="w" for="ch" forName="ParentBackground5" refType="w" fact="0.1754"/>
              <dgm:constr type="h" for="ch" forName="ParentBackground5" refType="h" fact="0.5319"/>
              <dgm:constr type="r" for="ch" forName="Child5" refType="w" fact="0.1817"/>
              <dgm:constr type="t" for="ch" forName="Child5" refType="h" fact="0.6876"/>
              <dgm:constr type="w" for="ch" forName="Child5" refType="w" fact="0.1754"/>
              <dgm:constr type="h" for="ch" forName="Child5" refType="h" fact="0.3124"/>
              <dgm:constr type="r" for="ch" forName="Accent4" refType="w" fact="0.4211"/>
              <dgm:constr type="t" for="ch" forName="Accent4" refType="h" fact="-0.0109"/>
              <dgm:constr type="w" for="ch" forName="Accent4" refType="w" fact="0.2657"/>
              <dgm:constr type="h" for="ch" forName="Accent4" refType="h" fact="0.806"/>
              <dgm:constr type="r" for="ch" forName="ParentBackground4" refType="w" fact="0.3758"/>
              <dgm:constr type="t" for="ch" forName="ParentBackground4" refType="h" fact="0.1262"/>
              <dgm:constr type="w" for="ch" forName="ParentBackground4" refType="w" fact="0.1754"/>
              <dgm:constr type="h" for="ch" forName="ParentBackground4" refType="h" fact="0.5319"/>
              <dgm:constr type="r" for="ch" forName="Child4" refType="w" fact="0.3758"/>
              <dgm:constr type="t" for="ch" forName="Child4" refType="h" fact="0.6876"/>
              <dgm:constr type="w" for="ch" forName="Child4" refType="w" fact="0.1754"/>
              <dgm:constr type="h" for="ch" forName="Child4" refType="h" fact="0.3124"/>
              <dgm:constr type="r" for="ch" forName="Accent3" refType="w" fact="0.6152"/>
              <dgm:constr type="t" for="ch" forName="Accent3" refType="h" fact="-0.0109"/>
              <dgm:constr type="w" for="ch" forName="Accent3" refType="w" fact="0.2657"/>
              <dgm:constr type="h" for="ch" forName="Accent3" refType="h" fact="0.806"/>
              <dgm:constr type="r" for="ch" forName="ParentBackground3" refType="w" fact="0.57"/>
              <dgm:constr type="t" for="ch" forName="ParentBackground3" refType="h" fact="0.1262"/>
              <dgm:constr type="w" for="ch" forName="ParentBackground3" refType="w" fact="0.1754"/>
              <dgm:constr type="h" for="ch" forName="ParentBackground3" refType="h" fact="0.5319"/>
              <dgm:constr type="r" for="ch" forName="Child3" refType="w" fact="0.57"/>
              <dgm:constr type="t" for="ch" forName="Child3" refType="h" fact="0.6876"/>
              <dgm:constr type="w" for="ch" forName="Child3" refType="w" fact="0.1754"/>
              <dgm:constr type="h" for="ch" forName="Child3" refType="h" fact="0.3124"/>
              <dgm:constr type="r" for="ch" forName="Accent2" refType="w" fact="0.8094"/>
              <dgm:constr type="t" for="ch" forName="Accent2" refType="h" fact="-0.0109"/>
              <dgm:constr type="w" for="ch" forName="Accent2" refType="w" fact="0.2657"/>
              <dgm:constr type="h" for="ch" forName="Accent2" refType="h" fact="0.806"/>
              <dgm:constr type="r" for="ch" forName="ParentBackground2" refType="w" fact="0.7642"/>
              <dgm:constr type="t" for="ch" forName="ParentBackground2" refType="h" fact="0.1262"/>
              <dgm:constr type="w" for="ch" forName="ParentBackground2" refType="w" fact="0.1754"/>
              <dgm:constr type="h" for="ch" forName="ParentBackground2" refType="h" fact="0.5319"/>
              <dgm:constr type="r" for="ch" forName="Child2" refType="w" fact="0.7642"/>
              <dgm:constr type="t" for="ch" forName="Child2" refType="h" fact="0.6876"/>
              <dgm:constr type="w" for="ch" forName="Child2" refType="w" fact="0.1754"/>
              <dgm:constr type="h" for="ch" forName="Child2" refType="h" fact="0.3124"/>
              <dgm:constr type="r" for="ch" forName="Accent1" refType="w" fact="1.0036"/>
              <dgm:constr type="t" for="ch" forName="Accent1" refType="h" fact="-0.0109"/>
              <dgm:constr type="w" for="ch" forName="Accent1" refType="w" fact="0.2657"/>
              <dgm:constr type="h" for="ch" forName="Accent1" refType="h" fact="0.806"/>
              <dgm:constr type="r" for="ch" forName="ParentBackground1" refType="w" fact="0.9584"/>
              <dgm:constr type="t" for="ch" forName="ParentBackground1" refType="h" fact="0.1262"/>
              <dgm:constr type="w" for="ch" forName="ParentBackground1" refType="w" fact="0.1754"/>
              <dgm:constr type="h" for="ch" forName="ParentBackground1" refType="h" fact="0.5319"/>
              <dgm:constr type="r" for="ch" forName="Child1" refType="w" fact="0.9584"/>
              <dgm:constr type="t" for="ch" forName="Child1" refType="h" fact="0.6876"/>
              <dgm:constr type="w" for="ch" forName="Child1" refType="w" fact="0.1754"/>
              <dgm:constr type="h" for="ch" forName="Child1" refType="h" fact="0.3124"/>
            </dgm:constrLst>
          </dgm:if>
          <dgm:if name="Name22" axis="ch" ptType="node" func="cnt" op="equ" val="6">
            <dgm:alg type="composite">
              <dgm:param type="ar" val="3.621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r" for="ch" forName="Parent6" refType="w" fact="0.1311"/>
              <dgm:constr type="t" for="ch" forName="Parent6" refType="h" fact="0.2022"/>
              <dgm:constr type="w" for="ch" forName="Parent6" refType="w" fact="0.1049"/>
              <dgm:constr type="h" for="ch" forName="Parent6" refType="h" fact="0.3799"/>
              <dgm:constr type="r" for="ch" forName="Parent5" refType="w" fact="0.2937"/>
              <dgm:constr type="t" for="ch" forName="Parent5" refType="h" fact="0.2022"/>
              <dgm:constr type="w" for="ch" forName="Parent5" refType="w" fact="0.1049"/>
              <dgm:constr type="h" for="ch" forName="Parent5" refType="h" fact="0.3799"/>
              <dgm:constr type="r" for="ch" forName="Parent4" refType="w" fact="0.4563"/>
              <dgm:constr type="t" for="ch" forName="Parent4" refType="h" fact="0.2022"/>
              <dgm:constr type="w" for="ch" forName="Parent4" refType="w" fact="0.1049"/>
              <dgm:constr type="h" for="ch" forName="Parent4" refType="h" fact="0.3799"/>
              <dgm:constr type="r" for="ch" forName="Parent3" refType="w" fact="0.619"/>
              <dgm:constr type="t" for="ch" forName="Parent3" refType="h" fact="0.2022"/>
              <dgm:constr type="w" for="ch" forName="Parent3" refType="w" fact="0.1049"/>
              <dgm:constr type="h" for="ch" forName="Parent3" refType="h" fact="0.3799"/>
              <dgm:constr type="r" for="ch" forName="Parent2" refType="w" fact="0.7816"/>
              <dgm:constr type="t" for="ch" forName="Parent2" refType="h" fact="0.2022"/>
              <dgm:constr type="w" for="ch" forName="Parent2" refType="w" fact="0.1049"/>
              <dgm:constr type="h" for="ch" forName="Parent2" refType="h" fact="0.3799"/>
              <dgm:constr type="r" for="ch" forName="Parent1" refType="w" fact="0.9442"/>
              <dgm:constr type="t" for="ch" forName="Parent1" refType="h" fact="0.2022"/>
              <dgm:constr type="w" for="ch" forName="Parent1" refType="w" fact="0.1049"/>
              <dgm:constr type="h" for="ch" forName="Parent1" refType="h" fact="0.3799"/>
              <dgm:constr type="r" for="ch" forName="Accent6" refType="w" fact="0.1574"/>
              <dgm:constr type="t" for="ch" forName="Accent6" refType="h" fact="0.1072"/>
              <dgm:constr type="w" for="ch" forName="Accent6" refType="w" fact="0.1574"/>
              <dgm:constr type="h" for="ch" forName="Accent6" refType="h" fact="0.5699"/>
              <dgm:constr type="r" for="ch" forName="ParentBackground6" refType="w" fact="0.1521"/>
              <dgm:constr type="t" for="ch" forName="ParentBackground6" refType="h" fact="0.1262"/>
              <dgm:constr type="w" for="ch" forName="ParentBackground6" refType="w" fact="0.1469"/>
              <dgm:constr type="h" for="ch" forName="ParentBackground6" refType="h" fact="0.5319"/>
              <dgm:constr type="r" for="ch" forName="Child6" refType="w" fact="0.1521"/>
              <dgm:constr type="t" for="ch" forName="Child6" refType="h" fact="0.6876"/>
              <dgm:constr type="w" for="ch" forName="Child6" refType="w" fact="0.1469"/>
              <dgm:constr type="h" for="ch" forName="Child6" refType="h" fact="0.3124"/>
              <dgm:constr type="r" for="ch" forName="Accent5" refType="w" fact="0.3526"/>
              <dgm:constr type="t" for="ch" forName="Accent5" refType="h" fact="-0.0109"/>
              <dgm:constr type="w" for="ch" forName="Accent5" refType="w" fact="0.2226"/>
              <dgm:constr type="h" for="ch" forName="Accent5" refType="h" fact="0.806"/>
              <dgm:constr type="r" for="ch" forName="ParentBackground5" refType="w" fact="0.3147"/>
              <dgm:constr type="t" for="ch" forName="ParentBackground5" refType="h" fact="0.1262"/>
              <dgm:constr type="w" for="ch" forName="ParentBackground5" refType="w" fact="0.1469"/>
              <dgm:constr type="h" for="ch" forName="ParentBackground5" refType="h" fact="0.5319"/>
              <dgm:constr type="r" for="ch" forName="Child5" refType="w" fact="0.3147"/>
              <dgm:constr type="t" for="ch" forName="Child5" refType="h" fact="0.6876"/>
              <dgm:constr type="w" for="ch" forName="Child5" refType="w" fact="0.1469"/>
              <dgm:constr type="h" for="ch" forName="Child5" refType="h" fact="0.3124"/>
              <dgm:constr type="r" for="ch" forName="Accent4" refType="w" fact="0.5152"/>
              <dgm:constr type="t" for="ch" forName="Accent4" refType="h" fact="-0.0109"/>
              <dgm:constr type="w" for="ch" forName="Accent4" refType="w" fact="0.2226"/>
              <dgm:constr type="h" for="ch" forName="Accent4" refType="h" fact="0.806"/>
              <dgm:constr type="r" for="ch" forName="ParentBackground4" refType="w" fact="0.4773"/>
              <dgm:constr type="t" for="ch" forName="ParentBackground4" refType="h" fact="0.1262"/>
              <dgm:constr type="w" for="ch" forName="ParentBackground4" refType="w" fact="0.1469"/>
              <dgm:constr type="h" for="ch" forName="ParentBackground4" refType="h" fact="0.5319"/>
              <dgm:constr type="r" for="ch" forName="Child4" refType="w" fact="0.4773"/>
              <dgm:constr type="t" for="ch" forName="Child4" refType="h" fact="0.6876"/>
              <dgm:constr type="w" for="ch" forName="Child4" refType="w" fact="0.1469"/>
              <dgm:constr type="h" for="ch" forName="Child4" refType="h" fact="0.3124"/>
              <dgm:constr type="r" for="ch" forName="Accent3" refType="w" fact="0.6778"/>
              <dgm:constr type="t" for="ch" forName="Accent3" refType="h" fact="-0.0109"/>
              <dgm:constr type="w" for="ch" forName="Accent3" refType="w" fact="0.2226"/>
              <dgm:constr type="h" for="ch" forName="Accent3" refType="h" fact="0.806"/>
              <dgm:constr type="r" for="ch" forName="ParentBackground3" refType="w" fact="0.6399"/>
              <dgm:constr type="t" for="ch" forName="ParentBackground3" refType="h" fact="0.1262"/>
              <dgm:constr type="w" for="ch" forName="ParentBackground3" refType="w" fact="0.1469"/>
              <dgm:constr type="h" for="ch" forName="ParentBackground3" refType="h" fact="0.5319"/>
              <dgm:constr type="r" for="ch" forName="Child3" refType="w" fact="0.6399"/>
              <dgm:constr type="t" for="ch" forName="Child3" refType="h" fact="0.6876"/>
              <dgm:constr type="w" for="ch" forName="Child3" refType="w" fact="0.1469"/>
              <dgm:constr type="h" for="ch" forName="Child3" refType="h" fact="0.3124"/>
              <dgm:constr type="r" for="ch" forName="Accent2" refType="w" fact="0.8404"/>
              <dgm:constr type="t" for="ch" forName="Accent2" refType="h" fact="-0.0109"/>
              <dgm:constr type="w" for="ch" forName="Accent2" refType="w" fact="0.2226"/>
              <dgm:constr type="h" for="ch" forName="Accent2" refType="h" fact="0.806"/>
              <dgm:constr type="r" for="ch" forName="ParentBackground2" refType="w" fact="0.8025"/>
              <dgm:constr type="t" for="ch" forName="ParentBackground2" refType="h" fact="0.1262"/>
              <dgm:constr type="w" for="ch" forName="ParentBackground2" refType="w" fact="0.1469"/>
              <dgm:constr type="h" for="ch" forName="ParentBackground2" refType="h" fact="0.5319"/>
              <dgm:constr type="r" for="ch" forName="Child2" refType="w" fact="0.8025"/>
              <dgm:constr type="t" for="ch" forName="Child2" refType="h" fact="0.6876"/>
              <dgm:constr type="w" for="ch" forName="Child2" refType="w" fact="0.1469"/>
              <dgm:constr type="h" for="ch" forName="Child2" refType="h" fact="0.3124"/>
              <dgm:constr type="r" for="ch" forName="Accent1" refType="w" fact="1.003"/>
              <dgm:constr type="t" for="ch" forName="Accent1" refType="h" fact="-0.0109"/>
              <dgm:constr type="w" for="ch" forName="Accent1" refType="w" fact="0.2226"/>
              <dgm:constr type="h" for="ch" forName="Accent1" refType="h" fact="0.806"/>
              <dgm:constr type="r" for="ch" forName="ParentBackground1" refType="w" fact="0.9652"/>
              <dgm:constr type="t" for="ch" forName="ParentBackground1" refType="h" fact="0.1262"/>
              <dgm:constr type="w" for="ch" forName="ParentBackground1" refType="w" fact="0.1469"/>
              <dgm:constr type="h" for="ch" forName="ParentBackground1" refType="h" fact="0.5319"/>
              <dgm:constr type="r" for="ch" forName="Child1" refType="w" fact="0.9652"/>
              <dgm:constr type="t" for="ch" forName="Child1" refType="h" fact="0.6876"/>
              <dgm:constr type="w" for="ch" forName="Child1" refType="w" fact="0.1469"/>
              <dgm:constr type="h" for="ch" forName="Child1" refType="h" fact="0.3124"/>
            </dgm:constrLst>
          </dgm:if>
          <dgm:if name="Name23" axis="ch" ptType="node" func="cnt" op="equ" val="7">
            <dgm:alg type="composite">
              <dgm:param type="ar" val="4.210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r" for="ch" forName="Parent7" refType="w" fact="0.1128"/>
              <dgm:constr type="t" for="ch" forName="Parent7" refType="h" fact="0.2022"/>
              <dgm:constr type="w" for="ch" forName="Parent7" refType="w" fact="0.0902"/>
              <dgm:constr type="h" for="ch" forName="Parent7" refType="h" fact="0.3799"/>
              <dgm:constr type="r" for="ch" forName="Parent6" refType="w" fact="0.2527"/>
              <dgm:constr type="t" for="ch" forName="Parent6" refType="h" fact="0.2022"/>
              <dgm:constr type="w" for="ch" forName="Parent6" refType="w" fact="0.0902"/>
              <dgm:constr type="h" for="ch" forName="Parent6" refType="h" fact="0.3799"/>
              <dgm:constr type="r" for="ch" forName="Parent5" refType="w" fact="0.3925"/>
              <dgm:constr type="t" for="ch" forName="Parent5" refType="h" fact="0.2022"/>
              <dgm:constr type="w" for="ch" forName="Parent5" refType="w" fact="0.0902"/>
              <dgm:constr type="h" for="ch" forName="Parent5" refType="h" fact="0.3799"/>
              <dgm:constr type="r" for="ch" forName="Parent4" refType="w" fact="0.5324"/>
              <dgm:constr type="t" for="ch" forName="Parent4" refType="h" fact="0.2022"/>
              <dgm:constr type="w" for="ch" forName="Parent4" refType="w" fact="0.0902"/>
              <dgm:constr type="h" for="ch" forName="Parent4" refType="h" fact="0.3799"/>
              <dgm:constr type="r" for="ch" forName="Parent3" refType="w" fact="0.6723"/>
              <dgm:constr type="t" for="ch" forName="Parent3" refType="h" fact="0.2022"/>
              <dgm:constr type="w" for="ch" forName="Parent3" refType="w" fact="0.0902"/>
              <dgm:constr type="h" for="ch" forName="Parent3" refType="h" fact="0.3799"/>
              <dgm:constr type="r" for="ch" forName="Parent2" refType="w" fact="0.8121"/>
              <dgm:constr type="t" for="ch" forName="Parent2" refType="h" fact="0.2022"/>
              <dgm:constr type="w" for="ch" forName="Parent2" refType="w" fact="0.0902"/>
              <dgm:constr type="h" for="ch" forName="Parent2" refType="h" fact="0.3799"/>
              <dgm:constr type="r" for="ch" forName="Parent1" refType="w" fact="0.952"/>
              <dgm:constr type="t" for="ch" forName="Parent1" refType="h" fact="0.2022"/>
              <dgm:constr type="w" for="ch" forName="Parent1" refType="w" fact="0.0902"/>
              <dgm:constr type="h" for="ch" forName="Parent1" refType="h" fact="0.3799"/>
              <dgm:constr type="r" for="ch" forName="Accent7" refType="w" fact="0.1354"/>
              <dgm:constr type="t" for="ch" forName="Accent7" refType="h" fact="0.1072"/>
              <dgm:constr type="w" for="ch" forName="Accent7" refType="w" fact="0.1354"/>
              <dgm:constr type="h" for="ch" forName="Accent7" refType="h" fact="0.5699"/>
              <dgm:constr type="r" for="ch" forName="ParentBackground7" refType="w" fact="0.1308"/>
              <dgm:constr type="t" for="ch" forName="ParentBackground7" refType="h" fact="0.1262"/>
              <dgm:constr type="w" for="ch" forName="ParentBackground7" refType="w" fact="0.1263"/>
              <dgm:constr type="h" for="ch" forName="ParentBackground7" refType="h" fact="0.5319"/>
              <dgm:constr type="r" for="ch" forName="Child7" refType="w" fact="0.1308"/>
              <dgm:constr type="t" for="ch" forName="Child7" refType="h" fact="0.6876"/>
              <dgm:constr type="w" for="ch" forName="Child7" refType="w" fact="0.1263"/>
              <dgm:constr type="h" for="ch" forName="Child7" refType="h" fact="0.3124"/>
              <dgm:constr type="r" for="ch" forName="Accent6" refType="w" fact="0.3033"/>
              <dgm:constr type="t" for="ch" forName="Accent6" refType="h" fact="-0.0109"/>
              <dgm:constr type="w" for="ch" forName="Accent6" refType="w" fact="0.1915"/>
              <dgm:constr type="h" for="ch" forName="Accent6" refType="h" fact="0.806"/>
              <dgm:constr type="r" for="ch" forName="ParentBackground6" refType="w" fact="0.2707"/>
              <dgm:constr type="t" for="ch" forName="ParentBackground6" refType="h" fact="0.1262"/>
              <dgm:constr type="w" for="ch" forName="ParentBackground6" refType="w" fact="0.1263"/>
              <dgm:constr type="h" for="ch" forName="ParentBackground6" refType="h" fact="0.5319"/>
              <dgm:constr type="r" for="ch" forName="Child6" refType="w" fact="0.2707"/>
              <dgm:constr type="t" for="ch" forName="Child6" refType="h" fact="0.6876"/>
              <dgm:constr type="w" for="ch" forName="Child6" refType="w" fact="0.1263"/>
              <dgm:constr type="h" for="ch" forName="Child6" refType="h" fact="0.3124"/>
              <dgm:constr type="r" for="ch" forName="Accent5" refType="w" fact="0.4431"/>
              <dgm:constr type="t" for="ch" forName="Accent5" refType="h" fact="-0.0109"/>
              <dgm:constr type="w" for="ch" forName="Accent5" refType="w" fact="0.1915"/>
              <dgm:constr type="h" for="ch" forName="Accent5" refType="h" fact="0.806"/>
              <dgm:constr type="r" for="ch" forName="ParentBackground5" refType="w" fact="0.4106"/>
              <dgm:constr type="t" for="ch" forName="ParentBackground5" refType="h" fact="0.1262"/>
              <dgm:constr type="w" for="ch" forName="ParentBackground5" refType="w" fact="0.1263"/>
              <dgm:constr type="h" for="ch" forName="ParentBackground5" refType="h" fact="0.5319"/>
              <dgm:constr type="r" for="ch" forName="Child5" refType="w" fact="0.4106"/>
              <dgm:constr type="t" for="ch" forName="Child5" refType="h" fact="0.6876"/>
              <dgm:constr type="w" for="ch" forName="Child5" refType="w" fact="0.1263"/>
              <dgm:constr type="h" for="ch" forName="Child5" refType="h" fact="0.3124"/>
              <dgm:constr type="r" for="ch" forName="Accent4" refType="w" fact="0.583"/>
              <dgm:constr type="t" for="ch" forName="Accent4" refType="h" fact="-0.0109"/>
              <dgm:constr type="w" for="ch" forName="Accent4" refType="w" fact="0.1915"/>
              <dgm:constr type="h" for="ch" forName="Accent4" refType="h" fact="0.806"/>
              <dgm:constr type="r" for="ch" forName="ParentBackground4" refType="w" fact="0.5504"/>
              <dgm:constr type="t" for="ch" forName="ParentBackground4" refType="h" fact="0.1262"/>
              <dgm:constr type="w" for="ch" forName="ParentBackground4" refType="w" fact="0.1263"/>
              <dgm:constr type="h" for="ch" forName="ParentBackground4" refType="h" fact="0.5319"/>
              <dgm:constr type="r" for="ch" forName="Child4" refType="w" fact="0.5504"/>
              <dgm:constr type="t" for="ch" forName="Child4" refType="h" fact="0.6876"/>
              <dgm:constr type="w" for="ch" forName="Child4" refType="w" fact="0.1263"/>
              <dgm:constr type="h" for="ch" forName="Child4" refType="h" fact="0.3124"/>
              <dgm:constr type="r" for="ch" forName="Accent3" refType="w" fact="0.7229"/>
              <dgm:constr type="t" for="ch" forName="Accent3" refType="h" fact="-0.0109"/>
              <dgm:constr type="w" for="ch" forName="Accent3" refType="w" fact="0.1915"/>
              <dgm:constr type="h" for="ch" forName="Accent3" refType="h" fact="0.806"/>
              <dgm:constr type="r" for="ch" forName="ParentBackground3" refType="w" fact="0.6903"/>
              <dgm:constr type="t" for="ch" forName="ParentBackground3" refType="h" fact="0.1262"/>
              <dgm:constr type="w" for="ch" forName="ParentBackground3" refType="w" fact="0.1263"/>
              <dgm:constr type="h" for="ch" forName="ParentBackground3" refType="h" fact="0.5319"/>
              <dgm:constr type="r" for="ch" forName="Child3" refType="w" fact="0.6903"/>
              <dgm:constr type="t" for="ch" forName="Child3" refType="h" fact="0.6876"/>
              <dgm:constr type="w" for="ch" forName="Child3" refType="w" fact="0.1263"/>
              <dgm:constr type="h" for="ch" forName="Child3" refType="h" fact="0.3124"/>
              <dgm:constr type="r" for="ch" forName="Accent2" refType="w" fact="0.8627"/>
              <dgm:constr type="t" for="ch" forName="Accent2" refType="h" fact="-0.0109"/>
              <dgm:constr type="w" for="ch" forName="Accent2" refType="w" fact="0.1915"/>
              <dgm:constr type="h" for="ch" forName="Accent2" refType="h" fact="0.806"/>
              <dgm:constr type="r" for="ch" forName="ParentBackground2" refType="w" fact="0.8302"/>
              <dgm:constr type="t" for="ch" forName="ParentBackground2" refType="h" fact="0.1262"/>
              <dgm:constr type="w" for="ch" forName="ParentBackground2" refType="w" fact="0.1263"/>
              <dgm:constr type="h" for="ch" forName="ParentBackground2" refType="h" fact="0.5319"/>
              <dgm:constr type="r" for="ch" forName="Child2" refType="w" fact="0.8302"/>
              <dgm:constr type="t" for="ch" forName="Child2" refType="h" fact="0.6876"/>
              <dgm:constr type="w" for="ch" forName="Child2" refType="w" fact="0.1263"/>
              <dgm:constr type="h" for="ch" forName="Child2" refType="h" fact="0.3124"/>
              <dgm:constr type="r" for="ch" forName="Accent1" refType="w" fact="1.0026"/>
              <dgm:constr type="t" for="ch" forName="Accent1" refType="h" fact="-0.0109"/>
              <dgm:constr type="w" for="ch" forName="Accent1" refType="w" fact="0.1915"/>
              <dgm:constr type="h" for="ch" forName="Accent1" refType="h" fact="0.806"/>
              <dgm:constr type="r" for="ch" forName="ParentBackground1" refType="w" fact="0.97"/>
              <dgm:constr type="t" for="ch" forName="ParentBackground1" refType="h" fact="0.1262"/>
              <dgm:constr type="w" for="ch" forName="ParentBackground1" refType="w" fact="0.1263"/>
              <dgm:constr type="h" for="ch" forName="ParentBackground1" refType="h" fact="0.5319"/>
              <dgm:constr type="r" for="ch" forName="Child1" refType="w" fact="0.97"/>
              <dgm:constr type="t" for="ch" forName="Child1" refType="h" fact="0.6876"/>
              <dgm:constr type="w" for="ch" forName="Child1" refType="w" fact="0.1263"/>
              <dgm:constr type="h" for="ch" forName="Child1" refType="h" fact="0.3124"/>
            </dgm:constrLst>
          </dgm:if>
          <dgm:if name="Name24" axis="ch" ptType="node" func="cnt" op="equ" val="8">
            <dgm:alg type="composite">
              <dgm:param type="ar" val="4.799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r" for="ch" forName="Parent8" refType="w" fact="0.099"/>
              <dgm:constr type="t" for="ch" forName="Parent8" refType="h" fact="0.2022"/>
              <dgm:constr type="w" for="ch" forName="Parent8" refType="w" fact="0.0792"/>
              <dgm:constr type="h" for="ch" forName="Parent8" refType="h" fact="0.3799"/>
              <dgm:constr type="r" for="ch" forName="Parent7" refType="w" fact="0.2217"/>
              <dgm:constr type="t" for="ch" forName="Parent7" refType="h" fact="0.2022"/>
              <dgm:constr type="w" for="ch" forName="Parent7" refType="w" fact="0.0792"/>
              <dgm:constr type="h" for="ch" forName="Parent7" refType="h" fact="0.3799"/>
              <dgm:constr type="r" for="ch" forName="Parent6" refType="w" fact="0.3444"/>
              <dgm:constr type="t" for="ch" forName="Parent6" refType="h" fact="0.2022"/>
              <dgm:constr type="w" for="ch" forName="Parent6" refType="w" fact="0.0792"/>
              <dgm:constr type="h" for="ch" forName="Parent6" refType="h" fact="0.3799"/>
              <dgm:constr type="r" for="ch" forName="Parent5" refType="w" fact="0.4671"/>
              <dgm:constr type="t" for="ch" forName="Parent5" refType="h" fact="0.2022"/>
              <dgm:constr type="w" for="ch" forName="Parent5" refType="w" fact="0.0792"/>
              <dgm:constr type="h" for="ch" forName="Parent5" refType="h" fact="0.3799"/>
              <dgm:constr type="r" for="ch" forName="Parent4" refType="w" fact="0.5898"/>
              <dgm:constr type="t" for="ch" forName="Parent4" refType="h" fact="0.2022"/>
              <dgm:constr type="w" for="ch" forName="Parent4" refType="w" fact="0.0792"/>
              <dgm:constr type="h" for="ch" forName="Parent4" refType="h" fact="0.3799"/>
              <dgm:constr type="r" for="ch" forName="Parent3" refType="w" fact="0.7125"/>
              <dgm:constr type="t" for="ch" forName="Parent3" refType="h" fact="0.2022"/>
              <dgm:constr type="w" for="ch" forName="Parent3" refType="w" fact="0.0792"/>
              <dgm:constr type="h" for="ch" forName="Parent3" refType="h" fact="0.3799"/>
              <dgm:constr type="r" for="ch" forName="Parent2" refType="w" fact="0.8352"/>
              <dgm:constr type="t" for="ch" forName="Parent2" refType="h" fact="0.2022"/>
              <dgm:constr type="w" for="ch" forName="Parent2" refType="w" fact="0.0792"/>
              <dgm:constr type="h" for="ch" forName="Parent2" refType="h" fact="0.3799"/>
              <dgm:constr type="r" for="ch" forName="Parent1" refType="w" fact="0.9579"/>
              <dgm:constr type="t" for="ch" forName="Parent1" refType="h" fact="0.2022"/>
              <dgm:constr type="w" for="ch" forName="Parent1" refType="w" fact="0.0792"/>
              <dgm:constr type="h" for="ch" forName="Parent1" refType="h" fact="0.3799"/>
              <dgm:constr type="r" for="ch" forName="Accent8" refType="w" fact="0.1187"/>
              <dgm:constr type="t" for="ch" forName="Accent8" refType="h" fact="0.1072"/>
              <dgm:constr type="w" for="ch" forName="Accent8" refType="w" fact="0.1187"/>
              <dgm:constr type="h" for="ch" forName="Accent8" refType="h" fact="0.5699"/>
              <dgm:constr type="r" for="ch" forName="ParentBackground8" refType="w" fact="0.1148"/>
              <dgm:constr type="t" for="ch" forName="ParentBackground8" refType="h" fact="0.1262"/>
              <dgm:constr type="w" for="ch" forName="ParentBackground8" refType="w" fact="0.1108"/>
              <dgm:constr type="h" for="ch" forName="ParentBackground8" refType="h" fact="0.5319"/>
              <dgm:constr type="r" for="ch" forName="Child8" refType="w" fact="0.1148"/>
              <dgm:constr type="t" for="ch" forName="Child8" refType="h" fact="0.6876"/>
              <dgm:constr type="w" for="ch" forName="Child8" refType="w" fact="0.1108"/>
              <dgm:constr type="h" for="ch" forName="Child8" refType="h" fact="0.3124"/>
              <dgm:constr type="r" for="ch" forName="Accent7" refType="w" fact="0.2661"/>
              <dgm:constr type="t" for="ch" forName="Accent7" refType="h" fact="-0.0109"/>
              <dgm:constr type="w" for="ch" forName="Accent7" refType="w" fact="0.1679"/>
              <dgm:constr type="h" for="ch" forName="Accent7" refType="h" fact="0.806"/>
              <dgm:constr type="r" for="ch" forName="ParentBackground7" refType="w" fact="0.2375"/>
              <dgm:constr type="t" for="ch" forName="ParentBackground7" refType="h" fact="0.1262"/>
              <dgm:constr type="w" for="ch" forName="ParentBackground7" refType="w" fact="0.1108"/>
              <dgm:constr type="h" for="ch" forName="ParentBackground7" refType="h" fact="0.5319"/>
              <dgm:constr type="r" for="ch" forName="Child7" refType="w" fact="0.2375"/>
              <dgm:constr type="t" for="ch" forName="Child7" refType="h" fact="0.6876"/>
              <dgm:constr type="w" for="ch" forName="Child7" refType="w" fact="0.1108"/>
              <dgm:constr type="h" for="ch" forName="Child7" refType="h" fact="0.3124"/>
              <dgm:constr type="r" for="ch" forName="Accent6" refType="w" fact="0.3888"/>
              <dgm:constr type="t" for="ch" forName="Accent6" refType="h" fact="-0.0109"/>
              <dgm:constr type="w" for="ch" forName="Accent6" refType="w" fact="0.1679"/>
              <dgm:constr type="h" for="ch" forName="Accent6" refType="h" fact="0.806"/>
              <dgm:constr type="r" for="ch" forName="ParentBackground6" refType="w" fact="0.3602"/>
              <dgm:constr type="t" for="ch" forName="ParentBackground6" refType="h" fact="0.1262"/>
              <dgm:constr type="w" for="ch" forName="ParentBackground6" refType="w" fact="0.1108"/>
              <dgm:constr type="h" for="ch" forName="ParentBackground6" refType="h" fact="0.5319"/>
              <dgm:constr type="r" for="ch" forName="Child6" refType="w" fact="0.3602"/>
              <dgm:constr type="t" for="ch" forName="Child6" refType="h" fact="0.6876"/>
              <dgm:constr type="w" for="ch" forName="Child6" refType="w" fact="0.1108"/>
              <dgm:constr type="h" for="ch" forName="Child6" refType="h" fact="0.3124"/>
              <dgm:constr type="r" for="ch" forName="Accent5" refType="w" fact="0.5115"/>
              <dgm:constr type="t" for="ch" forName="Accent5" refType="h" fact="-0.0109"/>
              <dgm:constr type="w" for="ch" forName="Accent5" refType="w" fact="0.1679"/>
              <dgm:constr type="h" for="ch" forName="Accent5" refType="h" fact="0.806"/>
              <dgm:constr type="r" for="ch" forName="ParentBackground5" refType="w" fact="0.4829"/>
              <dgm:constr type="t" for="ch" forName="ParentBackground5" refType="h" fact="0.1262"/>
              <dgm:constr type="w" for="ch" forName="ParentBackground5" refType="w" fact="0.1108"/>
              <dgm:constr type="h" for="ch" forName="ParentBackground5" refType="h" fact="0.5319"/>
              <dgm:constr type="r" for="ch" forName="Child5" refType="w" fact="0.4829"/>
              <dgm:constr type="t" for="ch" forName="Child5" refType="h" fact="0.6876"/>
              <dgm:constr type="w" for="ch" forName="Child5" refType="w" fact="0.1108"/>
              <dgm:constr type="h" for="ch" forName="Child5" refType="h" fact="0.3124"/>
              <dgm:constr type="r" for="ch" forName="Accent4" refType="w" fact="0.6342"/>
              <dgm:constr type="t" for="ch" forName="Accent4" refType="h" fact="-0.0109"/>
              <dgm:constr type="w" for="ch" forName="Accent4" refType="w" fact="0.1679"/>
              <dgm:constr type="h" for="ch" forName="Accent4" refType="h" fact="0.806"/>
              <dgm:constr type="r" for="ch" forName="ParentBackground4" refType="w" fact="0.6056"/>
              <dgm:constr type="t" for="ch" forName="ParentBackground4" refType="h" fact="0.1262"/>
              <dgm:constr type="w" for="ch" forName="ParentBackground4" refType="w" fact="0.1108"/>
              <dgm:constr type="h" for="ch" forName="ParentBackground4" refType="h" fact="0.5319"/>
              <dgm:constr type="r" for="ch" forName="Child4" refType="w" fact="0.6056"/>
              <dgm:constr type="t" for="ch" forName="Child4" refType="h" fact="0.6876"/>
              <dgm:constr type="w" for="ch" forName="Child4" refType="w" fact="0.1108"/>
              <dgm:constr type="h" for="ch" forName="Child4" refType="h" fact="0.3124"/>
              <dgm:constr type="r" for="ch" forName="Accent3" refType="w" fact="0.7569"/>
              <dgm:constr type="t" for="ch" forName="Accent3" refType="h" fact="-0.0109"/>
              <dgm:constr type="w" for="ch" forName="Accent3" refType="w" fact="0.1679"/>
              <dgm:constr type="h" for="ch" forName="Accent3" refType="h" fact="0.806"/>
              <dgm:constr type="r" for="ch" forName="ParentBackground3" refType="w" fact="0.7283"/>
              <dgm:constr type="t" for="ch" forName="ParentBackground3" refType="h" fact="0.1262"/>
              <dgm:constr type="w" for="ch" forName="ParentBackground3" refType="w" fact="0.1108"/>
              <dgm:constr type="h" for="ch" forName="ParentBackground3" refType="h" fact="0.5319"/>
              <dgm:constr type="r" for="ch" forName="Child3" refType="w" fact="0.7283"/>
              <dgm:constr type="t" for="ch" forName="Child3" refType="h" fact="0.6876"/>
              <dgm:constr type="w" for="ch" forName="Child3" refType="w" fact="0.1108"/>
              <dgm:constr type="h" for="ch" forName="Child3" refType="h" fact="0.3124"/>
              <dgm:constr type="r" for="ch" forName="Accent2" refType="w" fact="0.8796"/>
              <dgm:constr type="t" for="ch" forName="Accent2" refType="h" fact="-0.0109"/>
              <dgm:constr type="w" for="ch" forName="Accent2" refType="w" fact="0.1679"/>
              <dgm:constr type="h" for="ch" forName="Accent2" refType="h" fact="0.806"/>
              <dgm:constr type="r" for="ch" forName="ParentBackground2" refType="w" fact="0.851"/>
              <dgm:constr type="t" for="ch" forName="ParentBackground2" refType="h" fact="0.1262"/>
              <dgm:constr type="w" for="ch" forName="ParentBackground2" refType="w" fact="0.1108"/>
              <dgm:constr type="h" for="ch" forName="ParentBackground2" refType="h" fact="0.5319"/>
              <dgm:constr type="r" for="ch" forName="Child2" refType="w" fact="0.851"/>
              <dgm:constr type="t" for="ch" forName="Child2" refType="h" fact="0.6876"/>
              <dgm:constr type="w" for="ch" forName="Child2" refType="w" fact="0.1108"/>
              <dgm:constr type="h" for="ch" forName="Child2" refType="h" fact="0.3124"/>
              <dgm:constr type="r" for="ch" forName="Accent1" refType="w" fact="1.0023"/>
              <dgm:constr type="t" for="ch" forName="Accent1" refType="h" fact="-0.0109"/>
              <dgm:constr type="w" for="ch" forName="Accent1" refType="w" fact="0.1679"/>
              <dgm:constr type="h" for="ch" forName="Accent1" refType="h" fact="0.806"/>
              <dgm:constr type="r" for="ch" forName="ParentBackground1" refType="w" fact="0.9737"/>
              <dgm:constr type="t" for="ch" forName="ParentBackground1" refType="h" fact="0.1262"/>
              <dgm:constr type="w" for="ch" forName="ParentBackground1" refType="w" fact="0.1108"/>
              <dgm:constr type="h" for="ch" forName="ParentBackground1" refType="h" fact="0.5319"/>
              <dgm:constr type="r" for="ch" forName="Child1" refType="w" fact="0.9737"/>
              <dgm:constr type="t" for="ch" forName="Child1" refType="h" fact="0.6876"/>
              <dgm:constr type="w" for="ch" forName="Child1" refType="w" fact="0.1108"/>
              <dgm:constr type="h" for="ch" forName="Child1" refType="h" fact="0.3124"/>
            </dgm:constrLst>
          </dgm:if>
          <dgm:if name="Name25" axis="ch" ptType="node" func="cnt" op="equ" val="9">
            <dgm:alg type="composite">
              <dgm:param type="ar" val="5.38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r" for="ch" forName="Parent9" refType="w" fact="0.0881"/>
              <dgm:constr type="t" for="ch" forName="Parent9" refType="h" fact="0.2022"/>
              <dgm:constr type="w" for="ch" forName="Parent9" refType="w" fact="0.0705"/>
              <dgm:constr type="h" for="ch" forName="Parent9" refType="h" fact="0.3799"/>
              <dgm:constr type="r" for="ch" forName="Parent8" refType="w" fact="0.1974"/>
              <dgm:constr type="t" for="ch" forName="Parent8" refType="h" fact="0.2022"/>
              <dgm:constr type="w" for="ch" forName="Parent8" refType="w" fact="0.0705"/>
              <dgm:constr type="h" for="ch" forName="Parent8" refType="h" fact="0.3799"/>
              <dgm:constr type="r" for="ch" forName="Parent7" refType="w" fact="0.3067"/>
              <dgm:constr type="t" for="ch" forName="Parent7" refType="h" fact="0.2022"/>
              <dgm:constr type="w" for="ch" forName="Parent7" refType="w" fact="0.0705"/>
              <dgm:constr type="h" for="ch" forName="Parent7" refType="h" fact="0.3799"/>
              <dgm:constr type="r" for="ch" forName="Parent6" refType="w" fact="0.416"/>
              <dgm:constr type="t" for="ch" forName="Parent6" refType="h" fact="0.2022"/>
              <dgm:constr type="w" for="ch" forName="Parent6" refType="w" fact="0.0705"/>
              <dgm:constr type="h" for="ch" forName="Parent6" refType="h" fact="0.3799"/>
              <dgm:constr type="r" for="ch" forName="Parent5" refType="w" fact="0.5253"/>
              <dgm:constr type="t" for="ch" forName="Parent5" refType="h" fact="0.2022"/>
              <dgm:constr type="w" for="ch" forName="Parent5" refType="w" fact="0.0705"/>
              <dgm:constr type="h" for="ch" forName="Parent5" refType="h" fact="0.3799"/>
              <dgm:constr type="r" for="ch" forName="Parent4" refType="w" fact="0.6346"/>
              <dgm:constr type="t" for="ch" forName="Parent4" refType="h" fact="0.2022"/>
              <dgm:constr type="w" for="ch" forName="Parent4" refType="w" fact="0.0705"/>
              <dgm:constr type="h" for="ch" forName="Parent4" refType="h" fact="0.3799"/>
              <dgm:constr type="r" for="ch" forName="Parent3" refType="w" fact="0.7439"/>
              <dgm:constr type="t" for="ch" forName="Parent3" refType="h" fact="0.2022"/>
              <dgm:constr type="w" for="ch" forName="Parent3" refType="w" fact="0.0705"/>
              <dgm:constr type="h" for="ch" forName="Parent3" refType="h" fact="0.3799"/>
              <dgm:constr type="r" for="ch" forName="Parent2" refType="w" fact="0.8532"/>
              <dgm:constr type="t" for="ch" forName="Parent2" refType="h" fact="0.2022"/>
              <dgm:constr type="w" for="ch" forName="Parent2" refType="w" fact="0.0705"/>
              <dgm:constr type="h" for="ch" forName="Parent2" refType="h" fact="0.3799"/>
              <dgm:constr type="r" for="ch" forName="Parent1" refType="w" fact="0.9625"/>
              <dgm:constr type="t" for="ch" forName="Parent1" refType="h" fact="0.2022"/>
              <dgm:constr type="w" for="ch" forName="Parent1" refType="w" fact="0.0705"/>
              <dgm:constr type="h" for="ch" forName="Parent1" refType="h" fact="0.3799"/>
              <dgm:constr type="r" for="ch" forName="Accent9" refType="w" fact="0.1058"/>
              <dgm:constr type="t" for="ch" forName="Accent9" refType="h" fact="0.1072"/>
              <dgm:constr type="w" for="ch" forName="Accent9" refType="w" fact="0.1058"/>
              <dgm:constr type="h" for="ch" forName="Accent9" refType="h" fact="0.5699"/>
              <dgm:constr type="r" for="ch" forName="ParentBackground9" refType="w" fact="0.1022"/>
              <dgm:constr type="t" for="ch" forName="ParentBackground9" refType="h" fact="0.1262"/>
              <dgm:constr type="w" for="ch" forName="ParentBackground9" refType="w" fact="0.0987"/>
              <dgm:constr type="h" for="ch" forName="ParentBackground9" refType="h" fact="0.5319"/>
              <dgm:constr type="r" for="ch" forName="Child9" refType="w" fact="0.1022"/>
              <dgm:constr type="t" for="ch" forName="Child9" refType="h" fact="0.6876"/>
              <dgm:constr type="w" for="ch" forName="Child9" refType="w" fact="0.0987"/>
              <dgm:constr type="h" for="ch" forName="Child9" refType="h" fact="0.3124"/>
              <dgm:constr type="r" for="ch" forName="Accent8" refType="w" fact="0.237"/>
              <dgm:constr type="t" for="ch" forName="Accent8" refType="h" fact="-0.0109"/>
              <dgm:constr type="w" for="ch" forName="Accent8" refType="w" fact="0.1496"/>
              <dgm:constr type="h" for="ch" forName="Accent8" refType="h" fact="0.806"/>
              <dgm:constr type="r" for="ch" forName="ParentBackground8" refType="w" fact="0.2115"/>
              <dgm:constr type="t" for="ch" forName="ParentBackground8" refType="h" fact="0.1262"/>
              <dgm:constr type="w" for="ch" forName="ParentBackground8" refType="w" fact="0.0987"/>
              <dgm:constr type="h" for="ch" forName="ParentBackground8" refType="h" fact="0.5319"/>
              <dgm:constr type="r" for="ch" forName="Child8" refType="w" fact="0.2115"/>
              <dgm:constr type="t" for="ch" forName="Child8" refType="h" fact="0.6876"/>
              <dgm:constr type="w" for="ch" forName="Child8" refType="w" fact="0.0987"/>
              <dgm:constr type="h" for="ch" forName="Child8" refType="h" fact="0.3124"/>
              <dgm:constr type="r" for="ch" forName="Accent7" refType="w" fact="0.3462"/>
              <dgm:constr type="t" for="ch" forName="Accent7" refType="h" fact="-0.0109"/>
              <dgm:constr type="w" for="ch" forName="Accent7" refType="w" fact="0.1496"/>
              <dgm:constr type="h" for="ch" forName="Accent7" refType="h" fact="0.806"/>
              <dgm:constr type="r" for="ch" forName="ParentBackground7" refType="w" fact="0.3208"/>
              <dgm:constr type="t" for="ch" forName="ParentBackground7" refType="h" fact="0.1262"/>
              <dgm:constr type="w" for="ch" forName="ParentBackground7" refType="w" fact="0.0987"/>
              <dgm:constr type="h" for="ch" forName="ParentBackground7" refType="h" fact="0.5319"/>
              <dgm:constr type="r" for="ch" forName="Child7" refType="w" fact="0.3208"/>
              <dgm:constr type="t" for="ch" forName="Child7" refType="h" fact="0.6876"/>
              <dgm:constr type="w" for="ch" forName="Child7" refType="w" fact="0.0987"/>
              <dgm:constr type="h" for="ch" forName="Child7" refType="h" fact="0.3124"/>
              <dgm:constr type="r" for="ch" forName="Accent6" refType="w" fact="0.4555"/>
              <dgm:constr type="t" for="ch" forName="Accent6" refType="h" fact="-0.0109"/>
              <dgm:constr type="w" for="ch" forName="Accent6" refType="w" fact="0.1496"/>
              <dgm:constr type="h" for="ch" forName="Accent6" refType="h" fact="0.806"/>
              <dgm:constr type="r" for="ch" forName="ParentBackground6" refType="w" fact="0.4301"/>
              <dgm:constr type="t" for="ch" forName="ParentBackground6" refType="h" fact="0.1262"/>
              <dgm:constr type="w" for="ch" forName="ParentBackground6" refType="w" fact="0.0987"/>
              <dgm:constr type="h" for="ch" forName="ParentBackground6" refType="h" fact="0.5319"/>
              <dgm:constr type="r" for="ch" forName="Child6" refType="w" fact="0.4301"/>
              <dgm:constr type="t" for="ch" forName="Child6" refType="h" fact="0.6876"/>
              <dgm:constr type="w" for="ch" forName="Child6" refType="w" fact="0.0987"/>
              <dgm:constr type="h" for="ch" forName="Child6" refType="h" fact="0.3124"/>
              <dgm:constr type="r" for="ch" forName="Accent5" refType="w" fact="0.5648"/>
              <dgm:constr type="t" for="ch" forName="Accent5" refType="h" fact="-0.0109"/>
              <dgm:constr type="w" for="ch" forName="Accent5" refType="w" fact="0.1496"/>
              <dgm:constr type="h" for="ch" forName="Accent5" refType="h" fact="0.806"/>
              <dgm:constr type="r" for="ch" forName="ParentBackground5" refType="w" fact="0.5394"/>
              <dgm:constr type="t" for="ch" forName="ParentBackground5" refType="h" fact="0.1262"/>
              <dgm:constr type="w" for="ch" forName="ParentBackground5" refType="w" fact="0.0987"/>
              <dgm:constr type="h" for="ch" forName="ParentBackground5" refType="h" fact="0.5319"/>
              <dgm:constr type="r" for="ch" forName="Child5" refType="w" fact="0.5394"/>
              <dgm:constr type="t" for="ch" forName="Child5" refType="h" fact="0.6876"/>
              <dgm:constr type="w" for="ch" forName="Child5" refType="w" fact="0.0987"/>
              <dgm:constr type="h" for="ch" forName="Child5" refType="h" fact="0.3124"/>
              <dgm:constr type="r" for="ch" forName="Accent4" refType="w" fact="0.6741"/>
              <dgm:constr type="t" for="ch" forName="Accent4" refType="h" fact="-0.0109"/>
              <dgm:constr type="w" for="ch" forName="Accent4" refType="w" fact="0.1496"/>
              <dgm:constr type="h" for="ch" forName="Accent4" refType="h" fact="0.806"/>
              <dgm:constr type="r" for="ch" forName="ParentBackground4" refType="w" fact="0.6487"/>
              <dgm:constr type="t" for="ch" forName="ParentBackground4" refType="h" fact="0.1262"/>
              <dgm:constr type="w" for="ch" forName="ParentBackground4" refType="w" fact="0.0987"/>
              <dgm:constr type="h" for="ch" forName="ParentBackground4" refType="h" fact="0.5319"/>
              <dgm:constr type="r" for="ch" forName="Child4" refType="w" fact="0.6487"/>
              <dgm:constr type="t" for="ch" forName="Child4" refType="h" fact="0.6876"/>
              <dgm:constr type="w" for="ch" forName="Child4" refType="w" fact="0.0987"/>
              <dgm:constr type="h" for="ch" forName="Child4" refType="h" fact="0.3124"/>
              <dgm:constr type="r" for="ch" forName="Accent3" refType="w" fact="0.7834"/>
              <dgm:constr type="t" for="ch" forName="Accent3" refType="h" fact="-0.0109"/>
              <dgm:constr type="w" for="ch" forName="Accent3" refType="w" fact="0.1496"/>
              <dgm:constr type="h" for="ch" forName="Accent3" refType="h" fact="0.806"/>
              <dgm:constr type="r" for="ch" forName="ParentBackground3" refType="w" fact="0.758"/>
              <dgm:constr type="t" for="ch" forName="ParentBackground3" refType="h" fact="0.1262"/>
              <dgm:constr type="w" for="ch" forName="ParentBackground3" refType="w" fact="0.0987"/>
              <dgm:constr type="h" for="ch" forName="ParentBackground3" refType="h" fact="0.5319"/>
              <dgm:constr type="r" for="ch" forName="Child3" refType="w" fact="0.758"/>
              <dgm:constr type="t" for="ch" forName="Child3" refType="h" fact="0.6876"/>
              <dgm:constr type="w" for="ch" forName="Child3" refType="w" fact="0.0987"/>
              <dgm:constr type="h" for="ch" forName="Child3" refType="h" fact="0.3124"/>
              <dgm:constr type="r" for="ch" forName="Accent2" refType="w" fact="0.8927"/>
              <dgm:constr type="t" for="ch" forName="Accent2" refType="h" fact="-0.0109"/>
              <dgm:constr type="w" for="ch" forName="Accent2" refType="w" fact="0.1496"/>
              <dgm:constr type="h" for="ch" forName="Accent2" refType="h" fact="0.806"/>
              <dgm:constr type="r" for="ch" forName="ParentBackground2" refType="w" fact="0.8673"/>
              <dgm:constr type="t" for="ch" forName="ParentBackground2" refType="h" fact="0.1262"/>
              <dgm:constr type="w" for="ch" forName="ParentBackground2" refType="w" fact="0.0987"/>
              <dgm:constr type="h" for="ch" forName="ParentBackground2" refType="h" fact="0.5319"/>
              <dgm:constr type="r" for="ch" forName="Child2" refType="w" fact="0.8673"/>
              <dgm:constr type="t" for="ch" forName="Child2" refType="h" fact="0.6876"/>
              <dgm:constr type="w" for="ch" forName="Child2" refType="w" fact="0.0987"/>
              <dgm:constr type="h" for="ch" forName="Child2" refType="h" fact="0.3124"/>
              <dgm:constr type="r" for="ch" forName="Accent1" refType="w" fact="1.002"/>
              <dgm:constr type="t" for="ch" forName="Accent1" refType="h" fact="-0.0109"/>
              <dgm:constr type="w" for="ch" forName="Accent1" refType="w" fact="0.1496"/>
              <dgm:constr type="h" for="ch" forName="Accent1" refType="h" fact="0.806"/>
              <dgm:constr type="r" for="ch" forName="ParentBackground1" refType="w" fact="0.9765"/>
              <dgm:constr type="t" for="ch" forName="ParentBackground1" refType="h" fact="0.1262"/>
              <dgm:constr type="w" for="ch" forName="ParentBackground1" refType="w" fact="0.0987"/>
              <dgm:constr type="h" for="ch" forName="ParentBackground1" refType="h" fact="0.5319"/>
              <dgm:constr type="r" for="ch" forName="Child1" refType="w" fact="0.9765"/>
              <dgm:constr type="t" for="ch" forName="Child1" refType="h" fact="0.6876"/>
              <dgm:constr type="w" for="ch" forName="Child1" refType="w" fact="0.0987"/>
              <dgm:constr type="h" for="ch" forName="Child1" refType="h" fact="0.3124"/>
            </dgm:constrLst>
          </dgm:if>
          <dgm:if name="Name26" axis="ch" ptType="node" func="cnt" op="equ" val="10">
            <dgm:alg type="composite">
              <dgm:param type="ar" val="5.976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7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r" for="ch" forName="Parent10" refType="w" fact="0.0795"/>
              <dgm:constr type="t" for="ch" forName="Parent10" refType="h" fact="0.2022"/>
              <dgm:constr type="w" for="ch" forName="Parent10" refType="w" fact="0.0636"/>
              <dgm:constr type="h" for="ch" forName="Parent10" refType="h" fact="0.3799"/>
              <dgm:constr type="r" for="ch" forName="Parent9" refType="w" fact="0.178"/>
              <dgm:constr type="t" for="ch" forName="Parent9" refType="h" fact="0.2022"/>
              <dgm:constr type="w" for="ch" forName="Parent9" refType="w" fact="0.0636"/>
              <dgm:constr type="h" for="ch" forName="Parent9" refType="h" fact="0.3799"/>
              <dgm:constr type="r" for="ch" forName="Parent8" refType="w" fact="0.2765"/>
              <dgm:constr type="t" for="ch" forName="Parent8" refType="h" fact="0.2022"/>
              <dgm:constr type="w" for="ch" forName="Parent8" refType="w" fact="0.0636"/>
              <dgm:constr type="h" for="ch" forName="Parent8" refType="h" fact="0.3799"/>
              <dgm:constr type="r" for="ch" forName="Parent7" refType="w" fact="0.375"/>
              <dgm:constr type="t" for="ch" forName="Parent7" refType="h" fact="0.2022"/>
              <dgm:constr type="w" for="ch" forName="Parent7" refType="w" fact="0.0636"/>
              <dgm:constr type="h" for="ch" forName="Parent7" refType="h" fact="0.3799"/>
              <dgm:constr type="r" for="ch" forName="Parent6" refType="w" fact="0.4736"/>
              <dgm:constr type="t" for="ch" forName="Parent6" refType="h" fact="0.2022"/>
              <dgm:constr type="w" for="ch" forName="Parent6" refType="w" fact="0.0636"/>
              <dgm:constr type="h" for="ch" forName="Parent6" refType="h" fact="0.3799"/>
              <dgm:constr type="r" for="ch" forName="Parent5" refType="w" fact="0.5721"/>
              <dgm:constr type="t" for="ch" forName="Parent5" refType="h" fact="0.2022"/>
              <dgm:constr type="w" for="ch" forName="Parent5" refType="w" fact="0.0636"/>
              <dgm:constr type="h" for="ch" forName="Parent5" refType="h" fact="0.3799"/>
              <dgm:constr type="r" for="ch" forName="Parent4" refType="w" fact="0.6706"/>
              <dgm:constr type="t" for="ch" forName="Parent4" refType="h" fact="0.2022"/>
              <dgm:constr type="w" for="ch" forName="Parent4" refType="w" fact="0.0636"/>
              <dgm:constr type="h" for="ch" forName="Parent4" refType="h" fact="0.3799"/>
              <dgm:constr type="r" for="ch" forName="Parent3" refType="w" fact="0.7691"/>
              <dgm:constr type="t" for="ch" forName="Parent3" refType="h" fact="0.2022"/>
              <dgm:constr type="w" for="ch" forName="Parent3" refType="w" fact="0.0636"/>
              <dgm:constr type="h" for="ch" forName="Parent3" refType="h" fact="0.3799"/>
              <dgm:constr type="r" for="ch" forName="Parent2" refType="w" fact="0.8676"/>
              <dgm:constr type="t" for="ch" forName="Parent2" refType="h" fact="0.2022"/>
              <dgm:constr type="w" for="ch" forName="Parent2" refType="w" fact="0.0636"/>
              <dgm:constr type="h" for="ch" forName="Parent2" refType="h" fact="0.3799"/>
              <dgm:constr type="r" for="ch" forName="Parent1" refType="w" fact="0.9662"/>
              <dgm:constr type="t" for="ch" forName="Parent1" refType="h" fact="0.2022"/>
              <dgm:constr type="w" for="ch" forName="Parent1" refType="w" fact="0.0636"/>
              <dgm:constr type="h" for="ch" forName="Parent1" refType="h" fact="0.3799"/>
              <dgm:constr type="r" for="ch" forName="Accent10" refType="w" fact="0.0953"/>
              <dgm:constr type="t" for="ch" forName="Accent10" refType="h" fact="0.1072"/>
              <dgm:constr type="w" for="ch" forName="Accent10" refType="w" fact="0.0953"/>
              <dgm:constr type="h" for="ch" forName="Accent10" refType="h" fact="0.5699"/>
              <dgm:constr type="r" for="ch" forName="ParentBackground10" refType="w" fact="0.0922"/>
              <dgm:constr type="t" for="ch" forName="ParentBackground10" refType="h" fact="0.1262"/>
              <dgm:constr type="w" for="ch" forName="ParentBackground10" refType="w" fact="0.089"/>
              <dgm:constr type="h" for="ch" forName="ParentBackground10" refType="h" fact="0.5319"/>
              <dgm:constr type="r" for="ch" forName="Child10" refType="w" fact="0.0922"/>
              <dgm:constr type="t" for="ch" forName="Child10" refType="h" fact="0.6876"/>
              <dgm:constr type="w" for="ch" forName="Child10" refType="w" fact="0.089"/>
              <dgm:constr type="h" for="ch" forName="Child10" refType="h" fact="0.3124"/>
              <dgm:constr type="r" for="ch" forName="Accent9" refType="w" fact="0.2136"/>
              <dgm:constr type="t" for="ch" forName="Accent9" refType="h" fact="-0.0109"/>
              <dgm:constr type="w" for="ch" forName="Accent9" refType="w" fact="0.1348"/>
              <dgm:constr type="h" for="ch" forName="Accent9" refType="h" fact="0.806"/>
              <dgm:constr type="r" for="ch" forName="ParentBackground9" refType="w" fact="0.1907"/>
              <dgm:constr type="t" for="ch" forName="ParentBackground9" refType="h" fact="0.1262"/>
              <dgm:constr type="w" for="ch" forName="ParentBackground9" refType="w" fact="0.089"/>
              <dgm:constr type="h" for="ch" forName="ParentBackground9" refType="h" fact="0.5319"/>
              <dgm:constr type="r" for="ch" forName="Child9" refType="w" fact="0.1907"/>
              <dgm:constr type="t" for="ch" forName="Child9" refType="h" fact="0.6876"/>
              <dgm:constr type="w" for="ch" forName="Child9" refType="w" fact="0.089"/>
              <dgm:constr type="h" for="ch" forName="Child9" refType="h" fact="0.3124"/>
              <dgm:constr type="r" for="ch" forName="Accent8" refType="w" fact="0.3121"/>
              <dgm:constr type="t" for="ch" forName="Accent8" refType="h" fact="-0.0109"/>
              <dgm:constr type="w" for="ch" forName="Accent8" refType="w" fact="0.1348"/>
              <dgm:constr type="h" for="ch" forName="Accent8" refType="h" fact="0.806"/>
              <dgm:constr type="r" for="ch" forName="ParentBackground8" refType="w" fact="0.2892"/>
              <dgm:constr type="t" for="ch" forName="ParentBackground8" refType="h" fact="0.1262"/>
              <dgm:constr type="w" for="ch" forName="ParentBackground8" refType="w" fact="0.089"/>
              <dgm:constr type="h" for="ch" forName="ParentBackground8" refType="h" fact="0.5319"/>
              <dgm:constr type="r" for="ch" forName="Child8" refType="w" fact="0.2892"/>
              <dgm:constr type="t" for="ch" forName="Child8" refType="h" fact="0.6876"/>
              <dgm:constr type="w" for="ch" forName="Child8" refType="w" fact="0.089"/>
              <dgm:constr type="h" for="ch" forName="Child8" refType="h" fact="0.3124"/>
              <dgm:constr type="r" for="ch" forName="Accent7" refType="w" fact="0.4107"/>
              <dgm:constr type="t" for="ch" forName="Accent7" refType="h" fact="-0.0109"/>
              <dgm:constr type="w" for="ch" forName="Accent7" refType="w" fact="0.1348"/>
              <dgm:constr type="h" for="ch" forName="Accent7" refType="h" fact="0.806"/>
              <dgm:constr type="r" for="ch" forName="ParentBackground7" refType="w" fact="0.3877"/>
              <dgm:constr type="t" for="ch" forName="ParentBackground7" refType="h" fact="0.1262"/>
              <dgm:constr type="w" for="ch" forName="ParentBackground7" refType="w" fact="0.089"/>
              <dgm:constr type="h" for="ch" forName="ParentBackground7" refType="h" fact="0.5319"/>
              <dgm:constr type="r" for="ch" forName="Child7" refType="w" fact="0.3877"/>
              <dgm:constr type="t" for="ch" forName="Child7" refType="h" fact="0.6876"/>
              <dgm:constr type="w" for="ch" forName="Child7" refType="w" fact="0.089"/>
              <dgm:constr type="h" for="ch" forName="Child7" refType="h" fact="0.3124"/>
              <dgm:constr type="r" for="ch" forName="Accent6" refType="w" fact="0.5092"/>
              <dgm:constr type="t" for="ch" forName="Accent6" refType="h" fact="-0.0109"/>
              <dgm:constr type="w" for="ch" forName="Accent6" refType="w" fact="0.1348"/>
              <dgm:constr type="h" for="ch" forName="Accent6" refType="h" fact="0.806"/>
              <dgm:constr type="r" for="ch" forName="ParentBackground6" refType="w" fact="0.4863"/>
              <dgm:constr type="t" for="ch" forName="ParentBackground6" refType="h" fact="0.1262"/>
              <dgm:constr type="w" for="ch" forName="ParentBackground6" refType="w" fact="0.089"/>
              <dgm:constr type="h" for="ch" forName="ParentBackground6" refType="h" fact="0.5319"/>
              <dgm:constr type="r" for="ch" forName="Child6" refType="w" fact="0.4863"/>
              <dgm:constr type="t" for="ch" forName="Child6" refType="h" fact="0.6876"/>
              <dgm:constr type="w" for="ch" forName="Child6" refType="w" fact="0.089"/>
              <dgm:constr type="h" for="ch" forName="Child6" refType="h" fact="0.3124"/>
              <dgm:constr type="r" for="ch" forName="Accent5" refType="w" fact="0.6077"/>
              <dgm:constr type="t" for="ch" forName="Accent5" refType="h" fact="-0.0109"/>
              <dgm:constr type="w" for="ch" forName="Accent5" refType="w" fact="0.1348"/>
              <dgm:constr type="h" for="ch" forName="Accent5" refType="h" fact="0.806"/>
              <dgm:constr type="r" for="ch" forName="ParentBackground5" refType="w" fact="0.5848"/>
              <dgm:constr type="t" for="ch" forName="ParentBackground5" refType="h" fact="0.1262"/>
              <dgm:constr type="w" for="ch" forName="ParentBackground5" refType="w" fact="0.089"/>
              <dgm:constr type="h" for="ch" forName="ParentBackground5" refType="h" fact="0.5319"/>
              <dgm:constr type="r" for="ch" forName="Child5" refType="w" fact="0.5848"/>
              <dgm:constr type="t" for="ch" forName="Child5" refType="h" fact="0.6876"/>
              <dgm:constr type="w" for="ch" forName="Child5" refType="w" fact="0.089"/>
              <dgm:constr type="h" for="ch" forName="Child5" refType="h" fact="0.3124"/>
              <dgm:constr type="r" for="ch" forName="Accent4" refType="w" fact="0.7062"/>
              <dgm:constr type="t" for="ch" forName="Accent4" refType="h" fact="-0.0109"/>
              <dgm:constr type="w" for="ch" forName="Accent4" refType="w" fact="0.1348"/>
              <dgm:constr type="h" for="ch" forName="Accent4" refType="h" fact="0.806"/>
              <dgm:constr type="r" for="ch" forName="ParentBackground4" refType="w" fact="0.6833"/>
              <dgm:constr type="t" for="ch" forName="ParentBackground4" refType="h" fact="0.1262"/>
              <dgm:constr type="w" for="ch" forName="ParentBackground4" refType="w" fact="0.089"/>
              <dgm:constr type="h" for="ch" forName="ParentBackground4" refType="h" fact="0.5319"/>
              <dgm:constr type="r" for="ch" forName="Child4" refType="w" fact="0.6833"/>
              <dgm:constr type="t" for="ch" forName="Child4" refType="h" fact="0.6876"/>
              <dgm:constr type="w" for="ch" forName="Child4" refType="w" fact="0.089"/>
              <dgm:constr type="h" for="ch" forName="Child4" refType="h" fact="0.3124"/>
              <dgm:constr type="r" for="ch" forName="Accent3" refType="w" fact="0.8048"/>
              <dgm:constr type="t" for="ch" forName="Accent3" refType="h" fact="-0.0109"/>
              <dgm:constr type="w" for="ch" forName="Accent3" refType="w" fact="0.1348"/>
              <dgm:constr type="h" for="ch" forName="Accent3" refType="h" fact="0.806"/>
              <dgm:constr type="r" for="ch" forName="ParentBackground3" refType="w" fact="0.7818"/>
              <dgm:constr type="t" for="ch" forName="ParentBackground3" refType="h" fact="0.1262"/>
              <dgm:constr type="w" for="ch" forName="ParentBackground3" refType="w" fact="0.089"/>
              <dgm:constr type="h" for="ch" forName="ParentBackground3" refType="h" fact="0.5319"/>
              <dgm:constr type="r" for="ch" forName="Child3" refType="w" fact="0.7818"/>
              <dgm:constr type="t" for="ch" forName="Child3" refType="h" fact="0.6876"/>
              <dgm:constr type="w" for="ch" forName="Child3" refType="w" fact="0.089"/>
              <dgm:constr type="h" for="ch" forName="Child3" refType="h" fact="0.3124"/>
              <dgm:constr type="r" for="ch" forName="Accent2" refType="w" fact="0.9033"/>
              <dgm:constr type="t" for="ch" forName="Accent2" refType="h" fact="-0.0109"/>
              <dgm:constr type="w" for="ch" forName="Accent2" refType="w" fact="0.1348"/>
              <dgm:constr type="h" for="ch" forName="Accent2" refType="h" fact="0.806"/>
              <dgm:constr type="r" for="ch" forName="ParentBackground2" refType="w" fact="0.8804"/>
              <dgm:constr type="t" for="ch" forName="ParentBackground2" refType="h" fact="0.1262"/>
              <dgm:constr type="w" for="ch" forName="ParentBackground2" refType="w" fact="0.089"/>
              <dgm:constr type="h" for="ch" forName="ParentBackground2" refType="h" fact="0.5319"/>
              <dgm:constr type="r" for="ch" forName="Child2" refType="w" fact="0.8804"/>
              <dgm:constr type="t" for="ch" forName="Child2" refType="h" fact="0.6876"/>
              <dgm:constr type="w" for="ch" forName="Child2" refType="w" fact="0.089"/>
              <dgm:constr type="h" for="ch" forName="Child2" refType="h" fact="0.3124"/>
              <dgm:constr type="r" for="ch" forName="Accent1" refType="w" fact="1.0018"/>
              <dgm:constr type="t" for="ch" forName="Accent1" refType="h" fact="-0.0109"/>
              <dgm:constr type="w" for="ch" forName="Accent1" refType="w" fact="0.1348"/>
              <dgm:constr type="h" for="ch" forName="Accent1" refType="h" fact="0.806"/>
              <dgm:constr type="r" for="ch" forName="ParentBackground1" refType="w" fact="0.9789"/>
              <dgm:constr type="t" for="ch" forName="ParentBackground1" refType="h" fact="0.1262"/>
              <dgm:constr type="w" for="ch" forName="ParentBackground1" refType="w" fact="0.089"/>
              <dgm:constr type="h" for="ch" forName="ParentBackground1" refType="h" fact="0.5319"/>
              <dgm:constr type="r" for="ch" forName="Child1" refType="w" fact="0.9789"/>
              <dgm:constr type="t" for="ch" forName="Child1" refType="h" fact="0.6876"/>
              <dgm:constr type="w" for="ch" forName="Child1" refType="w" fact="0.089"/>
              <dgm:constr type="h" for="ch" forName="Child1" refType="h" fact="0.3124"/>
            </dgm:constrLst>
          </dgm:if>
          <dgm:else name="Name27">
            <dgm:alg type="composite">
              <dgm:param type="ar" val="6.565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1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1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1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1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1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6" op="lte"/>
              <dgm:constr type="primFontSz" for="des" forName="Child11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1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1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1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Child11" refType="primFontSz" refFor="des" refForName="Parent10" op="lte"/>
              <dgm:constr type="primFontSz" for="des" forName="Child1" refType="primFontSz" refFor="des" refForName="Parent11" op="lte"/>
              <dgm:constr type="primFontSz" for="des" forName="Child2" refType="primFontSz" refFor="des" refForName="Parent11" op="lte"/>
              <dgm:constr type="primFontSz" for="des" forName="Child3" refType="primFontSz" refFor="des" refForName="Parent11" op="lte"/>
              <dgm:constr type="primFontSz" for="des" forName="Child4" refType="primFontSz" refFor="des" refForName="Parent11" op="lte"/>
              <dgm:constr type="primFontSz" for="des" forName="Child5" refType="primFontSz" refFor="des" refForName="Parent11" op="lte"/>
              <dgm:constr type="primFontSz" for="des" forName="Child6" refType="primFontSz" refFor="des" refForName="Parent11" op="lte"/>
              <dgm:constr type="primFontSz" for="des" forName="Child7" refType="primFontSz" refFor="des" refForName="Parent11" op="lte"/>
              <dgm:constr type="primFontSz" for="des" forName="Child8" refType="primFontSz" refFor="des" refForName="Parent11" op="lte"/>
              <dgm:constr type="primFontSz" for="des" forName="Child9" refType="primFontSz" refFor="des" refForName="Parent11" op="lte"/>
              <dgm:constr type="primFontSz" for="des" forName="Child10" refType="primFontSz" refFor="des" refForName="Parent11" op="lte"/>
              <dgm:constr type="primFontSz" for="des" forName="Child11" refType="primFontSz" refFor="des" refForName="Parent11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Parent11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primFontSz" for="des" forName="Child11" refType="primFontSz" refFor="des" refForName="Child1" op="equ"/>
              <dgm:constr type="r" for="ch" forName="Parent11" refType="w" fact="0.0723"/>
              <dgm:constr type="t" for="ch" forName="Parent11" refType="h" fact="0.2022"/>
              <dgm:constr type="w" for="ch" forName="Parent11" refType="w" fact="0.0579"/>
              <dgm:constr type="h" for="ch" forName="Parent11" refType="h" fact="0.3799"/>
              <dgm:constr type="r" for="ch" forName="Parent10" refType="w" fact="0.162"/>
              <dgm:constr type="t" for="ch" forName="Parent10" refType="h" fact="0.2022"/>
              <dgm:constr type="w" for="ch" forName="Parent10" refType="w" fact="0.0579"/>
              <dgm:constr type="h" for="ch" forName="Parent10" refType="h" fact="0.3799"/>
              <dgm:constr type="r" for="ch" forName="Parent9" refType="w" fact="0.2517"/>
              <dgm:constr type="t" for="ch" forName="Parent9" refType="h" fact="0.2022"/>
              <dgm:constr type="w" for="ch" forName="Parent9" refType="w" fact="0.0579"/>
              <dgm:constr type="h" for="ch" forName="Parent9" refType="h" fact="0.3799"/>
              <dgm:constr type="r" for="ch" forName="Parent8" refType="w" fact="0.3414"/>
              <dgm:constr type="t" for="ch" forName="Parent8" refType="h" fact="0.2022"/>
              <dgm:constr type="w" for="ch" forName="Parent8" refType="w" fact="0.0579"/>
              <dgm:constr type="h" for="ch" forName="Parent8" refType="h" fact="0.3799"/>
              <dgm:constr type="r" for="ch" forName="Parent7" refType="w" fact="0.4311"/>
              <dgm:constr type="t" for="ch" forName="Parent7" refType="h" fact="0.2022"/>
              <dgm:constr type="w" for="ch" forName="Parent7" refType="w" fact="0.0579"/>
              <dgm:constr type="h" for="ch" forName="Parent7" refType="h" fact="0.3799"/>
              <dgm:constr type="r" for="ch" forName="Parent6" refType="w" fact="0.5208"/>
              <dgm:constr type="t" for="ch" forName="Parent6" refType="h" fact="0.2022"/>
              <dgm:constr type="w" for="ch" forName="Parent6" refType="w" fact="0.0579"/>
              <dgm:constr type="h" for="ch" forName="Parent6" refType="h" fact="0.3799"/>
              <dgm:constr type="r" for="ch" forName="Parent5" refType="w" fact="0.6105"/>
              <dgm:constr type="t" for="ch" forName="Parent5" refType="h" fact="0.2022"/>
              <dgm:constr type="w" for="ch" forName="Parent5" refType="w" fact="0.0579"/>
              <dgm:constr type="h" for="ch" forName="Parent5" refType="h" fact="0.3799"/>
              <dgm:constr type="r" for="ch" forName="Parent4" refType="w" fact="0.7001"/>
              <dgm:constr type="t" for="ch" forName="Parent4" refType="h" fact="0.2022"/>
              <dgm:constr type="w" for="ch" forName="Parent4" refType="w" fact="0.0579"/>
              <dgm:constr type="h" for="ch" forName="Parent4" refType="h" fact="0.3799"/>
              <dgm:constr type="r" for="ch" forName="Parent3" refType="w" fact="0.7898"/>
              <dgm:constr type="t" for="ch" forName="Parent3" refType="h" fact="0.2022"/>
              <dgm:constr type="w" for="ch" forName="Parent3" refType="w" fact="0.0579"/>
              <dgm:constr type="h" for="ch" forName="Parent3" refType="h" fact="0.3799"/>
              <dgm:constr type="r" for="ch" forName="Parent2" refType="w" fact="0.8795"/>
              <dgm:constr type="t" for="ch" forName="Parent2" refType="h" fact="0.2022"/>
              <dgm:constr type="w" for="ch" forName="Parent2" refType="w" fact="0.0579"/>
              <dgm:constr type="h" for="ch" forName="Parent2" refType="h" fact="0.3799"/>
              <dgm:constr type="r" for="ch" forName="Parent1" refType="w" fact="0.9692"/>
              <dgm:constr type="t" for="ch" forName="Parent1" refType="h" fact="0.2022"/>
              <dgm:constr type="w" for="ch" forName="Parent1" refType="w" fact="0.0579"/>
              <dgm:constr type="h" for="ch" forName="Parent1" refType="h" fact="0.3799"/>
              <dgm:constr type="r" for="ch" forName="Accent11" refType="w" fact="0.0868"/>
              <dgm:constr type="t" for="ch" forName="Accent11" refType="h" fact="0.1072"/>
              <dgm:constr type="w" for="ch" forName="Accent11" refType="w" fact="0.0868"/>
              <dgm:constr type="h" for="ch" forName="Accent11" refType="h" fact="0.5699"/>
              <dgm:constr type="r" for="ch" forName="ParentBackground11" refType="w" fact="0.0839"/>
              <dgm:constr type="t" for="ch" forName="ParentBackground11" refType="h" fact="0.1262"/>
              <dgm:constr type="w" for="ch" forName="ParentBackground11" refType="w" fact="0.081"/>
              <dgm:constr type="h" for="ch" forName="ParentBackground11" refType="h" fact="0.5319"/>
              <dgm:constr type="r" for="ch" forName="Child11" refType="w" fact="0.0839"/>
              <dgm:constr type="t" for="ch" forName="Child11" refType="h" fact="0.6876"/>
              <dgm:constr type="w" for="ch" forName="Child11" refType="w" fact="0.081"/>
              <dgm:constr type="h" for="ch" forName="Child11" refType="h" fact="0.3124"/>
              <dgm:constr type="r" for="ch" forName="Accent10" refType="w" fact="0.1945"/>
              <dgm:constr type="t" for="ch" forName="Accent10" refType="h" fact="-0.0109"/>
              <dgm:constr type="w" for="ch" forName="Accent10" refType="w" fact="0.1228"/>
              <dgm:constr type="h" for="ch" forName="Accent10" refType="h" fact="0.806"/>
              <dgm:constr type="r" for="ch" forName="ParentBackground10" refType="w" fact="0.1736"/>
              <dgm:constr type="t" for="ch" forName="ParentBackground10" refType="h" fact="0.1262"/>
              <dgm:constr type="w" for="ch" forName="ParentBackground10" refType="w" fact="0.081"/>
              <dgm:constr type="h" for="ch" forName="ParentBackground10" refType="h" fact="0.5319"/>
              <dgm:constr type="r" for="ch" forName="Child10" refType="w" fact="0.1736"/>
              <dgm:constr type="t" for="ch" forName="Child10" refType="h" fact="0.6876"/>
              <dgm:constr type="w" for="ch" forName="Child10" refType="w" fact="0.081"/>
              <dgm:constr type="h" for="ch" forName="Child10" refType="h" fact="0.3124"/>
              <dgm:constr type="r" for="ch" forName="Accent9" refType="w" fact="0.2842"/>
              <dgm:constr type="t" for="ch" forName="Accent9" refType="h" fact="-0.0109"/>
              <dgm:constr type="w" for="ch" forName="Accent9" refType="w" fact="0.1228"/>
              <dgm:constr type="h" for="ch" forName="Accent9" refType="h" fact="0.806"/>
              <dgm:constr type="r" for="ch" forName="ParentBackground9" refType="w" fact="0.2633"/>
              <dgm:constr type="t" for="ch" forName="ParentBackground9" refType="h" fact="0.1262"/>
              <dgm:constr type="w" for="ch" forName="ParentBackground9" refType="w" fact="0.081"/>
              <dgm:constr type="h" for="ch" forName="ParentBackground9" refType="h" fact="0.5319"/>
              <dgm:constr type="r" for="ch" forName="Child9" refType="w" fact="0.2633"/>
              <dgm:constr type="t" for="ch" forName="Child9" refType="h" fact="0.6876"/>
              <dgm:constr type="w" for="ch" forName="Child9" refType="w" fact="0.081"/>
              <dgm:constr type="h" for="ch" forName="Child9" refType="h" fact="0.3124"/>
              <dgm:constr type="r" for="ch" forName="Accent8" refType="w" fact="0.3739"/>
              <dgm:constr type="t" for="ch" forName="Accent8" refType="h" fact="-0.0109"/>
              <dgm:constr type="w" for="ch" forName="Accent8" refType="w" fact="0.1228"/>
              <dgm:constr type="h" for="ch" forName="Accent8" refType="h" fact="0.806"/>
              <dgm:constr type="r" for="ch" forName="ParentBackground8" refType="w" fact="0.353"/>
              <dgm:constr type="t" for="ch" forName="ParentBackground8" refType="h" fact="0.1262"/>
              <dgm:constr type="w" for="ch" forName="ParentBackground8" refType="w" fact="0.081"/>
              <dgm:constr type="h" for="ch" forName="ParentBackground8" refType="h" fact="0.5319"/>
              <dgm:constr type="r" for="ch" forName="Child8" refType="w" fact="0.353"/>
              <dgm:constr type="t" for="ch" forName="Child8" refType="h" fact="0.6876"/>
              <dgm:constr type="w" for="ch" forName="Child8" refType="w" fact="0.081"/>
              <dgm:constr type="h" for="ch" forName="Child8" refType="h" fact="0.3124"/>
              <dgm:constr type="r" for="ch" forName="Accent7" refType="w" fact="0.4636"/>
              <dgm:constr type="t" for="ch" forName="Accent7" refType="h" fact="-0.0109"/>
              <dgm:constr type="w" for="ch" forName="Accent7" refType="w" fact="0.1228"/>
              <dgm:constr type="h" for="ch" forName="Accent7" refType="h" fact="0.806"/>
              <dgm:constr type="r" for="ch" forName="ParentBackground7" refType="w" fact="0.4427"/>
              <dgm:constr type="t" for="ch" forName="ParentBackground7" refType="h" fact="0.1262"/>
              <dgm:constr type="w" for="ch" forName="ParentBackground7" refType="w" fact="0.081"/>
              <dgm:constr type="h" for="ch" forName="ParentBackground7" refType="h" fact="0.5319"/>
              <dgm:constr type="r" for="ch" forName="Child7" refType="w" fact="0.4427"/>
              <dgm:constr type="t" for="ch" forName="Child7" refType="h" fact="0.6876"/>
              <dgm:constr type="w" for="ch" forName="Child7" refType="w" fact="0.081"/>
              <dgm:constr type="h" for="ch" forName="Child7" refType="h" fact="0.3124"/>
              <dgm:constr type="r" for="ch" forName="Accent6" refType="w" fact="0.5533"/>
              <dgm:constr type="t" for="ch" forName="Accent6" refType="h" fact="-0.0109"/>
              <dgm:constr type="w" for="ch" forName="Accent6" refType="w" fact="0.1228"/>
              <dgm:constr type="h" for="ch" forName="Accent6" refType="h" fact="0.806"/>
              <dgm:constr type="r" for="ch" forName="ParentBackground6" refType="w" fact="0.5323"/>
              <dgm:constr type="t" for="ch" forName="ParentBackground6" refType="h" fact="0.1262"/>
              <dgm:constr type="w" for="ch" forName="ParentBackground6" refType="w" fact="0.081"/>
              <dgm:constr type="h" for="ch" forName="ParentBackground6" refType="h" fact="0.5319"/>
              <dgm:constr type="r" for="ch" forName="Child6" refType="w" fact="0.5323"/>
              <dgm:constr type="t" for="ch" forName="Child6" refType="h" fact="0.6876"/>
              <dgm:constr type="w" for="ch" forName="Child6" refType="w" fact="0.081"/>
              <dgm:constr type="h" for="ch" forName="Child6" refType="h" fact="0.3124"/>
              <dgm:constr type="r" for="ch" forName="Accent5" refType="w" fact="0.6429"/>
              <dgm:constr type="t" for="ch" forName="Accent5" refType="h" fact="-0.0109"/>
              <dgm:constr type="w" for="ch" forName="Accent5" refType="w" fact="0.1228"/>
              <dgm:constr type="h" for="ch" forName="Accent5" refType="h" fact="0.806"/>
              <dgm:constr type="r" for="ch" forName="ParentBackground5" refType="w" fact="0.622"/>
              <dgm:constr type="t" for="ch" forName="ParentBackground5" refType="h" fact="0.1262"/>
              <dgm:constr type="w" for="ch" forName="ParentBackground5" refType="w" fact="0.081"/>
              <dgm:constr type="h" for="ch" forName="ParentBackground5" refType="h" fact="0.5319"/>
              <dgm:constr type="r" for="ch" forName="Child5" refType="w" fact="0.622"/>
              <dgm:constr type="t" for="ch" forName="Child5" refType="h" fact="0.6876"/>
              <dgm:constr type="w" for="ch" forName="Child5" refType="w" fact="0.081"/>
              <dgm:constr type="h" for="ch" forName="Child5" refType="h" fact="0.3124"/>
              <dgm:constr type="r" for="ch" forName="Accent4" refType="w" fact="0.7326"/>
              <dgm:constr type="t" for="ch" forName="Accent4" refType="h" fact="-0.0109"/>
              <dgm:constr type="w" for="ch" forName="Accent4" refType="w" fact="0.1228"/>
              <dgm:constr type="h" for="ch" forName="Accent4" refType="h" fact="0.806"/>
              <dgm:constr type="r" for="ch" forName="ParentBackground4" refType="w" fact="0.7117"/>
              <dgm:constr type="t" for="ch" forName="ParentBackground4" refType="h" fact="0.1262"/>
              <dgm:constr type="w" for="ch" forName="ParentBackground4" refType="w" fact="0.081"/>
              <dgm:constr type="h" for="ch" forName="ParentBackground4" refType="h" fact="0.5319"/>
              <dgm:constr type="r" for="ch" forName="Child4" refType="w" fact="0.7117"/>
              <dgm:constr type="t" for="ch" forName="Child4" refType="h" fact="0.6876"/>
              <dgm:constr type="w" for="ch" forName="Child4" refType="w" fact="0.081"/>
              <dgm:constr type="h" for="ch" forName="Child4" refType="h" fact="0.3124"/>
              <dgm:constr type="r" for="ch" forName="Accent3" refType="w" fact="0.8223"/>
              <dgm:constr type="t" for="ch" forName="Accent3" refType="h" fact="-0.0109"/>
              <dgm:constr type="w" for="ch" forName="Accent3" refType="w" fact="0.1228"/>
              <dgm:constr type="h" for="ch" forName="Accent3" refType="h" fact="0.806"/>
              <dgm:constr type="r" for="ch" forName="ParentBackground3" refType="w" fact="0.8014"/>
              <dgm:constr type="t" for="ch" forName="ParentBackground3" refType="h" fact="0.1262"/>
              <dgm:constr type="w" for="ch" forName="ParentBackground3" refType="w" fact="0.081"/>
              <dgm:constr type="h" for="ch" forName="ParentBackground3" refType="h" fact="0.5319"/>
              <dgm:constr type="r" for="ch" forName="Child3" refType="w" fact="0.8014"/>
              <dgm:constr type="t" for="ch" forName="Child3" refType="h" fact="0.6876"/>
              <dgm:constr type="w" for="ch" forName="Child3" refType="w" fact="0.081"/>
              <dgm:constr type="h" for="ch" forName="Child3" refType="h" fact="0.3124"/>
              <dgm:constr type="r" for="ch" forName="Accent2" refType="w" fact="0.912"/>
              <dgm:constr type="t" for="ch" forName="Accent2" refType="h" fact="-0.0109"/>
              <dgm:constr type="w" for="ch" forName="Accent2" refType="w" fact="0.1228"/>
              <dgm:constr type="h" for="ch" forName="Accent2" refType="h" fact="0.806"/>
              <dgm:constr type="r" for="ch" forName="ParentBackground2" refType="w" fact="0.8911"/>
              <dgm:constr type="t" for="ch" forName="ParentBackground2" refType="h" fact="0.1262"/>
              <dgm:constr type="w" for="ch" forName="ParentBackground2" refType="w" fact="0.081"/>
              <dgm:constr type="h" for="ch" forName="ParentBackground2" refType="h" fact="0.5319"/>
              <dgm:constr type="r" for="ch" forName="Child2" refType="w" fact="0.8911"/>
              <dgm:constr type="t" for="ch" forName="Child2" refType="h" fact="0.6876"/>
              <dgm:constr type="w" for="ch" forName="Child2" refType="w" fact="0.081"/>
              <dgm:constr type="h" for="ch" forName="Child2" refType="h" fact="0.3124"/>
              <dgm:constr type="r" for="ch" forName="Accent1" refType="w" fact="1.0017"/>
              <dgm:constr type="t" for="ch" forName="Accent1" refType="h" fact="-0.0109"/>
              <dgm:constr type="w" for="ch" forName="Accent1" refType="w" fact="0.1228"/>
              <dgm:constr type="h" for="ch" forName="Accent1" refType="h" fact="0.806"/>
              <dgm:constr type="r" for="ch" forName="ParentBackground1" refType="w" fact="0.9808"/>
              <dgm:constr type="t" for="ch" forName="ParentBackground1" refType="h" fact="0.1262"/>
              <dgm:constr type="w" for="ch" forName="ParentBackground1" refType="w" fact="0.081"/>
              <dgm:constr type="h" for="ch" forName="ParentBackground1" refType="h" fact="0.5319"/>
              <dgm:constr type="r" for="ch" forName="Child1" refType="w" fact="0.9808"/>
              <dgm:constr type="t" for="ch" forName="Child1" refType="h" fact="0.6876"/>
              <dgm:constr type="w" for="ch" forName="Child1" refType="w" fact="0.081"/>
              <dgm:constr type="h" for="ch" forName="Child1" refType="h" fact="0.3124"/>
            </dgm:constrLst>
          </dgm:else>
        </dgm:choose>
      </dgm:else>
    </dgm:choose>
    <dgm:forEach name="wrapper" axis="self" ptType="parTrans">
      <dgm:forEach name="accentRepeat" axis="self">
        <dgm:layoutNode name="Accent" styleLbl="node1">
          <dgm:alg type="sp"/>
          <dgm:choose name="Name28">
            <dgm:if name="Name29" axis="followSib" ptType="node" func="cnt" op="equ" val="0">
              <dgm:shape xmlns:r="http://schemas.openxmlformats.org/officeDocument/2006/relationships" type="ellipse" r:blip="">
                <dgm:adjLst/>
              </dgm:shape>
            </dgm:if>
            <dgm:else name="Name30">
              <dgm:choose name="Name31">
                <dgm:if name="Name32" axis="precedSib" ptType="node" func="cnt" op="equ" val="10">
                  <dgm:shape xmlns:r="http://schemas.openxmlformats.org/officeDocument/2006/relationships" type="ellipse" r:blip="">
                    <dgm:adjLst/>
                  </dgm:shape>
                </dgm:if>
                <dgm:else name="Name33">
                  <dgm:choose name="Name34">
                    <dgm:if name="Name35" func="var" arg="dir" op="equ" val="norm">
                      <dgm:shape xmlns:r="http://schemas.openxmlformats.org/officeDocument/2006/relationships" rot="45" type="teardrop" r:blip="">
                        <dgm:adjLst>
                          <dgm:adj idx="1" val="1"/>
                        </dgm:adjLst>
                      </dgm:shape>
                    </dgm:if>
                    <dgm:else name="Name36">
                      <dgm:shape xmlns:r="http://schemas.openxmlformats.org/officeDocument/2006/relationships" rot="225" type="teardrop" r:blip="">
                        <dgm:adjLst>
                          <dgm:adj idx="1" val="1"/>
                        </dgm:adjLst>
                      </dgm:shape>
                    </dgm:else>
                  </dgm:choose>
                </dgm:else>
              </dgm:choose>
            </dgm:else>
          </dgm:choose>
          <dgm:presOf/>
        </dgm:layoutNode>
      </dgm:forEach>
      <dgm:forEach name="parentBackgroundRepeat" axis="self">
        <dgm:layoutNode name="ParentBackground" styleLbl="fgAcc1">
          <dgm:alg type="sp"/>
          <dgm:shape xmlns:r="http://schemas.openxmlformats.org/officeDocument/2006/relationships" type="ellipse" r:blip="">
            <dgm:adjLst/>
          </dgm:shape>
          <dgm:presOf axis="self" ptType="node"/>
        </dgm:layoutNode>
      </dgm:forEach>
    </dgm:forEach>
    <dgm:forEach name="Name37" axis="ch" ptType="node" st="11" cnt="1">
      <dgm:layoutNode name="Accent11">
        <dgm:alg type="sp"/>
        <dgm:shape xmlns:r="http://schemas.openxmlformats.org/officeDocument/2006/relationships" r:blip="">
          <dgm:adjLst/>
        </dgm:shape>
        <dgm:presOf/>
        <dgm:constrLst/>
        <dgm:forEach name="Name38" ref="accentRepeat"/>
      </dgm:layoutNode>
      <dgm:layoutNode name="ParentBackground11">
        <dgm:alg type="sp"/>
        <dgm:shape xmlns:r="http://schemas.openxmlformats.org/officeDocument/2006/relationships" r:blip="">
          <dgm:adjLst/>
        </dgm:shape>
        <dgm:presOf/>
        <dgm:forEach name="Name39" ref="parentBackgroundRepeat"/>
      </dgm:layoutNode>
      <dgm:choose name="Name40">
        <dgm:if name="Name41" axis="ch" ptType="node" func="cnt" op="gte" val="1">
          <dgm:layoutNode name="Child1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42"/>
      </dgm:choose>
      <dgm:layoutNode name="Parent1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43" axis="ch" ptType="node" st="10" cnt="1">
      <dgm:layoutNode name="Accent10">
        <dgm:alg type="sp"/>
        <dgm:shape xmlns:r="http://schemas.openxmlformats.org/officeDocument/2006/relationships" r:blip="">
          <dgm:adjLst/>
        </dgm:shape>
        <dgm:presOf/>
        <dgm:constrLst/>
        <dgm:forEach name="Name44" ref="accentRepeat"/>
      </dgm:layoutNode>
      <dgm:layoutNode name="ParentBackground10">
        <dgm:alg type="sp"/>
        <dgm:shape xmlns:r="http://schemas.openxmlformats.org/officeDocument/2006/relationships" r:blip="">
          <dgm:adjLst/>
        </dgm:shape>
        <dgm:presOf/>
        <dgm:forEach name="Name45" ref="parentBackgroundRepeat"/>
      </dgm:layoutNode>
      <dgm:choose name="Name46">
        <dgm:if name="Name47" axis="ch" ptType="node" func="cnt" op="gte" val="1">
          <dgm:layoutNode name="Child10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48"/>
      </dgm:choose>
      <dgm:layoutNode name="Parent10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49" axis="ch" ptType="node" st="9" cnt="1">
      <dgm:layoutNode name="Accent9">
        <dgm:alg type="sp"/>
        <dgm:shape xmlns:r="http://schemas.openxmlformats.org/officeDocument/2006/relationships" r:blip="">
          <dgm:adjLst/>
        </dgm:shape>
        <dgm:presOf/>
        <dgm:constrLst/>
        <dgm:forEach name="Name50" ref="accentRepeat"/>
      </dgm:layoutNode>
      <dgm:layoutNode name="ParentBackground9">
        <dgm:alg type="sp"/>
        <dgm:shape xmlns:r="http://schemas.openxmlformats.org/officeDocument/2006/relationships" r:blip="">
          <dgm:adjLst/>
        </dgm:shape>
        <dgm:presOf/>
        <dgm:forEach name="Name51" ref="parentBackgroundRepeat"/>
      </dgm:layoutNode>
      <dgm:choose name="Name52">
        <dgm:if name="Name53" axis="ch" ptType="node" func="cnt" op="gte" val="1">
          <dgm:layoutNode name="Child9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54"/>
      </dgm:choose>
      <dgm:layoutNode name="Parent9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55" axis="ch" ptType="node" st="8" cnt="1">
      <dgm:layoutNode name="Accent8">
        <dgm:alg type="sp"/>
        <dgm:shape xmlns:r="http://schemas.openxmlformats.org/officeDocument/2006/relationships" r:blip="">
          <dgm:adjLst/>
        </dgm:shape>
        <dgm:presOf/>
        <dgm:constrLst/>
        <dgm:forEach name="Name56" ref="accentRepeat"/>
      </dgm:layoutNode>
      <dgm:layoutNode name="ParentBackground8">
        <dgm:alg type="sp"/>
        <dgm:shape xmlns:r="http://schemas.openxmlformats.org/officeDocument/2006/relationships" r:blip="">
          <dgm:adjLst/>
        </dgm:shape>
        <dgm:presOf/>
        <dgm:forEach name="Name57" ref="parentBackgroundRepeat"/>
      </dgm:layoutNode>
      <dgm:choose name="Name58">
        <dgm:if name="Name59" axis="ch" ptType="node" func="cnt" op="gte" val="1">
          <dgm:layoutNode name="Child8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60"/>
      </dgm:choose>
      <dgm:layoutNode name="Parent8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61" axis="ch" ptType="node" st="7" cnt="1">
      <dgm:layoutNode name="Accent7">
        <dgm:alg type="sp"/>
        <dgm:shape xmlns:r="http://schemas.openxmlformats.org/officeDocument/2006/relationships" r:blip="">
          <dgm:adjLst/>
        </dgm:shape>
        <dgm:presOf/>
        <dgm:constrLst/>
        <dgm:forEach name="Name62" ref="accentRepeat"/>
      </dgm:layoutNode>
      <dgm:layoutNode name="ParentBackground7">
        <dgm:alg type="sp"/>
        <dgm:shape xmlns:r="http://schemas.openxmlformats.org/officeDocument/2006/relationships" r:blip="">
          <dgm:adjLst/>
        </dgm:shape>
        <dgm:presOf/>
        <dgm:forEach name="Name63" ref="parentBackgroundRepeat"/>
      </dgm:layoutNode>
      <dgm:choose name="Name64">
        <dgm:if name="Name65" axis="ch" ptType="node" func="cnt" op="gte" val="1">
          <dgm:layoutNode name="Child7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66"/>
      </dgm:choose>
      <dgm:layoutNode name="Parent7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67" axis="ch" ptType="node" st="6" cnt="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68" ref="accentRepeat"/>
      </dgm:layoutNode>
      <dgm:layoutNode name="ParentBackground6">
        <dgm:alg type="sp"/>
        <dgm:shape xmlns:r="http://schemas.openxmlformats.org/officeDocument/2006/relationships" r:blip="">
          <dgm:adjLst/>
        </dgm:shape>
        <dgm:presOf/>
        <dgm:forEach name="Name69" ref="parentBackgroundRepeat"/>
      </dgm:layoutNode>
      <dgm:choose name="Name70">
        <dgm:if name="Name71" axis="ch" ptType="node" func="cnt" op="gte" val="1">
          <dgm:layoutNode name="Child6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2"/>
      </dgm:choose>
      <dgm:layoutNode name="Parent6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73" axis="ch" ptType="node" st="5" cnt="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74" ref="accentRepeat"/>
      </dgm:layoutNode>
      <dgm:layoutNode name="ParentBackground5">
        <dgm:alg type="sp"/>
        <dgm:shape xmlns:r="http://schemas.openxmlformats.org/officeDocument/2006/relationships" r:blip="">
          <dgm:adjLst/>
        </dgm:shape>
        <dgm:presOf/>
        <dgm:forEach name="Name75" ref="parentBackgroundRepeat"/>
      </dgm:layoutNode>
      <dgm:choose name="Name76">
        <dgm:if name="Name77" axis="ch" ptType="node" func="cnt" op="gte" val="1">
          <dgm:layoutNode name="Child5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8"/>
      </dgm:choose>
      <dgm:layoutNode name="Parent5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79" axis="ch" ptType="node" st="4" cnt="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80" ref="accentRepeat"/>
      </dgm:layoutNode>
      <dgm:layoutNode name="ParentBackground4">
        <dgm:alg type="sp"/>
        <dgm:shape xmlns:r="http://schemas.openxmlformats.org/officeDocument/2006/relationships" r:blip="">
          <dgm:adjLst/>
        </dgm:shape>
        <dgm:presOf/>
        <dgm:forEach name="Name81" ref="parentBackgroundRepeat"/>
      </dgm:layoutNode>
      <dgm:choose name="Name82">
        <dgm:if name="Name83" axis="ch" ptType="node" func="cnt" op="gte" val="1">
          <dgm:layoutNode name="Child4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84"/>
      </dgm:choose>
      <dgm:layoutNode name="Parent4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85" axis="ch" ptType="node" st="3" cnt="1">
      <dgm:layoutNode name="Accent3">
        <dgm:alg type="sp"/>
        <dgm:shape xmlns:r="http://schemas.openxmlformats.org/officeDocument/2006/relationships" r:blip="">
          <dgm:adjLst/>
        </dgm:shape>
        <dgm:presOf/>
        <dgm:constrLst/>
        <dgm:forEach name="Name86" ref="accentRepeat"/>
      </dgm:layoutNode>
      <dgm:layoutNode name="ParentBackground3">
        <dgm:alg type="sp"/>
        <dgm:shape xmlns:r="http://schemas.openxmlformats.org/officeDocument/2006/relationships" r:blip="">
          <dgm:adjLst/>
        </dgm:shape>
        <dgm:presOf/>
        <dgm:forEach name="Name87" ref="parentBackgroundRepeat"/>
      </dgm:layoutNode>
      <dgm:choose name="Name88">
        <dgm:if name="Name89" axis="ch" ptType="node" func="cnt" op="gte" val="1">
          <dgm:layoutNode name="Child3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90"/>
      </dgm:choose>
      <dgm:layoutNode name="Parent3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91" axis="ch" ptType="node" st="2" cnt="1">
      <dgm:layoutNode name="Accent2">
        <dgm:alg type="sp"/>
        <dgm:shape xmlns:r="http://schemas.openxmlformats.org/officeDocument/2006/relationships" r:blip="">
          <dgm:adjLst/>
        </dgm:shape>
        <dgm:presOf/>
        <dgm:constrLst/>
        <dgm:forEach name="Name92" ref="accentRepeat"/>
      </dgm:layoutNode>
      <dgm:layoutNode name="ParentBackground2" styleLbl="fgAcc1">
        <dgm:alg type="sp"/>
        <dgm:shape xmlns:r="http://schemas.openxmlformats.org/officeDocument/2006/relationships" r:blip="">
          <dgm:adjLst/>
        </dgm:shape>
        <dgm:presOf/>
        <dgm:forEach name="Name93" ref="parentBackgroundRepeat"/>
      </dgm:layoutNode>
      <dgm:choose name="Name94">
        <dgm:if name="Name95" axis="ch" ptType="node" func="cnt" op="gte" val="1">
          <dgm:layoutNode name="Child2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96"/>
      </dgm:choose>
      <dgm:layoutNode name="Parent2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97" axis="ch" ptType="node" cnt="1">
      <dgm:layoutNode name="Accent1">
        <dgm:alg type="sp"/>
        <dgm:shape xmlns:r="http://schemas.openxmlformats.org/officeDocument/2006/relationships" r:blip="">
          <dgm:adjLst/>
        </dgm:shape>
        <dgm:presOf/>
        <dgm:constrLst/>
        <dgm:forEach name="Name98" ref="accentRepeat"/>
      </dgm:layoutNode>
      <dgm:layoutNode name="ParentBackground1">
        <dgm:alg type="sp"/>
        <dgm:shape xmlns:r="http://schemas.openxmlformats.org/officeDocument/2006/relationships" r:blip="">
          <dgm:adjLst/>
        </dgm:shape>
        <dgm:presOf/>
        <dgm:forEach name="Name99" ref="parentBackgroundRepeat"/>
      </dgm:layoutNode>
      <dgm:choose name="Name100">
        <dgm:if name="Name101" axis="ch" ptType="node" func="cnt" op="gte" val="1">
          <dgm:layoutNode name="Child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102"/>
      </dgm:choose>
      <dgm:layoutNode name="Parent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469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0338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469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29675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469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277D6985-418A-4D6D-82AA-8B2AE0ABA5A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F197B1B7-E1DC-484E-A245-78BEA0569696}" type="datetimeFigureOut">
              <a:rPr lang="en-US"/>
              <a:pPr>
                <a:defRPr/>
              </a:pPr>
              <a:t>1/30/2020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16425"/>
            <a:ext cx="5607050" cy="4183063"/>
          </a:xfrm>
          <a:prstGeom prst="rect">
            <a:avLst/>
          </a:prstGeom>
        </p:spPr>
        <p:txBody>
          <a:bodyPr vert="horz" lIns="93177" tIns="46589" rIns="93177" bIns="46589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EED48B25-A4DA-4822-B492-DBFCD11AFCC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 bwMode="auto"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279525" y="1600200"/>
            <a:ext cx="7085013" cy="10668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279525" y="2819400"/>
            <a:ext cx="5256213" cy="11430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6F9F14-639C-459E-AEED-03E7333AFB1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864312-8EA5-46FC-A92B-E41A2AC1925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B56FAB-FF11-4786-BBA0-AC538E14E23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79525" y="1600200"/>
            <a:ext cx="25527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84625" y="1600200"/>
            <a:ext cx="25527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2E447A-85B1-4ADB-89CC-40128E7E148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D46C61-4B17-40D1-AF09-193765A01C7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9990C9-F766-435F-8BA0-1ADD5F22E4F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9D400C-794D-430B-9355-D4A1F3C4C1E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5135B5-05DB-4FE7-9555-47465E18256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2AE7DB-30D2-4646-A7BF-CF915AD9EB0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EFA529-0954-4845-8A2C-8386AB63CFD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94475" y="685800"/>
            <a:ext cx="1771650" cy="5440363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79525" y="685800"/>
            <a:ext cx="5162550" cy="544036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EA35C4-91B8-4646-8295-1B64CA58523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48AABF-6331-4387-ABA5-DA64E82C2D8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F01FCC-3255-4180-9A65-C16C092096D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E8794E-DBBE-4C7D-B43D-9DEC8EE369C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CD4B5A-ED68-4835-A300-D046D848993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3E53F6-95CC-4903-B81C-23ABCBAB4C3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94C9A9-F784-46DC-BB8A-675214333A8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72812E-4BC4-44A0-9818-4B0FD782E85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6277CD-EA40-493D-83B1-BE0D95F8EB7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F4A28F-BCB9-48D5-99EA-1ADFA19DD9A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52DB97-0188-4464-A00B-91B176C0D38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55B7F3-B14A-4B42-9A59-58A4E471EF1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pPr>
              <a:defRPr/>
            </a:pPr>
            <a:fld id="{67230CC9-7453-437C-A77D-0B292347DAB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pPr>
              <a:defRPr/>
            </a:pPr>
            <a:fld id="{13F35BA1-A5BB-4826-83B8-DC72C6CB5CD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pPr>
              <a:defRPr/>
            </a:pPr>
            <a:fld id="{C6DDF159-F1BB-4FEF-91DF-14671DD99DF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3400" y="1828800"/>
            <a:ext cx="4000500" cy="4038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6300" y="1828800"/>
            <a:ext cx="4000500" cy="4038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pPr>
              <a:defRPr/>
            </a:pPr>
            <a:fld id="{F514452B-AF23-412E-BE2B-DBAFE9F6053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pPr>
              <a:defRPr/>
            </a:pPr>
            <a:fld id="{F8591507-3719-449D-AC39-D1EF1D22D29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pPr>
              <a:defRPr/>
            </a:pPr>
            <a:fld id="{26A13B89-4475-47A3-BFB6-19E17AFF3F9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pPr>
              <a:defRPr/>
            </a:pPr>
            <a:fld id="{A755C0D3-D34F-400E-8B77-546F402B416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pPr>
              <a:defRPr/>
            </a:pPr>
            <a:fld id="{BEC6C9E1-E888-4E1A-9163-591BA06BC0A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pPr>
              <a:defRPr/>
            </a:pPr>
            <a:fld id="{108F82A3-480D-46C4-ABAC-29CA4D9C94D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pPr>
              <a:defRPr/>
            </a:pPr>
            <a:fld id="{1256DF9D-F828-4BDF-9606-D8B07DBF734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48450" y="473075"/>
            <a:ext cx="2038350" cy="53943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473075"/>
            <a:ext cx="5962650" cy="53943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pPr>
              <a:defRPr/>
            </a:pPr>
            <a:fld id="{3D67D50B-2247-4904-BE68-F713088FAFC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pPr>
              <a:defRPr/>
            </a:pPr>
            <a:fld id="{22185AAD-108D-4F06-A361-F46EE2D5E7F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pPr>
              <a:defRPr/>
            </a:pPr>
            <a:fld id="{D0FE42CA-9000-475E-8C83-ED5DDFFED08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pPr>
              <a:defRPr/>
            </a:pPr>
            <a:fld id="{76E5237A-074E-4CEF-9CB5-400BF81A1E9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pPr>
              <a:defRPr/>
            </a:pPr>
            <a:fld id="{26FAFBED-6D82-48A7-8032-A8475631DF6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pPr>
              <a:defRPr/>
            </a:pPr>
            <a:fld id="{6D81FC8A-3993-4F7B-95D9-3E9D65FADA1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pPr>
              <a:defRPr/>
            </a:pPr>
            <a:fld id="{07F163AF-90AA-4C39-93AC-5D634319D70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pPr>
              <a:defRPr/>
            </a:pPr>
            <a:fld id="{977CAA31-CCBE-4CFE-8393-44ACA6CAC1A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pPr>
              <a:defRPr/>
            </a:pPr>
            <a:fld id="{A4F2F6FF-0D52-4C89-82E2-7640B6B6F98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pPr>
              <a:defRPr/>
            </a:pPr>
            <a:fld id="{7477135F-7F6C-46A2-AD1C-892265ED0E8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pPr>
              <a:defRPr/>
            </a:pPr>
            <a:fld id="{3E36A730-9B7B-42A2-89BD-412736D2801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pPr>
              <a:defRPr/>
            </a:pPr>
            <a:fld id="{9F543B20-728B-493E-B477-FF705DEE039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381000" y="457200"/>
            <a:ext cx="8397875" cy="5562600"/>
            <a:chOff x="240" y="288"/>
            <a:chExt cx="5290" cy="3504"/>
          </a:xfrm>
        </p:grpSpPr>
        <p:sp>
          <p:nvSpPr>
            <p:cNvPr id="5" name="Rectangle 3"/>
            <p:cNvSpPr>
              <a:spLocks noChangeArrowheads="1"/>
            </p:cNvSpPr>
            <p:nvPr/>
          </p:nvSpPr>
          <p:spPr bwMode="blackWhite">
            <a:xfrm>
              <a:off x="240" y="288"/>
              <a:ext cx="5290" cy="3504"/>
            </a:xfrm>
            <a:prstGeom prst="rect">
              <a:avLst/>
            </a:prstGeom>
            <a:solidFill>
              <a:schemeClr val="bg1"/>
            </a:solidFill>
            <a:ln w="50800">
              <a:solidFill>
                <a:schemeClr val="folHlink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2400">
                <a:solidFill>
                  <a:srgbClr val="FFFFFF"/>
                </a:solidFill>
                <a:latin typeface="Times New Roman" pitchFamily="18" charset="0"/>
              </a:endParaRPr>
            </a:p>
          </p:txBody>
        </p:sp>
        <p:sp>
          <p:nvSpPr>
            <p:cNvPr id="6" name="Rectangle 4"/>
            <p:cNvSpPr>
              <a:spLocks noChangeArrowheads="1"/>
            </p:cNvSpPr>
            <p:nvPr/>
          </p:nvSpPr>
          <p:spPr bwMode="auto">
            <a:xfrm>
              <a:off x="285" y="336"/>
              <a:ext cx="5184" cy="3408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extLst/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2400">
                <a:solidFill>
                  <a:srgbClr val="FFFFFF"/>
                </a:solidFill>
                <a:latin typeface="Times New Roman" pitchFamily="18" charset="0"/>
              </a:endParaRPr>
            </a:p>
          </p:txBody>
        </p:sp>
        <p:sp>
          <p:nvSpPr>
            <p:cNvPr id="7" name="Line 5"/>
            <p:cNvSpPr>
              <a:spLocks noChangeShapeType="1"/>
            </p:cNvSpPr>
            <p:nvPr/>
          </p:nvSpPr>
          <p:spPr bwMode="auto">
            <a:xfrm>
              <a:off x="576" y="2256"/>
              <a:ext cx="4608" cy="0"/>
            </a:xfrm>
            <a:prstGeom prst="line">
              <a:avLst/>
            </a:prstGeom>
            <a:noFill/>
            <a:ln w="19050">
              <a:solidFill>
                <a:schemeClr val="accent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</p:grpSp>
      <p:sp>
        <p:nvSpPr>
          <p:cNvPr id="49158" name="Rectangle 6"/>
          <p:cNvSpPr>
            <a:spLocks noGrp="1" noChangeArrowheads="1"/>
          </p:cNvSpPr>
          <p:nvPr>
            <p:ph type="ctrTitle"/>
          </p:nvPr>
        </p:nvSpPr>
        <p:spPr>
          <a:xfrm>
            <a:off x="1219200" y="838200"/>
            <a:ext cx="6781800" cy="2559050"/>
          </a:xfrm>
        </p:spPr>
        <p:txBody>
          <a:bodyPr anchorCtr="1"/>
          <a:lstStyle>
            <a:lvl1pPr algn="ctr">
              <a:defRPr sz="6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9159" name="Rectangle 7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733800"/>
            <a:ext cx="6400800" cy="187325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3000"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8" name="Rectangle 8"/>
          <p:cNvSpPr>
            <a:spLocks noGrp="1" noChangeArrowheads="1"/>
          </p:cNvSpPr>
          <p:nvPr>
            <p:ph type="dt" sz="half" idx="10"/>
          </p:nvPr>
        </p:nvSpPr>
        <p:spPr>
          <a:xfrm>
            <a:off x="536575" y="6248400"/>
            <a:ext cx="2054225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9"/>
          <p:cNvSpPr>
            <a:spLocks noGrp="1" noChangeArrowheads="1"/>
          </p:cNvSpPr>
          <p:nvPr>
            <p:ph type="ftr" sz="quarter" idx="11"/>
          </p:nvPr>
        </p:nvSpPr>
        <p:spPr>
          <a:xfrm>
            <a:off x="3251200" y="6248400"/>
            <a:ext cx="2887663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Rectangle 10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788150" y="6257925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7DB024-277A-460F-875E-F3E47DBE600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733D2D-A17D-417A-8E4F-77D50726C82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9B65BC-BBD4-4C4C-9AEF-80E7AA44FA1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3400" y="1828800"/>
            <a:ext cx="4000500" cy="4038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6300" y="1828800"/>
            <a:ext cx="4000500" cy="4038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F4CBC8-BA41-4E85-BB7D-5B6A1523540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DF1551-D255-49FC-9898-0D496C3F2FC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143A6D-3615-4FF6-B11E-70C0FD73C7C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18C914-1DCA-4258-A60A-1318353FC34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ACCDF3-C184-4E0C-A7D2-68736451BDD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ECC0DF-D065-4AEB-96BF-4D6C0139356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FE5EEC-E420-4005-9BC2-97747BD6906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48450" y="473075"/>
            <a:ext cx="2038350" cy="53943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473075"/>
            <a:ext cx="5962650" cy="53943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E50BC5-7FCF-43EF-AEA1-E6A4C863EEC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381000" y="457200"/>
            <a:ext cx="8397875" cy="5562600"/>
            <a:chOff x="240" y="288"/>
            <a:chExt cx="5290" cy="3504"/>
          </a:xfrm>
        </p:grpSpPr>
        <p:sp>
          <p:nvSpPr>
            <p:cNvPr id="5" name="Rectangle 3"/>
            <p:cNvSpPr>
              <a:spLocks noChangeArrowheads="1"/>
            </p:cNvSpPr>
            <p:nvPr/>
          </p:nvSpPr>
          <p:spPr bwMode="blackWhite">
            <a:xfrm>
              <a:off x="240" y="288"/>
              <a:ext cx="5290" cy="3504"/>
            </a:xfrm>
            <a:prstGeom prst="rect">
              <a:avLst/>
            </a:prstGeom>
            <a:solidFill>
              <a:schemeClr val="bg1"/>
            </a:solidFill>
            <a:ln w="50800">
              <a:solidFill>
                <a:schemeClr val="folHlink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2400">
                <a:solidFill>
                  <a:srgbClr val="FFFFFF"/>
                </a:solidFill>
                <a:latin typeface="Times New Roman" pitchFamily="18" charset="0"/>
              </a:endParaRPr>
            </a:p>
          </p:txBody>
        </p:sp>
        <p:sp>
          <p:nvSpPr>
            <p:cNvPr id="6" name="Rectangle 4"/>
            <p:cNvSpPr>
              <a:spLocks noChangeArrowheads="1"/>
            </p:cNvSpPr>
            <p:nvPr/>
          </p:nvSpPr>
          <p:spPr bwMode="auto">
            <a:xfrm>
              <a:off x="285" y="336"/>
              <a:ext cx="5184" cy="3408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extLst/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2400">
                <a:solidFill>
                  <a:srgbClr val="FFFFFF"/>
                </a:solidFill>
                <a:latin typeface="Times New Roman" pitchFamily="18" charset="0"/>
              </a:endParaRPr>
            </a:p>
          </p:txBody>
        </p:sp>
        <p:sp>
          <p:nvSpPr>
            <p:cNvPr id="7" name="Line 5"/>
            <p:cNvSpPr>
              <a:spLocks noChangeShapeType="1"/>
            </p:cNvSpPr>
            <p:nvPr/>
          </p:nvSpPr>
          <p:spPr bwMode="auto">
            <a:xfrm>
              <a:off x="576" y="2256"/>
              <a:ext cx="4608" cy="0"/>
            </a:xfrm>
            <a:prstGeom prst="line">
              <a:avLst/>
            </a:prstGeom>
            <a:noFill/>
            <a:ln w="19050">
              <a:solidFill>
                <a:schemeClr val="accent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</p:grpSp>
      <p:sp>
        <p:nvSpPr>
          <p:cNvPr id="49158" name="Rectangle 6"/>
          <p:cNvSpPr>
            <a:spLocks noGrp="1" noChangeArrowheads="1"/>
          </p:cNvSpPr>
          <p:nvPr>
            <p:ph type="ctrTitle"/>
          </p:nvPr>
        </p:nvSpPr>
        <p:spPr>
          <a:xfrm>
            <a:off x="1219200" y="838200"/>
            <a:ext cx="6781800" cy="2559050"/>
          </a:xfrm>
        </p:spPr>
        <p:txBody>
          <a:bodyPr anchorCtr="1"/>
          <a:lstStyle>
            <a:lvl1pPr algn="ctr">
              <a:defRPr sz="6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9159" name="Rectangle 7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733800"/>
            <a:ext cx="6400800" cy="187325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3000"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8" name="Rectangle 8"/>
          <p:cNvSpPr>
            <a:spLocks noGrp="1" noChangeArrowheads="1"/>
          </p:cNvSpPr>
          <p:nvPr>
            <p:ph type="dt" sz="half" idx="10"/>
          </p:nvPr>
        </p:nvSpPr>
        <p:spPr>
          <a:xfrm>
            <a:off x="536575" y="6248400"/>
            <a:ext cx="2054225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9"/>
          <p:cNvSpPr>
            <a:spLocks noGrp="1" noChangeArrowheads="1"/>
          </p:cNvSpPr>
          <p:nvPr>
            <p:ph type="ftr" sz="quarter" idx="11"/>
          </p:nvPr>
        </p:nvSpPr>
        <p:spPr>
          <a:xfrm>
            <a:off x="3251200" y="6248400"/>
            <a:ext cx="2887663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Rectangle 10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788150" y="6257925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7A75D7-351F-469E-86AE-989A7681A7B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181EB4-F985-417A-935A-74CC68973A1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636B58-3F2A-4215-9AD5-24F1457244E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3400" y="1828800"/>
            <a:ext cx="4000500" cy="4038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6300" y="1828800"/>
            <a:ext cx="4000500" cy="4038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4F0761-595E-424E-93B6-ED91A2F24E3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61E276-9E0C-4954-B4B4-24430EBB97E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D40342-0A73-49EA-8FA1-4574404A4E6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1CB855-D974-456B-89B9-735C3B3045D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2C8E6D-F9E3-4458-9619-ED8386C2779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DE290C-8A1A-4EA8-89FF-B170DAD89F0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C45CEF-C15C-4BFB-B47B-840708288C7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48450" y="473075"/>
            <a:ext cx="2038350" cy="53943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473075"/>
            <a:ext cx="5962650" cy="53943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FA7547-2E12-4DAB-AEDC-C40B9B46F61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381000" y="457200"/>
            <a:ext cx="8397875" cy="5562600"/>
            <a:chOff x="240" y="288"/>
            <a:chExt cx="5290" cy="3504"/>
          </a:xfrm>
        </p:grpSpPr>
        <p:sp>
          <p:nvSpPr>
            <p:cNvPr id="5" name="Rectangle 3"/>
            <p:cNvSpPr>
              <a:spLocks noChangeArrowheads="1"/>
            </p:cNvSpPr>
            <p:nvPr/>
          </p:nvSpPr>
          <p:spPr bwMode="blackWhite">
            <a:xfrm>
              <a:off x="240" y="288"/>
              <a:ext cx="5290" cy="3504"/>
            </a:xfrm>
            <a:prstGeom prst="rect">
              <a:avLst/>
            </a:prstGeom>
            <a:solidFill>
              <a:schemeClr val="bg1"/>
            </a:solidFill>
            <a:ln w="50800">
              <a:solidFill>
                <a:schemeClr val="folHlink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>
                <a:defRPr/>
              </a:pPr>
              <a:endParaRPr lang="en-US" sz="2400">
                <a:solidFill>
                  <a:srgbClr val="FFFFFF"/>
                </a:solidFill>
                <a:latin typeface="Times New Roman" pitchFamily="18" charset="0"/>
              </a:endParaRPr>
            </a:p>
          </p:txBody>
        </p:sp>
        <p:sp>
          <p:nvSpPr>
            <p:cNvPr id="6" name="Rectangle 4"/>
            <p:cNvSpPr>
              <a:spLocks noChangeArrowheads="1"/>
            </p:cNvSpPr>
            <p:nvPr/>
          </p:nvSpPr>
          <p:spPr bwMode="auto">
            <a:xfrm>
              <a:off x="285" y="336"/>
              <a:ext cx="5184" cy="3408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>
                <a:defRPr/>
              </a:pPr>
              <a:endParaRPr lang="en-US" sz="2400">
                <a:solidFill>
                  <a:srgbClr val="FFFFFF"/>
                </a:solidFill>
                <a:latin typeface="Times New Roman" pitchFamily="18" charset="0"/>
              </a:endParaRPr>
            </a:p>
          </p:txBody>
        </p:sp>
        <p:sp>
          <p:nvSpPr>
            <p:cNvPr id="7" name="Line 5"/>
            <p:cNvSpPr>
              <a:spLocks noChangeShapeType="1"/>
            </p:cNvSpPr>
            <p:nvPr/>
          </p:nvSpPr>
          <p:spPr bwMode="auto">
            <a:xfrm>
              <a:off x="576" y="2256"/>
              <a:ext cx="4608" cy="0"/>
            </a:xfrm>
            <a:prstGeom prst="line">
              <a:avLst/>
            </a:prstGeom>
            <a:noFill/>
            <a:ln w="19050">
              <a:solidFill>
                <a:schemeClr val="accent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</p:grpSp>
      <p:sp>
        <p:nvSpPr>
          <p:cNvPr id="49158" name="Rectangle 6"/>
          <p:cNvSpPr>
            <a:spLocks noGrp="1" noChangeArrowheads="1"/>
          </p:cNvSpPr>
          <p:nvPr>
            <p:ph type="ctrTitle"/>
          </p:nvPr>
        </p:nvSpPr>
        <p:spPr>
          <a:xfrm>
            <a:off x="1219200" y="838200"/>
            <a:ext cx="6781800" cy="2559050"/>
          </a:xfrm>
        </p:spPr>
        <p:txBody>
          <a:bodyPr anchorCtr="1"/>
          <a:lstStyle>
            <a:lvl1pPr algn="ctr">
              <a:defRPr sz="6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9159" name="Rectangle 7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733800"/>
            <a:ext cx="6400800" cy="187325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3000"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8" name="Rectangle 8"/>
          <p:cNvSpPr>
            <a:spLocks noGrp="1" noChangeArrowheads="1"/>
          </p:cNvSpPr>
          <p:nvPr>
            <p:ph type="dt" sz="half" idx="10"/>
          </p:nvPr>
        </p:nvSpPr>
        <p:spPr>
          <a:xfrm>
            <a:off x="536575" y="6248400"/>
            <a:ext cx="2054225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9"/>
          <p:cNvSpPr>
            <a:spLocks noGrp="1" noChangeArrowheads="1"/>
          </p:cNvSpPr>
          <p:nvPr>
            <p:ph type="ftr" sz="quarter" idx="11"/>
          </p:nvPr>
        </p:nvSpPr>
        <p:spPr>
          <a:xfrm>
            <a:off x="3251200" y="6248400"/>
            <a:ext cx="2887663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Rectangle 10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788150" y="6257925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D6EB14-FFDC-4868-80BD-CB686E4A7FD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FCEB0E-FEBB-4F60-A08F-9C3BD7563A9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145E6A-9E48-4556-9DED-ECABBE5DA8A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3400" y="1828800"/>
            <a:ext cx="4000500" cy="4038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6300" y="1828800"/>
            <a:ext cx="4000500" cy="4038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9FF0E8-5D34-4B0C-B3E9-1A7EA80947D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BAA29F-53E0-4EC2-A3C1-E2A517F49C8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BC9338-072E-4D81-B49F-4AE60CC704E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144BAB-F34B-4A34-942D-57DA62AA1F7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CC3A9C-A82E-47DF-A4AB-F7103A91C22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82CE62-54A3-4F21-BA19-48C9BCCB0BA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1064F1-BFB9-457F-9821-653C55D0F82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48450" y="473075"/>
            <a:ext cx="2038350" cy="53943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473075"/>
            <a:ext cx="5962650" cy="53943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2148D6-6169-4136-8705-E7DEFE0F6BC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279525" y="685800"/>
            <a:ext cx="7086600" cy="731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79525" y="1600200"/>
            <a:ext cx="52578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3482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429375"/>
            <a:ext cx="213360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482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429375"/>
            <a:ext cx="289560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482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429375"/>
            <a:ext cx="213360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9D3F8821-CA62-41FB-89C0-137033CFE14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8345" r:id="rId1"/>
    <p:sldLayoutId id="2147488263" r:id="rId2"/>
    <p:sldLayoutId id="2147488264" r:id="rId3"/>
    <p:sldLayoutId id="2147488265" r:id="rId4"/>
    <p:sldLayoutId id="2147488266" r:id="rId5"/>
    <p:sldLayoutId id="2147488267" r:id="rId6"/>
    <p:sldLayoutId id="2147488268" r:id="rId7"/>
    <p:sldLayoutId id="2147488269" r:id="rId8"/>
    <p:sldLayoutId id="2147488270" r:id="rId9"/>
    <p:sldLayoutId id="2147488271" r:id="rId10"/>
    <p:sldLayoutId id="2147488272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Gothic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Gothic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Gothic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Gothic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Gothic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Gothic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Gothic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Gothic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B81424FD-5E5B-4513-B051-F6D2994A104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8273" r:id="rId1"/>
    <p:sldLayoutId id="2147488274" r:id="rId2"/>
    <p:sldLayoutId id="2147488275" r:id="rId3"/>
    <p:sldLayoutId id="2147488276" r:id="rId4"/>
    <p:sldLayoutId id="2147488277" r:id="rId5"/>
    <p:sldLayoutId id="2147488278" r:id="rId6"/>
    <p:sldLayoutId id="2147488279" r:id="rId7"/>
    <p:sldLayoutId id="2147488280" r:id="rId8"/>
    <p:sldLayoutId id="2147488281" r:id="rId9"/>
    <p:sldLayoutId id="2147488282" r:id="rId10"/>
    <p:sldLayoutId id="2147488283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22" name="Group 2"/>
          <p:cNvGrpSpPr>
            <a:grpSpLocks/>
          </p:cNvGrpSpPr>
          <p:nvPr/>
        </p:nvGrpSpPr>
        <p:grpSpPr bwMode="auto">
          <a:xfrm>
            <a:off x="381000" y="457200"/>
            <a:ext cx="8397875" cy="5562600"/>
            <a:chOff x="240" y="288"/>
            <a:chExt cx="5290" cy="3504"/>
          </a:xfrm>
        </p:grpSpPr>
        <p:sp>
          <p:nvSpPr>
            <p:cNvPr id="6152" name="Rectangle 3"/>
            <p:cNvSpPr>
              <a:spLocks noChangeArrowheads="1"/>
            </p:cNvSpPr>
            <p:nvPr/>
          </p:nvSpPr>
          <p:spPr bwMode="blackWhite">
            <a:xfrm>
              <a:off x="240" y="288"/>
              <a:ext cx="5290" cy="3504"/>
            </a:xfrm>
            <a:prstGeom prst="rect">
              <a:avLst/>
            </a:prstGeom>
            <a:solidFill>
              <a:schemeClr val="bg1"/>
            </a:solidFill>
            <a:ln w="50800">
              <a:solidFill>
                <a:schemeClr val="folHlink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2400">
                <a:solidFill>
                  <a:srgbClr val="FFFFFF"/>
                </a:solidFill>
                <a:latin typeface="Times New Roman" pitchFamily="18" charset="0"/>
              </a:endParaRPr>
            </a:p>
          </p:txBody>
        </p:sp>
        <p:sp>
          <p:nvSpPr>
            <p:cNvPr id="6153" name="Rectangle 4"/>
            <p:cNvSpPr>
              <a:spLocks noChangeArrowheads="1"/>
            </p:cNvSpPr>
            <p:nvPr/>
          </p:nvSpPr>
          <p:spPr bwMode="auto">
            <a:xfrm>
              <a:off x="285" y="336"/>
              <a:ext cx="5184" cy="3408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extLst/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2400">
                <a:solidFill>
                  <a:srgbClr val="FFFFFF"/>
                </a:solidFill>
                <a:latin typeface="Times New Roman" pitchFamily="18" charset="0"/>
              </a:endParaRPr>
            </a:p>
          </p:txBody>
        </p:sp>
        <p:sp>
          <p:nvSpPr>
            <p:cNvPr id="5130" name="Line 5"/>
            <p:cNvSpPr>
              <a:spLocks noChangeShapeType="1"/>
            </p:cNvSpPr>
            <p:nvPr/>
          </p:nvSpPr>
          <p:spPr bwMode="auto">
            <a:xfrm>
              <a:off x="576" y="2256"/>
              <a:ext cx="4608" cy="0"/>
            </a:xfrm>
            <a:prstGeom prst="line">
              <a:avLst/>
            </a:prstGeom>
            <a:noFill/>
            <a:ln w="19050">
              <a:solidFill>
                <a:schemeClr val="accent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</p:grpSp>
      <p:sp>
        <p:nvSpPr>
          <p:cNvPr id="5123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33400" y="473075"/>
            <a:ext cx="8153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4" name="Rectangle 7"/>
          <p:cNvSpPr>
            <a:spLocks noGrp="1" noChangeArrowheads="1"/>
          </p:cNvSpPr>
          <p:nvPr>
            <p:ph type="body" idx="1"/>
          </p:nvPr>
        </p:nvSpPr>
        <p:spPr bwMode="auto">
          <a:xfrm>
            <a:off x="533400" y="1828800"/>
            <a:ext cx="8153400" cy="403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5" name="Rectangle 8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536575" y="6248400"/>
            <a:ext cx="2054225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000">
                <a:solidFill>
                  <a:srgbClr val="FFFFFF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" name="Rectangle 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251200" y="6248400"/>
            <a:ext cx="2887663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000">
                <a:solidFill>
                  <a:srgbClr val="FFFFFF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" name="Rectangle 1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88150" y="6257925"/>
            <a:ext cx="19050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rgbClr val="FFFFFF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4A35A1D3-6F9D-4B38-BD3B-7D64632042F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8346" r:id="rId1"/>
    <p:sldLayoutId id="2147488347" r:id="rId2"/>
    <p:sldLayoutId id="2147488348" r:id="rId3"/>
    <p:sldLayoutId id="2147488349" r:id="rId4"/>
    <p:sldLayoutId id="2147488350" r:id="rId5"/>
    <p:sldLayoutId id="2147488351" r:id="rId6"/>
    <p:sldLayoutId id="2147488352" r:id="rId7"/>
    <p:sldLayoutId id="2147488353" r:id="rId8"/>
    <p:sldLayoutId id="2147488354" r:id="rId9"/>
    <p:sldLayoutId id="2147488355" r:id="rId10"/>
    <p:sldLayoutId id="2147488356" r:id="rId11"/>
  </p:sldLayoutIdLst>
  <p:txStyles>
    <p:titleStyle>
      <a:lvl1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5000"/>
        <a:buFont typeface="Wingdings" pitchFamily="2" charset="2"/>
        <a:buChar char="n"/>
        <a:defRPr sz="31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6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pitchFamily="2" charset="2"/>
        <a:buChar char="n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8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8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8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8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8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802F9DED-A7A0-4F7E-93B1-875225A0453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8357" r:id="rId1"/>
    <p:sldLayoutId id="2147488358" r:id="rId2"/>
    <p:sldLayoutId id="2147488359" r:id="rId3"/>
    <p:sldLayoutId id="2147488360" r:id="rId4"/>
    <p:sldLayoutId id="2147488361" r:id="rId5"/>
    <p:sldLayoutId id="2147488362" r:id="rId6"/>
    <p:sldLayoutId id="2147488363" r:id="rId7"/>
    <p:sldLayoutId id="2147488364" r:id="rId8"/>
    <p:sldLayoutId id="2147488365" r:id="rId9"/>
    <p:sldLayoutId id="2147488366" r:id="rId10"/>
    <p:sldLayoutId id="2147488367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70" name="Group 2"/>
          <p:cNvGrpSpPr>
            <a:grpSpLocks/>
          </p:cNvGrpSpPr>
          <p:nvPr/>
        </p:nvGrpSpPr>
        <p:grpSpPr bwMode="auto">
          <a:xfrm>
            <a:off x="228600" y="228600"/>
            <a:ext cx="8686800" cy="5943600"/>
            <a:chOff x="144" y="144"/>
            <a:chExt cx="5472" cy="3744"/>
          </a:xfrm>
        </p:grpSpPr>
        <p:sp>
          <p:nvSpPr>
            <p:cNvPr id="8200" name="Rectangle 3"/>
            <p:cNvSpPr>
              <a:spLocks noChangeArrowheads="1"/>
            </p:cNvSpPr>
            <p:nvPr/>
          </p:nvSpPr>
          <p:spPr bwMode="auto">
            <a:xfrm>
              <a:off x="144" y="144"/>
              <a:ext cx="5472" cy="3744"/>
            </a:xfrm>
            <a:prstGeom prst="rect">
              <a:avLst/>
            </a:prstGeom>
            <a:solidFill>
              <a:schemeClr val="bg1"/>
            </a:solidFill>
            <a:ln w="44450">
              <a:solidFill>
                <a:schemeClr val="folHlink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2400">
                <a:solidFill>
                  <a:srgbClr val="FFFFFF"/>
                </a:solidFill>
                <a:latin typeface="Times New Roman" pitchFamily="18" charset="0"/>
              </a:endParaRPr>
            </a:p>
          </p:txBody>
        </p:sp>
        <p:sp>
          <p:nvSpPr>
            <p:cNvPr id="8201" name="Rectangle 4"/>
            <p:cNvSpPr>
              <a:spLocks noChangeArrowheads="1"/>
            </p:cNvSpPr>
            <p:nvPr/>
          </p:nvSpPr>
          <p:spPr bwMode="blackWhite">
            <a:xfrm>
              <a:off x="193" y="193"/>
              <a:ext cx="5373" cy="3635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folHlink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2400">
                <a:solidFill>
                  <a:srgbClr val="FFFFFF"/>
                </a:solidFill>
                <a:latin typeface="Times New Roman" pitchFamily="18" charset="0"/>
              </a:endParaRPr>
            </a:p>
          </p:txBody>
        </p:sp>
        <p:sp>
          <p:nvSpPr>
            <p:cNvPr id="7178" name="Line 5"/>
            <p:cNvSpPr>
              <a:spLocks noChangeShapeType="1"/>
            </p:cNvSpPr>
            <p:nvPr/>
          </p:nvSpPr>
          <p:spPr bwMode="auto">
            <a:xfrm>
              <a:off x="336" y="1092"/>
              <a:ext cx="5136" cy="0"/>
            </a:xfrm>
            <a:prstGeom prst="line">
              <a:avLst/>
            </a:prstGeom>
            <a:noFill/>
            <a:ln w="12700">
              <a:solidFill>
                <a:schemeClr val="accent2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</p:grpSp>
      <p:sp>
        <p:nvSpPr>
          <p:cNvPr id="7171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33400" y="473075"/>
            <a:ext cx="8153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7172" name="Rectangle 7"/>
          <p:cNvSpPr>
            <a:spLocks noGrp="1" noChangeArrowheads="1"/>
          </p:cNvSpPr>
          <p:nvPr>
            <p:ph type="body" idx="1"/>
          </p:nvPr>
        </p:nvSpPr>
        <p:spPr bwMode="auto">
          <a:xfrm>
            <a:off x="533400" y="1828800"/>
            <a:ext cx="8153400" cy="403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8136" name="Rectangle 8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533400" y="6248400"/>
            <a:ext cx="2057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000">
                <a:solidFill>
                  <a:srgbClr val="FFFFFF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8137" name="Rectangle 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2385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000">
                <a:solidFill>
                  <a:srgbClr val="FFFFFF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8138" name="Rectangle 1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rgbClr val="FFFFFF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1DE112D1-A526-4158-AB33-9B83740DD91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8368" r:id="rId1"/>
    <p:sldLayoutId id="2147488295" r:id="rId2"/>
    <p:sldLayoutId id="2147488296" r:id="rId3"/>
    <p:sldLayoutId id="2147488297" r:id="rId4"/>
    <p:sldLayoutId id="2147488298" r:id="rId5"/>
    <p:sldLayoutId id="2147488299" r:id="rId6"/>
    <p:sldLayoutId id="2147488300" r:id="rId7"/>
    <p:sldLayoutId id="2147488301" r:id="rId8"/>
    <p:sldLayoutId id="2147488302" r:id="rId9"/>
    <p:sldLayoutId id="2147488303" r:id="rId10"/>
    <p:sldLayoutId id="2147488304" r:id="rId11"/>
  </p:sldLayoutIdLst>
  <p:txStyles>
    <p:titleStyle>
      <a:lvl1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l" rtl="0" fontAlgn="base">
        <a:lnSpc>
          <a:spcPct val="8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l" rtl="0" fontAlgn="base">
        <a:lnSpc>
          <a:spcPct val="8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l" rtl="0" fontAlgn="base">
        <a:lnSpc>
          <a:spcPct val="8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l" rtl="0" fontAlgn="base">
        <a:lnSpc>
          <a:spcPct val="8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5000"/>
        <a:buFont typeface="Wingdings" pitchFamily="2" charset="2"/>
        <a:buChar char="n"/>
        <a:defRPr sz="31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6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pitchFamily="2" charset="2"/>
        <a:buChar char="n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8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8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8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8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8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194" name="Group 2"/>
          <p:cNvGrpSpPr>
            <a:grpSpLocks/>
          </p:cNvGrpSpPr>
          <p:nvPr/>
        </p:nvGrpSpPr>
        <p:grpSpPr bwMode="auto">
          <a:xfrm>
            <a:off x="228600" y="228600"/>
            <a:ext cx="8686800" cy="5943600"/>
            <a:chOff x="144" y="144"/>
            <a:chExt cx="5472" cy="3744"/>
          </a:xfrm>
        </p:grpSpPr>
        <p:sp>
          <p:nvSpPr>
            <p:cNvPr id="10248" name="Rectangle 3"/>
            <p:cNvSpPr>
              <a:spLocks noChangeArrowheads="1"/>
            </p:cNvSpPr>
            <p:nvPr/>
          </p:nvSpPr>
          <p:spPr bwMode="auto">
            <a:xfrm>
              <a:off x="144" y="144"/>
              <a:ext cx="5472" cy="3744"/>
            </a:xfrm>
            <a:prstGeom prst="rect">
              <a:avLst/>
            </a:prstGeom>
            <a:solidFill>
              <a:schemeClr val="bg1"/>
            </a:solidFill>
            <a:ln w="44450">
              <a:solidFill>
                <a:schemeClr val="folHlink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2400">
                <a:solidFill>
                  <a:srgbClr val="FFFFFF"/>
                </a:solidFill>
                <a:latin typeface="Times New Roman" pitchFamily="18" charset="0"/>
              </a:endParaRPr>
            </a:p>
          </p:txBody>
        </p:sp>
        <p:sp>
          <p:nvSpPr>
            <p:cNvPr id="10249" name="Rectangle 4"/>
            <p:cNvSpPr>
              <a:spLocks noChangeArrowheads="1"/>
            </p:cNvSpPr>
            <p:nvPr/>
          </p:nvSpPr>
          <p:spPr bwMode="blackWhite">
            <a:xfrm>
              <a:off x="193" y="193"/>
              <a:ext cx="5373" cy="3635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folHlink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2400">
                <a:solidFill>
                  <a:srgbClr val="FFFFFF"/>
                </a:solidFill>
                <a:latin typeface="Times New Roman" pitchFamily="18" charset="0"/>
              </a:endParaRPr>
            </a:p>
          </p:txBody>
        </p:sp>
        <p:sp>
          <p:nvSpPr>
            <p:cNvPr id="8202" name="Line 5"/>
            <p:cNvSpPr>
              <a:spLocks noChangeShapeType="1"/>
            </p:cNvSpPr>
            <p:nvPr/>
          </p:nvSpPr>
          <p:spPr bwMode="auto">
            <a:xfrm>
              <a:off x="336" y="1092"/>
              <a:ext cx="5136" cy="0"/>
            </a:xfrm>
            <a:prstGeom prst="line">
              <a:avLst/>
            </a:prstGeom>
            <a:noFill/>
            <a:ln w="12700">
              <a:solidFill>
                <a:schemeClr val="accent2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</p:grpSp>
      <p:sp>
        <p:nvSpPr>
          <p:cNvPr id="8195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33400" y="473075"/>
            <a:ext cx="8153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8196" name="Rectangle 7"/>
          <p:cNvSpPr>
            <a:spLocks noGrp="1" noChangeArrowheads="1"/>
          </p:cNvSpPr>
          <p:nvPr>
            <p:ph type="body" idx="1"/>
          </p:nvPr>
        </p:nvSpPr>
        <p:spPr bwMode="auto">
          <a:xfrm>
            <a:off x="533400" y="1828800"/>
            <a:ext cx="8153400" cy="403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8136" name="Rectangle 8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533400" y="6248400"/>
            <a:ext cx="2057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000">
                <a:solidFill>
                  <a:srgbClr val="FFFFFF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8137" name="Rectangle 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2385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000">
                <a:solidFill>
                  <a:srgbClr val="FFFFFF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8138" name="Rectangle 1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rgbClr val="FFFFFF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9803E708-D2B8-4E35-B466-45884E99F2A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8369" r:id="rId1"/>
    <p:sldLayoutId id="2147488305" r:id="rId2"/>
    <p:sldLayoutId id="2147488306" r:id="rId3"/>
    <p:sldLayoutId id="2147488307" r:id="rId4"/>
    <p:sldLayoutId id="2147488308" r:id="rId5"/>
    <p:sldLayoutId id="2147488309" r:id="rId6"/>
    <p:sldLayoutId id="2147488310" r:id="rId7"/>
    <p:sldLayoutId id="2147488311" r:id="rId8"/>
    <p:sldLayoutId id="2147488312" r:id="rId9"/>
    <p:sldLayoutId id="2147488313" r:id="rId10"/>
    <p:sldLayoutId id="2147488314" r:id="rId11"/>
  </p:sldLayoutIdLst>
  <p:txStyles>
    <p:titleStyle>
      <a:lvl1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l" rtl="0" fontAlgn="base">
        <a:lnSpc>
          <a:spcPct val="8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l" rtl="0" fontAlgn="base">
        <a:lnSpc>
          <a:spcPct val="8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l" rtl="0" fontAlgn="base">
        <a:lnSpc>
          <a:spcPct val="8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l" rtl="0" fontAlgn="base">
        <a:lnSpc>
          <a:spcPct val="8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5000"/>
        <a:buFont typeface="Wingdings" pitchFamily="2" charset="2"/>
        <a:buChar char="n"/>
        <a:defRPr sz="31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6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pitchFamily="2" charset="2"/>
        <a:buChar char="n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8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8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8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8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8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266" name="Group 2"/>
          <p:cNvGrpSpPr>
            <a:grpSpLocks/>
          </p:cNvGrpSpPr>
          <p:nvPr/>
        </p:nvGrpSpPr>
        <p:grpSpPr bwMode="auto">
          <a:xfrm>
            <a:off x="228600" y="228600"/>
            <a:ext cx="8686800" cy="5943600"/>
            <a:chOff x="144" y="144"/>
            <a:chExt cx="5472" cy="3744"/>
          </a:xfrm>
        </p:grpSpPr>
        <p:sp>
          <p:nvSpPr>
            <p:cNvPr id="11272" name="Rectangle 3"/>
            <p:cNvSpPr>
              <a:spLocks noChangeArrowheads="1"/>
            </p:cNvSpPr>
            <p:nvPr/>
          </p:nvSpPr>
          <p:spPr bwMode="auto">
            <a:xfrm>
              <a:off x="144" y="144"/>
              <a:ext cx="5472" cy="3744"/>
            </a:xfrm>
            <a:prstGeom prst="rect">
              <a:avLst/>
            </a:prstGeom>
            <a:solidFill>
              <a:schemeClr val="bg1"/>
            </a:solidFill>
            <a:ln w="44450">
              <a:solidFill>
                <a:schemeClr val="folHlink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>
                <a:defRPr/>
              </a:pPr>
              <a:endParaRPr lang="en-US" sz="2400">
                <a:solidFill>
                  <a:srgbClr val="FFFFFF"/>
                </a:solidFill>
                <a:latin typeface="Times New Roman" pitchFamily="18" charset="0"/>
              </a:endParaRPr>
            </a:p>
          </p:txBody>
        </p:sp>
        <p:sp>
          <p:nvSpPr>
            <p:cNvPr id="11273" name="Rectangle 4"/>
            <p:cNvSpPr>
              <a:spLocks noChangeArrowheads="1"/>
            </p:cNvSpPr>
            <p:nvPr/>
          </p:nvSpPr>
          <p:spPr bwMode="blackWhite">
            <a:xfrm>
              <a:off x="193" y="193"/>
              <a:ext cx="5373" cy="3635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folHlink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>
                <a:defRPr/>
              </a:pPr>
              <a:endParaRPr lang="en-US" sz="2400">
                <a:solidFill>
                  <a:srgbClr val="FFFFFF"/>
                </a:solidFill>
                <a:latin typeface="Times New Roman" pitchFamily="18" charset="0"/>
              </a:endParaRPr>
            </a:p>
          </p:txBody>
        </p:sp>
        <p:sp>
          <p:nvSpPr>
            <p:cNvPr id="11274" name="Line 5"/>
            <p:cNvSpPr>
              <a:spLocks noChangeShapeType="1"/>
            </p:cNvSpPr>
            <p:nvPr/>
          </p:nvSpPr>
          <p:spPr bwMode="auto">
            <a:xfrm>
              <a:off x="336" y="1092"/>
              <a:ext cx="5136" cy="0"/>
            </a:xfrm>
            <a:prstGeom prst="line">
              <a:avLst/>
            </a:prstGeom>
            <a:noFill/>
            <a:ln w="12700">
              <a:solidFill>
                <a:schemeClr val="accent2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</p:grpSp>
      <p:sp>
        <p:nvSpPr>
          <p:cNvPr id="11267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33400" y="473075"/>
            <a:ext cx="8153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1268" name="Rectangle 7"/>
          <p:cNvSpPr>
            <a:spLocks noGrp="1" noChangeArrowheads="1"/>
          </p:cNvSpPr>
          <p:nvPr>
            <p:ph type="body" idx="1"/>
          </p:nvPr>
        </p:nvSpPr>
        <p:spPr bwMode="auto">
          <a:xfrm>
            <a:off x="533400" y="1828800"/>
            <a:ext cx="8153400" cy="403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8136" name="Rectangle 8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533400" y="6248400"/>
            <a:ext cx="2057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000">
                <a:solidFill>
                  <a:srgbClr val="FFFFFF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8137" name="Rectangle 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2385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000">
                <a:solidFill>
                  <a:srgbClr val="FFFFFF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8138" name="Rectangle 1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rgbClr val="FFFFFF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3C756551-F84A-481E-A48F-CF118E2D114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8382" r:id="rId1"/>
    <p:sldLayoutId id="2147488325" r:id="rId2"/>
    <p:sldLayoutId id="2147488326" r:id="rId3"/>
    <p:sldLayoutId id="2147488327" r:id="rId4"/>
    <p:sldLayoutId id="2147488328" r:id="rId5"/>
    <p:sldLayoutId id="2147488329" r:id="rId6"/>
    <p:sldLayoutId id="2147488330" r:id="rId7"/>
    <p:sldLayoutId id="2147488331" r:id="rId8"/>
    <p:sldLayoutId id="2147488332" r:id="rId9"/>
    <p:sldLayoutId id="2147488333" r:id="rId10"/>
    <p:sldLayoutId id="2147488334" r:id="rId11"/>
  </p:sldLayoutIdLst>
  <p:txStyles>
    <p:titleStyle>
      <a:lvl1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l" rtl="0" fontAlgn="base">
        <a:lnSpc>
          <a:spcPct val="8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l" rtl="0" fontAlgn="base">
        <a:lnSpc>
          <a:spcPct val="8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l" rtl="0" fontAlgn="base">
        <a:lnSpc>
          <a:spcPct val="8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l" rtl="0" fontAlgn="base">
        <a:lnSpc>
          <a:spcPct val="8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5000"/>
        <a:buFont typeface="Wingdings" pitchFamily="2" charset="2"/>
        <a:buChar char="n"/>
        <a:defRPr sz="31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6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pitchFamily="2" charset="2"/>
        <a:buChar char="n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8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8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8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8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8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0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9.xml"/><Relationship Id="rId1" Type="http://schemas.openxmlformats.org/officeDocument/2006/relationships/themeOverride" Target="../theme/themeOverrid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5.xml"/><Relationship Id="rId1" Type="http://schemas.openxmlformats.org/officeDocument/2006/relationships/themeOverride" Target="../theme/themeOverride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5.xml"/><Relationship Id="rId1" Type="http://schemas.openxmlformats.org/officeDocument/2006/relationships/themeOverride" Target="../theme/themeOverride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mailto:Franciene.Sabens@cchs165.com" TargetMode="External"/><Relationship Id="rId1" Type="http://schemas.openxmlformats.org/officeDocument/2006/relationships/slideLayout" Target="../slideLayouts/slideLayout5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5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4"/>
          <p:cNvSpPr>
            <a:spLocks noChangeArrowheads="1"/>
          </p:cNvSpPr>
          <p:nvPr/>
        </p:nvSpPr>
        <p:spPr bwMode="auto">
          <a:xfrm>
            <a:off x="762000" y="304800"/>
            <a:ext cx="77724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altLang="en-US" sz="4400" b="1">
                <a:solidFill>
                  <a:srgbClr val="FFFFFF"/>
                </a:solidFill>
                <a:latin typeface="Times New Roman" pitchFamily="18" charset="0"/>
              </a:rPr>
              <a:t>Welcome to Carbondale Community High School</a:t>
            </a:r>
          </a:p>
        </p:txBody>
      </p:sp>
      <p:sp>
        <p:nvSpPr>
          <p:cNvPr id="81923" name="Rectangle 5"/>
          <p:cNvSpPr>
            <a:spLocks noChangeArrowheads="1"/>
          </p:cNvSpPr>
          <p:nvPr/>
        </p:nvSpPr>
        <p:spPr bwMode="auto">
          <a:xfrm>
            <a:off x="838200" y="5029200"/>
            <a:ext cx="75438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lnSpc>
                <a:spcPct val="90000"/>
              </a:lnSpc>
              <a:spcBef>
                <a:spcPct val="20000"/>
              </a:spcBef>
            </a:pPr>
            <a:r>
              <a:rPr lang="en-US" altLang="en-US" sz="8000" b="1" dirty="0">
                <a:solidFill>
                  <a:srgbClr val="FFFFFF"/>
                </a:solidFill>
                <a:latin typeface="Times New Roman" pitchFamily="18" charset="0"/>
              </a:rPr>
              <a:t>Class of </a:t>
            </a:r>
            <a:r>
              <a:rPr lang="en-US" altLang="en-US" sz="8000" b="1" dirty="0" smtClean="0">
                <a:solidFill>
                  <a:srgbClr val="FFFFFF"/>
                </a:solidFill>
                <a:latin typeface="Times New Roman" pitchFamily="18" charset="0"/>
              </a:rPr>
              <a:t>2024</a:t>
            </a:r>
            <a:endParaRPr lang="en-US" altLang="en-US" sz="8000" b="1" dirty="0">
              <a:solidFill>
                <a:srgbClr val="FFFFFF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4"/>
          <p:cNvSpPr>
            <a:spLocks noGrp="1" noChangeArrowheads="1"/>
          </p:cNvSpPr>
          <p:nvPr>
            <p:ph type="ctrTitle" idx="4294967295"/>
          </p:nvPr>
        </p:nvSpPr>
        <p:spPr>
          <a:xfrm>
            <a:off x="990600" y="838200"/>
            <a:ext cx="7010400" cy="2559050"/>
          </a:xfrm>
        </p:spPr>
        <p:txBody>
          <a:bodyPr anchorCtr="1"/>
          <a:lstStyle/>
          <a:p>
            <a:pPr algn="ctr" eaLnBrk="1" hangingPunct="1"/>
            <a:r>
              <a:rPr lang="en-US" altLang="en-US" sz="6200" dirty="0"/>
              <a:t>Mr. Ryan Thomas</a:t>
            </a:r>
          </a:p>
        </p:txBody>
      </p:sp>
      <p:sp>
        <p:nvSpPr>
          <p:cNvPr id="78851" name="Rectangle 5"/>
          <p:cNvSpPr>
            <a:spLocks noGrp="1" noChangeArrowheads="1"/>
          </p:cNvSpPr>
          <p:nvPr>
            <p:ph type="subTitle" idx="4294967295"/>
          </p:nvPr>
        </p:nvSpPr>
        <p:spPr>
          <a:xfrm>
            <a:off x="1143000" y="3733800"/>
            <a:ext cx="6629400" cy="1873250"/>
          </a:xfrm>
        </p:spPr>
        <p:txBody>
          <a:bodyPr/>
          <a:lstStyle/>
          <a:p>
            <a:pPr marL="0" indent="0" algn="ctr" eaLnBrk="1" hangingPunct="1">
              <a:buFont typeface="Wingdings" pitchFamily="2" charset="2"/>
              <a:buNone/>
            </a:pPr>
            <a:r>
              <a:rPr lang="en-US" altLang="en-US" sz="3000"/>
              <a:t>Principal </a:t>
            </a:r>
          </a:p>
        </p:txBody>
      </p:sp>
    </p:spTree>
  </p:cSld>
  <p:clrMapOvr>
    <a:overrideClrMapping bg1="dk2" tx1="lt1" bg2="dk1" tx2="lt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Important Items</a:t>
            </a:r>
          </a:p>
        </p:txBody>
      </p:sp>
      <p:sp>
        <p:nvSpPr>
          <p:cNvPr id="80899" name="Content Placeholder 2"/>
          <p:cNvSpPr>
            <a:spLocks noGrp="1"/>
          </p:cNvSpPr>
          <p:nvPr>
            <p:ph idx="1"/>
          </p:nvPr>
        </p:nvSpPr>
        <p:spPr>
          <a:xfrm>
            <a:off x="514350" y="1581150"/>
            <a:ext cx="8153400" cy="4038600"/>
          </a:xfrm>
        </p:spPr>
        <p:txBody>
          <a:bodyPr/>
          <a:lstStyle/>
          <a:p>
            <a:endParaRPr lang="en-US" dirty="0"/>
          </a:p>
          <a:p>
            <a:r>
              <a:rPr lang="en-US" dirty="0"/>
              <a:t>Correct Phone Numbers &amp; Address</a:t>
            </a:r>
          </a:p>
          <a:p>
            <a:endParaRPr lang="en-US" dirty="0"/>
          </a:p>
          <a:p>
            <a:r>
              <a:rPr lang="en-US" dirty="0"/>
              <a:t>Correct E-Mail Addresses</a:t>
            </a:r>
          </a:p>
          <a:p>
            <a:endParaRPr lang="en-US" dirty="0"/>
          </a:p>
          <a:p>
            <a:r>
              <a:rPr lang="en-US" dirty="0"/>
              <a:t>Plan for Freshman Physical &amp; Dental Exam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838200"/>
            <a:ext cx="7391400" cy="2559050"/>
          </a:xfrm>
        </p:spPr>
        <p:txBody>
          <a:bodyPr/>
          <a:lstStyle/>
          <a:p>
            <a:pPr eaLnBrk="1" hangingPunct="1"/>
            <a:r>
              <a:rPr lang="en-US" altLang="en-US" dirty="0">
                <a:cs typeface="Times New Roman"/>
              </a:rPr>
              <a:t>Jessica Trimble</a:t>
            </a:r>
            <a:endParaRPr lang="en-US" altLang="en-US" dirty="0"/>
          </a:p>
        </p:txBody>
      </p:sp>
      <p:sp>
        <p:nvSpPr>
          <p:cNvPr id="88067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School Nurse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4000"/>
              <a:t>Requirements for incoming freshmen:</a:t>
            </a:r>
          </a:p>
        </p:txBody>
      </p:sp>
      <p:sp>
        <p:nvSpPr>
          <p:cNvPr id="901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981200"/>
            <a:ext cx="8153400" cy="3886200"/>
          </a:xfrm>
        </p:spPr>
        <p:txBody>
          <a:bodyPr/>
          <a:lstStyle/>
          <a:p>
            <a:pPr eaLnBrk="1" hangingPunct="1"/>
            <a:r>
              <a:rPr lang="en-US" altLang="en-US" dirty="0"/>
              <a:t>Must have school physical &amp; dental exam BEFORE going through registration in August</a:t>
            </a:r>
          </a:p>
          <a:p>
            <a:pPr eaLnBrk="1" hangingPunct="1"/>
            <a:r>
              <a:rPr lang="en-US" altLang="en-US" dirty="0"/>
              <a:t>Must have </a:t>
            </a:r>
            <a:r>
              <a:rPr lang="en-US" altLang="en-US" dirty="0" err="1"/>
              <a:t>Tdap</a:t>
            </a:r>
            <a:r>
              <a:rPr lang="en-US" altLang="en-US" dirty="0"/>
              <a:t>, 2</a:t>
            </a:r>
            <a:r>
              <a:rPr lang="en-US" altLang="en-US" baseline="30000" dirty="0"/>
              <a:t>nd</a:t>
            </a:r>
            <a:r>
              <a:rPr lang="en-US" altLang="en-US" dirty="0"/>
              <a:t> Varicella booster and </a:t>
            </a:r>
          </a:p>
          <a:p>
            <a:pPr eaLnBrk="1" hangingPunct="1">
              <a:buNone/>
            </a:pPr>
            <a:r>
              <a:rPr lang="en-US" altLang="en-US" dirty="0"/>
              <a:t>   Meningitis</a:t>
            </a:r>
          </a:p>
          <a:p>
            <a:pPr eaLnBrk="1" hangingPunct="1"/>
            <a:r>
              <a:rPr lang="en-US" altLang="en-US" dirty="0"/>
              <a:t>Information and forms on display and also available on the school website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ChangeArrowheads="1"/>
          </p:cNvSpPr>
          <p:nvPr>
            <p:ph type="title"/>
          </p:nvPr>
        </p:nvSpPr>
        <p:spPr>
          <a:xfrm>
            <a:off x="3352800" y="473075"/>
            <a:ext cx="5334000" cy="1143000"/>
          </a:xfrm>
        </p:spPr>
        <p:txBody>
          <a:bodyPr/>
          <a:lstStyle/>
          <a:p>
            <a:pPr eaLnBrk="1" hangingPunct="1"/>
            <a:r>
              <a:rPr lang="en-US" altLang="en-US"/>
              <a:t>Terrier Care</a:t>
            </a:r>
          </a:p>
        </p:txBody>
      </p:sp>
      <p:sp>
        <p:nvSpPr>
          <p:cNvPr id="890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2667000"/>
            <a:ext cx="8229600" cy="3505200"/>
          </a:xfrm>
        </p:spPr>
        <p:txBody>
          <a:bodyPr/>
          <a:lstStyle/>
          <a:p>
            <a:pPr eaLnBrk="1" hangingPunct="1"/>
            <a:r>
              <a:rPr lang="en-US" altLang="en-US" dirty="0"/>
              <a:t>Hours:  8:00 AM – 4:30 PM (Mon-Fri)</a:t>
            </a:r>
          </a:p>
          <a:p>
            <a:pPr eaLnBrk="1" hangingPunct="1"/>
            <a:r>
              <a:rPr lang="en-US" altLang="en-US" dirty="0"/>
              <a:t>Location: Room J120</a:t>
            </a:r>
          </a:p>
          <a:p>
            <a:pPr eaLnBrk="1" hangingPunct="1"/>
            <a:r>
              <a:rPr lang="en-US" altLang="en-US" dirty="0"/>
              <a:t>Stacia Herring, CMA</a:t>
            </a:r>
            <a:endParaRPr lang="en-US" altLang="en-US" dirty="0">
              <a:cs typeface="Arial"/>
            </a:endParaRPr>
          </a:p>
          <a:p>
            <a:pPr eaLnBrk="1" hangingPunct="1"/>
            <a:r>
              <a:rPr lang="en-US" altLang="en-US" dirty="0"/>
              <a:t>Felicia Kimbrough, APN-FNP</a:t>
            </a:r>
          </a:p>
        </p:txBody>
      </p:sp>
      <p:pic>
        <p:nvPicPr>
          <p:cNvPr id="8909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" y="457200"/>
            <a:ext cx="2638425" cy="1957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4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sz="4000" dirty="0"/>
              <a:t>Assistant Principals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>Ms. </a:t>
            </a:r>
            <a:r>
              <a:rPr lang="en-US" dirty="0" err="1"/>
              <a:t>Terica</a:t>
            </a:r>
            <a:r>
              <a:rPr lang="en-US" dirty="0"/>
              <a:t> Doyle</a:t>
            </a:r>
            <a:br>
              <a:rPr lang="en-US" dirty="0"/>
            </a:br>
            <a:r>
              <a:rPr lang="en-US" dirty="0"/>
              <a:t>Ms. Gwen </a:t>
            </a:r>
            <a:r>
              <a:rPr lang="en-US" dirty="0" err="1" smtClean="0"/>
              <a:t>Poore</a:t>
            </a:r>
            <a:r>
              <a:rPr lang="en-US" dirty="0"/>
              <a:t> </a:t>
            </a:r>
            <a:endParaRPr lang="en-US" altLang="en-US" dirty="0"/>
          </a:p>
        </p:txBody>
      </p:sp>
      <p:sp>
        <p:nvSpPr>
          <p:cNvPr id="100355" name="Rectangle 5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lang="en-US" sz="4000" dirty="0">
                <a:latin typeface="+mj-lt"/>
              </a:rPr>
              <a:t>Dean of Students</a:t>
            </a:r>
          </a:p>
          <a:p>
            <a:pPr eaLnBrk="1" hangingPunct="1"/>
            <a:r>
              <a:rPr lang="en-US" sz="5400" dirty="0">
                <a:latin typeface="+mj-lt"/>
              </a:rPr>
              <a:t>Mr. Alejandro Ruiz</a:t>
            </a:r>
          </a:p>
          <a:p>
            <a:pPr eaLnBrk="1" hangingPunct="1"/>
            <a:endParaRPr lang="en-US" altLang="en-US" sz="3600" dirty="0"/>
          </a:p>
        </p:txBody>
      </p:sp>
    </p:spTree>
  </p:cSld>
  <p:clrMapOvr>
    <a:overrideClrMapping bg1="dk2" tx1="lt1" bg2="dk1" tx2="lt2" accent1="accent1" accent2="accent2" accent3="accent3" accent4="accent4" accent5="accent5" accent6="accent6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6200" y="304800"/>
            <a:ext cx="8229600" cy="1143000"/>
          </a:xfrm>
        </p:spPr>
        <p:txBody>
          <a:bodyPr/>
          <a:lstStyle/>
          <a:p>
            <a:pPr algn="l" eaLnBrk="1" hangingPunct="1"/>
            <a:r>
              <a:rPr lang="en-US" altLang="en-US">
                <a:solidFill>
                  <a:srgbClr val="FFFF00"/>
                </a:solidFill>
                <a:latin typeface="Comic Sans MS" pitchFamily="66" charset="0"/>
              </a:rPr>
              <a:t>Summer Enrichment Program</a:t>
            </a:r>
          </a:p>
        </p:txBody>
      </p:sp>
      <p:sp>
        <p:nvSpPr>
          <p:cNvPr id="9933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34963" y="1600200"/>
            <a:ext cx="8579270" cy="4525963"/>
          </a:xfrm>
        </p:spPr>
        <p:txBody>
          <a:bodyPr/>
          <a:lstStyle/>
          <a:p>
            <a:pPr eaLnBrk="1" hangingPunct="1"/>
            <a:r>
              <a:rPr lang="en-US" altLang="en-US" sz="3000" dirty="0">
                <a:solidFill>
                  <a:srgbClr val="FFFF00"/>
                </a:solidFill>
              </a:rPr>
              <a:t>Summer </a:t>
            </a:r>
            <a:r>
              <a:rPr lang="en-US" altLang="en-US" sz="3000" dirty="0" smtClean="0">
                <a:solidFill>
                  <a:srgbClr val="FFFF00"/>
                </a:solidFill>
              </a:rPr>
              <a:t>Sessions-we anticipate it to be June 1st</a:t>
            </a:r>
            <a:r>
              <a:rPr lang="en-US" altLang="en-US" sz="3000" dirty="0">
                <a:solidFill>
                  <a:srgbClr val="FFFF00"/>
                </a:solidFill>
              </a:rPr>
              <a:t> to June </a:t>
            </a:r>
            <a:r>
              <a:rPr lang="en-US" altLang="en-US" sz="3000" dirty="0" smtClean="0">
                <a:solidFill>
                  <a:srgbClr val="FFFF00"/>
                </a:solidFill>
              </a:rPr>
              <a:t>19th</a:t>
            </a:r>
            <a:endParaRPr lang="en-US" altLang="en-US" sz="3000" dirty="0">
              <a:solidFill>
                <a:srgbClr val="FFFF00"/>
              </a:solidFill>
            </a:endParaRPr>
          </a:p>
          <a:p>
            <a:pPr eaLnBrk="1" hangingPunct="1"/>
            <a:r>
              <a:rPr lang="en-US" altLang="en-US" sz="3000" dirty="0">
                <a:solidFill>
                  <a:srgbClr val="FFFF00"/>
                </a:solidFill>
              </a:rPr>
              <a:t>Two sessions: 1 to 2 weeks each</a:t>
            </a:r>
            <a:endParaRPr lang="en-US" altLang="en-US" sz="3000" dirty="0">
              <a:solidFill>
                <a:srgbClr val="FFFF00"/>
              </a:solidFill>
              <a:cs typeface="Arial"/>
            </a:endParaRPr>
          </a:p>
          <a:p>
            <a:pPr eaLnBrk="1" hangingPunct="1"/>
            <a:r>
              <a:rPr lang="en-US" altLang="en-US" sz="3000" dirty="0">
                <a:solidFill>
                  <a:srgbClr val="FFFF00"/>
                </a:solidFill>
              </a:rPr>
              <a:t>Schedule of classes will be available in April</a:t>
            </a:r>
            <a:endParaRPr lang="en-US" altLang="en-US" sz="3000" dirty="0">
              <a:solidFill>
                <a:srgbClr val="FFFF00"/>
              </a:solidFill>
              <a:cs typeface="Arial"/>
            </a:endParaRPr>
          </a:p>
          <a:p>
            <a:pPr eaLnBrk="1" hangingPunct="1"/>
            <a:r>
              <a:rPr lang="en-US" altLang="en-US" sz="3000" dirty="0">
                <a:solidFill>
                  <a:srgbClr val="FFFF00"/>
                </a:solidFill>
              </a:rPr>
              <a:t>Brochures will be mailed home</a:t>
            </a:r>
            <a:endParaRPr lang="en-US" altLang="en-US" sz="3000" dirty="0">
              <a:solidFill>
                <a:srgbClr val="FFFF00"/>
              </a:solidFill>
              <a:cs typeface="Arial"/>
            </a:endParaRPr>
          </a:p>
          <a:p>
            <a:pPr eaLnBrk="1" hangingPunct="1"/>
            <a:r>
              <a:rPr lang="en-US" altLang="en-US" sz="3000" dirty="0">
                <a:solidFill>
                  <a:srgbClr val="FFFF00"/>
                </a:solidFill>
              </a:rPr>
              <a:t>On-line registration will be open on our website in late April</a:t>
            </a:r>
            <a:endParaRPr lang="en-US" altLang="en-US" sz="3000" dirty="0">
              <a:solidFill>
                <a:srgbClr val="FFFF00"/>
              </a:solidFill>
              <a:cs typeface="Arial"/>
            </a:endParaRPr>
          </a:p>
          <a:p>
            <a:pPr eaLnBrk="1" hangingPunct="1"/>
            <a:r>
              <a:rPr lang="en-US" altLang="en-US" sz="3000" dirty="0">
                <a:solidFill>
                  <a:srgbClr val="FFFF00"/>
                </a:solidFill>
              </a:rPr>
              <a:t>Check </a:t>
            </a:r>
            <a:r>
              <a:rPr lang="en-US" altLang="en-US" sz="3000" dirty="0" err="1">
                <a:solidFill>
                  <a:srgbClr val="FFFF00"/>
                </a:solidFill>
              </a:rPr>
              <a:t>Terriernet</a:t>
            </a:r>
            <a:r>
              <a:rPr lang="en-US" altLang="en-US" sz="3000" dirty="0">
                <a:solidFill>
                  <a:srgbClr val="FFFF00"/>
                </a:solidFill>
              </a:rPr>
              <a:t> for more information</a:t>
            </a:r>
            <a:endParaRPr lang="en-US" altLang="en-US" sz="3000" dirty="0">
              <a:solidFill>
                <a:srgbClr val="FFFF00"/>
              </a:solidFill>
              <a:cs typeface="Arial"/>
            </a:endParaRPr>
          </a:p>
          <a:p>
            <a:pPr eaLnBrk="1" hangingPunct="1"/>
            <a:endParaRPr lang="en-US" altLang="en-US" dirty="0">
              <a:solidFill>
                <a:srgbClr val="FFFF00"/>
              </a:solidFill>
            </a:endParaRPr>
          </a:p>
        </p:txBody>
      </p:sp>
      <p:pic>
        <p:nvPicPr>
          <p:cNvPr id="99332" name="Picture 4" descr="MCj02321800000[1]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72400" y="228600"/>
            <a:ext cx="1371600" cy="1304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4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Mr. Mark </a:t>
            </a:r>
            <a:r>
              <a:rPr lang="en-US" altLang="en-US" err="1"/>
              <a:t>Albertini</a:t>
            </a:r>
            <a:endParaRPr lang="en-US" altLang="en-US"/>
          </a:p>
        </p:txBody>
      </p:sp>
      <p:sp>
        <p:nvSpPr>
          <p:cNvPr id="100355" name="Rectangle 5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Athletics</a:t>
            </a:r>
          </a:p>
        </p:txBody>
      </p:sp>
    </p:spTree>
  </p:cSld>
  <p:clrMapOvr>
    <a:overrideClrMapping bg1="dk2" tx1="lt1" bg2="dk1" tx2="lt2" accent1="accent1" accent2="accent2" accent3="accent3" accent4="accent4" accent5="accent5" accent6="accent6" hlink="hlink" folHlink="folHlink"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14400"/>
          </a:xfrm>
        </p:spPr>
        <p:txBody>
          <a:bodyPr/>
          <a:lstStyle/>
          <a:p>
            <a:pPr algn="ctr"/>
            <a:r>
              <a:rPr lang="en-US" altLang="en-US" sz="4000"/>
              <a:t>Athletic Programs at CCHS</a:t>
            </a:r>
          </a:p>
        </p:txBody>
      </p:sp>
      <p:sp>
        <p:nvSpPr>
          <p:cNvPr id="101379" name="Text Placeholder 4"/>
          <p:cNvSpPr>
            <a:spLocks noGrp="1"/>
          </p:cNvSpPr>
          <p:nvPr>
            <p:ph type="body" idx="1"/>
          </p:nvPr>
        </p:nvSpPr>
        <p:spPr>
          <a:xfrm>
            <a:off x="581447" y="731837"/>
            <a:ext cx="4040188" cy="639763"/>
          </a:xfrm>
        </p:spPr>
        <p:txBody>
          <a:bodyPr/>
          <a:lstStyle/>
          <a:p>
            <a:r>
              <a:rPr lang="en-US" altLang="en-US"/>
              <a:t>Boys Sports</a:t>
            </a:r>
          </a:p>
        </p:txBody>
      </p:sp>
      <p:sp>
        <p:nvSpPr>
          <p:cNvPr id="101380" name="Content Placeholder 2"/>
          <p:cNvSpPr>
            <a:spLocks noGrp="1"/>
          </p:cNvSpPr>
          <p:nvPr>
            <p:ph sz="half" idx="2"/>
          </p:nvPr>
        </p:nvSpPr>
        <p:spPr>
          <a:xfrm>
            <a:off x="457200" y="1458354"/>
            <a:ext cx="4040188" cy="4561446"/>
          </a:xfrm>
        </p:spPr>
        <p:txBody>
          <a:bodyPr/>
          <a:lstStyle/>
          <a:p>
            <a:r>
              <a:rPr lang="en-US" altLang="en-US" sz="2200"/>
              <a:t>Baseball</a:t>
            </a:r>
          </a:p>
          <a:p>
            <a:r>
              <a:rPr lang="en-US" altLang="en-US" sz="2200"/>
              <a:t>Basketball</a:t>
            </a:r>
          </a:p>
          <a:p>
            <a:r>
              <a:rPr lang="en-US" altLang="en-US" sz="2200"/>
              <a:t>Bass Fishing</a:t>
            </a:r>
          </a:p>
          <a:p>
            <a:r>
              <a:rPr lang="en-US" altLang="en-US" sz="2200"/>
              <a:t>Bowling</a:t>
            </a:r>
          </a:p>
          <a:p>
            <a:r>
              <a:rPr lang="en-US" altLang="en-US" sz="2200"/>
              <a:t>Cross Country</a:t>
            </a:r>
          </a:p>
          <a:p>
            <a:r>
              <a:rPr lang="en-US" altLang="en-US" sz="2200"/>
              <a:t>Football</a:t>
            </a:r>
          </a:p>
          <a:p>
            <a:r>
              <a:rPr lang="en-US" altLang="en-US" sz="2200"/>
              <a:t>Golf</a:t>
            </a:r>
          </a:p>
          <a:p>
            <a:r>
              <a:rPr lang="en-US" altLang="en-US" sz="2200"/>
              <a:t>Soccer</a:t>
            </a:r>
          </a:p>
          <a:p>
            <a:r>
              <a:rPr lang="en-US" altLang="en-US" sz="2200"/>
              <a:t>Tennis</a:t>
            </a:r>
          </a:p>
          <a:p>
            <a:r>
              <a:rPr lang="en-US" altLang="en-US" sz="2200"/>
              <a:t>Track</a:t>
            </a:r>
          </a:p>
          <a:p>
            <a:r>
              <a:rPr lang="en-US" altLang="en-US" sz="2200"/>
              <a:t>Wrestling</a:t>
            </a:r>
          </a:p>
          <a:p>
            <a:endParaRPr lang="en-US" altLang="en-US"/>
          </a:p>
        </p:txBody>
      </p:sp>
      <p:sp>
        <p:nvSpPr>
          <p:cNvPr id="101381" name="Text Placeholder 5"/>
          <p:cNvSpPr>
            <a:spLocks noGrp="1"/>
          </p:cNvSpPr>
          <p:nvPr>
            <p:ph type="body" sz="quarter" idx="3"/>
          </p:nvPr>
        </p:nvSpPr>
        <p:spPr>
          <a:xfrm>
            <a:off x="4645024" y="740144"/>
            <a:ext cx="4041775" cy="639763"/>
          </a:xfrm>
        </p:spPr>
        <p:txBody>
          <a:bodyPr/>
          <a:lstStyle/>
          <a:p>
            <a:r>
              <a:rPr lang="en-US" altLang="en-US"/>
              <a:t>Girls Sports</a:t>
            </a:r>
          </a:p>
        </p:txBody>
      </p:sp>
      <p:sp>
        <p:nvSpPr>
          <p:cNvPr id="101382" name="Content Placeholder 6"/>
          <p:cNvSpPr>
            <a:spLocks noGrp="1"/>
          </p:cNvSpPr>
          <p:nvPr>
            <p:ph sz="quarter" idx="4"/>
          </p:nvPr>
        </p:nvSpPr>
        <p:spPr>
          <a:xfrm>
            <a:off x="4650682" y="1295400"/>
            <a:ext cx="4041775" cy="4572000"/>
          </a:xfrm>
        </p:spPr>
        <p:txBody>
          <a:bodyPr/>
          <a:lstStyle/>
          <a:p>
            <a:r>
              <a:rPr lang="en-US" altLang="en-US" sz="2200"/>
              <a:t>Basketball</a:t>
            </a:r>
          </a:p>
          <a:p>
            <a:r>
              <a:rPr lang="en-US" altLang="en-US" sz="2200"/>
              <a:t>Bass Fishing</a:t>
            </a:r>
          </a:p>
          <a:p>
            <a:r>
              <a:rPr lang="en-US" altLang="en-US" sz="2200"/>
              <a:t>Bowling</a:t>
            </a:r>
          </a:p>
          <a:p>
            <a:r>
              <a:rPr lang="en-US" altLang="en-US" sz="2200"/>
              <a:t>Cheerleading</a:t>
            </a:r>
          </a:p>
          <a:p>
            <a:r>
              <a:rPr lang="en-US" altLang="en-US" sz="2200"/>
              <a:t>Cross Country</a:t>
            </a:r>
          </a:p>
          <a:p>
            <a:r>
              <a:rPr lang="en-US" altLang="en-US" sz="2200"/>
              <a:t>Dance</a:t>
            </a:r>
          </a:p>
          <a:p>
            <a:r>
              <a:rPr lang="en-US" altLang="en-US" sz="2200"/>
              <a:t>Golf</a:t>
            </a:r>
          </a:p>
          <a:p>
            <a:r>
              <a:rPr lang="en-US" altLang="en-US" sz="2200"/>
              <a:t>Soccer</a:t>
            </a:r>
          </a:p>
          <a:p>
            <a:r>
              <a:rPr lang="en-US" altLang="en-US" sz="2200"/>
              <a:t>Softball</a:t>
            </a:r>
          </a:p>
          <a:p>
            <a:r>
              <a:rPr lang="en-US" altLang="en-US" sz="2200"/>
              <a:t>Tennis</a:t>
            </a:r>
          </a:p>
          <a:p>
            <a:r>
              <a:rPr lang="en-US" altLang="en-US" sz="2200"/>
              <a:t>Track</a:t>
            </a:r>
          </a:p>
          <a:p>
            <a:r>
              <a:rPr lang="en-US" altLang="en-US" sz="2200"/>
              <a:t>Volleyball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6600" dirty="0"/>
              <a:t>Ms. </a:t>
            </a:r>
            <a:r>
              <a:rPr lang="en-US" sz="6600" dirty="0" err="1"/>
              <a:t>Franciene</a:t>
            </a:r>
            <a:r>
              <a:rPr lang="en-US" sz="6600" dirty="0"/>
              <a:t> </a:t>
            </a:r>
            <a:r>
              <a:rPr lang="en-US" sz="6600" dirty="0" err="1"/>
              <a:t>Sabens</a:t>
            </a:r>
            <a:r>
              <a:rPr lang="en-US" sz="6600" dirty="0" smtClean="0"/>
              <a:t>​</a:t>
            </a:r>
            <a:endParaRPr lang="en-US" sz="6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Class of 2024 School Counselor​</a:t>
            </a:r>
          </a:p>
          <a:p>
            <a:r>
              <a:rPr lang="en-US" u="sng" dirty="0">
                <a:hlinkClick r:id="rId2"/>
              </a:rPr>
              <a:t>Franciene.Sabens@cchs165.com</a:t>
            </a:r>
            <a:r>
              <a:rPr lang="en-US" dirty="0"/>
              <a:t>​</a:t>
            </a:r>
          </a:p>
          <a:p>
            <a:r>
              <a:rPr lang="en-US" dirty="0"/>
              <a:t>457-3371 ext. 224​</a:t>
            </a:r>
          </a:p>
          <a:p>
            <a:r>
              <a:rPr lang="en-US" i="1" dirty="0"/>
              <a:t>**Remind text messaging info provided in your packet**</a:t>
            </a:r>
            <a:r>
              <a:rPr lang="en-US" dirty="0"/>
              <a:t>​</a:t>
            </a:r>
          </a:p>
          <a:p>
            <a:pPr marL="0" indent="0" algn="ctr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69751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4800" dirty="0"/>
              <a:t>CCHS Counseling </a:t>
            </a:r>
            <a:r>
              <a:rPr lang="en-US" sz="4800" dirty="0" smtClean="0"/>
              <a:t>Department​</a:t>
            </a:r>
            <a:endParaRPr lang="en-US" sz="4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965960"/>
            <a:ext cx="8153400" cy="2606040"/>
          </a:xfrm>
        </p:spPr>
        <p:txBody>
          <a:bodyPr/>
          <a:lstStyle/>
          <a:p>
            <a:r>
              <a:rPr lang="en-US" sz="2000" dirty="0"/>
              <a:t>School Counselors are vital members of the education team and maximize student success.​</a:t>
            </a:r>
          </a:p>
          <a:p>
            <a:r>
              <a:rPr lang="en-US" sz="2000" dirty="0"/>
              <a:t>Help all students:​</a:t>
            </a:r>
          </a:p>
          <a:p>
            <a:pPr lvl="1"/>
            <a:r>
              <a:rPr lang="en-US" sz="1500" dirty="0"/>
              <a:t>Apply academic achievement strategies​</a:t>
            </a:r>
          </a:p>
          <a:p>
            <a:pPr lvl="1"/>
            <a:r>
              <a:rPr lang="en-US" sz="1500" dirty="0"/>
              <a:t>Manage emotions and apply interpersonal skills​</a:t>
            </a:r>
          </a:p>
          <a:p>
            <a:pPr lvl="1"/>
            <a:r>
              <a:rPr lang="en-US" sz="1500" dirty="0"/>
              <a:t>Plan for post-secondary options (</a:t>
            </a:r>
            <a:r>
              <a:rPr lang="en-US" sz="1500" i="1" dirty="0"/>
              <a:t>higher education, military, workforce</a:t>
            </a:r>
            <a:r>
              <a:rPr lang="en-US" sz="1500" dirty="0"/>
              <a:t>)</a:t>
            </a:r>
            <a:r>
              <a:rPr lang="en-US" sz="1500" dirty="0" smtClean="0"/>
              <a:t>​</a:t>
            </a:r>
            <a:r>
              <a:rPr lang="en-US" sz="1500" dirty="0">
                <a:solidFill>
                  <a:srgbClr val="000000"/>
                </a:solidFill>
                <a:latin typeface="Times New Roman" panose="02020603050405020304" pitchFamily="18" charset="0"/>
              </a:rPr>
              <a:t> </a:t>
            </a:r>
            <a:endParaRPr lang="en-US" sz="1500" dirty="0"/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3240288058"/>
              </p:ext>
            </p:extLst>
          </p:nvPr>
        </p:nvGraphicFramePr>
        <p:xfrm>
          <a:off x="1012317" y="3685032"/>
          <a:ext cx="7195566" cy="27086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8360963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5400" dirty="0"/>
              <a:t> School Counseling Services</a:t>
            </a:r>
            <a:r>
              <a:rPr lang="en-US" sz="5400" dirty="0" smtClean="0"/>
              <a:t>​</a:t>
            </a:r>
            <a:endParaRPr lang="en-US" sz="5400" dirty="0"/>
          </a:p>
        </p:txBody>
      </p:sp>
      <p:sp>
        <p:nvSpPr>
          <p:cNvPr id="4" name="AutoShape 2" descr="data:image/png;base64,%20iVBORw0KGgoAAAANSUhEUgAAAsAAAAL9CAYAAAAly9CcAAAAAXNSR0IArs4c6QAAAARnQU1BAACxjwv8YQUAAAAJcEhZcwAADsMAAA7DAcdvqGQAAP+lSURBVHhexP1ZjG5Nlp6HRc7TyTP+Y83VNXT1PLC7RdmSe6BFUQYtU5DkURIJmTAEQzB00dAV4RZ0wQsLsC99IcCSARmEbRA2bENtW7QpijJntXqqHmrqmusfzn/+M+Q5OWf6fd431t6RX2aeoaqbXJnxxbRirRUrVkSsHXt/+1tqz4F/6Z/5/N9cWlr+pZWVlba0BOpSOz9P3fLyci+b4ezsbArnQlxeEo7Kj4+P28bGRtva2mqrq6vtTHVn58E7ODhoR0dHTsNnMcDjtJ2309NTBwAaS/o73N83/SXJUoBc1APgw/vk5MT0oUX9+vq65TEd6Atvb2/PbShbW1trp5KRv6JVbZEJeZ8+fSq6R+4ndSX/5uZmu3HjhsvgW3KDt7KyZHkOD48Un7Td3V3jQw/+6AJAT5Rbjt4W+rQtGUoeyvelh8PDQ/Oj/Mb2TtsWDfBoTzk0Rph0q/pnz565PTjoZXt7e+KNbEUXgMppJ1VygUtAHnAJAHTAORBt+nZ2hq4iP+UE6NIv0tA4O8kYWz4P6yw3OABtqAeQu/LrK7NNIhc8kYW6e6/dbbs3dmSTspxOF3rIPPWty0MY01W3CCk7I6Ww1FaXZbOd3tgOWap91Y04BegbQF7kqraxU8Y6Mi3CXAaPmc/LwlWyPA+CH/1fpZdFqH4UD/LVV8o81kPdVbI8r+zsLPZ2HSy2vYrWVQCeZpnXGuTf05x/+uypZVyRra2vr3ktWVllzZH9Kc1YrapumTFUemVldbIx4mXbCLYtIwRviFdW1oQHbviX3k5PYqukCbNtZH1i3jBv79y5I1lW2sMPH7bf+a3fVruTtr250c6FNwJtCYAs3QFgrozj5P73ICTrAW0UnCt5cirdqzkyFIR+1j/mtgSWfJte17Ab1v/TU80b6ciEhWsdoQvmpuqXzk8VhLMk4l0Gz11kQRLkyccg0dWQNgXoTuPZcwVFN3BRX5d5hH/wR9xgnZ6xZrtZh0V5L7bPUCzwNBSBebxc1oWnlkD22rQYMWZzuXSPbJ0fY1H48IhcqpPNML7OqdwhGf3TOnazKvvGvs5kB+cE9V0fbamvVcuisaQxXJKNw+tE836kexUw5MBYT5Pe7DkA/tU0/zhg0sMgF+mal/SXtazWb4B17lx1iEW9dYKtR9GGkd7LwoX2L1DMoswvgpJvsZ+Vn9Liq97JR9D+rXLWHq+HsoklrXFC4l/z4bwda19P31WuNY65bAISfnNzW+tY1g/WP9rYP5TuwGcdjf6MYTwi6JlK0RKS00G8AMa8XNyyi10Dn3nr5l/RAN6tAYYCgtbgFkSAgIXqoRxg2qIYAm3PNEnKYEagrJRMGuMxX80i2pVhmb/wjnDahFtlI++iA5Avwyy6RRs8Yi/UAvNB6fDSxjbKWGnwmchsdCz80D3RYm9jFz3jKRDTwrECm2b4gTO3BVKf/kG/AviUs9FBn/pyygHqiyd1pPVhR/JETvbxSfplx6zXY1glkwHj6joGzBv9QEtgLPB7jAF7s1J98S95rb8uLzFl6IYQGdPf0lX1pfrvAe3AJDhnExRQR7gg9wiitaw+jDXWRQd0v6ywahqhjWxjA/AjY9djh+L5wgBuEezNi06x8ZxATuEjM7aALC6nDEAOWpBVeqIhnBGKb8GQnOpeJnw/gEglF/F1oeqBkVfVU4a+CWN9yVahYMzPcYXQGEPRHcNVsIhTeEplLCTrkdaIeZ0YN7vwmdKyM8sCb/omWulj0dY4Epcd9HiUtQDnoqtv0lnSjia+zCMumql/uve0vfvuu7o41EWn5hkyM/9qjo40l+VtiP3EM3LO45HyQabeTgXuZ8mEDIDnlCHlp/K2sp6m/9DCQTzp6xK6YW3CcTqX02vnaUnzwXVgRz5hMAoOlaYT1BNfFya8Hlwud1DSKSlerC8EXETzx/EOjst7XfjMeWK3JT2FTtt94aIMnJTR3jJ03IkHAb6VHkPnZ71MZdCYAzyfl64+uV9uH1qk7Zgqjj6Fi+dp3PAp/pFVOI77mBArfyrn58y2pf3CTjB8ztua7AHdIzsOoEnrr/aUfF4NHrMFoOyqcqDmRHT08jDOsxcBuNh4tYFnzSeg5mHNnRGY7xfW/QFGet8vvKjlq9JelHFsT9p5hdI2vhLOr/dY9neqWWf0V/saFJnn4KwSSxe2O9FZox0GIhuyPXr+xzZNDB1zyGE7Is0cTdo2WWnh+yJM9ujYF2Rqh6+heCobcLJqXQNf+Njd/7UMdnke6O6kkKJTw+CNSqq66jx15QADp9BS0zIo43ajqXQ5qeDaOUPJKi8DQ8GHB/PpX/EpOUa6hDLO0VGlT8TkKQfAwTEt53Si50/ViybtTuVgrmnT2dhQvzY4ZVEZQbRMt/MwfyYAMihgNnUiU6dDBDYwAjLTvuQkjRwE8qbT5Sr5aVNtq5z2xxpgToEsR++/63sbAh0r/isKOGPlOEPHeDZqydzbeFNXAKCHXCVr9WPipTL0QuzTL8nhsq4fcImhS5vSM+DFE76C0kHxLaCdMYTnDbPLuAgs0IwRm3AoAhdxS44qu45WlRMQZ8KbCV/oh3vFv5BXwKWfxMIvB3+12wiIyDkR6w4yy0FdPBSYZ1JTmsh6nOr+pKDoM+d68gqo8QNKrrGM/OKYAlfJP5ZdTCe/GIrfGK6C68oBatTSMj/XAdYinrQCvOCtcFEG0r0sxppypYlpGxyzMFhT4o3KRr0VQIsAb06BmfePHj1q7733XtvffxbnV/OZcgJzb6IjPhaDv5JlIRhtkMeC2Bojb9Eq3ALKubgj5nQ8a59ZqjxrG8B8WFEhZbb77qjZOVO50yBmsiidWMgOnj9D/nJIHXgOrL89La7JD2UuJx7qFvPG8xzVmjLkcXrTj9nhLCeZNGVOuyybuPmxNil2eQ92ejudKkvQHlD9Nc1rAnUK0DnrNLRSW96pfsBrcjqch6f7Rl58ur14nIfAmNDn46NDNUmb9Jt1WPsRJ8Oicc5Jv+mZosoUPKBXA8NcMNoUqaualf0BSQ8EXgIW7RYYaVZ9zTOAeuZRzaWaf5n/Mw5A+xXmNBOt5wtIVwB/5PvSIHLfR6sXQskEjPEkY/VDMb4SB0teB3FdbQvYc2whIWvNqj7WNOHZyeK0coEsmtin/BXsO3OeWPaE/di+sK3EbjcEtzE/+SHyW2YHWGn8jHJ4K7gOx/g5DvBf/O/8/FubW1v/Lg5KAYsWt5wBBrucl9EBGhdYX/l3RZVxUIcx4GytS3EomnJosYDjJJMGH6iTSBw5eBR+1RXdcYEHp+iUPBUTqOO0BKANt/mhDa2SgbTXXA0APbATqxQxt++O1YaubQp/d+eGHeE1TXox8Mn0/rN934LHCFj8uT3Ooo5hWI+6ckY+jAd5R6C8+lSPIIx6HYG2lrXTIKY9J/XomZPqY7Xn1GVJeCtr0q0C1oheCYwFZbSj/blIUU47OJo21qtAmk0aeQDkTFnGxe3VtmRWgcsTIifl1R90YVylQ2+mIzaJF9oAYzlFxnX7eaEagQ2GMXv29Jlyso81HsnZFg3hqr1Gxu2gT4A2eiWkjP5iW5GR2K1grsAcZjP3RZ/tJPLZbioWfWzBsnccLoK4kKI8PYBs6NI30gBtYIpTBYxylr6Qp/JV/7KQ9i8PoFfQp9s/j8ZiXclZ5dXf6hPg/gvIE8Y8bWe4up+lgzF8P0Az2h4dH3k+kvZYdvvgNIO45i3zjtjOsMqrn5GbmHVxLuP2MO1rfhRUvVJT34sWfUau8El71i3W5wcfPmj3378v5/dIa5ZR3Z65xsW30CUXtKmTviHUYdQVISDewmWzsjR8AKoWFSehj1wlD7wIIKEXnw6Zn0lNeGx8amwZTL/HsgZ/IkOtUwlaB64qvxKXIPwhcDHufkkI1jnzuPKPui7DhFcxtJKCFuFUmy+n2qz96If+0k9aOMCTMLQxfcmDXDk1prxiArIuBrWSytya9AuC2/gP1pSFhh/xU9p64c96gTDlJarsTr3AbSYPJdpxYcPQQh9Jyk45KLGjp3T6lDobnGLLQHWiK8MiTLSHMMJiOdFY9rxQek67tI8eUj7Wkcaeqx6oeTfN+443zgXiktjphTDCVfXXBuzLa8mrheIDVD+ugrGOdAWA9vSNixw7vipndPHYWG8wgeyFSqsJj8NgPZ7bDliN/pSwT4RldTvE/k91IXkq5xSfRYZk2rYzfRosB+thydXbo3fwjAiTjEXuTjCvWP+w8bLzyHwl/PwXPv3jMuK/bCR1EsdwTU6SsibKyQKbAWkrw4tcFnsCThUTwIuuGlU9+KddABRJflRsBXApr/aZzNl43I4y1ZEHoFNtzV/tq5x2lAM4W9SPp7zkS4aKC4rnBRw5wAwOTgtOPHSKB/TKqS08eBIY6HKAeCaGk+PoNANFTPuSnXzJSJpbmtABqhxaaUuYdciJFDgAixHtSpelH+ICb8xdtqqjHUAbAgAO9fAkANQVX6Dqin61t7OJiXZaBc53GnEYhSdSmeAzTvEDjNvpE/tCy2SixwoFpFIWXZR80WHpYegn5Eyv+kYZ9Z1O/1MNovY46Qlm9iC4zvR7mHQ2MwtV0h2oAriYXF3NI0TWS+dUNGhDn+jfWP68YFpXpF8mFD69yqnlZZwEZMn8IR/8y6FkBrgosAPR210lG3QKyC7W/3GFzsGfPOtWJ8C+lVdrntLISDpyRz92gC/JrvKuL304No7xevkA5DCHnKbOcy6Qi93iTZo1me8TPH78xJvTti7ycIxZCyqsas1BZsvT7W20uRmQj3iou4DWZVVZFZf8o7NQMo5QePlUayXYGAHKmAdq7b6XfBcCOEMeGPPXhdpHYAIHZVggzXFOq5wY3MIhcCI14lCvkA1WY0OftcmyxuMAeC4K1RcYPR06RZO446jU5VPM2kI5caUBeKIZcF4mVL9Z+9VOY2LndCEgx/hoDKCS1FdcaaGTgradHAWGE2vKhb9qHKeiYregsUFlA1TO7KcMfBNIV/56eF7dRUCmrP2zHNAmf1WgDpsuGOc1MMkpKFufynr8vFB0XgpAfQV8aI/yvohf1S3KR6i1xnljaR9VF+nxaKcEcdSnKhWRIu06faCp814uDtMfYJ497Qi7JGFZsDzsVWmvLzjJintgDuI8l71CYJKLD9NJHfPgWgf4pz739p/W1fJ/n46ygNUiyiLNwjY6VKWYRSUhUBnNtAiKf64cYyi1SNIOGGlQDp9SRvGgjRebwSApzwY0d4n2FzeM2QGmP8hEqAG14ntA7pJ95GuaViDOKjyz+VFHDD0uFojROnjwJLDC47wgEqer6+s4wHGe81ww/Ub+yAJsbm4ZB2DzhQ94lAWX8WezcdJ1BJ8saqMjDcwbKHRxgsvJTv8wVwvMZ3c8kqYMmaMX0mUD5Iv+CJRXHXj0vfRD2wLqRz6ud650XvxDc4wprzYO5NUv+DBuxIVXAAb5E+mxHg3xZuX2kkOomTjpp+1XYaKgYsbefWe8IorLwZ3SLp9tKWVKo8MKxgkuedOEt8hUGwuEHCQV009f+EFrCGOfK5iGYMS7Kkw4EfJCXcLVNOZx8ecQZtu9DIWjT0eVv1jGxVj6XuXhmXzJEFuOLEa7ALN8V9voy8Pcth6BgB5jwbqRdW3OE9f8qQD+HGJrPinrdcTVzvkB3GN90I8a20DwuNNT6x4B+fiC7v7TZ14jtrY2fWeKNF/aMz7fbbCORSUqnvSEHAUR5aI8JV7kXKyjf0ljj0Wz9DKCW+sjIY2c7oka7RmCk9JKF9QcuQ7mtqGrvBP6YMKdkWfiufJS2q3PL+JwMey057P6ypxTGrWuLGk/oRVjBY4gTrASDqShR4w00g2xg1qqOPjgjPhQIovdkwAv1c9L80GbKuCvNDyljaeIhk7I3qh1m6wnU7r/0cjPbko0gun09BhwhiO+6rsMLxOmfgog9SLoZvRSMNr63LdA1RFXXdVTXnVlt1e1BcZyd+kFUPReBl6C3ASjrAWVH+Or8IAqG/tu8HzQHko7ZSsUTHhjoTIUI3++TNnTDqoYcGVdvUL6J4E+SXfjRr9aEY1TaR5N9d7Qy4EleehI6DkL/d72fGnY2xfhX/uzP/uryyvL/8HYYTacOFCk51PgcszALUfZ7fTHwkA95QTKTUEkSdeCThqwYArw5HYebzgAo56x80YPDgssjycIrxZ/NiPytfgWUGYFdVmyMWxNfCqcyCkqRwK+5HFmeZsBtIsm9eChUGjV4xQF1a+id3BwKD3xhb0MzonkPjk9bzdv3m47OztuA+04X9A/lZxpW4468qFrdAJd8tVv61QNwR/bVL76STv6T6ANgfa8tYIYXHBqTIhpR/vFcR55j3zIj23NTzTRE98ExzEHl/qSa0zzvKIynb6MpFto0S88QslAOkjRWdGfyjuQ8ymu6jFCZN3YXG87N3bajZ3ooHTEHQwmOGMCXtGCv3oX+8Vp7mWE1RU5F5TNpvdcKF0BoXs1iPrk9PZOXOgb5eQrhFaFwIh/FSB2TrgLj7ZmpiTxTAu5yybhNcve8RcgrEe8i3BV+WV56VtPdqj+jnoEntfXavOyIGz3HxnrLRBA3vowvwVibY38xmSThLwFopziyJlTYQWVT05wX9t4C8QioJozrRVl14TInz7UxTYBWTj95fGHD+7fV+OztiY5ic3bgxx9V/Djdz1dMgYYk8vjwqp+FVR7fajVvJZSxtynfwXotKikL4Eqx9zOOh3SI84I15WPcG1buuYPFIBeWPPgP6fDnE0SGlx8cvdNOekxasrBwOnZsX0BnFcNZcbX60CnY4AXtPnvacevkEYkctJ1USY8N63+Q+X5+KKqf9IF8Cgo+6i042ScBoreCHbik1JQmjxBevfo9moiVA2YTi+X8JdoPg9GmV8GFvHLVipmD6m9BBjncsGoG8D6nuZQYOrPc+BlZC8dAa/aVwDZFgNQ+y9Q/SGMOEClZ94ZR/a89FjtHBdk/rrMc0yZTq5bQOopg1enMgLrTfSneShE/s40J+E4paENRk8jBU6yy03/crpw5lVpAX768x/5VzXR/zTpReXUgktgsCkbDaXyHEWfdIcC5YGPEfn5FeWLLlB0CNSBBz07XSqjnvYA9dwyzDf640DBb6RHOW1GugRwWZDZLIDiB57pKpSclIFPHyoAhQdwAlyLe9EHSt6SGWDT5FSWBRIHmBEpuaBBKBqlT/iULEnPegcHmcCr9gA44BYdoGQueoQTXS3xnCBlyJKTt+AiR7UtiAzhC21wChcgDQ75qnNQWdXXKVeFwgUsk8Yb+tRh+TgJbCbQLR0UVLuK7U+ovvAoH+Wkvk5iCod6X9Tpn1vDNfbUuQ18odv58yiCT4wVAEvTcdF70c2tQBgmXThJI2enQV7MVZt681CdZCBtOhLAtNyBGa8C+RrTyE45ZeB1Oi8IWWWgHZGg6ZiFZspfDKX35CuOPGMoqCTx88orWK4OIy/SuVhMGeBhdflsT2P+ReXXBXGc5GCucDEHUGZ925md9V/6JGD3jntfkqYPqaOcAj9+RFuVXwWIEVnS/6JTshVvAt87eLL3xF+A4w6Z9SQbH6HWBdMMWacvhvmCswK4i2WLIbTn9QtARmDGy9gV/lSutPNh5A1qqjN7cE1IYWjHn1iZrtuOOHN5cBRTCB/k63Of2M8qOt/jnqZd4TFNshErqzIOYQh4j9RpZDy+pmnwQM0wlc8w9W+KK4x50skQebr28Px02s1tL6aJK528laSGrP3E5LkICJ6/eCTCcW5Zt4Lv+mJeeep6/oJgDomsR324xJmgkq819GWD5X9JALfsk7aZUzOdssuKa54Bi3wW21fZFPgb81eERZpXwmBKV9G4MnTeo3yVBoovMaH6W1BtFvEDUAcnOVX6wtWgmHEFx6HnbTEiUWTONVco84B3Q3AdH/r3XREZBH9B058vUF2tMsnb/2w4wkmgVokhHSytTeojj6b6cSXVXAk/9fmP/lvC/kIpppSGszAqpIwCxZVBAc5rEayFEHxoAKapv3FQCKV8yqFLHgeYZ4YpK2ey6vPFshgPYREKb6wnhg5O8CJQB72qp635934UTtFiCMAdnemKq0/IUKfmPjHiy3Krwl+KXNAnzDQDtC2ousiWZ4yrXyfakJGt+GUMwI+chNIrofQ4tq/6okEgX2NHGgjfXBSM5Yttq2zipbAIhQcUHfBLnpEe5ZUGiGlTgQskJsroqI441ZbW9X7KPCLSn5HuG7bfNKJQr/rDeQRXH8YjXfTttPR82uTCJs5N59fbTuleLgTj0O4CDnT7BdWyxtnPlhp3CMIrntX+ogzBqfqXCenP88LVOJa584/jm5BHAhbD5baLZYvlyEa+dF95Qo0rZVU/hqvKqvxVIDJl3RofgcjjT9Kfxsmv9FmdxyQXLWrX+7EoQ9EkLSmFN5ddAExDU0NdvWDLRRMgXXwJ3LnaeyIH+GBfhh18tbbtF4zzujiSBq/4JOTiMHUBpynruNApqDz0zcOOU+QFiqc5DXQdU+7Q8wKN8lSnxjTKXgYo3QklWIyeNg7tFspJj/TIK9RF8URPsk24inFw/bgd5caRXHUqf6J+2gGmTuWqxkEGUtTLFbFOFc5Y7vxLBMNVFc8J5tNlWwyMb9JElafj6mulFebyOW3H18rpcaWrzuX0FeJzvuywfJUJemYa3w5l5+7HCBcad1hAeRGU7RYPoOyXeKz3vO52PAJ1NR8vyUq2ZHpF2a6Eq/o8wJUsLANjezEs9nOsc7Pen8VQdQUe0UEu37np9VBihUmovEJ3dNNwaHwBSTWWRRxkO5ptkc+VyKsayqcL9W6bYFTa+LRVoL9+VFT+BfOZWPnrHeDPvP2r8pQ/gnLocC2wLNKUjY5XAYLUggxIZa6vQDtupdOWfpcjV3XAaEzglQMMHhu864Tjk7SB37j5Q2ukN6aREVycVnAByqoNZdCrsupj8UGmehyA5tyC5HEKoPAWIfzP29p6HE8crI3NbRqYVv0QhfUigKZvrXY5ylDJE0rG4kW7CiVzjUX1ESg6lKGDokG7qqv6og0dgLIarwLqxjC2AyY+aocU5MErOave5aqnbuSP40S6gPqKKSeAn/IsruOpQfWfUODn9OTQra3xSM6GcZgm7r8nBvXqq5+XpC/wKPvIRVCcPMYCHXJqnGcrESMiurcOWQwUiHF6ejryaXxdTl519NfOpnSMHu0QpR0RxKvv0c88vpUnJA9O+Lwo0Ibb+GVfFwPlPSzHZiqMPOc8tjmX/yABmhdkvILniFN4FcbyMSzSqVD0xjA6pRdfg8bFXV93un6cVjk8HHe6F/lTBv+MO2F0gC/getBlQ7I/xr3sv+oB2hFK3pwA7/kLs9xJYM6CWhdPAHRG57TmTM2jGVJe7ZxO8QRVBx3AtL3RaK6oigsD9GM8kS586nrKZcLofykPGh/I2ctIKzGlHTPvM/crbfAGCD40ZxyfN0nGpbPiBu7VwfX6Z13g0SzrR/+sBV4zu/Ob8VEVgXT/83dFHCdE75fLJ528DIjHK4croPoyBjufGre8kYJ1NUEfKpvTzk/xXIa+CSmjj4kr0Evbv1DHHrt8CAXoBT6LwZSJF8Iwoq8Epqn+sQdUqH3ItskcGeZPQdUvlheUvBJuSl8XrqVBcYUBat9bDOhm8c/22/0D+sYaRqg87QqQ46q+AlVedcVTE9xy+lF6jS8jMQVVVHrqCMhOC2wL+us2MQYq6zVn9Yo9B6cpF//++kTPu47jO0mn8TGIeTVa5qpw6a9w9eFwrQP805/72F/Vwrw9dphbW9w2J48yWHCJa0EgrjLynHjyLeQqQ1mU82quMjAPmtIMBDiFVzQZKPKcIrKYkyYALJq18EOr+JCmvSeiACcz9OPMFJ9FGMu9QQmKF5tbnRjOMvRTAIWRf+EUIAuwuhZ1U4WjwyMctAHG/pY+oFH9g27pqwI44FJezqn1q0B9bcglEwAueXCLXtGGXukq+ktdyUAAoE859AlAyQSdogtMFyuk7UwwBqEPlBxgQBPcmd/cZ2Qa+1tyAeShq8pJbqBwUt/HQeMfx2X+QZdyFKmP/rAVdF4yoMPwKVrEaY98ffEUbc8tgtA86Yl7mthF3flhsQKf2G3AEQrBdPTnxZ2Yfg19KzkKFvNuLblMVx/XhdydYNwsksrS+jJQ2VOdFzE0CkYZFuUZ8a6CsT5yxT5IE6CHvosu6QoF1L1MuA6KF6EA7NhtvoQ6/bCM7Ao7sp3iwNpe53lasi06wdiaT/WRg4DtTTi9fBEkDos2OiHM9NKu+BJwgLmg5lEizyWVQSBk5/GKLJrD9GOSu4vUaRFG2g6d5xisA4WSXRp02hcFrEs+JRedK9pmnonGQrlQEywTfe1p/dGjlFUY8xfTxnXgr2JolA6fF2jfY8nk9c76UJnLuw7VP7/KkPVWffbz3cTgTbQ6fm8zlmlQrDMP9HNC4dCPlwd4oJPFoPLeB8vguONLabHTMag/F9I9gNfH7ELadQtpxcKYeL4oWJqFdBI9LIAwryq+EqBVNlt0x3WGsS67LryaO9SP7RaB+hGuQbsA19F6XodKBgLjUvvKWO6La+l9nF9Tm4WyShdQNsJiviAWyd6V/UuIzjuQzv8CpN6O7xj04TnLZknBTFVwmcpFCE3a5NCKUL5M9hPqZzvV2PbSC/AXf/EXN9v68V8txRTUSRjl44LH5l+OG4ZTjiqvCFtfy0lrKZcWtaGXU1MBPNoRqp6YK+aSpYzQNDWwLD50pHgEJ05aNvc4NgU48dSDV21QSMrKAGZayABP0nUqmzbUo5P+mEbHKyjaQNWxSGZ4MqzQQl8lCwEAlzYEygqPGKj+UF9pdA5OyVq0CgdZSvaxfjEPLjRKBsrBqfbAolxje6BkGtuOclW6oPLGZbKKLoHJy4QouyvZwF3sC9R85dfDRK/j0A6vMld/XTbaDTSMorb0D3z+/Lyb6tJX7AyawQeIwPWpDhmKFVt243UZVsgrjdw41Uq78YRLXeKUdTqF46ALIvCmkPLq4ywT6YpfLqALJS6Vz0HVffO6CgovaX/29Fh2EarIY9OBMvQOZKxDw4HCni4dFP2CxfxVMPK7CkYa4Zv8tW+BsNNzcX6VfHaGoDEFlSkw5kLweJNOu7RdBMS1jXX7B4peyVH8JgdYjjqkYNPVOcEsi+y62xBgfS/UXwr8DflyitwPxVywMX8AO7fd+aVOlBODX20W6FVA6NhBZOutk3aU3FgemNMXywP00OVp+PwAKEaebJpkyFOedYGxw8H3nPb8TZvIfkXwpg7MZdfiLgStUKYNpG+UvwT0NkEvegO4PlIEKFgMwOVyj32328TPCfy9pMjAbAuzU+l8L78UXoE2QBuDbLaa1nwa5zKBuUGouVvlQM1JgDK362mHSU/Xh2vhmqpL7U0j8YU6E+ifynu+LvRxXD8IBSMdoHRAmOvqxDf7VngldiCSeqoEsB27VdIcBTn2nEraVJ0Xjm2HsUigFfk5HoOHUxDqlkVElv3u9YSsVaxJ1zjAn/nU7md1pftvQyCnSBng6jAxZSzIAM5mOYE4YtzC90YPnp3Q+QR1rT96wIvDaUNb2pXjUYt8xQTemlAyALTPl5EYuISqJgaXd3biOBVfBpl8HODqTwafGH5Fi36XIVCOnAD9iuFAs+jGuePZOx5jKNqjYfn4XXQ4ASaP/Ge+wmGQ0h9oE6AJDvjohkC9dadAugAcdEagzaTjTgO5620WyIIDXw4rAE70cvEUmXKA9tQVVFv4AdWectLUgV+BMurAQQZUA06VUU859NBb0Uc6x3NXhzGjfA7FN6jzBF2EwuHZPd6wgV1641J7gCZ5lCEn2vWYS8kGHrYBnfCY7RQ416LYJTSOU8jGYumQxYV+pzxyh+5sKwTLWoEyO8zJx+4LL3TcbmhTdLDNSl8fshCOi/r1YZZt1HGVzemFPrhurO9lU91Aw/kZBxkrTl1wqxxAlsIfocoWw/Pqiu4UtKjyCSw+AoHeMm5cIMXWRzoVLtCzbhR6uT6s++BeuRyrf+kjQJvYn7ODDOHlZ4D39jSvJKdwRF1tgjzSqAChmq+26QEPCK85XNBwlUGny8V84ZTc5ciEbcFGLU27f9LWJIa0c0rPoaqqbeCq8hH/yvoeAGG2M+lk/KNj/tLdYuh17K3sWQQudusxBtdVW/+BozWNk6eOV7hjfgyMf9F5bqjIHzPv5wW+MGTddP5JOTeHoZw9UtkepL8ppFwEgyn2BGw5cJFxxnsOLldbUi8LNXcKJru1vmYbriAGQXwJQCfsPbH7tINGzaPQC14FoNbJ62CSpccEUZvS14WifwmuYXUVPiVXUtHY1T4lZua3uG5Un0dZxjLgAk8V2aHUmpU3B7mXXVw+e3AdOpAVQItql2AV3fFdxv+gvspSzpzK/sadd2RJIA0Fa9b5nqYcfrYz2uXxRN6uky+oE1hj0+Zae/znf+7T/+3tzc3/rE48e/8Ns0IQUaRkEEeHR3G0tPhtbW76mdgTGRdXS2zMLIoIWhsypwTg+tc+5JDW2yKAGhiUXYo/1mJCOzsnKjJd5dfcoTigODUAecLTp89M131gkPRXzgwnhXwTEKPAmchtulXLzal1HD8tYGrPt75xbKHJ68JoAx3ivNEhTp8XfrVDF/xiFHzB5zVnVb++IfmlNGUF0qP6qRHWlSvyMCF1QSDHndcnsSTxy2Wc6LDxokfo5VVLGkDlqT/sjyxsiB8OLGlCGevsmHM6n7dfxEmOo4f+kc966aF0Wo9DVPnouLJQMjwxwGoLxb4JSmbTAl8h72xWn1m8KGfscOxUytj7V+fQqYyV8qI5084kdlql0MA+6IuzKFVj5lPgARdZkdu60YXIwbN9xOhlOCxll71f2KJkP+EheeksF3Cdpxr6drfwGPcLcwGbFE0mLPSrLrhMVKUZa9BpIbTMLeGlgcvhF5b6oK5okVefkNX4Hchjw+BERvWtjxFlI4xZyJmM2Ug26Lp+qDD0Rs4m7WTJp2T4zLJWOWC5hEugpaNeHkhZLzZgq9iXlNH1R3+gk3rKPAfExXYhp+QiBQH0pyJ4IRPjGNpUWVTXB7TeXgEzBo4lAeBuQL0GjWfFeYNIrZeRL3bv2+J9LNIXArafiw4unIzXnycv8HjTBUWn/sIV35sI3Xxf4OIvVzLm2PKDBw/au+++l1887PbCT40yL9AVm0zsjjnOlMlaZvkwSo+L5k3EiJ6cSnmN7KQrZb0eiw9rKs7vgdcb2aZ0wi9k0mcQ4QN+3qKAHcOXOGNjZqQhbjlUlEilC6D6sSz21WGhbhGMie7dH4DPtK/1LNDLLYv2MfWNPsLLF5we1/SDsTFXyX5BlgFmm78I15VfBZZkIh+5XgQjhpteIx+As+uHOfM/gdP+6G2rciLV51SvyLhRQpBOxdNjrFC2RTZjIOSidwWM+kRXiJcSE3B3xhF/DqkANDSO7G/gZn4qMBdVx0hesLsaHzHS6mGe2PB5f78s9o+zRiMwwSH2OJEgfgGki4XY+RVbPpQ2i56+FlQ3WjVAX6f9Fzr6qHCRWOdPuZOx5UX9W1emw7jiC0wtF6BKGfOLNNCS6ylWx2IbM4CBY720tCq1yn/ouk1L4XoN58+IpkO5X0MqJMqdFlBec2axLfQuwT//85/+y6vLq/8hC6VvX8V+vZhu9HddWkD9IdbhET/9+8xODO/E5blfX9kKJ3gB0l74pQAbmIiyGeH4HcpxJIYP9ThmGCYbDaqyLL0tgQ3RPz0s6nHicHZmnGfPnrqcty5Ah0EkTx0GcSJZCbX4rwkPuTfVPxy4/HJOnL99OaH0c3Zmc5pZDjBp5ORdv2yQON/IgUNd7whmcm1t8s5OvhCmzqvRuSee+iJl8EU/yyTna40TdNWVXugLmx7v0YUnGyWbL3Jy0k3MRoNTB428qgnnML8MZSeayW695VVs4COjH1KXLJ4kCqRL19ZD1xX8SSMXvKHFBMAmql2g6OUVbSlKme1BafK8MzcO9ZJP+Llw4Is73kwVeHl1jSWkZx6xGdNTXRYvG5MXVvAqlEzU4wDjBBzAQ23gzZiBYjrwVTk4OMoeDy6A+kXNgcb26Ej2chqebPj0XcPa89KJ8nZqLE6XDxxk5A9cJhMzQhFOiyVEBghZQ/SBOdpl90cmMIsIPE1LOXQHTeYoX9oDvEFj5+Jp+RTPdNEbsyl9MHNVVd8RzZs570wEvOKWfsnDL+nSPzZw8WIAtI7TP8Ozf+lVfHwBLNtgjKj3QtpZAMg56U/4BJ962y7Jxy7A4U8t3K5ITLJUrJqcUkg3BNGfaLs+belutSUPbeus0+cHJpjb1KxrDjEPbEdrmVOXHGDb97BuSU9eo5CfoL4oo7I4xPQxIFvuOlNSY6qLRNYc62DNF8TkqeTClzV5g3VFNB/c/7C988777WAfO9cF2yp9OVHfmA/0PY4zP2OKRbFWcPGdftcJdOYSIbqQNqImg5OSy+OnevhgQ2iXcT3SusUQYvterySXm3SbhkL+xLf/ZQyJU56kU5fA/P0xw0w7FBbrZ0iFzaGPa3qatHqij04LJKWh7Tl5lruK2BJDxTi7rW/bZl6CL7GvANVeWY7sPfGSwJfI1EoBgiPRKxioKPoNpOlFhsnVWKg/9FuF1QobCIBJ//WpD/7cptsALWxjrqOdizo9SrCX2KCr+roT/YZ20fMFm0ogUHPUeJ0vxEsuk0b/5GE1F14CF0NDgUM4y95pTUF1tkbqQJecSoq0fAgutmGvPp0taz/kT/XlAFN3tiS6xnH2AkAPoDzSpxm8UtJbTG2jS+NTZsKDrBMV1fV+Ze9AlwBjQln8MZeYV4/n5hN4PRYUPUJB8Z1Awp/XfiHolCe6hYnuKh1q5ElRGnkvgRUDbdYW8sJRkFdmXZDmYqjPPKe1qqqNdzHr2vLL5rQik1O5GnoIlRIR2l2C/+5/80f+vbPTs1+LY8mVQwixwO9u73iztVFy4qY6nCtOGok5keCHIzBsbgPBiI1vPk0LZNOsCcDVGLfr+anfOJ31RSQ7jGIFHiEbTCYcmw/OKAtx3b5mcHDceA4OnjiTtGGCnRynLwA8wOW0FifHX7Jb5RVlHJezccAL9eBMQ+u87ahfVmhvC5Sztbm57n7woxc4nJSB45NQ4fH8Lw70rgLPRSMjYA7CA4dfJztRQF84MNBAdvSKDJz4xrltPmlXw+6k8uMXeSE++SPhSErnoUEZMhNDv3jU6ZFQJjyCN0i1JSZQBn/6RZoTr8KhPbSrPXGNE/nSVx5Gj95CGz0zloxFToG5gDg5zGMXjC/yxT6ysQLWlfKj/gHy4JInkCeQZgxGfDvXcn4Zawbg7CQXR5ZbAVycjmrr5yplm0+fHSmgPzWT3GtyLtbW1B/pclVjir25MwIuXmKjPI4SWsjtUz5NSKYg/OhXeEt+6QPCTBMccPAxDDYDJnMcXiZtFl1+fIE6FbYbsivk5o6AT/8EOPi59YOjHx3yE9y0rXFnHq/KUfEGJJ442bg/XrBgCi/yki8XbJRRKyxlag4jf3QcPSM4iw1/nD7QfncX29daIMY4k8x5ACepxifqi26QnWLq0I0fEbI+M87uu3CRE1GzN0QO3zpT/0smtIZExgdP9VyArFk38GVVzJzxaeo5tqP5gN1yIayW2IJtScO0qX7gBCMLDnCdBsemY/+sKdMJsAM2GgdYCd8B8voGP+Wz0cs+GQfJkkVeJQrcBZOZatNVW43XCbKdat1Su601rbn8yIwc6fvvPmrvfPd9r2vLa5JD9nl6cij9yAmmjeySuxjcaeGntQ9PNG9tQlqvRd9zS/GqcMDLKYoKDF23CuBlXqHLGvtg+iLMadHq+NZBx4GOP+HFH8j5CAEPkHiAT/4qKFJT2550CqodimTPEIstnwrYA0Afr0lrrjI/vR+ZCB+iYy9Ufepp5qTrcIanfs5wVVmBT11fAXx3YFLM3PZ5PICx1QheZwT0APsk5YtEUhp/6DLfigL45Am2f8+ZzFXWfAIwrgnMJfZHbncfHx8irPdE2qJf1iUGBnvG5rLe9/mi+QHAj3LbqNpTToxUPiFUW0VIOPWpwGV0QUY+tkcO+I6AxFVSafAZ/8lpYn1grvZ0flXMCMYxzQW6gNdMxYiCvsGAYvpCk1n2SgdHnxoT1wgPvWdOEYJb/toJY6U8fLKu0Cg0Mx6BMT0COiwwFTUtmYDI5ZQClk9PAtAsuhfSQiVN29iSS1XWkwtQ/IrGKTy7zWWf7XXqHPZCP91hmsHDQpNWSsxXlth3KaJt5CB9Jft/4U9/4T/SJvCXbFAicCajgzEC0ICFHuOFJ4ZPOacSOGqUb8g582ZuMdjMcNSUFlMGzScd9JxOKoI2jzDgPCI0mwKnEgXQBYe2OG78ulHdcswVZyk0SuEKnRNLFmJuw8HDP0+pDSLP49YExdlgA8itQkVe6HhH3IY3tJyqnaj/4OLA0h8WhxjBHOgjwjP5cZiQA6OmjvblDDLhN+QsbUp2P3KhGFw2E/pJTBn6oY0HWYH+U3/E7U+VIw95aEPTj0dIN9x+ZALYMMTf4ya+RQeatCOmLY7P1lZ+6Q6gHIA+oeSjDTpFPpwFHDwUy3iAQ3vwwIEfvDOpY2yWvfOlnJNxXkWmassY51gkFfvRDtGhbdEByLOAcDFS/YI//UCukrl4Vky9+4qd9HliWqKLzlhE6r2e80WXdCVZDn1hxpeKsPFTOW77coJzi3d7e7Pt8Ct62GvvF/yxXBwNxgAnlDIu1LjAsYPNeqGAI2TZVAc/LgqYcyfYpOi5D/yJjlppEcl8ivyUMIVi+5ubGxSax3G/iEh7zSf6qD+cIsAP/1uvGXPfBueEseObrmuiJ8B5fZi/Zc3Yogh04UVf4LU/TSYaJYt/llfzkbHmtJ++Uz7RWgDqVGGdeVyJ6YnKqIvdYK/IjVzIjnIFypDHiYqDBo3w8GMm6i82uy7n8eiwPyakub8hPbKg5sICm+CENGN78+auws22ubVu53dd7bE//xCGLgq5sIVmdKtAWsGy+6RXMXLgLPQyxhw7TB3yae6K94r65z5JBdj7EU6C6s/UFn8Jm2EOronvlpzfrbWttny23L71jXfaV778zfbo8WPhsf6hD9m1HGBdkqpvWqtEzxuxbPNMbXJ5xWkwthSbXUc2FefRm77Oqc4XJZJVSc2ZXJSSZrA9LiTFI6//U5r2grrgHMeZFHe/4vinfcGFuylXgKR3XPY46+8iXFnmgE1Y7HwU2kIaHOyVfpAOvbSN8zGnC1yGzU2EXgTBpS8vgnC/Cu8Kfsra1rVGUMPoos8Ry5T6B+25G8drswBseNIrjqNxBO4zKTXMv8txlsl5XkJDhZRBwxeROMHYN+bDmqb1j3Y+1VUbaMbhzhrqAzP9B1fl+jNuXxsxW+tdrNjDTyFWQWCbdf/JKJQ84sOakrsgV4CNjgZA0kJ3G1+rYAuqJk0W1DRJeWyWRNHogN56kpqLaXLdBvyvP9pfSJMCR33VWsXjU+iM3REH0fsbtipSLkeXWpvQHX0WBQO8SF8ny5SZYCyIpDMtgnJVcAG3sAOW3jqInZR63DfwunG6RemKYvWXcZdhTfacKlWKVL7YRkN0gf1Aqo9F/7NeknI50Nldhl/6yU/8zbX19V9iMY/hpYVPKLWJ4iB4I1c5GwCCsGHz/BeL3KY2OhxUs/emjQOH8eMwZ1KZnjqEFpgwnGweHhy5jk0Imp4Iquek6KRvlp5k6gEksuHQYUki4lauQ3cOJZNvM6qXnI5w2x054QdYDtWhXNLwieN82tbULrfI6UP6WSfbQDZfNnb4sljEScURgwZOISdWyF24pH06osWBTYgTZRwonEF4lBNsZ1REaTMCONAgAIUPHjTgR/qcgZWcyFq80csoOzTyfHAfT40LOEBt4OQ9vorBh185HPSRMmjakVB/aUOZx6mX03bsGzEAXS4wvAiabR876RM7A5d2hKJRCzJp+gCUjksP1I99qb76woeVUipwW9Vji7T36cV5P603P2SXrUgWbIILGhxgP6ohPs/24RWnc2vnhm91I7P7K/5ZcGOj0Tny9wsvKjkB9hipnAltecCNAyxRLAcBsMOhpH9xSgloEuy09rbRddpxOMWFHLYOvu1JQP+kYbeNLmPffqRHdNJ3k/NcJdXVGEAG1+AIxZZKTiQzghLIX0SqOeOBnqtdvgPApkjLPvYdGfmgyUUxZTiIXCx44VN55GAcu04FPhkX6aVzTnVSD643LBGxzoQAPebgWb8YwAE9PtKc54JFjbKeibZ0zckemzYXxDjPr712r732+mu+cNWyY/th3kGTRw3qLgzB+kVupc3bDl3Gzc/+qz8ZB9Vjf5KtLqJxOlckY3cDJC8nwLI/SXaqtqyk1t8Z6+1KHOBVrSEnS+3Lf/iN9tu/8wft/fsfaig09hvYpGxCfVhdOpXTLnVgF+jSYyGaGjB+mZILPjZK+uUTYPizfqsO3XOw4IsmyY2SkA9ZM/5KU6j23BGt+ec6+qM2dcFbY2NbVDLt/O8cGHGAo4FLYNxgG5S0Xscyt1RJl2OGlJfT/TIQ2wz+GC+WQdefGBL1yfnzKpAKQLPsz8MbASybyQJYBk+8i1Dz02nCC9iwzjFeZY/up2vUOmQsxFze6cLD09M5Bdoy36Lrae7SiLmqyB8qyppCv5ijzN84usanSnJ4dHs5B3L2HUSHfd1jrzpW+FDqINxOmdaQlU2FloPsnDLYFBjPSqrCpDOmSpElr6wkMJBOk/TLjrFlLxoBX4z3IvBzkq+0WvkGVC9XJ5WO7PxwE3zIkYYGuvReRV8UtJKkHS3ciL6qnM4ZR3rVH1/8BC2yJw1AP+XhxbyjPQA5AL24P72cz9RBLBIay1FwALfrWffBGexduRAwJJ1ag2j4r0+N2BdBzj+89G9c+tftjDYeacU+9VUast731c5zweTASduJ3wg//7k3vqyF9bMs4mwIBBZ1nNlTNlE1tAxaSMvZKEeDtzxsa4PY2towQ8r9DfnOvIxVBalTGZsgbXGq2Cg2N7ckGycRGLc2vn46B47xtGHxPNa6Ni9uA0eGxCUPjgqbBJ1k0/VrLzAUFCkAx3JbrjgV8LcMllE49FeyAdCtk07SgOVXe4wQHXEig1OJcbJJEooe7QDk8rOEj59o88rJ7a1bt0wbetT7dB0eyNd1Q//BgR/5jEccyydPnjgdp1I49E0ygWMngz4q0F9kR56SBXk5ec8JbHQCDQJ4BNpChwBw0UEa3lUOnp2HTmPkQ/vqRwXKRp3SxjLaIGZ5wUXO4lG6B8hXW+rRNXzII0vxpY4Ya2diQBMofflCamlV9jLz4vYw8+1IThhlx8c4HJGLkzLIIcuqHGievawvGaD7c/HxqWXvk/4lq03RjhWnIQlxOJAX8BfpRAu6kyMsRuNz2izO9JmLs1M5cT4BVvs8Z6l6feLAMJ7woAyoeYbgmVtlw+kToYB6aDqCYk87pxjUxTaWVXEW6aQBxhN5fHKoNH1Nf7Ep9Jg5NJdHd7TneXiAcWY+FE/zJfYf7UXXCyUzvNscAZySq9MuODvVRbXGlrWFcalneN1fZELXSua1PNj4Wbt5U3P19q5wNTdEFTlxgPNTyLpwly1gU4yPZVZc86BOgCutRkpnrHGAcyFo7tbTshzvZRL6P5FOHVR3ImE9qhpbnHPGccvPAOvi92S5/e4Xv9L+q//6d9uDD/fER/ZtB/1MDjUnwFo3lkVFds7aBiP+fGEn+4U38rFxcgptHJSLLRGUxKnx+iJkdVv1GT99Wn5XuJ7KjEEegZnnrsevA1gmQxn0SesDHteBtXR99QVYHPeCkuGqWmqqnLR1opAWgevoAv7uiOedcOjMC4T1fJ/oPR+XWh5NWYQL8ljQyzjjvCxY7IeflcehYD3xGoUNqMKPeQQ8ZxWT95iKBvo8PR72S2zfNi1bxwYU4lSzd+QghXGEPUMBRU4smQdQ9l0xUrQXUl1o+aRT6zdrNDKwtjDneCzTVohsEOxA++iXPb2vxxiyYvIu67iA1yivIemHOq58aHqtXE45eNEC+MG2vJVGhpGwMhRR33PBUYFWIKak29Gk+koeScD13ANfgA44tJCybJd2AD0ZTczj7BzoqM99oJzKjKNlDznTT9opj0HGIXJM1c47MQH7D2tR+ht96l9MFTvyJ6guB421NNBxF8ASdp7YEONnOfrYurVi948TbtNRG80LzpboBeuHRt19pq/+mXOagdbxfaHu0gX4+c+9eaxBXwUJ5gQv6jAR4/piA13E+UMJJzLKOLCcSGz4FBhnOLf76DSbSBwf/mgbZcUocR458WGCcDKoIi/unMR5TiG52kGHk2Y2sIwnmygOTiYjk4E4k1Sm1TchJgBz2Y5Qh0wiEZEM9C+OzrFp8Ewvkwsc2lBH/5C3HEToIm8gmzl64MQQemyItCtHi35a/iP1VTjwgh540ALI7+7uemNlEA/koNIGgBf04VObLTT5wgs6gRe8WWx49AMaJSN0q++UEWrMDg7m01ZkAh/5S25waQsu+mZc2PCFbho8H4yMxafaEQBwSu7SQeVLFoJ1q/FmXLldjwzgl5zFo/gQaAc/yuh/jSG0aU8AB7349Uw4NNhC7y862tIF17oc3lEu9/dIzq8c3+DK8ZD6sOFDO2bLarftE2AciMdPHrd97ENyrGts1CCTSzKyKDN3uLCBHyeKR8c5QfeXodQGfM9R+iT9euEXMJZA8gqSwSd0opX5pMVHjGwLkp+T6IwB85VTXzn04gcObdjUOO3khJh5RvkpjmCXF1nslLOYUBn2E5CtTcZVNFqAC02E55Nf9ZOFzzzUF9YNO1Uq45ret7HEz8vbGTGI+uzTFXns5COv+KMsyyiVeMyY3AKvLJYp8ltePiWH+auMx14oZb1hLm5qvHZv3mw3d296Ey7bwE/lOmFFNsNdIdogApvDqvTkR7GwMX8JjhCbp8x2Sr89VxhjZO22K8KkOQmmrhxgn34JcDxX6J/SjIu/kKk8zwD7GwVqiyyMJe031jZkv9z9WWm/+3tfbb/9xS+306V12dpN/+Lk+flJW18W7rls4eipNgZOl6UvbEG0xSI6U5CYqlP/PVbgkc+dJPTO86poGnT0gxylLxOhn52YSlLexyZMCti41MehTC1NF0Dffpax6okh6LT/J6A4F6CgpYayEcegOsqQqdZUgG50Cac0eASXuw/qY29v6GnbWKUVSHNhyhx3udaN1AQXKNmqO8xngDyPhNAkaejN6Qm8818DwjdP6Chbp7ipC+0ke0IwyUUzH19ik6z5WbftbImn1wVo0MbtcC61JzFWwqOt11bV2sHlUEp2zRqH08kf7bElaGU+c3ghPpqLELUzp79j9nfx8HxRzDywLVHWZfDbetQWnqytJ2qT9VC2pTK3VPpKgJ5kmsHGfCVAwZjwx8NyiaVyUaUvladRRf6gb9SxzoGZUoJ0UYMjME4n4qYC+ztCYa1Dhy6DSm8WWbyCupwese6EjGQqStDhr+PDp9IBaW6ieRlPn8ZMMQXiGKTI0yFYM2Tsx7kX2cc2QI0zNbYH+oBdYkOqoyf8uxX2XRSUThU4sgPbnEB8iwP6S3npaQF+/kdff2v5dOV7PlmCCY1F2As6RqU8V1u+8tBfTleFKsFwMGhDGSc+bMr+ghC7CAwZBOFZYARXQ+gymGxEOC9IRDuAjYRHKmpzi7hRguXTIs3k4fGJcp4JoIFj50gbUuhJ+adpC19iJq1p0yfh1IkmtzJ5vnNdmxqOAvjg5lZ4nHjrRcEboELpofDgTTl54nIGaUt/z8SLPnsxkMyU2zBEhEcjeI6adpSNMpdzhyNF3+grbylgIYDe/gEn0JJRf7SHNjH9gwZQeoJ2HEYMkv607uTO/fMYdjrWlxY233bpizaylF4qT105wLSjDF7Ei6EAvGzmnMLldj15ZKBteMd+AGLaIF/JAl4F2oNDXekR+2SxLj3EmdeFisZ7cz1v64AHuKpsB3KAcYLJZ62M/R9aFi4E19u2HGCeLX+mC5X37n/Q9o8OTZPF1Vz0AS6LEc+N7t7c7Y/S5MuV2Bd3KrgApGveVISHbLz+ioWffuaKXJuS8EtXjDFOL7S2d7Zl33KsNRY4wZxW3rl9y3chjo50EXWiCwrZM4uVHWDh+vEh0Xf/0sE+7hVj07EDeFaafpm3Uo4RHFBEviBaZhEjlY2OFSgnFhZF8quFNhXKwOE04dTPokrbq2qnofDmp+VqhUdEVKQeqF2XZYV5gS1FVyUKELbIKGBcGROV4XDQN8aajRfHEz3duLHj9SaPpeBcsrHGCQYOj7BzHtNa8TP89SW49Q0u+OY7ZdDHgfCPQChvO2YM6TfrnsrtACsNHmulcRoXKBJZnfCX4MSTnpcDfExQuS+QqJH8/kKbHGDC+fl6++If/lH7w699p91546PtjTc+Lju4a70vnR60Jw/ebV//yu+34/092SP9Rm/ZjOgr3FjztnXxz4ESQeQlTy6AcUqx5NIxTUpGgxUOqGRKF05ClXrs6CsFfCiNnRQu6zInXTNUzdVATdGGXqXdQh/Fx1REF3upNuVYAFelbd/gK+25oLqzHpOHzig7+kavxtcHf6SjYY9cT0Nfoy67SHnhBBZlKWAuJL4MyNNTQhBV213KPCZT/YxbseWVDfr0VwPPuoBTmRP89NF4/Il5yCF7n3vcqZVoMpXJRqBYAT36MACZ+nwon4AG4S9Q+xOtA9ie54xio6jKelYe2dh32O94vM3joDYoCn2rFZQMyObGguoDEAeYQNlcfjVkfKeBsLDRQ0h0Oo4YH+SmBf2rUUUxSXsMKSJnUiwy1V4RMTrhDzIUK1H5rJdKC8967YEyX8N0fAAxrB8y4Pujt53STgUqQUPT7HhJTJHJq75OpgucK3pX1F340qdpJDkButQ/o+h5AQ2YQVNjhgMcCvr0f2yCj+icNbM7wLSRIbFi8m9W0GDPMI8F+IUvvPGnl86X/27PTkBDkDkhYSP15qjCOLo5yahBiMFJSAnDhuDTKAlBPpt3HEaAgWRhzenloUriuKUtm4qcF66mMW4BfKfNWD1gIuDY5FQOtikjhk6dgtIBJmbJQHwiRyHPEtGPnIiy0HO66i/saKOBFnRoQxo5cRIJOFmU4+hxYlw0CWyGBPDBgYblQEbx8BcLWS0ElPu5V9HDmU/f47QSpv4qIAOB2/YrfqAvj3vYOdQfNOPUXvwRhzqZglfRq/7w3BflhImW2kEDPMqRA6Dcz0MJqAOKD0Ab2lefiUd+6KZkAsAlAPBhM4AqNlTtinZB8aCOsaK+ZIYG5fApx9x0JQs0D/uzn7HH9GdVDqz1KbuMMxV98KjD/gG6VLBTFj1Ch28ts8mtb2y1za0dn+J955332oOHD83Dz+sKD8lF0n3ijRE4Wa+//rpP+XnrCV+w8xs2uPCQPeMQIStycyHD6XJepYZzlIsQoHTDeHMxevvOLbXXpiB6R9oUbsnR/uhH326f+PjHVa6Ly8NnsnXGkzmnMfTzrdKZnRpJeR49W9eEDmyg6MV3YxTXa93QD51CF3M7/ue2gEdTRegUR588c553aLIHuI1MIaOucdNcx8lHhiU76GnLPNWIZcyQX4uoPmmo/nMxIPuqBc8i+COKJ8CLthRrQKBFAXme87YzqT5xB4JCbFViqs/YP2HZDjC2wFzY3tyQzWRubmju12sIwSv9cCEzPQMsGUenVwVdt6pT3qFx9wMhVW0Z0wu+FBkHmFgXbay/7oacdMU4vytrm+riRvu9r3yzff2dB+3zP/oz7bOf+3HZ2kfs5B89fdS++ge/0/7Gr//f2qMP3hGvY8kvtXDh5b6jkfO2e2O7vXZXF05y6tcknyWQrlmjPSdXcncOwEHxs9eOM5/Rv+ciZcpjo/SzV1LgpD+n7FxmKZK4BLCt4kpXbN1WvvMARhyYVd6GAygzl12dhlzJRVk0lTQfpMOdtHJWkFLgkwRYb3p6LE9asgx6qSaLacDzbADraoCx7wVV5vmCDgYcj0/VK1pZ1j7m+aR1nTHXWDJ5eFMMgOPAPPbBkYC22C74h/uHWs+0L2qtXF3pdzzVnjsv+cJZ5hXzxDxl0+xaXHTyOj9fzFKmgIIsW5hIfZGTwAUGc9GP72kNrT2LC3rwshZlHWA8EJU0tEYH+Fq4oFTS9K7rCefW9UlDN4N4sZzTb69z6iG9iCzgCIUmJNJYf71dB1Ku6sjWNGRpQtLrRvclhJgxStqxcJ3u66HvWEnnrlWesjGdZC/raerc3wEu5xOH1lgHXUUUdfpAihjLWfZUz/g0qXFmVmELPrgwmpD0j82M86fmngh7fGmKfdYJ8IhDmnJosJ71ljP80z/61r9yenL+f04uglgWgQXGmLUZ+gpEFWWY2ZDFSMpmQ+K5uDgZMgK1yyDxKjVOS+oXz9KWuhNt7ASAMtpk4FYkaL+iRmDRy4aiIPm4OqXdoRbyKC0O2YSjQH2czRgOxuAvPol/rgTibBnPE0kb3BavCMsjBkWXukpTjuNSz/zSN59KC+gbDg6nSjhh1a6cNZxdNnli+IKHXODhCJVzTR5AXhwv3kIBVLtVLxrz2yDAh37xqz6Vww4gAyeQduTgJ/kOD+fHHkp3tC9HGppVRvcZN/IV7Cyogj6QJkA7egE/tAtKPgJQMhM0GBS4rC5erLPOwxNZeWjTtyqDR9ElTYz89Lv6xHTgFXHgh3X65TeE6G/kgVN5pDHyK+XkAHCBxUk5eDxWw9ThbRXEq3JANra2NRZr7fHeXnvv/fcm+XxrVl3CwcCWYcvFFc993733mk/v9/ae2I7ol6eqkPylUN8Vkf69BGrROJd+ZWP0g/nH3MOOkOnundviwXjLFo403nKCd2RXn/3Mp9pbb7+huvP24Yf3/eUmO2zr0INudMYXRGHP5sLbELLJqXcE6YJNbl1BCpser7HTgz3wQcdEhz93gE67PwDjmSy8em0VuMwbl/7gayogKU555jS6JO0xU7DdKFi+vh6xwkVDwuwLHW2gmQ0pd35wNNWKCud5u8qhv9woetDRP7eAcfCw99ig6qUz1q9NXXziAGOfGziL3BVTmjEmJvjxK9ZKyYdTQey0xskOW3d+HbPWyQH2Ci2BuT5QyvKfwFvrH84vaX+hjnHTOCHbqpzflfUt1a213/3yt9p3Pnjafv6f+eX2wz/yM+0NOcBq3J4+vN9+8x/8nfbX/g//u/b4/vfahuxhe0MXWke8vvJApqCLOdnoPTm/H5G93GBNUt9tDygQoaS/Fdk6wFzL3QecJvTFplbzmAZuJP3RR3oiHQ7l6V3SRd+WoTS6po8mPqNl87oqrYCdOtvLp7QJ9HTHdyn28hJg2rIH7LDyXeApnXlbcHFtG+GqMsDP3b4kWBb0IjDXxabw7kmgZKMdGnZ9l4N4TFPPxS443C0FPNewZaFxcco+y3wBPO9UwXhzB+yDDx60hw8fy55ONDe014kOzgu0/A58jSltueBCeGjnzssN3/Vc0YUd4rKPen4ICfnJ4yRzZ0XW5Yv86a4jcsNDNHMw12VnvaC9qKCt0gr0bbtKhMdzwONCgJKyFps1k4zKfdKrWGnNlAE/MNpFktWflI/1tXyNQDUYxoIdCdhR7rbQorK35WOqz35KwOH04yYd0qZkcVGH5PG1chHi/5cAM1fzy9hlX9AuQI+OCS6uOnA1LmoztXMV6eQloeMLYL6m1usJzJPexkW9ry4K/a6ui/DLP/u5X5UC/gMUx5UbivRJEUQ7IYNasyhgQhYWgkLIpGCxj4E7sPGoHXgYKZOMcjYXJhfl1JcDQhl87UwrzUPzbIzIYcFpi+jQlCjI6vfjukNMupyKwQM4UZ03UA1q0WdjwtFV1t3C6QGnZOAb/rwKjfQiuL1CvRs3Dmi+PFX9xEFgcpfDRiBth1tXyJwA8wwTdLbl2NZzYPQTOsiMEwVt8gDOq/WrhYQf7eDHO+CFk1eTejJ64eGIk4YGco7OLLSIyY8nwOBkbOIQ0r6Auugn74TORUwcYID+kQcow6mjH/CAXvEoHMoJBaaD/LI70tAvmtUn2tOm+jnSoL4C/EqHNf7olkcgQie0oG9bkm2AN8pJz/l2PAuqH7PxRYtKsecuL2stVsgJ7eb2TlsSPd5n/OGHH7ZHj3BsDzW2cYDNV/QZa950wkUSfSi90o1azI+lg7KFOBSaI52vhERiL4ic7rGg8MjDmuiS4fl4NgmeJb1z+2b7jJzge/duyaF+JvwjycJ7pPkiF/MJB0a24hMaNg/JocDJM04XeoHnOXjIpwbc2rf9iBB9gi9lnvcQZOFxI8miKBmB5Ee/3i5U5D74Q2OmCE41RynGuUU2MmykPLrBWONMcncGqLso04WxFnt/8QFlIr7+3AN1gPqynZy0wiXzgTHYe/JMG7n0pj/sgufQRdb12AY/ccuiiu3zCrR11hDZ6LqcYV6DhqCsGzUvljkBlm4IyFdz1+uXYuPQjvSSLsqnE2BJ0FVG79jK/ZwlYyKdIoMfkbAtI4PWhdXNdqT2vy0H+LsPD9ov/dk/337sJ3+hvf7a2+1Y68P73/lG+wf/5d9s/6f/5D9uzx7fb9sazA2p8MTPoh+K1knbWFtur9+70z769pt+DAL7QOcAYiH3Cs8aIxeOsezEFwiMVznAkk//TgMuFy+PqG99qhJafcSFYDzKXeYxoabbnQIlBMvQ9VJpZ5+TlqaL5NSWipd1gGfoREJZQF4yTjRV4iLsU4lkXF5QFAIz/5HG80GI1jVt4UHDsTF1Sc2lKWBOMQppP4fUZV6C63YWiPkS+2V8cYo4DDjWuIPFnQ0haH07aI8fP5bj+6g9frLneeTlSkovGWq+cvfYxiH6rB3skTi/N3a2/Rga/WFuIj12jW2RZi4z37i4BJiXOQRinmaP9pwe+sFnWkNWnwreJ85l1cSU9/5fD6GVWaimiN7TF4wRjcToBX2Nhh9/hdL5T2U9X+C+XiHOjHER6IPnGjQ6Utkd3XJx52HRLhCCUQoiQ9ogAvKhy+rPKKNrna04AtuuCH2iQaP/d6h8SmgbzLTLOAPYTHCTRuGiPuWvAeGkrsZA2OhB9mly6ElG6XE38+wF7nPHn+DP/7d+5n8jBfw7J97wtegr1HuADWqF44ZiYIJzOxMBhw5BnIVg2Zt9OTG+/UdcLYRTdXSAzZc0GwjtPfmUR5Y4AnGAPSg0UEw9wMRzp3u95cIgBLQbA+pCtvBJG9JAHBFOH9f95Rjo0waoNPjeIOVYlvOSb7aGPuXQAIcJTjvy9IeYTdtOhvrFQsBbM0qObJaZ0NTj3OJI+gSXbqu7bLo3b92yfAAylB5GPVWf4Ek5cvm2kZxh8JEv/PLMLmV1UlwyVxp61OHcYVC0hT7tix9pysCnLKfL+bIX+aqnrfWgMmLwAfOzo5O7AZTThgCUHLQjXXzoF/Hcn9ki6XfpEXvGkYAPuPSZ2E4bE0Q0CIDpKDC5j3kOGLkU+DEVO6aigR3jf8VZFH+Nxw05tVyc4AB/8IGc4MdPwFLA5uQ8ceeBjcCDqcbijVNkfnQfHpzAir7tlJbc7kdEBfrGH8Ck5uIF2Te5BS8azKRzHhlSP9EjzxF//GOvt4997C3ZzJZPh/MOXOauxkT0uBtSj56gGz9aJNn8eJDyWWwzNpZb/fBFLA6gAl8gXNXFIun5JBY50gdkx3G20xcudoDRAv1xHfQB2sJD/8xU8MFBHk67kQ96OOweNwFjRgrevr0mwvDNoUzme547UyASDTtmVt2ZH3/hYv+pLmjZzLngYWP1F2zUV27N8jYQnk8uBxinn00de8YBtmMreXCAay6Nj0DY6UU+YnAd0CP0sdnuAPukX2JKNhV6ReV5SMaCE2AuSug348wX5TIO6+1sZb0dtvX2m1/5Zvveo8P2Z//8v9J+8mf+KV34vN729/bb17/8++3v/uf/Wft//PX/Yzt59qhtrWjstWZpIZISNNekLE61X797u739xmt2hpdUh+PDIzPWovguwUt8KffdAUsI0L+MYU400TE5JBWOZWbE3TFlCdQn7U47DQ5jmgs/l4KrOBiBxXTZwlXlxECVA9bzK4DXpgEi8wzO9bKpquvjKkAbvdUl2i8CLoR7qodAyeSSkkGJ0mnKxdm2CEJ0n3rK5v0PHH4YivnEHGENZd1jHfDhkmyb9fT99z5o79+/7y8BM4f8hhTZM/hFhzWWdnDhLhKPNfqAaHtba+WmH3+ApvdRjbsmq+cTY4dopqHguUKB5ASf9Y75xRxVk9hd719O/xh75j4hdmq9u+8vA6GB5tICW5Z8ynGh6rUFWh4GZkjwyZqFErFgxaTBcUyZahSTCu2ULcKinU3YilgTWPvKfkCN36MAjkslsdYzDt2sHv5CYgBKizIAzchqKsTIKnuO6NUrWnBBAYrSvU4tB7whTUJotrkk9FnrRtrPPPjXmNG/PnYzwBekGUqnsWfqw8c6rgAt16TOsT8H+Au//HP/F9X+BRRrg8SQlS5FEx9y6smVntIo3MyVVrtufAkAfNgYjSNgMrBp+E0SLN7Cw+j9bXVNIBwBHj0A6pQug9EVoy54kooft0XcXvnDg8PgMyHEtDqPjFG2SToPP09ItSVPKMeMMtjsaGJyqxo646KAswmAWw4w7ef3EYcndYRSNP3wD2lQr35GOylnw6QNuF4slLbuFQAuOPiFL3TN86UE5GURoS3toGNcjRdpQukGqDz1OMGRD+eUL/vkV+GgCT540MRpJE/ap8+K0784lIWLzHYK1B4Ar3RQ+qm2BIB2JRNQ5cwmLoSgTX3RGnkRVzvKi27hAoVHvmQl8Dxl4UAfuX3KKL7UA9AyDuVsALIXDZnq8+iFJ7xwnMcBFR5fSGQxpI4R58KHDePRo0ft0QcfCBensy6AaC/+NdnVgMXdcgh43jNX98po1bLDIRwWMIpqFlPPUlenyrXs+ba1ZGNd4VlfDhnv3rnRPvXJN/2ohNDbs/09oeaHOewAuzU81R/+RVxcRS+2YFUs59ERAhsjPiQ6XJPzxe1Lv/GAZ5XVsuT02JAUAeoNKmMpYl5G4nyQ9nO/5PkkQd+7PsDxWChN39Anjio4yA0OFM1Rbb0ZmJjyUl7pk/qcMDFetNXYah5gr8+eckeHx0600UNbOHUxwBeCUA4880MYnL7mJMt2hC5U7rFQuOgAx9bhOTrAeVRMuHKAl5f4oiy2GJHBRQ7/MAr8bYfMJV0AqIPMthXm3PJ6O1HuYGnNDvA7T47bn/sL/4P2Ez/9c+3u3bvt8OlJ+9IXf7P97f/Pr7f/5//1r7fTpw/bpuyCdwPz2MOy7OD89Khta46/Jgf4jXu3tbZin6zvwhOO754onGt8USNq5fno6D4BwWwrPQZs78ylXv6yEKcs+EXreVBzGrgOfy5Hlpd3gGlHcB87XJfmymXkf50sPsn4vkByXKA/8C6gfkKJ3VsOBbBJxxYjw6jrAuplla5jrkKDGWt7PNZ+qznySE7vt7/9HR90QL5oy9hNzneIlKeI+cUjEDe0p+7u3vBjeDjYzFv2bdZr+uLvJMim8F8hw1zyD2uZAbYkOn2OUR+nRv3RGua5A2PhWSvpuGXyHzT5oIowm8wLoXTm62jIJgo7YngR+ZPirl/6pMIE0qyxKQO7bEekJ5hoC2rOJJ8+BEM6ZWSkKz/+oyIfOIqn9wkaSDesXejFfppbRUt8MYwCsxXRUOyAjP4rTgN0eaNH7IFDIJWZKbbWW3a8HhlIRo8Zj9QNCBOIlhlnrSuYkhTSmH/p1+VKI3Wpcdo/VQu6cfggw5qlP8R2+Qh/4Vd+7h9q4H6OjrCoeIAqFjCw5djUCTFpOyIMhihmwYdxFJvJ5uZK59QIgycuJ6j40SAyamJ0XE9G48UZZtOKk8TtGMTjJIxT0NDL4CBvOj+CuwMN8QIPuaGVgZk3Kd4Csb2dRxgoA2gDvvulgGOFLijnSzBMZIA6yqknbd2IcfUTkVa7rDiNbJ6lX6B0UfyIsS9wSeMMo3MA+pSVAwoPYmgDJxof6qsc2shGOYE0z2wB9JV2WYzyCAGBdG3wpKUJO9HIQJ5y6BcPyopP9b1okkcvlJGnHCg6rOd1wVW6B5c2Yz+IC2gLQNsO6kJb60AeLBPkXKjUj3LZAey4ADF02GgYLdoztQjYuxiKRn6ghccifItPF212XJkD+tuS7Uyv2zrUBqE4+qN/4eGFK2banV+1V4HEU1nqwGUuITsOEDhuA0XF9JyR9oJLsdurAiJGkJ3L0dneXPVjEDe1+fCjDdz2Zi7RK25N4kR70yFoc2aB8OJiR0E09MkXoOrNB1ys8kefeA2XCCnQc/poAQWZJ2ogWrp49HyFD0wYL/VKcjImIkURXpfSaU+/JYbktDTG8dxVGlyvDziSouc7MKKPIMzDnADNYBroVfV1WhsMxl10JQdjfrCfC1ecPcbVNoAYijkRRmfYTE6AufDJ6w4zP2Kb1HtOsL51O2RtYYOyXNgBaZxPn8Qjj/Bwa7mwMEML576WA85dB/7cP8kn45MDLL7r2+18ZbPtnS613/rqt9q7cnj/BTnAP/ZTf6rd0gXP3qO99sXf+Iftb/+NX29/6//1n7a2/6Rtr+FAiwmPOEh3XIxtaw17496d9tYb96RX7FP6JNgWJYfk8cZZmlPkoWa8iMnzR8yH0jV2VW4kI18GSqsG5yGO2csBfEaoNeEqKNkWwRaxWFz9oo1Z0JsBLpUxZ9JXZLooR9IzrSkaEgLQnB/bDjDQrJTnUCdi+r3CQ6Pg9VLlySMXtlg6Vpp8v/i0vcpGz45lfWmscq3fGnDWwgcPHrYHH+rC/jGPeB2Ia99LZaOwtn2KlsdetkuZ34Bz40a7yzvvuVhmPnidYT/FliSHLsqwJySCF3S8Pgs/jiB2BH3lmcPKmwf4rmcvybpYI0IpDMaxJXLtMM8uQcctgD5z10sIeX8ggUAMveYCkFTgi9XwZM22jsFlDnsNCT3KiElmTVQQ8HhTDiBYDmmrKao8e5bxVU5dOEZnrE+WUcHlMIGOclzs+SRfaY8nspps/zPb8Aa4gwhdKlyKLCZKEfgKDJI6Cin8p+jFI1JNDWlXPAK2xYlfJyyA7gVQ1vIah34Si4fKve4ApImV54c+snkqUkGsWVXIS1tn0yeaE4IxwL/0Z37hfTF9rWcNYYzxMWlyQslEYMOIAxWHjNPESWAJ4272Tk2Kc8gmlS8GZbOIcxAFcpUHHfJVX7Hb64+NkJ9TrSsqZCr6AHSYVLSpQSmaxJETRKU1irQHxx/C4dVG9TwfGxx0jCMoHjhlBPrOD3+AAyAr+iFQVk4fegIwAPXEMfTLuQRGGWlHGwYzzxryDV1dhaqcq+4aA9Lw5CQKeuMmDA3khh5lAO2qD7Tn533hAw5tY6CRs+ShLTGLAKFOjykjQBNepauSnwBAl3JkqWeDgZKjdIEj5ltWag8+AZyyMdqXjISqB6gvnALoVBCiT94A5CoZuBjxiQL1Ay0mNwsPvLF7TkBNWzg4b5aJW0vCRxYWLVYGbBu75Be6buzs+Bv163Iu2ATq29DUeyarDTzdXrTtWKosC3zsAEeKpQwHzG0RUB9q6ccVSI9OU/LQ1zxSO5wbvvzmxx48fshL68xRFSlNWa+n1OSQLX0BOGXhuXhk5aKJL8WQxgGu525BlTqRTC1EC72qHdyecVKk0voCqu2DNQNe9IMWKse+1cBpj4n+xnEsuZBdkXiIlhw5HtXyRTCOp+QqfICYTQp5/WpFGIgxdNxH1WEPB4daz3itoNIc7ls5OOVqh7zQ8fxSOc53XoE2vwGC9GSflPULeEKcXmJ0Qhr9wJ8esknhAOMIq1MSzxdD/Cn2l4not/javmSfp3I+1tY157duyMPYbo+PzuUAf7u9v3/W/tx/71+VA/yzcoBvtSePHrf/6u/8l+2/+H//p+3v/a3/b1s6fNpuyKlY18XRiWicnRy1NdHd0Xr31uv32kf50uSyuJ3yuIwulBCGgZP8doCZI6i1257HgfwAoBuvAz1M4fUwmjBj8sIGzwXGtidfAWr+/yAwk1hQivvDeCdXUDZ6Ca45Jb5aRo2SBmGxDsrMPeY1s912pHXG8wc7RM/igx3a0RReXazx6BeDwrznVV7MVX7E6bvffUcO8EPNFX62Pxe/+WEWDijAl+4VOM1FnI3NNa+Dd27ebLd2d2VXzPt+lwpxu8hcODNv7RyLJu/2ZX3HuDIFkY35gzUxvtGbP9GhHWoFEeWv6kgFs9K9tAo77ghR41yO9pCDJYE60w9SWPtD/yqCLP2g9tg6YG9nDWM/NAXPYc97B8Zilplu+UJfNHGAvVYqzX5TbcwPEXqbKeoyTOUC07cDrDnd56zX0NSq3glBWjFuRhJfd0ayeE8GQ8h1gIEMtVfb+TSkDjw3mIpS3rMgVDZ0CSqrdEH2FFa+7FUguH+dNlOELwwD5QCjGugjvssVwKGYtrIu1yc9wF/8xV/cPF47/6t00B0wERb6TBQGosSjnsBiT2Dh59EFNgKMFAs2tsloU+uKSltHFpQrIgYWBzGSA9CGJwMtp0AT74QNSYEvIZWDw61IJgjGA0zN3dWA+9Eh9LIAZBGgb/PtezYrJj7llus4Tit8AXAKwKGf1MVBoh0ypJ8E0+/6sE4E/EgCzy+yyeNk2YlSDNCXbKTZNAuie01sZB824dExp6ycunICa2wIJQfl4CFb+sBjAHH00+843QRwR5kYw+jNUrkM3RHDH95FP3iz7qknhGe/su90R2BaVCvwC2hD26JDnraExXICUPog2KZVzibBqRyLK/xpywWXfxVMMo88VenJ476YLnxcwYeh6uGVCy76J1lYRFTO4gHwJQ4/pysnmMWcgDOJE4UzxWkxt9Tzgwq8i3XTz8fx7elNOVl8KWnnBm8C2UzY3my7O1ttd3u73dje0gaj9A2ld7ZVzzert7TZsOncaLdvaeO5tet6ZPDJpXnOz+LxJgPyOIecZhNsM+oTz/eu82yr2rKqWAeouKuBdUE9zhhYI5mB5GwDytSpfmmOcuYedpfNImsNMrABskH4ZF7B4yweFXsBhlInhozI4McO1Nbj38fLc0f4bPC0KwfZz1Eqb94dn40TG/eJq/siUJn7ICj74HGnjDPNcsFjeaUvZKSMNpZJ6SlfYcp3WyXNn9c85QUqsv6iRwU+3G1XyHmInrkwXuFW8vJaOzpfau99uNeeabn67I/8eHvzI2+2m7c2veZ851vfaF/5w99r3/v2H7UlrW2rmgfnx1q3IIb96gKCu1jYzO6NHZWrr9iwNm1kBSwN8hYgk8BiJXkJqi0wpq+Ea6pf2O458I+/ba2PV8Ggu5eCqwldK9dCMXixv6zPHq5eFlmwuZ6X3XGCy/zG/g/5cq1wuOvDBeyRnN0PHjxs3/3eO+3+Bw/tSK/rAh+efjZY9uiLPU5+dWHFG3JwqPnlRF77eEvrkN+qpLUYY7Ym1Da36GGvNUlzZ1qXlc98z7xl3nOXTpHzdLW6S6wZlRT/rPFK9BI7OVelRWYI6GLIG0e6cV660zzgUcQRtyaAsNxv1hiD+ofPUs/r4/Ti8HMa7L4IL/McuvRf+oAUaee1nrLWeL1RVvVZYdVPrynqh8Y0skQecIJc/ci4ZqypYm9Ej6xPWUeDB13GI2NCbJ0jI2XCMU/oKVgO6QI/xIcXktf4DuxrGreSUdh5tE/BdKAfHvA1fclV6fmgNfLg5U5yIa/+LEOXx+OgOrclwMNrasqjj7nc63RviyzQueB9fOaHP/LZpdPTf5u0mYJIa4GjrmOUWQrGSDHY0dEaQ21KJWZB1D5vl9TlpIONUuXw0R8MebjddVI2c7Qcm3puGHmgXwOObC4yVBqFucD4bGbQpH+eaArV3v3QRowibcgMNpNcbYhpX/2mDFnyOEcGpXiQHmmTZ4LbweibPzQoL9rExldggFhc6HfRIk5/wwMY+110ihah5MVZBY+6QNGRsUqeupULPn0a6UCbiZN+xpGucvoA/YopH09i0za2Qgx9AuVVpowFwRH1YwaC6cJEOCUPQBltSgZC0SMUUAZUOXjokwlb8tokwQvqQvsUU0bfAd+dcCr0ba8eH5c4zuMEsTdOYrk1n4UFdnKglMDZ1fAqz3OWXMzBg3bYpOjBBbqqx2Fd9isYeISgFoW+MCjmhBca8HVaFVUGjjdl8JTy5lC4QsDG0uf0yqdILuvzyHn4K6iMOUNwWddjjR+xbUDjQx48qKJHADQ7q7BjM6C98siHLlWjsUUv6AHaff6AJ5nKuaVfknCiC09fDCuQ5sTKv7K2nPUncymxN2nqoUOd+FQ+JzXRVmQXA5gpuN84hAJ/f0FlXmgtZ/Rg3pYPvYY+csQWhmBec3t9OvZzqeRVF4gM1iF/loE5pTTrnucDg70qB3ilHWravPfwSTs+X2k/8dM/Kwf4LV848baHr3zpD9rv/dZvtHe+/c22IrvawAjU3rKhSPWNCy4ekdnVxVPuUMj5tTawHv112wA83xSXpFNGweJXqAg+Y3kPWtrntKICF6mAmBokSFCZPqruxWGhLYGPl4JonjnzqjDzeGlmHQZ8C3s54CzZjpQdFdEjQS+z/IGyycxrShiPrN3TRaaCjLKdyZbOVcbbRXjEi9Peb3/3nfbOe/fbk739btuyOdHBEfbdDM0rePKuceyER8Du3Lndbits64KdOYINWSQ1lPWbl9cVz53Mc68l2Jgi91HBNkJTNzcVzccKyvf1fwLbLjEZ0kq4vseVvhToQmyFfMWRW0GyMGfpJ3l4hi9Bn/gtkgWfAd/EX6LVH86iv8CrOVZ7UB6FSHs/nke5LkJzZ1XO8umxHWhoMl6edsIljZ7yWrisPfl+Aetj9Jd1JQFg3YIfPLx/oa8z8pFHGdNmDcgaJ7kUI7/bSV7WGv+6oXGQXW2E56GCn3Ug+ayK0PNdSQqEG+eWYniXDOGdsjlNLCZOWz7pgL+wCB0DReQV6iQ6cha9PlQklEfP+BD+BUGC9J0Vv8OPfOqtn1ZX/o0oMQtxKTGk1E0PSMrBqQ1wjJlUszPMxpSNIbREA0H5c2c6DwUEn551U+d9OxiFK18nyLQgNi6dpf8qywe0ik9B6FqRQqLOdAgqY2FA5mqDnJE9/Sn84odxkgeIbawK9LV0MALtKatyYnA58fMtHgVwRvqk3X/ou48yIOEgV8lTASi+1PlPMQCdokcZfIGxLUDSMnWHE0CWkY9pK6Qvs7xAjTkxoeqqXclWcdEEZrm7PnGc1ZbysiHqix7lVUaecvgVUA5QZ7o9GFd46BIaJTOcqccOCEgFLrYRqp1Gl9N9FlLw1E/hCbvzwFlgUSh6tBcV2TFpfA5w+PKQn12d8GkPK8YpuBJAuOiXCyIKsOFjRXJKFJTxogKN/GiC0sJxGbHTLAToh1MXTvJU1zcW5BMD95M+qEEPc18tCGUC+usZBE3FdiYViGkDHu3QqTdDtbUekUvp+ha3F2zhZnyqqdIiWiyxryziXQQl1Nzjhtw5MYhMQE51sRVOk7OJ26FU2n1hk6Wt871MAQbQ9lsYKNOuK7G83jD3Si91Msx4KJk+Qk+ZopsLwz4PXabQ+ZpHxZWmP8jo9aoHZIeBmPKJPWjliR7VZ/9JPtoAlIOL83sm5/lIZnH/0V7j5zF+4qd/pr3xxhu+ewCt3/ud325f/M3/ut1/53t+9ncdxap/UMJmsCHuHOAA78h5se3ZAWZg0HVkyCkXfBmDLucCXCpTAWX0/SrIPLsItgfiHgpi5xfrnhdGgP1Utlj5ArhG9OfC3OZlGqNT4Hm4wYnehWclVbsF6OVlM9a97Qb6CbZTlWeuKMiusaPGLy6urPk7Pjzr+93vvWvn9+mzOL9rG3k7Ut0lwSZ4DSAsmAfY0d27t/2ucy6qMLWSw3BePDVvdDHJvPWcYm2ouS/6ce7ATUDmiYTT4e8PbJg5BO7EKD11vRKhEHB6KHteMLWuI7dRQd4CIX2CILADhoN1wnqK8zjvfzhensNqxykwd1efSZd5LPLYv+DKe8h5lPHgkF/ylMNqvwJHTU6o13AF73XQxQmOLkJ30oTS8FKQPDyWkr14dnZ94cy6pjrwlKGRy3yqa8ecusgQ/PBgPeq7gMeUcWKMDOiFWHqhntBVI1De4hHDi30tOOTHtPvR+VGaYj5IuyQ4Lks+deFmXdNPpRkn2loH0qkvPI7TLzvDKpe1z/Bjn/nEr8iA/0U6xWADZi6oUyG66cnSA2BhOyOAcgya4G9FszkQ2HxsyMEnTggUL2IcDQK/hlWnsFTT3huerkBxkJg0dNg/StDbByfyUYYTmIGVUzDUIe/kCKm82pOvK6E6FQW/ZCJA0wbbn8Xl9g59LdrpZxxJ0gTSBcKYek4dcgCcnNarysZJVDjEQMVVX7JzZcg7ZpG7+ghNJhv8a4ygVQF9gltQMlffwaEdExc9glt8gVGWokNZObCU075kLP0QqmyCTrd4VLuStdpQX3TAQeaidRXdqW5YUKu9abF4KoaO7QU9dTycH58W8hywuurb5KondoHAMkHfOQELi2YgJ5xrslFelcU8yNUvjkXdOoIHEzflLCz17BtrC/SwFGkjQQVeeBTz6ER9eQ3cOpUc03YWkYMyfVCGXP6jD5IThw8izCnf+UDPkg3wnFWM1bDhIWxOUaMv46nMF6kKaLn0W7rm1qYfbTD/6DynatAb9cB4x/bCPjjpg9n0kD5E4UqTXMrFJGXT2BeuoWgg62wfKnUZQcUaVy46NWcU6jsNtCNOGj2p/4qRMXaZCyqXq5D+oBd0NNmYgvVFGt1hb5RNMcJh3yVrHyNrnkCZeNg2NE5dBjrJRizL4ceN28Mn+4pX2ue+8CPttddek97XtdkeyPn9zfalL/5u2/vwQVvRBZFmtFTfL54UoMUjMru7O3JaNjQOR2LJWJhFZFHskz8r2cUOI1xV9jzoI3UJpBH/vSpYjy8B1/J9yfbPg4sk5sx1tCd7NTyf/6iXspBLQHUnY0eIdQpMRdg+YtgBxW7YEwgyMezobGlNRr2mub7U3vne++3b3/6uf+IdC/T3GLhD2P+wba9pXX6+OP76a/fam6+/3m7fvumLfC6+2TP8LKuCl0Xhep2SDfuRK/YJrw9Z97DtMe39CXnVJk5unzPO05+UwyPrSAX6mb66v55/6bfp9PxFfOKxLESmPH+0xwfRXIQOawh6zoGdctBV8DqguUKfGQLrV4pmPnKq/qHC3t5T7fWH/iERf7FceywKYh1k38Yh5rtOfPG9fin2hP1JgbdB+RFKOcrgVvAeJp2Dl5/YZ/REVMC40aXokb4hW/YzO9rsQ8obj3ESTta3MfS1TmmvZerjpJ8LugtXpaY8ErjceYVxvEiD7/pqlzXVTTug6wJwkBGcvNnFFPxJP9A3fUIX3ntVBq77wBhCpODHPv32vyj5fokRi1FHCV0UKEYxSlpg/hTXBKj4Qoe8SWiiEMoRluGUYdezviDSPiRMeYpzBZKBwnO3AfCt794htxA6HSOHkWAY7rTqoZ+JEZwC6jEEHI6x3HRMN7QBFAk+Dl05hhhbnpWNY5krLW0mag9eHOk43UDJ4rT6AVhPvSwCLnkx8LPCWhhoA194QZcAPgMYCUVTbXzVp7ydk45H+3LeiwbyxpGNM14Gi67hVf0k9gKkPhAD0AGH2zS0H3mAB9CuJmE5z1VeYREmnYg2RlnjQR46hElHHciDQwweASCGx9y/6Cr40nWnW0AaG4MWYS6TzNIoNueF1zRqcpfOYmslH4+1lL7qdhS2T3/8PK8cC0bMY8EFifXcr85Fg0cl6jaTr2I1ppSd+kdWTlCi8pyQ15U5eWLhe/GlXQJ8pBn9KW1nUyUSOacC0il44NAfyYizx7pCGmx/WYa85436q74QW0eKlRGWArEDeoW+5ICAiqxT0bOz2/lRLwHdhDovqB4X+FjKrBEq9yD0UGwusqQNFyjkWZBrOYMHFwuq5w9clbqvJkC/KdMHYzuNpzSmSD1I/7vMs71EX/QLbGLs3+MteTPefWNwn3oM387Dbacy2aYvqro+iam3KBlDQm1gPArmtdClwSc+I1Y7ngN+/PSwnZwvt09/+jPtxu5t9WOpPZAD88Xf+q32R1/6w3b49IkWviM7vjxV49HGXmQXPKd5Uw4w7wPGxrhIE1mD9aASn1K7wLnI7dQc+9Znz0+B/i6WEXr7Cpy2pyyQviYMaNeGEX8MF/H4eDlgjF4Vvo8mLw3WoTvkzEKXeoVRki7bY030l8M0ftggJs2cz8GQ8FjflrWnyV72j07a4yfP2ne+87324cNHwtFc0tqW/Zr5Ak3sUXOEN4joapzvHPCKRb5vwPcKIOr1zOuwBMKExYd1kb3fvgDzpM+VmjuuU7rWmnn+KLinvY/pdeRxnFJXL4TY7hj3QF0PWpGGuvojXYSB8IQZ5fSfdQL9ZL+hP9oD/P2JDQXtfz7d5qJhue3L0eXHkfjBEN4r7nlvGnmzTK0dvFKTNMCbhSKJZGRNEj4HYzi95RAfcVLMCSf7gdcKtbCoXY/WMeMrPSlY/k6Hi33vy2pHGWMbP03yeIwSfBcNXZtGxqX0gE5q3jIakZZP6t3FxC5R6OPrkZvSaW+MTkuVKecT2lV/IXS9ONCX+GJes6UE2iC/L7I8FqzXrLmx5doxDD/52Y//y1LdL9DYBASWQ3/pRHUjdSUAYEN0Z0pQQHjebFQmhcXImQA4wLVxlMPA6Rh8hWcaoQUP80YmOtmN7UQDz9UN6WkAhR0lzCeCULjQF9OOfOAw4VAOso0g9sYv+sUT3HrvZ/HAuNikWEwoA0oXqZ/TEDV3ZCPdy5NWO+QRbZxsAjANqKDkAcAvGkwixgddpi4DX/lqM/aFQB75gZKDegLpkh0AD8O3s93lKZzSH+3KAWZSj32HF6HaFlBfOLaN3g6gDFrVbpFfQdGo/o3ylwzC0pwQ74E9+NT4JFW6Cl7ooc/iyZ8SqXcc/sddNsqxYWQn8Hqs9CM64w5BXouGjvIMEl88Qk4cQnDyDDkywTcLmfPgiIc5ojulHdMPx0jaFz7ylXY+9oj4yQsTJ9j06Up0Qx8os+Nnpxo6AUnh2Krr/ExQYG4uS4nzyE970eXCVwh29qkN/64vL8zibVmwXzXxOhE9pC9pY+gx/eDTaUXcdrSMaoQeSv5IKACp95c0WATAYwuiP6Aa+eoChEB/CoKPzpgPucvBHMPGiOsLcsaZ+oJs0bM3IdNQncpWl/IYjhAg6IiA8+lTYFj7QxIrtq+qttUDq1k2xheVuH3NCTBOzKd/6HPt5u17ql9qjx48bF/64hfbt776lXb0dE8K49k3bbqiAZ88InPWbt++1XZ3eT+raKsMDrmIKI0r7XnXhaxPyxuYay6D9bAIQ5FEHQCOC3BV+5eFS21fjtaVMr8A3OKVmr0sclnKjI94yWEI0Zk/C6XbXZKab9iqyuwwKYDo9V+2I5+sPX52IAeNsN/ef/8Dv1+f9/X6tLOvT7ZpteTLvnyXgTsH/qLt7q7XOduL10WMFWnEQ5/85Hz9olv8AOZNpyeZcI59MWx5ZW2KIvloC6RDk1i9m9JIlUcTlLcxKZgWZUa5UMYfrVzf4ykYR8BrBnqeXoDnC1H1qw4JeEMGusW5WuML5dq/l1c4eNIM8/rPQ0f8nD5frNe8UhlfPN7ZuZEvIMufuHnjZl6dqT1/S3no8OVW/CR/SV3l5VDHgQtP01daDB37jp31qiA872mUOXRbkPw+TER2eqeiWr/i+MpRtF+W/cttrA5hK+29lzLrgnLSXU8CF1WsD3BIZx3v7cE1eqdDcAPwqFNwPmNa/Mb5CD2viexdCuyl4SEAT8E66X0pX5My6BAuOMA//SM/9D9W4U+Sngh1pt4M9BfhI9vMK50iFOFZkFlQZ2EqpZajYGdBmwghONBCrLmjwETDxaKv0cv7cBPqVBKoDcnyKI9DxmQs2bJR5XSW07nRAS4+2ZzTlnwpudrSBlqk87hBdHTSHUsC7cApvdAeeWqyF8+S253jX+XQr5PVCshSr1ODFu0xWDHqgx9DVi/NmzLwSFNeJ9fIAi0eszg8PMqiJZnAgw9tSv7qQ+J8AYj3I1MGDvKMfS1caLhHylc/i16lgaonBjBO8gRkKXrwsP6UZwwAyukjuDXm4FSfwa1A3g6enKOiUeWiNOGNsijhdPUvRTk9SboWkt5flWO76HhjI6+km9vHgRV5B5ybPIuEXfKFP97IkPEBSv584Uq6UEA3fpZWPDKx0ZNkFl7Zk/OKoVkOHPKSz4Ul1NVv8bdD65mMTOqX5tTJEY45N9M5rel6Rqe2L/XTzqX6IkLIQHOcedpaPi0ynED7RFt45MGhHTLCrfpmOZSuC1mARYoGGUN484GU+lOaEAc7Y6zuqT0yha7LFbitb3D/JbtkSmxE4yrBdIObbSOOfNqLiXnCq2SL7qIr0jnJysUaAZvKmFCvwDg5jd4rVvCYCV9a9gmwYsrzijEYMVZwQp4hcizsriPPeaX40iHvAz6SHj7kS3CnS+2zP/yj7e5dXme21p7tPWtf/cM/aN/86lfb/uMn/gGMNTkzvOs3vxrIY038WIoc4J1t9UGyDA4weoimkE8X+5SR7TpWj1ybdMJVkDGfwT8q0MH0BriOxgiL9L5feBk6r8aLUbkIz2//8rTBxF4Ctoqeyl8BKfM039hdnNjM8+PjzOfYL7/qdtYePd5r793nJ415DrW1vadPbf/8UlvwoIMji922trmx2u7dve3nfW/eyE+x+y6o1o/8smTsgnUmv5qofbPTibPLnNF86euYVxvJxDzE6tyWD89dV3pep0cdxwgBboE7L9nGdE77mGOZZxg7cdZD5R0HP1lJYhzJ5YLgm6OcXakkgQ/m8OT4brZVzUPmPVMD/x8n2Q6z2jJPd6Sn23fvtjt3X/Mz0jdv3daF513/suv29o6d4c2NLekq9La3duwob+/san/Y9s/tbyjeUN06sXA314Uv/qvIICd5WfIwpnlkDwXQN+4Yqy8EO/XoXOuXHGx+vS/8eEuR9iyVp++Jve64r7RPWzuphrnM5cXDfDycUz5JdByaU7nTwWW/SoZyCpIdweu8wrjXV+y9kS+Ne/xgB4+A6SGhZdD4Y3+pCvzUD3/yfyECn4rXX43LKNQ9CR7HQcRpAEE2UlU6+C8yuyUTJiu5mScgtPJWaABBInBOY3ECyvmLM4yxEXrbTgsrkyi9nroogo2BQLo6ikS+IhVAl36c2DGhb5ERmPBVVEqNbMFxP3tI+/QfuQlxxDhFrWdmT+1sVpp6roAhh7bQAhtuJpoLDfAElzbQT7s43pZdV5Lzcz5xDgvsBDFGape+x8mmXYWiyQLESQCOMHJSXv2mvvgF0m/aeDHTxEEmcJGBPpKuAO/iP+qydEUauSgHjNvT8KRN1YMPL8Cnib1vyEMoqDx1tIOGx4mFyAihPT0qYj0pqAr82Gf6Q2HRY1HOM17qh/nEQfezwJ606C2Lt3nIbs1DbY+PD/sjL9Epp6KU4xT6tJH2aoddsEH4Klw4vEbIz8ZpYUFWTlBoR2yH1wuU5GO80UWfb0qaF0Dat7JEx+/5FF3e0cl6Rbp0weMbPj3xnMqFnceXBUV5b3rCQS76Bl9wbBtihTzkPUbWo+hTXuOoDZZFDR1y6y1zVXahKWmn2rw1ZipHgeLo/jH/4ZtbsCzo4o1M6ACZJRe7UT0nTNc5RfIX7qwLnDjpnTrjiD7j4zGiX/CCZ7hOdPRBv1kzmB/GUKes315XfTZ+T3tDVxq5ous5X7bkcaKeYF2mXgWWzWuqORKwmyStH+kFPmDwnLKYaOPLBsbjDo8eP5Mzc94++vFPt93de6K10fbk2HztD7/Uvv1HX2vPHj8U+VONq/rftE4ea87iEMsGuIXNc5y8hSR3DsQUeQAUKxktGbJSEaXwoWyX3eke5shA3wG3GCuAhfxi9atA8XkeyNzCZBF1LB/Dq8K17ZVZrLsQ9HGpLIHIgiv4z/3s+geMUPrlM8ErXwodeS729qx5fCGLV5y9+979drDPerumKbWiPeHY7fyjTRpynhmHwub6Srtza7e9/pocNzl0fNGS+bZcE5r5rLAsOVc1T9c0b6Fheb2+am3ttNxdApKqjPmWi1SCmCvtR7pYF7xmkKYs9dk7FPQP/TOCStARsdPhNASjO1DvtD66pgTgJGXyxJoAZ5pf2o3bqcpKJJfDS4i8MePg4NhfFvQP6hyetEOVabmL+O4/6yXzh/2JwJoIIcUSJt2ijD076fAIfzvnmrnw98mz0oRz1kWC0pms3JUOj7MzAjKonDaav/z6K8762pqc9pUNjS+HNeyv1IsGtDxmWXepX17m0Yzky7n2OuZ65YXvNY11T2se6172JcXGI0CbdrFhJRID6IcgYJxI19rpYejjja69b1IqNNP1nbe+X7Lvdhm8rgr8nmpsT39m4cBqOsCn37j5qzKsN8zezBPAZtEvYpTk02J26HnjRXBzwoJmJNchNy1Jznz6ZkwnvJEknfIorwiVY6NP5+lIrsboaOr8BTJGXQA+jhQBztDHoTrByekyAyU7fFAWwco17ziRkTdlmXxpV3LHuZ2fuaWunDDiAl6LMoL7Cm6nCX3KIvPstJdDyjNA9HnShWIH4dr56jKX7NWX9C9Q9BALWQnQgidx9av6SlMC+dIhgXy1m+RQoG3xI077em6SCRTdgFs4OEP+Fq/wiiYQ3abNiD/yq3LkIQDQIEw2qNgOIZO149nG1TS4omO+vY3q+ItdJfDHBOOWV046kRcas1y+SDCf/HKibUd1vOaLOgB+jDnMfXLiSc24dJtX8OQXfdO0rJGbcs9J0n3+sO6BB1S/7GyRZhyhBx44RMbpvLTgQZ8x42TTC13nSVl496DyWQ6lxc90AfWJcdrd3W2v3bvX7ty+3W7eVLh1q+3evNm2Oc3Y5lRjV/GNdkP53Zu32o3dm21ra9t0/a5v6z/8WJAnZ58gjlM5fK12VhT6zckmY4Pckp+u0g/WXbdn9IJn/VhdaetQPMQbBxnn1z+NrLFhfFVkPaZ9dAM+6Zqjbq988Eru6Cp1PQ8OG5j6wTO8Jt4FYdtLxxSmpEqFR1sshS8lZgxFQ0HW1B492W9Pnx63rc3ddnK22p48OWjvfO9dP//77ne+0Q6f7Wl+8aUkb6u2OxwMfp3LDvDmhurVV28UxVjQ5WVDrr+yd5J89GgCdXXMKj/nRGYCUxkRO1xR9FIw8rkWrkF5qbYvgBfReH799XVuZv0PWJUYaDrVs6xbvqhUHj2zFJLAZqjbl7P24OFjv+1h7+mhHAjuAOT1Z3xjnlld799dlz3zWr3bvFv89q6/MLkhm8d0xURBNqUY1kjJOrKuNZLDLDtAqrCjzLwklgyeR8aPLdENAmXgEyOwy43S5zl1DtDNOkUNKMbAwFTuJsIJDGUA8wnCpkgdhZ2O8RKYV/wI0qqcxSX3l/1L+14PzD0uCplRBGjYGcUxVP95PIkL+Dy+kDwyxZFkXc76pkzaKPhn5xV47AEe8vAy97pD6hj+SjtfcedbtC/gI7dkgGYFHtWY+IFjusGd6fb+Umb60GXsqKf/6g+yq0/U6cNpxxgHOnaZF2HZHXrWh//1h432tSR5xWQdx79xuIAHqay7FfzT8vDrUPMMmtin73pmkE2HkFyHf/YLb3xrY2PrY5vb237OlQW9CHrRleQ4lu4oHexgWT04CR5Qtat3reXZoZlVnytTZwDqq6PpNKWmTMILNRvRwQE/msHv9R/oiokHyWkbx8RK6DLY4VNMH4oP9WyMbM6E+vENfrYwzsYgJxuEZhhODjLgHIJPPifU+VliK9H8MrlxJriie/aMb3fuC0+TRiTBZWNHbd54hc+tpXIgeT6UScfPxdIXyuFRDuA8DvA6b3t7e/0kDWc/zjXl4G1wO0RGzNVybcjUU2c5utOGs45+Iu8zB3CqT/QzzipXkylDdvpIO0LJg5PHt1iJ0RVAe9oCxPAmpF34xOmO42xQvbRjG6IMZ5S4+CGfv7GqPnASXO2qjwA41Y8T4RBcrzzvVK4+sXjiDAvRiz14tBGq6DPhmDRUy77EJl92ULnsAf1yG8p2ocC4gcS42m50dc2X3nhG7unTPV3wHNsh5ocq0F8mASdxjOtZOzjct3w8psKrqLa2uA2Wx1VwBsHj+Tn11H3EJrHvgnLsqCZN/6nOLzRRLp2IfxYmWmcBIMPJL3LX4xXokX6hY/TkH1vo+kRGuFKOLinjdJhyvpDB7U9+fvdjH/1o+/jHPu43kiyrPYsfNHnsZrxTgJyMB2ns7/5777XvfOc7ctyetLV1HHGc79hwAbjkq4iLScaOsaGcuxOcdgN5LZw651f4YF5cjGoN0xjA22WqZv1CF/VTv2qGKcopeNYeP3ka2xCi5ZVc2cR5/Iln/bJOMGZ+vlFrDM/hjTabTaMW6tRzkr+6zC3TbCAaUNsbsvJeB1+ESwjr6gz7jZOLvPQGXHqXTU86XttuX//WB+3b33nUbt/9aLt57yNteWO7PfzwQfva7/92++4f/UE72P+wtaOnTZf/sie+D3cg+zpqWxsr7bOf/ni7e2tHvGTLshteycdgw5uNjHB6ormpfqB71l8ksPEgdh+QnqXplB6BIvezp424CB63meb3A89rW/yvgh+EJ/Ay7a/Hub6tdamQLxnOAK1Zp7FzgA3f65VsiHXOX5aUDdmJkUPDXvr++w/aBx982J4dHLcV2c+N3TdkX6vt4aMnaseFEhftzKklrV2b7bbs49bNbc0v2YB4rcITO9UfSSTh5Fezw3ez/Pyw5gn7N/a0onY+dnM75h4frPn9wMR/qlI5U5FAGnsA33MfHuqb55P6bidL8+JYE4PD1BAPOCtwCXqaq1RJngLR6DoEB2fT+wN0e/26nN+tzZ1cdLp/nAZnPUS/fle/ZPDhk/rN/go91gbWG4+B5j0XsNSxpkPffBT4ojNzHTmYX57z+vPJOfNOe6TfEIE0yuPc0jvjwcgxLVxcYhuwm2iV/ZtI6Y5rfRJUllDV6ZeXzV7mcVYZdQD4VNgP8R2j2J7lcP/BVZntQ6imqX6or0o47z/qwTOQJ4APWuzXepHwOTwYZUWwGUq2RcjFfAB6xoNHLzP8y/+Nz5/z2958u5BBYtHmRxt4npGHs7l60GhZ+TBm08AA/D5AiDGxJuGkGOho45+NKQKmU4mBwk/HUZZo+jaN2YHhzdjvxfOJDLcXDrWY4zR0xdFWf3SolGQDQ1bbMeaJxpquXm+3u3fuakOuN0VEwYSStcrZnCnH6aKM17bgmLKx+WJA/DBgK9OWJim0YfBM8qECXP3DF9qUvYlpUcEAePdftYcWD8DjuOKIIyRl8IlOCHH6vEhIHpxxOykeTIwsA4uM0W2Mui5k0kdoR+8iabrkGU/KoDfzS6gxymTl/cWrbZP+sHuKPicFALKVg0O69Fl0SPtqt9sOYO6SKzziWPtEVYE2vlDouLRz31lQxAfdCcljWnISwCkdoYuSxWOqNI96pC/CE01umYhLl4PxEz/953UzOREHXxLI1tLPXHDE1uIoq49KQ8cnEuoHeHZaGXdunAkHB5hv2UdXkkOrSxY4nFzZtcrQChdGORHdMm8WHRxQTulE3f0GELVsmj5CxxsCghkBuaJbTwLVO82nomnxP0dy/qqW52p5FvjUtu3HkWy/NZYZj7yfks1IbSUfuqKfOMAf//jH26c++Sn/ghxf9Njc3PI7MJ/JoWTeZiwZhzjAOJSPHz1qX/vKV9vXv/51bcAPZbf0tiSbZQvYetJvNgzl0CvzAtq+yBH9tGWMsFPS6oPHmWwolvM7AqOLfvb3D3WxycXhgWwid3S4sGFOEZjXXFhUem0jawN6I87tOPVVuz5jSbAD7LRwVjaUlm6RhX5YDOlRNkMspdruuHWJ88LtTMblfFkSajm2FbodzvFW+/Z3n7R33jvQGHyk3bj9unDW2oMH77ev/t5vtu/80R+2k8O9tnSy39bUfkPOyCnfnTg+ULq1z//QJ9qd29uyRa1bXDjJPm1p3DrF7hgNnGHzlGjeHTMO14G7IwidGW9KFcIidIQMER8jj8uNGJergOKwXWh/NfrV4LFRPJJ4DoD6IvSy6eeC+I50qkW6k1w+sfMCW64q0orP7KisQqxhGceV1c32dP+ofes73/WPW3BxtbG+027cuKO96azdf/Ch7IC3Hi37tXh3791q9+7e9I+kcMGEM+slRfbJxRL0uWPiuy+ya6/1kt8OISeHHIIJxxbFs1ECRHSKNYWE8JnJ4JFluUJagDKXqyLplNIwWtIayhzwWhBeUAffe4MSZoFHL6qxF2EJPxeruiTUWs482tq60V5/800fkjFfceJ5xAgc73YiRBc0FUzfe1yoh67HjRjp1efaIwq/0yg/hXbImApdH4CnmMCdGmL7WOBEg2EugDdEExFX2rWgZxyQJU06DmPWGWlddnn/dD2LTog4xs+yX6G4eIYeh1jaZ8+1J8JMxTi5/hENHq8SvogJVW1xfo/lFx0804X3oeuQi4uj4EhWjQV4rOVeL61D1XTZDdbZFJmn5ZmipKtsApOxFXVyHqXAr/7FX3zr6MnJ93geiMWeV3bYERYRL+B1SiED4YXZGINvk6rOlmpBV8JaHzBBsWyIOTEIKwYap8GvYeoCUkdnqWOK4EieHJOGd4TEeTnBKdUg1Eb3bO+p00AGFXpqI3lqs3HQpPQm3fHu3Lnjd2TSNl/A4SQjAD4baJ2AkUc+0xdv6vyciQcqzhG6cI/BsRHE+cLR5a0VOLKc7Hmj1kBjHDhAOIvwAcbTVgL4XHjQlzhn6Sf8AE5bq+8xkvBnvDDIoyOctPlNDNQVffpDoD1jAY8C8AD6Rh+CEycS4Kp+Z2tTsnExhAPMpEw78BgX2hb9jHfGDntBV9Zp12vwQiOnsTnZBd8LBH/CKb2QxlGEprqsjTwnxSUvtE1feJQBpTP0Ug4wYyEUn+TCF3zTER6jSLouMmzn8JEsNTnTt+gP3DhR86MaOOlMahw82POsKQ4Stw255czVPFMxfYvM8LLNyM78ZQiFukvA6S/vExajHlA/do5+MofoE7QI2AxyeWfBPozkZsZ1Jg1DC2mET5/YhoijP8kn/aB77L/mFgAt2liOsisVrmvDvHNbc+zePX/xIz+jnDea8M7LYy1+dno9DoiQOzP7+8/ad7UhP3jwgZ1k940+mJPwEnXI2CIfaxO8kZe7Q9FDHE8v/GrPejNDCPGp1v5MyHhMoLbYdznB+5qvWAhfVmQeeKw1pglxeHkel+etcb69TqiMfuYRDsUaG9u+A2sJDjC2hZzRazrKmqQ+qv9cOLvuTGvOKWuL+rKiebsmaVSF83zeVjX3t9t3v/esvXf/uN157ePt1t3XOdZv7733nfb7v/WP2re/9ofaSaVXOTCr2sH5OezTI/VJNre1udI+9+mPtTu3NmXTByLKBikbsjqYY/AXOT/DqCKVn4mG36rigueDMTyWLwe2XcGF8Rhgsfw6PKBojfA8/EsA6ivgX7TT7x+uktGkVcxaVBeufZC69WReYBFUVTUOFC4Gs/tUF1FcPT3ZO2jf+u47mpOnstONtr19s22ubbZ97f/3Hzywjd/Y3dZcvqk982a7eXNHF+HLdmDO5fDIbOUIIlGcF5anzAucXuwdmZjjzA14CpM1pSuo9ETb6oPXxPTS5ZVOjwPBd1KZniCSo61ZYQ3kMR7sk0ix/5SRzTOvocIcpBO5O7Patm/stnuvvdE+8tGPt9feelv5G67jGeasb9COFLDtIoe30pOE4ke7FIqv+VOv+ZThsQw1vK7zhQmglcA6VUpMplNS4+qDi1LKPPGNlaA8zVKnUHWs2WI0+Qh8BtHpFEgo8i7Xv/i6vT+IlNe4iRS55An0R239Kjj2C9YMleNP+dWdHBh4RMCPr7X35HF7/93vaU16R3b2tK1KNvRg+qLhfcEF0Bf0sYoqIw+QZM8rKjOIg668m/TC54DQAr/2P/vzX1g9X/p9GnOqx0nwngTkgW7Sh3KoDo9yu5dnWFjouQWMo+bXfsjw/RyMRioKym1bvg1aYvgKQh31F4cUqkNMdIJqqmdxMHpP6NzJGad+2hQ0VjiVOBBP9/YyoQQVA3ULuAKbobXUaZcDDGSjz8ARJllE76Q7YotQNInL4Rn7AyA/Dg1l4NaGn3YMDZt1//UXBXiWDNDj9C+3VLntnXJut4IHXR6BAKiHLvXURZY801tOcsmGQ7XoBFc/gSoroK7aE2PArB+b6xuipY1evHwFrTbQrz4XkC769BVzw5lEBt9W97j0sRaedSP6jEfpjgDQLwK8oEcbVcqBpU0unignrn4Q0A1x1eME48xWGXHRNo4ncsYMmQnRlyai7TsyEcBHjgrYNw4+c4I7H4yxyKuD4cObHm7s9FNdJqras/hgD/Anzzsd98UT2pRhA7d2b7ZtjR0nLP5yktvFDrO4WUXmgay0i82E7/lQn5PGnu5bJiAtmT8LmfsqQIa64q/AHZAatzrB4C86CiM7m10+hGMECciKbtM3xk11ynNxS99ozRynP14EBWrhcqdjCh2Y79TM/agxKVmRB10gB+ND2SJY/s4LGNNFmy+V8cL6p1oP+YlSn4hLfmjHlnFk80uKOL92vBmHwQHGCcBOncZTYOxkh7y9oRxgadE83bclXewTS+QlOSy+wFI4P82djLYcB/h0Sf2yba5LtzjA++39+6fttTc+0e6+8bZ5ffPbX22/8xt/Xw7wH8hN1gUgzovsiDPj48N9x7dubLZPf/JtxRvigaMf/nGuJZd4o/+VU+6YBM54i4QK+XsZuEr/3y9cHKfL+RGuG/eXBlBfAf+inX7/sChjzWOAtB1gXRQBFtGpbjMkuUDhTxmPowKnwCdylg6PeOvDfnvnvQ+VPtUF9067eesuG6321afeX27dutlef/1eu3vvtu8+YbasKdwhwNlhn/XPtMNKaX+pVEi2/b7GOvDntQKhUA5zN/IXoLPLY0JfLipzUbfVIsVYMmuMPrUWm7yC1xZoK8SeuwSaN3FUmZ+r7dOf/Vz7sR//yfb5H/5CW9/Zbec+2FJdyWD5hF9MC0ybBJqoNLECbS2IYu6YaOq6jkUuiMHra67x7Gn2QMRxs1HB6+nJYRYUD3AJgMt6MD/whzww1fd0AQONTMghXQZP5e5/B5ex1qpe5cR1qInje651UinZgXSvNfn4CD9SF+fvvNO+/KU/aF/68h+0hw/uo02vm6zbdTDiQx+tr0fyQ3OHOyxHGOf0aBO1/jPeVvECUFcByOwR/NKPf/rH5Xj8JQabZ1kRantru+3qqujWzVvt7u1b3rxt4CLObTj/QskBz31yG01OFJNCpsURPqdVGP7iBprHBGKQZZR1MeNNlNuByviqQrHF7LGNVkZGJ0/OuMqAHyTSU3e6G7udgyFAoZSDg7K9vW28agNvT1xtWMTlsNrREsx0RGnqS9pRfiLnqsoKBxhx4J8yPkedzL+6Bg48cQD9qIdDTqPr9JQ2lEf25OOAxZmirBxNHChoIwP4yAlt8MEDZ+wjOISC0oUNEzoyTMbaV3nixxypdgAyVB8iTy4SoOO7Bl5UZqBd6YEwLVaCkS5QONA1qC7rQdqER3gByFB9owx6tEf34POFNPTln6dUn1hDwCGMbS2DQvEuOUIr9ZEzuidNW0rs6Lkc+ZAUHpGV1waBCx3wc8Gn+l6uDzptvXkM1DejqNx0FaBouRTYZJj1jAtN/TiNEuBXv6gn72B8/SuYHvKpiDTy5WQ6slNOG8YfvfEITJW7U8xQDQb5lNOAtYTe9zGWXPV6NI+hO5PmFXxyBLkOajnnB8QZB9o9KShdYuOE6rf5K5QuJh0oUF5tp8AGqoB984J531U55nSeOxmlm2z26LTSHrvO03eeJl4DT+tHeeNhH9GRCixHVvQKZNNpNEHwH0MrB5SZwG3bc62buqxoT/ZO28HhUrt58/W2e+tOW5KD8kAbzfe+/XVtOO+Jr+a96PP4DRsY48Fta9b225zwreNEaC3npMlyIBd8YYSckbGLlPBPANDjCIv5F8Er4bufL4//apJcD5dkHLNOyw66I0Q21RqpOaOxzNpg+RVyIb8iGzlue0/3dVHH60PlyK5vtN3dW9rPD9yUQ6K33nqj3b5z0+uB31nOHmcPDmuw5XldKp8g5pv5CAaBPnAxa3FcofYOw1yjvLcY/2LbojcEv+VBjBInZF5ojrtv9DH9nO609HLYcEjBXTv/2qP6xB1vyu7evdc+//kvtI989GOi1fyo1r7CCW9HOuSuFY8tau/k0UWC1hY/qqe1gXces1bYYSFmbXO+1yn4MQhwe73Xa9L6p6M4iTkQod5a9J/rKdO/cWjX8ylXsKJ6GcDk9AR1Jgu8xshTV2vPHJTHWSNNTOCh7rHMsRA5wXes9a7ySi8RhOLvVHCRxEW/Agdcq5sbPgTgNPjDDx6073z7W+2rX/tK+6OvfbU9efLY7DfWc6DiPVFykqaPHMLWXnsdXKjrSa+tCnWAAhTeYgxMWH/lX/uV/6Ea/TUbK5uQHCjfIrDhyNC0WOKIPdME4fUohAPl2RT8DAgDLMIwx/nC0cmLmHNql42AwPhnUhIQJeLAV/yUgVccgq4AyuSk+JhdcwfD41mSg/2nMTrBBWXIIrwBmWcmA0TyLtBzbQ43fQKMspEnYVZYATJwigqUY0WZZdPg0CaDF+e28vAoHOrGttEFfWV+qB/SIRs1p7PU4dhWW+iUXLTnW/KcInIRwak8ddAmpk3h5YQzfaMeOidavMApxxr61BEom9tGbyNAnzpu4fNcGAsDjkA2wbQBagyICfAAqHedx0G2pPIKQLWDBycNkOWUq2gUPeQgVBl24R+wEP0YfXdIaK/+li5LfoA8bWnD6TEW6MVQNlkWYNoLMcE2ix1ig11+aJu/5QIbKprAWjRRy/qG5oHIsIn4NqBo8CUpvvS4ocCFBI/DuE8ENa9TCueFzyazo7G/sa0LUBH1hqPFyfoQYhxL9CNdu05B/MBFFoA6ZMuY6YO28HIW3THPmSOZw/6jHvqUK7i/6Fl00bX5E0QjXASQdgllOFoZc9Pwn9LiQb/dZ5e4WeRw/0IXkFZdtwj2zQREyAgmbeDDIwLYNHcsuGjj2Xrz1noCHjws3SQ0NC5kTBd7hTvjzWMQfJnxSOsOF6p+3pdFXvOHV/CQ9wWiyuqREcfUW1/Mx74maXxYY31SrHUy65MCjiz99qCKKae7Si6dMn/oG7pT2qKpLyuyW9ZItT9f4QR4s73zvcP28MPW3vrIZ9u9tz4iB+G8fflLX2y/+Q//dvvW176ofYt3tOb0l2/sn8hOeSfwvds32ifefl2OMF/uPRQP7grFHsVNvCWfwopkmcajPwIxaO65cEHHPwCUbYxwVVnBVXyfh38JQH0VfMasJ38QuErGjIdZiIfGgtMjpfIJZE0Nhuasg8qwMdleXSg9fPS0ffDB4/bwyTPZ9HnbuXGrvSl7OeURMfHljS07fGFXDhF3s07kxGCTXHRhrSynrDOrsh07L2rDhZV1Tf+V9xzwBZ7sR1wzl5GlZITSCMzhpLwqkCFUpwVlj2OZe+/u8gHV0Jloqdwn14rL9wCTecd3PfjC8muvv9U+8rGPt5u6aKQh83NFc2ptdcMXkZ6v0l3qlGcu0z/pwHOaOU6gT339RDI4dZV4riAb5ZEPOuTVKgW9jqAWBOO7dXSrGD6sO3OdYvRBttKG4PPcM2sOOYDapFWnhNEVw97rTwmsZPqRLOXEBHUxdcossZZrkcRfc6XWdb4ge3yiC4fD/bb36GH74N1327vvfq/df/+9tvf4oXBPfcq7qX54PNxW8oh/+T+1Z2vIXL44jyONpCh5BX7ELCJ7X6Qx9I19sbmho7b2a//6r/xbUsb/1kShoAEn9gBpYTYRpXFu3UzZE226+wf77cnenjz6PX9jmo0HGjYYGQ+3+LIpxwmEnL8MZqywwhD8JQ4J7E1WhdQyTXIK0x1iBTYjOnbCM7TP9pTmpG1ROaFhw1ScYKlN/8aNHV/h5kSV0igeKDrE8MSJQm42PTY4yugjoQaqeFWg7YkmFnUYap3Agm9wnxkQntfN2yXqcYeiR1w0CEAMn4kYI4EmbTIZZqALnqDGj4MMEEMTfnzjnjRQfQbfJ419Yy8dAJTx5R9oHMn5xrhxUuU7ig56iC5ol3FOHwjQsdO/1C+qBNBFt/QfKB1zuoi01BOq79CrflDGKacSWWCpE33S8Kcf4NQ40c/qIwAd+BEAjb6fkQOvxpX+Qqf6QfssoNgiY5PnmkvH0KrnhDkpOZB+Wej9hUmVb/p39OXwaiOhG7TZVH9xBHHUStc+VRcV6AKlB9re2N5u2/6BDS4ss2haRuH5tXqiYT1u8mYCtVfeIFuDZz56nP+5DFTwlfcf9fqwbmVLIFs2dEEQum1F/QCvWDFvfcohYEwc88H4S6Y8rtI09vv+kijvs2YRhkbx29hKH203EQwKF4A2EHat1pNqn3zGkh/KQT7sSlWmR5jlvUx3hPpCzcnJeTvixGzviS7690VT/dZ4cBHjsccBVj4OMA6xytRXnF+c4NgRdqr+s0CTp15jxRokBPFhHFlzWQuRi3kXu2tyOtmleN+oHWDGE9OVA3ok+/Gr0VY2VL/d3n3noH34sLW3P/a5du/Nj4rCWfvyl+UA/4P/on3za78rDocK2vTNUevPwYGdmLu3d9unPvJmu7kjm7QDnEd4UDSY8CdcdoBfpMUZ3JcfEBi7q+C6cuAqvs/Dvwro58uCLHHW0Q8A18loWYaTXwpmnqyX9Dd9zvhobZEOfKG0tKamK3J+n7T7Hzxqe/tcfC/7bgGnn7zWjDnDG2hoyUEHDnAcMg4TdOEkuTiIWVtjLnNHoa+nmAmTW/MP2b0miidNwaO9TE0xMgKRuIC5lj7L1okV3KtB+XbQDBfLDVqX4ZV1sZeZt/rQHWDy+vf844ttBgnO+3B5rzan4fguG9qPqV/imXfW2r6+qzsSi4/M64R5/6+1khjZrX8Ymqug98ndA99/osW6QFtQjCZ8dw9E2vYgYl7jvabN6y54pbu0myG8pIde5fFYTCtGEptVX7+RHQkBr/gq9xray/0HqsaWE3HepCRl65/Tdd4KtdeePX3idfMp4eme90Z+ah2dceeJtyTVnlI6qv2W/cXkS565sxeB8l5lmxNtbJ59wHsVMnccykdI7wS/9q//4r+3fL78a65mkNiwPJjpKCcJ+ZlUdb5vZizqKAPZeRyBL83xWARfdDlQ+tHes7b37JAGosCCL2fBG8eGO8ctXNNHMBE6lHJ8+5Y/GRt1iGjHAwMWc/+CjXD4huE+z8HKuEGLcubOYQwOsalsPsoj5za3+27f8oYVI0q7UtQYgHyhJY4h+CeSsxyrGiwgBhg6VUcbO3ba6OhDJkkcWIArJR4hwQFm8CgvmWgPPmnKeVaYKyXYUMfmC20CbatdTn/T/+JHKBxk4zVTOMLFjzICNHd2dvyICG2rnMmPA8zYH0kODQJKlcbz5S1o4dDCn3YjXwLy6t9jWnJQBm1igDI/ljDUQa/qCJUGqHPo7XE00Td9KPrIhGzFB3y++IYd4qyYNyy6odAX2lAOHeufdp0nQB13PTi5VUPhsBlwISL7kAzg7z/l1VlydkWW5+A5TeFHBlgAIEXw7TFOVZTxZJdszKF9zSGg9IjDrcg8+NLfujYnHGLyzCvaqbeznfZ5NYEmWHhSlnSAQv8LJbzQPWC9Mrp0gCLpiLmJ/PSf9YFHpJC7nvn1mqE/LoxogiysE2FgcxFd6U+bDHbvbwozxmxc4gtv66Lbs5FfAvx8rNoRWTbSinGAYQ0txtKZgaSTxaPXJccnBdE9p0THR6ftqS64Wd88p3VBg9NrW+KREMZG5Xw3gtt+6PKCAywbQRfuIzH1kgsbtI68pQynOjyCwLbD4q9NOCfASmq3si1yW2FygNmYt7RGb7V33j1oj+QAf+Tjn2t3X/9IO1Gjr3zpi+23/lF3gJcO1EwXBrKJFfE4kgOEfd65fUMO8Fvt5jY/qKF1xs8g47QgR+Y5p40rcpa86SEldRKlZ/+xQGz4MlxXDmDLi/A8/KuAfr4sZBb84HCVjPQEW6i6wiCucelYSbJGK/BriafY0BInwMvtvfsftvflAPP8L++3vXvvjfbRj33cDom/eKX1PXOdQxKcLuYRa7fmJzhiiJOmLT3rhoJvcGneZT3K3uNHmsT39IyDjosOMGsXYEmrI07kzksN24W1t7cJVFrWKWTsmBK+AOf1S+3ph9dZ/kSH/Qvh8W3snEtGr56aZ7wNQgVKa+3S/FaPtcZnPfFJr4Wneach+lOa0GUnQnTbHUXI4ZJkq03WO/DhCVJwxs/gEmctZiZCg/aOC1yXEpq4EaD+5uDm1D6cZVbx7PQmzXICkOa7W/DlosnPUtN+AcflrlNe+sKPyCMhlBFzcNPvImkMWJdPjnkr1rn2L/bd+HFo33tO7w8seFyEOu8BKqTMutQ/OAWUW4AFsM6ozX9AeLEJAjJRJPvt1e2Xf+qT/xOJ8LM0tbIxamUQ2P8SiDRlCQwe5FPG7eQNefbc1uW0yz/rKgfT32Zf5wQUg5aSNKk48ZodSJwABjV8GEaxFu04SUCElmIckMNs5QTn9BCjtlNumUhnADMxezk4ikXJmxXOL6ep1EF/htDqyUzgCBS+Lk6aq8JyQhks+BUw4B7I/ofAsAHfAyswb+FhPKMsFYBywgDqa6OtPtqwpEdoFE4FcCJXroqqHMgtaNrE+Sp6ALyhRyBNnTd3yQIKxo0CrAVNPHhUv2b6px5j5CuATq6kw6twaVdtWXTpT/WfsvRh1oHp9DyT26fBirOozXRLj8gAfvHwHQXqPC6Cjk9dheT9aR7QoRwnc+bReXZ5fMqnhZLnmN1SUdB4jrefTitfY81zZcgGDrIhjmV221kOaJd+mTv1eAh2WReq1PmLhRprJvhFSD/VpKeTJ1bvnPJiOPA0qCz2GRtF1rIJNjXkIs0pLuCuKoDjfKfl22MaU282osFjNNT4lJQxIY386qNtUe2g+7KQsczawAUuIPGc9qm19RFZoDs/gpWFmbyde8tGm9g+r2Ik9p0OpbkwYt4gq39uk7FWum6DMrj1+AN9n+0iY2R9OJ1AHfjOWz7hEFtUlB+bK8jznqxhjhy8wrBWLmvDXlpvT5+etIPD1m7s3m1b2zfVt9Y+eP+99u73vtEeP3pPDghOCBdL0JYONC5cOO5sb7Xbu7vZnOSoqEYMoI0uw4w/NkFyLu/xP04Y9THCdeXPg+e2sZIBdCC8VyBfo/mDwvXypZz6wiBexI6dxF7YO1mfNNNkz2ftMV90e8rrz1rb2tppt2/faXfu3PY+jlX5tYGaH/UqR977y+MQmbME7DcBObwmoiu1Nl/zS11JqaQrkostp49Kp1K1cUipm4KroB5aF2v1JyOk1vNQZawxzHOvIZ5DwtOH522fq8hbEHmzR8zzVRRZJzT3vd9JH3xx1GkuOtk/NXf8ZWeFsxOtDdrvTuXknZwcptw4WuN7PSG4tCHfafAY6cG+9oMDO4ljoA6ahEofHx+0o47vNroo50tmPG5wokDaZRUOnqWulztUu56nvgKvRnSZ2h0N5ZbxULT43tf+08R+q09eS8vhAGnuznP4w3PjdQEltXpf5NSXdQf9KusxBOpixOBhi9/B/iZkF3us+9hUcPmQr3H30Lu2w1Te6/gQTA7wn/mpT/8bov+judIQMRt2TBFUAuVc/TEJzJoNh0GWkXgjFxYTg6tITkh2buxoId7VQszrnDSJVAcOSnE7Kcibq/KUUQtlaMcJ7R2S0WWzom2uAbnKy2s2okz9Ox4NOH2YQxn97ADnRLeUQS+NJxri6hIcinKArDmg0+Okxz8XywLRn3VOfQ8doBU3Q7plEoo+/YAmTigbLGUEY7k89TgFVcYE5lnhra1Np2HCLZs4mtn4i7avaHtfPPEV50osfcGRYnMHB6cDndTGTTmnm9ANXxyw0LC+e29YPNEN7eokGnmhgQwnmtzQggZt8wszoeP2vY8lI8ET6DTvWwXSLmMKEFd/LKt4QIN0rpCRqXSbGCgH0m1U7ufJ6YAaDEMVOvCsuUh7gsqBLPQCYgdwKak87YWnfBZb1Uket+u42AAt/Ko09AmKeFhXKqkTRICLKJykPK4zfzmPxRleK2ul+7yb1k6m+PmCT2loJ8C/4gpDHZtIOWmC6ABasx6rnen2uUUd8li3Az5AvR1oFnnNb9/xUT0nMsQ4XrQDoFkOcJzTjNuLACyGEb7ohPWELlg2pUcbKCjcKVYwz24TdtIpoy0N3I/MM9aqepyrdOS5IYeYmTHaWdWTLt1WecXuv+rwJCnTB5aElE4HkII0NfChRNzUTGJJeZxulwPMl+DO2/aN23GAVX///rtygL/ZnuAAL2useIOET+GkL40NTg8/0MLP2rK+q+eqSz1sRyeXCyWLIhjL/3GA9XMNPK/uBwZIvwL9GsEfFK7v08Vy8CxishMwPtiJ1znV+hfF5ARzd/bJk6d+1Sn5G7u32p3bd/0DPIx7Dji4U5aDDx538M+oM+dD2eqwfXemnks9WBJMJ5E+1K6nkSeCZX3z3ZsJsrsQTKNDcvMnLQuDUMDMyNxVoB+WpcvptZh1K3PPIiAv8gjsaBHQpftpBGXTJ2h7x6UMuo611vR0AjxZ27LeRzfBCR7p0BjLsy+zj0Xv7K/2w4SVoLzlJLDPa26qjWmYzhCEwzu8kSdlpHlMBb8p/ahg/mof+qFH2rRlA2nbaUin0LFtSFaXQ0Ot0KuSwkuaCyVsJ+MkHPqCeikQT9ZZr4cqpAhgTGjrEUEnamm6Hgb6HbBKO4zlBZTV/lNp06uQCtcD2X0E/9wvfPZ/LqE/haGYKRsAihAgCIs8Hvzl06UIRSdRClc9dmi1ybm9KnGgtjY32o0bWmRv8laJGz5xYLEFl/cK+paxJuaJN0tOKTCgDBI0vBiYRRSPHDxPaSPo9ca5BOksdTizAJO6XglGORt4NjtoMWD5EpZPFpUuJbrCPMBkiCyJ9enWvb92KOWUEHBmuGAAoOMvvsm5PNTik4HKZEM2G490ZV4C8sg3DiAbbBz3TOi0SVvkoi88UgEP0pSV2OknDim38KnPyV0cuMSMc5xhHO84yqGHk52xZ8O0syWi6GiUF1nKkSEGSnafsMmuSm7KGG+gypgRjjttn8aZh9HME9rlZCATsfNqxxsdoGk7UTnB7RT4tR6+0c+ta/QNbU4vkaN0QJ/JMw60cl3XLxg4SujR5aIducXHcyNtaYdlMF+88E4laUNKiBfkQ2bLrXTdNkdX3LoEhbbogToxs30S+BJV3vTB67Qiox1o8fVC3uWDXuyENCHjXRckPr02bmyuxjFt0paLRpztGtvCJ1xVRht3SEKFnmjRWeYuiyo2jBcXFUz60zWdNihp6SVClINOIzfzghfXr/qnO6HPxYZszaarlPJcrLrfnkOxG9L8JChjTRwnV3bsiwuet+PxJNY27tbE9gn1OA2n79VnX+CgW8ZeZSVXtSn9kPZhgnBJI5//SHedOJI+XOtyzQv05Epi9IBNaK4tb7Snz07k2JzZ+cUJ5pGcB/ffa++/+6229/i++snmldvRbLg8UkYfdnd22u72tg8vshFn7YCx1OsQPfMXcFkk+ROA4jJDdHQ1PK/u+wX3r5N9Ffpsha8C19G+nudCecfLIymyCWUzNopl9/i/3N5f1rzgy4x7+we6UOLLb7ooXVn3D0Nx+suP1fggRePPzx6zRkIaK+MkmPUCYB74IpuOes6Kr5hgGZ5Tssfaa1UtmsSx2foype3WTjD7AGnqzKwHMKiNvSWt9ZOWquORh4Sq1552dNR4swNz1Du0G6keuR1ARI7sWRJVgfknqiYCFQ4Y0AsFWn9Jqw05OuK+ur9Degj6cDjTup1DJq0Z0rPv3JHvacup9d53PE+5q6e0HUxojPTYM+NL4Xw6MD8lm6HzA48ieue2lg89hGa14/3N9gHw0c5yQus0e1pPc/LMK8l8givZuGNH7BPuXhbc8LFfIJ4aRasZLZrXKRcCUjsfKuNkGN6sn7RBTr89QmsOoxgZpGuNA3bkR247Xu0NdTjiu+u97KqQdpfTBMbZc0shVir45Z/61F9RL+4KJUgSWMkOHn4D7VyPUCBAp5dTpkqn6bSNSxnnVY1Ty+vRuKL0YxIK/Pb8jjbwnZ2txpdKwMNoTmTMvJLFvywmI0G50II39Jik4NhgOkwLBuLx4dBB7UoBDAAOw+IzwLSGBIGBoISNynUqrI0LcJtiN9AGymmoQJ5gXqpnQLg9Cz5pAhukLzK8Ac20ANqVnEUPYFrSzhu1nVYWk/QP/BPpDceVuHhV+6I/yll9BJR0vsqIcfzKqQZQEU4Z9dVH6FYb8nUyzEZfDl3RAZcAHm0iU9p7UeoyOk8N+PqbF9fog3qgaLiVPrCNON2RUQiePGObkXdkYixK32Dg3MURBNBlyQ5Ay/TIdJoG13ec/sGc4MqYtiwEbutVOA5nFgoc3Rrn3Fmgjj74BxCQDXoi7Ys0gmj5gkh4lhPexos8iOUccYoMpQOATQtZKKq+kQEj7co2ig59ibMHP9vx1C4Rc4iSenaQNcXztaMVXukbwqbhfGRJXcbrcr5C8qqNTpFLZUUbKBtgbhDq4mVeo3re/ZsDY8Dzu7TnDRCMvx0D1jfqNV99QdXnrcdRwQ4wskz0F/j0tG8lD3X6QGr9owcle5RPyjWPNOZUQNPOr0+AOd3LIxDPDk51USQHeOeWypa6A/xNPwKxdM63+blzli8vcRrPM+W7N27YAea9rt54FxypgGSUPGgJyJf1/qTgAmOD9XMFXFc+w4vqr4Gh2Yt5zPCq3F69XwvlzrIbLILG16UaN9kxJ8B8cf3Rk7zfn7WYH2K5d/duu3XrlucFY88yxOGUL6JNlLkT+8TprbnEfkNssJ3Gtn1RJ9wsB7QBT/QoZyGEjmLbvf96PMwDh8LttFNGOnT92euchZ944FDV8/dcADLHDWrvAD/FRmeuKs2642r9ZQlSrGANIr/SPrxwWeLUV9oM/AddFaacHPRcSM6IxgKXhrSt9QQetEViJ3tM3vpjcChESK+l+D8Q74FN2X7YEODFs0tq4z/aTmn2x8Q59GQfxDnOWo3j7TRthF+ArI4VpB3X17oEbYL3UoawP27ldYU2ajTtMQLoF78AVONv2Pl3CA7y0RbcqwL1vlgwHrQUm5polkLRea/Jri74pZ/65P9SBdtWhvIYp5FMJA0h4kGFuGvBg67JC+hoBsqDZYbClGA4rNKQ8JhgeZTCDvDWpn8d6+bubtvkFKlPOtrUFZQypg59TowRiqvAnN71AabRAFawiyKn+9KVxAmZT83W5QDTgdQmuE1oZeLOk7Icyyt5DXH1HwCXdBwcynvbjmuDk0yUUseiU4NX9CJH9G4aogUCtcjPt3a9UYsXTXDuOZHDYE66w1YGBECj0iUfofoV/tEpdAjU+3EV0SuDRG7C5FR0utWWgPPLhQZ1APXIVHiUl27Ii7snDU7GWI8OAHpNeXDjwFZ+6otw6YllVN9xEF2GDqHR24JbclMGPgCdEScLfaYKOCU7eED11aeNwg8gU+ytxhZnB4eWcsa9ZIcHjzCQhzZfhIMesvHlSfrOukY/rB/+Om8ucPjSKacntEdvOQGhnn4gK0nkcxMky4KtCvi7L8OmwJgaxznqaUUKe+19kszVV9qXnZHOIpU+1qYBkapngEt+svQf+QDaqMT1BJ/Quo48aNT14G2h0+nB7YY8wKiyOGcsu62ZpgD8nrbstLKM0IEhtpHFmOfcWJNGB9e2z4k7NNVu2njVnjKCZXWcMsvYA7ZFTJ/hpY8EdkwP0gDus2Tx+GrM0I1kwfnVZa8Q1treU34ABwd4t23t3KRR+4BHIN75Rnv88F2RxQHmVIs7OXGm12WTuzdyAhwHWOvqcJqIJrs2LJZj/S2K98cLl4lHT5fhuvIZyhJeAQaSL6Z/EV4N+9X6RUnm9gAaK0oyQjNo9qkQ28Nesclln/p++OixbITDI/aKrXbv3j3/7C/8cFRkFrJTbJU8lETfdQkAdltzKXOx/6k+F3TRespqDU+h8d2mxwTPFdXDg3LJS2uAT3Bmui4xrtdclystO+Y1hNyN8Z1XnH7oqN7zS22Kl5+Hpo3qPXcv8NC6DK7+8rgnZX0uly5NlzakURhpCoTDBX+nGxzai5p1mvLsKVyUEFKWO0ahZxy3SVvXk+55H9AxgJK0/qwZypi3yvFhPMnAFyFT1mMVssxVAFJPW3AQnILogQXDhyRdvqlPyKY0ax/7AlR8Z4BAa8emprSL7EcAtK39lGABOhLJ7COE4BumMkLwLoQq7HoKY8THnrBktRM57qJxRzilgl/86U//r+ioWalDbLwWRqEGyJTUcOp4V4Sb9DIzFfhxgC6Wfze8JpZiP3uieisMx1hp6jflKO1oEeY1ZTjExDw6wQmcHQNt9PxEKsf52VjFpyuv+MKPvxhbyiJrTt/YPPgGPW864PamafjWgOSRXAT6JQpuC1DGBGazA6gnT7kHrkP1f14YMDJ0kDrKcSaJfWvFBo9zE0cyj11kYNE1cUL6hB7qVisbcsmBQZKnPR1CThxPnPxyXpETZ4kv8oxvRgAWncCSmRj61R8CwO0RNk7ftpExV99KP0DRKqAtsvAteV/lCqpdAThUEVMOjcLJ1Xznr37UmJe8hJLRdMBVPT1RlY0dHQMl2zgmlk3yjzRJYzfYRslEGQEoXFFUOv334quYBQ7GXDCkvXipD15AoAsN6hkzQW6z5yKDX1zMVXl4uG+iB22VGId6vmBK/3gjBWNPmR1IaCOb0oxxLSA1V7Gl6iPjiAyskywKuQDmr+tJgbSwU0rXEV2R79RAB37qHzrGrhgf6q0D8E5O/Voc5hRrCXqMoxtdoluyJ8jfAws1Y5j3iDNHxN2ypLwuZmre0I/URzbjq4769I/bmYnRDXqxo9/zpHnbg8vUHoAP1bRnIzk4OmhH6kfGN3ddbDOShQ3QNqIxpn+2Qeyly4p9uKz3N4HylFmpDoE8G3mxHDRwbXNFZ5VHX5h3fHltte3t8fohOcDbu1rjbrrN/fvvtXe++3U5wO9pDeQAgi83yV2WfMeH/FjIUr4E52eAebyGsepOsPkio4LSXrORw7L/SQZ38UIYYcQBPI7T6C+Gq+AiwUv83cmkXxUu0XpOYAyvA+ovwywX1Tld62WuT3/rAs82p3HGQLGpg8OT9lAOMO/0Zy3a2Nxqd++9pr2W539zwYo5p3WgZK20aXaEckqxc352nHpr3WKApKC056YC8ytrYOa0G0NPwYc/wmf6+5BHwMrF4wgrK+ybzLXMSfBYX1Zl/6wR0OGVqyvK+xGmZe17fixI+OKlhuYJnm1ZMtiv6eVxWJErZRXQajnEdIk2doBVh1NpOuKhApchC3eEXM8cRgVu23GQjX1C/hXvH05gXQ+e1wzTiXzlYDOe6CX7Dd3iRYZ9nfNfB/lRaUsf+15hfUWe9ENhSod27CV5+uSLB9MpB73L0/s+BeXVCMmlQ/TobprSFJARuRFSoVbYzNkOlqE3Viv10PKTjXrhR1547jNMVKFK6pLGZyDJOpzHW9FW15j14HX+OHsGe5et7Nf+R7/4mgbl30VppquGdDhM0jELA3KX2WnVJUo8AmgU49ji7Ipy8sSmTJATUmkWZRQtJPLw5JSY00MW5y1t9nwblR7iAGMIdJTYadpNcoie5Z3lKoeZOk5Iec0XtJlEdSuPepSJQaOocu4qUO5Jq5BFgMUCY03aNFyuhNCQy1dgHZhk/patEKhj8yyHeORDCJu0jWMTWYovULEXFg0oMlNiZ0syQbc242pXbU602Veo8qornZZeaQsP5IW2v3xoXBwHjUfn7/4qXfyA6gPomTzpOwEAjzTtkUUKm3gSV4AOY+r+KE8MUF6hwO1Vb3uCDragMoCpw5iA77EUGL/LPPItOcGtukV8VZqex4cy8cR2kRHHk9Nyf+lLfC236mpMaFv0LR+0FMeG5rGwPL0PjEGVRwfg0Z/+SITKuXit51ypps60SUBLf9V/O5tQ0UILCIuc08GVLE7zn/67wAsoKMja9WB6LnSZNxT6CTqtscneN0SxPAIvouof2dhRyRb941DHsc4FFyHP+omZZAGHxKg3YKLfy8g7JJNyZFH7EXcM0KWKVry3eHaAM/6eEz3NeHjjkBPpzRN5FLL2RDbbzUCf+aSEguqzSvZwNSALz7kjLfzy/nQ59Gdqu7ze9g/4DsCZHJtd/7IXG9iDD95r773zzfbk4fvq65G48NyvXGbJwsUwJ003d3bard0d/yjGqRxgNlJ6jSijLqT0If9PDn5w/nP7a2l9nyyknZdqaqznIF4tF2VD+ZRkhvWUE/pQexwav/9XeR55ePbsQA7wnuYS7zpfbzf5ldd797QfbnkOaPhtkxljk3Aa68walDU79sy07Xbd8fxH3INtvZdBv9azWhuRUySIbG4+DHKdMp4/uVjm4tgX6Jily+d+iaL7ifPrH6vArWF9siIQjHUwzpsaJ6itWgTXZYm1QruOkF4HP/NYadZcpelwZoj4K8G8RAbwqLP/oAo7lkVPbb0u9vTsVKYfxkPHpKEtogmkUyYCrmc9mp6DpbWrg8tH9EuNQPThax7WC3pmLMAjRFdua+qdh3lJJtIKIjSkVYe8tOt04G8ZHAO9LITdyoJC91KIjIbeV7eirfsRHuEDieg646L26F2xbVMBGdkn7OiecFinPeOUV84e+8ufHHZ4D4XYL/2pL7yxsrL079gBBuAhYo7054GnOLwD9IMPwVRMtmc6CQVEKZWlJvkEKM9pfWI42twYQDrC7X1OhgmkKaee00cGBEOrSZUAB+glPwGyKKIPOJ18CS5fHKJB9SAKZGOBplj5RKdoo3x+cAAZwkjtTFd/JgFe8oAHy7TTPkG9VBFylwMcx7I20O4cqQ9A9SGf2HIf5E6vwMYhmoBxbFBzf8a4gD66n5YxsFhW+OSRk75x8mcZxAc08MuBJQ1Qb5l6qL5DlS87jvRJ24GXkaKcoVtTH4sufcCxrfKiA4xyV98tZ0+jRBbYBPSFnXQeCpUGFz7Qok8zzDJTDy44BHhnEqN7+hp8L+Sqp2x0AF09QNEAfBtd9IG6CANYkPycvBfyyJJFjNmTCQ8NfzHLV+45MYGZyGuj4PQP2cBPWxabkrvK1UN/BtJeVUkL0udBv/pDpwCbTDZQylWvPmeRCo9qA2szE10ujy2LCjIneGxms236DkZ/xaACp0B8uQ0czxnGAN7qM/0ynmiPUDyBGiu6Uri0owwo2WgDJOIjef9wh9aeeb72OYUDTFCZn+NHLjV2vzu9Ucd1MUOZ9aNYH+KCnDO/OQ5YQ9KzHX/muMaXcTiRA3x6Bt9Nv9cVB9gnwDdumu79999t77/77fbk0QcicKJFnxNgLsZ4Fd+xT4J5A8DNG9uigc0dq5248dygoOQ2dP153fwnCJM83zfM7a+l9X2yYCRfqil67clLoIqraykbyp3s40RqqsqawK7Kl824wD06Oml7e/t+AwRvD9rc3G53X3vNX4LjDlTmUedAPIX0yH+u7zHlnSGfKb8YXENaKc892ZWmhCB7Ri4A6UHsCrCdkwdRck/OL3Rk8/5xLa2DvP/az7/zhVc5v/ycM7/elpNfzUGC10Ge0VfgVNhrYsKKLhj9GALllEHH+D0YZy5jXeZHZ5QxbeLMSQXLBr/MYealCEge1nLahsd00uy41ge1YR1wf7sW1L6cUmuGYtYLcJTxF2E1XnXAls+0Rc+Tcws9/TstJMaYdo5Zs3u5XzZAW9CVVKlp1s81s7onLdoq8KkuWdGpxdx8RTO8CH2fdW0P0EdX7ichYFoK9eYe5E96pBvcqAhC2jcQttPh/cSA6SjY+dWFHgco+wcH7dn+vp1fXmk5yUGDX/s3/7kfX1la+h0W9jgiuS2L6KCsCtEblLCt/w7pxAxjx61c2sMo6nOg/jrgl8LyWq+TxtPCcY855QhTyh/v7bVHezzEf9CORZafZKajtdEADNGUFj+n4dsHh0cDbunKd/fmroyTzTinlwC40EJJ9Jl0BiRtT7pDxCYHFH3wauMbZVkE6mhzoM10vO0OXXiQLn4EoOiCw4JRX8qCFgFgzOrRAE7O/bO70mHJST11Nb6VhmbxBsCvDR45SVMW3qIpHXIBYsdB9H3bWnjcgi4a9Kue+6V99RGDxUnji43QK/olB+35VmpNopKFwEkVQFnpFhxbuoC246MR8AaXQJpyHn/hG7d5nys2jnyMQWi6nQKLVPV5uqUvNug+NNFPd5BFy7IjDxTFi/6XY4Ve0BnrPLfysnBEZn+zWnhibPmQC13mFllOev3FN4HnovCxXZwmHitAtlzN5pfraIugWxtrvqW55Wc6cYbpW+alSHhWmWKXw74OFR3irI1p2js3ldPUb3VQu7DNmIFTz4gL2/yZY0xhdI6cBPdVOGqm+Nx53qbwxhtvtJ2dG35EiT5Yx9LvkWzu6JATYL7wl5Nwfs3wwYMH7eneY8sEXeqgSwCQr8qgQ3vK/MVMjaXHCDkUg0dcZYHYOYvx471HbX//mdvCn3loOmuyCQUuOnj9Yz2m5F+E6/aXjTbztS4KYktKe0SQU7pUDp41Shmn0q2CBovTDBESnTXNP9npOc8A8yt0N9oHD/cl53G799rH2q3bb/iZz9//vd9tv/fb/6C9+50vt5WlQ/m1nPriCMuGtClsS+aPvP1Ge/OeHCHZCu8WPVvShT42I67Ih24M0qFtWR/8Mt2fFHhfuwImOX5AQJ2vQutVuvoiuov1GdsZmDc2gStBFZMwsQfHlyB2q9VESdnh6kZ7/Ohpe+/+g/bg4WPZ97ns42775A/9kE+AudDk4m5Jdq+RNd15DCoBv7C0BIhSdinAYq/tutce5q3sVlnmISdyzAEIsYyzrtoJFJ7nnMQweRFlLvH4HPPNzmpnZMeUecSarT9+rMUnkhKSv0viiJ5mkwnD5QJ05LnfGgnpOs/Cpw23zV0jXHTIYRBrMU1Z3+kjOsnzssybILu5knYYVW8W7pzodBzaEbz20AfFXtMtcQhExKxvvhMOf4W8uYV5Kf15vaCettBLII1t8YcJJaVSpxPonZ1h/SNXvwae0qYylAOjPdse/C/d6C/2MQO4llEwy9XT8v1qLQaI0af3TXRI0B+0wQet9jwDcqA79izZA/s2jyDynZqHDx/KZ3xq1Ht3XmubW5uaFul/+7X/6Z/5peXzlb/JYlyLLYsxmxKndSzR/LAFp6EoOx1GoHQo/CMEbbN5kO+TSWkzUtGsEJd0oAx6OEjaDDlldb3kUdkZP0dInQZ8b+9Z+/DRo/aYn13W4n/I848syja20JQEU7rAxmRDOffjD1z13rx505s4+JQzKYmzMapfUjJ0ajMkXTgA6cpTV85ayULIBJ+BPPSeyQlE34U/8iCQhzZQBkM/AbLwLDmgQZuCfLM8eZwCgLbgE0O3eBCQifJyIMGruF4XV7xsH9IjgO1ym2fkTRp5iiaA/NENz5Xnl+NKnup7BVYKbCxOZ8aCUDKXk0Md44ODWfniB1BGgD7twcX5PVZI38CJQ+KeqQB8TpdzlR65Sl8VIjMypY+1UJ1IL5G/89TEDagPSsbRVW6g5beiqD8E2tBnThlxaKvfPi0QHhO99GGbEVGc42f7B+1AF4HczfDdEOiKFk6YH/XR+PELfvUT01xgMC/9ijb1Hz3gsPpk2hjRG+KSZgGqNOUB7CM/VekLSHTQ9QcKFzkEynIxJnm18SGb9atwqL76Sx7645ln7ujcvXO3/fhP/ES7e/duHlHSmgNBuNL/R4+etAP1F+BX6J7sPWnf+va32je+/kf+glo2R+w68tFwfuRCdqWx5GKZcbI9agwtcCwgeIqp94ULOemIdYiyx0+ucIA5oV5Xn65wgLmQyck1Y1iOsOSRzlzf69JH+DBGii0TMivy2qTQ19GkVY9dLOtC4hS8deW32vnyZnv0RBcKJyvtUz/0w+323Tfb06f77Td+4x+2f/R3/lb79tf/oG2ti+gZTjAXsad+2f3Wxmp7+83X2luv320ba7LDw31v+PljTJER9pJBesG0redzCv9kAIfhKpht8AeFV6AD6h8b38t9wDYvgO3hOqCOPYU2ClbUGPi0wArsmdg0a+9G++DBo/bu+x+0vacHHlNOfz/7+c/7Xf3YoW1ea4HHWXQvj0F4FHU+vOb1PCvILM8iaO2SaXu/ZU3FeUMyzRHmKvsIJ7s+WWVdEq1bt+/oQu41yXezbWo94AtuqIp1GxyvN55HrMXaA0+QGf1Ejkiiv0m/Vady9RGH30gFvcM+1UYHHd+zgDFTOOULosigEBpZ98HyXSDhgG83HzL89fWRPwNpylhnCHBik6CqcB33esXg+gRWjNkfWe/gxHq+r4vYZ0/32sHBvhx07Zu0YZ3rexeye50RvnVm2dBw51lyCZzOkDqd/istGQqfGneu54PRQcnkWLHc0rkC920K5FOGVz2lAfStNPL6ogKhvN4o7XGi3v9CQz+Rlr7T1g6w95Ucrj169LA9e6Z1TfjsM6zB7DnugRzgP7dyvvTrpAFub/EgOT+X+/TpU+nqXIZ4z04wp07GgYmDsxY+0Dcfs0JotJl8jEZJ5y8Dm70dYDm1voXQJwI/4ciCryoN9DNN5A99CnyytK7Ncx5kArStip4vhbLJ8x478pwu3blzxw4wjgH4QDlmdrIwEhQq/JrkTNbKE4NbaWI2tXLQCNOGZ7noH44gDvB5eyqjRc/1nGrxwFDJQ7P6BVBPO1WpbJaV8tpIi6+dGwXScQryk8bgQpM0+CU3p7XERXOkTX/oN1CTiB8wcSy1sQkWX0L6GKe+TlrhQ1v/mIMWKuhSRgAPHAJA/5jwyFBl0CVNXLRJW0eSU5ytSyZByUEoPkmzyMoBYoGAr2xrci5VBy6Aw4QDTDkALnXoY5JTfUYGO8LFS+jg5Ypd/XDzpDmMz0lfJmjRwRlGv+ifGF7o7KmcPOrRWY2feaiecvL1xYn9gyPNgSPhbXhCIyf1IqZYF65qz09/+xn69TxCJEntlMcG0LccUzYU/WHz7jr90h+kKn1BJ6LD6S4OHt2EDtUE5rBPgVVIvwmWSYB+0T3PsfqxCJUdHXO6v6Q5ebd97nOf8yuZcCSRz3pWe+g/fvzE789Gq6xFLPzvvvde+9Y3vuENIe/HhkvkgTgyU4bM2Ed0n4t4xg/52bSqb7TxOHYHng2WDZeyCw5w/wJc0rMDvCa5GUvk9qMs3V5ta/Bjbla/3LeyNXSBQ17jkD54bWKB5zRFwWlw5PxyG/fwRDbVcBz4KeTNtq/leW3jZvuJn/65du/1N33R8Pf/7t9rf+PX/+/ty7/3m+3GlsbhVEicAssOjg735AAvt7ffuKcQB/joKBcZqJD1V0I6Lwv0xS+2jc7+RB1gPhBgAaZx+oHhFeiA+sfE9yr5sbMRntdHWY8+sw4zj72p9pFKGsAmRONcduuA7a21995/oPnyoN8x2myvv/Fm+8znP+tfbIWnubIuaT0oEUZJvK92WVOfNdzzRH+e4ZM8i5C9y28e0f7BfMJ8mOPsI14zRBRHdmt7RxfBr7VPfOYz7aOf+ES7sbPrx6F4nCEnsJmvpSc/FqG5cH48r81U1fwZ9VsXc3FecYCpo4Aoe4BPfb1OUgMPVaod81erd9qoGj0hTkiwpyCTOokOKDMa67xkUCf5UqkFA6jzGsPcFlBuVmlbei3nl9NemkODg7yjQ37mnRcDHLQPPrjf3vned+UX3df69DS6Zf1lP5AvxYEYfg5rh/vjNUZMrCT+6SvMCcgU/q6krHCm+d7LTUVpBpAiyjz+1FED3RkYL2Q70R5VNOznOUVsCwIxsaBkOee95MLFyszTELzSIbTYy/PX2okcYJ4aYH95+uyZ91ZobaxvypfM90hM4d//N3/lLynxH1VjNiluiXB7kaNjNo2PfvSjflUKt6/FKuOljzLCEWrwKqDUC1hirgon6bKFV8D4mQj5Fjy1lC81Xdj5eR9w9rXC4wA/fKyBXsYB5ra2NlMNMrJAFoVgiHXbF8DY8gqvMznA2+3O3VvqDw5wHAkmTd3upoznDVE4myX9Bwp37FttZLQD4lRUv0O39ES6nOhn2sjJZ5NnAZgdxaJBmRcIyUyARh5/CD+f0NuY1L+OQx5HB+cEfJyr4kmgngBvoHhWHhrFuxzYos3tdxx2XpQN0EM2QdoWfQJ6wjEASqboEKOJPqrvpEsm2mYc3XSShcDYEINPoE+0p13RY+75hLH3d6Qb/YqekGqsoJExzWlqrgi1CHcZC0qOCWRS+Znczhv9cbLRcfj0i8B7uzibONaylS4/NI/7xSRyME7oDHxsw++/7uOPjO6f2tEf5PVJiYCLxWPR2lBbHvDndg9vOYG+dS56eevJVru1e8Npd81zJHPYTpmEdo+Vr74TJzg3lSMjYRzDEahjLVFKzeYx5Mt5k62pSZ7xkp6EaWeUzalD0SaosU+3WbTABUbbyC/LRV5gUR4AvIppSwAP+uif9ESvB3CQg0C6HGDGym970FzM/ELOzO3FE+DJAdbaFmc6PCmrxyAir/JygP24F/nzrGV0zG/M8e1EbFnGp/Hymx+WOAHGweFX4DZlZHIS5Ajfu/d2+4V/+p9t997YbQ8f7be///d+s/31v/aftN/4+3+73dgUj+4A89OuhweP2vbmcvvo26+1N+/pwmONE3mt8eIvoooIklF/3npOtfGqCplf1QFOP18S6HwNdodXav9CeAVaoP4x8L5Ofmyt4DqcqVw6X/IdUdrILhz34DSgMUNofmhiKW8H0TLR3nnng3b//od+jnVHTuWbb73VPvHJT8i3y9rltQn7Uhpu4Vn0ZzCbzjeyX6wHZJU9VcDajW8BTdYm5mDWELhxAuzHArWOvf2Rj7Vf+Pl/qv3Qj/5ou/X66zLVrHm+EPM86nKxxiCjnVr1VWuy9UP9pK8F2YQXs2VeuWQAChRcXpWdDp5Kd56NAm+tXdDzYxsTvkBoPhGBN15rpT1eSldwE3ASGSrd5Y560SV945+1QH/w11r/+MMP2je/8Y325a98qX33u99uT7VGlc9DB3GCcZTz9q2iEfZhlnTGOvlaW8HsYgiuSwufk0n6SHv628GPZSxAravhz3qI7gDaVhq8yMIe5n1MOs2BCetdaEArcqqpCbJOa9/XuJxon+T7Wvv7PPv7LHm1IfDYrFraTszl3/9Lv/iXlfoP+a15rjgo5fUie3tPHHjm7LV7uS2JoxDhw7QmJnEJA1RHU9aF9GfH6RNt7rKy6qA7IB48uF8tY9ecBMc5/vDhYzvAx1oIeK0L8pUDbDrCm9M5OXTnTfdcV5Mb/kW6nADHqWUjKgcYR4QrSmYKThFtoQEu7RkQyoByojxIAk9o4VTfC480AB+SRxoQ0rTl6izPTWZBINCOQfNG2fsC5DStHPN5E4c/DqudO+nWzp4YQZ966LBRA/ChHfUEOx+iiVzIAYyylyyRQ226TjBERrB4FG54ZeMHoGUDtAou2gk0aVNy5LU+rtDEyngB5tfxRl0XX8pZ0MgXb3iCm4C8OFt1BTrj5oRPjcWXKYbRoUf4Fd44Bl6LVAdNMbZd4pyBB19LjH2jK9Wx+Nj5Jai0aOG4Vf8os9yigSjwR073S3UVMv45KeSXj/a5CFIDHnU4ljxc8ZZOkB87QRYuivx6QQVOTzM2LIzoUR8wnXhZIGlCCeq98KQsCQFdp05txxPzOgHvSrD8dnIVl34YZ9LYaOnd46C/jBkyS+8qQ2+QYgw1+ghjebA8swLPQpGZoeShGNyCyNMvDgTI4zsTtv+L85U09cgK/gUHmAtRHoHQWpHHPNInTtNWpWs/RoP81efuAKf/CbMDzFgo+AKgp9UnZEDRfm6ckycFumV9ejNel92tKmhdkgO8vLrTtnZuy4H4ZPtTP/9z7ebuRvtw77j97u98uf21//1/3P5///nfaFuyn7PTA9GWI3t21A6ePWy7O6vtk594s71+Z7etrXAHjgszdCwZrFvWIGxAcsgB9mYq2REv9V3Xf5wQ4vM4/rHDy9HFJrHzH7SLz+tHxjlwHd5sz5Jo0QG20zHTUIHH5Vx4y6sbjp/s7bd33/2gffjhk7a8tq6LpNfa22+/3V5/603z9yGSeHjUIRkyhok16S4rRZ5Xymd+pRyAu1cMywj0NipiqbHcapc7RazLrBvgN5/0vvHmm+1HfuTH2mtvvtU2dnY0R5gvWhuxeeYTc6bPVyhjm97DzJXyLhtAn5hf/3/q/qzZsyS77sRODHeKecw5s7KqMKqBqgLQHKzNCBTQetCDHmiSmSQzdRP4AHqA6VUyIwjqQZ+ipQeZmjQ0jTLTA9WtB5paJEHQSIHdHMBCjagp5xjufCNu3ND6reXrf869EZkVWZXZht7/6/f4sH379u3bt+/jZ9KRnISUBR8YdPQ/WIGyj19imjF4tnG+1L6y+fgK6RMhDnooMzYeHgVZneDQBnhq32gKSgr4R6kybI8lG2TkzRQC9GPT+UjYzsOHfsXhe++8o3H9aNrf37XDqxorWh476j8Zu52AIrbtA8Bx2shqWn0bXJivU3EzCh9gBpYOcOxU8GbcHA0ej7QDfkJLkTOtkZF8Nj7QTVfRP48vxeChOwqsw779b8TZCDo6YnMwm4QEZM2JHs3lFYCst1k5pr/zu7/1ByL5t7mEFydBesb9ZY8O7RRC9PKVS34CnYaYjBEYPCnWDo0+AkTLVDs5K9hA1GAyoUZtKxoLohc7O8Bpg/uYUDroHWmBfLi9Oz3Y4VOO5+QAcF8nC9XMB8JhgaEdFgvyLTDhEWcXjMvCXGrFeQPI746qd3EurIm33CdCHyivo2v+Rh4LN4sgeXO74QGcBrevUF5wWrxgqm537FBuysmHHk4QkzsGIJNQxVBX+ezEwRf1wQ9vciI0+E0v8TJhpQwhNNrDCYzi0/84KHHC4RUgbtr0czg0Uc75QbnShH4cy4yJ+2tnToU2JpHFMqASeSJeMhr9XTrABdLQWvaLPPjDnLXtZX5kwjho7KTffAYaPQMnfGbMfA8XRklNIjsCNIxjDOhH9zFGkY9wxQ8PaSHfOAbRc8Rh+eq40k8qUI5sRNEOntKRj/KVxlkq7wRw01Z2czk5xVmiHwectOnEjnu1uR+NODIAwKczudTH7Sw87Z+Hy3gIgNs37Mxg6Y0rgGd+8AeDinfX2kA8EVFOP+gDfANpMzSA9sO74dCSHODPJzvguH36HJ1ErtXt6pAqui0/+WwqoRHaGkfIjLYKy/gSunj55AVa8D/mxKACmuqj85ElgT5sbz+c9g/2Vg4wt0Ewf7kFYukAoweuN/SQuJ9GH7ROBZWvHF/JQT1TnHTmjbiQiJAdJ6DYF9lDjTEOw1M5wE/Pae5P6wo6qVm7PF29fnd64823p6987avTlUvr08ODx9Off+P70//tv/gvpv/2//1fs8eseSUHV84vH8U4PLgvnVifvvT2q9Pt61vTxfPYkUdZ9MULi74k5DGCFzvAPkmFP3QAmc1y+3gYg/SioHGFpMf/c4EXo+v29feTevdJ8JP6sNTV5+KahZHPeDzjAMcWLoGxY+f3/IUNjfe56aP729OHH9z3/b8X1zem1159fXrt9demqzeux45j99UEGmiSpqGjm814JycHRj5s84+MUTZwLojPFaGRZ3ClzFscJ/33UKPYXHVm7b10+cp06+ZtO8NcTfHHLTyXZA/GPDKz+kP/PGuknxfliCIn5OlmaFt8+2oZ+C0zB5IQPBrCX7R5xHMw+CqI0vh5mRdkxn744TuFnMwnmN6oz7TpmzLoq9sfOPBa/bJdMtMclQF94fkkwesXfghrL2P1WCeuB34GYnd3e9rT8ckxt5HFPqAXAK3SvtsUjYxl2qN/g0XBiDXPeAOo6yN//AufZjUl08lx00gvfUtfQOeoIJrUp8/d1OAfxaZH2vaGGAyECeumAqnKiCMyQWcJbPr0Ci46RZzbAn2fufBYU/zgJLZW8uDKo0/2WHNo5O/KARbJv72+psmCA6wGqOB7JiXsJ+ogD9JQgQYrSAbPyngKVKgBpEt+fYm1ewamZZQs+TmjRDFwZnJDvDvGnBZ9FlaMPWQ4E+CS74Od3enhzsF0+PipHGBw50UfgH8M9vIWCDegv0yk85poa74PmAXMQpWQcXg4guMvc0kG8LJ0tupMAfQfXBY8nGfyu7DVkIEPfUIhzjw8zg40dcHx18KURz2fuQwc2m67HBl0X1JSX2i/bbh9Nc2rjNit4h5u+kU+NKBFKJ/EqQ/QJv0lTagTCIDnNuDT/WS37kQO2HyfL7zSRutDH16hydFjguMzZANQrzI2/xfhqTuEoz2OlA2eoUWgTuMul2ZhCNFT6oMLgMfYC9M6zdsDaJNyZF88868xhwY06Tt45ldpJi/4pNs+uo5jxhPN0IEPxhcdR0YeH/OSPmdChl9y+JgFBoHdXE42oYuRZx7NzmLuk4Yfjx8PXg0cJjoPlPEqH3QCZxznsnrPU9fUPZaB5CHAje4EX7s2bUnHwxcGwdPN/+iff85LQYr8X2OInFkUotPlEXC/wDeuKIOjQH58ztAFoME49aSBQbIMOzfkYC7b6MkxgVt8AK5YwbuddKXBr6GEDo3RHmXOH7JPcLHb8g4S/dB4GVTmsRj1iS/vAT7rAK8eglO6uv9JDrBPGqqjcoCtvcwPLPTKAYYR8eBNiTHfVWwZsCkwad6exwneFN6G4lvTlet3ptff+uL0K7/61en6tfVp9+jx9I0/+54c4P/r9P+RA3ye/nMbA1+Dm46kcw/sAH9RDvBN4V88Lz17pBO/wRNX4vxaKUtQfKx2gOFPgewXhOrECwE7Shn6F4JPRVsQ2X4yLGl+mn4WXpSn6vjz8J/JY/680A6w5ov16KJsxNPpww8fTA8f7iou+76+Ob31hbd9W+P6pU3pEzZU+qVafYjM5A3Qz3wsZM1etGfkpnNcvSVA1XyCLcjJbeYdzhxzymuR5gGKze1rVLAPIJ4o8+1s+lHmW4sujLVOP9sh5hG8SQQXpbPwDgtz80ozx5hW4K2uLMMEvBQTXNEcNef+C0J+eqL6mBRnKU/TVWSZs6qlOdo1wY6X4pDy5hU44hV88+M2ImsnFXD0bK+UHwdYcZxqHGAc30Hfjjb2XLbeds8no9ShnLUljm7WjqxTcJkTWIAGIU8dx0zTaeShnzcnIDLwenxeHMgJuSKpIiAxcP1fHMBjyzW3S2OmRWEROMJv9IBbGoCcqGUd7M4ugXUPHkoHXlgX6EPWNwL2DIrLNmNpp//pb3zxf6sF5NcZLJUYH3mxzc6rI3i6MPe25QGmCidOpmPOI54BJgIjNER5ICVj4EeGYyvJDMEoxlkXi4cXerUDLW91q6N8+pUn3+koAqKsPAHEnAxx/hnAsSOnH8rCTg55x3IaECrKG0QGLEpAf6N4Y3FedKhlLU+R/g0UFIp2KGACsEDaOfMl0yyOtEE9HBRwSZNPZtOnAszRli81LHnJRMDhYfA5yxG6IH32Qq0jYwavUZw4eN0NA5BBd4BngCfaZ7KTgibGKAYLepUD9DgWZr4FNlZRbI6MbS4/x+HF8YVWDYjHQ2k7CQMi54y35SSwQ6G4nSKLJzjkp64mAoZIdcjnTBEJUgYd8miP+MXBC0BfmHAxCKmviMY1fUVuaUPlq7bm9uknMKoZzM3IgIZ5oJ7wna84VTmpQ68pr64A4MQRDL+5DzOyzEKmZQ+a3lWMjiKTOptSDfeJvqlFLyg41Dj9OTkZQTQwHhx9OX/IwOMGT1qMOFmg3VySrANJGmdPZeSJftvY2uQecqXFC3V41y8PJBCf5VinMGNTHbEdoK+uC+2xOzxokRc5oQMaI0tFP06mCKJLvhp3OzinrgeuAu0yP+2U0rZ+/tITZcQ1FtwbyzxFjtYn8w2PkQl80z5tWV9GHiGyG/QcH2nVV4SRCH+05iOgXmDIPVLSUcVjo0jlCf9z5zh5lVMgR4dbxdjdu3b9xvTq669MmzrZOdJYv/PD96d/86//u+kH3/ueeBM6dkULpiyf9ONQ43Jhunn9io7ogXTK9gD9iRyiE0oC1EOM5gHeR/5PAqO+KLLAev3iMMvsZ4f0+Qy9T0Me5RP+KRqnPKoFqJ/WA+kDY5q1cQ785jSDVz0paBycbJ7SyoCWA1cxHz+ZdvYO7ChQl7ct8AaIazeuu1pOlsWf4m4ftbP9ArCUzrA9irMkfModgmPDMrCBdBeehi3UH6aINTFyIeQLmMwlcLBrBTbe6Dt6xmaO354j/h/xMZojzUMducrJcz1PWMuU5yCfhS+VchWDV1QSB99BZax71AW3+U47UA6dphOOhMMGBU7no0cHaZuriLIFHI1XemrjUCfJpXuMzTAv8Eo9jgo6Pn5MvUFfx/Ax80UIL7SNDB7jBUo6nAjbYkg6sQ05ydBRcsSkMI8t5yFTsDtkHYf4J8lDiTyfoeZ0xo1hZVwY+zjjGn/qmlbyvUNOW7RJVXMEZH0KOXBN1jQ5Up5AOu2Cx0mSg9o6PHrktzfwTAwPsu3tEvZGHrKJ37aiN0jSd/s7+kEHqXWNJg0aNtur5H/61bf/F5LY17IQkwOccwM0xM4UixWv/DF1WlMDXigI5CEAHdMJkgyPQIkhmwTyjDsO+acDdSWkmQHnZbJk8DwQUgBuYub1Z3TDAh6TFtSSDG/JtzKMNhCAedLxyuUr3q0BPLA0AkDLlEDNoAPhZQafcelHtnmt+IxGSejFwEjgXoxZJONkwWMUFVosRnEeyaM+jqCVVPWhYYfElEK3/TENtW0ehJBdrjhIADjZVY0jYRkIaAtnCAWq80SasWNRzyLdRbwOEDzQ3ogPWuCUn7aL7BqUOfDH0bgjEMehMK1FnUX95fhwLA0AWcb5weiPuuYSao6aNtlcXmc43CZOEc2AM/CV6xTtoW/U8VipvvFVj0mPvJhIrkcfhAM7btoUQ9VgPhVoUz/LTnW8crmO2qEtozGQruX+ud1B2/0d+PCGY6KD4vSHqxNxykGGD/MpPuiZx0VtU89n1Yy3GqQuVyMeP+JpWRz+UTZo8cWo6EjyMgdDg5NRH0fwFR/5Z9AznngQauIkBMjVtJyiL3H2baSQg9LhPfzDOzUpz06DcFyR8tRBKIjGwhHU6DrtAoSmvBGXC2CpuCp0jAoNxp58+K0lGnX1Y/Hlk84rp9dzOeOJbthZP58TOhzqOsUZ78Qz5wnD0aZMbeu/m/JcHs2mF8xj8cIOivhCtrkMi+nmgcaxC2wH+Kk/BnD9xo3p9Tdel71m9+/R9Bff+8H03//rfz398Affn9aYZ9KKcxO3xXB728G0uXl+unnzqpyRLBhP7Vhn4wEuEFsCPOiEUHnwiQwpf5Gw2vR4Yfh0+LUFLwwza8+EnJScyf8UwDghI2xSdEiSsllRakETnULP0QOuAoBkTXB8gTj6VntM2vqgPHSXI2PhUyXJmROjx5p4R5rLdSZ46xC3R3GCt7V1WQ7w7enq9auu7HkA0JR+cAF4bpGHPARxfuNghb2Ur8KKUAAOyfI8VUe5UuY5PQig+7HZwkEQ9IL8QStzh4R6BiHTUY8x4OktxMMX9kN2xHbbaeLYFTnIJ3GUc4k8DqiPCl7DhcMDpokrEBcN6pLnWwp9pH3WDxm5EdLmHFwfHgVwPvMuPpWfcvhSwHkXTw44xeaP0L4M+ppz0amxbiEj00Zi/BADtImjA+RbOsrXf+sM6x9rF6zQt9jk1DF7DnDtsXJfh50n3iP1QBPQBoOlLExk6KhQnDjOP+JuSzrIiNk2M4QUU644D5SzzvChFq5Q4PTyfvuD/cNpV87u7t6e8nSicPjIZY/k//VLbvAPxL5qvpkldEhyUh6A7OhX7C+Moluy4egXCH/nb/3mP9Jk/Z+BADIBEbP7u7vL++WOplu3bvotEBC2EgpwDM4anihJLl9EiSquAHMmDMHSEoTLII4y73S4I1qsZIwZPBZKeHmwzccwNKGV9/iYhzYQIAsTBgKq2VkD4GXJY+Pcb/TKKy/7gSAU3WeGVkgUT/yzUyWBMlTL/lY+gBcDTWD6WmhZAT6gC408MZ5dWEbKamx25IBoYe2urM+KVY86BGjCN/lneehinH5h7GYZUrc725Tj7JdX8jix4VVS4FFOoC58ck/p7PglAGd5IpCu3ADiy3Zbf0mvUBoYOrguferSRmkBpQG0HkCfKpeOYWUAlAeMCWeM5RMAF6B8yW9wKte2Rzp1aIcA0DY8ZIGIbJZtpG4mnHdFIenhwiDE0GFFzLHyK5+2XWCswVEV1aGcp7txWJ/IGVuzA0sIj5KjeDl/sRMdw5MxitOYdghx1MDToi1dwpHjwS5FbaQhCA4f1KCv8EWb5FOvizIhu4WixxUDl9Gu+qZ2Qcn7h9VvGBh88B+88kOcHxWoA54XTvDJADfZDui/qhniTCSe8owHEgg9HSV3bllBFuRb8sq2Uyr+wIdn5rb5MMZT2Z5dzZl9O76bm3nPMnOK/rJLvbGxJbnlSgs7z5x0+uQF/qDlsaeNhPCd/hqGvAAWi+iw+HeAJ6WsKnBFuxvqPPeDr8ullbP7+Ol05er16e0vfnn6q3/9r02XZNu2d/enf/JP/vn0R3/vj6Z/+Sf/Yrq0prZPDqVD+9Px453p0eGD6caNzelLX3zLr8q7gPMlBwr+Kj9zI8PNqLFAIxXG0K+n/JxgJZPPEJY0Pz/WJSXNPeYLdpRXMPHcAVfQOo4FnIInT3CUuX0FR1DjyietLXdhDt2FbfTbJ1ZKQMMP3noua3wgSR0O+ofTwkPWOAtsemjWTg8ebiv9WLq7rvG+pROkN6abt26bfk8sbQM0uplKsaW0bScVPOaM+oJtoBz+4Kdy5Rmb6OxpcF84YgcU7zogxiiEkvFy5WQemJIiq752r8okf8Yl7nZGnSUf9M1tkOV8QuxNSITmTHegCUIzHOKDGI+CVdOLev4vaESVGPO269+g5+JxBJA15baZYwSAbGZZM3RyPa9/WascHeQZG1OQXVOOBIaI4YW3GvFzucrirD9/rCDqNUJBCM/gVU49oWdTgTXCGIqb36TUomhJR3zSLl3HDtIPmxTh2NFWP1jfHeT85n5ewuKVrKLpdUeycU34UVsj4T5ig7kquOTXu+IDrXyfBefIAf7HMtpfp5ESoHM0jpOEY7a1dckGHyKUcwQ/baVB6lR4LETqusrdW4GakgIZQG8cJkd9HNEKL44JglYbDJ7inCmw+2sHmEs6QnmEA6wJDK9RaOh+vAMMwD8L1ssvv+zXQ7FYk0ebBOrAHweUBdru0+gf4LbUBPf/sTNOGhqUt822i/ygi0HsjjOXpbIIyhiw5qAIY8DjTIVWFZ44eQBHAoaJ16JlEU4fCsSrXNSFPy/MQy6UU4aStT7Kx+0u5R9cnG5C+KZPrm4oDjQyXsmjfvNIAyu5CugTvHCkvAFg/D1RFewoDT6pT16D5TZkXlpA5dRAmrBqXxORH1BeOTIWdkQHpD7HpM2j2vPZtwLl0Cxd0n7Fz0I+BfeNeoqrx0kPcDv87AjPc48+tR3yzbvwGAecqOzecg8wOnPi1wfxQKJ38MUHux0svOZ7sOVmlzS9AKcPWCWcX78+T2juCoFFzkaZ5tHHWFV0FTqA2Bi0mX9jEaMdF4ZvUiyw2fUMD67O0ZiMAbxiWGkv9U1X8UKT5kiFpLm/zABB8hYh7aivHGVwoc/r2DC+K/59xMqojmS/AtU3TcqkXmtrcnw3Lk6bW8wH7nXPa9DQHezJ+vqmZBgHGDn5FWhylusAM265xYM5LxzxEp1xhyx0y07AJz7DX/gPq+qPHKS8IUe05fiev8g7LS/IBp6bHmkYb96+O/3cz/389LVf/9q0ub4hO7k//fN/9ifTP/j7/2D6kz/+k+kCZ0/He9P5pweqzyXEh9ON61tygL8g/E3LR82ZVwYAvZTlVdPSA3iRrlhO4pPTh/+xQOVa0PT53AA30iedaoMP77CusYvPxw6i48xdydLyY9FmHY2u8sBarrTEFmg4fMLlN41IZ8hQicuwizyDQRz98Cyjjn4iMe3uy5Zj75S3f3BkR4L7f2/I8eVjAGxo+QtwLKTiied8mEpYUvQydkd2l5FGL2hZ+pC+ha77Kx49r22TZt6RBLbMNsPy73yc69Ig8kiIzArMVzVKNf6Ms8J3TsAx5YE6qIp+/wXUYtp0CK2uGWQt2z0FFLga9Un7L+04Y8DgCXRor/Bdmb/gnuq7oGnbYNWNnVjMK6GmvyozfWKpp3/WhW4cWvbD1oGFneWkwvlaD1atqtxxjmfiighfQXG3NNozPcfAAD3UqG1c2Yuuxxl/m7MVLjYFXPKJ4zTzyk5us42PKV+EtUz5PqkDqJ9mMlbLvi+YIdsOsHDwO+DfqNaVoPmgROVXcOoP/9Zv/qmM9dcgYGYVOoh0hsGhc+0gZVHs2WFuXusATBY6nYQ5muNOwz3lwWHBrsOcnWMYxgHWxBIKu1pHR+MhOHaAj+VcaoK/qAPcY/vDZ1evXL3shYw0uA20DSsItE5k67a/8M7kZsEjtByAXvlhgKGD81LHBl/LOKqPMVm2TT5tQAvnE3zioR1ZhZ/ZWQIfAJdxaR3aBZe88lOgnLLuLJPuZ4obwG//iLc98BvAoy48LHlvX6hHnFA8gDJC6biufrnUcnoMqbOkAbT8VH3hLdtf1mFh6eUpAHzKODYOREbQ6GSG3/S9AZy2U1mhCyxw5IdGac1AapSMuPDT6xXv1GkbhfTniWSfS+yeE3KGHvk92LzhgQ9h5FIS1aConouea7tR6JUm9Hi4Nbc3yDiKNossV0RYaHGGscN2gOGHasJxfYXKCvJqxXHyCekTQcBCj9M16HSRc18pH31WxVF95nFlyEde+jLwR54xbTdKZwacWcrJXxr11f3DLXNd9UfVLffF+NpppjfneRB4fbpyeXO6dEnz5WLmBQ4wu2zEGQM+MJD3HWseKm/lAIsm47ZygMWDrwYgY3iBHQm5fJ1w2wMMmTcCzKLvzBGcU+yN+nFhY+UAHz89N/Hxi5/7+V+c/qNf/VV/4nhHTtC/+hd/Ov3R3/+vpn/2T/+pDJocpsdygE9wgHnX9K6cocvTl95+a9oQ/9BHVhe4BcLtxgE+dz72hhuNPes0jrjE/2OAynQJEtULw6ftJW9Qok1f2pZenTzlSpHWHOlC5zUOKmubBlAOKG+S0dxlHTti80D6zPxSw9gUTrby9hded8ebiTIWh4ePpu1dPu/KSKBIBOqwWXF+2tY6yX2rjCdrJEc+J3ztxo1pa/OSN7V4Jz6fGEe9Ll3iLSCqDw3xmHkj+yAHPnaNOcKJMifg2FP0Ap2lL3AQ+4ttsH0Y84m5wRURdB/k2mbAJwQKoe+sFSB3Qv9DkLaAOT9zGnBsRSNliY54y3SkTU72aTPzK2FGGvZlBMA8l4EzzBoH3JFmDcsYKmeB61jbAlkH8pq2LPghF9PLOAC2QyqzzPWzs6s2fKukcLBjK+dRQC3k79s/pGTUST50oEbj/p+jQ8qBtp++8Zf6xbWFogKAXdcPHcFPi/+WdqhPDFvK2PsLbfAk3eTKPU4vVyFcT+UhF78AoA36gSzNy8gjmMdFQF9r5+1bDr5bDzgV558c4O/KWL/tRj4G3GF3KgTqcJBXIaDoxXO+RIQQDLY4abg3+rvewgH2vS4jzqCCg5HwbpeyZwd4b9reO9CkZmI/6wDjUBJf8ky6/QMXvDt37ugs+IrfCEEa/IYskrkszmBxBKdx02Zhdx9zewFAPoB8kAd1enuFZSaDxsJXI0l/WWTKJ1C5EnBOm6Zd7ywplK/WI07b4NJulWeZT6BNgONMc96RJU0+9XhbQp3/1gOnjnyPpWO5qdyyUV7bJY8jAB7y6K546fmTsjKSaA35BIB2CeAB0F2ekADLNtovcGi/gTwHFhelAXCJc6Qu8dIA4KH1UiV4DW2r/CrLUJqfBJSyA7gCP8kdoH55pJ3INGPiHTrmDhTk+LDri6jYyfEtEDIuALtNGEr4Q0fRM+ePPrtfdvBHW6LPPaNbW3LwtrbiCGtsuT8OY+w+17iKRnaBxAP0RldpI63wX+3LWHP0IooBFm7lsuxjj0uZLcuX9TIWp/N773zzG1/WY4ctx/S940e6ea0TB5WTe6XVZ6QtbdDcnSSjc9PmFg4u84wH+ZBT7q3n9XSbG5c8Fi/kADt/5vEZB1j8AOFR+e4D3DAXcFA19+SonvhdwJq7Krt155XpS1/+xemXf+VXpqty2HcPDqd//a/+7fT3/su/P/3T//b/KzXTODzZV9jT+PPVqP3pzu2r05e/+JYcgnVUxbbWt0LoyKVVSVh8YwPUrE+wwufneQvEzwormX5G8GnoMb6Mk08s9dNMkxxl6+TIQkaqJiTizGuuvD2dDg4fT3v7h9PBHpslmtAac9YKnE1f5VuXfmktUK7mOSN9XnUOp/sPH/rEHv3itj1FbE9xSB483DEtjZbvCcaGoKeXrlwW2pofQL12/Zo3aHBAuMK7IR5xghl8rnbBv0/ObSewnToJF+/cP8tVJtYy1vD4GtGLzicCudgRHqDnwVP4s3No3WauJVguMmRkW9YKLiMON8yBxIbLkNQKmufs0AvM8eUYssuKXDO3agfnOQduA7I1jsKSxsfFwT0ea/MyfwlpZtGW2gDgAd58cqzxBxE6rC/gsRYQiIdv5Jw1Tdz7SBm8Uqc43fghrT/hJA6ElkudLpgvEM/EZ1jwwHHEux6yvtCt2lMAp5ddX/MkfELpMhfqvNoBrtzhfbTPWACt3zzWRfgXto+F0l7yfirOvz/83d/8QAzeIV7hugM0PPLOMhuDHscMIH+lKCNvyYyy9W8w42PiS5w6wG0fUdgJVTEk2ZFjkee+NnaAjx5zr9NpB5ggbB0zqOW7ikN86QBfu87DH3m/L3yTz4SFP9Z78syL6lFGehU3v0JSO63f9spL6xCgSxo+uFQaXNURjdYFwAFIh5fwQcBI4Zw0r+2yc4show71aZu6lAHtP6H0kQMhu1iz41q+mcTQb/8pa2gb1ANIE++JQOsAxSUAlLVt4pTbSNJXjdsSKCtArzRLCxrlp30DB7pLMD/CY6zah/K45I94Q/ESaDv8nA2FGNBZB5I3x1f4HMnAwXK+QrpjaJsAPFVvYB5SLCCskeqxxkh9FR0uvy8dYHxPHGDDOMk0L8KFdh6wpK3kc38Zc4bLrdwLeu3qtenKlUtxYVWfX15/hC7lhM+XPcWXNybTI9+jB5Ppq2jCt6ohF2Pwj7SRaZtD6AZY+DuOQTct0XV9QbGdryO0ibRO5ed8FZiPoS/0lwVjqSvLQD2MNY6C46rDLRbM9f29Hc2xPS3m3I8/nwjyykScXxzhjfWtyMayzM6XnWC1Zf2y46t8tQFfebsKnOkffUziWQfY6gAdToB0xAGe1uTYyD5KD57KoZF7M924+dL09hd/fvrVr/7qdGVrwzvA/+KP/3T6e//3vzf98T/9J9OaOnRxOrIT/OR4R4uUHOA7coC/JAdYNOLosAGgeWyZ4IwxR3GIlMahsqyxy5Hp5wWVxV8G+DS8IJuC9ZA1QrLjRIi5608RS2e4h58H1pjLfKjiwf3t7Noqg1tQcBq5FSEnW4rbPnLCgz5f8Feu7j14IKeC9Sz6aDsm3aYdHGA17M0F34cpdaJ8bYMTtjWfrF27dt12HjvKGMv/VduxlXz4Krf4yM56w4JNBfVFdNwnEUQqnCSz8wgP1mf9QPNDZ4rYocOGqS9Y5Wi1sOwHIB/9mJc62YJHU1CR54jqUIN8g+h5Xjhj5ItORqf5SZEEOnSLEoHmoxNzTjCCtZx7AeGJELRmVRAe+Pwt8Oc4uEv6gWSdzqef0ELutgvYCiFyUsD4oEfYrJxw94pv+PGaoxT1wQMYTx4cY43DBucNS+UPDBKDP7UdW06AhwVOQWiWsvCpwlhTlzbRQ7+KTCdi1gtB2/L6Jb59ax19UrDtVRsF6JgPbu2Cv9Gu8wTFtG4PudCv2OrkEVJX7asPrVQaPQKn4vz7u7/39adklmECxOsgwHBhSZB8ypsmUI9FJnizQFDSgToUv0yEYcrU4sjLIh846wDzSpd9OcEH0+Gjk+mIPBmMGAF4T7v0AahCLIWEQsHfnTt3p+s34gCjMJSRb0dM/DGJi19hF8dxzoxhXNABIZR+ZDDz0EXXCq5FEPpeWGQ0wKm8od36xAHyKccBZpeuvJQfnF+fyQ8+APLhhTzi9KuB+uRTvtxlJg2fTbeNQnHqeLYcfOr1lg1g7m/HOgA+bUODI2lw3Kak2jjhbF1gSZP6BHhZ5j8vjTFht2Rkqd3T4wYuPBOQEXlzeXS0NOGZfKC8xuGKPBqAHstLj1LyFT0usQNn684ySB56owwvnFwkyS0QPLi4qSNfwWHXSVJUlTbDVFNtiBMxnfaJI2k+cgM+fcD4cmmUqyOb0jdujaDMshM59JVFedUfqWiMJ/3gSCZG1ZH83J30KV1rHBz65pQDNDDIgNuA7ognPfIBVeGJeNLIikL6kP4tdSD4kW10EwAn9ZDFbBs8P4VILWY6Mt3ZuS8neFvOyzmdhObeeOri+OIA+0X+azjAzC/RYJ7Jo/B9fZaLwnCuWdzJA2/VF8sxce4BBsyv1IoUUugVMRxg3gDBrQ/sAj89vz4dawG5cQMH+Oem/+hXfnW6fnVzeiA7+c//2b+c/qu//0dyhP/ZdFF013CAT/IQHLvAd29f8z3Aa+gWOmEd6IJJ4yyiyFi8aD5YmuKTXefPC1Yy+UsAn5aXjJPqKFgPvVGi4dU8wlHgvt3z6Iz05ZxONI6fnJu2H+5NH93jXb07vh0ieiU9sbD1hz7ZnmqsFbiHnDd8bG/v+KQXh5m1ARza4iG4nZ0dVcUm8zU4BlN8iY5fDaj67ADzRgjG26+GlEHZ1BnSugJz/qpOgv3VSA0z444zjiPF2kz//KCr9RMbTl4cYM9dHHvevqB6aVezSP3wDp91XnPBDk/sPzz4ZMugcnphuRO8KoiOUuAZh/5gb+NXGHOMU/rqaOJzDUg1ZqAlVwaczVznoOOg46P7mzU3QHnKlsElOsILfXwehM02mrRfJab+oC+06foqQ7bYJOQ408XWEbK+2n8CV+WMDU603w8vfwA8xp+TILAQGWziu6QF/Rebfj6BCCfe4MgOxGinPcc1gLThsbIcWcKe5E1h0kE7wIPHMJ84uoZNRAfsDGM3If0MwNFct0AMusyJpd2ufc+8CG/YKNcfQL75GbCMA+f+9u/+lnT+/AEFCJljjHXSbbgdI3624SVQtqqD4lZScDUEeMoBtpDTWRsKpRGCB9LZxCnDWdECbwf4cNrhctHR8TM7wOHntAO85JH2yYP327duywG+Nm1oMVs6wAQ/BDJ47C0MpcnRhsaGLXUA6CIzaJkGOCNvpg2m/rF7oj4xqdY3TjtbpT/3J3zDA866jdLghXIMZdsFBxoE6rAzTD5pcKHLgo1CAuCQR4AhDLR5F31oAk23TfKXdJf9K98ce7ZKPuUN5a88EgBk6bcLCKgHULdH6HJc0iO+5KFAHlB8wPdCPc57XJmUTHjw6AeB+rTBTgrBdUQ3tKF1WgbtP0B+nBknT/HyXKBcSu0+qR46awmMauUZgJafwFZb3q3X+Kmm+sL4cinyRDqxJZwsfLw4fOZDcrZkRVPBZ/rOR0aMBX070WI8HGClOVHAUHGixUOil3T05UImIXSEF/rQ1RgoZofPfamzZwSBxk2BH/2wXMoMB+EtZdU4+Ss61Bt5q3zo8aOMfC8IGRvktBwX0xA0L7sX4KZ+FpKUM6ZA68U8qY/nn0x7u9uS967m63nJRovKcIC5nQF9xQl+Zgd46QCbJnNj7NSBg9MJqH2zNED+Q0DtD7bDj3hnI0CzVlVwenGApQ/nN6bHcqRu3X5l+uKXfmH6xV/6n0w3rm1MD3YOpn/xJ386/cM/+gd2gPn88cWnswM8PTmwA/xFboGAF2RnmcTm27FRaywsHDWJFIebz3cHuGP2s8JnRefTgLWTwdT4ctKIk8AcZI7x0Or23p7mqE46Ny9p7bmk9YWPrOxPDx7s5BP/2GCNK2PQ9TH6zz90VXNVuuW3Ih0cxgGWDm8Oe8vaeag162B/39z41hbqQkQRX5UQbXQPnliXcWo40eGqwdUrW/5YDifV2AH9TVuizT3CnPhBBucXvV7Nj+Rapznxhf9j3kyA8kLaGEaOjUA+OMCLTSTrWDqpPNZCSFPGOiGaLklYUQQfFB2QuZPW27SmSHgoSO5ze6FUaH7rQwAMO+3Cpb/QSjl4p9cvoHGP3QsBuuKD21mtN8qKHGOjsUuHB3kfLmsBNoZ1DFmaSQH10QnsNz4Ldfjq56VLPOfEVePIMeJgowSZUnnI3QZI/RkyctZgTlyILrdUaq085r3E4lOEuFpxeMDrIeWkZ8DMO1Aa83qLvRsndmXa/aMO3KBXQzdcFD4aorOf7ABb7IM0eeE/8Lz4ha9/7e03Lp4///skEDxAYYnSaAezaRpqehmAMsuZIIzEARa+BE9G8IJrWEQthEHLbYCrwLpL2vLVv8cMsAaAV6BhSLqTNfMxBpSY6pVelbe4W73X0c7g3DYKp4gGQ4ZCg4FcXFeBfGSDHPzWikGfdNsBWBx5lRhb/5WfCtMnHXDmoUkCpWg9cJcBmgVQOAPPDlMm47JPjVPGBPE9XQrwgtJRxqTgO9l+QMOBOrQ7T9remwh+ZRI+GNu0Ebzs+JY+OMjqmMmgI3j8AMraJ+eLDuMGND8nA3EsoN0+tV9A+JgnANAyaCz1lvzieQzVJrUpH2RGPPjtQ+uUbtoBJzvDjAHGtvShTShN8kuzgXTBdBVcRj5/DnMdoHU4pkpP7DInUFPLULz4/kDynE4dqtOWgylRpN9oN22lL3mwZoy90vTLuqLFFbqeC7TtFU8gHLhzIL5qz6WGtu1+CQcmzMmKvwTociyczX9emWE01kWAttC9BmQBahxPNy809c864qo6ojNtP3Jegu/XFz5zhRfX8/5QUN2kIrUFyBEjn49uhF7mkeKaS+XbjnrjanvVRwsFmqGbiBgwP0QI6BwbAugdsiVbJ9kEORNcGr9+88706muvT3fu3pLtOe+vZT58sDt94z/8h+kH3/uOPxogy6Vh1Bw9PpKD81QOz6Xpxo3r5gsZAhlTxZkzyitLaljH8C8NXsU/6/DTwmdF52cCjZFvF/L4ICcAfdAJi8bt4PDR9HBXJyA6y8GZZUOHtzQcaq7xfns/zOrXGzbIbo8rnc737irOjuwU5dgqtcAzBdyC9Fh5XAnyZgK6yYmN+EBnVMM6Bz+kufeXp/HZGMC+bKyv2fm9dPnStP1wZ3r48KHafaQT4SvTmsqwErYZ0m3A+kJ/9cMZtRNHO+IJrqQ5+gkXPqzvzD05MaoTHY4+cRLJFRTfSsQ88hyVfjFfVYfPHDsoH/ubB0/BzW1IrLOsi7ka07xsZCTkCg15XbOWgV1JroKxwRTcPJfiuuSpfG5npsEafzbEr3g2n69+EljjOFlhM8PrnfOJqw3aUxsbgzYnHeAgD/s+w9HExmBrsGWA5TXGw7JXYJxv3brtD+Nc2pIT7DbFC990IK6TdV7dmDgfJYIXeCNfJz8bkqPkyzgw7ifoHvqCfZX/Rbx6GlWHg7EuohekGHPxxhgCoEDPzBaCasDvANCcecMlebWVwGynmEMNtIUuLfNIz3bqbBwH+IYM3++TAdGzSGcD0MbBK7Q8ZaKjosYD1E39U/FmCTQnDDQz18qkghbkiHMPVRxgzq6zGDDgSx6XvC7j4HFEYfpqNxaqZX3H1bcu+hiSYxZUJitCGwtmnDypxqjn3oo2wZNFypzFmV7oQF1P3uw+gueeqnB2RtvXSKA8AfSTwY0BYNFLf5ZQmtQJnxiQ8Oyz8xFI0zD1+RIN/YtTihzabo7gm08Fk1ceY0V/6hB68RdNT0rls9D7oTZV6KSFfrqlfyZuimSs6KW9HIEeK5Nlf4sLtBwgf1mPOi33wjTKaL24kAmt6nCAeJ15qs0yHAgD0t7p9pdhCWCR49w2JWcjcg5u+QVCI/wRUDkvftIH9F+lMpzszIh3+kp9ftCgPvwu+ICsy7SQJp405dV56sBK9QJwPnTMpwAU6pjuyBOUdwIAf/xIdyyWMNec+SA8gzfyV3xQU3/ojjKMI3EMXYMO+ohecsKYRbcQm6IsExhxjirD8FLu+eb5k50Pf91J8vBlXusA86q6HyOfr+OxeCPLyNHBfBMnD/4T2heDDo0vWB2JkW8+g0d9ERDPLFAJ167fmu6+9Mp09fo1z0seGv7og/vTv/+3/3b6vhzgp3JmLpzTHGfn7ckjP/B05fLWcIChbS0Kr20QKbk9RSXbtm3ZfY6Qdl4sFP/TwFkaP2uwOBQ0omkAoAzd4yRFJaxZB3J0d+X08vpC+bu+nQ8H+OjoiR1gbmuKo0tgjkv/dMSx9YaP9IFNoJ7U2wHWOBHQW/Tfu86Ko18E+EC7wWE8rf/jx+2D6LUGd9qSw8WayBw44EtkWmuxCbdv35Y+rYnP/Wl7e5eOyUHb8pE5jY3nsnsecOaKmk4YlYeT1DnvOYXdGrYLVsKPQAfbM63rOOS8PxnaeRgd9hfzxBJeyFhx9wp6Po62CKJJZue029NfysRHksofNKBLHsFyTD2OoeHiQBhb8TbrQeQdFpdxbNo4Nj6I9Q0ZTi7yaZPxtP0Zu7rYY+YnTjk+xsqGEAZ4J1gNXL3GbSxbwtFJkPESmOxpU/OYau4/QXqmkyeuIPCJfXZ39w8Opr3Dg+mAk7SjI48Pr6StLPBbAHggVjlj92wXsYdqy3yOEF6RAS3OHV7FVEw+dWJjE6rPzU982GI/axE+COQ1ntB0mifEAZ4m7wBTCNEltHKJVZnTsGougHJAxch1AXSJspSL4gqXhb9gQXAZZKQBSiPQ0KVtn+HiAHMWglI61DCng+XNAzHyl0A/ucmfp2spwgCAC0CLTAtMix1lj6WAq36rLvR839SgbyIC0sWjjZYz6MnjLFYLMgJyc/qnqjZmtCtofFV30MZJJoqjieMJjSjPDNQJncGXjtKPUSc7mJwpc6YLf6AwqdoebXB0GLQzLdqOKgx+0q/w50sXoudP5NrpSBw6yA/6DsOZAqDYtgDTkYxMd7QBNE59ZNOxLT71W6ZPUL0AAP/0SURBVEZ8SadlpqFm2hZQQ1L6OSkgP3jNp36c9/LZI4F2MgmLQ73nhQJxO41YkAJ6P/BO84h80hZ9yphrHpIvUToIzw6wIjbUimA0xU3aot4IoqT+jDlFXY4KGT+V0xeC4uisF1Jowqt4iPOH4Vn2zawOCO/LPoBT2Tc4r2ULAssywHSUJi9tZlyB6h6vmnK5dK4OKDro3RvJhYXbDrBw4Iq+e0xDRW0kLxDZ+mRUfaZNvxNVusUnT4+fPJasa5BrnHGwcysD8yvzCn6QoXhErErH8R1lyFg8OV/BYFEknkVpBAoGn2aT+tBSfXSBHeCJB9i02G5sXZ02L101P/I9fE/p977z/enf/Zt/M/3oh9+XmsnRaeANH3KGL1/enG7KARYnymd+0m/aBWgQ+Q7eJJPGafvzgpVMXhA+b/wXAeTHzyeb+lmXmSvSD/2bHslp4NPU7ORy+97h4fG0d/DI4VDpIzm+3CIBHvqHX+FL1hpX5my+pEYeu7+yqdg7tUu6Tq/T5oU+Kow54rkzxtR45g2krCtc9QRnc2vTzlEeqE595s/t23c8Z+7dv++H665cvTK9+uqr09Wr17WWbAgP3cYJybxjBxObtCZnmp3MLT9Qx61U7Jyy46ig/O6Ekt8TVdNSuLR1yV9r9U4pu5M4fByZ08P58y6wj6orPr32eA5mHnpNYgygO+Zc52dfc+lbipChBE5aohjy7ziQHxtou+kxmIPLOOpfbMsinEqH/twutLmVYMZxGwSNLbfs+SSCuNPjmRn96ANyRSb0Rc0PyLz0pp3auHyZ2x9YG7KLGz4J4YUvf+aEI1f7OInZ2eEDaHs+2dnf08nZvpxfOcA4xbOvgH5Zy9wP2wL4KCPognj0mDIOI13fyXwal7qtJKCM4qGb1PEVATbZrBvRZ9OSjsQOMr2kp8orgNPQ9LxmpRnn/59+97f+ugTzx0FAiVOSToYxMyGl8sTTgDQP/CUeOKQJPNTjXAk6O0jQFaea0Nz87qJJmrYC1dMvzGUREhkfGUi+mBPFfKKzEQ3S/iOdReusmQHUAPCUavnHQSEOX+Wt/YJ/8lCcGzduTJcub7lN7q0Bh36ZhoTNxGeSYQw4+wKyqOasi++G09fKgnqVEXm0AbTt8sKBM1364kHWmUudNwp7zzFp2oIWAA63a/jeTBkU6NK+6QjAJ45BY7C5pLLUrY4V9ezskDcmOO09Uj959ZnHD54VaNs3rmNgdHSbVt7Itn0DTFdyKBCHFrTD1xwA8E1ftEvH97gqDxzkQBsdy9ZtGgCXOO2Ub/LaduuQzxk9LwR3fNSx4RQuzTNZmczsWlBOGbQ6HuAD1KcOAYAV8DlLLw+hmT5xbBxwXPh8OSnAXDldr/jlnwAeiwgLKkZMXfEOHyeBm1osuFTKAmpemXPuU42EaNKOsrOrwWSCpJD4G7uaAA+8OE88+LYf1cPArEsW6B67RHxkwQ/BqAzI/XupEyrE+a+65yRHzSfvTtNv5dJUF03L0TJUuX5Uq0wB8Gq8lEreyIcQX3VjnrDTkUt2AwdeRjz30eXhTXaooE0ZCyJj1raqezX069KBDdHmnsTd3Qe+B3hzi0UevU19Xy6UrcC55fIh894GGd2S4Y5s1QfR5i0Qq8WAuGUQHnkyZMWvDmZJ4+PdqcGf75skSt9F4/gJxw0ZX+4lFd21K9PWFT5yINsmR5gvef7pv/qX07/6kz+efvi9b09r5zQXj7bl/+7zDhFZ5EfTy3dvTD//5S94TPLCfE4MZ/vpGT/4eirdIs64sRP5ojC4PwWfWLsy+QxhJefPGfJ6w9ymoIHyfH0qeW7Lsdg/lP5pnu7tH8mRzOs8saecrPjKpuR7zABLttxH2zni+SFMAoA+0x3rj9Jx0rIWoYsci6fslS0Dx2udBjv3917we1mxRTiSdjK1xqytS681x3Em0e8vfuELvgf13ffe9WsSv/q1r0y/8R//xvTySy977d3e5v74Q+mLdEcMeb7Dq+K0w64ysmB30TYF3YJBHbPWq2+ad+TBGzSYy3kYM/bYAbzGR6C+eqq6zBPkgyxE2riqi8Op/lFGPuXM793d/elATh6fOLcTB67GjPnW+5HFyWpeLvWHdt259GKGgbP6b5QFn463vuL6D+c4vdC3DRYvtvlilg+o2D4KHskJ9Zd5jw41nhfs3DKu3XmnD7SP7ecVeeTdufuS8K5JntJBiLh92pONk65hC8FjDJEJDvnRYb5b0HYN9H9EAWiQA02uWtAdy8j9Ulx1cysYCYlQkV4d7hjCgxKpN4IJInIFxl6zRz/JRXVXQFsQNToV8BFiY2vLTUvg/+Pfqg1LnHpK/93f/a2vK/qP58IZMkgwMxtp8giZaLPDC3SCEXhRfHApS2MoFuCH4JQVJgpWg8GsUtQlItzH0JQDzJkTg3ygSbQt5/fh9r7KcnkIJxXIQpljiS37VmcCXq9fv+FXPV1YO++HCdpfgMUMw4WioQzUQQ7Ua+C1MED7Tf22A+5SbkDpc+iZHo4o3+CHvuU4+k2bKGQuL6cu+fQrX5/Lrlb6O/cvZ5JapJQPDnUowYhCAeVruyzEcz2MAicVe74vTC0az06JiLQN90tyabp5HJf9J45cmg99+lhZVl5AcQB25dEr+g4uUPqlAe5SvqRLmzTtFlZtKyiCFp6iBW7pcEx+eGPXgXIMRPmlTvmnTuqhD/kiHjhAywqNr/KEx0Zy8BmZGDpCoTQqM/CQTXb+MCTjQxgaJ3ZTeCCU+wt9Mii+ObGiztw2/5WnJjGSTE0bfOMoE10ShhcoQVkNDbWoDPrJScqVSzwkwz1iaUMU3U4c7dSt7voJY/o1ZAO0b4qt6gDIg3yOyDiAjIufNFHLSvmcsKxrkbbuSDcZs+gevEW3kSE6xf3v+drhbMMoS1txWpE1uBhonN91ORTHx5wcbkve+2qL+/C5ohJ74PvorCs4xnIgvBOlMtHyK9AG7+jJOWyK+Quf6gC9oWlF6TscSz91tL2ELR0tOf4p+MEf9R2n6uSpbI8/hbwpPbg4HT66oAVJ/T6X11zhtPz7f/ffT9/58z+bHnz07rTBRvXxrryt/TwQJ4f4pTs3/Ro07g32iZHHgAZpDiXJuDlLcvNRCIkNxJ8EojGPfqB0/oeCtmT5fY5g3ZY0OUHwyYv0kNn7wYcPvNvLg4vc7pBP+msc2K2XXNkZxk7xfmVkK9/H88a7yLAsGfLcCSfaue0sJykAh+hw9Tq7onH6eKg1NhucPOgsFRprAM6vOTZ+bKtfwaY22G29fOXK9Pabb2m9fTC9//770y/8/M9PX//tr09/7a//VdO1vVD72KB87CNajUNJAfwzFxgBO2kwS/AwCE/12fF0nvurIJ6Zv8TtQ6isthIdJAbEftFvEs4QXpxe03Vd8mNPsBVsEGEDPvzo/vQXf/G96b1335ke+Yt61DUJr7Gen0pbXRTcvI+0CaL/IJ7/ORjSNf83Pm2HF9Vc4RFXmfOUid5QR7jWIaJccZLsPJYa+4/u3Zv29na9w869xrZfkp2dWNYJ0TnW8WD/YOK1mHdfuiv7dEl08JOy5lHe9dVH5bHbDI/wQT68efeWwXSKf3MHza+P+CqRm8dLee62QuZB4uiv3z4y8qgfGvQ1uEbkPycfNu3QI2A7wweLJmlTCbrrd60JnQCzqGDeVEZxUIJ34Xe+9vbbKvg9pxYQ5ASgDDcNQzHgM5Bnx04/JidQQdFg6tIBkqETKA5SHDE6agFo0pKO7hhTTWiw83nHEyQlWhk0IJ1se2cDUJ58c/oWN39ziSB5BU9C4Vtxh0LSvyoJaY5dmJsPIBdwyScAlM04kuXoKHiccReXNGfhKDZxaMFL8Dizj0Ggv1wGy+Ws0DdtkS0fSx6IA5RkdzD5LM7UsTEc44nx48b4Tjxw4LiO36n2BO0vAM1lWdvusTTbP+OjMwu5Eqd/pUOe8RQvHm0ij5a1HkeAeKH1FLH8igOUByBH+E6b0W9257vrNbdT3gjFb5tLXMKyDSD1RHmUj1zjEUp3WbeBejkxIQ0u9aUbcsAo47YgxgnjhYxNmQKD6NkQKGBYRtsub9cB8keZcRJ1Vi/HUWfu1zxGIEs6ptW0DysiyU9ZYMUfeSPfTopCSsb/FZ4CbdsrQCYZK0J5AxU5EWr0WXwbp334R05eYM0n8mfMo2u048unwj3myWcFTi5BgT1uB1nps3TRO2/giy/Tdhz75D/1iXriVQ4PvNIeJfyM4HIdBXHSFMyGflQmCHz1xnMSFG5TYRcc+VyQTcSxOvAbBfb3D70z986PfzTd/+gDLfJ7clg0BzRCOl0T1SfTmvi4dvXydP36NRHT/JEsBguirXEd0QKaUyatQz6+QFjVOZ13Kv05h4LjFfTnBJacxsZ6qMCeAvf6cu9vb3nY18kqV2z8dTch+V5e1SONpM0pfCIn86sREw46iAOMrkKfy9sG6Qf6Dt7yhFHDCEOys9gtbCS6KV13O9Jj4WH70dXMb89gzxVmhnVZ7T2ULu3t70+vvvba9Pbbb0/Xrl+ffvgj6db9B2r3xK9N27p8SSeil707yQ5yHiDbiPPjeaJ1hV1mbmvQSeu6nDg/hEXg4THV3eR2CdXh4bBl2FT5htbrTa5AgTsCz/LwsBivdPMVKtHlXeZbm+Sl3HWU5xPUjXWdiGbn+/6DB9P2zrYdZuRWmeWWjKyHtTMIkRNTxgNsjqv4GKvELe45aJCyy51j85f4Hd+MZ9ZUXxmWrWKsfRvI5oZ32XF2SdsfkEypG6qqqzjjxkkOu96clDCee76NgYctDzyGTivOxiH2sPeRlwYbgN6xFR/4H873/wHwO/QHvr2mEJAVXSmYljKEWtl23QMXEolTf843KD4i/t8+ksQ/dFQ4pufU7Is4KBMOk86csC4jWwJt/uF//lv/c2H9P6kMscIyDizTCAoCDACKX4eAvKYvrmUh9za3Gac+A6wpbkOeeMrSGe8+DMc3th4cGXdZDx4KgBQKxE4Xt0B8eO+h333JnGcwXQNhmEaE2Tw6DqAcBHj1a9Bu5jVo7ABn1ydGIq8q4hKjFlQ1AK/8qIu441zImAyhul+jTWifcvBUZroE1XKQZYEWOH61THF0rGNHOWkgtOmDFnEZwJ7BUQeAToMdNqH6EhYDrUD90geWzlFopzzvDoyjSh51wSG/E8b3TA2ZSBQxLDJqffqdMhzz0gU+Lu7Jx2SlH8oiTb8BcNon4uS3v3Y6Bo+lhUwA+JrHcoydAhOF91uSXzr0D3C52mk8JDnhgVZuxYj8wxdpYDkGzYMOdMt38cHrmEKeS6UpV110iYiAcuMo3XHipIW66COC4n2gGClNC1Xgfvarvny6hx7LQPakybS8jMGX6nVhFdRBjAMI7xnP8rECO0IKoPgfcp18KZRXpPltI1roeg/Wk5NxZQR5iZTloXAaaGgVW7Q5jyfHyiLySJ7lOuglHzkm7cuGOoZGxoF4xnymAw3mN8eWlTY4yJpgWshFfTo42JHDghOpBXKdE9U+Dc79iSxI2QX2Dq+QcIjZEUPk0DZ98i8s7kumv7RidsMbcKKI2FBEffNtDyQCPIHv3V/Fj7kK8IRwUemtaffgnJze3F/Kx1F4uv/b3/yz6Uc/+Na0t/3htLWmZp4cTucUuAVia+3C9PLdm9Obr78iYcbBTyPRGWDZtlhcwNkx/WQ41Yd29DOAn4bW3LvPHnpSqtHUvFVQnDc33H+4O33w0YPpw/vb0lMuHZ9Mh5y5aF7if0kFlU/d6Ep0On1b2VtTkw1xLn3PPLdt0fwXljcwuAqR9/MKkz8dEVP0frapDhBSOffSHx7Jbgof3fYuM0G4OFo8LAe8+fob05tvvemrpz/84Q/d9p3bt6df/PlfmF56+SV/YOrWzZuymzw0xWu7sFuqK7rnta4Cbld0azO8KSM68MWJI+X0sXxHCgLbopFSWftHDqGvcSS/Gyu+f5+HyFgzWRdUhhP5UM4vtxQQx1bFDqAZ+DKxu9j3OHWjTdu/gNsYcXgpLPNMb+AZ34XBoI/0F9r+KqdkAKZGxmsV/tCR1lz8g8t+Ld3a9N57700P7t+3zWXd5WSY9fOR+sfagB3jlgju2z08PJJvs6U+nHizEAmFh9jvQrtGOfHIIGu/+RNPWSvIB39UEA3opIshuMTJ8yLVM8ozlrlFaADjaXqpX9rB19E/aDjp44wz6BMfadZL8uDH74wefK1wdTwV/8P/7G/83tPz5/4vJAqNF7lAPAKMs0tjxNtpiBInzA4wC3sHftDCQIQv5VM3iTjAox2jgnfODw4wiHGAedfpybS7fyRDsqNJK3OgvNx/BA/Um50ZoJ0FUGgC/DNRb968obPInFnhNMVBEf9apDAuXFboGQsTJ06WjIwmCI4o8cpFkRgLFsChPD6zccvCFI6DU1JcaKu8DnAXXRxg8is/0xa4D5ZlZLwsa5rAJTL3YSgDx8Y7brTRegB04AcHt+WUtS/wFfmg7TLYws1TvshSshYbpWUQqxhhn+Xp512rUUA/4IVK1IcmeRhcjFTHAXrFhb/2tX3gSJ7lIqBe461POcfwJr1VeWnNfKT/lTv5pOGNe6Q4po5R3W7x2mfitE+aspYTllCekBctQwtZ+baVgU8wjqD1SbNAcQlPmaJP3y9oDODrwnTlMg7wE5/l+xYW6ukvdGZacRZDE9Zj2IQPjqtwFJ4xBgzj5aiO1j/RJc7VCx5WuX716rS1mS8UerFTmT+nqwXbOmCjVxrpo9vxIWl+/BljlFGFPtAeCfKXYwRwsgoEgxMdytEBxqJOLoSEYPpzm6uMAaapkIP6KT2aZJd4WOzwYFd2Yle6zCfKL3re5p5JQpxg37do5xfnQXPOu7Vze6cdYOk1vLq/atyLweBj8MVtLqv7fuGLTkieOMjSJNu/xydyTp5uiJYc4P3z00M5wPsHj80Lb3j57rf+bHrnh9+e9nc/mrZ4JeyxHODjAzmzj6dLWlRfvXt7euvNV9XWUfTQLc9z2W0POC2tTwORKRC5vwh8PN6L03g+LLr0mUKGSbz5FjrZTY0PH7rgo00f3due3v/w3vTRg21Jl5NXOWLSUe75jXoyR+iX9AEb4vnDHEUPwckJ2Zp0ijlLW9Z19HvYZ8RSB9gOMUL332xjce5W8oNVldMGVxS5bA77fi1YH5QWmjeCRAuHlZ1VPpBDxf29fbd3S+vo66++Nt28dXO6e/fO9Nprr8lWcX9pvk7Kpox3lqVW2V2lrwI6ITA/VhA0X/MEuyiwY2ykIHbOwzN8keRYh6m3U3gtxdaSlqxou7ba807HYzmKtqdKIUfLWe15PmqOeSNHdGy/bMNs/UzDoMb9W2QB8Ogw6AHUjcxjtyhz/so2ak01/hM7iNkw4I0MRxqL2BqeO3j/gw+m7YcP7QD3HmDfx6ux91qq/hyqTh5cOzJtv0ZPJ1p+ANetFpQaQnQXRkdsK5XPWHujQUk75+V56A7oo0r65ABO+tod12y8BJGapJdgeh6/gbMoZlx4CLlQOS7DszvAkbHbHPytcC3XOX3hN7/yha8p/Tedu4AiEJpeQjoWYjQGgGMh6Dd3ci6bYY5XcQ3KLt4YEldn8XMTmpn8uM/Fi72MPLdA0FUGn6oJM+8N8MqxA0Xc7+vbykv+TztM8M9ZqGgrD6FasLCgcgYFxbNSMGEG/WUb0PIkXNA16EjUtKElOdE+UDwbHdEBSitlznGgvHwVv7hti+OShyUvS/rwXVzkCD33T7jgFZcjTiLvEeTonS73O7uqGGDqE7j8Ygi7K/7ctrJcb8hA/5zmfjOa8tiPOpWrSYErqJwBjqUN/00TWrdpkx39L60lLn2uY016lpVRDUnP+gSclRdlhee1VWNKbXBtfFncRl3onQJo6CduxL/ap45wWGjtu4oSiwrt83o0U17wnETa9K6j2gvMfNaI8B+81knoAXzJWnG6hLFF5owo41dDTm+JJ03/dSDf/QhN999tLtrjr/kjL1UXOOTBwArUJ+RFW8pGdgQ7BYwHslacduEnY1NagdAOnB0vmEdnoMB9wCzq2Kw4uT2xjM7gWCDf5W0QtE9T7ZPHzuWxL/pHSwNnJJ2j35BbA0nsDUdZBJ8QMdp+D/C0puO67CLOFgteFiIckHsffTDt7NzTgi9nRc673wQhh+TpyWM7U1cvX5pucAsEGxDYM0srLZoPxUklhvwA4pHTi4PotYM/EcLB8+DFaXw8lPpnHTJkkhHjLH3gq23c08sbHh5u704PdnanPR4ykqjZuNH5q+ZQ5kX6FT1Gb3zvvOLoI2tS1xr0C6Toj3RMKamo9d35osF/aDJXsBlwlocupXs4n8oimzo+CcYR11xmbVU1tzPPYU70dRg02STZ3d3x8yLw5qsgdojPq5+8z5hXZT3yO4Rz28SedyP5ZO6hHDPWiUeHfKjjwA70wZ6cNcXZ7Uwebx4gf9/HfdXfV1t7u/sKHAm7OqHTUTjcE0seOODu6QhvHAnZDT0037TddcrTXMEHjs5AmkM2SpMVdaPv4MzrR8ubbgAi1+JCo+MFkbN1qCEZK4JP4RE1Lm1SyPiLnsroB7xjb3h3MOswYwIRcHwPucq5GshtEDi/tEHb6JPXG9sfxhaeYAg9CR8czY3yjat6xhk2t/iExANESadejonTHjqrQFqhsCofbczrYn4A5fmmBHWhlfWxdW13S8chvADGQZoLfpYBuPA3fuWNUw7w8xAJZ6ENAhXaEuIAZ/ACSzqn6TWbY3GiPM7VwHNIfQabp9i5d2pfkyoPGmT3b2ZjFXkub1GIfgiDy/fzw3ws6IQKu7hAFD4OI4LncovQvAhCB0PQOihpJxv00p9OGtQaoxLeIqv0nfpZVKMUrQc4bzHApqMAXgN85bJs7iMmr3gYgIYaAeiDAxAnf17YZ17oA/gYgLybcSgdCjgUsnxyLL755zfySFPPDrRoF8p7DH3olA8C5eUTgA4BaNukiUOfdOs0D7XDmeH2DL/9Qvy0zBNp9KNAnLzIoIvOzEf5BM7WW5YtwTIjMOmVXl3uG4sbZUtaBsr1wwAiHxsz84PjDC4Ppm2qjCsc2RkSd/6/hNJuKLhdJcly/ig/jcdxIIk0eoxsWOTlhfkSI1cEgMqSPgKm47YbL+2RJrKA8okMEWPx9N/lp+QuWizs5JCNgSXOjg/6l0VcbfDjOILr6giflVXaajuc6FKLqDqowCXdJ0/ythke/mM3jQfhzp9npyy7ZV1cPtEBVt30EfngvFPmg0NA/SA+xpe0i/g3cNxnLWonE7c/KMjZ0tSWo8GHEJgbXJV4NN27/+G0t3N/On68N108L9tGTZzdk+NpQ7xcu3I5r0GjnyiRb38gAAhlaXQypuEhcntRqNxfDBYdHVAZ/mUG7LrlpfGVBkmc3MLHO3Ufaxwe+ktvewfMFdlHiRjnWFZINdM3rCVAPDtfBGwbWEMHBNU1ymszXV9xhhA+fGLIUNtmkNaJmurQgrKM68vmcpLyZhhlCg+VW91G4CzmSWx1dlKxm9jwdW+GXLt2TSdQN/zKMuy6HTWcXa3PXWfglzfHcFueNN8MuHf6536poWymjLnh/jCflVaIA4edEi+E1PJJIv2BUd68QjvwSvDaIX66HvYNQ6rmemzg0L/ak8xJyVDp5uVkNjq/WrvPBOB5+dBqKJjnkRbKAGRPuyNPARmyI88tG8xhZJiy9BMafUsHAG92fse66zc8cJbFYNJh/0+9JT/w2bW0gfKOQ0Oh9Zd0Wgdb142t2QlGrsmPzsauU7ak3/r+qY7LyXtOWOGPeNPLfKcX/T1bBnC88FtfeetvKvn1ZeHZUOTC2bLCElcyUKQjClBWfJWv4gHXXWQhpAxeDibjkB1g7gnmIQKMDBUZ9IJJwcOCH6CKCZDHa5O4/cFnUaOMAK04GXGkAI4MNMfS9pfgVMZEg4Ynl4CyDkwF3/oEjEhCHEI6luNc92wd4uR7p22lXHP/5kCbc/sAR/jDCHBsPv3k/qflzfCkAbel/iz75b7rx+W1ptsH4gD4hDquAOXg9WQAXGgS4Jm0abs/itMPxUgXr/1pAKjTthuW5c8C/GfxQIblax6HQGXZODv0y1dWEZZtN29JA2j+sl6DGRn8Om1NmgFapRecjDt1MrlYXIXHNpLqsxvAgobRkyRCX/9Mmn/URTegozT0gmRE52FwVvXGz3Ef1GeXN090PC6Mj06QxAzOd54wZ9wy/sjHYLo9ihY0SAya5mfQDq/gBNf9NV54zwNiFLXeWOjdVnDdH/HGmyFYmPMwTE54/UAJi/F4kAS5MR+pD8+RN2TgEL1iLLSw8CU4zfm+/YGFCNx8lSr3TJLu/OtcTTfVY8Wf2QE2v2Y5OEQMOsrW2UHG6awYyeIfdJ3Nwon8tZifW5+ONH3393kqnHG4YBv14MGH0/7e/emJHOAL53UCy6uVvNv7RA7wBe8AX7t2VeYaGSgfu90GDeqHfz0CKk/kc4KM9TJ8lnCW9ieFTwOMh6WnaqxNh4+eeKNmXw7hzu6BH4Dza6PAE225Dh5P9MJjah0OlaiO0srDIbT0re/6k/5QD0ep77El7dr6h+WAZtIq1xylrvUFNxuy6L3mLUfjlQ/RtzOsP+ogA2iwPhBoh3x03O/k5Qom5eoXD5Q9ePBgeviQVwayW4kDnLcZ4XByW45PjIXPQ2h+W4HWnhPsFnxg1NQntSCOzHwCHXKco/5Ac7IZIA801R25Auik74Dr0Y4K2RENHv2xUF1JxU7j/Oahc9l6VVzad+qH9rNx05Zs5rWrG1GiLRoJ4aEBHn1C4jUYfdmfdtjZ3tmVr6NJLfK8ijT9ZZ2Nz4FcfevEgi7886EUXjnX8XOIBpVV5xVWOAqxYXM4C0tcZOO4lBVUWoj9Uxi0vPtrm5c6pZEy1VAIbur4x3HgsGGQ9Gm+lsF0hJNbfAb+6OgpWgOX4Lgc4K8LbeUAFz4uDpTY8/IL6NKZ0hGKd7rUYMMbmGNMcpQEhVEd1UVh/UUdGRPMAmlPTEGE3DYCjXewOMK/X8Ltywhx1AAruxQpinO6j5QB7rvawXFqeunsARaulX8MxqDT+CA1IG2eDXXM5nZVF7mKVPNKr/QBonM7wYOXLPx5uhW+KKsDCJBGjm2zofwsL8GVNnWLR16d3/afPOKVA3iF0m6byqCTmQSLegTgLC2Aess4cJqvyiJHK78mCMAu8PJsH0idOQ3EYZnHsQE8jsDZeuS3zrLuKIz2C79lyHYJpdc6cZ7AU1w6L64U19xgcgiHJ6lZCP307+Bjbk/0aFPBhmboNgXBYQaZTEIN5arEmKZhsAxZPEjj7BKPE5l76oRCO8IruOqoTsLtwofna/hJPEjQ5gcuwXFgVXcEsiyPxPx/4MAX9yf7iXTmuh3evHAfHSWAg/4RkDf6S13kumhVviI7K1xlejKMrFodDnCc3/nWmVVQug4F4jbfSmcxmB1gdwMcO8C0NjLol8bYx3JiR3okFdAaHOCTp7I/wwFmB5jXbEGMl+c/uC8HeBcHeF/tcvfpE5EhnEwb4hsH+Pr1K3RSQRSfcYBxwtPgUiZz5LMHy+pzbCD0Xww+DS5aQ2Ccub8bp3d7h6fuD/3e+gPeA4yuMaY4RuiI6LsNmrGdNQXPIYaB4VjJXXSXTmocntiO8umhEjCfqM/cFDHbDl8BG/hK4gonf+Bbt0YemdBEl7GtBHirnruMCspjbvDKvQPeIy/6/pyyTj4JzD92ia/4zRBb3rnk5Ix3TmOn6SfOsefMoGmbIrq24+ojcYL7qqMZNmTOuO/OxsEPrnIHhgJ1odOTBcqoUxzFcyIAPcYj/QM3D2lnPgV6BJ4f9/22g0bz542v8EDf2BRK4MHVQ29G4fxy24hvA9GR8ebtFuy2qxeilNtO8Fug71tXkJNb4ZkoHvILzYyTAj/6teARSF/nAD7gsRiB/MgscLoOuDlCmfHrkbpZb+OUljbQtk6FkbeirZ+vll1MnmmpL8WvHl5cpLM5Efw63KVZnDq/tPeMA0woLONLOIvb4ykhjYnkuIv51zrLenMdlI//K7r6odA5Sw19lIHzw+wAH9nIoLwsYKEP3dAuHTpbWMa5b8lfrNGCNgOTTOYJQQ9hl5aF1qCyvIIsl/QRLIAi1hFb1iWAg+KyYNKPLpoqch360EtGhBqcJY3sRiUA5LUdcDsGxffEGDS66DdEYXIm6bNJ0Sn/nZi9dyr5jIbaU9+h13YKtAONxgnQn52Pefe5bbDjTF87gesEEdovoPQKlBHaJnjQIQ0taFdGwYUe3KNTaZ+Q/Lkd6hLOArjQLl8E5MexbVK2DMDz8sTCkCNB8tAK15OLU3gC6KdtJch2RPyaZ9pGYzW2WlS4jMk32lkkTrenuJqhLR5Mmw2zMi1SKBBA9X//RobTwFMfQpdLbxhzdMLzxAEdFJ7mhWWvCqefBKZ66jePY0PSnPBmrJ0Gn7bNJ9Wpjw4Nnsg3bmgsAdylbhPA7xh3TNGVjnlwWCyxMvmlX8JHv9Q33nFOv2rUmc841W5D8s0JE33JceVYDN6XDjAL5eiK4vTDsTlY6OBRnmB9cUgx7wLWkqh87gE+Px0e5QoZ/X/y+NF0//770/7eA8UPtFiw+6uxYUFX2NQJwbUrV6cbdoCRBwu9haowwLc9ROY0D8CHOBipzxbgm7YSXgyiFy8ePi/wLOIEW+PLLQ737m1L/twveyinhrciyK5Kt7jkfQ4brJB6Cta76CEsSm0sAviVBoR3MmV3susnXFXMOGQsaj8jumE3TERYmquzw7zAW+KUjpLgu+0xJxLvrmb0Aecwt5XppEtrBa/uevnll6evfOWr05tvvjG98sor0xtvvD69/vrrfuuSv+525Yo3nlgLebsBVx+uSge9QcM6oXxOHo8132zHxa+dfQXsZPrk5s1T+hz7odKBV6TY7gYqp9+n18uUzzbA5bIJtO9NBdH1vdMDTGPA2XgCTSHvtLu0ObRDnHUVh9f3Ku/nIxc7Ozxoe6D5i03KLRC84o3XFPLxK+ryvAgnEdg1+g0t90UCqS/Ee425ChQ7E/6sRYO/58HMe4LtmULxaWNZDkWOGiodjcKQ5Kh61hPfjjLs4EByzUGbspYXZ9lmNxkclFc7P9fDno7yRTBf2NqB87xgnN/52hf+lyL6V1fMjeMSUJEqCuXL8DxIGfVmJTSuGBop/xwj20GDN/CXcXCj0MkX5y7hU8gYFa3B5g1FtRK4Gsc5ANSl04AngsBnUesZoCjnqMOiziKlfOq1LqH0YN+Xa8xSnFnz3XLBMg6URu4BzADGAa0jLGID2q4njtqhLcjVAYZ2+V3iR6xzHkCbVQTwG0qnfCAPLhH7vmhNLsqQK05qJm4nMvzMfbMzpiP4wJI2AB/lgQBtjF0vR5cvJi4ON6/xIl3+Swdo3HJUgB/wOIlhclSO5nXwYDos6vwpjQHxO5S9WznoqS58tT548FPj0v4MlgSRN/jw4RylG5ZAPaBldhaRhwI8IzyqOG/QM+7AATjZwigy5iDnlowYQPBYNGiGe/eYL0DbwzCmjtoFfxjCOFeEYdgUoxRcwDiOc6QfznU92mDhgaZlpXYRJQs6PCF7Fg4h5Kn09Zz0+cEeHc03fSeuoH9pT/SzSBMdOOUBA7nAT75AuL0XHTDb+nXcepsPOyosMg8fbvvBGXSNMu6Xy2Jf2kMW2ADag55o8eEbboGgmfn2h7TbcYtzy/hSTl/NTFjVv4x9b7NoP+A6umU8Z4wgWXu8SFFf9NQrD10CaR604mGYNTldzFvuedzSwnlZ9U6mDz98d9rZ/kiL6XgPcHd6JZtLG5vTDTkgBObF06fHqiOB2gkuiEdzAB+N0/YS57OB6IBjIzwfrK+L8JcFmGs4tryp6N79B9N773/oTwfzBTg+4ITJAYd7g/2mCOmIrLHnE7pKKbKnS5FAJI7kkbavwugPe+CdXPdd+qD/QKYFOMIfr7Ij7RMm4lRe4dAaONAwF9ZLdMxpz4nItzYsToq4QX+V9cQOKmsnunMy3bl7Z/qFX/yF6dd+7demX/qlX1T4pemXf/mXpi996UvT62+8Ob2KQ/z6G3aIX5eD/PYX357e+sIXpjcUf/Ott/x6tbsvvWSbsbu/N+3s7viVfwZYhh/aJo8+LN7LhwyxO8fDce4bhUhnfceGI8OBzzo25E45Nsz3RINHngK2qPfsI5MlVCbAIirIhshy7YAHbE13efNwHl+iO5j8JTc7rGwG9S1TrMnSDdVlNx0HmLfsMEZoAj4D6zV2J/2CAcaJr4PynE82lii3nVGZx22MZwOwPC5DbNQQ1oBledM2cQQ1zjG2L3rUTQLjlZ7wvPmjdPgjfppugLT+D32lpDgNoak2na5+Krgu/+c6xikPAy58/atv/a+EwoNwhmUh4LQHNyNcYg1nwTktd041Qw2PnLkeZS0XeOIzvPpJSAymn2IFxXVCV+Nt5eayEsaEcgZ7hiVvg5cRADsICty/5PfXapA8QbyjpSL9W+IXSM/KRsY46sCErcPMIkdX04fZiEQRqSPFGA4bTczlaQ+lwCHl2LaqUMAsH0ImdSctDhB0qmyE0MM5CP8EoO1Bp8qYHeos0AC44HWyAX76XwYPmRO4lMURGcKdHRj4GbyXj2W8DjcOsPvq9nq5SW2qr9Q3v6ZLZf6FZhIxNJ1wNGFjZTmnLU8ILyGSFXwJv5eMbNyoa57mHfnIej5ZgE554didTwD89q1A8vSbCmYIn7MMfPaqOCFtI2NokzcMhH6Wt+RM3BZhCp8B0VrjQxjhDcNNHnyswG1ENpVPoGNEjUScMyozv+Y4kHI7wKMNz0G3Sf+QR8rhxXkaE/rRBQU5UgSOx2Sc1DlfeYlH9gAHYrTn+AKHYTCeGkWmOalR3uCZNnpvsj81y6LIQjPGkLpUd33kOerNoEIakTORb/HnLRA4wPQpD9xk3OyEc2RMrZOSBfpnkuHPX/VyfnSMfP6MQXTVvnD5WY8WCOIHeem/+4jesgN8fJKH4Z5OPNR7bbp2/ZbfxSqWpvfe/eG0/fB9LbK70zrOu/skOUmGlzT/rl+5Ml29ekXJxxoP7Af9RSiFwefqPyC5ncL5WYG+lPrZ42mY8f7yAXPhicaEe3156G3vgDcioHe8nkpzWDKXZkjPwVafpR+SpHRQ+qhASlnuo/upP6+cio9R9w/954ieeQ1w60IfU9tTwuocGuCaJvroNlFr1YvyU8Pp2Cfqx4ZwxYj5Cx71a78GkvmQ0giXNXBteunu3emll+76tgeO7AZfv359usBuJfSkkJdUxufUsf18qIFdX38Mg7hOlGlrZ2dHJw6Sn5xEz5O2eSrAtdlcxW1DZNv7id/ctpQ+hu8IyPLWvI5NivxiU5JvasKPzGifbjJO1H021JbRFtS4v5l7m/1WDL8BgxNwPj4Rp7dXVuNwwwfyF6HBZ75Ep7mtcm4dYZc8X3YFJ+sODz5zZO0NZH3n3cv5nDFzmfGa15z6HGcBviMnd9u4XUuJt4zCVg8dNJ6WFdAt6kleS2dzlTfygVV6hUM8uASAQ9ZmRRQat61d1CVfVUdZ8lzf/2dwWmWrfMUv/Oavvvk3dfxaKwHEF8lVheS3weSuGuO4EmDqu2T8a90AeA0BBIwAja9sC3wUq6sQdeCH0vK+Qt8CoXS3/ZdtNE6oUEzTxSFsB2w4dlHEFGUCBDopAGjEcUoaWtBE8S+MXdwMzmmnKIMbI1LniYWTNPEVPQH1OLvDOSKQhq7vkVIwXf5MP0obOizQOKI8cKD+jvYA2p7bS3+gSYAOsqOMOOF0vdw73PsoWeDpA+3wdKqNjJ2KnGkDTFIMDCzGAY2++Kxa8uPSDkD/eJ8hE5vdV9J0Dj3gxnk7c6LJ7kJ2S+EP2h2X4cRaHhkL4rQJnzj9+VQvsqL9OO20H5kHj/EB6G/7vAyVSS5d5T7XOnfhibYToEleIHKc02rD+LR73p/YhT73LfFeaY+vcLwzIfJcHqe8cw3Dim7RhnX06TgqfVEnc7Rv/QwjzgecEg3o0F+eoqbIC+fAVQ+NI+HHkDtNCe6SSlMl/xwiE6pb50lrbDDk6qHSGS/mVRcG5iyvR/K7lZXPWLD76tDdGoXMsXmsrDOMd+sYdz7p8pionNs/2EmxcysWGWLk41c7qQOIytyJr3zOO+POUMIjOkFd6DkuHefrbzi+7Px6B9gnIXIU5ABHv3KyaCffJzTMf+Zf7M6st9iwzMviO62yQubKEK/4dVBcbFv+iWX3D10gBS0+hvH4WMen4uXilWnr8u3p1p27051btzUOT6cffP870/17706PDuUAa4qdRx6SG0q2pTl99cql6erlLY1R7nF2U0vnFh7NZ8a28OkdYOo+P0QOZ8OzsJTXXz6QZoi/R/Judw8f2/m9ICfl/EXuzc7DcLzPHllWD4khxcxDbCY2jPy5n9n1xWmWbrJLP+rElrSuAmjKsLorWA8HDmAHhWAc0WCuGjnV+Uc5Wej/xfNZ08gDQisBfJ/0Qkc/nDXuUeVWBk5Cf/D9H6xwueLy4x/9eHr3nXenhw8eykE78mvM7t27P33w4Yf+vC9fZLt3/9700Uf3pg8++MCBqzXM+/TzNA8ziBElnQcvCtSxfVDAPnDFhbUF+wqy+67gNy8IV1G1kZ34IQaEJ5oK+vl1gwybflopY0eUzsl67AYPnXldUMCG8Mo3f3Ftb1f94JgdX3Zm4Q2+PG70x2sQNmmsN2qjMocea++Vq1f9EBzzEtysnRvCy/cEDCL3RPrFrSjsKud5DOQ19MBxmhzy4yB6kQcZiYeXYaeQgxERr8qImEaC465DWusL6xX11GbXANNTnvvmStFN0x5lcX4pCVHijLvzHaAn+qIJHexqbSvr2bKdtmFgrNI5ogaXj3Du//C//iv/pQz3/wZiDCaNEYeQF1JXhrhrhgkxQB4LaAeN/Ag8AkwjmkiqXwbKWHcqc5aZyUawgNQuQBXq9qwIpWNxRXEeS8H2Dh9NH9zblbFhkeVDGHzphHpRSPNkWuGHI/k4G+ZJPz6XeEUTdmvzkpUowkOh4C2OLoH6FroCiy9txDmF9/SPTzT6Mrx+7O564RVNyton2oAeUHrQNo5ocWTxxZhAByjvcSiRA0ZnyJ1Joj/T9QTMZR9PLvgQDgicVfME/FIOxNs2Z6LwzglBeEnbNiSiCS9MNsrhLE/v7rt/9A1s5IIz7HvaGDvVZRLlUg6fw8wOgMdPuDi8vrFffKE7Oal5bCPhNpVHv2ykJT4/Sat2crkteoCTxHhFlkJSu4wrfc5JSMYGGuQhQ+8EygmrESrQXp3wyC15hOoBAXo96k/twFVDJp/+rENAylOHcFFp8pDJ5mZey2NDgaMpgjiI7A4cP5JRU76/6MTuoxywY/UX/Bh4eOBWA8br4nTl2g21yXsijyQ/9FetKphXGBFTyGidKxWKV34pQnZDRgo4oU5Zb3GAVTwMLzyAir5EtvDBIgWd9N1jZroLfWVhl7PoXafRjxgw6RnuausgH+RBgQBejWTgiCzFgP5iG5hLnNwpLcfDxhiZMv4Uurr6LppDEqGZ0lBMdAXoqbPOSb+kb+d1hP+NNZ0MKqjr0hVu7bjgRek8eTxPIAdgzW+EGAuu+uf3BdvZFkUCO8cqg0chKMmilva4mssIsCgNoatfCiqX9MKZEHGCpE1IzeHRk7Xp6GRrOj53ebqwfnda37w7Xbp8Y7oi+3bvgx9P/81/8/+YvvmN/9+0t/3edHldlOTEP30seynn/u71q9Mbr7w0vfrKHY37oWSo/HHpPEC7gDkMX47DZzlw5gDKCAF0JADvpXUa6NOyzmlY8vJZwGn+nhn8nxqwPJpX0t/H08XpQFNr70h2WfQfbu9NP/7xe9N7H9yTreUtIjgu2CfkEX22DAjMD4lsFpsyRZPxZy5TgF5RPLTGeUHPfHLCeiO6FnmJkZ1aTMtk6x8yaBzdIwhox46MjgXPcYppc4SeDHJFlftUiWPj33jjNd8DzINwwOVLl/3FOL4gyfw/ln3ndWnYfdtyte+f5EF9APpez8QwbTOvmm//YNhwbGrscsrYbeVtCgBve2JTiTLWOvoJj6wpAUZu2HnagYZ+KVK+fpQjC598Ijzjxq5zkn7ESb149gm7+OcDNOwAY7f5kmPm/1h39eOPflrG2HT6QRn9kFwQOXI90Tp1WzJ7+eW705XLl4QSXWEtxj5jf72mqV3W3wOddPH+5R2dPHCiwSYKbaBrGS93Kl2jn85Dbi0za7HD42QefPs5yNcYkTeY6ZYJhX8F6sS2K4Csf+B3XaWtguUBkQGOQoq4I0nQMtSgi/10n4KqI+Ojo/LCb6A45t0KH35Nlna1Hl74+lfe+N9pYN8OE2MiGlGRwSjMm1gKxxGiOvMbZYQoKeUzbiicBgvADI34OJpO23V98UEXRI+8KBvOnWy3Frv9IymcOof8uyMHhFYNDPwnz/lSKl/iEzAg3ExuZVJ7F3Wm3p1S0ukzfYs8CJmM4VUHQ/oaJ86KDM8DTAMGBDZggtIKfQ2zu5s6wVFcmUyQ7CiB72JlZxKxawrfXoDHGLDY0m87GabJrR043fQdGbFbhuMz5EgbwiWNYcEBLI9mITG3lxf/x2mHJx4QoE3epNF7hklDB7p1rtIGBsaJwRvtze8rXvVd+Rg+jtCCAWQHTRxw+srEFBnT9ziorquPdpAZv0HSQNSyJoQTQ2TfXiZdXoDGz+JY1pLDjEvbZkFAnqbk0EfLy7jUlePIpFOa/iMz7/ZzlKMLPfhnDCBV6vQVY0v9tks5Yx1EPsu7af1jUQHXxgvnih4Ln5MR9IETEujOepxydIR69ME7pgDzhwCO5UfNxFfyhBfjk692ZHANxFUefWLBWZNTdlX9zbuy3WcF8nMSjRw4+ZAeapzjQEZ2bmthyBPgO3zwGjJpqNPwocbVosodD3/qXnRj9NGL1zP5Cc5ruRawkyfcGvDYtm4NPnFi3W7a5+tu3v0dPHv3hCAeuYTsqwzIUGn9c5+8qwd3lI14uWdMR9bIaEJgGhyT9KYAJ0IT3zje8A7wxbWraoOv0l2YDvYeTt/61n+Y7n/0jvzdfMbZ7/vV+Ktj05Wtjen6tcveBaaP3ANsBtwAHAGkB5SVeEGJPwNFWsLo/3PgdP4y/nH0fxaA/mgDx+8zg9D1Q9k4VnJyLzAn1YXdvYPp/oOH/jKX5yZ6uhhgx/SvGpteDz1UjBnEnLR+gtOqgixlqalZ4d/pfg3bK8TSLQSbenPcf2ogdjVhCfCgSeF5Tdz6b91WoRjGfuce1CPvet6/zyvRtv1wF1d+nuokfWd7Z3ogefApYjtrOzvTrsrZFebDFjwEZjs22iEs166mwcHp6+0O7K4GJxsysXHpD7yCzwaB+6COlmZpcSWKjYvGcSy5auV2iI92CNxmwHjyGjd2etm44VV30IcPcH1FVrQRzmyzGrBRsDHspHiK06nR0PyMikT2fZMGD+3H7mTtANARgDUVHwi+fT/x6D80TJPRHW0XiLbcZbTPcdi35vcY3ZjrNJgiBYrZF8GeK58gasav/TMdo4dG44HiiO6Ix7dRXD/woYldM21wqcXR8hp8DuhaaQCH+Ei7DWj8nf/8P/nHSnydzCjGaWgnbbRVjvK5wUGIhaoNIXCgHcORYWCXdB3HACs4Oso4Qgewkrtr6RxT2Jc5GVwcuqf5tOQH93emw2MewHmqQY+jlwmSWwwQHIoBO500PKWq1kR38o4NO8BXLl31gsVijNHn7I12w08mHAEe4YEjfeQIHnEUnbNDAOWkLoEycKi/rMviqajTAGn4Bgd8BxXFEWDgsjvsT5UqidPJzi5l1IkmSNaiwcTk8g+GlrNA7h0lznik7+G5AQcLB5OAjNovVVo5cky+i3aqJD/xxS4lHWg9IPdW5nO87BDDkmUnPDte0CQI4J/dAnaAfUVAgba393ZsYMJXHGHkyQ428gSHe6jAqb7Br9tRAFbyWwToIGr6Q73iI7vWAwfcxgkA5fM4ZUxbBi3GJWMzFijpELvxkMKpY9fVQpP8Uz+65XvQcYCZQ5ItxtdG1oY8xphPWB4/4XV/kQXGBeeJOcBDcMeP1bbY37x0xbgYYC7BXbggR1POl3UDVtUmPcN5Q97ID54qn8hBWUIW6eTTx2FUbLAjGgHyjvOMXDIOzFjxJNzSVbHbYfy4h+3u3buubd0RDvUxjJmjtIOIdGIFJeIWOf/AaeOxJxkPkOhc+APoB/xQ7vvswREwhukHdDOWMyT/LPgKwskj6YzswVP29TS3NU/XZEPW2f1V4NanixsE3ofKvJ93gDWqwheO4sgyL1PQ2KuO+628fMZZshJL3gEmOEc6pwhSZaffHItJO1jYTuyS+sFndB+drCnIgT13ZTq//tJ0ceslza9r0+XNtene+z+c/l//9T+cvvet/2462Hl/2lyT3KVbmqzTueNH08u3rk9vvPbS9NJLN6cnj/YlO3aA1dpTbF+FgmKEqyhTgXw4M3cDiheYZT2P0fOAsVkpGO0/Q/ezBNr6eF5+WmDuP2Ee68TzRPNPq8303kf3px/+6J3px++8J1uMXtJHbHHkwUmqdQ/brDlV0fl2Io5DBB4B5gvHhVzYXSQHm9P7xamDhlSOEe1cx/irZOqNZq2fSWS+PA/Y8WNcKV+X7gNOiybzGNuG/pPH3Oce4Js3b043dLwmO+UGhJzdTOQAz2Uo/JJXGx0+YuML4BNifzPfscG0T9vL9SG2JX05ln2wvRWPOMlzu+qx6Ddd+o3Htwi/yAba0GowbyqL/ct6Di54ddaAbr6Rbt/gj/Hi6DjrtYbV9lV9unP7lu+tvnx5y3kEO8AiCQ3WenjgtgfeJrG9rRMOnUyQ9saHxhi9qxzSn7mv5a355QOgrOWtQzAt66PoaZ2iDAAX2Xqdg0Fnpi8EEtQvzSW0LWOZNXhR3PVSTruM3+n6s84sAR6A8t1yx+mj0uf+8G/9jX+srK+3UxwZtKUg2ihAmZkcocoELOuYjtJxuoZwFVh8fd+RmG4+AK3Wgw5nzslHArMD/Ni7YXGAP3ywNx3YQcABzkSgLooKT9BksdBBEIJqgqnkNA7w1StaKC7LAXYfuQGfTz0eOo2SgU+77TfQvjcPXJy+R1pQcEBJN1gRICJYDgS3YhCn+yhGZcilbdL5jbZcfchFbRLn8jnOE+XtY9cXTgagze5q5UngE5X0Je02/4nPdKGFI4ti4KzCc/HgDQfUeeof9yVxG4RKV7u4KBPj6/Y18bj8Y2cN/HFi4PFjh1d9QG/88MPYAbYcFQ4ke5xHgLbJb/uMBzyzu8Cx9aBLmxzJL98EeKZe5CtZiZ/iESoPt7/oM/HqU3khDzrVeeqEDrJk3lCX0ZE+ih/GBeNXPRJ66kvWlrf0rbSg7d0HjQXygS40uKT1GAcYPuBRuHWAL8gBxvnFQdqSDuMAc+8Zt0CcYxdKDnBvU6kBYvcvuzQHq74BiYMjfiwvGE6gn7TN3HDc+Oh++hqdzHjgcqIFqYIcHvs+++s3rtuIg0O/VosffKkNX8lQHcYD62fjSbkP8JD54RaRsf/BU3JNSyE7OFxSZR5hiDNm0MixfX0WqD8DhEXjnPomJ/jR0d70SCdeT8S7WJ3WNX8ZQ94is7a1nod81BYPI7Kbz7hKkj+VA2xY3YaAPLP54Fsh1I86wKAeS++O7ABvKeeyHeC1rZenjc0rcoDXp4/e+/70j/7RP5x+8N1/Ox3tfSB+tCBrvM7hAJ88nl65fWN6/bW70907N/yp5NwCIcqf2gFe5s/gcTIwPs/HAU7LHijdzwPU1ufkAJ9ITx9LFk80j57Iuf3+D388/cUPfjx98OEDSQuZcoVOa4faz1WN6DVX1CR8ywgxEYRm/bYkFM+6ILQTdumRuNL0g0LF55PEuQ56IuMhuskHEqf/8KAgxFVx21U959H+GMOOUdqFRzliPFUJCMebLGNuxebxhcoNO7/cCsEtEE9l37DB5msou3V7pScckz6WLSAQL//Nx4Zgx2jDc00hmxBZI9l9phyofSVQXlsB3tzuzEfzlmnwoUO/aIs0+V7zRrn+xhE7imyHvMa4MW+Tnn0kumtbQF3yVcdXVyVW6sUBvj299LIc4K1N5xFYQyDPWuFNEvX1UDLBAWZXnV1pdoFtxzVitd2EZb+A8gmQV7wC8fKL/FqvfeQ2jeYBK3lDY5AhXvznQbIRRmwhSUj2feuAaY6w5LH+D/lJz+MFZH2aYVl+4be/+oXfU8bbZJYAnawit6E21vwSWSoDQBw6Z9MAea7n1AzgEALg6HAqnbjra9LAwWM5G4ePcr8NTkAHJoHqc5vQgAfzofpRxDh2PHm6ub5lJUw/IjBwcxYH7Xmi0F8LbgwyR/JgsWmO7c+yb/AI7QxIHIfKmjiLd8pUzyH8pDYQHgBPqlUBSGAL38mMzcwf/OIQwT+3HuQdgpSBt3ISVBWHqQ8lYWQI8EQfaQPZ+as9+rlvasOEqUybxqE08mXHPTLLCRTQNPWhnftyH7td7pmqPAC3oUCdypVyjk03LOUPgAe4DmMuXYHRWU8yoSmPnGZdJg2UD/CK+2wAQ0f4GTyt2kBOpkDb6GH45CRj5ShZHhkLl4/6tO17yBBv/qkcvjS/TDInhkLVmG7qmLR5Vat2yilUnDYJ0OUe6J5ENOC86+B28mYU8YOOqT3qKeY2vWDCywDosQiw+LkNHd2kAbzcL7+1seUHOYhDyLT7oy5909FXbuQYeDFwiK50XH2LgdtCXuEFmrnlgPqhRz5sdlzRdxzW0uF4KowxOB1wdBkn9EknS8wFFhXMCPwyVlwuVF3u6aXbqRdd5ccJEHHLDHFQz3aFNDSYd/xGsYKhzoFoOBd8wEd0Cs2CK9SaHUXZIN4FfEFO8Nol8bAuHTs/7e8+mL71zX/nt0A8OT6QjOSGaYB8G8TTJ7714dpVPlqwqcWUHTGUwA2NANBS080DyA+fp/OfB4zHJ+P8pPLPDs7247MBj6L6gJnxyYqO9z6678v9B+OrpXy6mvnLySknqegq89ZzhqPqIYfoh/TElE02eaJSRwrRS4MaXUD0yTokwszRADbblQaGarc9Uv4Xm8WPP2CuDw51MtdiywiKS+/N38AlzlW+W7du2fnFCeaZG+7F91Ux2RgegK5D2TnKVc3M1TU7utgpjnFyYDAbLFwFJJCXeuteQ8DnFgoeoPNmgGxd1zHKGrgK1fyWLdMNXQfhATtpe4ehFFguCvBgG4ZNGzxalI7IPjh/liPysh0U1O+o8+s4ODh+5Cl+RfPz2tUr6iN2JTL37Y4YIgHPPkDba+mQGUfA9nJhKxtMe4RPymt+48CpMtFFBs0/TcPZPgp7VV5Y0kkATzxzHHmndGxF99l6kf3z+S40Dyit4QCfnHKAO8jLCs8DyjH4S5zWgQaDS3xJ1/mjg4VlOyp2uuWu45grOQ4OD8LltTJZgO2YKZ42ZvqkgQpROUORczl6UwszN8kDMUShAW6ME85BnASg/Un53D+UrJN4XkATigsNlBSHGoB26Xuycd+QHZrwDK/mh16rfvsEtD/kkY0iEg9N4Sv4FhQ7fVRXX/TLw1fcPhHjQ+AsnXuK4ZWJXgcYfrmtAZ5py7cqKA5OaKrhFa9KE/Sv/cSYghPHJA8GAuzm0j558Ft8LvunDznLrxxou3IEwLdcRgDcjsoZA3Cb12PkHlzqLwPl1FnWa7zQdp6Ftp+FjLo5KQCQeA238HRYzQnRxyHrOHBikhMV1RV+LmvlfuhQEt8KNWbRVfCQ29NpbdyGkn4iH/qpeu5f9VZ9UtoPS2pcAXgDt90Db30jr9cB7NBnZD3PaBvdK6Tuifvje12NG57Tby1QGhOeEOdrUPTVbekf45ExmE/8KAfmsZU81E/w/RtznCYynMNuQU980GS548rDUj+qa6WxCipvXP/mfGRvJ0IylcwecwUFB9iLE7IiSFc0jnytiMbtrKu/lrd+P4sDLGkrIrqj3HwqBCiPpLlphHuAcYDPXbgkXnCApVM4wDtygL/172cHWDUuqOI59EJxfwb5ymXNyXXJhd05xqHtFmip3BEKMzen858H6gN9fgF4UbyfHs7247ODOrDQZ0ODzwJv7+xNvAZN01QSQ65sJigMvUDtzA/1pE9z/zlGC5IDgaGXzlcuc+MUzGlRjh5Tj3SdX8L4eXY7I/WCrTmShOsD4BB8oooNkx1InbHRIT32VaqBi87j9L722mvTm2++6XtYOeHvMyO8Bo0PPHB/K2nWII5c2eThaAJr4bHWAeh1rap9qJ2jDrShw5rVqz9ceYI3942YZJbQOHZjtvHFm4+Nj36rP/Sz8WVoXmxjQmikfWSDyYz9xEaUVurqLw5waRE4sXbeOZ+g8ppCP8CM7BVwgH1rhX6xoXGAH6n/vALND+CLB9qhn1k35r4Q2p+z+cTDf/IbX0LLHEYeQDq02zfKcyztjw+j/kouClazmbcljQLRWZZzKH5wni3jyENwv6dyPwT3PIE0DqA0xDspKG8dTzQrVeoAXeyXdQCf6Yx4aZ7FIdY0Cz3Af/IwMk9OuA1CToImiR8Q0NyLo1p66TiUlBxB+cqGBkoDbzi/hLZPfRQM/HnSzHwBp3jVwXHVWUJlQ6hTRl4UmB1AldOOfuWHozBcn7TvK5ZT2NYppynax1mKYoOfPltCKveEQCBOprbrKt9AvhY6qvCEOg4KBsi3QJi2HBYZlmvdsRN4cslp6vsL83Bdd4Lp7xhrHd0ftU86PIcH7kliYm5srueeYk1o2udWiM2ttI9DCMSY5awbgK+GJTTPbQ4ZNh+ZQ48Af5apHEv60kCex2M4LaXfOIF4x3LZ1rI9hAq/UkEaR+CK4GRgrHCKqK/RlQI6KE7/+SIS/caY8VYBxpU2+P47b4Tg/m1uyeHkKLo9ePSRe6Kjs2vrvAd4nGSBt9KNyIK4+6Txyv3Fuc+6fYJ//uPIclWEdqCrHNMFGGv4xqADqRfgVTRuQ/XAdFvKQz44hSxot25c94kWc4oyO75cTaAd/VEXORXAEVVzFu6STjuRZxcJCNC3OpzkWTcXwThCpYzj8wP9SFyVbC9wFHk4LCeDx77/Nw8zhl9/uUpjTF07wOVBvyU/aQAZdwxpi/62dwmBlC9zRw9GnFQ0zF+CO+EqlGR7gatZOMCa11pE93cfTt/59n+Ydh586C/BXTgnfdeYnGP+axyuXdnS4ioHmJfsM58V0kTaCdBW+fi4/J8EyPxF8AJ21j43eFGePz2wNqGbzB0ejProowfTrhxgLlOzU6+ZoqY5YYn0rJnuquQjHWFtTL5yPE+YF5Wdchk7Qmrof+Z4+gOt1iYEov+DlmKeUdDUL2g6mj6AZo26YcxgfHA4Ktu1XSU4bnfgg4fNffXVV+0A4wiDzOV86uYEVHOKn+rYZp2xyRy784rTm/WufU174HRdJW07OdYNdn6Blpk/wdIxi90wayM0Pfo64oDnuuZUy9pu0qkPPfK9lmjuLfPKR9LQGjaUwLivaKuOAuXGU8ZVrcM4wDxzQH3bYJeHBnY0mwj0mwf9Duw74FSnbWx8eK0MWxdonygrn80vNA9ovwHyW58sjvBdWi37uHgCaeoOWVi3Eqqa4FAPvslf8piQ+JJ2cQtny03vt7/61v9RZbdAaCFHF1p4ySu0cvMY7OeVe15wHEUwPDO9yl7BkkZwR8L5CeQzbYhzNn1wqAHHAR4LaCfPigcDAzRiqo/ykEccHDt+coBZfDFa5bH97mIdx2VW5tIHn3YZuBWP4gEAp3hmUOWkWRSjJJV1aDLReTCKtsSJaVErNBUwGuYvTmoHmPYwcW0JfqiZS75x7ABw3aaO4ADwAbRP0CLOfZvs2PnVTuu5xER7YiD9Ey68YGwy+RiHGDB/ZQ2ZCEd/7gN96tk5znUcztCIDBKQAUfqc2w/AXDJX4alrClPm6d1GJrkwQhyJL94S4BW6QGRdeUWemfjAGf2fhvJ0B9fkRAd86cxA3d1Kwh1xZOdXzmtOIbIV9Q8FtxHKiI5g1ddmEbGef0Y7Sm4Xfp2MTwLn11bypqOA5x7RwF4jb5A+4kXCuRPPmGgmTfGHFrU7VsdiHcc2+/V7rAKSidl0TOMFkb56uUr05tvvOGvQrEo3rhxQ+GmX/DO2CA38JAXffbVkLGbA6/zWNfQq4/oG/lOV1YZQ/KzCI53C1uWY6dKoWP3vDDLhP7Rfx1Vl49EPNLJH7dB4PySD65PbDSWyI1KdoBHG/zqAPuqgP7cBmPsBmhP9hMZCpiJiQ1wgn8aC/0fI7n6z5zH4cKxeiIn+IQ3QZy7JPpb0jVugTg3HexuT9/7zjemhw8+kAO8P7FR7Zs1JCccLHaACZyA8vCNejpaW3LSdMNPA5Hri8KnQP0pQMRN//NqRGMi/WSjYEfO7+EhJ07YCIndbTMvmFNC9ZxWlnWBmqRVoEJiyMH5K4FQCXBp6turVLJFK7CGzHGTqLZxZI4TR/NCikLj6R/HFfaqfYD2sHWJM+ewd9gGgLXizp07/tobt0BQ13Z19Mn/HAkd7JXtlkPmM7vnPAyM/eSkOSeKoMd+A8zrzmXySZcONgSbQLktl/7AW83NQYO8stM+cnDUZZED+LGfjNNsR7ABheLkGRrwmPdqU3Jx3HSST4BnGi5N2whlxM9gzVA7il+9xodqLsfuuP5sZ4DYxti9blJhI6GXdRY8eDtt94BlunnmSwCPSziLu8JjTXAsvLV/S9yexH18gD4UzuCabk8IEpaQttIm+G17Lpv7UJqNU3bhd7761v9egrrxTMForJXaWaB5ADjgL3FahgLOih3nLWXgzfQKrWf8Uey8MbFWDiAGRPOJ16A9YoEUMjUzAXC8KvwMJjLgSLDDN/LhgfthuexCnV4apa4VUIE+oMTkVfHiRIc3L7ZPcjM+UEUsHQI0skAPOmofWimPkhJ8b66cDxQgUBzScUAATxAUW0fa4ZaFyExtn7BT9Rh0GyLoum+ITfgdK3hsOrKITKBDPrtafLMdGjjDfQit9ZcPytFY+52z0NzKITSXgUN/GR/im5vsyKYu9XIMXtsgjm6RJgBL2TZOW6ThqbyXR4Bj9TgwnzyAV1zqlpeGpl1LOATwW5cjYFzjoWg4JDh0uXxHAKxPGCLTCA/cE8fJQF+BVgMlRUw/tVyCi5MnVtQOfRhBjik88KAp7fPpW2gbDwwcV407qfYhcpAcxVMuEc7g+WbeLnhHXgnXY2cCMA2Vmz/SCrRPHmWVj3+Opy84sbdv3Zx+Wc7vr//Gfzx94UtfnO7cvevPnd5UPu8EZc7yzk4cBuK9Hw9d8rhIFh0fgk+2PO+jb3ygon2sTnT3iEAe0HnWPpyFZ/J5b6d6SuD+WF4wz84STi2oHccLa1m8qP/xDnDkwuT3Qkfc+OgQUuN/wgpGwhwojrPbnCKT/+TkQhzgp+uir5P5C5ekU5r7autg/+H0/e99Ww7w+7ILe9OamvaHMCTHOMBbvg+YOYns8yEMZNm2gKYbCsv4TwL6n+OLwKqrnxvQwGffCBQj3sw7Hkj1Z4+lC4+PuaqHnY5EwTYX+heVIE0hpYx6ygDKso6IbkpSsILn5GWrdkBqlWAOtNYgnke++SAYI/hLSA68hJ+sy7IvOIbqCDuW3PbwkuY49i3OaPoEYimS11eHZq5y1NzVHGMN85cvxQdrUE4woRAHmDa5oki5r6goj/Xbtlc022Y2FNKecYXnoHh4ckGCo8STFxnkSB3masOKjuZY6y13Zm3LRxl4oZF400Bp8wxB87gyHP9DZbKjV3lNoRzg0sS2lgcAexe7KNupfucKLWvHzGvt8bLt9p80gfQy7yy0boNB+LaHSTkfvCVu81tWoCj5p49LBxgd5ogPgK1d8l8c5NI2l+X0/Sxu08VlB/j36wAjxBbOgkuFs8JqKA6h9ZXykQXKDzZpYKgPjgFaK92b6S/jDk6BOgbHP+oMB/hAiyaXtKX44mQsdjhBM98APAJxZomHPjg4nTxARH1lOR+B+rVdQuXDC+AbNBgouZUe46J8yulfFBMkaC8dsaShm8mSXiRvyKvKaaXn/jB45lKKHKOhxBd4YMo7uoxLJhhGFuXniX4rPp9dHJfLLQfRZgePdvl5HDDMbj/99wIumgB5jKHzlceXypQJg3FCsdwCnny/fPmSv1HOEeeYS1QsoIwBl2GyKzd2L2XU6Ctx+s+uu3lyP4dMhnzgpf0qL1X+6mT5pTxOUxyj2dDCcvSx/UyfXWQa1Yk62J1cGbNzq/apX5ocrNv8CcdB+T5qTLybN+hihPMAhvh7krbhoQ/50c7W1iXLgh1gTjh4Ry56xH2mtM8YVja0tHpqHMWk5Gn4BM8nTmrfzKlOcCKDzj/kxo4C8zKyCu+SiIcWehhc+ADgF310L/mzfJgXkif1PIY6mk5ouf/nI3MMGfOf1/j8wi/8wvTVX//a9Mrrr0/Xrl/3zhBvhbh544br7u3vaT7vpq+QFh3PQ/UpTmVtEvMq7SaY1VWa+vS5AQit6E7xAHAbzqbJEiV1W/xId3nynnuA2SVdk64jXvhgTrI4e7ETXcu4uqTf0gGmnHBO9Z/SB37ojflR4BK5cfw3/gFkkEjG8pVWxJ6cdAc4DvC5i7wycM0L6cHe9vTDH3x3euAvwe3kU8h0TrKhX1cuyQGWE7y5ya0p6Il0Hpul9qQODsggbc88/HSQsQ3XDcCzNIP3+YFHVm189oF/6AZXUrY0r7d8hRH7fXCEjdaJnWTsL1qhA8LnjUBSEThiFfLR/febQNDF6PLKdqeJEYytoJqi+ey4IUvNGY7+OTL+yT7o/4oWejFSxAe2658K4KAn+sHXnD9NW5cu+fPHOMDcl9v5BLgfrAvqBzaIy/S8qQAbzq5lbMDedHB44Nd3sgO6Oa6QYZ/ZAVVDDtRjrWP+daOnVx7hC7sIT8xH+CLPffK8U5p/DqG3DKv+EDxvNZ6iw0ZF7cjSBpFn/tix5dYHldkpVxnA/Pb4+jjswahLmXnEoCi+wld98NATHoBjrW292MD4APSpGwX0n42N7ADjk4zbMVxvbnMJTc9jxDoc3OalzfDTshUo3g2BhBm3eByJNQ+fKPJrHaO5zDj8jJfA7SSR7+yrAMGPzJdtruoteACaBxQ/DvC5czfIPLtgFBBEA0SWZSVEaP0Cl20ZlOaHGTGHYAlKl8EKe3UcAWAqAitcHf0hjEPukwx9dc0OluMa7Coo9JbCbtxUFeFyL04wae/iuVHiOGy5DFtHFaCf1Kcc3KVcln1ZphuP3MhLj2iOdJwacsCLI16F9WcYR9pyXinyYnBVARpM0vQPM6ozQxnbnFVnJ8wv6LbDFKfdIBrpU/oFMPl8X7DkgjwJ8F7DRd+XCkkIjRqDTDxuwUAWGKMe0y6TNnSBjFt2pOGDfPBaXtoF0m0bui2HDmmA46l+km850t8uDVNOKjBc7JhqbrQ/jDl0PTaC8sR4tA3zZL5ynHddlRYOBp6v2tFX3xKhPiIDAruagB0OkaOttQ05wuoXFNMecolRy/uA0asYywb6zAngppxpZFKe6oxDG77hOeNEOk8Kkwc+AR0DqMMJAQsG86H9B9gNZpfHdJ2T+YVeRFbzOM3vJGV3Ol+943aPne2H07vv/Hh6/913p/ffI7w3ffDhB9PDhw/cT3SG8SFkQZEuKSAXHMuOO+OGI9od1/QtdqtH+sHi2BMcAH6WfC7hbB4OsHdjlM/7cdkB5i0Qvh9ReRx5kp37f0XU9c0Pc1Fp/zhSJjpCcPCuFHHJB/kqx+0ptYhLwo4OfRI+MrdYDYlgSfwhjJOL08k5naSe18m8nODuAB/ub08/4lPIH70j/nenjYtqQTKQYtkBxvnlC1NxgLFpCnawVw0p1nTDzwan5fx8mqdQPgeIBf48QKOoOep5gi6ihzrJ5RalAxw9Bb7yiB1Hx1EFrd+qJRkje+mcv5roPPiMfXAK3dHBSZdGN9KXhOqPsVQRfOdyzD+lVE+K5Hriw0fQqaU6tJd6qfNMcD5tJO2YjjiI3O/Lzi9fL2MOhp56IX3zg71sCijgpPVNDryyjI9h8P5a3t5AGXV4RzxONLRjC+hv1gtO4LGjlLOJAE7XF9ryCb5+HgeVQQ8wvwo5kuHsFZB/NoBDX3heJfYl9gn7u7Q3HMGFB8951YUXxhJ7Qdr2ANudoVOaerGpYwRc3o02QhzgS7ZFaTfrrNsTPvLI5lN2gO0A067oIrOuGZUB4H4toGMEmEeFpczKe+NL8IncEGTxwtsMQlnQISfxZdA/UyFaeSEn+ooN52g84xhTtE7ztQzNPzX2A4qzcoArgBZQmbxWXsKScHGX6UKdnOa7zOWnBds6bYu0z6SNyr8ZDwypiJ0Bvq/ODjCXlRhkFCGOS5QjdeA3grJ/QsZoH+XIQ3DsnpGjfy6K84QDg2ItwTyIzzoV9G8pt2UoPgF+CO4T+f6PXODPjK1ye8QBscNqxWx99WuFMcudXTsehKrjST6fR4Q3xsGTQ4YnD4HlTHk5PnXEzJN+VjoZtO46tJ3s6vMkfCcgrM99Jj88xPkAqEdZ47nnc3ZOa7jOlsEbUNoF2mg75JcPgHhxOzYJ9AK5pR84pMjXtFTH+uGjAjIWie7MQg+ZcTLnuqZkYohLeTi39JF68EKB2lGe25aucuS+3mM5eRhnX+Y/4s0C7BInbKotnozGYQSog04fcauPFk0uoWbM00f0pv1il8lfVVOeR3DIAd4YeyB9E91hKAvGQ/dHvH2GzuqEi7qWVYwQskMWzE/8pRpmg9JKpYz2nrLjfDg9Vp9xfr/3ne9O3/+L700/+IvvTz9S+v6De971oU4c4DEeqgtF0nmQMDyQthOq+cvYVReXAd2oHhLIi35F30mv+B0w5yWfHVE7wAqPH8sB1mLNCTGON/fXcvT922rf8h7t1v4gO06sTBfBoxuiXweYtjz33XOPbJvWASEm15n6Y5wDAwkQTS6x5zYITlx4lze31dQB3pl++Bffnu7JAX4kB5gH4zzSkgMO8HVesXTlcnROaRWIJi3NbZgXpwcvp6Bpjg0/GWbZP7/OqvhzAnT78wH0BX1gTDRH1BF2f3GAuRpi+6sjHODock+278sWO+yMMXulLuFuzLGMO7oiPUGPFI+dGePhrOaPtHtIG841LeepHA1wqYeVeZG6gPOMpxyFOGuhuwrGpDz2Hv3mJJUNExxf7v/lqiC8Y7+w7zhlBE4i6/gS6gjjBOfVZfuq80h0L/pWCt7wAGReZXMEegTilOMAE8+l/4UDrPapU4Bfz0Udne5v5Dtv9Ikj9Z2nH/2LfcW+BL+0Uidyog7tkw7NyLy4HcP5GPvFOIDLANjGQVdZ2Jlr18YOsNvSmIw60KA91nHWJ6688knmQ8mTdbpXj9P2aTkQCuUZWPJaWOYt85WwBsJX4fn1g9P6y/A8uuDmtgqVY+Ntb7PWn8alPum0ASzb5kjfOo5LKJ0Lv/Prb/++0r4FogFAIIRWXjJKOJsPcGzadRlQxbNFPmi7HtMv+IUVnTIL/uhglCMDlVK1L9HzLuCVA6w0k412WVTSHnTLkyt64aaNlF3QBEK5+EQrOzdZvOCPOj0Loz2APOh3UsNP5cQEofwstN+E5UBg7KgHIxjITLoYIxZSdU3O0bF3DFY7cdAQKwTXFeAAPdLifF40cIKZeCzK3fnKp2flKOHs0nXq4BQhN/XBl0wOMExHvnWCncl5bMM3/cIA0aadU02unpGBy5Ey5EI5QL0+7AYucQwVfFUW7UMNGnWz2zk7xG2fQLxhCaVDO+03PBGAGkucQZ8pjxOAOP1qQ/2M/KO33Y2GZ3YuWdC8862y8GGyhpx5I0vO+pmk0hGJTxx7HFlAQlNtKeCM2uj7W/W5jLe7vTPd+/BDvyLo5s0b/mpaZcv4Qhtd4H5C8nxSojbCM3oqA+Gxzw6FnVPpLAswiy1tA/SJ3UxoLMfJejvmGGlfshWt2fmVLHE4aWvooT+2wawjj7qoDEzpzwum+46gKIjsmUbbOzvT/fsfTdu729O+Fjtu2+EeenSSWW0ngMVEdeGR4LKhizhnvvoiXMtVbcJTjbDl8zGBfnJkoUROTbeMvBnIp13YZiE/ysIiB3hzY03zHVkge9Gw+DDUyF9y87jIQUZuCpFHA/iNqww9UWv5GAE/xf0vkXxaN0f3XwXwSzTyQN9k++QEywrJbnDSKed3TXNP5Qe7D6fvfe/Pp3v33tMJyJ6cLXakVF80cHhv37zuTyFzQuG3QMjpdzNmIOBx4acC9Thx/UAk72xI3dQnOeefhjnPyjNwEz4ttI3ntfM8oEdLWNb/WYM1XrJl/jH1lOuTHvSLdQIMTqjOSdZrF8eJ1JrstnDW5fDoYBzbJ6iJ1ZUtpg3GQEdjUey4+oReoFNKkqMqAZA0j5jhnifok/KwU9losgKrpVSkHvrpthTQc45tZzWfBdh3bC7PDaDr3NrEl9+og13EufWXyTTv9/Z2PYewfziolEOTOU7a64CvuOY2OR6WxQluO9CsTaAu8x9Hm3zqQ9f2QvkcC6Tbj2VfloGxybzK5XbbFgXykAl9O+WE6cfcZ5xPnqofY3wasmPdNhdlErWydBz2w/yQgWzbFml44QuqF70ecA8w4wIt6MIj+OWz79JnTeGjXNkUDH2I0g0AHpL38RCeMtYzj9EZoEdjQG8RL6xwKDcftIsMklc+lm0133yPcvsPCh0f+nraTgOx4S0rzcqmZUueCKQv/M5X3vp9pVYPwS2hiBBcwhK3jRGWDRBvGljWIeawyAOMP2i1jKwFGU9YJiqbYbxbkfuqcCoksrHYYwTSAiQQOhCacVjs5DH7lWYHmHsxrXSiQVOd3Cj9OovdmHwIdxnad4Bd2vaXY4V/dhAIwnBdP9yjfBZNZgbVzb9og3YoZd7Zw0nAMc1ucO6p1iJmK4lzlbNsnAB4ok/IInzESaItFmXeMMHrx+wksiuhM3Ycf3i306QjsvSu5ONH0xMm1TBU8M3R4aSvppl3YOGJCRiZVz6zTtQ5wzBQD2cBGgTLUYExoD/ZmY4ho70aNaDtQYs4ZbRB6FhwdBvtuwLpjiO0qBe6qQ8sx6g0wEcfalChWbp11Fyd9uUAa2SdRneCx8RdjL/6xolHZYrO4gQ+kiPM7sndO3d8WQ8nHRzq8cDXsfnKmCIfrk4QR140z2d46/iTTx4l3uk2DoYzOzVA+wPQB4xO6sh98klTdMiGWvWgK8mv+utWqdcfcXBFR9HUHf8hxX2O7G5Txm4F+ClmLsRYcZKBUxZ+5rGkrZy0zDpgeSp4rsK0+kgk9RTyZwCXUtLLMaYfHU9VtKyKm3/SZVXCKTyWw8LizdjN7+NUObJhsUNXRIeTIGSHAfenwxV3f4RvuzRC0iqDq6dwpmzk6xj/y7FC+8R/aDVLgEQQy5NjmNkQqU0dcwsE7/Xl9WfcA/zwfhzgC3KAfTOI5XYy3WBxvZx7+OknFEN7NCBgBMyn/6IXhhnlp4KM1Qxn2/00cJbWTwJ6dBY+LY2PB3SIcUKvIi9pnW2u56jG3p/bV+7GuhxIOb98WdBfF0SfBh/RR1cWLXRbtKQrPlFRttH0D10CD/zkCdcZztSQalxVhuqlj+Q74Tm0csD8B2WFgVaY5xt1RxBS9Zsj/fP7ftVHHFJeA8fOLsd9zR12f7kFovOYeQcuc7EOMXHsFHRwpnGAoR9bPOyEbBe4rDddP0hDgzJ4LC3qkubYALgfAtLUt31blBdavnqWBhn5n3uvf6Gd9SX2PvRUx/gKrp908oZNOBWgBe2sHYwpuBvrfEY+t0CoSDYmDjBl2L7II+skTnBPBFhnYo9oCx2kNvRzBJDBMgDl53nQ/OKsQjJX6QLxtB9+m7cMLW8ZxOz8DhkhR1/5E175JL6E0gI6ju1Pj0DxZp5E+7e/8ubqHmBgWbEVCktiBYiUINA64Do4d3RuADGHRR6QNsmX4RBN6i4dFOPrj11Szq6P5AAfygHm/kgElt1LDDv8IEiMiau6Hnk2KgT9oMcL+nsWqRpZUUTDvGjQuDTYRRKcOlJNA+0rsMzrZC2QRxqHBCOIIwAORpLqGBiSpLm3mVfofPDhR9P2zq7P6nZtTLJzCA/Q44wZQzAkNNpV4LK7+qFhzgTUpOISjh2lsUvqM3f1jzqeuJrAiAvZlHecbhZ9xzW5CNxawaSiTZ9ICGyAhOeJjrzUpiToPgExDNINZMguGTwJLw/2xSGejRBjlYGrHAnElzpDHn3nuMQHlmNE2XLcSgvgQLyhbQHUa14Na2nmOAyV8NIOTgR11L7KMYj0NyddapMALdI6rnrCOInG66+/Nr308kvWSRZIPidNmx5jnfExpkBPEoAe2elnPBljA7zrMPOOcZAcxBfQ/gC0zXh6rBR61QAahFmOY8z5T9nogWMeX42pcMAg1z/Jh3b5ihGOfa+UQJMy2kYvfBJGGEbdvI32ifv2EZ0IwCN645MCnyREtq1j+fNTPPOJMHjmz3m50kAcncg7OCNLOFe2A04HCxyO4RMt3I81Jtw+cvGi+sS4D+eXh9rszI5+WddF8Cc5wDHykpfKkRr/kWUATkgpwNwogefIzSn1UXNPesGDcNz60HuAeQ3asfh9cP+D6d0ff1+O8Ac6md1Tm9JhhfNUlGBwgLkHmHeMfrID7Ij+Yt8MM8rHAAjtx7OAXJZwNv1p4NPWHT06Bc4RnZ+ei4DHm7HV2EMVPWRdwub6RENy39/bFRNPpg3leV4Kl6sK3LZCV8ID9TgmL9qhMZcOwqV1a+iXcq3XbhuZU1FznA+esAZuyM5yYmubZBzmlVCYHKRpAKlwQO+hYTqQIk4yRxdDwcgphxdugWDnFsAJw/llB5grLji/zLk++0Bd5gqha0ttEjzi+LIDjCNcXJgBh7leR48y6sQBzFpAWK4LnjM6EgDSBKC0sQOF1muwH4FDq2NkTn7qcqSMsZ2d3hwTqKe8ZXqE0heC6xBsV0YZzi5Xm65fv5rNA/GGrtCObYnkkbUgmzl1gJE307ubTrYxY7xWbQ5YygKg7U8C87XgfUlrCWRnDgjfeJVX8E/1X7A66hcHOGXY2OKW1yWPxlG6si2dwnKcG4KfcOHrX3nr90V2dQ/wx8FSSBBZMtOGG4CUgxz8gnFGHFiWpf0wqALTII/BBM/54CmN0SccHvJ1JnZAc9kCJ4NJayFaKKKjH/9pmaP+mRZn2lubl6ZLW3nHnh/cgWf9q+PNAvc8cD8WPDKBYuBmRy4ymCdfFbVn6ln0qT/itO0HWqZpR8bjvfc/mH7wg3fkBN+TE7ztT2pub+/a6eeygC+na5Hj4TbTFg2cq6deEMOXmh9BaegPcWsaSQYYIGTNbRN51Rlhc33TfUF5Md7QxOHgVgmMTh7uykN1yJ8+kMf9kVCOAcjiD9A+MnH39A+awcdgY1zqnMoZkWBoG0NKMB8LWRLoaw0eE5686iDAcaUrlnFuXegYAfBDfDlW4HWMIrvT7REvLtB2oIFTz03mo2g1cdE/XjtmJ1g0JQH1n0UgJ0Fc/uQkhN34t956c3r11Vd82wWXC7kfDtlzfyz9PPY9wOojhsVhDKbyOLHhMiROcAwPzmrGDt678PghO9UjDyBuOqrTPvtLcGOhpDvGQZ7CGd0TqA14MT+URxbk+TaeVT4nI+onO13ibb5NgPEp/zNVdNRvVuEkVD/rrNrCSUXnEDC8cF8084CTLs8h24PsjHcMkdfKsQZHdXFyObm0TJQXXQ0vMxc0g70gB5kwZ481B+Q0q766qj6x6ElvFdRdYyKnedH5GAdY8Rr3OC9pG0moxMdAchKlPHpHv8h2fR2RD/biBAf4wtgBPrchHjamR9KbB/c+mN5/74fT7vZHmi/7alv8Q00y4R5gO8BXeG1aHeDo+BKQg3PEKzyu4DTaxwBIRVxKWLln2zmT/jTwaetGouFsGTw2z8n/NIHxx1lirHLFMvpEPrrIye3DBw88JznxYBxQQa9XIhD9EC39I491qjpjEMG8W3bOY00R8dBQmvF9+uSxHetLm5vTrevXpyu8dcZOcDZPmAO1AzTIfIMeJB3cmwVQpkNO3IgRYiPp2+VL3Eu+7jTrBAFnDDud+3OPTTN1o8tLPohzAsyaxG0UhDyfQ3uRYeZ1HuJlZ9l11FfsY+1XaXIEOKZftJs0QNpjJfqxASmDzhKfecqJO2OVXd6Rr3LLm/JhV+lX8ha0lQ35eU2Yw6odj6cCOKNdnF0+UMNr0PhynlYS2+WexABsQGUH+InkPJ4t8ck99WcHGPzE534B9HcpH3h4HrT8VIBfHWkMissypdQX8qLPS/0tzrL/yzLkRZKALiBbYMlr49BATqV1FpZ9a7CcBz47wH8gWW2CWChi85oGSrDQsuat8KREQyrP4vj/s7BiVswh0i5cQBaLGBMbfQWNuZwDJtixBQU+jp+RBDljox9MjCyEtCFSVgbOsLZ6C4TSquG6qlYSrl+g/eUkI82EJCydKYRbII+yeYKEptv3ApkdKO7xQ2Q49SzQu3v7cni3p4/ubUup1aZ+T44V5NBA//KVK17QcUJRfJwD7xRK+XEKmASPXZZLI0wStw4PTAh+o2u0611beFIa+izufcCHtPshJ+YieUq3bc7wMTYYIAwexg55dOxolzh16mx4F0T1yUcmnaCW68hDXqkTJklnxzoGHKA+bTUOH03DL7BshzyO4AFto6FpAFxoxfGcb8NoAKDFzyCF8a6pACPOGMexlbyMwwiiXNJdLueLJrs9PpuHzrmn0xuvvz69/tprPuPP1QGdIIj/PS4h7vN6Oy0U4sM7lcpPf+CdseHb+sMBpg+i6RMNtdMxoXHGFcjbTcQP8jF3OFJJ940SgPsqWhkL2nO224VeeCeID8bRZf6fo/5o8/r1a9MXv/jF6eWXX/Fr0Njh4T3T7PDwdgh2hy9pAd3Y4qSHKxSMNSdB3IfNq/a0uLJ4K0CU18tll0f0NX9oy86u5TNOYIRJAHzUvywWeQcyeblqpJjqe+wVTx39t81gHHSCrbSvhKguu6jcBuGxRS4EjSPj4dePDT076wBj2RuPM0zZkKP/R36F5MYW8gdfqc+YJ86QJaiti1txgCcehl2zA7xz/8Ppg/d/PO3sfDQdP+IWCOmNiPlVaOofX+fDAcahP70DPANW11lhI5HF4cWBHswA/0s4m/408OnrfjL+z8ILtL3mMDBuJ7Q4+UMvsZPbDx9an7ATWdXA0k9ROwwa4FxFks1Fr4RHPg4tD8tiQ5FnbQFjCR1rE/ZHYymVlPO7Md24ekUnOtemLelrTrjzcHJuv8rVQ267y22ApGLfIOv54MjzgZ4xY+Cxtz8AzEHmZ+Zo1i/OFMGnT8gX20SZy91ObCNOILeD4QCzIVM7Bw50qYejR+j8Ij80EsDhuBpHHU47YfCRHXlscOrBC5zGsSrtjENC53ZoI5eMFTaOfALp2AJoyMYzdtDDRgybENrwQZ1hA6hLWj94sAMse3hVdpIP1SBCbgfImkEvwi82jP56DfbtdDzgzBpaW5R+nA2VFXA2v3k9NoTvER9HMXEKj7YTZ01ctL3Kn0PLWz91qZdy+C9O9YR08YMTeTb/LBSPULxV3d/+6lv/54E3BnVGLpxNF8pMCQI9UsbvefAspdMADWqahoJrQFd/zlc40WTi6zo4wI80+DgBdrZsEEIDIRLiALemlEj8okgAn31lF5g+YObBoCl/XlnBzfLP+fMgAK6jOJMP42a+XSf4QCZCBhEIX8rTZMp9RQrU1REnWOx7Iecp/b29g+nh9t70WPSFPrgXTU22a1evOe17dYXvwI6XZOGdMB1xmHjTgJ1hGyOM0nCidPbgXVicMeHnXXtxTMNjJjFxeoMc1zbkmMgp6ckIssCZiHFivCKbOL5xQtLu2GUYAC3Kabdp6FmWqkO8bYdeHGiMK8Z7WcaRMo7gFcijDdpHFpS3DoaCYw0xuISmAdoAhwAs6zcNLHGgAeDEMylxkPiICP3DCJLHAoRDxccbRM11MKQ4H9wC8frrr9oB5kloxhJgwWQM2dHs2OHcWq+Y/HIA2QH2jrnbEx/ir/Kn/5w4wXEdYE6abPBFJ3Kbb4Hg9UPsHtAryuJw0Vblk75XJqvgEuJzGScDXL57/Y03pr/61/769OUvf3m6e/el6aWXX55efkVBDvHdO3d95P2hd166M925dWe6pQXwlo68Uon8l156WWkWxRues3s6QeQBUXjEUabPxDsW/Kf9wUziyuVHbz1fVcd6OuqQXtHgzwuiFlIF9cSvQGM3XyK3A8x48s5caLET3JNI3w6i9j5uB3h2hilDZxT3f6VhZEDs0dApI6hc9MycAb1hjOCOdjeV3lBcC9/5Nd8Csfvw3vTBBz+adrY/lMO1Lx1X31WHEyuo89DlVTkuLLZ2gNUfi2oB4DkL3hMj4b9PB+U7kDGZ4XTy0xE/S+snw0/G//Q0Bww76NqmEamhG8xFbg3gwTA2LbpJYx3puDhPDpfw1xTqgPFQ5ebahj8eg24xN7mnNm2N4PiJyuX8al5c08kNX/q7hNMs3dEwR0fVHo4TmyUwlzmOHYf32FH7dwPM35BH/gdQX+hhl3HUsKHwU9vLkbQdP9XnpAA7xdxZ2msAPNYjyu7evetbINgBLr/w5XVNdLPT+cjtUQ4t6pt/9R88y2XwXGfN0w05KU47BDqU+qPfxVW+1z3mt+Rvv2HwssQjD7sKLjIMTxnX5oGzPM5tEGJ3YM5lph4H+NLW5nRZY4jMGF/8htCOvNgkYR1lTfAr0CQX5AMtNgvSVtpru4XIK7JYBvKAs/nLsOyDKpzCV0xHWJjxVvL/mJD6Phi3c4L6pVF+l23Pcg3e86C4hNJruPD1r7z5BwPPABJQIYDUPKACWzKzxFnhUp7YMzBTOw3UPdWWgtuihhJtkzTnu3wG+eBwPARngyBlsCKnXhXQO2lKR1jpU/PXZVB4YXkWALPtNphALN4o/lm+Sqt5nsiKU4/4WVwCZRiD1uXsLH0Rjvhh58gOBrJUObtxXOK9X0PJ+zvFs7BlEHky9Jr7YseG9rRCwjvlBOYyJwgYOO/U6kSB+4cJdqiGAWEHgKfw6SfvNE0b6ge8qS92EJApS+xQNtrrrjaOUt/wkDPq3LJAHQJtxOFk1zGXusi3I664eRe/HMHhAQ9y6oyC2zqklzwAdYo5VhcJ4HeXAINgWSvQH/gpveYTmgagkXHC+M23t7TtZT0Adoj6ygcLkOTJJzwxjNhYHN+NjTVf0kJ7cXCzAxRdxPl49bWXp1flFPJaqoP9PfF55LYYY59UiHSc4Jz5rxZKjKLk7ndaaxygKXVwX+sA01/GFZ5gNGOiUcV4Igv1lcWJPOaD++kayALjH/0E2m94i3GN4QHfYRhc8y4erktXv/xzX57+xm//lh3g23JkX3nllem1115TeF39fl0O8uvTa68rvKq8V5Wn4yuvvDq99eZb0xtvvjm9ovTLcoJ5xdIlOWwffPCBbwdCDh17NejgOdRAHqCjR0pHxrV1yMuJYBZq632Pkjvj8vREC/njI5+QsLuGvH3LlEgjV66KXJQO0p5PFMZi/7M4wPDly+fKyDEBrPCo8eSoHN4CwQ7wdG59Oj5Z13hiRy5OT6Q/ezv3pw+4BYId4McH0sPRisYdidyWA8wOMCwxx/2RDcVpqQCe0/Du2AhLpBcCj8AKVmMzIDtqS3jxBs7S+snwYvifmq71BtnKhmnsA4y15H7uwnSoebe9vTNt7+7ZPufNQwoelSFdcPXj1gecLhywTTkzW3JouZ2BL0hyC8RT5jdXM2wztRarsvVT9TZld67LjlzVySfxc1ojvTMsHG7joQ10D9sSPZI+uavEIRQ+zIv1eugxadAGsHGC/b186dLqft2uGdgd4uT5hFP4yIb1ovNvaeeZd6xFODM4wN0BLqDz0OutFcRpGxrU9UeGpszjXOXBRrmm2qIf4T+BeZM+O672iYNjp1h1ANtxrYu0sXSACfAPLsF2fqwX8AQdoLILbuwBYeaDoLGk+Za5Jhs05yXXLdk7HGCtq8qFRpy9YGH/8H8IOMAHB4eyU9kwWr5dqvwWkFHhNC+h23h5fZbnOSzxTwU1Rz2f5BE+gYb+BBkvj9WirPXgmYCMAfIrDwI4QOsVSqN0lvELv/Wrb/zBssJSMMsKzedYXGCJA8x0SIhhpclrAObagdKe6zIJlzDyRxCicPJpST8Ex+SWgOeFfvBihYdeFIIz6VXj4g2l4VIrb4JAqOmnyWsh0UTSL8o8K04Eftr5TZtMqHC9LF/Ks3grWSh4YdMqBx7F7GxjgHjDxZ6U+f79B3aAOYNGoyiD16t2gJk4ylnwRzl5TAxo+oRAcZfpAA/ICceI2xcO9nOfaScuhin84xjoLFr12GVEdpUD/EZWtBPHuP2NAxAFg14DdNs2zld2Nef7tjgScDI4As2jHHq0w5G2yGsAkheDRV/ALV2g/HbnoEa6R2BJt+0UoNf26UvbWOJwQoXM/LUwHvqS4bqiRcHOkkTHyHIGj16By0mI719S4FU6r8opJFy/dtW7RHmfo+SlsWIH+OhIJ3h0UmBjqbbRce88ih9OQthxhqf2JQ4wIQsDT2orYjkwL1CNjPHs3HZHFY4JLNL0VZnGpT5Qwxo8Afn6a/vhgYd/OEnKrs9HH300/eiHP57eeeed6Z13353ee++96f33P5g+/PAjl927d3+6f+/BuN+dl+Pveg589OGHKr8/vf/Bh9O77743vaewKycCo4/OLB39jGvGlp0RHwnkjzFvmGXECVluEwG8OKrsRCcqR0f7ciS3ZTKye8W7Ob3+KPiypmTfW4V+4lsgRhwCkV/kHHJK03hBuG5EIc7voKWox96jwQkSc5XTKpzfdR85YXl0dDBtP/xw+tC3QNyTLA68M+hRVP+of/vmzTxhbueTeYB9h2rbduuJuc3mK6T4UwBtzEBfAslfJQ3t64uFvxwgOakrDK9my9whxlm6wFjvHx5ND3d4HZhOQCVuHAPWDddTRXSGDQ7sLVeNcKLXzsk2K72huetXQlmvoI2typihq2TxJonNDdkezTe+8ndJztuGaJxIxxlHa5hwkTgB2aH/hJFjPuH94+TrPONRI3MCB5iH4ADmH/Oq86u201SUBt9zRgzbHiqP53iYc94BVt6dO3KAb9ywA0w95gxtMU9ZO7zTKbsGXVUfJ/RZs5EneND1SbDqZ24mtD+UOz3iBDpFHnHWLTaarly9InnyfnZ8hTjvtf/0AXpN9wiQ7zaVJi/4Sz7ACT/wjC74NhSl4WnlAF/a9NsgwL3AA7jKZ/7DY9cw7BxXe3lYnrQ3RsYOcNrCzqSfy6PHcoSme2xI/Tl9KoAsWhxP5Vs/lacjvNI3p5c4i5Ay/gVnid9jeUaOxhFfkeuztIDnpWd5pMw7wEVaIgOtUOTnwVmCDd5N0u95sKTUTgHOpx3CgOdRYDFg4V46wPDgBZDVQJTKBwpKG04r7skpQ08e+OxYsnOGIHEaVwsoZ8bCRKHd5uBz1T+lG4DySRl1itM8AMUE4MMT03LTWbjQ3C70WJ6Ezw7p7t7B9NH9+5rcx96hE7Lr4+Rdu3Z91Q6LsEF0SPvnpoNPNEYt/cD5or06Rja8okWwsioNgAe4WTcBf6vEoMElqyjksr+MB4aiDjBpoPIlANQFWhdnxhNaIeMpXkdZAdxlcJ9H+0t9XLZRHqEbeUAntMhb8kVe+WoeNEtjSc+S4ui4CEpmHHFE/bno8Yop19cRmdAwxvvwYF/5qq7Abg67v9wGcevmDTldfN76UG3rzP6Il8Uf+dPfvW0khl1yVuU6YRhnZK1Sl9PPOnftIzvA9DsOsEkJGC/p/0ixQJE2nFNfWXCtY1kYnI0OuN9KPLUUDPBkWVi+weU/D/L94Ac/mL75zW9N3/zWt6ZvfOOb05//uYLS31L6W9/69vStb39n+u53vjt957vfnb773e9N3/uLv/DxO+Sp7FvfVv53vjd9X3Q+/OienLpdPwhD4L3KXRh5MJOdEBYDB+LjAU4Ccdcx/iPVHThK89o/rpggH8LhIbR3pt2dh5YdCxLjS/+8O6c87v9F3ujE6gRQCEsHWBkOlo1FyTHzP1KLTDmugHqjhLjLOHpyJ2AHZQZlQxivDaWzA8wGAXw/vP++Th7em/Z2hwOM805N6QIu861bOMC8ng56aED6NlozuL+OkEtshBnlBYE2ZrBcFnlODkjZp27gU8CL0l7yfJr/5wGyYuYhzmCrHdveC7bzbGo8fLijsTmy7bWdk61nvWRX17c7yAH2A0ykJQd2gi8Sl87gFEMzcwx7zNgwZuwmn5OjJruzxW0Sm9Mm9/wiR81/7gdXY+41Y5iaAtXhNYx2gMElSC99NO5poF1rKQWKg4aTigMM38z5znv6Bn7mBVqX+nGAZT+VRT4npax3cESdOMB35ADzENxW+FQ73gEWrucmPLP2CBdgLWvb2DlsHnHrEXyqHZ+kjrgZF3h+Dt66WUcedbnV6pZOEHlOiHlOP+r8dl6nzdzyxskvOFmXIwPwyMNWEG+gLiyYP4/H4JEycsQSD91dlvOLA8zrWKGBU0xb1EHD6GueKUEuj/y6uaxX3JaVzZDYpJxoNADhIf0NHzO07Gx+4bn5ZlxhsAcK6xM27iy9ZZvJJ2YpeIxmGc04heqT176BV5+ldZb4wDL/VPiD/+w/iTQGnBXOMlBWpS6sHKcFwwTv5IEwUEvXwFnrYiCW0PoYdhwfD/AgpGyJSDxowX3E/b9yDO8/3JNReYTYvLj5flMtBsK2EhFWZ8n811lizk64DHwkBbs63bx525MSdvwgkEu1QAgPhS+fCL78kdcjPNZJQw44IeQzCZsHYGSinFJkGSeMHNrySIYQY8ju7yTFRQ14/++7774/feOb3552dw89GarE3Krw1ltv+HLYuXM92xZtCcq6J1Y8/5Cj2guv6ZPPkiUPX54TEhOVhyrYBeJrM7yXkt06du3Ac98UqI08bJjFI3mcddMnHC9kQX+DS9MLp3roBmXgEJbGsW2AhyFDd+C5dMhfBhuUMRbQCV6cVY5KKR75ly4hY5L+t03qc6QscgpP6ANAOfn0g/zyTfBJnmilrpDlrGKM0G9OqriEd+36NU1UeEWC4ExaAO9P77337vTeO++pXnYteDH+r/3a16a/8ld+Y/rSl97219Hu37vnW1bufXR/+uCjBzoZ2vWr/8SuuuiRFl3pBbzJ2F29ek3GkocjKb7gBeLhQz4vmtfnMVYYc5xtnEcA3qH3lAU6Qyc9uOK+Rh6StcdQ+uAJFRx1MX02RG7AsPsCIkk8lY4eypl/550fe0zQrTjyo1wyABiji+h5MvUPOxA6UOdEkCS8+URCgLx72wz1OzaAjyMOuAxM/WXMqZM5jEPIEdoETlp8aW16PJ17ciiZHU0vv3Rneun2bVV+rMVe83yDXXctMmtqVzLi/mteP4a8WKw2Lmix1HwxXzjJhBGXV+MxIsDQeXjx42kB91r80nOHRZ+ic5KZjo+PZceeaB483RDda9Ph8ZZkva7+XZh2Hn40vf/j70w/+O43pg/f/9706OD+pHU0D8BpHM5LGb8sXXv5pdviFxnwQBT6rRZPGAXhKX5e7bh15CfH2gIcfK1gHnjL8VnIXFlCxsk9XaQDPTH4aeD57X9WUJ5o49m478FFXtgG5eVDJsydi9Ojp+c0hx9OP/rRe9PDBzu2nwZVX5ee8CEcbpHiRMt6U3ocRce7YtKfJ6LFjOHZF26pIPCVTzZt2PmFDjvFOOJPNecfc6Inx4ivErJLe1G26UR690i0j2QP72/rBE843On+RLUIJ4wFcnQ/aH/0T0ccc5LoNc858IArNmOhAh6D7MpmTnEkUB/cri/QAI+1G+CjTsypX/qlX5reeOMNfwSiNpq5jpP34MGD6f79+/5yHP0EcIrtCCpgY7i6ibO85Lv2AbBvsbDlXQMAHDBosPvLbVqkT+RgshkBDfDAB+dIJxasWcx9v2cfGzD61v7ZpuhIvI4a0PY4iBxMhh8yJExeHXn7lvyTG7LrbKTIZsQuYQOow+18XMnlRP2RdGrbGwOscRcurE9rG5zY0m/Wn/O2//C87Gv7T7pyXkLxPg4o540jK7ASnKZtGVhn5rGIU0w8OgG0LTvAxpllVR1SDescTZi2bGnkGrxC+7jsK+A6Qi7tC7/ztbfGPcAoaGKUFWEcVmmmQ5gjE8YyqHOHjGZakJubBpYpxQcusGIS2mKQaY+SZmEK3TiuoYJycy8kl0B5uEti88B7LJa8jFlZYQAdEOijtDgrdnRHmxUs9VGYpZNEnLwqUgNAOQH65IELVODUoT8QjlOhxY9GFCinfVX3mSr12ZXi0vDREbdAdNByz+MNHgbSZCNfBEKXtqEtulH60KOalcRyUVCccaMMYfIUPa9Z4UlTLqXwgBSfroVfJg0GCsPjXSMRgxYOTGXDpHRbMpbqyao/AMcGmrPhgQ4/eEKxB906zKZHmfnkUs64X1N1cY7dLs6mDAy8Zqca6mrPuki/aSd5XjgUdVp/6oFwIg/kwFWAvPs2PPf2kR7pIzx67IkrT/8cxIKP1JT2iIbmhGTPLRAY8hp6sbSaK+zG7O3syAndljwog86T6eVX7vo+4Fu3b8o4S1dEj/5zUnYsR4crHui6d44Yb/XDuxoKuRdbY8juitpBL5Az93hTpzqK7tAvxjO2KuPCDhVdglH4Rt4B5In+SGo428pHx6jnzrvvY84oS3/+R58Z6+onD2vev3/PC1P0KrehEPpGB/Lhkx2x3LvOE80KLhOu+s8Ro08fope8hk9jo7qkoeUdInZxifvWEQV2hXEEdPS9corzJTrerc07Sh1Ujzdu4CxAiweMoMfJJTrJjv6mZOOF0Jci0XvJRjrLOGVHInPP8vJ4Z771628ICd3LEU0UDWSm//wK1ign+ZeSFcZQP/dbQ8D9v7IKDoePnk67+4fT3u7OdLD30F+C237w4XS4/1A6lY8vLMPtW9fVL53AQhfn1wq94ESR4BJvPv/JXcKcejYffOn4mRIAKs/LR7eRz+cH6cMy0Bxtpt1liLwTTV5yE8cerOooju6nvxob5Z14vLnCck5Om05o7933Th16wttPcErZdEC3cKRsv0UvMwdJjDWXtG3WfLWSOdhbJdalb+wAb2mOb1w87wfouPWBT5AzX2NPL/pkjS+H+oNLQ/YcvX6aV8nerQkoNkr6aD1XOcUXZeNu3rw+XZWTSh+YywB4VCENj+BzRIbYpo2tfCE0foTkM/pC35hb2MxXX31VtG+uNleyo4otltM/rtbYaUbemgSsW7azxhI97KeqUNeyJIiPtmm5jvzQj6zrqLLrzkN93ItM011f/bYMyZCTibSjfqnMV/dYu5Cv+mF6+gf90kxoewkAR2aY8Vc4eW6EK068JYcdYPKRX+qhZ8gjNpGr4L3yhfrZJmmMoQc/0O/aa72h3cHTTI8uIucZKFsFp0egcOA6DlBfBzBXdcSz+6Q46OS1Tf0ZiK+O5DseOQDQ9BVI1hyVdk0BN2tq+gjkTUXgMTqk4QFfb/SZtAMJ5tYzQLU5ZDKjvEwR5akSR34QaRycpniPp8ScOt7hStkK3Dj/El+VkKfgljMaOZJDESjgia5VJvOQDAU6RefjVHr3ZFTI5DGGBkLCwrgqoMQVnN9TKgPkG94VX35OmEmP0KJwcYAQOscqE8pFWR1GL6DDWVsu7jguvqzfowL9BHCgNJt1HI6sghdS+iEcy0IovK/Yu4r6WTTgqR+nJ1oUKCFGE4PL5L3oVzWtq6JOGsQHJxI4URjjy1cu2zn32wYUIn81Kzx21x/pTBMHAYfBTsxwPHigyzuiDnEW3UeFGdIHZMUY0QeO+ucRpDsYEhxeAnz0/baMA4GHjaijZixLy1wOyuMn4oGHIHCMFTgrt2NMWwo1YHWGsyCw0EQmoc8OXtqdJwqTLGefvqqBXBhX9Zcv5RF4Mb0ay7tVxZg/NjDGDYeCNwkwrufPUxYnmfEtb/ReJ/Uuwwl5+lTG23haxGT4/KaSLY3N1pZfnO9L6+oHvK90UPXZlcRoslOw5oCOQ1fFosWiw5inxYyFhQEvI5CDsaAcUK/1LwsL9PxU+lig6bM/ECEn8URjgHK6jxpWidfjk11j0ZVcKk+gOkq68Rg8c+afAXz9kfbJzajjeYSujS7kgCwSohvRD3SZB2Y5geBqC/fXk+aVgywc6LWPGlecY3+ZT0frMDQk3vOaL9gWLyJp0sGS8hjihEguxFRAGt5PdDjhKo1/AvcHHPRQ8RWkvAHIOCWWoJZxvlXfcx0bwBzCjIsW9nZj44Ich8vT3TvX5NjCs/owPtXKfd7QhBai5qoSejpGfRwXPMGqj0SaP/gYIf16Hu/9nzDHkupvScGyVeAXzP8hgH5JBoyJdNXjNtIFdCwcIaFIyXIcclmW4QJ67dFcOdHkYyOdBwulrSoBIrd8GGbTJ1U4ODjAXHXiFoiYqLHGraiLsvTIO2bomwIjvy6d28B2yy5clZ24JPu1Lt1gX5R8Ox6aD9jV85yMqwyd9AmZeGS3cpP2FbJrrHw1maB/I2A/6S5zlPX9Apfnr1zybQp+R63yUWd6B8eqvZqLqurAPKHM5SLWk3fiHnvpNhi2e+ILe0Z753h1n2Sp5CwTbJSIHvNqSAURCM8i7YcHJUSvn6SZKwq2NYSR7jzK2zFi13rbCXYOW8u910+xGXIueb3Y0cGR0icq15rBxolktjau9PTExTITdO0lrE4cFgA/3qxQGdUIquJ6xLks5HGj4wPIPg3ILrL1Ueneb04ZaxwKtVyHzZ0asM7TIH9Ouzjj5D5ATWyM0LjXNoIqWMYESmnf4wwu+eobMlW/Q3vQVLx9tO1UhADM/xXoAzIlSL5+SQBrnvLNmY7neXnA+eRjD30bCkG43tjSnMJ/YC3AvtveDPIEtXByTNsJYbACcBgVmMCelIqP3BUR4iXM4pmA4WUxRyIIP7QTBKNRp9RumIqYEWDbdzGoo26PBBtveDYeApcgPOCqwMASKJcipbkMCsPFg1xtj3xe8cU7SDd0Bs3ZFrtgnH3iFHKPE84weCgrzhJlvSxOAFCy4zqECHuR7oJKn7xAswhzdo5zbEeSV8awo6q0nDmOyA7dZ96IWxukTPJMXMTAwFLWicQki6NABf25fg2A0srwGaydIZlVHAEWVdXdunx5unnrli/90D92IzjSf+8sSrb0hzNvdsZwBtm59KeTR/9wPOvw24GQDHq0MRz68dS8jbHweKA7mcTw5T6IV5TeDvFFdup5IvayxgfZ48RTDqHQRV52fnGIcVBpV3kQ7+404x+jDP5wouFNcTCQg51h9Z3FgTFm7GOk4uSAjNPrB6wYZx1FUD6u5KEx5FVZpGcVJP5UdRk3xoN2MoYx1IwJhgV8ZhMnH+iB+oA8wBMfG5LBpnhj5399XTIQf/BEH9WM6a9dlAEXrTrB0HUhB/Fuw0ha9WiJXodPZ0omsyytbJrZHOGVS08Y/Bo1cNGD3d3t6fBoX/XkaEmtfPVERLmlhzE2FY2L5x99Ubl3gBS3TC1jxhidNBuuf5773XDS1KEaastNedDtWHmnddDkVhBOkjJ+697pqvH0U9EKyIG3rqyt8d5k5DgeyhG96FSOPgHmkjG3NQhfBdJb9Ue8oL+WH3JEt5SBTvoEy/n0I3iSZnAN6LULjRYYEbJWIXXJUyzB45ITKd8rSnsy9tKcgfF0unrt0vT2F16bfvmXf2565ZVbkodK5DjlZHJDcWSOrLjNB5mrv24DG80M0Y+GGXuH5K3APJEPfgDuzwbAceHjAFYCc5Ce+cfRWjbiTQuDefsCATib/kkAmtcAAePhecFy6KM76QAetoHQtJsAT2GMzAijH+iJg3DQf5FiLaQUp25Ta8zVq1f8gKxtC/qtfAYCGjh2zEHLwL9IJeuz8rEtivFaNG6d4MR0QzQuaw7h9OY1d9IK8ed5rXBBZbw+EyPDg7TYfKiSx9rnL6LK1q8zh9QXc+LOqkc6Io10hzXj2Ovj7Tt3/E5v7DMbKVypMt/Cp+osN1iAAmlaFZgY/R7rkOrzhVH3TWXMP0SMHULnqU5fWG+QgamJOOsoO6C0Zz4VND3MJ3pNgJadMKHYBinguJG27RUftsUcKVe+bSlx8bO/uzPtbu9Mh3v7085DHQ8OLB/uy8b5tSOsE2TftqI6ADTsANqWjHXZZSkveI0rb5aM+uBE4szTlhsUgY77O3LRedY0wPNb7cXWV6+DY3Ce+iWatdNpPHk6KKRtgP4QjKI8y1P/EqJflq3bUSF8uCr0UpZy2iWfE5yUAVmH6XP4IoDoEbb8sFtsRMoO63hBusYbbtCd+Aaxz2zqgeOxEF7fIc/GESd36BZXIZlNyNZ2CV4U+6E5OQNLQ7KMm8HnADgfV+cnQ2iWxrLuSigDPLkkZHDItaNEsPFi0OOMGlxNtIw4kgPSBIo0Ji3igDbBGHO7KAZK7B1IFpIRMF4NlHEGb2dRhsRn8xiTofwA9JI37nvSROItDHkgZ3/iYScuw5LHV8BwLG3IrDD0LYpWmfisRme/K+X3f4B0lhEkA6Bo3RFzH1NsqIORkxVNfvHIu2D7apurV65O165e97uH+YCBd4qV748YKE7/4Ydd0bxeLTtoeeBIfVTI/dlxkhNi5C0TDBSTVvFMwsjLs01/8MtkyNkdDk2cGp/pMRaSfeUPLx0fjAeTz2Os/h/LMSX48rpvDcil9JYnnqbhZZaoJrLosRPLpGo7DmqX8fFus3lVOz4BEG07xiKoMrrCrkLeH8v4Ieek7VRaBnFMCAwEb4DwTrPocEkPBxPD4b7JCaTPnej0kzoYKd9DKBw7iNAe+kcfkS2OEzjZZYmM0tN0Hp2h//DIguAdEngb9Nhlpg7GD319//33pgd+WPOR5MSl+MgPOVX3IcZvNqi0iEEdxi8oc3wVxm/UWZYZZMmsL648FpMQUhFtJ+6TLXgZZQ6UGg+pzfMqrQQ3edFJArgqGKESEygy2w6zNVCUh8F1bIaZgsAJ8FKvYYbWJqCnmj84MMxfIZo39Q29wfbgXN24eU3y12KhOpzQ8y5mbBOXRj1X2HFUiC6yw6b5J3IrGM25Tz42noBaI4qEyumTA2PjoLYS59j4HDxWp7n5RICfTwNgxxHL4psT77lvKZ/zGCCPPX0ecf0TnjJcjp6Fro+KHOsfVxnII/jZEs1d7OXNW7dlWy+7n77SpoFkd8oPcLIGaB7lqoTmP3YJWQwZEo0zjSORtWFNkTUdsRoaTuchPWwHThjjnvFmU2PNuoM95ioezjbzmudJrktvbnI/72UeaBO9NKd289wJtwsC2O+bN29Nb3/xS+6LP7tt26q1BQTLKj2HZcbUEf4Uz643rzfDbkqJlY99cR3hGZ9S51MfUoxVFix6t9QQqpmOoLn8j6OVcQs/oUlInPLhpInn2LS0zdFX2DSGvIGG5zagsfPwoWzdA69pyAHipQFZaHpNgPEXAGjGLmd84Q15c7SdZCxNOLT90xH7zjH9AiG0sDXkuy7lQy72QxQ4Oj76yjF5iScdG0Eg3+1Ckz5CM8PEMK/klLrBIa91EmbaBMC8KhQHGIfRJ+TKlQA24aS/G/hV8a1Wm3I+xsklbLi84fJ06fIV6z2AfuJzBEKfdsxNmXkuNJtOcziDx+A9r2479WmgfJTekkbjlNl4OUiALRssqPbAiWKVHigIdEnHQTi5j8c1XaYhOdU20MFrPsdlQCHjkMy3TYBfhWuIY8buF60A4SNN65/46I382RGmHxQOxR5KBiQ9lE0/Y4kW/fblJPrHD/qC9gFY5jF5gcgrk9HGgDL41sLavmEEiePcVBFtYHH4caiGY0aaI4ChwDkipF9jpxhDz/tw3c8455Svdm/dj/Tf7NJPBY6MLwuHd7N9Nph2I+f55IQ8XwrxkTPHLFz0kza49J1XjHGvKfyw85rFJ/cZDz1Cvmr3KYMGC8gGZxWHVsGLup2JjCrjCNOkEG8Wpuws5ISGXdroA3ToHn0CcEwJ7hcEyEffGVOHPPilTPU1julKDxRilDgOZ5k2hNPyhkD49JkWwZxYxAMPPajuzsGGUW0iw75hgTHMpcCUVd9MQ5IoX9Atf6s4uCrvbUlwNweVQ8H4i3xYJk2+2wm9kblKt51l0L/TeRK02z2b77yEgHSHxgcQFVYSs/g+Q5gJih2PtVtT9lCXVbPIgJPn99/jNXHv+h5z9NxzU3OAivSpu+XsuqO3piFipmOiCnSyhJdA0Yi4zguGgmXq4/NkPUJQn237J8Dz2j0b9C/B3esvdZmyS8cXNE/jkF/hUtllmoLHwzbh4NqG6chuEw6snV7rbXboZUa8g3X5ylVfxUIGve3mgI0PHGDZokfYQSFz9ce7yBgOjRMPprl9y8kHhVwJRceBOIm2Vr5CRzm392FLMnfRY3iVnZOdZf2Ti2galPO6rS3uI1bgRHdd9pwHoznx7XrAxge2n1l5/JjNDNqb5/qKj8FjZDlfjaMTcNsy57kOeAleHzF+Qpp1Y9QRLrQi76xZpmMEyhOHl8iFGuJRUeg2bTulTPBdPzHLjTR2mbmDrWMNoD1OBLh1hfXEV/+kBFmTs5bW7lW/PwnaVwK47jP8w77K6b/tYmkqgBBcpUNmtLPoBziU62iXb9Cv0ImvQjLzU7obbdDHRiSdllKH8S1+2liFFb/tS0PrphwwnwtIedpGx5AvsvdJG1foFnls+rC2Z2zEI+sRa5xsXNdi+m8fRvRoKz5U2olPEZ05z78yc5appr3QOJ28dqZ1l/Wabmc5LqF1Pw6WtIDn4bsNdcKKr59yUm+EOE6nAx1YbfkXwB345tmDerq99qV5bntRp3H6yiAtB5g6pJdOSON2cmRs+uSoL9lqAO1Q4UQwiBo8BkvzMX0QZKFOGjrsxmKMoFXa4XWWf8OyHP4UUTvjDBl5EuBdPzuYariOqPGhKtLUb7+qlPDA2ZZ3jq9c9pO+fsBDZeBGTpEX9TEcOL88bBfHOE4vjlR2i9mh1SLCrkLtJjRG8NfuFFhg6CvlQHg7F/mKN8tUfGYyacIMuecyevjIjvDhdPT4SEELkNr1u3e5TQUHGadcAec8TnKcY4TBpUs7wmqjjjiTET6QJAfvcItNdjtRPy82Q1c8WRln8d/dIE928ehbHdAP0ev9cOp9doPZYRYPXmhG5zsuBYwAixpy4NJQdCpypB3GNYG+wCt0GuBfgT6KvzjB6PjQcy2k7qLxcITRSWhEfzE8XvAGTzZs4t9OLrqpfF+iHfE4x6I78ubfnCoe/fRPR+jb8DpffXd64Cik7cSXaWhlLhFoexGHnvBWbZm+O7vSswLlkUHD5weWIWMo3gDmqeelmZLs9WMn/pvf/Ob0Z//+z/yOZeYUfWGMcXg8mQT0LTobWss5bpI+Pr8/zc1CQljq0scH6CeMNhya95zQ/r0AvDDeOHa42kXy02JoJZ1QoInaH3UnNugYW8RbXGJH/ECS7Ecvy0eG6CW7vZKB6tnGS/acUJPXBzWxOziTjKQMQ8aZ8dZ8Io0DzG6wdQ7e2cGGQ5pQsM22nNnESDkg9TXzWA90WyQdpxM+kcaOKPRZBbE3Xdritgg5w3L4eBVX7M95P+zGh2wunr84Pbj3YNp+uCO94lWYsrMK6Ch80HZ2MhV/GkcxjiqvLs0VwsG28pCn+FAt2zPBUjdpF7vD0ZwLx1dABm6oDBiySbRzemQ7pBAO46SlTT+rxFF0mTMAa8glrWPc6oHTT/nt27f8ZUpuE7ReK4/38po2glaE/sND6Kc9xP08qN7SN9uvSGTksVmSzQf3v7QE0YEE4i2rHJdAajU/XGXmy9kK1jmFlLlohccvEP78w1klf4FreymU2a4mFOl0XmCOk88Ysy5mzbJPoTWQvoOHjNCLrmnIBbD+tBkFjaL1w2vc0BHb9NF2xjvysIYtGaKg4Wx6mR9CKG6INd28Jc1lvEDei+KscNseRldxBk4lYI4KhMTLyylwmQJH/hYKWuEAnBUTQ+DLgPA5lp/GgeKQrgwIQPGBJV8MbHbT5EApMKg4w1yuzL3HnP1I0VS1ziM02RnGgKAgfCr2pZfu2ijx6UhCnlaPU+pX4ohu+IPn8DKLhlsphqOrTLgUhv7PfUDe1KmT0b7CT+sSSIPXviCv9CeXvAjE67Rbnp40hMjNTqb6xlP87CxyLH1e9M3T/DjF5oeFQYBs/Blodsvdh45NnHvzJhzawhHkoQ0cdIwaZ5jIn1qMOrsuLGgccXx5cf0BlyXl+Pp1daIVA89YZoIx4URcCxoOsCaoDKdPtjzkMpA6KikUjK4MqydweYcGchOvpC0DxbRwskhyOYd7Ba9c1gmFLx1y9oseIi8tLDjDQz6Rf/SN/rOAYEB92wLjoX5WJuAyxpGjxlNHjz1OcIZ/BOeOuRIHzPjqB8aWXREVKi65PUYfkCKGibzojzgVH9CHRuj4KJw8yJUyeGCMOhfd5mg3+apXGov8FT3GnOD6p+Oz7jNXOTaM9sQL6fAzeCItGg4ez+go2EtQtnMiU0Ap5EbSqP73MwNal/k4bO7IB+CNseFqBq+I4raUhw8e+m0D7ATzYRXKXEd1e3IS3tIvgzuzDCwRwXHc6RGGvFcy+gkBHp8Pg/6ZQA8JmrqnAqzq71QwH9XNTwqaD5y0mp+hEyvdaCifg5XInf/ICXuC4xtbwLzzLq5sEx+3OPItadTRSaGOj7ElWp3Pn18T73y9VPNb88Q4SnObDg8kU84N9L5FZZ3NhEvTRR2xJ3Z8FXidmhCEh1ygS9AcE488bHeiueuHmsljjMU+ePDsPtFn9X21wTLucbAMpQ/H6sfxE94P/sRX8jYvrctW5pIzVwu2tJZcke2+evmq7ajtsuwuusC8QTdja8kTYVG2feSWDewKPMte8eqwx+iieGIckC0bHvAAX9ndk12WLMy28uZNoYwB8xY8Nlzy9cvFuAkyphnnld3gt8CZoxDM0e2pjtcu7/ZuTa+8+orfS4wN5c0UN27e8H2l6Ao8cZkeoO9eH9z/8Nj2GAeAtHXVZaN8tNkd6SCmvnft1Qbl1FPmqjw46Se8AJ7Hls9op2WrapFB2lmGAPnRca6MPvL4iVkKVIp8RntOp73+gOYXYleeX7ak1WB6ZwKQE7u5feSOToiKy1XoQ2WfcsltyDhrCnaLdlPf/gcZy4Y+CWgKYoAN8WBomW7e8+gVdwnPyzsLpcukViS0CQLqV4h0lhCY26esofJSymlRG/SSX7ABGX0CXPdjwLQTmdOLUGh8LkM5Z2UyKE5/GBwmHI4S+lcH2HJQHOcDA3D9+g1/NQdHmDNTPjH78suvTHdxim/fXoVbt275PbGXcaRkxPyqK7UVJ0YTV8bPrz+TIfJtADLwPotaTmgxgmEpH84bvM99msNZYIIzmX1Wq2BHWYaUy270pcG7tdzAvrinh3t8YugwkLkMghJ3MeLo8fJCBT85OySPPsz96C6IjCmLIXx6gmMscCyzCPkBKnY0hJOnTmcH1b6N6nmxkdygDVBOfhZaZKC5oGUI8naChXFOi8ETbvuQcaks40SGB/1LO8qKiE3VRew0WEbcjycn2Leb6MhY9kQKnVoZf2iKiDhxnDwJSFlxlgHouml41TEQHjg6qAA51Ynoboxl5zrEMdJasNjfZSGX3MDp2bbnpnl6TlCdxMvn0BHRzL15Q6fGQtv8yHiEwQ8hNMhLvm9NGenWsYx0XD3F7HR54DgH5Ao/1AN8GPFoW6AyRSjFtbJESD8zWFekGCxKq/ETf25LSXhBN27cuO45zzxnfu/5s9qPIGBOxJ3rlEfrNEFx/ucYoBlNqThTOrpsHNv2i4QlpIVCODodwJnTxOcweGjQP+OKFzWkHObQJwSPf/hW1FVcbXVcZgJqkzZoTMDBD5FpznLCzZF7fdnF5faFI3Zx5ZGeKOAM837WQx0fPea96bk1gs+Zc2UJBxYn2M828CAPD1vyoKLszol0nJNwzoW5SYH0iXT5RExjbRw0Z5+ITQJOcPLGUYExS1ztgKMjNLFpONbMDfcLeTBPRNt2xA9G8tXI87ItvJ+YWyL4DHM2VfKe4sxBHxGedJJbAuL80i/sLcQlcs0/kTf9zKW05TEQL6xxvAUDG3/t6lXvrmLnwPUJi6kEUqd6NdpXYLxmPeM4cGiLOoty5+uYeQS/ZEY+cMzVQd4ERR63w7FJwsPhvBLt8pUrxuIViqyTWQ/SjueQ+z/aGO0toXaIkw+OsxKqUHHsa2x47I77Dw51hed+UP8MbY9jxO0y+Cke9ETYR9tly0t5KxpDxx0lziZMHnbHoSfP9KgzwO0NsNSWDAhMT/+W4XkgyiNGM8TDc9eX8m++LQt4CJ4KHOIPdZ3PEf6xeZycAvan0BXRYj1BB31bz5K5s0yeShMfDNFYnIkAeM0r00u6AHkfBy07i1Iape84+ePHH3VXE2IILZVzmCH5pQeCathKsEh0UWno667a7seB21UwxsALTzMvy/or/gRWZv1WbdKW5Rh8JoAHSZMCEgsyxqcNnB92M/noAmenOLosfjdu8IWn5JNm8t65gzN8yziUoRQoCu0ymbkPtq84Q3m4tJVbEXCIwYNHztZzO0BlUxm0z7DZPrdfKznqDwkQhJ0+ygCyw4DRw8BekiGEP54wxmHPGyDyUCH0WeS5nYHbGyAJTyatYyZA0nGOczmSy4u5L09jPSaIb7sQXyxE3MunPxszWSfJnMVI4aKcbnZo1FYcYsYDB0+Lkfrg3Ra1Q99CK3EeRmDXw1haDPxyfEys2j74/7P25kt+Lcl9X3UDvaG7sQMXuLjrcGY4Q87CTRTpsEKU//Az+E8/gp/AYT+KX0LhCNsRlmg5RHEZkZwRNZzlbtjRjd73BuDv5/utPOd0o3HnUnL9OvvUqSUrKysrK6tOnTp7u21fUI92LHsTrmBsgZ9KcMxavVTH4zl0EAMUq8xMkLLSz4QgK+4MCOQtgAzwFHZRZvrwUdWEUBPS9HRE43sjUKJBITM4anDwVeVYqYgvrIDUiwjzczy1yHYeD0y9LPpoDUSDv/dbG5rQOr23kctjUNXH96QXDRXu6ySfIfwcrvafuy9cAuefXIExHwNGlK6NcdWFcDvi49O1fHHm4JAuFwV2N3jGuMFNA96KHBwYLKf2wZPQW/0Mebh585YnwgzWPC3x/mzJO1idCz4iJ86nMCF0Mw30cbWk9B93SK+upCekkv4TnPtFEOT6Tpf6k+LtVJFSr54C9oMP6PdfB6TrmAZHcQLEHVe1Jh0AvzF6yY9B6f25CuR6IsAIZt8uW6YwbsXydizL9eDgpO3LAN7f53xpzqHOCjHH8dXWCWi2vqG/aFKP8cuHnjCkDwXHGMu6fyW9oN7fOGywgOObTpWdIf5ENHJ9pbBXal/HkYZwx+WlPMqkPM4CZjWZVWnaVYLkvoReYbvDDLpGdfZLsOrvHAmGnvZ2LoUpheWHU3Fgm/fNiheYJ4QHJS8x8Sg7+onH2XkCyDsjeSoJbnQ+L1dj+PL542u6kg8ZLR1ZrTb0T0HkycFE9MsY73vBVPcMcfobxqWu/9ziqgA8QG8cHh+1jc0Nv/CGroM+0mzv7LT1l+tqm2PJQYwuIR1osE7qfpxJ7PHgJX54WoFfYOf43Ee/Jg2Oepp2+EEYeYzT0Ypn3In9dYZvLpa6R5d5Nd1jGfeUlSt60fpO4aRnzOQDG1zLwAdACC0j71WAiQO4z4WiyyVdnGni2vVWEjvIjqAsskwWsGgjIWGyAa/ZM882Gr+3g1/6zQcJqJ04PIAPpGxvb/uDKXvyn0r3IafYUp58qRCuhj/70Qf/k0q97tLkpoqpiLWT34xUJhqddHWPm94DEI6reBzxZ3CecxWfJDA4Sn1KE/6sgkQx5XxPham305mhzR9HkDCAgyOAaBw1n/yhi46K0sdRFo9a2LfKTa0UmoSBnpFmx+l+WkfHT9JM0+Om9+Sre/NGfhqWK/TJkzCh5oSHre0dzTbZE8vjoeSlM9pAlNJYXmaFNF+e834u1ZXTJHjkuaOOSjXZt0V6jEkAhUNZzGL39nYkCPn4ATN7IbExnEdS4b/vj9lzKr/CD48OUl6PL1dh1Cv1zLXipnVPXoRabUE7KcxpRS9XG72im3QIN4d87+zwRbNDKdOsEKOQffSYflZwEnKEHcMdPPAPel+Jd7VyS/kMWHRsZreszhwINzxmiwPyRJWQmDxiTNvE0ENxXPaKtZWkwqm/UnS8WQ2mTtCz6NVZ5dG9jyeTQmPLwrNnz9uLtXXJ3QKV7QPqabtx80Z7//377cMPHlif8IIJZ1xyBiWPsnf3ODGETySz8qCsfiyIso6yqK0SNhgVTj3yRnnqxSCOg0ec1iHmui8wAUTxgZM2mZMR6yN93F55JJlV+Kz+MKBwRJt5zSNQMfbWnbvttuDq6lUZybxpzoqXZMjDttpZ5SOT9E8redGIuI+KcOxr3HqwUlyFlxFcaRwOfRNFWuE4hfp+AN87iqQ9LH47efDDIsuf6u9JhfjCi0Psh5ybQzGzxQflyQS1DzZMivrgMgwoSoB/SiPhpIen3OMIG6iAIQNFdZ2EGIe4qQAPVoLXb/KoHaNpZpYPYZzK2OIjNq/asyeP2+NHX2kw2FQ/4UQA+tnrNo/RIdmkTgD1QYhH/rqwAdxW9sovDElDq/4GB55yJH4rwzTBOUclL3IQ0t35FKV/vh56YjoYl/6/yKvJAOCJteKsB8irtsqkOn3efvqPbjBqrSt4zuP76BYMXIxOv9x2xMeEVCLtJH/t+WW08QcWeIIiXqOXsp8YsxVe8xQKOlSmysCgda8iTFdoyAQ+NMI6JTXNvgo8TsqDnMxKt2Jok/ZUuslTc+EsXeytHUy4bSxTvnAqAfVCRuZ5KUl9grSE5/0IFhPYP1yGGwsVC/6QA1vN/Db/0rj1zLq09wdPpHWPrsRIZgvfnTu3Mk7RJSiHuoin6DN04L50IWMClcXwQ+9mMkjbJT1ulGdXxfeOIY3opQ4491nFmR4Beh39xYdx+JIm1/1DjZcqe2tr09uKyINRVf0BKOOt8Omf8Vcc4VMY8tKzSE4dlJ6xnjH5msZ4+ENceIWcmCmWDxZ1GOfqIxjIDS9YzqmNnUn88ThMHxdm8EYHpXz8U2CcA28+DHTssZYw8qbU2EA17ruO3aUu06vqpPpElyu3rvgpJ/qf8NAH4Gg3FlgYZ2ib7I9nDFP/Udtj5OYT+NgCMXq3trfartrDcTJ4MXxfbry0IcyYjH2DfKLTWUhTKSpPtFD/f/XjD/4HlfoBAvGWg3BfJlfBhcv8ulSj4qjINP68f3otN94jwMFRQFz56ejusCo0BrA6gKbCVla65xgumOfzf0WO6q986vwoG3WUoTNDquJguA1g8NGZxWynI5GcjRz5s8SecOpZftPd6cNVPbgf4i9wCAOOutgoKIJ0teKUxtrc3HanQ6EivKShQ6Ak+ALPqujmcTi05PgxzYwkCAgHAsAKEDgZjBE8P0LXwI6RSCcGIAPjhj2mC6x6qhyUwHCci+grgac+7OPiShjl0mEK/IKYwopn0zSpWuTDylqKqxwdAWOO9qN9WHWjIzMI7e5K8UgJIdjM7DIjJFPaNp1I+c033cuPAqBsDC/FkohqGD+0QBOyg0H9cmOzPV/b8Oen6XAxfJGFvnKs9NCWN+nDf3diDBykTuVRL8/C9XMnF01+gUSTE4mXFLsMKhnNEJF67HmPXx6nnpofN2/dbA9kAH/w4D6VMO0R9Ky6Y6TzpjgrTQx8lK+Ezku9MH75ehG0eOuGsjKYed8h9ZYfh2yjUDCGoJn8vGjjovSPAa7qyMstKA3v30Y+1CbQxuzbe6UZJKUab92+K7jjbTYoTQZDZuPICjyinN09yaPKDn20CeAqxKt/AfklJvjxVPtOr0LS05ImOHB1z8X3MFz/83OUlYGVMj+iB6dYx00NYA1yAiY9TGIu8QU4DF/RZ2NYfPJqNf2LgR+ZABRX9Sw6uSeeayhROPFVtonu8Ib7Cu9E+p4rdaftNQlXOouJ/EyoWDE8PIrxtPb8WXvx7KnPMWUhoD6MQl1s/DJBkz6g3wxFUVZYVpe4M3wym84Hve3OJKCehY2rCxv958EXrudg6nSf9j4X/hucn86YOHor/y2hqpPuJP/0YqkO6SH4igHLGMPEdvQzYMdPagxLpafNjCt7fVnFBQ/6pCbWEgyVzzGY0peEKcirbpILHP2Pvmz9qHoxEccfUH82LulT3VMmJpxXoSFd5XorBOmEAx1mA1n31gHgRAa9xYKJ95tM+pUAnOhVy5rSVT/AKM8Zq2chugFjMcYZgH7jLGHeseAJHYYueoM+AjD2kBf5zziS8dRb72TcMHZxj+HHl+A4kx/HeASTkWmMIca2PenqA+luwkMuejh0ADX+VN/D9UtlUAC8z5iaSZ76KFe1BfyjPCaSNWag8zi5iKPq0KUcaccRnJHBbqB23gxlyVnyFUBfJ472Rl9MdYN/9iuDBI8JBAtb165eE8+YYCdv8qS+8Mo0ajywASyjlbFqYX5JugADMng9dmlcp574AZCgAw0Kx3FFrn2uv/hMvdH3tL/Z1cstvpYb6qAgIBMR+Kh7/AL46nLkF5aeNhmKD9DLJAwjH3nBmN/e3vGxc7Q5C3pbW1uegGDbsKBiA1hh+/J74igZOjyM/QN6noghi9g74OXpse0OitaPZcxDf2ABsqjlxBFWrmIGodIPP4JGpAVnElZMwU395c7Hjfe+DNdy4C0g6nw8zkFnwusG5kZgPMsVDocaiYDGJazjh34EyXtI1AgIGdfyl+DV/RSmaWyAdSi8ldf+Do4PRRYSD85FG/91sTDpinCRxng7LoSAGRFCgXB4f1Knl05b4VwJI78H695RzVN56GgoH2bezNZRXvgRmhhEzNSjyLgnz1Av6Cne9XJzJjA87Kc8WJl041hgR8XN/9QW47f4govBcEk4NMs9OJLQH7QNdQiAVQDimKHm0X86DvRhtKFsuQd88oPSUH5ohXYNVFIe29v77dnzrfbs2UZbX1cHk3G6vbMvYEbJyivKhbe0UYQYkwwyUZTs3auPK2BERsHAV7Wh6McQZgXRx58pgHsGCviM4ZF2zMsfUUyaWImPcMMzVtXF+6CliFhR4WmFMloYomRQXmkHIOFwDm8eQWbAmqxUIGMC/Fas4FBW5y9JVF74CV3FP04qQZkgD+Awr61gchzelSvLGvRkhEtpM/gRb/kQQNMAKjN06AY/1cGvv0DC8Vc675nrIK014MDvPEncL4kzigTZX0ZvNFV+5cb7gHk7BXgEss4f9AnsQhsZy4jqG7pkSGlA8J5xks84XfXn1tE/10C0OLqSyMET+qsfJV+75jahzt46Q67e5rR3bS1J9tJ7fbDv/a/6NWHVJ/3Yv99bdn8TKO0AKsM8K1BffycQb8q+BpQILWHA/01B+DPJLUAnVTh16+FKyxVjiEmnV6MEGMAOF3g7g/SBpuxqAD5bjrGJAap4xfEZe1aCs90Bo5OnMrrXFUOYLVUAckQajGbzV2nBifHKpIY8R1wF+5rg7Emv7kvPHqrwI+U7plylPdL1UATsH8soUtpDcIoe4k8lN6cSGuIPWDVUWUfKv49RKd16oLr5iY6cFyBkNPnYS/XjOh6N/cDz8yykoMMUtpQj0zgabGWF/p8XnAtYNEAOxErLEeMC4xVGSozePL5mIaYWOHiC6XHO/U391ro9sgvgwAkuAMOHPlou6XLNfSAu0sO9jV/0LrpbAQCxQm05oY1tB4jPeZl0R+PBjscz68Ru7LoTKS/HcRGecocCrXyi30Sj6uExzXUK+GkO9SONXPgVzeLFKOGtMQVGVrzr0cuRdPmHq7qQHLx5ilVjUwc/tQpP65q8UE5eVrdVP9GHo7yUGVfpTaf8hl5Pjy/oavzn4+Q3nTXgyxGmf8M9HkpizD/YP7ARjFzwCfH19fVuBG85zG0iyCKh7C7xpoB6+nQs2gjnIlWIrugY+HjpX/3wwf+owj9JitBQAFF1nToYRphZLkRUgIEZheowMaWY6srJ1fUiN00zpssscWzssRFyy/qVlIY6LMAKsDhswcXYEiLRwKxMOMX4DOZpdAYAjAs/qpGfF4lYuUKgaTyEzeWobNd14ooeAEOvDDo64akagDCugI0tAY70dV95MGDxe3XBeJ00Cl3KghcoXm5s+NE3hhp08ygJA4+6oHCuLC2qrOP+QY095cl+P2+HEH/yWE28En4cCol6Que2jOKt7U1Y1fis5VV/0z0vx6mGLo/6h2eX8lKaysuerszmuaLoGGwxhNzRlJ5WpNzile8VLrRuH+pNOPdVhuk0E6IkoNXtJmBwIr/rjuJR22GMQ1PVL5KD0uDxbrZPIJ+0J8ZbtSsDDi+bYLiyArK5tafOxeN5yYvC+LoMb11nEKPtOBIHg5VtBWo34aw6QT9+jAf8KA4blYpkYFhm24AMYD6dCV8ZbLd3mL0eKPHlfvbnsZXx3ffeaw8+eL/dunXDs3C+4f+aAUzG94EGKdJxZcWGwZavlHH4N4eEU++83Jhv8mdAjyLwyzjKxwqBFfuryCmt7P188EU8Z4ByXS8zecjRfN7yQfsKN4ObHyGpbqw4MFbCP3Cz37ResiQ9WzqQx2MNZp5xC/xEQvWPPKFD0B260PalLPkRZuhhA0Su5HE6X6t7EgEO/UhVxq5/8ivKfpIbVwLSuBNHW5KXQR/jnlVfYImtAmybFAJWhflcqj8WIP4gV8iG31qvujC4TupVMl7gwmWMICu4/Icn+ApwunYv9INL2dRetB4RGFVZBWav+rXrNyVDH7VPPvnYK78Pv/yyvVx/4dTUg60QC/QbP27WAKF+BBp0nfUWOgmDUAhrIJn6DZYvDNr0hfSJ3wzGJf66X3ZwHFfhstHZy1KQnZ+qkJZfz3MRFJ6L4qaQvgvOAu4pCd0TI43uhR+NyRUZ5/hDeFxbHsRsG8U8IcKfvDJE4Q1+IbGBpzRMtvPeAJ+Yf5M+3J80edVWeKGf1cZjGa6sxooykcR4Cg8A2p2VZYzbI9GEES3anSayALxSnaDJ2yuU0U9I0U3SF2VoZ9vXofUJZWI4AGzPYgzniDOPj9Kz6GAbEJIR5Badf2V5SbqNDwLFIEYaaT9kGT3oVdK+GjluXcv+TIxfFkaQqeobPhkCY1Zp6UtM3h48uCc9ko8Y0CUYz1hA8ZMwjXWsCq6vv/Q9dDFu5UVeOBa5gS7yFlAJyrNzIJfep5Q8fAb0D12jdsWh33b3WGDiK3ChkSfGrI5mcsziUcZV9LjHKuF03/Y1uKrve+Gp9/tyRZf7ifqonyBq7OBT03zIBlymU7SNspy+QhuyjQ9gpZNxISdo9Imu2rLqUuUYh6UhjvvQPOs2Y3zA7zrpSlkmuYNtPXhlHos2Pr8nP2l9b1wB/Hl6Pd4HKDl+4wKFHOM6xnc+8lUng/AVy6Rj+yHjf77mOS/Z46zrOW+/8715cuKnoewnx15hGyH5wQ1/KdsTkGImbiQsUGNLpSEV4Tj+DysIxCHQDk88RBRTK895V3FTKFfL4FQeVzSgfHHFaDuYZ+rA6YsHsaExCNA/r9IpzLM+4bdBpnihdR2oDw3OII+hRfng4FrhGHsVT9iURsrifloP3JT28qMc2c/E7NIGiRosM+KsmB717Qw2rLqDp+CGdnCkoXnUnD2/KBganoGsyipSuGfvDEckMWMiDrrpJOad/uAUP+qMgUIanENBpD/z1fwTX3hbVvW1ASwDKauA/QU2CR5XhJAXHAC+LEdaVhXYasEeXxQX4O0FcmVQoERQmihK8qIUebnHx77dudNu3rjpFUe6cA3Iqa/oU51wroc6HpXzUw7FpU1RRjGwvV8K5alkFgNJ/ZuGoctqDhMqZGROAxL3rBi/kYLIismhDFMmJt5awyAmBDUIx8E3yg//oIW6EY+RQWnIELJEvP58xVGnGsjyOE4Dm9paf6Yxsqy6SAlgsNPxLYsKT7v2hu+1CgS/lXa/ui0B3ac/R7ERnwkj8UwWMxnxCRnIvvoAyh5FjrKFXu/BwrhXuyGXpDedIiUvBZoA57GBCJ3IGfEmTgC7FO9MA/Q4QOnLyMzb5QXirdIycEzBxmr5+z2TYueZoDYFve1CS3C6/rrSTvAprqfrfAo4i/32kMqIxjS4yqfQISwufn+GuOc764gXnMljSnwNrgzk7JUEopP5bLLakfhOEGmpC/KCvNbLrjFm0TMxBG0M9qv9tdjgcCb83GeyT3s77B3glTSvMGJgC4fK9VWQvIVTaU1P0rNVACPyBMPwQlBagT/IIPC++U7nRYCcVn2yxanfq+4Yt6yIZoUXo73ZD5gPSmP9oDYiH1tNWLHF6OWKYcuLbnt7hz4+UdkEWQnm6dGh6OVJErrDL8MpLHSg/ylDZcEDA/RyhS4ZsuLXgcaGfQxFtVUmxDyVIk9WqB0mmrytQTi8wqu0qY/alDrKf6wx4ojxhnajnpIJ9Cj1BdBn0NV4yoUEqexRvyK/qtgMAO28n7DTdrZfts0t9l1u637XK6aHGo8Yzyi32pPxKau/MkhUbvppxhvGfPoZ4P7dw5BXaMS4r6cTyA+ThLGryNe7BnSm74p+i336HHgqnP5gPYkSAAkJ0dUCJhp5v4JtBBiEtOl+dL7opr3gjydTFKg8frFMukI3Lic6KoZncGn2rDhlGerg9ra8Ir9ZFEo9VL7qDYA/5KVyxRcAfDjiwcck1mWj1xVf4wA2ROyK2Bh+Otuv+2oLjHvsByYW6HDSwWvQD+ODAH/pbHiPruYeCuBxXSEVGHgtCF0j4NIu5JNLUKeZcZcWbzZ8V/gSreyJVcM12QLXNfbzLlN/6shCIIszS/kYV21ryVgPrpRxhob+g4uDg4Yp4OqKc3gnHldGpl0vhDDSDBX7hq4IK5dGTANO3dgRL463NMhN8Tk9P+4Jp0GgW7fZEsGsPgyvzghU49EoMLOMFQzggjKEK93UMJ5CxXMdaY6wMCBDi7u0aM2jyAADWCc7ORSfR4Sht+JiQOdsRcqJ0RJjEiAcgedRE48PSEtG6HGZ4DW+SQcDcXcuFz51/kOv4wXwkvSUZ/5gEHdj2AZxv15RmPeIsd9Y9xjEpPOkAp6JZoxhhB5jkVUSygoeCfryslcZ79zh7OO77ggQjXL1wGqlBESpFK3ceyIh+kfe4zCIY3yLRanujDyzKGD2TLECCnAvZag4jjdiBfbUgxcDBcoH/oRHKR9O0s70DSMNj6TQPPGiIKXlyj5T9nrhL9pH/mfQwoxBElRNKU1kljiUY4CyuGeFyW3u+nCPzCPrihbE6Es/AGzwdqC8nIaAgZ76YJliUDMbB6wAqYPaKqvDKYMykR8mVk+ePmlPnz5tW/LjwJcydDMA/BgBh/RZAidpAnUfCN2CM8av6FTYGQNYaSss208E5BEkXn4A3iitguJoF12MsyvSkm23iZOkr0AQ9MRxFfR795GeauoIfkeUXPIWxrfcUESVgSwEUWRNfUaDF/vhtre28wa07nn6wCqeeacrq9u0J3UCCXpm6Nc440XXVhnx+zoF/aN8A36BeaO4XEc/cZZlA3mDG3CcJ5GCHlZG2DcFnpQEt0B+68gLYaQbemyIU57CKRPD06um3WC2YWrdkr7o/OoXRzJmMToLWFUFMNi9VUKdNWcAZxXWaWygssiBwYsBJPzOjzFMetVFjKmtF6GDcBlKooEVWwxa6BUZTmvD3PFsO8uiCoYVphSGVuKpY0/3Cl2ZBZLoG2GSXKAvkAcexyuL6SIqbQEPmCAJqwxgVopZtHn1iqdRrDqydxdd/Uq6f37YgsOZ9JxA9N6999tdjua8c6fdunHTT5LQe376YIfBGhoyxmY8LUBukSHzBt0O3boXaZJnpVE+6sCvXOmFypuwER9JfU+/IS9+4UG3sSiCgcUX+1ZWrrVVjTPXr9/0Z5+Bq1c5az/HiTJ2QTO0YzjTLu6jwud70eo2lkwAfoqnyRFPAHcN2c/MqmvOt4+u8Zgk/lT/Sg1Es3CO9aB9FK/w6r+Os27s9VROjFoWvhj3N7c2vdWkthDwAtnLzY220cMwhHnaYbuol2dbSHymTgWmB1oUru4QHjuQfxnbCtIOTm4HbXZOT7ji3XYj3eAjPbzAzuKEIWyAFRbT2GKntmHR7YpsAp8FvYjx28co2lH5ABzyC820UWw7pfFYp7r92bktEO9yJk8ZIDDEpXLlJ5wC3PhOT3w1wjd35qP+wTSuEM81cWpsd0LhVnmqaZQAiuqEcngjGmVz7PQhhA5OFhpS9AmH6RVt4AI/tLOdAAZSUoQ2MzLiCoqOqmvVG0e5+Gkw4rheZAiTB2CmYmO5jBUJOwYgs07XTY568QKYN7dLQWYvS/iCgXvjxvV2U8BeLD9yEs28gICRyRaAwp+ZKYIQJYgCpMzDw/22oxk7Co09XFevalalfOa9flCBXwRbWF1nBB4eOjyDCTzFIVDEMRMtXuHwOY/iwQHURKHuCxbmWZHFAFbbSnHP6x6FaeUuAA+PhTgBA34y2Ft5qA7QEUUQxU49Wd1iqwllUycGFgaFvLCCwfCmbWzt+EU4jEteTFtc4i3lRflz1Bpy7Ed+ohklTyeCr7xIRJ3BBGQShbnKzPVyu8IjwkUpevGMbTbQC/3b27tt7+BI4jsf47bza3V1xR81+fDDBy4DdDEEeGx62nb2NGPnBSdGtxk6u2gTn2gfBgW+4c9JEDGG0izgZfBlUOZpA2m9d5w+ojzQqsZ0Wu+LFk+y8ovMqz1UbyYe3v7Adg7xhNrCc+MUPcgmSgrl/uTZMxvCtAePmxgcGRZoE04cQdasUF0wDiLhm6VEadM/SuxGIHziV+q65+kb6adtUXiCE9mTLqo4VZZrOadz3oQie8inP0QjP3u4ryzxCA4a0QlZSc4b7+qz5pX4hqzoWoZ9eNjvwW+g7qMe6E0lBw3pp3FQ3V0Rq6sHE+GkBjHk+lOKRj9n0MyEjnK+/PzXgl95K42yKDyTgaurnBayJPppd/He/AB5CkJmGLyFJIUaP67fd6ca9jQ4/N0rf4IV5skayeDH+HQMeaOCaR1drabJh/wV3zooz0Xg9u6Qwgu6695cEuea0jYqA+anr7CihfzTJaIjyhguSHhPozgfe2bDWLxSv0k/xUBTCTBb5cSAlg4iv9OgfwVUXuXGCEdP1eRd92ZEp1XxWQ2OsUofpxqlN+ERDnlmLDtlPCONEtVqpPHox3hHW7M9DiOYpwOeECgvMuV9vuh+JsAKhxYbospnGoSb1VjSpGzK6H1FenBFMnXr5u328SeftE8//dTH8H3wwYcGtuTcf//99p50G+MVCyFspUPPYJyxMBOD+tR9jmM633vvrvugJUTVQJdnDJDxuLsnY42FnG3xIlvwbPzQP7suMQvxwWu5QWY6z5SEQP1D1jT2uO9SF8bB632lkWNFb5v2ov+9uzlrHz3NsaM8xTQeleN+Awn6h1zRZrww59Vj9qhKFx6zJ9xPbLMNDoOTFXFk2U9DNYFgnEd34ufIOPQPtLNAYVl3cZINyQ26l4+wsHrLqi79li1xWXGOrHIiwuMnj52GEy28Z1blUy7Hnu7uyC+a4DH8sU6Qow6ZjLAoQp3CS1zu4aeIkWxwyX2uJnO4ln8EITAeykDGHGa5HRcb6BNx6U9uMoUzBkET6dj6wOQMx3ZA6EKOkPmr3qbC4pIildn8ZcuO6mc6kGHn/A2O/Geuxhh33m/g5+s/zXWedJxjbioVw8YsUHwxTI2gIKoxVYYwb1o++cia/LgRd/DIVZQcZVV5dS3AkQd/lQXgKh7n8gUoiPJXw+LnC28YSSgPOq9XZbhK8N2w6pA2EtXA4AhOCafooYFrkKBIyrUiooElHMxMr127akXiL9dgMPa9MLg8DmGWR74IF4Yxb37W4xE6Q4zlTBIGnvQrDp5TdXFJd8HF6poH6V5n6KI++HEIJuz3rcD38FK37kw9D4rWSlJhGPcoO89cNWtFoWB8kZU3VMFPh68JB2VxskI+W6x6qoMaPABh/GkQUH4endbh7VCA8RfQzFv3GBSXL7OvGWXNijCbQNU+UrrsD3V7qiyg6ulBXp2TttKNgFVaBjvkSv8U5hfFNIP1YfGix3WHN6ZRhrycOaq0PD5jZQmDmbNFZy4tttm5JWVgL/RCm5Oym5PSZvKUR26ZgEETiOFF9Y1yyAuPyFlNYcD04CujOgN0JgupT5ShFaLCqDdISYfSyioFA8eMH08x+To42JMMsQViXIHHuXz7hcsKFg4LFEazU3+AVrCB2oE84z3pk2capyzD/ZAePICVdoB7yvX+eGio9MTh7+kh1XyD/12W029FoQwZUuIIB3pWQvjXHf63780Hu+4XvnLT1OWIHtB3Fz+p6W8TQ0jgiZkGgloNIZD+GUNXOZSWdkNW41x746StpjosGCteMKEl9z3f4D8Piuvhbl3xT+Ox5KeMRbWG7onnivEYoxC9G7Ax+i5Q2ukKmcuawoQWMXsADFaLAG2JX3RI7IWz10XITIfotKpjkiH6MXj9Mpr0B5NK0tN7OYUhWxe4vpHOwfDFX/e1+ksf5mjAkEI5NqB1TzG18puVWwzsTFoN9CfFS2r88xMM5cxiQ9chCvPTDelhjCj7BUzW4AK6BWPBR5yJAfQliMgZ5dJ6ym9dL56w8IDuOlK5vKdAeMkGK4x8IY7x5f79e+073/6t9uMf/rD9+Mc/br/zO7/bvve977Uf/ehHvv/Rj37cfvCDH7QfCn7v937c/vCP/rD9yZ/+Sftnf/RH7bvf/a5Xia3rJbM8DfQTQSaeGssi19Ssmo4+Q60hO7oFPTTIPzxxmkpb/Tb+8wDuxLNwpjvpTlZ833//g/b+gw8NH3z4cfv0W99u3/qtb7dPPvlW++TTb9mov3P3nrfksRLJiUOeBAkHMsA2FLbCsGViZ3e/bWxutXVe4NpgBZYXuBjL5BfwMvem7ukPHsPQqbSdJhtcrXNwqmv652ibKNBRVZfUi37mYKchbYzkI7UlTxAY3znnP/uwh8TCRf6USR/gPuHW1dajI+8GvhJa16KHn/hhnITpr0rhWuPRgOsCf07W4Ur74mc8YnWehT3efQnkPnaSdRrFCcxDxkT9akwDXC//khBu7Ya0r3dVgYtcIbefH/cOd9A3dhAOoCwLH45GLMCZSZQgZZH0cv1KPjcOnaLjKFwo1AhRYKBV0Qrxr5zzCCotznkGXCWESXtROI5w7gkvoYF0LplFJ2/RPAiWrt4HTSNKCAojq4zgyqww5ZGeFUpW6VB+NHj2W50mTkoFQ5hHCBiJOBs9PS+A34pWxi/7j91hujFchnFBjMfsKaIMAKN8MDSFizqf50+FGVyjgKJ6mhgcAALMMWwYVxjAG5rFrq2ttXXB48dP2tqLNa+MI/TuAH1FnRmeV0jMz+CCp+GvCrJTuShQ0SliEgQRNAxdokD0oBTZY8tqKyt0PCLEuGAFP9Trv7KxokQnpdPRYakL+Zau8FIY7cIWCtr1UltazqMc+JQ2UH4pmFJutB8DIRKqS3v05Gn71WdftifP1zVIqvz5ZRm/MsqB+lCH8MdAH+UHHnh10rR1Hohm6uw2cFndAFZBBeSHr/UIiXqCg9UW6gbBrDxPHzf5SL7VFYq3DLJHvOiAFzYwJRtZeYqhX+CznAWvGeQrHL/gTV2n6Sqf47gPOI3up2kc7nLrXvAa6OHyG694UYOq24OtEq5f+Fb90uJi5W5OTtz5+4tcz8dfT+4QcF7kepozTmHVh3xT96KfNuPR873799v9exqg1ed5SVSMlzxRRyl81cODnK7TYm1EnqHjfOHcJwy5JCnaOKZT7nOl77wd7nvdiEzLtv78mN5pxE/jUoLoaPyBquvFMElXDL3AjXQEUlbKDSjcqgAckVeuA3hlnpXQnNLgUxwwjkmvtNSNOnmrguT7iCcuTLJ738IowoDN3lHJZqd94LHLo6+DEx7QXh18jzEe3WCd1a/0JfoGj865Z1y8rHbF4PW4otrS77MFRmHwiIKFjzhu6ZfpP7Xgob6hMPTUaLij66WTZNRDA3LGE1OeQN5gm4MMQbY33Ll9u/EiNeMMCy4Yt04juHPntld1MZg//fST9p3vfMfw0UcfyeB838eeffDBB+3Bg/fb7Vu3rMfpe6ZR/2gT9Ap+6lB6yn1UdaRV4WZ0fuWZwkVhafvIHPkua6y80m7duu0jHa/fuNVWrl63Uby8rHotr8jPJ+nzCX0WHvzEVrRZL8ox7nJ2Px/QyLaCrFRj7PKUkZMMgI2NbRvGGMS8NwEd8DV1ES2ur+5VZ+6Rd7uB7pKhOAX5X9qdG2Q9TxC4XtJ4NV1gAzAamXxk/GTrIfHUJ7mDc4SEcx35R+BowJIsieOPw+9rLmfckMY/0saXq9pb9fF4Il6YRoGNW9OfsT7XLEi51urM5K/3vDzGEiOGZXVYfcgFiy9/9sMH/71ufo/b3+RMlBsojnuQujCIQrHKP7jUKP5v4KqRwYEghODeKenwPd6DkSAzZR4FSPmcKF4F0nnZD+WUnAPMig5CYToE4DCAJ7QhvOxHxbCJ8ks55UbB7NsAhAt6cPgB6JzSPwUrva44SJOZF7SlQ7sD+gdpKFPSU6/X/uoMb9EeHBxbmZGfPBgcPlScLQ/DIyW2NXBsiDrXy5fqeFte7VyUAYYSYtZHByU/tHDPoxD2b/E2rz+qodkVAlJnIUO720B47BdtrK6ykuAV1m4Emy7Rn3vyRFlSFq7SuJIKotMA3FYH0j/TVUJrHisMBf/o0WMpjpd+jMOxKEwEWNHmeB4MGU4dSAfuK6DCAb/8OEk4mUzQzm5HyrOf1dmZtr27215ubkue+JQsB7df1TXKDVz+3LBwMyNltWVxQfiEh8f78IhalCzxn/pQ7s2b19u9e+/58TkvDFIu5VFnVp9fvtzUAKc6Ki9G2fLqcrvz3h1/DANW8fiKdv+3f/4X7Sd/95/a+tZeu37rvbYshYzBC32qiGWF9Mjw8pVF8wa5l3S5PFajsmqVR0W0JZMa8sWZarVZZBDljmLMROJSu6LBjhVeJlj0Ecrytoo+IQLP/Xv3qV579uyZ24U8PM60rNM+J4dte2vDn4DG4IsRHGAgZyWedvYEipVxrgMw0EceKk/ydb/SYMgyiOfxbcIzKQtgGA9pVR4Gg/e5Gb/yqFK+F20o1yW1WU0oaXe2DCijcbKXeO4ygCKWHOnnyY9kz6v/kg0AWfOABLivA+gPjJH0/ci9G0EX9W/5AQf28HIeDATphw7x9eQYQ2lWRseN9vEn32rf/s5vt3syNl48f9Y++9UvJWcvxFv2As+qf8+1Fc5plUxjglKEeSEY6FFoyWlcCHEPr0Cns2cIN90OVpjih3DRTDZEHbJdjuoq5ugOKVU9YDx84Z5w8JPOvLsYSC9P0nGlvAvBZAR8S3oMFtGlACCp1A9pgwqXn6GTboKBa8MX3aZK5CkPfRoa+ADPK+k+9SvJqeUYmVZu6kzVGJ1Cq9JDBO1PqarfKHtQCBnEQyMXXZEnBTOwUwv0C3LscUXlWE+CXuliJKoOCkJWkTNWKNFj8Dr0qFbgFB5Put0vIvvRCeCnvnkpm3KgJZPgOekCvjAqw1AGITKOrvdTRfVh8vDYny1SXoShDyo/HHgl/cP4xD1GF+MX+NhihbHMJ/wxhjGWvfjRZ4YeM0UfPEbfYFAyBlCGvz4pXCgVkWc6cZGH3JdBlP6oROXEG2inba3rZVytrlxtd+/e8zhAuya+H7l2mHPNMSrhCQxjEQbAQSMfzHj+/LnH4OmLZeTnBAl/xEMA7by8zkISOoL+yuQBncIYO68xhvGY7SIeW+C/6PE4Jv1D+d6aIp6wpxyc6Hfq6Q+VyGBErtg2wpMHmhU7oRaLMH7Z7lg2CfqLp9Fsu4ge5gVtjM4ywtMOlsfOWxxeP3HjShz9tfdZ6z7CJlAutkBkbRpOHhv+ahvqhiyjjwnzuN5pwSHD8IP2IZzxn8Uyv2AplFc5Q1l5faqGy4dWZAFaQ+9EGr6BE8FDJ/0NLpUC/ssc5RScZ145hJkOf0ao5aCw8uLImrTnDPTOfIIyGEZb2ThTeqDKrnzT6zS88pTxVXlxdYUeOkkpux7ra3BVHsKCD0PKCs3yMvKETn1qo5KGXtVM/IYMj0V3ODa8v3y5boORVVPOAKYD0uFAz6kK2d8VIcUxkKNMrstQvi7lRpo6zYF7Vpa4xzCCLpRdbZXA6EXwOOaK/UVcs8dpz4oAQ9z7jjTT3SfOVxn1bGUQTT4vuBvTVqTyg5dOTl0pj45LZyWsXuSjrtRH7JFLJxxd7tOh6CjqzKoj+x4Z/DFKMXAADDbKiKJuUgRRhLwIkQPEs+rrRy6igw4Jbhv5GGvdMGJQwhmX6GZWek3tcpUTK4Rvbp4vG5E3hpIHPhmd8ohcD7W+ggv6KYfyeVGCD3W83NhVirk2v6T2W1xRQfMacF75c6tGIZowPDDEyDurugKX5qIoprJ5ximjipUjLn2E+pE+R4GxEq84KSEejTKhYlClDsqgcUL42cqDTPUyUZxMIswvZBgCxS9V2OCVWrVxwuh7GKbc66qB89UZ0CAsmfD1fJxkhjj2NE/9HA34CnA+DcRDmh5fIMNwBGQuL/vQr6x8VUcAnlU/jsPf73s4shrl8450/5UO/Ez6uRqr9UWKpy8zqLEH/MY1ttgstqur+eojwsFkIUISXEWRaR6csdJzUgfkgnvhdrX4ObiHV9rptfJMwydhyJEEybID/aRB9CJzSuvwMizJQxqM0rNAGPFJR9hYxteB/rlMILQqSFf2UXNOr8PedGORcPEMA4lFFoYHi6vy0o+Rffda0UE3zqowXILVSV8sT/9JndWC1p9Mfqmz21NXZCyrVtTLmZzH+dTHzC/RxIAPXdBHfyUxdDGBhc7sCcXQknHmkwsk9xCi/Bh57pdsm0K3qU/TnsiVV6klJxhW7BNG12a8Ai9HKR75xIDNzZ229uKlDD3Glm3rfk8A3M/UB9GF0olsP8PgteEoP+Me+GwkO8+pxhRN+r06/J5Xh/lUP1up4Bnx4wILUkKdWfQKXRjPWdiIvuJf+oT4Yn/aOTovYx1hI9CEpM/7JqSFR0x0XrxYN/CCIm3N6TdityggjTOqTZDTLr+6Jy88g0es6vpEHG/XY3IAP7II4VVZFUda2tJHKAqX297t3GUB/CqP4uxk5NNWKZ9rZAv5iTz0OuB6umpDT9qlkzFwWSxjLPNxYrafZuRH9iTTvTCqQ7jRGVX3p0Q8ubfsQk54Stx0G5mDzjnoNHT/mTDdVhyueOF2mrSf+dX543j50wa9T4dYXfVT/XND/0R/2utylOOf6CBuAuWm/nIXVf7rXFUUZ+HojYerigOplIinQ6viyWOOj2mgrwtF0UY4abhNWMLxDuUJnG8QqKSFDq5FE/4KN/S0Vf7UcQ+NziO8FMv9MFvC73xjem6cb6hfURtHmSgaFEJOSViygKMsMCg9YxWgaLg6XB0RBYFx6xcHMGx0LyRGjrFNeFaUs7LM7HxFA2kdQ4IRTDgGJbMurgCrrbjiS/nhF0qsABr4zCIHXHuGXLPkPlPma2EY0PgzUz50XZnNQXfxopxX+zqEQ1W+IGy040qHzp64Moqzugv9HphoGzm2nTA7zvFoUWrk9X4jGcfkc3uJFMiZ7WcgDhMoBk/hQnGy/QGw8St+u2P2tsVBt/fkqR0J6eT2OtD+DLTMcjlAH3mj47NH7orCNVt/DX0kifJCDktmSr5om5ooDrIUbQ659gPwAGVMeMrmZYxs97DCmWWFHb5wziSDD5DVdR5ZLiySFvooj/CeRvR7skXthTsQ/yVApc1CdweM5RlVakb8LFDFz9xX2AhCxCA5AAZfj+O+X7PtAeBeeeTEVXmnoLZ0DG0bWTHfepvh3Fb9VpzzjdtMf+dSxfv/g4OmkosaDOxXu9EOTFRor97EppsUvZqdXvFWHvJPneWFOsg/QE9S9+9yFTfk8935q5B1HlrnuDzuIRY/xgSQONK5HZTZTXsGGMhGf3jyTZ3oIJ+uMXBHMQHi4AN0pQyexHnPrzqh+wpxohMa2N6A8QfEMIVe0QT9FCU+A9THdeMqR1qvJI6FKop26e0w1Cv8IszGrvz0dwx2G2b0e3qWktoAFrBdIS+9ZisGx6XxHgFbMlwaE3B0hGRmVjKTU25iCBOPYX76WgYwusl1YnyDD5psSyevr2+0p0/zOXeeLqETat+59QG4hQu9yX7Tg8M96fV68QqjPB+V2N7mNKK8sI6Bpiyi/dhjAkd65uUxjvbEGO/9UnTUQkVkHZ4Uj8KngY+9j5QeHKCnhW/wD9mnjn4BUPi3tnbarz/7vH351UNPJtgaUVsdRhxcu5xCjK44xhCesEFzrdDWuFK0WQ+rb1IfcGahg3aIEUccOjs0IqnJQxniQOTLCAPghPDIS67xE9zLFs3w2HpCE2XrdE8eKIcuh44LfuOUHzqM2wj4F/w4r873ckjidL46ergSOOA445I/3n7tLvi6X7/xaVn0MADPGGOG+pHeeZKu2sjFEOp6wk/CSUex1cu/oQMRmRg8fJ3ARe7i0He7qhyOzgMUbipDHFeMCzonNak8VMpMqoqTTnkRFoT7LM3p1IWbK2Wlo+XKo5sqv2ghPCuUrBJlBdaGXb+SpvByLcBBo8uWf1oXfkO9iBfgqAJep+kN5oBEO53pEx9QAoXDgiHIykC2b+SxBx2YDsBKb44oYxUYhO601I169TpTpjujoHDwSDvGdj/zd4kVVE4I4Bw+QY/Lyir3fKQhj9Jrvw6GFHT4JTXxMoYuJ13I2D2SAcwq8jbKkln0tu+pJysDnP0LPj66kL1mV0Q3j8VYyUt7WVH2NoBtsMtGpsCPwlmx5f4VM3G2AZA2/AZwyMwrp8vgxiM9BgIUVBQ8PIYvAp+FHKOP1jUu/dB5QA2Whh7+xryNnNJ+PkJIQw/lW/FBA22iMlmYmNfgMi8jmoGLjx5wTvGlyxzCntVkjFFeDGBVbTqg4iI/I0wdZagrDA6ZQdGbc0qLAsykIXLgFW+lZ0BgBYmD4HnchhyxZQD54MXOrGJ1eRTPvPIu3N6fqDDAx5IBwu/zec+F2WifhDmeMMcVgE/A1XEY6T2OcMcRpjiUf4+DLuqVM4GrTUmrOIEbwI5+AB8is+XsF9DWvu843X/1C/ve5vd/rQMbOGmLDAqiUGVSfg1o0zK91UV9Gpqcx3TiFw7nT9rCiUsN9JuQnnqZGwnozuEF0/T8HN7zENl51WshoPzQQBRyBSRZeBsc9M/zkPCpjh3omMC73Wj4Co37DNuf6GvQS06yp/9ymgM64Miro+gGHFdW9XzkmfSYz9R1/xAoThSFrxgR4m1wii4ym+9KIx3IkwfTyh/5yC+Y1teRZLNsZrWXyQIv6XI8I/6cBtJXgnVF72DUsqWDF/EOOX2g9vOKbq9Wq24Ywhz9xWpwVoRlBKoYURH9A4gu2grjn8ftrPryEQpOs+EYSbaMsUcWHURfIm22WcXYRYevrb2Qwfy8bW1uSL9v67rpp5M8reTlZl4Ge/HiRXvy5El7/Pix4vIEkzEgPIIXZoMdvHVZltv0NRWL1/66IutxXJWGn+O7/Cl/cOS8bFXXe3UxgL/66rHGFp7GgUd9a5BZIHhNk6BjHv1Kkz6XvsrVeka62o/4Kdc0Syep7xKHnsJxdXmKBz/0EU8e2z7IIYTKGYfrAy2Rn9gFicdFh2MPhGbSg8tPtpx/xGNZ1L3jJQsDnYBzkzZX90EWGnAifUhXCSZuGuYypm6SL6Ay+b0VHrDOhofqW/Q1sIGyeALNkcOxTC/AeDzr9em/cPybOkqZABX5OjBl/wRXFcSRP4ogSM7E8TP+XoCD+Wd1O1RS/4Y4kno2K0/RR1iMpZQDUCZGIHurvAqsewTqtBtYPKqPEZzHOAArrjz6MWBI6t77bXVl9RXjmPCsxOYRKzjYI1WGM0qWvTclvEWPqXfdwxN+ca6Y6sNbnjzikqpTvbN3KhMI6kJnw2isrQvkQzgwaMFbxvywBURhpDOAiDLEB7cF/IAG/BPaTFO/r7wYHLisDrJXlxVCXgqTcbyy7JVkDFhWVYnnU78Y1bzMxwyV6tERqA8vVdyQ8Xvr9i2/cHH3zt323t17CrthOmqlG6PZWy9kUIfvecx9fIKfbRZqD7ULe8S9usGjOhnFMzOvbQB5RUFX9hPv7bMKsddOSF/tpDaET+zBGlaBqWTniestGJVkgBMkOLFhVoOFEjmMgSaKqRtiwgXLWIOB19Dn1SVGtL46xgDH2cSX/fLbvOojOZLM8Ah2BgWptgZ3tU0p+aKLq/tFl534kC3iouDJWenc1r1v8NnpX/zyl21dgxLGLy+KsBUiyhmlTj3DwyhW7tX2tLsGRtqRl3F8dJjCbZSSBoA2lYd0AjZgOz5W671irwjNN2yk1gp+0hGXtEN60kBXpTH0NFztx9iHnoJMziLz1FvyITnAT/qhrXFOAqdIh3GgIIH53lkflzRnXe7Ph+Lcjy5wY7npm8bq8nOlXxLodlNdy2WCI7ns7RuZ63IgwE2Nd4aPaNDCMfWXy32Kr/jo19GN+erpAvHjhAt+xmBjtZLH9Ns7mvCyPUp9l0f29LPI6ujcBm9Bwi908OYMYUoPrfKxJQBaxJ70s1P6GnpOYRrT0cf+wIbCMRjR134Pwn2TPa8YviOw/5c8fj+i614cPEeuIIOFEut/MyF0pX9R9vi437rWdAdsaFAuY4NCeLl2vusADF0bvaoPRrxIMF/z2B6Dlo/4zLYj5a1zissAzpYN+CFZUHryxMiGMpfs8iQwMoqRGWRIaVQfcPCyFyvBDx898mrpF59/2T777Iv261//WvDL9sUXn7dHj75qT54+8jFcTwRPnz1tz54+ac90xeDFyK2tei9ePG/Pnz2zEfzVV194Ly2rwLSv+yay2uW19Jpp7TLgn+O4DwxxQ3j51Zc6BBeLQZkY4dBGmSRiOKoc8Uk34Y8c7eP20DUnFrAaqfyWIfhKqvDMfFM8iwv0wyqHcjnFiJe7cNXupE9900c9TtR9iu8utBNGPvq6J1/9qtieLHqDOuMsWw4DLzTKjx5loYIxsKeta4Hloctrgf6ByiVl60MvU87+4T6yjEua4KzJAbTk2kF0pXwAfoR31f7QyxWaQEd+80BAPsYdFmaoX5XpBRLxEd3nunN17D/BmXnx5NrdEH6BG1ny9Q4U78JTlaOyhZHK48Qi/acx1Cg9jBAqLVZZQM1IRWFohNnEgyN4zCAxh0HRAqgBkccStZqaRpAQCg90IMBF65hX6fSzoSithCHNSz/sTUSxDcam4vHHUM6KMoYaV8DGqxQMBlp1MlzxwDTzT+VyBTdlepCjYig1Rbj+1FF+pxF/uDe9siYiHHlUVY+YynBxXcGFQ9DNpdCBC25zmSjnPRuOP/cRZK7wlUcwOUbMxpINtx6ue74y5kdpgjKYeREAox1D+M6d93yoOgbxkgwwFIuVAMpHPAif4SWDDfwT9BdTMGAZgGz84u/GsVcYFFbGEhUyDsLNM3AzSIqH4hP1gT/mieLTpl5PcaUzycrgCjBoeCsAskVEB/hjpaO6sZpsmRROYQCTwUmVkEEK8OAngxJe1gTKBhDpKb7n48Y/rlYiXaGoflEi5e/55KF9kdkYlskDZg7ff/b8RfvLv/obDWRP/TY0Z3tevX5D6dI/QBS+oOiRH/ndbxSu+6wwpb1dZ4XlM8MzbV5p5xUWkBwIh+M7zAPElb+Hs+WHiYhXmB0mPMQLB+mDn3QARi4yxrXCSKO0oiu40g5+HBtuuP7UARcuqz07o8c+Zo5PXN2P7RLHfQ/z/x4i2U3IGP9up3RDEugMJtMyucdlxb7rxEHmaCdSIaMgUnoRiAj51vkLBwHgPRfqdON9udIBg5vcWqpVz5JjjDK+jra9d9DWNjbb87X19mxto714udU2ZVixqjqQ87UuCSi70nMForUos4fpn+lQhF8MBTDAj0795TYMcX+pzUdYHbfdfb5ypsl1XzX1/thuEBPmSbbo9Mte1tfoCHRL0nlfqf4iH6zOYuh24xi5UTtEx4rGrruyhzY6v9iJv3QMYeSxIaqrj05TGEAbYgjD50yaw2vyZHtEr4PodH2oi+rPx31sqKnvgDN6QfngJahEK1eXA7XgFWBMY6R+JeP3q6++krH7yFcAIxZj9oXiuT5/+lTX5zJ2N3yUJV+Ko76pZ4xJgL3HLFKwRYJtEOhXnm5QZxUvToWXpdcSMo4xZrXT5H/CEu5rD1fq8FFXT8Kpu67Ewa/gzDjIPWMLTLBRLP6YZrdJyd0YlvwC69GMo1MYacrTJ/SdElvr87OhxoRccdAdbGdd8kcv0fDho8JoKFyISmXwDWV2SKChxg8bhdKhmRSUbMol+i2nnPo/1r/IrDLs9//RcW+uO73SIWvT9N1vUJyIiR8+ekwinxP6Sr3dbp0X2QqZ4yAxcCtNaCQbmXODf1LDgjjj178BFEasZxiF8GucC+plBVfwQ8wQRohxUQkEqKusng+XvD2d84YWCOCeu6zaMDtGcQBR+giDREnxGnQRNjEEYLD0AA+DjUwX3WOksDLKYx32NfHCD/sd42elkn22ivegjzHCLGM8w5D9s1npoiyVQaO4Q0CLCGaGRINSrm7d4WVkxQDWzF8KwavPXZmi8EgThaksyWZ85kX+lIbaKgmCwE/8sCErGkiHomZ1FFzkQEhgGYqFWZLLUdleFTGdwYHfcdTBJSSeuqdjYwTiYCIwOtDkGuVWeCI74AYbXSjyVEYjIAa587MPGd6i7HmBj366sspHMK6KzxxozRuvMpTVTrQDfq/WpWiXbXwW804j9wJ4wItSOc5Nk5RXnCv8Wm0mvqjuqp3bEKOcVWl4GYUHlnS4ah+vnLsgasNAQZ11PeXKEBRcNq5ViWpnKLIB520D4IREDOy+Ckr/TaDw6qoyLX8C2iCywuSn0yBwatrPuQJmAWHKQ5txDfKU6Zn7LLyijfLmOPVFIYr5GuxP2mMNXn/zk79rT5+ttaXlVRnAH7frN257ZZvB0D1XV/DXqhdt4QFC7TQrPs5K1vwlOZU9Ny9DdQ7Dd6YtCBZ1v6S+t6h07kPqizZOBQuS0yWFLSrvgvJi5PLlwHn6qyEG74KA66LSc9qB78XbHICevo3c+KkD8cKxQF7J1wJAf3DZ1AHGiHMCPuPsfsGt+YU8def2STqujndE3OhP/OC6t0KN3omFI0JrR9AApIHRdr2f056iB8kzjcYWh3ww2WOAyxagHFiPG9O7RA++yAN4uU+Z+ICUDV3Jk9jIpvIP4Vyj7wyJ9dVYpIPfSBfb+FX/2JOhub650x4/f9meyPh9apAxvL7VdvYP26lwWZZFNFeXYXDpiTMNGNeUox/pFASbrO10b8NNNxh6p69mZGSxn/61yj9pOzJwd1XWzt5h29rdb5s7u7ruta29fYUdtG1e1pX+zOqqJsZC5FXrOuVA/S/niUfHwWtkHigdbuOJ+utS4bia+NMfiCat9wULqCYuuOApVYcHCtO/gFEK0koO0w8+uP7K58m+84OHvALHMcnPkW7ki7GXxYhRpuTgve7JE+NUdYZ+xRO2KWP2+YsXMoRf+CtjrObylGj40hhHfel+Y/1l29nCqD1SezB25rx63i/hRCM+wuSTjXTPS3BMSOmzvKDsrXriz8gX2jyyGjlA76DLHBmZiDcpkRN8ysy9Qf8YKYgzoG/V79GN1uswSvExgMNvh6BDVZ754/DextadvY8Jl/EprfdDW357mYSrvW1oOl3GOk9A1D+4ZnxFLqi36FHBbrvejgi4crfZLuglH+aD+lfo63HQnUiHEed4uGC8oR8/YU4rV0YwiG2X6ao70AzxhmQMgKHy9aAhCrRBrXzhPT/cmf/O35PqalzJIFaEX07Q40lZtLg9qAthSud+MPAsgN/p+k+8ePOF0fQIMuMouBoyRCFwndlJ0MNDDHnrfgCSmZjQavwyUNNdSeOcjqMcGF3GmZlOXMdlolV28nRcNi5CIxraA1X9KErpZtTZZnlhwFf4CE7lw3abpS4ILopHfiFnRXEQOiFhUOfeCoLVRuGxPAgYTDk5YVGGsfdDMtBqAL0ig2xZcAVjRR2AQXlJHZkOzxuY2UvLV0quyFhWGuNmNqgOb4ObwZoVUBng8rvRRY/bQHWF6hwBl44avipeVYLGeQx4ASEoW+ItEOSxocsXX9K509liqHBMi99cldLnZQfvx+X0Bl15mxcjlP22KCJxRLwQLacMZ/oxuHEvvvjxoVcyQtsAivTWEvw0JPxWR/dqg6iF39QPQVcKx1PPvYMDH1P2/MV6e/b8eVvTdXd7t51KGQuDeUe9vdIPXYRZgbCih/EDH9mfhgHUjWW1FUYWL7vRZkxWvMVBwFOC1ZXldu3q1XZNxjZfBuJxP7KBtNZKD4+7GPAgGxnFUQ/oRm4sO503ftTFYxyiu0aDH+RKHyMo5ceIAD/9Qekxx1VHK13S64ohzB5r5AScnorAX02obEBZRusKXbQ3A1yB+NRpzqOrV4rnhRbCSpnTT1Rn1dsv26l938yyMrHYLs9nX/Jl8ZZemMeprGjPqSS1gOoMjbQFtXwj+mfVBpfE98sYvwsYm0xGZ9qc2n8RQ5cXEkWX91R3IxTeEGbjVJOEeacXOF1kN9skkP03nsBg+C6JLxjGGNSLtLVocb9Se7sfqs/aGBa9lI/RS1qMcOiYm1e7CbeYGbmlveCieBZ9JJ7q3zBQ2JFC6TSJSZD+6Y90xDmE9PaRVv+JL3C6OHrAAApGqnEYtU6se2SjF6QwAQ1QKHS14UMbqn5ORbwcPEJmKM+TNfz0wS6z7pvK4XakjhIgtA5yhQ6FnsQqnXDyVMTEmP7wy0IHEUqSUHjJi1aX2omi9g9O2sY2q7977eX2fjs4edP2jt+0zX0ZxVsYojI8ZWTCdZx1hiFl0wfwcY/e8OSUeNFuo1exkKVu2vh0+aEM3qMj3hfAeD1tu9JjmzJyX6qcLYxf+Tek+9Y2tmwAsyJ8KANxn5VeDFzkW7iY1KLb8vSFJ0qvvEUKXYCsQxe+MnRZJQW4p/9GdkQntdA9/ZqX0ViAUWbXteTJdaNeqkfSUmfVSYScaMJOH3X/UD8gynrD6XX13kxoyKoyKDvaAX9oZJtPDxOgI9FzjC0WF8rVOAFvWTXGAN7nZAdWv/viDfc7bBlTGEeCMV5sbmx6n++ujOADTST85Mx6cMEn7Fy9xudsOV5xtd24eb3duXun3bv/ns8Kvn2bc3hvt7vvvedtb6ySUle/ayMaOK0DQw+dCk7c0HcsnF1W4Ll+LCZQ4zduw0wIK76ORHQ6xkPx4JRxIEx33bmCHYAnYFWggrsM9jj/V9l5PM8tfYB6J5Xf15HfOk4QvcsiCOOU9Kp0Lfw276Fd/ozRCbdT3+cnDrg4Tnd5JTlUhVRP8LJqPK5aW/d3fRHjmsU5lefxpIdTDvf6nUpWqSRybFkWH3hJG77F0HTJLsu0wR85leQrDrzIqtPrPlwSiCi/5GzCA4RVHBjI6xTEc6/MACWQMIs40fvWa64D9ey6TomgjX4BjvQFtQFpYT7YuciJy6btjEvBKXx69a8TeZEbCC7scvi4LZyuWr+PgZv0rrTDgmNIr7RAMFU4gb4libw9kQUfoXVgj8ejKiI0ZMVZIsIUEGA0686rBH6EIG5HsLuwG5QOYcqN/e4gQ9kqRQKUVbPeQNxLODCsLAhifmZ+8it8MMIwvkhHp1AePxIReGWTAVtpiHdRkNWZAikopdpzxD11RSHUvtoYTRFG36sMZqqn6uDUvaMyPeTPucD7PsaFK/vxygjOcWab8m/5xAY+r8r2DhThkQYLXwUMDIA/lav7unrQEPj4HzqVAL7j+O+60CZqD1rE+3MVxqoDSpXHYtDEIzQeqa2vr/vlOYzEtFl4AjL8pTjo9GoMDzI2zoY2wsgaVxrhPcWzkkNn5ExdzrnEWGKywpW9rOBWCVYEpbjAgb8eWSEnGHB55J+XD90x+zUYxHf+qdBxpYjVGvFHfLIxjoyFRcpAB5ZCEm4GA3dqZEb1hHbqgJwpk5V68EVm+UFYKSwrg06Euwhe8Z1VYNQCLwd677NogF8Miuw3hAYrahmyDBnuM9RHON2mKrcUJ3LviZ3ivKqiAj3B1L2NW/ySZwaneVZsF+a9aovyyuQvL9R4hVx5MFAxgrNKm3DvJe5x/ty0gJVd4+JUCsm8JzgC9zUBp3hw71MrbOwyKYqRfIUnOLSjG4Y+DV/w01dot860/P1G56zdWTbljMH/BJPA7pPDlzursjHCWeAt/KQtCLGOko92Rr/6c7A4DL/e3yx/pl+OMl1u0iEjiBm4yngsVz7wFtrgCFgfyhEW/sgVbt2Yd+A0Bvo4CS+pL7+S8bvj1d+dfcnZKw28by61QwnU3pGM08O+/UBXJsDGmEJcd/BaSzD4Oz7lOR3JJHcA5fH0ghfAbLzxIthhvtK1yzFhuh5hwKr+x0qMvz5iwd568jCxk1gLV9WBxQf6lW5cKEYC9w7oYb1dBPSJQF8h7uHpxwp3WJcv+CU34sKpXN0D1Df9Ojrc27kUVukrXV70Dd6A/LqXx+lqjOrFOa3pE51OYf5Wcvl1T308WXLZ8CZ63i9ZKpxxjKd19DMy82ldXmZmBZiX3lhcqQ8qxUjeaxsaT9bWX3hc4UVj4hhvGGuQXQwWdAUsjd5Sm0KItCiro9kXSj+IM72m2VkGfiKZqq1/xKNnzQ85aKf+ZCY19y5bfvQKOsbp9LP+tb/kMLJIMZHJpMRVexI38jth03uuHjtUNxJTDjIGFvBnDDfKuI4DF9rTvqlDyjLx3ZlW/Uovg6/K93ghV/ekQ5ZBYNrwdVxcx7CxDs5HXA8/A4R1IF+Vh5vGDU71KYfP+qinMEcmuMk55HU+Qc9PPPZWkAiDk4MB3iLj4Epa1kA3YSSO61mYhqVDXeQqvNLaUYApZDacvBAS4iN0hIWBqqjzpUxc0o2O+7fC+hVXAzmBsIbbIahIkaOcemyRspRWNNiFBJUDTREI7hGKUhAeMJQRPIRZGWCsOSv1iJJUSv1SZ9LWoy0LqsNjkMRQizCSlvDcB2JcMTvDUQKOhKELfHToqg84MIYY7As31xho6Uyho1cWbCpHNXK468TKBqsWKH/dsx8vx9KwOrwjZZYVgLzId9z2FIcxShhKGeWMEqkjbyqtVwwAxVW60J+BwPvjDKXcx5fY/Bb/ZRldMhA5Ko23g/f395QnL5VAv7e/6CfGud44cIPXbaNu6LaBV73eOPNaxhO8rUE1W15iHFm5LyzamCItkxXCbEh5+0UmMhi8rORAA/45xWMAp7FUolne2542Fpg+1zVt4lUj8YdVJfw4t6uulhcGBDlWnzDWqw+5rWlHpQ0u5IEyKRTZCljOVO0YSok3zwTIkWnx4Ap+JkpR0MgUIuOJg8qqUzwoC36Ah/xcUT5AaE49oQVjjHM16TPU8VjGCW2NfJchit7CAObRp+tLvdyWWeFgIKQe1ImquY4y3CkPGtmuQlvRHjVIwZf06ZEP5AdrtprkjEzKhBazRfwjFfSYb+DyTfogfsJd/oXu4nCHduVbLmH2fo2jXNov/AxPstKITLtOE7z0XSaptBHOKzbQLL9bXHkMyh8DjlTg4BqaBmz29Lu6KAMyhqunCcYhMCkdkbnV40hPFvbV8qY9n4DF2JyRIfNahjFPGPz5YMkRL2xhvLJPFcMLOXRbYhCoPOpc+gLnia7iwc/LXBja5N3zUYrontde0eVIMFaW9/YOnN8T4r5qVo+gKSt7ZikXvQGk6gBh8N9PnaDHktQZ113qH6DeZ/qkXIWhCysON5UneOp2lSMNfZJ+R5q6vyi/ZWJSFs7hAvCV/ESGght9Ylxdp1TZwTfBZXrEG/oy+l95GGtu3Lzps3zv3r3rl5N5MopcYezuytiNYatJz/p6e8pLbg+/al9+8WX71S9/2T7//HPvGX7y5Kn3D3/xRV6Ay0kTMYZZ2eQpjumgDugFr5iOfB9tFNGOTLq/Ji71rnbkx8JJv6d+gtQsvGUVl5ex0SNqLZBHz3UH74pHNracObzHJTwyW/6CykefrEm8bp3fvBcN3DqsO9eNcEeIopnYF+oy+i8Q/bWANMkWPGfKJUD/OiKHTWiqNFzxQH/ok99ZkwZXft+SvIc5rvwdBn9vA/5ZXRHH/bucI3uasHZ08Ev1DjJdhJAfzk/vFG/oJXii0PmIgyaNTDObiVSwE8fVPTB2gDEeV/HvcsUMhKLSEYb3fN7cE98D3uGmeHDOp59nFz2MuPxwxE4qrQawINKBlA6hBsZmyNVxUm7Z76u0KLn0AzFxBMq0AoXhNK7uX6shMLlsbE2AvCLA+Ip+HHUoHsUf5chKH85pSW4EuScNCtzHzaCIBH6BQuFeZVVcGQ/4s1rKC04xaMJHjEqOfkn74vdjqdVVP6JCkV2/fsMfwaizg70HVQoP4Pgcdyxh4oohWKtt4HI79Hqa5wLKwSCGHgzkGMNS7LpyPrBP1cCwkiGGgbu3t6M4vviz0G7evCEle1tK9lZbujKvenYjXPEcus6jQbezyoixJZwCyuDRHfcMaj7yqA9w8NCfLA07LClZlYHqriDVaaiG65rquF5VpwrEzwope3QZFJAx6PGEqwO4cSgdVBU2bto+V0+ooFlXDOAKJy385jxkjphDPgkHH3JCG9cKUeSIK7UpZZq2IF9aLBJvypXeMqcywYnx7jaUUchqOPGFJ2+rH/eyepmikzEA2YIVKYsr/TJGphK33Z0dv+397NlzH3/EYMggRxtCifuZeFayk7ZlpUkTsH0NpDJmdvb22hZPJZgEdeBricgNbmFp0XzCsFrnqKWXMrRYadzZ837O7R3S50Mqm9vsU9xqO7saZFUGxi/Gd4xgtT32PGMK9el1U4jBfKTtues8It1/iWMgMDj/2zgcLnArqBzLnfQIpBBn41b6B9lBDnC0vSebqpfpE17Xg3zEd1yO8tUhue8uIV/v0gdKn0km4ZuuHa3lKY9gKXfGk+k8WdKEmb33yKti+FfGPfWgv2blVnpO+V8J/2uhgaLg7JR1dlF8lUnbsTrJB2QAH5N4wokp0QGehLlv0QcyaQQnOhpHm3txgTRd59sIdx3he/Kl8MhGeICuTf+mHvAkPE7/4po2CNHuc2qvU+mqoT5ylaf8lS5jSAy0yudwxeMKd+GfxuGKJmCcWBYdfdKra+UrOgpcV+XFy+SYfonhzBYzDN9PP/20/e7v/qD96Ec/bt//3vfagwcftKur11TWnF964yi0R48e+mW5F89fpO+p77ICzDFo+XrcqfcJr629bA+/etQePnyk+B3JMY/5S56QGXjZm4TOI8d/+xTouqJ35DBtGZdpJxSS20uTHfLZHmDslh99x0QY/LjoA7a9IRt5Z4PKB2vcQIPyeFFH8gWPitdTnk/9dU871HYIcVUgak0jyF2yroTRfvKOtezpUjdCdLEeiK6iDFL2tNzIIUOMk9lC2fUFdep9r2jEFZ1n/P3avd0vgCvlvwD0L35qIJLUhQyDm+LCT1DRozo6oDvLosByKXnAER0ZJV94Szsix8E14p462HzGlbBfBPrXU511Q/w7HXGJT7qvS3uR+024w6xyxcheov9P0yHw1dDTtJAGwxDi+qoNK6HsNfVRWIA6PIYCghPjQwqJ+pNfeIR4EEh3IxqvGrCDG59f59uobMhQLnHQSiehj4rQ4JCz0kKQu+KqwQ+lbQNKgLJQ7ZwWZYWSzl5lHstTf/jA9gc6OMqAlU1WMzFgL1kZMAP2I2kZthjAGBgYRwXEJw37oceXAZ2WFdKer84L5lSHad5Kg9/bRlRHFAJlhm3s32ltcWGuXbu+YgP4wYN7MoavycicVSwKm1UQtkyIj8rDQAlPMILhA4MhCnifPcxqPx7B+irgKDEbm7SBORsGgwuecSg7ShqD3YafwuEz+MO3dDJkQN0udVB70bUUZEC+xFyH4bhPB6WVHeK2yB5q5KGHKl06c1cair92jQnJDfFn0TgG+VUCfk4ol/R4QOSgwZmcns9+hU1XAT2Yg1s/ny+LUiWRAJ7wBADD19svJCfZb2jRN60ZkPpAAV20i660RZ4K5FOptAeferasKk056MLRJvhRYYdKs6+8uxhPgj35DQfdyBFdrqpoBxMrfZxTumNjed/HbG1v7Wow3fb39zF+t4AdBmG+ZnXg/JZ7GeAYleFp6HH1qZquZiphAqcJ4/6rXPC+7S4Kt77QD16H36IDPaQ2KVqIx2++Osw1sTzZKQwfhrzbmso5a9Uldc//qUtoXHjgvHKIbcVSJDrFotzLwM+KIO8XsK82CpL0SqcrTzfQPd7DqP7Amwace80Zt6zozlzKU4iSlazyEUc7pI+gj/l4we4On0zftZ/PE5+IZz7BQTwCrL+lK/0eReebDfC+4EF/xEXP0sc7P5RubO9e94EH9N8x3Px33tLvI1R46ZKioXg5TccVV/298k5hmqbSFQ5c4Z3SVXFciw6Pb/JfhB8UyAuOMNIBtBkTc1aBb9+50+4/eNA+/a1vt9/5wQ/aD3/0o/bbv/09n9wztzDv/p9zf1+2HfW/Iz6bfJRjLBnDGD9YcIE0JrYvXqy1F5o0ozOqXOjMUzOeIIZvrksIdDraQDe6RD4CXGhjGf9MsotXPQ9+xh3OsWdf8rVrq6rbZTFI9Vc5SCopo88C8NM81xWDkglWhU15PnUDvXKki9HKPUZ2xjsM4jzRRKCQzY5H4RjjnFNfcYrgv676E66ix2Eqh9IdBmKCEtNpiMxVPFD0Fo0409z9uLEOXBOGq3Rvpx/hvKsgyjXoR36oqHtXLpgFOJDpLwpmoJl6MwZTj0zmeIpZuFO3pFRelaGQ15/3+8GlYnHlP1+hcg6fwNRNw7icSdeTTtNMXQguUnGT+0ny4Eoj6p/DpvkKdZKpLN+FCVW20+ifjRt1LgZ49ijt7vDIX6DBE8AYOtyXEeV9rZwDzCB+YKWOEWVxlIy9kRB6z6PvO10G3etno6loCUG9UUJP6q6mUUhWdzCqaDzSBC84/OgGun0VJNpKCaPCilVxMapee1WSF+t4vI8SKLpCR+hRV+BuyBMITTZYlZcVujJ88QMYtGXMngcbxn0vLXtr85GMfDSjoAxmvke+uJiPbvDiIHs6OSoLcnk56eoqyomv0vESISvvKCGUhiin82sQtVFPHfSPFSmurPpg8PoRqwbCnKErRfqK9lD11Xiuvwe+rJpjFGH88nYzj+LYzsHkhxXsKGzx18o4ExDnN/9mlF98E4DVBoYAXudxfJcNAWmJ43EqftMhmh3uH9lijEETHxxZ4RQMTWSoJx2dvce0Z3Vw0uLk1T/5fT8FalgATb0srq4/dCid8vtcZrUzcfAYnrByw3YYtlGwT50cPolCxDu7e0JWhV0e5QvUOt4bDC4cvHLdSGUZDm1T56cMalNOBGBwYVKTFYwO4olXMoQFowmyYTv8Z+LjFUTd80gdg5tH4hjS7DnMi50BDPs8Bk1bAKYPJoTcVCPeCpq48E//xkTfwIGncJV/CuddyQH9MqsaDlW9ozvKVVxwJI5f2lrhSorvzKCXxN1VzrPORfRA8uCNodvLIAH3irH0y+8SaRvd550AeC3Zk7HJiz/IADTw9MQ6gMndZfaZX1Kf5WkO+KlPJjcuSyjRjenr6eNii/Teq7a7i4zy9bED9XeFK46PQaTvY+ghM/ilD1jg0D0IswItRQN0ufQih9K6WioEXcjTI/gTOS4+0e/iV4Qv1L10aPFm1KlnjV/AvLsgH46yqq3e5aZpQttZ5/YSviqv8Fd50FJQ8RfRAWruKi/jU73TAvi4yrt323e++932e7//++0P/vCP2u/KGP74k0/bTRnJnHrDYgInEzGWjotLJ87LVgqMYJUm/ZsX6jDMLSud3zjLeJdzUaJ2U73hD0lMbm8joLvwSHqz9GXl6fmQv7t377RPPv6o3XvvblZnQaZ6jljGuuOK5+gPeOfyJmVW2inAUxw6NWM7uNSn1TH4sqjvlc6PoVT+iLLnl0z6CZzSGyc0um6iRfjkkUgrHR1NcSUTBv1GGRllxk+VnJp/KaffpYzhHn/JjmOHeMciM/IbKkfFC6aOu+gOyO/tVa7TOg2KS3pwUb9UI7LtsRQ7QHz1k1FBIcgl/qJFNUYBnS2h7s8Tq4Duiav4QlaAm+Kc4quGh466P5+n7qeOKOKJO0eFG9rxvg8TDb6PI587tTt/7+hdERingDiMm21WiV5utI21jbZp2Gxb61tte2O7G8P73uD/cmPDs1NmqQdHMo5geKfvjQq3SQRhagzCiLPyVdmUB310YBQIV5zDlaeEkvygMG9AKsd/0+y7culI7KNUlBVGVj/ZTsCpD3R6GUoaZAAe0zNb5FEIiMAFTnzgd3G6WgF2PuEcTtlOm86P3+kugGA8m2doH5B1F286KvXgBQQbwDKIYcPJMd+UZ0WHD1Tsql6Hwscq5ExbWJLSXebzzYs+Om2BL9Bx7V9Qm1/gc8TyszfUg+u8TyUQl9ssq92C2ltrOjXI0Ubwj5fv2P9cWzbgA36Ut2VoApYvFIPw+Fv6qj/twj3h/GQB+j6rm1G+2X9YfAz/s5KfATq87DxW5jdum2zfIJwZLwMPhrBxKzyrE9y5dCtWWx20QQdEDt568mA6UICUk7bG8F1eXhHfFkTTTOMIwSMZjc+fP22ff/5rTw55RMiAxpFyR+oD5MUwZtsD++jm5zDS6bev+wtpi+K3JjWejPFd+gya8IE6WXlDHvxRPr9YKHnFuJ0hnwzyRU0C5jmSkEFXOBfV9rQ3X1SC35GheckQ+4GXNZnSZEn5/OlX9YF8zpmX+egPSqu2zyAEnWEPg0H6ZeixLCuCtiGeckp+I9fptwn5TW5MRRORS6XHPwGH6Tc4hVmOLA9pYwK96iFavcefJpQr/ptE0Qc/Ha50o14hTerpMMpSGVWfcr7vt2MotCDHkUM/RRE9iQ/Ngx8iBJDrSafyZKvLnORDcmDjSSA/10VNiPkwAU9qtqRrAV5YY49wlWn56HUweYo7laF8cHDi1f69A44ugw4Z3irXW6IEbIliMmxDlsmR/FzBgZGNYUxf9iqxAv2hGaUFE2kwhksXUjdiKJs05lNvANoIvUta6wXdE88V/ED6ac/X3UV+t5Pap4D2omxcpalw0par9MWniisauFb8NLxoK5otO7rWG/uUXfgos/K5PaVfvYovvPTz1avX2vsffNh+8MMftz/5kz8V/PP23e98xyfscA4+W5EYS3lpbnuTrUin1jn37r2vvntFOuXE+i1PEXkpOU8Sr1272m7dutX4RD8vtqIrVFtRJv6jb0Soaez1w8gZb2+jAAD/9ElEQVRC7vRn+nGwrurgs4bVX1ZWrrRPP/24/c7vfL99+OEDhWVF1meDKxv9Kh/fCejP2OCjcQoGvuHneg6ID6TtTIPAGlBjGlIFXgPxweTyXad+FSq1k3ivsUY5HTYY98psQ7TTkrhRfga5EGaHy49uKbmgxPN004Fj+EaXnIkjh9PgT9xgBAuGdHV1CfkfyH3qB1Xdr3pkXML1lC5/glOOHIPf9YI/da9/8lcfnaabnZt9vWtPMaTDeeeMulZcISpkdT3vCB9xkj7h5/EkjYO6G+k4j5rQHuMfCSotYfaPiUjRXZT10Ml7YxuEgyv75jBw9qVED9mnxlvKmqWeso9MCvmVAKV5cnjSDnlTee/Ae9p4rLfPpx/VqVGy/jymZrneojApE8CwIQ6lXAKKwZM4ti5ATxQt96THcLZBpcpQP+chnSArFOo0asOahUdJasAR3V6hNi0MVCkDFtWjguITHng18Ms4oyBsrJnHY7uMPJ90eoGRC0yfynRYd1O6gfMOjF2N6T/xU8DAZADjaCL2Ch+ZR9DBKmGUHZ2cF/4WZODwIhUvQwHsyc2XkS5JQftYNClrjF+fbCDDSJLjwbUGJnhTLyFikWAYUzVWK1De0ApvcryYKO55Bv4rgetLWwpSX3gMn+RT2vAfTCispKcBrNjUVsho8Y8w5JMrLvKUARpnBSZ5G40jOVDbhfaUJH7ppn52xHVvvQjD/ve8jIZxzorurI/c4Xijh1991TgRhDyskmxubrT1tReSrSMrXgaJGLjiM/lFcxk8AG+MY5TWi4M4yuQnTuUHv1SAeQs/kVeMYE9khIeTHJj0cBybcNN+4YTkgBVctTtfzVuUAby8clXlXbHRzBMJVnryBKMmWhz/RL9CjimWcrM4MPJVcaaTK5DS/snuTVohUP8vdtO4cEeuN5QnKqZXvGLgVLDlSc4GjMDxnU5yMaj27HbUL3A2fOogN/XWv/L3e/RWtoTRXpOSPGilPRBPVuN9sozAq+0Ks9HS+w/baTLQQcsl4Ysxi/G7ucVWFr4Qd2Ijhh8mqKTUrYDuJn3O5+WlXN4HQFzyFTS2QPg0CJWbp0DijelSXrVpPSVDP0In6dC5bm/qKKhrDeiUlzrHEMcRXn0Vh6/uSeF055hs3nd/pXU/ALipPIIKjxv9tHkBbpquaJuGQXPqVrgmZRpS72kYAYNfDrz0F/DwlIxPF7OvG52Es+g1JmXogKV29dr19v77D9pvf+/77fd+/OP2gx/8oH300cfWMXucv7y5le1Juu7vH/qdk9XVq+qbPDFcsb5Y7qvDn376Sfve935bOH5X1++29+/fs85NVSM/tMXpa7W16OGpA9uk2P9fW6h4GuStFwKeLFVfok7og5VlnkouCB+TeXicdoLHPq1J8mod2vlb/JwCjsv58AJw4zyBpWPKZaLadbWh2pR/pIHvGbfRd5ZJ5WFPM+OJZVj1YWwsW8I8MfWjG+Si/D3a6V0Yl1zL+f6CuAomZKxbXMWVS5oOBKjs5PHNmfpCV+wOB3XnhD1P+q9dT8T/EciftkvfTN2KPvDPnszOrqWgEcrZLyC5eW+0Pby7IuQil/AxbnhE1PH8Zke6pD1ThoMrvARG92Pyio4b8qouYtggrApJ1FgHLn5hgjeQpYBfy+B9wwqBJI3zW706Ax+lADmDzx+tEPg76zzew/DFQLLhGgFkMEIxeE+xFCtGxInSMxCQhniUsA1U0ihtHq2DI4ay/qx0Rzq78oYGOq/qQKdgUM9WAo7s4hFiBp6d3V0fX8YnbXkjF8PJA5DyIChmnFDXaq/pFbg4ZECelBWBq/LPX+3v94Wj8nmg1pWwqnfl1Z+v9vT2cHw3PDwTtJIgjnqzohPe1Ko7diHAG/CqnleQWDniUejuHo+/OYKHiYDK1MAIMIh5RUl+FWC/T/UQTowqryizamljyKxw2dAWfmfCgaEcg5Y9pOMEBOMJCE9EXNhsiFKlw8NfoFe/hFc3eF220lImMoOcmHbhrEG4+MoqVwzg8ND47OjboFaJKBXRCi2JkXO69H/wkhfD0ysjCoN+8oObLUIbL9clT3vKgbE727a3NtvL9XVNDo6VhseVM+KLDEzxwXRL3uk71AUDmJUcBjVWeI14cEpEOSqfdnDLKI9Xt0kn2pm0zMt4ntcAhSFMO4HDvFbmtKUGCRlATIYua+LDW+m0I3BFg1uM72zf8b51GdKsANHPPQgJH7zgZ95KXjNIhq/njR3cqBfPhl/kkjVlfJ0rTElF3TIIkw95Sp9CB4lXusJ7eTIAqi0cTi4xHxy9C3UCiMnVblKf0Veu0ve4nta8gGeVF7pcJ+R6XH1lgYC91xhJyELayhnys/zTF2NM+9QGb1s5lu46kPEivSWjJcYrfEBO6e/UX7pC4G1O7PmV/mbfMO1POrY+ZO8/xm/XFyK36gLt1r9SGtbdwkFfIg208b/auwCZJg3XwYFTcU7LPXyYgMNwFeY+2P093DLXATfkkQtvxvIoC4c8ZJECHo56GFdpuF4EFzvabnSkcp0meGOoZKsYe3p5se3hw4ft6VM+cbzW1l9u+uU1dC9jIzqXfsuq7W99+9vtRz/6UfvhD3/kF+Xok4ydjFO8DLehvOhD9hXfvHlb8UtuY3TWnTt32ieffNq++93vCr5j+PCjD5V21XoIaqkW4y/7hnlSx17iDcneS03SkUH8G6KZTznbKN7jyWJtiWKM3JW8Cg7YosHxbGx7TBxXFj9qGxz9C4csWC+f4evbbXie5zF+Jau0eedxl4ZRNsQLcJVeY1xnnOE85EzEhFPtQdNg2HPaBnXjONM6g9oywVgByF90ZlFnIm/n6JvG2Z27H/K5lmPehBfg0mcDyFPC+JUbywJISVj9K9z446oOhDmF/CQ1jiE5OHVLnVNo4rp3dlH/qhJFQEGcCun43A5f484zD0dQCOUOBBchoeNO06ZRpmnP0GRc+seICn2kl68e+fp6NrudDQ7jkcLQwMfgV6ubib+kwZm9rRpsJVQnUoSvESDBG0CK9Q2WFUJDmRSjMsqEhCQowLkcCzaxCqcB0NhuCCl64WGAskFDJ+p1oC4olQBKGIXTsU7w+6q0DuMqV4qQVS6+tMNAROdg3+MLzdCZYXMmI7NsBkg6BkwyrfrRMaCHjo3yYCXcx5j5PlsAsuoqQ6unGwx4AX7CAfwMfCiiUhbs/XP4JI87Jvzo/hh1aVN+7rzwvAZ6pZubY79guI5i9lnIsU3csY5OXksB7LXnL15KMT9tX375uH32+cP22RcP28NHT9rLl7z5nxMB1tdRituimXMns3c4R3VxfqoMNskC8oA/gzaDJbTGAM7LglnZrH28tSpWisayYSc51800xC1HoArA73vFsyrm85xlJLJHGiMve5bBGdly86ET8Ysv0IxChmc2jOCh5Qf0tLPkAxmx4U0poaNkLnLEam/4TzwGk9PqX4wnxVF3UTq+sMg5wPDsWPFpK9dEabOPeku83nYZ0MqqL6s5TNSQ1zpOygOB7uErlFBfZeirvYsqg1UdtQmruMvLXgmmPerottQbmYDo9AMGiWNNhNQUbl+OpltS2fA2L/hdsjEMLRlUkDPwUI3wAYC3tKfbCeJ6+ODM386sCx0RBbhqg7OhcR3XxFESQdCLww+fcDZ81SehcU+D/RaTk4N8vIa+J8lVWuEkudGqv4h2yyd51WbIs+vqkpzEdSzn23jlSAWNhdDEmL+sRBEHwC6MSo4hYy8n+gd9Ap3mHfztv9AgeoZBmmhknHODOfoQOeJlxxOlVokqS9klUxiGyC8GLIaz+gH6gPyvRYMkFb8NBXmUrKc3FtONyWHZUn5vhwCxZEi9UBA94/rAM8imXpSnwi0TcpE7fNSbsqgVtypDQCruK4x+QBs7rKfxeEF/UP/gbG3HSR5DN+XlWjIZVLQDbUDahBeU/uFaUHq2XMVXOG1KP+BauAs/9U86yiYcXdFkZB60x4+ftL/9279vf/EXf9X+w1/9Tfvpz37W/vEXv2xffPVQY8/GYAgzQaGOt2/fad/73vfbH//xH7fvf//73ipB/cCVfb9bfSvEfY8bnBbDdgnkH2OXrQ/0WbZDcDoQ+3bnF+fFs9DImLcheVt/ueGtihi8jHvoes6SZ+vimvrJhoxi8ALrun/27Gl7/OSRDPnH7bn8z58/0/VJe6qwx4++ak9k6D8GMPYfP/bJNvCFMY++xtiGC/866CfPCDDNabIAVduvypnn5LHQ4EMOBciM9TP9Isbvica6fM6aBZ8TTSC2/Nn6J0+ftxfiGSfn8PQDQ5jtJV4w6m1deg6dP21v/TNdAOGDXzoEQz3hSZs4wkccFY8uqHBlHq6lHwAFiIZckz86DVdlhDMQOsp2uTN+1Sm00Acj+87msuKIU0RA9b/0317/9u7stVf/c48fC+1A6e4u8Qr4n3RFDMA9hkAxa3TF5NENuHPX76k8dCUxl+Cua0cy4IrylY6zskHx8aav+6YAhYgic4MpjQd9isTfV7YwgAmkfFaJMDT4MhQvuvH1mtPDkzbPjEt4MHhFoRG4CGjSLTh5/F6nG9BBOUzfZ/EC4okfl6hM4jCYWAXLimLKdjiDscq2IdDpSr1eS3lk1ZZ2cB7oV54lGQBXV1alAK5bWfBohtmqH/FI8FEcMIM8VqLiEZ0IOplds7rMpyvp/GKW6rDUrq2uioamuCPPdBkYMfwwMqIgwwM6+mkfyOhQ5aYGMMZvdTauDIbkAbKKqvZiIBnCNAirzkmfVWKvmMuPfPjxjnATT0f2i4cqX7eqH1WYaZzxubG5LYWFEnhhI3hT95np75k3GLueKW+xj3vTqxWsTNEhvR9XDMDg9CexWV1UDDwR25VCZcuYn9GAvbg4x5Ze+WtQmhHPGKwzcbh+/Wp78P57jc/8vnklBXm451VT+M62lJcvt10H5bRUsSeVlz9Q+hhwly4tiJaF9svPZLx/+aTtHbxqf/TP/tQvkvCFpWfPHtvwWbmy0K4szUtO1R4CPgjBamZN+HLcG4qSeF1Vf4yjV6IDA4hasWUgVKgvSP5YFeWzpCsrV81TVnX45v+d9+6023dui+fsK1fWWRjPY0bxVTgxxNlaw0dErgrYGrH2/HnbWF8T39keQXxWh71aLPr5ol2+hy9aiVefQXZeatBakTyyAsQqHitErBrzRvni8hXx7kQTmZ32SjLPijP7BOfnloRnVnV9pTZgq4xoUz09EVN58Jq9zN4SpDCe4iyzAqy89GN/fYy+TvuzT5h+SxsrH5qQFy6hf04TMCD7AWmrgI0H838cNNxnBcRZP1rJo+/SRm+7pLeeUTQQByEEcCENZ91iuAqbcBPPCtezZ8/M27//+79rP//P/yAeH6u0121h7pLqyoulTDhUG4xeyqEPIb8UAW4Q5s5+ineICElMCKKfEEBY1XNw8qOL0w6sSskAVh+0Xnb9lNd1EAgPfM7YkTD6NPnR30yuJDjm+6Jo94uX4rV1hdKQVmxwW3PGMCvA6AP9hS/CUXVk0CePAo2DtqC6Dhci0jhW4cT53jQGB0YHE24F+T5pqSv9v4cDxZjOqyQlPvUbXfAHoDdGAGlMs+jqxYQW/SVNcBQ+0l4ElaZcpa+waRwOGSZsmpfyjA9Gd5e2UrjoSzyG8L516fqaDEsZYnwSGWOzViN5YZzFFHQA+GjzvACd/fw8raEfsmcfnXDjxvV2/cY1j6GMbysa61Zk8LpNVR7jEiu1vNDKRIGnUCzUoOd4cY6tGehZb3NQf0D2PI4wdjCuqD5MeDw2KQ4DlqM3d3c4t3hb9dGYIf2yJR32cu2F6vXcL0Oj01j1ZoGIuqMvWeDZlKHNarO4ZhrTjpAaXhIuznZ/3MrKcrt160ZbXllSHtoiZ9DzEjgr4yDAHkBW8TOB4EhH+PvixbphfU2GrsLYJoSBz7jGGMTHR0jP+Ilsw3MvFKi+0F2rwfj9BFOlwyeusVWwUSZyoCv9MTJDOFeT5TCARQzHc8+PfoRMKbyuydN1pe6hC+zEs9hB3qILO4lwZL/KKNmk3XjvBNsJ1vHxJsi6LD3HO0S0M3Jhe090oD8iq+QPXPo3X3zx+r/78Qf/CwirgPKTWL5kIBgF2AW+0kEojvtxEIhidAqFp8CzxOOMg3S61kBAPEm4pvOPkARhKniDXzMhRR2psrzQpSxKg5BjAMdgY5ACPX6yXtLAFaO0K0dlofMtL16Rcp1vRxKcAwnUqQbD+VkpW+L5kb+Xa3rACb7ekXkcnheSOLkgBjDlwJN8zSorXdWwxiXgnlVGh3WhADn153Ede6RYQeOecNJTJspidWVFiuKaOxJhPKLh4HGUER0/TKKdWJmTcIgGDN3r165LCWjGKCVFx6Xj8QLA7Vu3Gl/RElnuONCL0U77oIhcR9WlOlS1N1foRugAG7PVZnLc25iuNlUY/8HjVY3eVjhkjPRZ1Us5EORVFxk9GNJMDmCH5NtX7vnSEzP+x4+ftydPNMNf4/QGDsLH+GHVOqvRPOKEPz4TVsqZ1QJedrFiVTkUh7HNAAi/6DhirXmiFO1UnQ6jj8E4Yhv6kTkM6S0pJ7absDLx8UcPJFfzNkIO9rb9eA2+H4mml0pXBjDtNKeOe/36tXb37nu6hxZeaLzc/vFXX7Zff/647coA/oM/+ufthvCimNdePFPRp1KWc+2KyoAmgK+lIQu0WZRHVrUx+pkEMalgooSRhAGIEDP5Ugu4LaizP9l9JcfWkXdDfP3q4UPJ2k0PTLQDRrb5opxHGMDCGQN41gMVq7y8ULqxvt62NWBgeFshKR7aKv0qfUdlwvhjyVzO8YU/Gxr4VrP6q07OXnu/JX7/vup32fccpcTnnzkthD64ML8kNDlvlpMA+EwrezqRmRPxChnkzGjqbgNY9WWwoS8hw0waedmKF+aQdVa4Wemmn0vKJAPIvAx49QmULDJrA5hVbPM8eoW+kDYwg3SPDurxRhYdWnpvdNyTQXJYUUMSwrtPODKY28wzTvr7L37xy/azv/+pJvEH7bNf/0r9IJOkGdV7QXpvmRcGbQCDiL4I29MfkRMHyA1GsBPkYk3f/XZ0iE6rMhhPghNOX8fQYGBmVQ9DeBgQmeCJN+hH9l8jKxx1CL9oE0+OVSC4kC9erIRkTiXJi7EZFK0jJRuc8nDAexmHalvlzQos+pV+ZLLMT9LHqA3//Dl3dIj+lW4q3uqfw+MydqGbqp7+n6r2vPJDZI8fXRKZLfg6fwZH8g6uL2VzKzxFUxxx0f++K4QTV2GmVRB8Y7rzfnABFV7+5E1+O/Gh6CCN9aLaDpoYF+iPGFu7GJDSrehXJmMYwDaCWWX1V+GiG9lewCIB+NE9GHs8fb2i/s6nkhnPrl672lZXYwx7H/DCgvmRk0RYbaWPb1qXQSZjGac32RiVvjkQDX7KirHrfgLtfHBFMuN2TT2RFcYb8rHQhG4FP/oBXc3Lvrui27SLZrZVHEivkJcXNlmJJpz6Um/qVPCWI0j5kCviGb9tAF/RBLzHYQBfwRahvmI5vEVeWdR6/nytPXr0pD18+Lg9fvK0PX363Gcmo+swjOlrrKLTD2gP9BnjHryy7tOVPkkbQn+Nu3nKmYUtrrQtEPlX35MuozpVJy7kpz0SUrKBDYN8JhQcLLixoFILhOgq3tvgXhR4XBcqx2EAUwZ0QaMXBaFD4wbhVT5l1xZR5A/9gwGMjZaFx0uOgy4vOqpMdB65GYMGevmnwg5BWMJfEIXdw/RLhSNIRUg57svoGeLIZ++Is+JIZ3z9Snjhh8Bpx68raRBgK1GkxfdlfAm3gHsAF7w0SuJgEo1ztqzgxjDw6kRvCKXyXl8wLbCRX4PhnMq9LIV5iTRKyOKX06BZQQNvhEPFuAwcAzz3DJBl9FIuvCrHvWmRH9qLNpCWAW0HyqDtxQmPjESEFr8oVmiAeDq5V8YxJOEpeM3bsXxPAnCii1XPFXVIVhhv3brdrl3nQxjXfc/32dl/hVFXx5iRlpcVSMPKJat1GEw8UkYoM5vvq2vme9qKOITf+zdZZUNAFeZ8dBKUq9uZupN2sXcqZEL1ojPoHgNFHgH7TGekZPfaw6+eti9kLK6tcbYr8ggvBBEE48QQZIuED+OXMqWz+bibzltkAYXN47C1F8/dkdwegBy8rTYKP6NAT6R0DpisdGXPsXls36BDMtg7DUaX8mIcuTg3ZPDR3+AReE9pVynvbDORUSblhaLOqnpmtfARmrO3vO9RpR0VHn6nTZOOI8zYhiLFjkHkylK42GI/NHQ51JXJDzTghzcoFIzlEw02rGIf7O+qTF5mUpuoXE9uaBcJOwYiXEdBgZnBEh7gJ4a2czuqLOriNiQHgQKn6zTlZdJMxGZmOAcWJf3KAw3KnXoiS5wkQD3p67Qn+0wZyBgswZsX7WIYb21v50mA8Lrt3I7oChRuJg8uvfjS+RR+qX5ClQEh8TjSWEbkCB+g7vmNyc+54DW+DqiUqXPctIxQKFpjSMJ/DItf/Pw/t//r//g/2//+r/91++xXv/Jq91Sn0K/IbZ50nLj4Uw+3qZsCfZF8+Ank4lTyeMGB/Gpzp9V9dCitTxlqY91joLCypFQUbRpYaPDLRqz0cVLAvffaPemX66sr5i/UWK8qf31Su1as3GZdX/vJhvye4Eouhjf9rRfS50yT6ochwX5yYTYOJkXIAFfSlGEshsVYljxDCOG8F+JbxRc/TaTwmkeqm6GHu82VtiD9Ed6TN7wJMB7AO3RIJtGmV3G9AAPpPHkSUHbwE5dxgDDKsDwIUl7SlB9HuvAkYzVx9E/gfLpA8TxyN00PoLPneaGYMVK6f3GJF02ll5WOtuAM7oePHrV/+M8/bz/5yX9s//4//FX7y7/+m/aT//h37e9/+tP205/+p/bZZ194IYKnTe9p8s8CwI0bt9ynqTvliBAbt3wx7pEm4s+ePpGR+9Irtkyk0UWkoe9zbv/w5ALe8kSANhZvkRd4XXylvUovn3adG72xr3SajCuZT7WRByMxq4iiSTxm4ozugWdug45XKM274lvuaafQpDuHw+p6UoTAKShppOd4gVc9xfKAfPLuzldfPjK//vqvf9L+49/+XfuHf/jH9vnnX4knz9vTZy9iCG8x0czKL0YwRjOr1nx4KB8fyqo8q8QHiqPelgXTnva1/ut1qtVj7oGqF3UAfFaxZGSUF+gnf396Il6x4Hb7zt126/YdTWputNWr19sdtfFN2RiM7ZZ96S8wVjkli/oj0MUZf6cxZTIOYlArvvMOB/2WmWS2foTxpM/2xdAJUsWQbvZpFYyripBpDKfxqNyYBnf+HgeBblQ5ggd8csYHYjmHi5kVB2OBtxkKDcWQCGCVaydv3Rcu+fo1DuMiiiGNSKNnDxfpQECO5AlTVZ7zCbjqDmAYjxEs6OE2cHXljFOYjUEQoyQb5L1yrCsK3PuAVX7qWXXrnUa0mAfU37zudZ7WVwkdlzv7i28IHDFUCVzkcT2t4CNkdHJvI3DZEXbqa55g8AgPA4VfGJICooNH2dU1M38GsXSWPCpB6dVngx3fwyt9/AkHP+C4Hh8jOGEAL5Kxr9arcKSxTAUPM2QMO+7zPfg5DYKv24t1dfANVnRRZmnLmo1mP1KMfXgN58I9pDqBbm8BIfCCx+t8vYiXu3h0Z+fBPgqBF6sAViag1Y9rlARDkS/ZcXrIsfLh98cilE9CQAu5TWsPKjSmLtSdrRcMRqJVBFEWBNI+NjJRVg5jAM+sHlqiyCUDjqe9swqPvCN/+L16ISMJoz/7ppEb8MqIVn2RV5S++5/qgXL20WVqW+QE3FaITotx241dGGeamFRBbOgbXPfThp7YUF/VOy+ksZd3wQYqeLzi2mkGrV9KUlkcg4assLrx+RdftEePn3hAhOclp2yjoL48EkXpU09wMgHLpI1VxiXzF17VxBHjxo9ExRMrXoHrr7zud6K/HttyW2E4+0Up/8+6t0NGdy4OdAQZpbg6iT7jF0BvfJFD87zzm7ZgYD5V//71r37p/YvIBzoq/Ye6pSDy1qTFvaDKSbXkev38b0JEr+80DB6ED6HLYbo4pZMmHmOc7TkrMhxu3bje7mpS/d7du+29O5pc37rZbly7qjhNZNSJpJEM7p3wH8OQNpIuQ3bB/kp9nP3dQJ3na90HOKdz+0p69F36WfQ7zv0KHlCG80af+l7x5pnrJt47LaFxQ178/MhjcCz/uj+u/GO6s0A5lAeNuY5l44qPlb7CcNzXOIAjr+vZcRTgpvfvwpXrCJUenPQfdFce1dOfMNbiTLf7IatwMhDV3zh2kgnKpoyuZzLUPpPR9vOf/7L97D/9vP3Dz//Re4V//dln6tOPFf/cn0F+LD8v1T386sv25ZdfGB4+/MrbezY2eJ9l06fReMvDMU/1MILVn9F5onPFfX1BXaPqp7op3MZevy9+EVaGYPFvqOdla/SEq62Z4HP0pp/+WISQlchLJvTBb33MvYD7AcjSnfnZ2xnn8V8dHn7yJNhPPKWb2D701cMn7Wc/+7n5hp/tc/t7LGigH9MHAE+g1C9O2RssnkfP50kMT4Z5ElMGMdsfWTXnnpVvXm42/Z220RESHRMXWfDYItqpV8X5RUBdKxygPqtXr/qpIvYBtkK2vvAGGlnh78ijapfBCaHpAbHiB9rkP+9E2RAPLtLUWGL81APlJB/34bxcNQKuCMG5og703Zl0uDOFyXE/QA+f4sMlbux85yF1H9NTbrClrFzLHx+VfNt1HFwUDe2UrSLMYMrCkdW5e/kujYCO0kY6hgZxAj7aggEsbPbDT7iSAR5DoSvrLgw4hNv31tAUNVV40JWwADkgKkT4P73N+UBGvFPYb4FRma6P8nBPx4NCwnxPZ9IAgfFrA5h4l8+AkDa1oawOBE4UAECacqBPEdBWYQrAKWxan8pfPK9w36vjEOZwwdvppEClRMs4JkyRzsd9tpqwKkD6y378yVvia2sbVgo4r9CRD0L7wFcrrHlxDQWdrSpZbe58JjNVUr1YVWA1YH19TYpj2/fFBPDxiCpn22rQVidn//hlaBddPBlAMbNXlxVhVoO9IiphUVEuJxOB1C/1F+hHmB/buP6KA0wfslHtHKOVdqz2i+xIFgReMZa8WTYAZFL35GGfLWmipAW60vZ11BcMgEYUXHgE7ygh/QAjOYY3dRBdxbvON0XqivwVTQGc/4s/XCN7rE6HfpfJP6WNcaZrp9ORmsDUfmQ+o4xC9xMW5XXfEx/YrsDedVZDQctRaRxnxJWtSTxuX1pkv11WAWtwYKDJYGVSTEPkFJrhUwY2M16Aj/vIbOcBid9yF4WNzni6T9i6P+68f7xHh4VH6CZ4TfsweeD4JuDQb7Oz3zyr8AONRhI58dekhgrj5B/IVVpf+F+AU9lur8RHYstN0yUFfKZd5tXfFhn41BarK8vt5vVr7fbNGzaEWfW9sjDXluaVhn4pFJcka2ohG8FMKJE79xP6SC9fIi25radcyDuyTt3MEoshBgU1zEQPDutHfgF3anHLF79y4S18pX2V1OkzybQ89tSRH/pE0pp/HbgNb/EHpv7zgCsZqraqsKmr9NA3zcu1+jv+wjXFU4B+GfSq3DTPFCfOXkBx1kGFQ30XHeWXf4VLCRwePZulIfQbK3zs6Z2fp8/NaXxp6rcHbW2drWrP2ldfPZZx+5VAxu7DR+3J06c2cnn69vTJExvCfD758eNH7fmLZzLWYvT6xAZP5rOVK8bvqfsBe8Svrq5K1pZER+pePE1dHWz/eSAKvqB768mddbbanb5DH0OPACP/0h5ZIMiT1eJjZEYZe5m4Kp++U/KcJKLRYxFbD5j8c3rKobc5/OpXn2mS8EV79nzdiwAnMnYpyi96duAdGAlnZN+Gr+qjKw4aeAKYF2Oz1YNtIvWCIFeejPlJTe8nuJL9qVzotjv4Cv0KEHA19Fgc92Rj3OFpXI5klV/lsGULf9J1XlJOtYXLJDSyaSfa7BzX/Xbd72RJa7tNaSpr0lC3MZ9LlY44swI8dYRQJRrf/p7mLEPO5jMufh1npaVSPYFi3fy+Jc7GodDxqCclTRxKjHDHOaBDd+CjIXo+BHYaX2WHqU7uhvPsSwINjRbUngYlR4XBw4+B0StrBbp3h0BQlC8gnMIzDOCCrLLEGIUGjCLXjXRdcAocTmmk8x14VO+ehw7sWhkvQOrcW/EloXGVseM0wkEH5T57YNkblBcCQgcrjWoH85e/szRVWY5TGaaPOAHB1LP4E/4mvqDoMx7S63+MmvAm+ANO1wU8/KNM8CuPBxqFCSc0Q6fDRffO1k57/uxF29rc8cwXxRvlRPlwMgNnjKQYv35sLsPVZ8li5LGSbD5QLrzMzJG2xoBlpswJGuw3xTAq5Vd8onK0kQ80lx+ZOD44bJsy1J49feyXKDBKnAZlTBojAEf6QiYpMULBD51sZ8DIDG4pSsXBeR4L9+wB86Xz3TE8fmZfW47mU6284sp+WvZVkSiSRpVph9TZ1ZETKgODCm/oFz+gDUMZwYQO6us6ww8y02hOHT5m5ZuGjBIsgCaUoT8wIj6VQe1tFhrMUMSkY4LD0wci4Q80YzSj4FnhZX88K9us2NcAjbEEfTx68wt24qO3dLzKG9oMyjy2ZRBn1TePGZFHdIDoVh1hTdoW8omTbEp6K4w69ao6jPoDju/ho+t5Bsc93Bsd9TqT7U3SWAdwy51wMzCHBoVAg+jFSwh9ENliawEAD5gMkACpAJPbubeH8/X60B890PuO8PxLsgrtTrf0Q8tw4SJY4R2dnCMtkxgNizIYMMxXl1fbstqEF0gJW1DcJcnIyeG+BPZE9zNtnpVs8orfmKkSCteLVT32Rl6m/VUNT9761UawbgiHJYmLnmFVyvEyKHLKQ/TL0N7UgfqojOIHYcg64IqqbZXS+XQ36jHFl/6izmSv+28K5eq+yi3c0DSlq9LQP+jj+LlyX3mmeKY4Sk7LAJ7inbqEq/0VTJ2pNCnO4yUM/ZUngln5ZTxh9dJ7b9W/Lsnw5TSbpSsrMob5sE4+dEIaPlrycmPbLy5v7fD0jqO7smef8QrdkKPI+FojHyLKKi96At3Eym9erpX8ih7etbmytNSWOfZwXn2cOqsq1g2dfjtdil846uv6IBxE0uaudPQekzj0CE/DePmc1Us/GRMPSQOeGucLnwumUAcgQuj5BJDO7QFdAvJjw7CQgp7jfQm2L7Bd4fPPv2y//tXnjWPleKHZLyyLxz7eTzLtUyAwdCkaQ1h+njRzra0f6AlP9PtEkbrXnmdW0llQwCAmDNpqa0auxRsXIHpT36qDJ1RKC9SWkIz5LExI9yrt8xcaB5+vqa033c7Pnj/3SRyUx3jOhAIew51wEJcywUP4wEoSOFzlc+/QztOJH5ngOnXcQp/+7DKKt+Y9wFNHosEVAc44ZcaYjvsSJpxSdF9c5XE+8ImpMI7OQ748jgxDg3O8xo35SZ+0lJ8UGfyTDjfNOuYRfZRfuAHI6XgJd6OLpiBWOpA4Xg2vxMi09HM6hcDGjmiBkcBAu/6Dm4E5ikqdjTC7kYdFV92PMHbMojUX/kGS8kmQp/lxzqsf/EHxZ69clCNvzfsYFKdPnjI0ceAGl1cDi2bdk2DUB6GZtFMFel4BcwVKQZuuHk7Y+XDA4ZN4p1ehvAXucIHzuO0ZkGZl/Bx7NeH58xcyqPrWDoUziwa8IlHKmRVX0YwRwXYNgBXBhaUYDLwcxCMvBlsUKVcx2Y+Ufc7ty3U/QoKnMCOTiZy3an5JGaGYkZM3uudUBFaQWQX2y29S1ijt8J6BWXl6+wz1VnnhC/WkvmU0nji9j69TuiicvBxA3zEucCt/4WK2/+JFFA3KlDON2avNVgAmDshIAFlLA1uuXD7hp23X52HuGzdNDX7q6JNOUI4Ko+/hPBHseCx/qltNaLhmX+6eBrst70UDfPC98FPXKFpkK/2LelJvtkCU8uaaY3+63CgfE0vw0x+gAdp4WWppkW00DMrpQyWztD9vnvMIlwlSGb/ER8aox7SvIYORx3LxJk/S9es7nTHGK1e+cKuDAqeAq7hylOF6K1AlDmEUfSpZ9JYbGQmszpGI/eOWJX7kU91ASM7Kjxv0gCOmJcb5tIiqHyicvueRKx4EgZwiQIOOZFsGA6PbRJNO9Uz3hUMZO+4TauNXkms1hGXqqg1lGRnz6scyfi8L5RUZHZx4w8SFlS5WwI7U35ng5W333gdL/rkiP4IYAbn3pNkQGce9q92I96RL6QcZV9qSoWzp6kYCgD4knf5G/vxmqPLxQxf1AIrGgvTTt+ktmkofF+DIh6t4XOE77698pCsDuaAmB6T1Agu8rv5NWYzjxkVZrA7nMT68ZnsapGO4XVY7ln7OUZ2zfieD/au84MXpDazw2tDlSVOffCOrGHU+h1eGMJNZ60Z0g9oeHWzdS1tBhPIph8dyjMNhex/jhtIgC6JoqHvVkzD4XGMrVYv8ZqxgVTm6ZVF+JtKqp3JF96Z9zFOu9ufeNw6DR2dlj3K9aCOeZAGweXEA/cixnbz0xhjHcWYSayGB7rwUThtQP3DGcGYfc/YzexIhncCKL+OU2040Eud3QbqMMX6wiBC+d36bLmy0iSwxGlO3jqfqRbwXIMXbUV7CSwX62qvrNPQdymaCY16LdtIhM5Y78AmMC3+nB0eZ+F1090/jdNPjiz7odWzuQ7CupIndRqAN4CQg/ixSfoX4Xa7yF2Ps79fCR3bH6ae7IZw8MB6izzvyAOWC2z5Bj9AFRtVtnEuwz3kk9GZ2NVwi9JcwI+35aRBunYrZzhsJigQ8gYRSp54cHOAV/YXbj2/lRxGXMelPaxLu+JRphdzzTaGEFzxxqYnB5fZOipLvZQGpF5DG9aTCYYgQqyJKx70ZOgpROXD48bE6Q45Ri3Fn0EAKvnwaGCWUASeCHEOQ1Tyu3FdYXmJKWh9dJhwVD9h4e0d4DWJJU51a5bGy0ON48zZnRO7oHh6kbijh2mLgTuUBKp0KhQYQbuVWhrAGaT/uV6/wKq25Br8wdtlXynmRmSVTF4xRH7PDvTrzK9GJEhYjbTjjf4NiFCA/w+qF26pkJe0YmRJ9UhBcuaeOnrCQX35woPBRek6v/yhqDETibfwqvcsQfnjGUUBs3zgUrdS3XjSMWFDDyEEUGPeps59+iDZeeGP1BVpUmgGjxo8AoVNp+pifOkGHENov2lDWtqcIU1qfQMGjMA168A7DBd7BBzshYnXbWy8E0FZKHuUpDokfJt68usRAqnq5T5i3Ms5l9K6sLLUrmtjUp5iLRuqMbHg1fD570JCbjOMYjZAKF0x06DbtXJ1crsfh4IFL/yYuac+7Ae05NynFzkV1h7f4Tyrq5zN01f6Esd/W/EYu3S8KU7D6rhfgO8f3ulYU/rHS3RFP+u6bpDEXIKzLNimQKdqHCSU0pV+JTumEYw24PjrvVMYL24vUP+YUf+PqSrtz41q7vnrFq8EL6pOcbMKxcyVDTILY/8ixZ4C3QCjOq7LQZNrkVxj1twxhiElGapJzpm7UR/fJK9eZ7fxOT50iozEMVBcbwEy0U28+yW+5B8cU929w07SVdwrlpvfWFfBT5U9hMEA6/VwrLYALT6I/cZUGV+mAAW+/dzr9qKN5qvzw0Y76yxvyxB8ZOfQz9Atc42QVjF3vD+ZpG1ufuMooziN/VoN32np/JM9JC5zW4idI4itycxnZoR1oD+lCtpjV/l9WidF9RUT1gyx4pB7QDm2WAUHqJJlSluLBRVBbPdhKtQDw5FA6FD/bJEDAGEUdSE8bmceSt+Jz9KeSTuwQHHqXfsw7EV54g0Zd2R7AiUZPnz7zlUlCZDZdnmt0UgKQbX9gS2MnY2QWA4wt8eiAXnaNtU6ne+gjzAs64qcXLtTGIqvzACRywtf/6f/4A0fkcvQrF5ldF8Zhbxdk4rCkCYTAK8VqT/qbX6YVxE14H+qryDOOcvlPG/re5aMTaVOqrHtA4W6Pfu3JBufcKuhpIhNbBODOhHfiXMLEVXrSFUM9S+TaK5ZOlce2TteVSTnSQXSuI0Pjxg6csnpwd9x6hprbgR4CTD+/KW0dP5COfPYe4bDASoJEjYxXVk4Jw/DCoFGccASUr+ex0aY4v7jT7zFMaGAMYIyZvHiXOhaEpoTjRzBZrY2A0nE6H1zR1PLt/FWHpKbtWRX0SjurYOpg5Sw0HQ9pq+2gl/MaMZg4A9GrK1IsGLYoJB8RY4Nqx/sLYyhz5nDOKSYN6W34doOYND6HkZU88aTigLqn3HTAzFYxwjEuw4PEZfUa4xg8KL1jv8XKflDO+T05psNWZ6BOUXw8tvIWArUl9bTRhHGMPFF3pZVUWZHRKTG6vPKrdqf1SeDVNAWhHDCCfUyO6ul2YiCnrQU2QtUWfCwF3LwsgQHGEV0M3uKy0KlANQ5+aMDBe2jjxRLKd3lKUbJQ8Tj3KwZ7BnTFeyVG7cygHPlFZpLHRAvo/AziNfAb4JH4gFxYCdO3qDd8Elngw398ctQHlsgaypoTIXisbdlWHKWYZSrHylPp4CuOWrtnKg6+w2fahH3c3sutupK0FLTbR7g5JWB1ecX7qmlLBkpWbVGkJk2/GL8YRqyegEM8UfnQt7y8qAEKI5q2hpLennLg88uTyguFlE1Uts6kreGZ2xM9JX/YHx2hv9H5JgGlcy52injTody526kzVuIm8VXuoAv1w+AXoeYzbQZvh1WpLp+0UWRI6MQL10F5aFMj7XhrQK34M/cdMggL+MmfxYKEBQn+yAph0GQDROW+lh5VBxGtbJ2hPMmq5Ou1+pWs2jYjOtn/e31lud25eb3d5njHKwttSZPTOWVgDz6Tp3ypjdUtJlN8ulh6luJVwVDBfwFCCL2ixbrSfSdX6KS9ANdLNNPf6CM9t/jfjTfxOCuSyENkgnoxqZ4RXfUhEfcH9T/zlvzmxQjvctP4oW1pLLmise5Jh580GHVZic5E/135pjiBGjOAwldQDn/ls3Fmv+JJIlLNU/fZ1FUZEi6ver/uKS95Z+hn6lest/ERB16O47P0mdRe8meS37t33/XACH76HKNvXePHnvUZckzL0s9ZqOCKnmUMyvaInEyDfNBidPeiDdnjSMYrS3xM6LLCU28R0nlC6vAEXlBHxgE+lDPHJF/tm+0PGUsouyYG6GpwgI8xiavZIzxM0hijkFXGB/qgZVCAjcEVHnscEn70qhchkCldGef8BTtPBmplFux09+Q3z+Xohx4HBLQAupltfRxnemWZhQCOPmRFPmMKYylXALr8lER8hs4sYvEUKbKRFk2d4lImRcM6rsZB+aoX43XlJQftz4ILxi/6uwxgXoKDz5zoZDpMC3Sk/8GbXrL/n3fGryin09UGrxztR5um/OpXyELu7Zy3p/f/c27aEc66nrFnxlXaEMIALAbLYMnj3QzOuKEzwTWliyCMhhuuGrbCqphpGYUnYZ0eeQnjyr2jkiXOJI+dHprc6FZak/IQJIVbYIkTDpRb0lOXUdHRucBpZS+wAHQ8/gY56Z02gwZ58xg3g1HVYazz2fry4z4zlzGsHEkdZ/w9fy/f9yqPfHRSVrswNoKzF9JxenCSkJLY+zLVATB8oVOIRHdmjGUIcwU/dSUNcdXBq16DMuanMrhH+aBASllXGu4LuA8oH8q2O+NwfhmHKAjd034oBrYlcERMpYtCgwel3Ev2UDZjfb1CTCRplN6KD16pU6IsOCvajzcVzqBnapSW+pehj+OxjY8dU7lWZh0nwIwcYx4DnJVlykNxexuE+JfOajRxygPNPKZ1OymOvKxosoJGUrdxrxsBrp/+ES90llXLOPKoK3lIyBX+WGbs748s5Yc/ZAYXaVRKxzuqB0Jpd0fLofBR8sVjgh1lOUTekQ/VFTrlUteeSnj9uEttQJiVfwdPCpSHtuLkBvbx2ciV/C5xNqbu08ahJ3KuwUBl+vGn8tWHaMDz5g00MuD1PkseQVYEiacPOqnLLjkkD5Nd+j8re0W7+W7+VH1G57hU92JH1TseM6vSyi8yAro1EH+BG/hNWtXbdDgickDdAeTAE0dWhTQope2SkVYHTwGOOMJJR1j0Tvx1jY6KrjHviSN9l8ezwIBNmRmQwU+fVIMNBvAcZYq2AybbGDsyhmfFczWM2vK0Lc7Nttu3rrWbN1b9sRKeDLCaLPQapHmPQfiEg8kMMiWyGOrcXiOL5edWYIe9hqzoUvHQayOXOnUgDJf2gte5T9qkAS+u8pzPdx6GQqcgZ3zKl8nfqBsxhIZEOOPImIGLXktfoFzC4Qm6mCthFV504aDlojjfq99afwjGOIHTJo9D9A8yfC8/UohOxaC1Iae6eLUX/SgI3fBOXlZ/Z5BRgi+1b336rfYv/+WftR/84IfeWsDJO1s7m82fImZ1l0USyQklMwYgb+h83snwS3AyMjlxB1n0AgNyp7T0Z3Q5H3e6unpVE6krkr3oG/dx2Cg//DBtIg66baBxnJvopn60AOnB57YUy71fXhHmuWjzCTpUjuLlPEHTuAjUlgTSTieMxun21pio8YEPOKB/cMhEnjJqfO0LQGWDkNe43E7072xz4n0WPhxy5+6tdu/+e+3Bgwftk48/aR99/FG7f/99H2PKaQzZZ/yq2yOMR5EZaPULhvBb5UYORrmmviXLBjijv+n2n6luRrfS9m4z5WcxjIUy7AzqTJzrYQhPYCC40wfgPK4zFdeDKl/kn7zpE+kzjIOR38QhOb0dhdvlUB/uSazbNa5xVejbbkLGGQfBOBBTcHXAKIrkCrsiQNyR1pXoAhHXiR3uR1dlDK7uu2ajYuAtKqepU/2OQ3+gTzmJL5pyoz8xUW0nA1g0zkAjdRFDUa/QCzbFDXUQFM3gGgRbwswnLa0QuCIogIU9+11K2dHYxNEBEBgeMXv1Ukol8WnYgWiu/OlaCnlKQ/EH/lvAPRCmXcJ3pTWtoks/7hMnxSGaFmU0M0vjJaI617fq5dmcHyFnxTT08pZ9zfQ4rL6/YIZB2R9/VLjjenjFlR9cl+fhAYYy5TH7lmG6GHzMyuEdHdMfQtjZk4KQodf5HjlIB8ERPjMrYRf7ABti+tG3rAh1tSwoPVkpd2ExRjDGMvmNS3H4UThWalJKuLShFL3oDGbwBng8x4QCwxqlCu0uy+1E44VGbikDhYRyQOHTh5xOZZYhTkKM57FuoZ32LVnwvSFySkk4rsTZKBJuVq4cxn8jSv0op3BU37LRaOUeOaP+KDKOG4MfhBub8pDXfV9QhlNcl1/hZ2Ck/ZH1tA9hXcbBQV9TOeRF6bOSwsoftNZqFMWRFvBKi2iiPNOvHysRDJ4eODFiO43GKaVfTyDA4/4JTloPXuiPCPLAR24zuFeZxKe1wTcEfQNn9Mbf3fmMirsI1/mwlMtgEZ0KraSyHhFkJQZZQR9n9RJnql1+MPIffvmqf8bbeY/qHsIuBNL1NjaCyIgKC8hPr8jEUPEOI63yiB7o48XQvZ3skccIPjzYbQe72+30+FCG/Gy7df1quyHg5IhlPs6yuOT+QJvTjsgVbQNaZI5+k8mvyqJMRWCs0LwYmG5lErvOoZ+f6+Hr2TriLKMCT850rb5l/HJDWt2TjjRnHLfngux6eMrp+HrelCzX++DgpjT5NmXTX4Dqe4P+6GnSH+EF8tH7Wo+rvAb4IWAB6MwCTo9nctsJJbcvqbIly3jzhI1+KujySVJndQvAR2hgRXexffqt32r/8s/+ZfsX/+JftI8/+biPg7ygmqMb6+QCVnihick3R3bxgpzlQDqN+tKutCNb0ZAB5IRTeth3jmHNOGO9I/2j1gw9pgk+hBcEUAdvkdPV/AEviStDT8cYhAxDp9OobBz1xQ9Nbg/45njyOonTwCN0IHWNfkmbuB07/9F/Xh0FkO2Ox3gFOMasldXldvv2zfb++/faBw/ebx8KPnj/fnv//r32QMbvBzKGP/zgw/bg/fd9pj+8gIZhwqO+BH7KqTGiaDbdONqYuvVKVDj8tB2juBp/ccSTHn6SEp3LtjfKQI+Tp/CTjXSkj2SrOF+jY3uAnPzd9sJN5RhXeS2rxp24xPfYIW2kUZ43ey7YxCfxgHAIHxFNw8rVvRuvN06lneIzEZP8FTfGf70b0jp90djp9J0cSoOwfpuOhyHBCkIMq9AAA9NAJkf/GJznZABhpFoZqAzVxNc3SpMS5ZxBDnpUZ/CBh5VDG3dS1hiOfFEKwGjjZat5Ds9Wh7Shq3RlCGRGlMcsdFobmGUQYoh1ITK4/i7dF4TYDS4/NJRAko5BnpXS2tKAkTW0DT/RTaeik4KNmSjGGjPFq3zgQnD92jV/e73OUuUDGHyphythXOtcv6lRCx7O/huN3DH+PFTeGLkxdGknFBFffuLRl3kFPwSssLNdg7dgIT3tiWJNu3Chb0SnoNT7oAjvyCChSB7Jp/xMEPyoTfnY7wUtlE368CplIEvwqmbG3MN3Mtpo1B0yxcothkcM4P6lq/nFpJWjnQqHyxAiFE+2nWTFAyVuGVQaaACsBBVOGdSXFWUGBr8UQhrqo99QN5XFvQcG8YwXzhhMkA/TXPH6kR6l7HqpjPAripy65BHaqQalbJPx55R1b/nr9AHIl+tlB2b+C6BJ9baMq709QVQYA14UqHiifEDxbn93z+dU8vlRG8HCL8LdHpHzy6KHI3UYHCPHKFkO1sdIZ4BMfWLICoH5zB5k8tB+2ZPIyktvQ3V0UaWkygFQnnUGfTC1EdkE21W9Ddwn+IxL8qQpZ1/HgXtX3uEFNPiHXzgwSrhGDkiEjKTd3F7q9/jByApVVspDN7ULuhSO7NnohRlVB64D5B5cuRAQ2Uhq4VJYQeLwuyRxMj+TqTjkgy1DtO8eL4kiS5Kpvf0dn7gC8JluJqGcGMHq7xXpER7lApzYkr3w1DcGCnKIscBe4Dx5QCYj3YAHZ8lePVmC7hj6vQ5WHfClxwtnAS5ymgkxjtBpesdLPihDNxabAZLgbYAj9icNaaHZj4V736/w4MkvZZFP8qo6VH8ziN7yT+tQYc4rGk0nuCdpDJ2WEUfwhM/BD8GmCwTyFw9IRwxPb9KfaX3hBA9lk9p9nLJmpOOl7zWhuXHrVvutb3+7/el/86ft93//99qHH37Q7ty+46c46CobwOrTh0cYw/3oM8mHV0Al60DJOrqojGIMWE5s8Mq6/Iwf6B2fKkODk8OVoA65RyfnvQThZ4KlePoFvEC3UEcc11PrxVHXmSf6B67gC1/gQvHdq6T6uUd0vRdd3NseGRbtrPzaENW4FF2cNuBneVfZYOeJGOPzvffuyri93x7cu9fuv/deu3v7Vrt1U2P4ypV2jT31d245nhXhjz/62EYwk0kcbVPyBm3V9nGulctKO9N2I5Cu6kG86+l0JO06QumMR8HwwBOQzm/iSE37YAeVXIKXXDjn7jhAHfSJDU3oRN/2ONIX/XJBEHDa8g9SMHsaRL5xZhOgRE6mOK6+nyLuriqOAy956ZTgGsPHvGfDRsAR1aMHp9ieJjQhAPiHdMrqL7LJS+fzig4MFnSsUKLBHjoRwgz+LrLDoDiEFyOWgYUoKOabCqeKr1kYsyXv81Q4ZWJvC6sfcbshZaBhxM3OX7bhLKx8nbmv/LJaGIGHDzR4CU9o0T8BVQMn+pq4xFfjkZ0USd+zGHBeUbMgUScmI3QipTPQPkSBJHgV6jgrOSPo4UpDKdBHncAJf7yS3AUUXhNu+uQIL9lxPYUBpZL2A5xscNO8OHx0IPhoBarOhXGCyoAaYRUbZm347u4dqE2E05mqvUnTFbD5qjq9oc1kBIhuvyiE4uzK01sSdMVg4A36E81SuYd7EEtdLFMqw/zpfISnGKp+PMdgLD6TxgOsMvN4h3qhIM131Rv5M+udMHynQUIxlYgBRvvwolfKGgc4BC0rmhjpGjww3MBTxj111Y9Jj9tH/KCVwmP2MHPsjYwNDSTeFy3eUqzbEbKVDr7TTi4bxprElE96ymFQ2tvfFS351KTTw09oJMT5I3f+7KjC2IwxI55wBNvQNvCKutNuxQ9CXH+BeGfe8ogP/lIbRcITP1mQUXRZE5WZ2XnJyWJ7NTvXtnYP2tMXLwXr/iQrn7jmbWlWizL5y0o7jxX9FTDVE7rm2F/MY09NUnhsyyNaBEvRqgNU4pAD5DIyW30EHlsnQbuTUa/u5DVvFUMNo1F62rDXUP9xk9yDy+pWASX29CCHDnkBztdkYrh30PckUob4Zd1FmyiN66PCPamGfuQLhhdOyijaSMvP5TrStNjQtUtc5BZ+AOCV7Lkd4Q96g21LMU7oN5zn7HcE+ooQOpl2YWKC7HkRQAbwKat9SsenndlOxBMQujoLAzDqVH0VeQeHZbZT5bJ1Y/kTqKer7uKDgCvpaImMJfLQpqKBPlCOek2d21xXh5MP4SBJgRwpSBPQjzzOd+7Xw0lVOpA+Nhh06EwqoXIKn/0qJ4alQlQ+eQDTVDh7HTpJDkv7kS5GDs5k65/bTGGeoCLfnZ7QB09pQ9rY2XzvqzKzsMBk9dTvChyJplOf3cz7D5zeEblHAiIz6AWfTKIf25pY4f3FL37R/vbv/ratXF1tv/cHv9/++Z/8c38gxed1K/exZMXHoXHax/6RX+z0uxautynr/ugI3vdAX1A5FjFsAAv8RUFOA6Kde11pf/RW7VNmArWjiTNn4u7xNTjFu/4qxzLu8jpPVRZ58/XBcIVtk37Zj8UsyW8WsCgzWxtwsBXVV093ccgu/RW9tLNH+ZoIssVDMo/OAjmt4Se5CuPF6hVNBu9q8oDBe+fmrba6fEU4lVT68vRE/Ur6/kS6nusb4aVdrssg/vD+vfYtGcF379z2wpLHQZUPn7giH257lanq+ko7QKmqOcib5VW0ccVRF1cHIVUmZAAuvXmt9lJ7cAzirZvX27WVZdPCmEw7+Ax9yQLjAs6cFCLKAhMMI4z6k37qik4SR2ahVLfUx/QgeT2Jk6WtXC2lN/clNA+JTgfhitKQshR45cyJhLYXXuniT3pcdRyV7QLAbALlLEAwLkU77OsdaUYgH//xp7uCHVAYNAg3VZdI5QcjBE5FwyoMOaL705zOOdAefOD3fj+kSI1HoOvBvYQ1RkEEAAVFc8U0U1JpW/Yg0tGoM7iUSgpXCgI+6koYOGFJhEZ5On9chwktOKJocHByJXb8p0hdnEcKDCrS+FV3eJ9k1S4lDGkHR/m/20t4qF91cMJpZ5BgrHi1jvxKk9mia/MWmDeKS/ngzkx5MOKUivCR9wrRlbjKY7oURTQkQBdvfZ+cMJDjZ5XvuO0LzC3aV8AgC92uLxqGulAm9WXwNx10xoSZVitSBhwZQ1IS3q9FmAoHG2hEku9db7W7FZUG3focb5SA6oDilTCIFPGM3OFHxyQc8J+6p05TZ+XDQEQdQGDp6u0GECQHL6kfK8oLvEzifMKqeGQXGlGivHhpQ1sVQJ5By6NDjFd4MMtLecpDe9cHEUgO96EPvmeA7/cKMB+QaeX3yRDw0j1E5Q7tmzYEnw0u8Cv0lWh+RYG6Ik/e5sKxc3MMAqSHDvGPvKaCjydgBC20ZQ2EKHf2kjK48UIKTxZ4wsDZoldv3mnzV663g+OZ9mRtqz1b32qbMoT3j2QcqW3gBbgts64LfIRPr9oRb0/DHBnPs0wqFjGCr4jGBdFxyTqDAQ6AAaxe+HGl+dQnF/jNm6TR7RkXue43pIIAp9WF5I4DS4Le6ZTP8uT8ulVifJCWVphpB5LHTV7SlAwQx1MUCqB9MDCpt78WpUzIGvJcBrD7e6cvuiDgo8N0dbzLjhaFWuNQsLKHDgxftR1XPk9+copskJTJ6CVPXDm2jEP+Sc/k9hKDnwZB0iCUnBmL4YDB5MfeqkuMQoFkir7NkyKI8CNi+rXqBWkcJUU58MLHX0G/io8RrLoLXtFPXQOAjgUjAapH/d52tGH3KDV1ps+jOzC4aF+BshZWM18u9/zGuALSeDJhv2iibd0uPU3hTQr39ZSjdNVmaj9oHsiu9PQ1I0mdaDu3H43ldh7xJ1G/hgndp3YHlN7tr9AAYSpfgA44wdA65jQPDDPpZPSCrr7HyBEW1CGcVoQNH8uc8KKrfvmrX7Q//3d/3h49ftTu3bvX/uAP/kD9W31Rk9xl9W9/VOiIM4GlvzRhqhVgKIR+6mdbBUETTvSJ62hg5Id3WVTha5H15Mhb19SXJYQkELbI08HhQdvgS3MyQHl523wD5SyypNrLPy6yddnqE23Lm9oQufYTTdUBQx89kfEm7QXdlhv9PKZIhhl3MKgBTk7C+LW89zrYqBd9+NnWcYOPydy64VNTlhbm2iXRyekq7KV/pfY4Odprp0f77VSG/CvO2ZZRzJnbfHCGF0zv3b0tg/RGdIRrD7ui0zDOCfIYoOqTIkxQ/aGDQKRD+Cy3Cu8pnAZugpZJ0dGBaNB4wdnefOWRsGPRBZ1JFzlErhgvkDmjAZnCR4c/4yT+UX4pLzTCUxxt5kU0AaRFZmkbZDnyTA1SLzslUYSh/xhMAfwoHRsV+qt45xKiqrwHA6eBMAXEayJJb+OKgnsewMmcHh94AgMtE5ocN9Uy4NYFQScNUSgJfjYGjReaMAA0CKgxff4peZTzbdodLD+rUxJY5UHV85KFFfSAV/iEi/IYCvk0MlreH8ZQKj/GYFaMYqbD8xN95qUaIEoo5doVHRVGvaBDQCO6IWkqklQCOfzIZ+4BpaESgijlPG7IFotxtslgGN7nF6M27ZIzBZ0sNOHABTFyoZNylVb18AzYymxoIadXYfZTFnzI6pvSIYAdio5pGPeA8wngI/tivdoq4/RIRouNXx57axB1XxBttBPKx6sYKhuJ84ApCHfAq3YQLV4pgERXKeX5ZxqUptMZ1E7k8DISaEcMXx6xYzAru+uMlApDp0c/Rbh9rGAvK42uaiPpO/M73Ic2QP9VGYzkxupjb0cUUfZDK68EjkGHbSpsRWFLic+OBJfJpC3Ea4ENYIWEP9QSfrJSzVoYSo7UqUtWz5BLt57r4/YQoQRxbx4pLblEvfEACiRHjye/agLtcsapOPa/y8ppmrf4SQoGuY1Yb23h7WSKFi0CJjJwhvryIsrq8nJ/iWVFciy5Fm+9HYYzfhf5lPJKu3Hnfru8uCrD77g9fr7ZXu4ctCORamDixOTUgx1A/8UgZDWduNftUAbhvtpxT3J1Kob5eKZL86KDQ9wZFKmv5EF5GTQxzktOpzqP1R93QTdGeIkP4B8yGGZ2vqg9AUcrjyFJzzivtvbygMFRpnBZr+oWONCgub23pzBoY6WLvhADmDfSmUgyUA+rVlyRFdqWay+DsAzG8RdEH490DAaw0sEr9GtN9MRiG9sY0/Ce1XXSsCqvIN3Py9CRHGvSAb8BPpJw5cqqMPMmPI+5xXfVk0ESB00q3X1AlAlP1yEC6oncAGmj8ASA45mMKQ+IEDrLafhDomm9cEObCHDE4UMnmG+qG2HIQPTtmBaHD9wuYRLvNCpmSNmJTP8J/uj93n7kAY+uKVt16LotxgeSBd/7lfQ9n1G7XjQOaeEXK6Wi22ngQ0iwsqD+Suuc8nsi5HxJA0QukCMmH7wPgQHMMWS8GMsLVDK+ZHAdC1h9nFFaJq6zPDIVBughL3od2X3y7Fn7y7/6y/YX/+E/tH0Zn598+rEnuFevycC7fbctaEL6ismqnwIc2zhEnlW9gXburbehXbLiuqscwqg6dYN3WW3Myqw/tz/PuxmL7ttIFvqJE5tYhd1Bv8tAR7bo12qQzgP9V7l5ihVdcMpYL1mlLMpEL89pQs12C8Zf6BloFE+5hx7zWGHJL1oVhuEMnZXG6oVSxTMmEsuLC+3m9evt9s3r7bqM3wXpUhZxWPV9dXKgdmYSIh4dHfZTVhTOgoXgaD977TFO+Qrjvbt3/LSl+IUse9VadbM8AgonzjXH7zDdyokcO+TLE0LSCaCXiRrnNu/u8CXUbRnCu75uvlxre9ubMtAlG24c+nFsJuTK4yZI4U93KZ17YVakeSNauTqVEthPHvmtN3p8aKcqyC0Tb1qQujBVJ6K92XTFekJwuHGcaBqeAgzE9vByY1oB+XUZOpCuxFlZd/95eNuN4ZR33iWug/xhutLSkR3fy8ejIJSm6erYqi6pq3uJoyudG4KOI2GwEOvqfbsSEAxS7xESo61GIQPBQDl4hhvlxKHcFQ+wdYLZuxWcOgmNWMYpg3uuUahAZjGht6qKU6wg4V7hgseuZxod+sHrjg69wuNw6uS0cItbeJwrBiTtEyBdOnbOAUYRJM77kwQMUBXnR9W9g5OHOB5v1RYB/Hmh4XAIJ00dlTbEG/LmL3sEeZwL7PMYTAbKwcGRDE+OXjv06gEDathOnYpFrpB9CIQNjTNKMYNqXuTjETqrVRh35OESWYgxnHasTtNZbqPIe0hVuPdve5YP36FH6Xt7eBJiJYihRzkp33ESDDeJ8ClEYQnXn+tk4wPjTQm9/aD/KITHtV4lU5nw2wa6ygQbeEnn9mC1j3jVw8YCdeExmtrPK+KuY9qMOiJz9E9ozEkJuhIvyHnGGWSoK6yAVnhJPcpF/uKnv2CsL1654sfz+2pfHpmKWCtZ+hV0eTBFgSoP+OEDtMBf2hlZseJVCk5ZgV54ygqwaty2dvfai5cbbVfycQLfxASuB6rnoepL+1x2W+fLRKzsuDyVweP4x0+ftf/8j7/w50bXX26KnsgIFaNUVxCAgkn74ob6Vjy/MmwBebkmhJsOX+Ocr0M5yrFxpytlQwNtYzpUX28xoC+qbpd4o1wATe7D4oG3g6CzkCfJT+lFHHy2MUX7GlRHA/KRq++7nBEGLsp33+i8oO5uP9cW2ZXek9yz9YsJy5LkgBdaoW/OExmOm1pwHvQsftqTbVZ+WVO0us7QK4zUj/aqrRMuRumRFfdx67nwiHCuBfrnMDJFxvotl0m6Ib0c9SrAVZzDUvioW+USP+pw33fdU/AuV/HOqzrXI/JpPv7b/xYax8Qr90ZeU2fa6Vf953ojM5Ff6/kOriMZB1wq+wxeXTsd4HZ+tVH0o2RLhikre0eHfOCEs+LR8znrmZViZJ7xLO9WNMuki1TDbrzcbv/m3/55+8lP/qPkq7U//KM/br//+3/YPvzwo3bz5i0ln2l70h30Xd6t4SuPTKSRtIx/QoT+FW76NDJOEBMw93VkRfVBD3AM2/wCT4+u+Ai2a1ev+2mTzy7GMiS/8sLn6m9pU+QwdgF9LWkIhyedUxTNPxwE6O+MG/grR76eFn1BFPzxFxNXpDNlmDoJSOCxysT2uH79art/7267tsoxkZIT4fDHP9Bn0qP6pzzYJdJh0pWsyGMIMxk5lGHPS6dHB3sysi/5k9EsKFAGZa2urDQ+WT6deNHONhxVvmUEegXwwvzSHTrB44/ikRpC0Rms1rPHf4tPLW9utm3B5sbLxiet2c9t3EqHjqJtp3oVh8zSxkO5ujqky29BKIrj3vYQ/O/3xmv8SV/0QqcEacYGsP1Ar7h1tJGMyOMgYnQRkDTk4ITPP64dQgT+EO9k/n+x60nkkv8i5/CKmiRJDRJfea1M1GihlwYu4ZXrjCHOBmkXfFE6NnSllTNeeKM/b3vQ1Y+zdC1jVxjaZcWxQjwr2bjElXQ9nzCAyPjMv87DHjTxiF7oto96pA7QUA2JEDEo4SrM/O5pTG/3I2wYpQxghKVoRCGzVFY3MVQ4h5FVToCjvxh0OCLFxiovJsgPYNSWH0MFqHDKoowqkziuRR/+0BKjJqttGVhNm+tOu4k+0QhHEG6n6x3yLIxsSzsHGIxof1bz3e4yWvkyWr2851VylImm2PA3b+aKMcapcuDhpC9Ag19WsxKP3BADG7MHXLN/G8XM/kX3hHYPNtTLzR38XCObtF83CM0TDI7Uy/Gqw5uer7YPkL6UXxnsCgxQlniF8iIb8kk9WFGxQjPuKAwbObpSFsRC59AWAgeiVHVNvwntA+8VEic5E27y0ZdquwK4OTmCSQ6PMOExcWCinvDShon5rP7i9uj9kDDasE82eCKDgbSxtdUePX7iT2vu+Dg8eJRBED6xFQCDKR9PkbyJP8g2qzxuLKU5Pj32mZvP19a8GvX46dP2TP4dybzz9brRNtXOOPzlVGq/H8N+kyPPu9xFmMCPDFdM8b3uPWmhrWAV7QOtunF45x+8qS0C6T/kJB3iQtoA/gLaA1FyvP3pu5RleSFSCCILlE87Sg6beCyFp+LUbrTnbFtYmm9Ly0ttub9Ey2oX5NtAoX6eEPXV+b56DJ20W9qS4xg1SZZ+qTpFH6LP5aeOA4A6v9TSye0ruYduh5zJl/TlSJd+MaYtHuBssAoqW+gROOxtfO9y07S+8tfDDL0eows9ffCJ/4wrXIGL0wRLJByPEvIUitKsaAoShtwYlNyyJf2A/qHt/a5F10EYTDxx4j0B3j1g0usJeP/RxuSjThiW9P8vv/iy/fXf/KT9w8//sd1//8P23d/+fvvwo0/bnbv3PXmF20vsI71zu127ed1bEt4g5+hE+oV0wqx0rwStvZHeQFMhR8iNnx4eZxKY/px6oV+YiOXLkDKMpVsWdL3iF76XPC5kbJQzzTXWUpfwwP1EMkpdvGCFLCbS2aYuultXocy4Jl4qcSZkwiE/7zcsq57L6ic5bz1lQgXhN2/IaL+26pMt/GU7lQMb6phAPzESPcroxThW59myht71l/TUh7yfXvoTcqgjWzWo77VrV8ULGd4glIvcgQodQjuLcz2MesK/CJcc5To++RykfOxbHuwD2RYZ72MD0G8iEb0s50te/y/c5XQf2UlbhP+Tvun/Pcz+np/+jr7ooZXPLXu5tc8p2Eggwj9SJSHByTbe44rgEF2OyCRI2rN+wAZAKaCvcYX2XckGnEUd6XuY69ARTMshKBDFmUzwZ6SHRvHmeToVYU6bTsAgmsfoCGvCAWMiqeSOOxu/ugdmVddZOggNwKADjt6JbHjQWL18/BgipyrDX48TQEMUO7Tp2mkZ0g+QAQnwniJwdOOSMBxXjNAYpyeug8F10KCIwuAlp13e9N/1Ry8wgH1ANh2nG7dlyBZ+roQVcA/t4C4jBjflmfnWw3Fn4tTxMSIXl3gkymNSVms1e/ejoXR66lJtNv4fOyDKZRiMlAfjKfux2AfG0W1ZkcI481d9pAjzMQoUQk6bYK+ssVIeSr74KCOBT1MCfplKdSWeVYTllSvt6lU+ObzSLgkHOdxhaX7jCbWiUnipQz2ShE4MmT4jBqfKcz1JDb/EF9KQj1U0jAqmaXCRdFntRWbUuRUITmdW4ZJoKy2XCzH6o81x1C/lQkv4hxvLF1/hJZmUNmhpg24EGVfciAsjSIa6eIKhQ1uwz5oXnXiKQDhv99Pe0My5yS7P+JmE1PF3OTWFSen8wqIGAbZDzLUdyehXDx+1z7/4or1YW7dBDL9JZ44JBwMgRtOu5JfHq8CO/LQDT3QwlGm7YxtYfPp5v629fNkeP3nq6y4H7Pe2iAKlguEPQL176BAGvNslzmm+LhlIKaeQX+BclngHnuI5Nz41prczJEfe6AusuOdJhNisevW2Vfxo3EZOXS/yKp3vdR3uFQAvahACiCxZtgHsR43dCJ4RzEpGZbBcmpv1pAcD+IoGc/oLOpBVPOgEWJlnhY3tKRjBGC88bQGYzHD1HmIVa4PePEA2+VFTbtMOAziUuFypM/TiiK/r1I9LukDx6jyMaaflRrdVXF3f5c7Hg3d6tSONAX/d90uHqaOvJhw66vpuwCmHc5YRjMVWp3nws1x2B23Re8ideFFZ1fu8l1OAIcwEk49JIZ+eUAtIVbqI7QIAOuEf//GX7d//+79se5rkrF692e7JEL7/4YdeqUUPLK8ut1u3b7RrN1ZtOIrwNiMZwvidkW7nhVa2O/EE6FjtxdMf3hXZlc7hpVhenOZJIk8SeCLFFzLReeh6v1jMmKAx55r098ryqlfhodFPTCXvmWSqbozjqj/XOoaNOmEAm1OKK5jyDFd8UmKB+mg3gOEjzYDRu6Ix78b165ok8mKb9JnGGxZnVmQUr65q4sgqrcoKDafW86zoYrfwZNpfgBRNXPlUNF/LAxiX2e7EgkaN0xj9fHSIOq+urooH2RIBjTQRXpfT5b9khWu26XCfMOIBHPE1nuN3HDwSjSD2mEx8T1dPqhknuCqB8QyuFxMdVXor+qfGVJej69Q+G8OgzcnkkhcJbIdtcZPrQGRHzBXnsMn9eVd5BoefWwclbgrE+zcNm7jx/iwDKrxCp/ncOQWEEE5dxvokLJB6VLhihvsEcBUmgUWZq8IxJhBMhIdObwNEDekN5PBG4cyomHGph7c3Utx1tNYbVtvkZ+Z15FlYznmdGoveSoCwyu8N8Lq3oQkO4cepOqkXVIqmavyxPtAPOXTSGCBliCY+cYRhzNKRPcOlkysuHTz5WIFkJh9/8rMi5/1BylN7i2uLBf4ydBG6zCi7cSnFxSorfsI4Um16dFpeFMAgzfYSroT7iDV1zCUpA/ZqZeVPyk10slpYj9Bw1d6ZIISGPMbRVXR5P6SA1S/v4wSUBj+P6b3vivJ1tTGMEbzASi4v23S50o+BOQM/q1QoV00WMOjEU1qJkwlu3rzZbt653VavX22XZUgrqfNDEwYX6t8DBO3nGP4H6MhD5xXtKBh4g5zR6aMcLAgOt6JQznR0vMIjWbTcKuCyQLX2SgE4vEJhCSK+3+uK82RMSjhyTS4wUyvwh6fIgVecKUdyYWNb8fALGcCVHOIy05dhqvyUT70sS8LFozdWMdjba9rlclH/VXrahLZnkoLhy2PLZcnNipQ0q+9ray/bi3UZvtAAbYLat++9qbqeis4D9adtGbKsFm9pQoexSzoR4TySbtFIuRpApPxFaNvXwIgBvLGx5ckfqyfee6jBhXagF6Ynpj64yKC93Z94HEmco8dPWPS17nwy8lVe8CMfyDg0AMgEA3iOGmKgSbwBSdA9vMkqb3TZKfuCVa8YKJIByXgG+m6wKC1yz72fEvT4gRaXzT0yrXhDDGCDDGCMFQxg2KHiXa8yfDG80UG8jMgeZR/+j35U/+Yrb/u8OCfghTr2LpNexcMBg9lhpB26C/9TFi6pA9VmZ9tuhPOOdK6/6J3mLXBfFpQDxXmc5/FW3qm/8ABVHuB4fq6Akffq8g8EhBPM2BdACdC1eSG39GH0xNt0IR/IivHQHtCFH5dCRYO8+edgT1bUTm4/5UeXQgPtShsmTvWQXLitGU94OU6ygW7ia4+8xEefogyOt9vd2Ws//8Uv2//9b/+f9uWjx+3a9VvtW7/1bX/M4erVVeHkxbBjyT2GFGVJdilfNzxlO5XhfqxmOFLZexo/t+j36vObHKWoK8cj8mQHA5uXmH2vcJ4oUF/2BaOTeP+AlWBpQvFClaJpfcQD/Ug/8RGabQBLNpm8M34mrdqrtxmOduM/fLaPcPn9VBm64a3C0ZFzmiASzgovx8F9/NFH7caN69KRTF5j5AJiXIxaTeglKF3PS9/KbuDDMgd70nOM8dgjooUC/BRPZSMD6F90OHJyTXzlZbhrGpcZf23EIw6WI9UH6C630JsfARlbncEyUYtvyC3O5dFYciXjzt3xE4feAlye+FFyCr2D/OP3vfSJeF1hOOTJYxZ0yBFsw7qPeeAagTTIs3hB4v/1f/s3mxWJK6QmpYdXYZVGqfLXwwvME/+S30HTNPwmYbiLyj7vpsF4k26SX8IzxaPbwR86osBKqYepQFKQFi+KnYEORY++5vvjZqTi8uWw4KoyceACL3ugmG2xz9fGMEaRDOGeyZ2kVuiqg5DX+Q2hj05VYfArBp0a1zXB5Ur+guRPPmjDGMGAwJgr45PHJzza4T75SVvY5OTByOXlqmUZHTFQ891uG6UKJwzjlVWcGGYR3jJibRx3OH9PWq6Vtu7NS0GEns4noXUe0ig+Yip6M3AzOWDiQFvhkp9rgPYKnuD0CgMdg/zwSc3BgO+zYJmMqF0UaSha4HwM5HTcuN7B1fnAA45sFeGRvtpNZV/GqOurW3PiPwSxoqUs8guX6MJrQ7fKE50oG4xPJh3u4L1dMbRtwIsfWa3kLWXozpfoqJcpV1vqnweuerFA5ChePFA+G7sCD4KUCVftl4qHN+BQBpNpeshNYPjCtWS1jCCX51I4lmrecnHt2jVd2VfWV3a7TA+ypn8Y6Gyv2eC7/wImerhSYMg6/MQAXZOBu7a23l68eOFtCnwTH57z+Wv2hiMDNopEIu3ikyegEYTUQwDv2QfIC2JHuvLY1IpS5RjEA9JgjOFnIAVXHrkftAPvN6ffpj/SLrgoUl07D9Jm9g6u6mx+OpkDHG5mn3FvBZxzZDIS5U9bTnNQPm3L56NZ1YGPnggAqg8TRmQV4ySTOPRdZNn3Qgb9ljtd3wKaXOCr7k2Jrqk3+kxyYf6LV/gFwq6r7r0SDLtDM4bthoyP7d3ddig++5hJ5YXnrNrx8iKwf0QbsFJ34tV89z3o0zUQmSze52rPAO4TKnXgHgQozOnOuaGtuit/4R3LGvMSFhmv8DH/1E3xTt20jMJ1yvhBP7ugvNFN6eRf918AcB2QmvF9HDgFHX+A8noDy0W2xxw4okyPwG0gGeJqbOhY3TOBoa3gui6eaHl7lqebTJqjn4xMCfx0VApU1ZVRutf+9u9+1r786rH7Ik/SMmZpMru/2/Z3N9vJ8Z50Dm2lMpSJ7G/Ud48kI8jVmiauG1u7XvnlZBSe7pgGaCZtih35rXjwwB/qw7sTNmihEsVo4xc+5h7D3Su/kkufQII+NEIjNX8o47yDI6Ajyk/zpIu4TwjlybAXEUtLC+3unVvtO9/5dvveb3+nffLxA38QhpeG6YQsmPl0BU3UeTFuVmHYHwe7Mu534NFeP32BhbWsAPNODUcKsvjlhQvl4RP9169f8xfksA+ySAEdXW4kWBlPRxic60c9gfDL/Ow8LdktV3nfCrfOjy5NP1I79LDpWOTyexoWIXApO0B8xraE577bAYRzb7zx+95Y7GY+754BIS7ozoaVU8iF4TiQ96xnnZKSrxxJipi33dt47Vwe5eY2+ceKJYyGnOBU4hL2DOBpIPCQzqtqcoT7EHl1YJjDHl4UKJ2jeo6VqfJQ78xIBORDQQtcJ1IpzgKkgYjH724IGkBCJgQuz47G930Pm1ycR4ZBXsxTgHCm7qm8aej1ivDkkTMG2PXr19vNGze9Innr1i1/CvGu4ObN2zJCF5zWKznGBPqsKtpYljHDo+ZawbUxK8CPEcwB3BgsEagYilNDt8KBtE/nl3k+umqjeqQBxCkcRSPeoozgLQM4j0P9Ep2u9AGyBwdlJKcd4Wd+Uv9CjSHDiqHflucQ/j0+/Xhs/FHSAtGIQrSRJ2eaXBCrsOnAxXOfZypcMZ5Uitrp0rx4MIcxh1EG7QwGnVhRggs65CEykTpQ/96OSg8wKULijExpfM6rlBgAp7zfVfEMNsEbPnuGrPwe/JUdWQ4fnKr/1D6KtJLoMhnpho6upMgsVwNjHnGbIuWuuDeSpzmv7CNjNyRzfkkFfPQN6qE6KaHKchavqq5j2K6teRIC9chNAU8pXrxYa8+evWhPnz33Hl/OxdzS4Lb+cqNt7my7LWtikHbJqjwrThRkXEyilAb+kQ5++aXE/jQhj9AxepmowG/qDi8I53OtnHt81GVB+eGHWR2/73udvs45XXcXJ0/7nXdJy//u08Xl8kMeNVjXQA2P6SPQ7NVfhVk3qR9xfCCyurm17YkfaWiSrASrbIr3hfrralBhAkc7Tn6BvHF44BdlGDBEMoAZ9FOIf/jgcbUXRsn65pb64L4NW4xf+iV7fU+EB+CIugMMYAH7N71aDd0qS2S7T6Fv/aKn2y5x0JI+oDYbKtPpFUTCCU66887yDY+hd+ibY/ppPq7UewwrGNOXm/rPu2kZpV+m8HUu8pB65XoeFE7ZLr/TIH+1E7qXMujbYprT1A/XSZs48g6YlL+eEJBDibvs0a840QY5YrsNfZMyZtgniJ5TH8fwZaEJhMgR29NI/+jRk/bw4SP3fybAm5ubbd+rmnvtYG/LBvD8PFsVyRo5QGZ2NDY8X3/ZXrzctGwdn1A/OKA+LdyMwyyqUI7HKS+wSK6Vnz5uPJpwceYwR69RydoCIm3pH/fInI/MpE6im36SvoC+LgefiBtDcHAJptq4EyS20iF7nKE721ZXrrRPPvmw/eiH32+/9+MftG99+olPw2HLw5Em/7xoyOkPrP7Sbnw8hj2+dW62nzQzcZT+OtA4t8/Kt8Y8JhH+fLL4xSf0r64u2/id17jFaR2mQf9da+hkfBBMx3JicWflNTaVxy7as8eZB3JTGdcNIfYnNOEef9FfuscILjsOqPJJB899Fbi/kx6cjocdkrGej3Iqf2zECU4Kxqniuz2tkHXkuk1hpUhS0cFRXm/EQogLUVTct+90yRPGAlOXyvUbuY7a4XE9QM4VAcekYjEucn82je4tqFWvEXc5ZMBCr+ssaegcGE4SMB7p0khucAmi/UaSMuhUrPz5UfrCov2X53kDfa7NLSqMx7nMZpWWmpAnb8OPg/+ZesjPCp33IommMrinzvy24IQuVn1vyOi9f/++4f33328ffvhh++ijjwQftwfvP2h8yQ0TBsUUI31aJkhjUIRPtAWGaB5tuG30Mw86VLtM7wHwUaeKI39ty8ANbaTshOH3ypbyBleuGKSsXB1JOe2jnHRf/CuCq0zD9Kd7HIrS5cuI5OtCe5ohew+Y2zCrwijpEw22rESxrYEwsosqFRMjmlUED8ICXhhkNRqbiYlNJjeqq35e0ZeCMk6VwSoX4XTsrHDLyFJ6ZNVv7eueDmpFovRWJPBACoFxSV7heu3VsEPJogrzpASFbhlUwQw6Iku8ZEBSXggmSs74dB9+kLa3t67IYNoJJYTBrvZRPTwxdL/vEzulZ5XAbygrPW1Du7F3ekXKmckWhjD76dJ+KRMXHHk64Zc13GwMevLg1xW+eMUbXiIb0KgrdeVYIWRxpxtN1Jm6et+veMc9q8GsGvltb7ZNzPOkgicO8+oXS/2JxmJb0MSOr1AxAAIqxLwyZ1zHy15FhV76fOg8r6c6/zp8veuN8LWONG+nM9/jTfuRRgFe3RVPzV/dI4vs22d1PE8leJoAj5ggafKkAX1jY9OPfn0KCHJG+yD8QmDd0g1iy52uMZCRZeQ9YSMgX5GN6J8e3/kIgFpBuqrv0J6X5tw+tN/hofqX8HuiAY3kgcfIlejhDOf0Q/oQfRd6wBduUG0lMY3TLRpc7Te9gfQl0dVpm7YZYdO05aZtCwy6Sm7qrzzcQ9MUn8ubwNQV3qk7n+bs/Vl6yDrNjjePrTH3AowyZ41f0Qq9NLoAvriBur+MYhvDpMdYFRRewgoT8uf9trpx+7gt57xV6coSq7bLfo+DCWUWL6IrS6ewrYjM7lHKi0PPvpGsHh2ctC++eNj+6q/+uv2//+7/bf/ws5+2l2vP2qUZXgbjow6nbXlROgEbmycM0lnIPie4rG/wEYtjy9zly+gp9r2zPQvdbI70snRV+ejXGL+qg3Q/44zfRziRHMmAxhZgIYwx2Cc36UfYG9GsahgPYxas9CRAvD4L4RfFqbSULTqiT8irACFSD4RCOdLwPgmrs6vtW9/6tP0BHwj543/WHty/p3JP264M2devTryCKzTKKz4KzzzjD3Vh7FI9vGVT/pyulBfXvcAnHExWoYgtFdgY0Ej/xYW+0IZ9QL3NL/mJS4kC6qZ/yDr6wfLU65Z04EzfxKXOAuOpvOKR0kz7S/lxlvWOD+jBdkkDJSkzedX3h0TBV0YvdPM/Cz8Cp5F7M/NmjcRGlnTOSGdw4/jqpL1Q15M7IzzvxjQheuqCPuHn4bwrPFNXISQ/k9fXhBejyyGgfFqxjEwa3C+6YYAoA8VQOnHsTeQznJdhqIRJKZReuMGjKwaAcQMuLMLAFYPGq4AyCFjtAEjn1SfhnlGckLkO5i/EyYEdVDhCw/vEun4ugzyVr3J2V5nlWK2tvbZerbUxnm0MMQbmJJAIZYzZEi7j1F/xMzRFsKb8rMGl4pxXeAgrKPoLKpy8KMEpnHajuF6uyyHgQE6dOGIFSPccj8beLfaJ8SKD0Ab/UB7XSScC6Fy+qnxkWEpcVEjfCsinH/X3aQ1ScDEqNNCy31AKkataXPloM/EYxSc0yoruNN2AV7D148q+UxsBNAn5kk1+uJe2ZJC3PDgcGvoKqGhIqvznZ8NUCTFCLnFcj2BmRvQKUO6sctLBjUTpodN1h4benjjTB9FgtdwrPW2qeBuZpFEG2ogrOYpvyD1vCc9LntknhqHLXjljNb/4ite+j7rhpUlOezhVWIwiAMtFTBP3IYf6I4dAVmSqfKWlBqKtnjzEeM2nk5lMcCKJFRy8El3mD3UWHeTz5EJ56Hv4vcdbAzGGN8aut9awGsSAprB8clzGLnxQftL7yUcvE9wQPcq7bw3mE6wiFQHf2AXfN3HYHQHak9YlH30OvtKq0NHcd+gXR4fs8w/vSU1aZAP2E+9TFOh3Gqwtx7Qf+gB556pAtxuTDNpuEuarYTQw8XM0HcZn6BFtqhuGrgRNwASDPb6z7Vj96fDoVduX8XsgYG8vLyvFOKY9NSnXfb34xjYITAPamhebkCDXibY3fuSGvqE6q3w/xZnQBr8MSmUHo+Ch6CsY0nQoN01Du9fTrWn4NJ4r+adlT/1f56pscOCmuAdHM/LvjBNe9IfjdKUYlxU/q6veem3QP9Hip0JKUWAcdTUCcdkZwu0BlJh9m+OPYJcqDyA9Kn2E0YsRzPnOTDZpf+/vVt/lhThwMe4yplp3S67swCUvhiX98/HDx+2v//Jv2k9/+rP2/MkTn2PLhxzaKxnRb47bEosGqhynHOzsbLUNjtli1Rd86EcZ42yLkGYVdYBkRcZ1CIdi+Xt5GOAscr2SPL6W7EkIHQbwxc2l+SWBJtPCe1k454T7MjpEOKp93QaTNnOb9p9dguVIK2qclmDFq+JEo2fp114Flq2Arl2+sug9up988rFPaeBIOY4QU1LbKeTd39ttu1vbXv3FwKWdWd29okk+L8xRBv0z2yFY3earfXmPKefMQ09TmYyFnS4IkuNS9cJPffDlbpR9XMlxubofwnsUOMqfu9xAD/gydvd+U3T08nvuuE4XeRhHSF/2SYxqykW+wvPBdbQZdeRU4MOgLXHuRZnoFDfJfsZNyBncSGzcmcKJqdt3IbV7Gy9uzAIeyoEJqgz+Xo6ZIuVoOvCjwKQ033p5qys0l6Vr7YFFaGwAi4kRDAbVAMatDVniidSf+xV4CMMPZ4nzvTpJj3ecSxt/OIfpXwkK4EGeGOWjLpOK93g1cOXnXrSe2ugoAybGKoYljz157LxHR5GBwsZ/thKQrviE36B84YlA1+IfQBhleFWyp6dcyqmy676gwgsYqMvY5VorwqafNAy8ws8g7hdiFM9KLOlThz3ngTbJt2gofox8Cw0FuSehx+OhaqnbAFZn8AHdECOYaxmXhJORHkKXouw8lmVPpdpC7cHgi6JnECddthak7chePDOXHdbppqP2MORYhfJnsOEm2QUfh7bzQiDHuSml4pnE8Rgv9GHAI2TQZrwmWbgki8RDVV5IoqDEGbqrCQSUAf7am8LoKzkzUpMp9Q0MYAxiaMW4ZXKyvbnVXqy9aFtbW763nFAviEEJgRu+CMiHwqq6lQxW21ENjM9sH8L40GAmNH4xSoYRfQkj2ryFaZ1i93Oldf/uV1ZyWT220av0XGlT/JwGklVhJhUYxBp0VD/CiMsb6pF9ILKSawpV/cwv2EjcyMtQdJE7n27qyPOOfD3Y5etX5YKPdvc2HgFrLeaho8Mf6kY+VkozucwEEgcep+9thUHiVTGFxagd7zOoIOfgl3yo7WMc66p7ZJROhvEBtBlOQbms/sDTptb2D/jUKxNZTW5pSxkcPNGALvoUj7E585sXS7keY5RLmWLIYAC7bi6HetEOArWL5UbyBQz1mVwB/ePPrrhf91/nql1LBgIJC0QeCMdVeVP4TW6Kv4yAaZgdVSghkKs6oJEc2f3hTID9obzHMqc+NCc8GEUYnuKobVzUgIpxPq4uoRu5wdlhCBsd9/DddEKz+jMT+PRZ+p/G0FqBFY/I7aPRBLpNn6NkNfyM2thUSf7QGfRhXkD97LPP27MnT9uBdD4f1GjKGwP4leojQ1lScyRjcO3FmibfW5ZrDN7LfFhF/Tzc6G2En6oI/4wG5HrKy1dckXkMYe7nJGsAJjPpMHoxgueZyJFGZMQIlh5B10pGkTPK8cJGGOn6lsM/3lNreK/0pEU+YALUisQssgloHOtMXkxufmq7tCh+Kg9bH5CTeRbalIc9voztjOn0WeyaZU3ib0lP83IbRq6LEp3Vp1kERJej86AZmix7JOzU4ivAOZR/FSAPeYCqN/W5SObP9AVdjKb3HSPUtSaZOPddUhHfk+CfYibIV3k8eVCe0k3WE+gEdJrS5D+ewmCJGNxwEgTYhsrIFdGE1Wd5cVUhFwZje8E4d2BaZuKmOL+ZG+noaO0II7TK4ga2uPHU+bzaVOFKW/RWZyWdjd8+wDqNSAUHmDFyWcWFOyhUIbCQsDLEdgbOGpzR7BOjFpx+JK6OGOBxXFYixBEICB9oHNKLDhrCdeh0MXjQcMTgiqdUmhAP2tRNSqze6KVcjCwPeJSn0YUXozBuN3nbXYB/a2uzvXz50vspeZHo+fPn7dmzp21NhgrxrNwVLWlHgQ1GSk672iilPoRLUXiwE48xQusMYIzTMmQrfBoHfc7XgXvSgR8Hz30iBO0i8PYRVvHUPjAOQ4Ty2dfEKpZXQzEu3chcwkvYZr65LtAacDFKgyygfN0kahP46JUJZv4oQdiutDaaBTyOw7ggDBzTdiMt+03rxat0NpWHIaI6CoPLQg6yKhUeUHeg+gtK38aLDAKUE9gTXqsCvf1RyhoYbPhBJwTgRA+0QTN8QYpdD6Jd394XSadAn0ABdU6g1ChaO+TSyeynH9FGlMNKA/vP2PpAv2HPGC9Fwk+2CNDWvDDG55ZNl3BwHfhlpCVjmaAVvwDSZKBPOuSPlf8ceZVV9jxC7UY19YNK/TPv9YNHKFQbtqIRI5ZVXPp66QZ4SBruvTosGZvXIB1jt4xnDQpKy1YY2gV6TB/5wGGdAa2hYXSkSw1wptH1DL0VbkVQGbkWfBMnRFP8xTfKNb8VzvARlNxFfkMYMsAqrORd/MR5D7TCyJutVhgKwYV8mHbLIdjyC3I4Tjzth65DF4IR3mL4MElbVPxltRkrz280OL9q27uaKO0ctN39I8lrHp1j7DJB54iq7d29tsnLcTJ42KfP56o5Dg25ppXpy8N2B9GA81M30R0+RMYKcFWH6DRc6kB00tX1fL4RyJM2hzsBy7X9+q+43F/sLsJfrtrQk7YOGZuCs0BYnJf+UvkITX8AJ4sZjNE8shdorMDwxUi6ssBRV1faqiatfIGRNP5Cm7jK1NpfaqMV1Z7mlVtUePXzHXRT6DlHKHR4YUkAGZwxzmN39KlaxRNQ+hW0QSu6gi0wnOxyWRPTGKrURBR0PVayJM50UF6Fe+VSxi8vinFlSnR8IAP4+bO2v7vfXp8IE8a0ZH62A4/vJeVKK54pG9gukV001LGlnNokCtvKwlK7tnqtXeGT6JrAcX4/WyFONeYcMmmTjLJHWEJo3BjEPCnxxJEqCEy66uoCBYSn3STwuvZk6W9KwAo9POf4QEYL9uKy+ktbsFe3XiplCyZj3pUri9Jt0lnkF9SiBEYvjvGTk3NWZfjefe89v//D2JqnbpetE0nPU66lpUXjyOQ3T/pMN4xyTVybfoVQ/QkieXGWQ+UrOXVK6il/yTCOsJIX0uBi7KNTYVTC/ISU+9wN+e26lyC8NX4A1gm6mkA7lSYvdYsn/uoruCoFvq9TkBFPysMVAYlTGv8mzvjTMc9XvKCc/f3WhAjMGPzdnb8Pjn5TjnvSCBylBBipCEiECaXdy580AleYzm0xjrKGAY18REoAFOOVXNS7RLC9kqQCrxX2mkcvEspjwSsljxFMHn5cYamAAQI8osVKxOVVnZRRftOgtNAA3xhooV0BqZ+u1Ct5dBX95pHyYVjVkWns8eFlgc2NTR/v4kFFSqGOemH1NCuouiotRoXLgDpw68feQB6R+utrShsjNl9vYzsCxizgl08kcFPjlmvxE1d1BHDUDcVeyh3Bp/O6I8pYYbuGYYlDwJd15Ws4MmCkPNEiGD95i/3Us3WVEPppO18BWBb5GdrXQm9WytEWtAzJw8ei3YPrCSvPXAmnbZRGIDRkVZ6U5Trpr5xRD3SwnzjGE+XD51Jk2UsXGp1PFwYFlHuMdeXRFUM4HZpr+Ov6KI7CWD3FGGNgAcCGIQiuMnYJi7wAUo66Io0Y7HXMnQ1zySjyDl24oi/8Q2mjGKNovY1G/ez/4+1P2jxZlvtMLGrKeazpjCDujBkXINiiup9HpDg8WmmlpT6A1lr2Qgvpw/Sn0KMFtwLJBgmCBInhTmeuubJyqKqsqn7fn7n9IzKr6twDoLv9n5bh4YO5ubm5ubmHh0cmlcr2wGNb2oa2m+1pG68MqIGrC0hYrg3E68HVhAeeuPJHnQ2Wdp+65AUpjG3TZtVxKDN5lbzWmXDD7EHyxwmV2x8chDXe3bYhbDDQrV1fI9cVyrEeGgHXyxhmQJaPPoHwBT23c1hG6EYO5WnKHWVZr5IlqaCOqWfJ1mycpForpz9ciGcZ8y1O1GYRJ5AgZc6I4Sw6xScMCL0OjNAcmty2Y79lsmp/bbmyfYgTf7e7vCxnWeZeYU2Q9M8/IygL3l275le1Nmin69PxyTkG7/PA8akTJVd8Kf+cPPIZbL7g9gzjold9T9UxGr7IgCvCGus5mQfipT+T8NBYciN/nUDPE53SlSFzxM+yGEIrL3g63vACeVR8uhxXfOk2XaZJUSOsOGT5DRXXuC5CO/vLZQO48y7dPICXCx7oqqMP08IYfBPG25VpA55sbtyYtjfXY/z65bCbB/vT7cN97tGrigV9yhMEzGNeMFZbzkVQRoFh0pTyU5ZSVf3O1Upf3OKPOPuT8sX4wvi4dv3KtD7GZnXN2UsnNvRjkrpdwq1Kac/RD+XvlTfqAcdySgGcuFp3z6c/R37M/Ib+mfIB9UUdR2aceQyEXmHQTtG519jNF+xiACM79KEtxpmbe/vT3Vu3pw9u3YFnWzFwX7n9jjHn6PHT6dE3D6Znj4+mM7dZYASnPMdB9bx0D7kMf2LEyWDK4770eOmpfLlNnlGuhrk0pB9CYPNXWYvhS/twF+L9zLRnAH/44QfZCqEdYx9W5j1Xe3dvN+NnGcQ1rm4FPI4Ug55xok94mk9tGgsqYRllyBf7PjRoC5U00B7EW60KF+reOleemny1zK/kxNyrPHWfuPSlKicLE/RZywqPSGadTOfNEk/GCYJXizo480iDPKu0s/1ZrvITWRBXNBYGHP7Phm/ARde4EhtEdf+WG+GgfweWt12hmiu5dHPYOwpLPq96RmeM0MncClPyraS0NyQLoLBVIxTTwiz+9CtwK8OVTnsOHrfUv+T+Jf6XTAs1es/pTTGI1R6kU/chqimoZ0Sz4pUmI2dnUOjQg5vpG/f6k1dK3u2k38FBg8aVzBi5GKsxUhEMja+V0WonI32uQ/nr+qozvY+vNXh7kNSQ099CRoYImELaintp1C6VufeX03nfae2szk6FGFjuvwZMm72ZdGSNPVcM/PzxCTPwKJzwBYJHuwnhH5B2GO1qGpOZPnlWnDSOMDphp1XxuvqgEezLD7AdfHQRVw3tKiLGF8n2TyC4VuarQ/bqYBmw8stObqdWxoD0OGloOkACXkU2Rp3KWUVqpx7tVy9euqKi4e/Xe2q1zjJVZBqeroJ1HSPLxBdxda3tOZZqGmhzNZqrfmk0JvVpJhoCTW0E2V41Wal9uV2/VviGlcItBWz69CEqVvLVSklFVy59k36SgnFJhd/kXQ9XM5QBFXW2xMCPbCkiPu1LHsvQU3mpn7xDVt3vJi/VCR4N5qAQGYNnGsZONF2p8qmCRrB18LGtNNag1njqSUWXmSazSP9Jc/iVho2re9xIU+C94SMukcOrG7je58KrkbeMoGqXCn/bETxcTQS8Fr0afw6mPvWoibOQt8WHnpAnMahIXYNacnNXNFZ9LB9Apq1WGX+2rZOs6/DtCjrkfHry9LSM3xNPc3CyTtkaC/ILukxvn3NrS3+lK32BK8HRp+kXQ85axtMe5M6P++gZJ2aRMWkumOmtfNag8htmXIE1LCi3jDOvzjytK3TL+BEUtyz7suu8S7ekWee1w3SFv2i/cC9Iz4AYwAKc8ZzcjbXr0zZ6dccPjwA7+Pe2N6c7h4fTnZsH094ORh5Y3U7gGmzOkkX2UzYx9oOioenKZVSaFuSK2hlbLK5Mm+tOgm8wuUTfOy6+ol+9PJ2uvn6Bceynz6kjaeW/E1nHLT805OTWPr1qZxcdKDMypQBwRROA7woGsKcboBOzSOE2CPfnMnbQd2PYEu6qrdsUNHbV3PkaKzrcLQvr6IE1ZOUGsreBfxPQ+N3f3pkOMIAPdpkcbG0nrSu7L9ANx0+PpycPn0yP7z+ajp8cTad+TOMEIx7jWMMbjmX1W50sb5SROOpkG9UYUxNKukv0DpIauuajVTvOOrdOFkf+SFJ4NIDvfnB3OqQN1WsufhnumJlFIw1g9FtWkHGnGO/aBS4AuPKrjvbabWtbW34KwcXWsH1T4pCxJNDV/crh9T5Pu60z+MTZcqvr9Bfy4bwLbmCVB3/3r6bPbJ3GPOn38op7DXfjHCvV343XusTGEEcHJqKquSoPt9LazEKeDe9wnWvkJGsRA4Edzl8QLqD+zbl+vSs88VHAkiHS6H0rqyXhhq8yLl3C26UbDT8uWcEVJleDtdEs2uBGCmVyFDDh9ITpjdsd6Kgauq8Ewr0yWk5XPDqE6/WNtdGRQYFW8HGEjQDm0E+rldESA0ledseoBq97BwdX1AgfgmjeGLcMSjEoRrolH1Qa3lueLrPLUb4G52x09n3Nxs1TAgVOceOPMI3Od2MNZTFmitmvCei3A9nRPPfVF+38ekyv/GnIehXMa3l2Mq/m9apLuUDHSV/zwfqc02nrcb6GlMdmMQt/5hfpTskHgijH7hjVprZvt2XhIp03dIQ2Kg1Kp8dpwFlO89MOI85sXxi4pSsvCZDHthSnOCzMtnY/qQe4ewxYXqTrjkuKrqP89vxG00S+huEppmrFkmsVvnXulU3pdeJRqzukdwX5DTN+/KRMuI833Y5gGeIITq7SEQNYOhNaOMtI73RcEq6RbqpSiNUnOh2hXKTdb9Tv0M4q25Zd85t2JU/IUdpOHo46eG35E1lWyQhLvtH2tXeOdpJn0olfo7cnRlAUQ81Bs2f/TaM/yAgo+xquPg05evqUAfNZDFjTK8O2kU550OBzMKu98D56dOuDMgANyIa4hDiuKeeSS0inidM/oP4uucshIy2u2kD4NrfMT9rwCsrkKXLjfTnTKbO2i3Iw2n/Qavt5ZrnnhXo8kk96PCJJ8CUZZUsVl0fl4hI1fIneDI3iqz4nTouN/GKkPMfQffL0ZHrw8GnOYvWlt3PCEYus6vJnJwQDID3Qp9/2doXKE3MqjAtylb3gQCY+hCJRw/ilzOTHY1p/0mvYJWfdhe6TsqvzfZurNpndu3B/V3cZV7vin9ughp6HPsOUb13TXAwpPLZf+pZtrq4KM7iaLsbAG4y969MWMr3txNUxCqPUleED9PbHd+9OH929M22p20nrKnDtETad/aQMiGwfiD9SEKPXVd3aPqEB6uquxu/1aXdnY7p14CrzLkYkk9Yr6IEXx9P52TMM0hekfcNE9BrgE5Y6BcI62L72vRrfqm2ir50QOQuyZOh4/RodcPaKPnuOAYpMvWBie2MzX2zbXN/EAIYvGMXZ+kAeDUx5oIG8vbGZ7R8He7sD9qbbB4dZEZcffnnNSbI89Pizc+ClL2ken01HGL1HyLELMD4R8iQiV4DtP7bJBhNr9WK2TTAWiCN7iuHRqs8QJj3RyPiz+gsUV0sGauxSh1Y/le/qLP2mUsdvYGfsQm8MYO49xch9z24Lkk+2mYsGOp/0/urzz3OMnDrAJ6r2L51P0zLZwK99EZmj/ZU5y1s600hT3KU4nSH2xpV8c22/11X4cN6PWo94aS8ezGUXD7w1d+wmdQbplQ05Yrxx6Rv4HEdIEMjYMPh7gQbytE43rHoY7vW1N1/ZiQIWPqCKb3fxvmacwz/SJ8+M6C0XQpYELVyHzYwA2yrtHFduhI3bpF7grNxzWn+5rsoQRgrCYmRnAKnGvq7S2NuZNvaYDW6jlOnQ6zvMnpg1rzGLvraxnvDNXQSfNH6j3P3B4qlVU4SKDpw3XNMZ5BWlcTXcjh8Y/lpRG35pgYb8EA5nN87iQrvhXkN2+csQKCgDt4wK69cGaRmx7jPzC210duqXNOCR3lpp9HGLdn3tx3VlcWMYtb330w4ZXHQ+79uoXdLQ0HRKh/fht4xfuA5bhY9rJg04wxXvOv/3LFfD2piSH7ZiOi+3FTfjs3MUX1VExiPyoyjLWJZjvOnzxRw4IX/6C2fpTKQJ/uGvjHRO0kVRmZ/R3fKCDByeeSld8r6MK2gBLCftLO3gy97UdEf5Vh0+b+Rec3XVfXS07VXyPsdgefZ4Oj56NL08fUY+Zv9MwnyMFoWLvNiWtmnznwICoV1icJafx5auwGi8yhagedfVsw7eyAOVvF8N2s4Zv8aU4unuLuHWXTnymvJTtPjLoGmZ7bDIRa62Zx2Plf2e4opiKx3gyqRbEQxTPqVR7pXjallABhZxEho6AOOlP8YV1xwLdFZHAskHFaJ5hNoOQbn21SI45YTuBJQLf/wXz7e5JCzvr3HFw7rOPE3UcN024IO+pDE0aeCHMqA/xRHPf28j40nLP3lKImXYvksmDIkXk2eI+ojVx9YaV4qJTyxq8LY/lBxbtDJScuK91wgOJMm/Kac7PHHV7OkpfNawsy1c5XXrQ7WvaW1dSfMqMj93e+vOXXTL2tRfD8uLie7JznYVJ8P22eSgb9Bm6CENqMiDbRQGFF3lKkwwb9VnRP3v5JZ0vcs1rdardFXph843Q40j+mOQ8NeDuTKAfTnkBr7Rhi6HuPVgk8n3DnpccC+wRus+49VHd25NH39wJ8bxG9odOzb9x96z+oHfdlczZXwF7xUbmcm4K8cav1sYvzsbN6a9zbXp1v42xvXB9I8+vjV9cBPDch0cr07QW0cYp6fgcDJPHTKm+SImdFKAspitfZRj3bPViXKsj83tlojsJ395BfnyS3P2Wbc2+dRpJ/t2NT7z0hoG/Pb61nS4t49BfpM4DfIt6rw93cZwvHvzVoxfwzeQLY1UPyChQa5RK/iitS/VuZ3w2dNnTAo1dhmL0O8+MTo+Oo5h7NNS9edN8H7AhOL2rVvweQs+khzBT7vAx15ZV+BjZ+DsgwmLjConQsXp+imyzlDjHGs85tTFJyeMjiXqOcdFn47ZM/wQkV/Q9ImZ7/64BVLdqo7NSnuKAC/+Hi+goPTmKE9iInN6rYuwCG+XNElU99/mKu3Ib/EjvF1kLXWutEWLUsi9bBousk+gabuf6Ewf/TDyruqycAn3ah5ghRbPV8N7oTJvo9BV5narNIT5M77ODHy3e3/MRdcVu+zCRD0peJTHxapV9fCHAfEOV4w3rECBqDQ1MAApr3BvYOTu3zycdg8PyhD2DUyu2/u70xawsbuD4QtoABPnGb8O5A4edhYfnbjC5ABsR46Bi/JPnKt6MciKX15LOVsJaIKuKHcNKxRYGQlVmaKu6lc+BneUh2mErL66xweDVaXiSq0rtHYYP2yh3w9kbG/tMOv2DV1n1rPRLg1l+GHYDuOvV7NDxwWeFh3tQj+uaQmNI8zrEnTGt8Jvg0n+5dF/Vr0L8oJY6DPOLm67ib8GRJu8y5Mcr97r7CDZixvcGmhc1d/4C+ZBp7csKEzOtl2pcEUkNRSvlyrAkApHM9SKpsateA1zZRiDFZ6Z9Pnz0xxT4zFhKpzK19B1MS00cy9dVQfjbI+Jycg1FOv16fnpk+nBN59N97/61fQC/42rr6eNNfIzIFkxBxTftJZfytyqoOb5AAmVR9W2tJflAc3DdtVeGiIeueP2FOQKvsijGBPBr5MPrqpXW2V1YUTJnpRKeQY5AMj3yloGfznC8UcOAOVgbhsgOIdyq1rEpU10A1HHWX9x9F7s4ueVDBR+TU8DWHwtr7qSgUpbbBvyOnDP2JuGUfbKLcKq4r/GibdxvxvbRUcIePMTf2flKt15EoJ/ZknzGr55D4PVPcpnfe3RJzWuistb0ymfxtMyKlWN3+QdAJKG9vQExmP57J4awM+OXS1zQo1+gU7PZ3Zy4/5zSpJEwl3xww8OT9PZP7w5ffDBx9mGIrtNF9wQE93KvX1DZzuqk9RPXrueaauFS9+MC8GBiyn+13dLGi7T8y5nmgbrcD50sTKva/k2Lm2pEy3B3W8VV42u9GGirsIne5tg6zJ/nrbcEuGTKBJub6xhBO5Pv/Hxh9MhYxgqZLUSnIUt+QzoF4fG9DXiNHqzZ1igRdaZoG/eAN86+mnj+nSwszF9cGtv+t6nd6cf/ebH0/c/uYvBuTvtb92YNkh77Q2Gc3SVBq7joy+1+al06acelKXxnhVm7pXT/DBqr111e9I6Y4JPGRyzrgEYvNfXp8P9m9m3u7WxMe0xtpXRy/jMpHfNxYTQb/2qPsq1L9T5tMOvqTnx8+xcx+x6GnKcl8TdUujku3QyMsj44QqxW/GePH6KEfw0BvEa48Te9i4GN5M4jGG3Ubj6jORSLsDV7mTRXlMvwLYSd09shKU+Ml5nu/tU2gBl3m8JuALshN2XRd326IdulBtflHbbGARH17m9yKzqz/RB8pg3Yz8RiU/9oBHQSWpd24d/0DduZv8ije7i3UXXWSKl/BXOCtNlDExE35uuaFo5MpSUO+ZUwhXd1LEnGO9zHWuO4jIOEyqnQFx270b1LaESpGeRZGbURZfKL/zt5o5eYW8pAIJT/SVjBqPqUuEySX9Du2XYzHAbYihQbv2S2uGtw2lPY9GZ4s5WjGCNXo3g7X06F/cbpCvj12FjDNwIlB3LTw5qWAbsXCPMOJ1CHsMSCC3cx+BcU4DXYsS63SCPgTVW7RSQJ41L+vvxt/Eauj4icXDTGNYAdptCfw3u1q2bMYB3nSVuuDJMJ0X7WG07iKtf1iH8QJDS8QbfG9og6TZLOw5ot+zEnb4Vu9DpnX2qcLL3kHAnB899rAPkM7R07Oy10mh9o3HoLG9uw5TpPeWseDL42PxqmTGpLwDlJTcfl6HM3EeWMlEe0qAM+DKHb0qvzoJO4SWPlhNlxa1vG7tfDbLJa/0MV4lrVLo67srxlenR4wfTl1/6KOob6KuDxx2woFSqgWEAOwRBo7wqPhev3e6wwwBy+3BrenHyaPrqs7+dvvjl30znz4+mjRsTgw/l+AYxg4p0qgQ05Ku9NPoLl3SrcofEo4RLZqRDviXQZaQRb33lhy+MvGaAgGN1D+4ytIoPtoHZkwN/yrU8/eZKmOVRR8DVvewpHzLkpCQrr/jlV5DhN86VIHlgH3FCYlSvWBT/Stak3/zKap3KoaK3bV9EjhzINHjFl1M/Xs6nlliOrmjxHhLA2bR7P5JUPfOvXHg3/O923x4L5nH9+zhw0ycKxeAh9bfE2K7pv9bHmpRT/kqm6lil2+iFg/396JAMykQUIBuA6TWEy2wUacmE/O/tC7ZpjuKzbWnn09MX9F/agBz5yIi8JI/tnnzB5D1ylVTivYKM+/j8JrSsBe/obUlPzVK3urMe0Ec/zeRN3Qtdradylc6RLriUEYBMdd8N+r+RE/+vK6PTSPPSea8u7PDWpdbJsNRJJ368Go7uw7X9PPWhH7VnuwJ4XqFLz5mEX2Fyt0aajRvXcobuHpOfj+/emT64fRP/RibRvmNgI7qVolZrX8VwvK7ecgsDgK2LwceEGIN2jfANCtvGwt4lYpeJ+uH2+vTp3ZvT7/7oe9Mf//5vTT/93R9Nv/X9T6ePb+9POxjL61c8ceEleDEsX56gW1wZdgWacpAR9yOv0983kEm3TPjylieL3HC1d2Ofet+YTk/88MVzDFBXl1/H2N13awBj3a3DA4zR7axoey7uCYbs8dHRdPT0yXT/m2+me19/nVMjvvn6K4zYR3ki5MtiLvrId1d/nSDXC7fNb7RwdKljlh9x8ezho+nxw8fTo/uP8pLc+fMXWVG+c3hrugscbO9RDwx38mdCIV/B5FZC30Gwvbr9BZvLdnbsskzjciVPt71OOa4Jp8canueF9WPqmU/ko+M849utRh4/t+FqNDT55KVfltcIzjnp0CHKPIUObqhblOdV13IqtJt95Uz9VppFvjl89s+a0/s5n+wuUP9UquBYpOmswTXS6YqPg2/mGX7TmzTxI43OiV3c//c/fPHsX/30k/+3/s4YSOxcQF0N9VphukZofB5D0hGNXxLdOJf5xNUpuow5XYfNlVmF8WfODH7MDn0BA9lM4549Z5aJgJjeGdDAUCXlNVCugdHQCLnGUPYjIpgKFkHJX49lzEe9NFRjrBIH9MoEhQEVn/1qCYIH0NDCrHNg0ZnHzhbjF389Uh95EMrsUxQJVPulHWdofvr2yZOjDN7ik3zT93Emzn71hx/Ei9/wNgQtq/fkWl9Xomu1tb4q42Z5V8zc53lTBbK3mxUFzXoZFcMEkuRJZsOjHJ1hKg6h20insGlk1Ay6lLr3QguqzvAMyqlXdXQH0mwLuHqDNrqSR6qPUDLPmJlLiDmTXRLI50UaraermkJc6qChV7RmTxn42nDIYImycNuD5dcRbEw8NouXMaJ8NAyvUojSIHHkgwMAbeneRXlvHOncP5r9k5EDBUkeHMPzs4y/9g/l7fQE4+zU1VpXHF2jmJjsrE97GiQY3+5/tK1OPeOR9tFoXMeohoEw7eV06+Yexssm9E7T81Pb8CiPsTWw57d7KQsSYgTTNzKZoP2kQV4vlUGMFO7lV54kAASGL/JCI6nlyzxehcHh5LW/lSFmvzIOJlCWg4ZnBLvH1OPg3NYhfzTCXYGUf7Zd7X925YKByDoP3rgVhxIjJx6PppOW0CPnqUKtKFIffjmejnbIo3Ty5AU6eOYA4B6+Mn6tO22uvIz+GJ7wUwH4ouD5+fPsnTw83Mtb9D5Ctp1764iDWJ7SkDf7VdN/rbM1hzJ5RB2LbzMQQRr5Z03k/+Dj4GfBcHhXfLbdDIBuWJU2tUyqOH3+2RfT559/MT1+9DT1kQLbPm2FoWlflucGum3mJnXa3vYFIuSE+tqK+QN6P7T+GMZCRYfaeATK9utuTuBevvLxtKu/TCZpt9dOEKUXJPK09Q2chaZqK2mKbsHt7e7hv5rHtq5oGe9+c/mrvikcw9A1r3i5pn2jQwwPdaGx6AR36lG8DR/NJ/OGK97OV93S/7+G6z72LreiC3d+SYd2nKBetJ1sj3Zmc5VWGd6EV4LbHjSI/SpYVlPVR3JDHQaPbEf5Gt6ikHzk78KMRpT9z7KUbV9s87gx8Ss3yskWM+4tdJMvvGVFGT25j/F8sLs1He5rhG5N2+gwjeydzfXpgPu7Nw+mu3cOs/d2e90X8jA2VZBM2P3SqhOsHGtGf1Mv+ULbtvRRpxvQgs2cbRuusm4Q7sKC/dZ+/NStCMAJutTTRHwnw/P+X1KfZxq9T56gG0/Ri/Vyp/3foxqVGQ1Rn4D44q7yrU5wj6+rwK3f2tBUziJjYyKWF8NJn88ho1syrpHPhS557JbBrRwxhk4zzg+AjHb1CZqLZ/lkPLzwzF9Xwdc31jIpddFKXWT66BKyVR8eCyTR4+fT1199PT18gAHvqUj2Ccq1D6gbHLeeQ5erveb1NBUXAjxSUBvngDHexTWHQ41m82i7qDdCpkC97bmX3QX5zP/L95VmmU5X95UidpPYKTcLfsMgTxzlWv/ohQHpA/xcTHTyYRvLG9vTBRrlVXm2/5gGoU0/KRzyTjSWr7/okp65J5W7P67f6i7V60JFJTIuQXP4BWbg79tF6MpdZtzSJY6/Uco73KAgFU/AKu0sJGNFUmWMYIcI8CpY+UQo11I2ZfjFqNKQtFFUKjDWBlGTGOZWAU8vEGrrQG0f0J+BhDRJD4jHMPMZnoZWuwx6K13Rq5M0wzIYUV7ih6tB9Uo6XxqeOmls1mxO8sswNUxBUXBOTlQY9SEMFZ7xPnL0wwoqP+/tPKsVxPC7hFnerbYjjE7fuL1WWW7Kr7K8tt94oWntNg5eyul76+SALp+8Wj/TeyarJySYrKFogx+5L4UVo0SegkeDTUMwxiCdyrR5Ux2oTUUVpjOvitWX1dbXLVvlZ/uX8gddNYtlyd7X3o09jyjfRw+eTA/uPwYezt+uD3+tr0a//EGxylN4my0n8FBZ0yjPIeyaTFkJdrAjjLR2Wo2V3e11BhcGuBvQM52R3oPhn0/XMK7zadCrr6AR0KCAyJzrCYnKr2D9YngFu2Ga7pYYLow0+mbxk6cq/hgrg+6AlZbf4X8ZirWvechMgDiZlfLLgBohaTdlVKCEVXjLgjdFbw36prAv9TaebMEgTctM6Ewm/IK/NFJdlTlXdZ4+fRrZVyaVcR8pJq9l2Zel0fzSYZ1zFQyrcB3J80/6Vsz6B7vC/X6nfJdvWaS5iqyieTbsirbKM+o56NdlLzoyqYxk0uU2qd1tJhrukx6DD87/6ZNAtYmyYpg8UyfZMWgnUHtm8/EpfR5+h2fkjrEq8PPpwpsr8hU5ceUXf3QaQAwT3CfTN/cecu9AXBPQVaVTh9Gm/ErGhh6nL7Xx27Cqq/mlW1wX8L3tLvBn4f+Huu+CyzQN73PUAvK7j/rjSnq5Z3tpBGsganhtYoClx6nL1beMdc/V/Y8fTcdPn0wvMAqzR5W+6zFpngihgbvBxNQtVZsB7gGN3W0M3/2dzen2/u5099b+9NHtw+nDOzenD256rNredAvj9wBDeIf060z6r4P3OgbuFtbrbeK+9/EH0x/8+AfTf/cHvwP81vTHv/OD6be//8n06QeH060982Hgor/Wr2AIIhdM6fLi3OQWCfSn61aMltQJA+3VNYzfV9Ozp6fTo4fq3YfTk0eP8hU3daaGaL52xlhk3eVPtbo6q57wyR8XezwHVznrJ46OX9FBygygLOWJFbL23Ak0st2fyXcxwYUkDewT9MrTR4+nR0zeHt17kKPS1pDjOwc3mRzsobfX01YutPTkTZmMTaExF1tAPVlGbsmCzaf+te+jn4jvcPWhdCv/OS+beto7QEqfexPjt1aC6R/cq4+9Gq99Ulsk/DiN9Oh1kplpUtzlq+5d8nnxrty70s1uDidV0pUenftl6ZkO88pf+i63pF+2z7Ks6G/isliFy5PaEee1dMYMho1lsnL/8qef/D+43GykgcQMgi64QZz/F3H6JSQKNFCFL13fJXzOuipz6Qr3IpFOtOLll4bDaFiuAPv4TUGy0bMCHBzitSNUmQmhLONkbkhRCBlcXdGzDiqbLt57H1s4+Fq3cIarxpbC6JYFhVinohanRpwnKdiJFDTTG6aikpoQget6S0PupRJ/AL8b3D3P12/8u5IlbmmTHt/ON5tvsbqK5paBDO6AA7/3Dv69n8k3Q733DXnL1OhzAHFl1VXgLWahB54TyUzUlUwhx12Bz5VQcbYAmW9p2M6DUV0N09jwumxXeS7Psp+Uq7yVjzVZKMNXg9xVUvcSPkSx3L//CAPmOMrngkzotx2u14Hr1kdF0gxO+/Irg9KgmtEbZjs6kNseWUlHgW9S/+tjRawc+B2wuc9kSQducShjWkx51Gx9fbHqFBpPT6jzc/C/QdFex3BzC4uKzpUO0/sG9Ivp4cOjrJi5rSNfKUM2PE3j5q2D6QaGuCuK1jJKDrwnx0cMSq6WXqed1qeb7kff0GBWIdt+z2gLV5mVYx+x1SqgrLD+KlMnI56VmZUJaC4jm/rQBqYrA8pV2ZrM1T5i6ysviU872m/Mk94UI8c8GSw0RGKMJBd/8AhwRdePsLgX2pUejSxXsx2wHYTcbmIZrnLbn5VhP4zgJ1RV1r7UoVGUMkGeVRzKVXbStoOeogvgym0GDW9iiEGfaXMd4D7aOm5vDChJp9HNVcOeScv1a2/yZvuB25/gu3gdRHsV2JULef73XgFuMMfFgHJ4Da42KF3VoF6xndX5n/3q8+nzz7+cHj85SvvJiDQNdbGlbOGeINVb+z41qv5S57jaN8RbR8JJgf089Ul7DhpSZ9pVoK18QuMWIF968ytvnvFrierjuW0EByd0wRWftqjZCncmrKkXecjkFog6ok86Bj9xPWiV/lEuqRX3Qm2vMETwf980T1dVyHWeKJBkxOve5/+7uKWu+y4uPAVSD+Ref9d56SQncV4pgprRbjXW+tTHldMtJ/DoEff5Osp4tFm+AncdLfFc/XSSctxWp4ycD32tjtZovIbuq9N/wAeuDeREnbiH8Xuwt50+cMBE6RDdc3tfw3ev+gZhu/Zj80OTW8c0NvNCMe3lVoadLY9gO8CAPphuYzjfOtjLqvEOetcV3vPnZ0mbdUD6nntzz6FJQ91tHYWz278g4w9GqHrjxTi6Eg5hMNcK4AZ18YSIjA3QoL5RxzqZdgVUGXPrgGOjfJDJ6kadujF6kzTRbdz7bkpkj/vIEH9KSb0zQBr46Mt0rjj71b2DfXQ55TrhzHY+jGj7jjTcun07Wy3tG1gI4bdbFx0X7RPS0nJqGW7XczyN7qPf+/U7P3J1wpjuWHTDD9AwjvjVS5HattpD2aJEP3IVeJ022oemg5u3ImPZCkYa9aS2SWR+Ib7eWnb3s5btpEtMpTGTUcplPMN1+qVLXsAo28uVW43yGLk49VDTktxco8fJ4KKRExVPP5JH8tRxLJM/6uaTDFf6ReUqcWgLUSpCr6PQQVe19HD/6g8/+b9x+d5blbWiYKrqzs7oYsTsvJexqQxRheFb3Mi+ZNRlnEt3OU7GuGJgVRTW2uvCIOoAD047ts5sstNOoYCXgmFA4NqGTBmtdBj3xtIAGiu6GLRcVw1DOgd5OJR4acrAhN9OpMFonDSY3jCFUXQqej3Gp86A11o90x+EgPTVyopG7+np8xiC7uOxPOnMPiI7Cpn83KGPXewMrmz7uEbh0PD1UZDX7G0iLI9qoF/j2VVrCs5xUSoBTxvwrEFXhZxBa1Bp+KYzwct61DgMQhUCYV6tfAax1AvSB9TKoMLneFn8ENr49Qtc8tM4Jx7y0UFd4+fBg4fT11/fn75hRv348dF0cnqGAlL5VFv5VTx55iDpqof7uOrTkPBvKA6d8u+tA6wmgPkdNDRg7Hzm9WQDz7jNvl9oUSTyhrn8BV1m/MoSeNKOQ278eELalA6WPWzQdJ3Bxj3Em5vg3l5H2fkZXpLAM2mz/52cPJ/uffMInBowGlDIMHg2ttanQyYgPkHQuVqmMe3WgZNnTxncriKfdbD93q7KEvnHoHiNYeH34d3LLMH2iWwNwu+KgJMJ2/wUA0XZtQ002iUmhqMyTWqVPHdpC/ngIJA+Q/qs+ll5nDLbfmWheKARIw7lWUkwnjDi7JP3HjzIaokv0ch7BycN+Q34lFVd0ptfXriH7Wgodvex+WKnbejg4cBtWyiT9rU0kDAuupLD6t/KlDTKX+nsvhoagRtRwONpA/Jqfw/15H99jlGA4eZg7SDvI1/FK4f+A5GDyEnpBeUluoU0lBSc8q3p8N5rkMQPIYPm5FgFrAJXPtsleUeI3UoeXMcApkmnX/3ys+mLz7/CED3KpIFSk87kGkNXXXG13QANlV3qo8xLn4ZpGeqk5Z+TEq/RZeETPJGf0Ge9NYLlpzLmub5+4e2ISfqZW2ze0IfJI38zYaH8GLxMAN33S0zuswddHkCnfHv5QoPGwQxZiFySJ/woeYucSSBOv/RZOfVL2su7/tdXC7fvcyvEgSswXJehe5//7+LM9T5oZ33iCCyZLNm3Lvqtp/dNgmEFJTo60yiH9p0YvV6RY7c+OLD7whrWAQYkbQvP3YKlceC40Xtem3fSYbvmHPac5XsjBqsrw/sYvhq8+8iLhrB9YNdV422MKSb3e+giJ4br0gJx+foctORcYXFbJ+ur4Yhhu84Y4/aIQ4zp27duTnduHqYMdbc6wS0c6aGkNY9TMXcJaFD7NK0XXGRD118dqn5X0pUl04vPLQZbnmaEEV+r4+rMtciCLyWfABqlaWuzGwGt9SvnNbzWSJMW5FPe5Wxdr0NX0oqxGTxr2G1y9h3l2y0Nlq2xeYKBpp7YP9ifDqm72x58cfk1/UKe2yf9gmX0CXKh/nMxQwP/iy+/rE8+P30K7fQ3+rnjuk+1tO/sR9EPgDTT/ap9FRjo05CXH77XtIO94IKf+t5w7Sj5lvy2FX+Rt8GFkteSv3ZhWQIqjb5ELxMtXMlzybYppc/+6UREe0bBti80LaOAAeZXnGsLhGO+uE6xWdRN3mvPaN/4EriTjuy9tohsuSJz6lAu7ct9aZPhiF5sgTDrfO07XVV6GbJ0VVClyd07XTFUT27KuyBwlZ+gRfDCEZgk/tNPmTBQMGgW3+GSvBisAVwDVTV4ygIs38EvCj7lD4UPiDaONAqF4foVsBiEChpgnmJ74VPAvDbPVNxtFCZvBgrTBHnShg9CiohkRygGSRWPP7g0CONKVM9RGioIhWQFmTVWmFdns65Y28ksW4PDDn0Nwy2z3GHkSqcrcQ6yGtVFB+VIB04eW68yRuWpRpIQ9Zv0xivwxZNSJFFQK/5XfOfxRbJnz06ne/ceTl9h/D5ghusmf887TF0Hb+zitouHmnu8z4Fv/TKr1jjM6Q10iKzSDXAFQqMr4jEGXxWkBpjGrzPvGMHcu+LhPjUfkamQ9oDsvYU3GZj9UXZaWoUBxE/dPWprbxfldngzSk6FQw1DdvFERXRlev7ydb56pUHvI3jbsh/pljxYFn747uC1vnaVwYcBZ3cTY2x7unVzF2Uur+XHq8x2NRxKueAsL6wqT4rPP+tvO0j7CKCEldzlrvKFjgR0fygwmXFlQBJUYj/wyuOR3oQkaOPJ3DGmpTMrhxpwlCOIgxRR+MFBanljhGXBB7eRWE692LmbSVRoAHfR69UkdS2yiuYAfCc4hOaXYEOK3646giX5k0weCfjzIphpvTHOsPJ20HDLu8qbcnQpq7EvXDpUJRol5/8Ft8y0ardyueNf6t8JvVhP2qLbQzm0LTWWXaV1Ym2/r0+rahz4udyNrPJpnGj87Nif6PNZOYZHuUJeBhfpphz3sNcXGjV+q/yW4dRdGRgQKpqu0eerzcAM/eqn45NjdFA9NRJP+gRExxAP/io7okG4aSzGsgL4+7/0JQ9lm6H8ppOGgnbS9utclS/M7l25DFuC7qK/fNaj/EVLjUdKFmGhrUFXaaWhtA9cG3osT1IwoDQeXXmMvkPvufLoQoaGr3T75MX0YswLb4wXtqnbHQ4xQt3KcOdgd/rw5sH0wc29FbiN4Rbx+8jHHsbrLrKyo54E8lQq5Tq2lrHqC2gav+5Bnvwq3AsMk7PjHOP4Bv+N6Zz818C7Nf3Gh7em3/r+P8oLc3/yh78z/dHv/WT6g5/8YPqdH/6j6Sff/2T6/m9+ON255Vm/jBfke/H8NE+7jo/HdiZkJdvLHB9sY1c9qV+N8xpKpZfqHZ9rmeRq+D5DzjKuaGjj5L/9R53s2Ke/nwrXtgEMXvS5k/GtsYq8u7uXveu727uMQ4St22cwYq+vTVfoYydH1PflK8aT7enD23eZLLiFi7FPohAjZb4f2TsOX7/mSReOi+pBjewN0l3N58H/8r/+1fSf/vNfTn/11387ffbFV9MJk81rN9ahbYPxecp4Ul9TPKuvKRL4Evzu+32hLrV+yJYLTG5/9CSLfFWVrlHdw75RkiXTqm9wj7yV3I/+s3L6BaWyvKu08Rv4Ple4q5weL6rMvPtjGJLZcbUSDmXKF21i3hqDindFq2VaGWsw7v1Jy0p36KyT9cXWGyFx/+KnH/9fiPnHdVcI2nUBFd6FUdAiXH9DWfCVJrGrdLgVIXohGGf8O9PKyVFe4/ZXAcSZFibFJMJ/TqVOn9cqqcr4HOMtTOBnrp5dxFAYZBjjarF5HBA801caZZDp32TwI6//SN0DTTrJoDmrPMTPtBeVgngsyzJNLV3mM6t44jHtMn8avlaufESRFeDHD7PCko3j0kU+U2sIeNKDM6A8AhgGrNgzeIhOvICd2RlX9lKiCLuOHtUliPcmM3LPNXQrgIOdgi/t4u+VSQevgqFYMP5qD1G1j78MeoZAb+Vx0CvI3twop6qng7SPPz3K5dGjp9PX39zPCw6+2ODwdsbVVT9n1ja7ilZF79YFVycOMYhU7HnzmTJ9XCbtKuMo5XFvT/fqo9/trfXMurMSTrv7CErl5IqCK+Aarz4qdIO+q+OurtuixUuNibqmUwIaEPtjVePu3VvTIQOJBrVfZZImJwpXrq6hkN5MR8/OpnsPHkchqVjFIa9cfTmgPl5rhZt2dCUHLlg/Db9DH2Hta1y7SqecowgoQt4pH9MV2mPs64brAdmiweMkSLmxHZ0pZzJGub4s0fJs27mqYV+wXXrVXv9KxsGX+njvj7bXbznRo6WHwiMxugL88MH9PIK1LvLZBMqInyR2VTerAORRljSmHj9+EmUtDlcc3WMqSlep5JcTNetDgoSHJts4FHlRhUIj4aVAOyaxoTdypNxwFUHJbGLTbm9evUCWXufLWQf722ljeZC37YHVRE75cmCLn1JA1y8Dh0cJE7yn7qv7pmcA8V79rVxHBbxRUuAiPNb4lF+vGGx/9atfTV8yMD55+iw8hZhklAvhDf+kXZ3g1ScTH3/6wXTrNrrjhue51pmxrgrXi0rIkaUhf8kLWLz1sg6u9AqnyJwvqL6EBqaWaovoUxNX/UEiAZGtoqH6vNiVTROoawx325ovzdbezdavOmtS9UYH04faePDJRvPSnylTng7cKR5XMXVX7WCeCptTzW6kzHWeLFY9DEy4MPxxRiVp9aNVXOo+bnLpH37babS7+dSP1c66unb97Du2h/gUWeXQbWs7W2WMZgvEDXQKukPd5z5vT4FwOFbHbW9hpO3Wh4vUe8p/TrlB7vPiHH3BRQFXe12lde+vL35uknbjugsJV+p0BsrN1gpoVdeKp3SudCp61of2Q0jTp1QI1g3m1IvCgOVyFY+LDZ7e8AG688Pbt6YP7xR4VvEHH9yGbvQZKH2p2KddPrHQ6HXS6mqwhvCb1/ANeZSrpe/H+AkPas+/Wxhe5YVyQX/6JX1WPttsvdVBZ19WT2r89hMwDWh11cYak0a3Zq27bQ7w3hVh+t06Rum6Wy7oP+JVd/p0VmPZJ6r2ks2tzZzGpC7zKZ/vnHjOuuN4b2XQePfpztGz4+lnP//l9Kf/9t9Pv/rsi4yL9rV8UVE9+6q2IPlysAatfU99rt3gtodz7q2bJ6G4UGXtHCuEGMBEagfY1+RZy9qqDc0fqDbUlSziJzxP1A2UFpFVklySTL/husa/4rnfKtgMjzPWMGbJr7z4alppAIc1sF3FY3urV/R7nrsyl+2gtNVz7pUtx3DDkz2kkt9r/qUXJb9UrNy//IOP/oTg/7O0toKQ7BCPv8KEClMBNbMKZENd8/iUMMRV6uOCz3ziC8q6T5yV0+O/io5b4l25VESPqchHfB1z45I+RpR7iQgrA9iOBg10PJnmgNUrTA6K/CWddFiWDaHhU3SWcRhHeXYWcUVYrFkUh+EaCQ5+xQcyF4n6LYB7XSsHcefFpyA1oFcwKr7KsCMCpLXBfXT98NEjjICard6gI6YcMuQxz+YWnYXZ7Vit9VGBHdkJQfiNy3fVSW+darsBgYB+tzm4t8i4O3fv5HOLvp3vY0id5ci/GArwVrqCdyCxLrXFgHuzAFF+1MH6Jil57VS2gUokb35qOIPPUwKOs+3hUQbTU7+1Do/4S2d2UmNbOrg4EPuozTee3Qqg8euLHB7VpVKk4jFOFH5XquRLK2gNrzV45/YE87iCOqhOHv06DWuV2Jqf2UR5PUPp5AQKq2+dRQ7ONC/pswcZ3H6VbX9/B4XnanAZ126L0MmfKyi3Fy/fjL3N7sOWrypX5dfzftdQjHu050byaQjIc5Xtbs5x3skKqMap/CxlV7P8E19AinzU6oHH4GioeKUp8gjUR2caDeL088plQJQRHLkDl1ywfQSNp1LGKCR+8/Yh+aAukG7lVnks7pVB47X8yolbdx4+eJBHViooee3Vx5oa8msMGuKt0ziuIYsvpydPnqbNCag48Mj69E0Yb7/QqA9fQ490FJTyK5pDVHR30ZX/4DBNlG3aPYHhi2U5+SgD+Dmy9ma6cwsDmMmNMucb625zsc/LDzKQ3sFSfhc/xBODIHGDRwD/kj46LfeXoGoy7vuWCnjFydO6wmv1AwawhqT65LPPPp++aAMYWigg6TOoJZ835i367QM/+MGn0ycf3552dnykbZ9wcNfwpf7Q4CTTtrLfpE+BI6uWbv3J1osrefHt8ZNjdA24kZU3xCFJFpiyq5rdz6yI/JaQ4ZcX+lM52xhdTdnRlyNef5hAEsfhpFzotvB9/BZMGrQa77Vw2ibK2CpPyi4Wty4QOsx/KwM4hVeahHMJbURb7OgBuVa9QxHXStuyETqMM1AZwtkuykfoAkaOgRFfp4e39hvVilvWXIl1pV5j1S1Svm+g0aoRq6y6Auzk0Q8g3cGgPDg8zN5TZcSnYvnMOn0pepV782Y/r8YuulKjWn1rvE8B1vCvDF9lIvVB6yjrCZO3Y0wN5dI+ajF0jNWQ/n7CY78Xtyc+uBrtUzf3Ft+5czh98tFdrh7jeTDtuxXpQD24lacWbl+yf8V4Qh7LgFJvMQxoAI4FsBi/3MuH0hnQMPqlPI4chVTqQnjbCiUr1TYzkAqZUXr8Up4f3sh2iGH8rl2vs9LdTreR/cdjywQ8FZcTbseXvX0nnj5ZVOd59KoG8H5wWRf5dPT0ePo5xu9/+cv/Nv38F59lXIy8MGY46Z0w+m9c34B0jWC3PZ6lLo4JvrTny3HaANpiWcXGYLeOT9ERz44849gnAExi0ctun5POrJzDT+WzxnDGB/gXu4erjJLfXuWHtp5Sblzz0fBy8reuHVRjEuM+5Rqu/aIsRnaG4Z8xEZ0TxvCnfhVxn+Qhf+Wd7ZSTT+Cn7eU+dunN+ChXyC/e0CMpgxxJEaRg5RCGt84CTh6QSEe71HFVGeMqcumfFdOcsQVI987wEfe2M/xinAyfXeMEqFFQ0+H6Pv7EGxBfQfxVvi4rWnQIqBnRFb/yj9vE4wyr4GE8LCB1YoC6HK5RuronzdJvnvhRBjFgVUxe6bDOYhVCSUifxZnH1Q+pyb5fQH/CwdNlcYsQ1ACtYCnDKgYVQgxtjQ7qnv1fGHuuxHmfzj94YkXLmBWXqrDKML8c8BdjR3zW24RDwPUK0hJja+QrcN9fHSz+6CHG76MnGMJ0Ymis1TRnrOIoJPLa/WQOzCrqHejNnjFwudeNAkhTq7xCVviI1zh1f9nutlsb3MdWq7/GmSY1GvT1KSDWN2WN1dB+O76g5EDFWrzWX8a6Rqgr9h7TYx2vXJHvvtjgfi9fWtRIcILoREJ7HUxpU/lC2bSN5VpOGwIqTQ3fHF1Ep1em4V5korapyEv5hGHJFZSr9iIhPJF90iLYnF716PciPjOZp66RbxOscIlMma8BJ26E1bVc8ceBw7Tkgz95oZK66cqILgOEWnIdfunWvjDRQIeoUdV64VI6VbJ5sRKDWnoKDxG4ukgxOAF/RVvRYyjkJF/V0cKkbbQ3YeJwQA8uknixra2u/oJBHC58HP63nXjm2DkXfgl5r3t3XNrH/4kuf6dNdaxX7nB4ml5DM4AlHl7QdxDTPC51q4FPejQodnbsGx7fhKxTX40ejZ/9PuIKyMpwVlfqnQjlwkmKBrgylxJTcF1trxpEZz7ZQnB1QPv1isA2kE5+o066ccGZu37VSHPYRXexPH+RCvJEDrgu20aX0ueCFi6EqFjrOpy5G48QOVkB/6jWMsz7BPNP8EYqYzjYR+RVwLpXOe0voNHI0TpBUK/ZHjVBcVLmpOUKhpgnx9RWIVcb61xYJ+iepILxiy5UzlM3deYbP2vMxN+84sDvxzE20DWu+GqYXocGp1W93YHoGLGpI/7wwPGCqwHpMyRwdTOn6pjIegwdp9H9JivUZ9ke8frFMTr8ZPJ0mxtXPfLxDfJ2bTo82Jw+/vDm9MMf/Mb0+7//k+lP/uQPp3/6T/9k+j/+038y/ck//un0Wz/5EQby7bwEZdnqipyA4HjIfZ4Mq5ezLcAninBd+qU1lJfTV3y1DmU0OR440c42C/CJWyMsJ01YRoA4xmi/QreGAe7HN3Y2tphE7GTLw/baFnyjz6Cj9zYx6vdvTYfbGL8uVNCkGtDRVupBn6icPJ/u3384/QqD97/+5V9Nf/lf/nr67FdfxeB1zdLtS8ekefTkaHp2chajdnfvYNqkLCXEvq3RW1sgXARzbCJvGsSFwfqyqmP9zcObWZnW2HaRJwsk5HMszyJdxNCWVk4dY4SSwzgv6Rf64aBeM41r/J1Wh1c9JB5vMpbQDiU3lcSL7ahBm0mIkwwXKtT1xInTcI+M+/Du3emDDz7IE9Ho7eQdMhiaK32QQ5/e6EGBFNZsdm+uPDZjExKX+0LWritmeAv8MkwXJuW+BKkHGKFc4y03h7/t3h31jsAxqMgGf7mjiCK/ylrSYPkN3QjdEB0exTRAJX4hH2lNHIMzRkh1kO/iL6XXxuACNGilTzpHmckHGE5xlDvzWzCf+5qSBvoShqcNCwVHo9ZHDe5R1Whw5ciBqx6Lu0eszhNNPMrBDfxFUwlrjBhBBR1WSmfF62omTSj0S2/Sec8/89leRW/Vz7I1fFUuPsY+evZseozxe/LsJMrEQkqQlR9zl/MqD5z9+egpK10U4lu3q1MNOiUZ9dcqMAZ+8jDAk889c2uu2hIW45arbZoCQp9bLl5E2YnTzmWnM0k6mm2vI611zfYBfvLzWU7a8AULj4IrI9gVWfdq5eU02wVFpvG3qhuI4+dfvXhU9QhfCSsDlHI0NqAtRpv3XFf8Dq6Sx1W7xb9oJ8qR/sg5oCzoT8VwaSPzmdafdPErHNV2K/kvyoff9MO/AAOTH/ryWJv7bJlhEM3euvg1qIaSDZZ4g73oxE/ZrjBZkjLjsUVei1IgZS3KbQQKa4ePeloHmWV9bOfwD3+7yKj90PoG9ygDJ+Z3uSrzu7rC9bb7dThG/CJZDOlxn7azbsNJkuAjcx8VO1mzPtKqPPgUws+k5jFijBTlQT6RmbSkIswXOteyP95TI3YAV459AmXbiEfdEf6l6Is0REcAeEZ8udoW1VDO6NXEYFGXunbmqpR1iLGiTIz7ZRtwdyG8SuqfTk4MvXThp2abS4vjJuSHprovumeYy+LOq3zMfekwI7z3Ghd/soZ3GQtoo4bSk03JgMEP62zda2W+jN95JbbASYTp3MrV58oK2dZGOmW7v36W1Vfwuhpc70lQT588UZ66U3ASiraKHrXMvPRltQhLNVJm18370pMxfKEtZZsHXhAMPuqonoOGN3lq9xyDGOPrhZ8j9iSdp9PZyWOMwSfo0GfU/SUyeGP66IPbGMLfn/7g939/+j/8d/9k+id/8sfTT378o2wn8BSd5/Tnk+dn05kLRhTkGbM+HdYgrAUieBiCZefcnkX/iJLt6kB0wGv1LTpdiM51XFT/wjfHHFcc/erri9PaZ+3pE9fR7+vX17MtYmsN/jOmrmMYTy9eTZvX1qaDrd36SIYG8CsmFKS/7hMVjF+P+/z6y6+nv/qvfzX9hz/78+nP/uw/Tn/zNz/LCVBuaXN7BKIynVHe0yfP8uKpywp+rGt3bx9d6pM/n9zWkymv3gfw97iwAU2/+Zu/yYTi96ZPPvmUPr1VY9ezY/RBrZK75dBuPY/D6s4Sw/BOXslHeZV7Qy664nFB7vm1vBumDHUfDvO1K/gpV7UKXXJd8lu2jFtLXPHdweC/fev2dOf27Wlnd6ewI6dpw0KGG2U3aVytf4cp9ytH5p+XrwYJ0wSZxDUifeM6C/18bVf5LWROu3IJmvHpEs+fejG68e/hxGbWVB7c8Xe5USiD+UOxGLeEKH+uTXsMT4S9HrUWeN8DpqDfmeC7wPRezdPpW1giAK1qmwZ+Kq88ghgKo15aqD2qfutc5WHdynFDeq/O4FyJzNvZCJQdQaHe9nOQW77t7QHbBRq5InL1x7cmnx4d5epqcgSN8qVH9DPPZjpTj0FC8Uo+zMZY+AbU54xRsvh1bYj7mMpqyxcNYWfmGsFeM5gSlsfj+ZFUXqXMatNS5OBB4Vl2ztkFpCv8gweh37zmCd0VZqiK3Kth/VWe7OtyL9emk4T15Cv6ADWO6ZWPeLiOTukKh7w0XJ6YVsPZR0uuADuj9stYsIeBw1Mm3Nrg4xl+oTEY6779hCuj2bc2QDrkZclNUqW8OK6lKFQYhbPaZfSxJCw+6LwuDQf+Ba88VyYrT5KKKq5w1bXaf/ShocBWSiyhlU5flBeQQVm6RpxKKI7w4NZrWuRdPD1Llw9ZYWfAdIJmm4u32ga+vmIAJV2Ktox4ZlclksNw20lYpItsWx8ARKGrXqyC7xgBCY+b8SZ/fKMO/7u5bs9xq/O2eSVPjddBoMakR47ZVnKYFNRNI6Dunz9/lf32vk3e/Cj84rPe6BO3gShz4f+VaWt7I+cFu6rofkgnfg6Urhb1EyH5qWs+RzaAv6/runU9G0D+lux1mUu4EC5juIYn4vG3nERwHaEVEGf6AhP0NRCM1m3gF5Axy/AauRvQfq9VpmUI6tfRTtYr7QMPR5qchlFFkLx4UY4AvPZ9x4qskkX3EUU6T4+xLXxqdOum7wysp9/4uPvM0w8w3jSCxV1b+EbeuCqjSKR8LqmW/+KsK+kXv3b6qh46YkDa+in7hmPIyDWNFXCPr1i6316YXvdVA5mx4dQjHusUnOOjp/miqmPJFmOaYuqHMPwghKefnLzAiIboNZ9UbKz5/n9NlpF7aZEu5VTdWi9WkoL7MnbRM73AABie49TIl5rKB/ktJiqpTovNQID34s7CDsbpK8ayvK8Cfea9iqxcZRhxFfgG/q3rjDcYvTdek5EwDWYnhQ8fPJz+05//xfRv/+2/n/78z//T9POf/yKfXHbBqraOFK7XjJOOCz4NcxKr3nRbS31QwnHW91h8f6WeXq5hiHsyjItOLni5avqHf/jT6Y//+I+zep69x6Rz29nDh4+D8+TkDBmST9TtFeViqGtEy/vqj8pojVW9cNd9IAyB99E1QxbmuAjViK9rdD9yEX4aSn+ohSCfTpDGdqB86+RTDU8xkY4eH02rbNfYJJ/AyrX0e5W/crmVFspLwHBXr09fFZHeFWG6EB2UhXTpulImEYxv6EGs082KivAw8GL828744f0OrjEElzcweqkcLStKOgPcXH6DYb0nUmb2xx7iH+B9w8z8gmJ2gfjaWb4gLZnFIKD6uwP13qmGHqQTDzjwK9iulDmQiFrZs5LZT0OYtDtrE1I34pz5RtmS3kdAds6uh8amX1vyTVi/e+5LXp6n2INl2o56KFg5FUIIX16l7taxnX7TGW9ZTX/4ys921LkSYMes7QQqa42dmvU6oxVv+MZf+IjfumTWbQfj1ziEqrfGNm0BfRZO0XPZ4mo3hCN0G841Cs6owWf94kz7JMy2gIcqyYGrqJjxmleCy1BDfqCzZ88xgp+XwtEY9oUlsIJfpbROZ96iHjUZCP5Be+olvsHTpsk4+aVLO8kj60Fe0y+vlbag3TKsIeWannhl0bIML8b4t8wvT8VPPYwLLPIMp8+0Vsz8tdJccm17ZTAivmVBRNQktMPC3FtfzyP1q0Wu7GS12L2prmANRWlBqe9oFZ31SZ2GCxV9D96m02sA/4qPXsPzAu8L75xvicvw3FfUe92SN0XR39ORtcqfcXg/w8wHadIf/qgHXRDCgK0JlANXpcsxie5tf1N6wuyh1rb2R2DyANkOBP89L3s7K8EMQgy8SZPyZ3qsc/qUMPTBd3Nvp2ucl11wW86Qvy4j1/yN64W4BJULzsK7lKEO05kk5Y+wyylShv+D37uBnYtp5P1rrKBgWNQjKcmjGJsS7udqgZWm+uSKXq8jLdZIxQGRW372hyyW0E8Ex5nSxxhXTOhv3TrM1gfTq+frKZtPpspw7hNyDBOqPtX26l5d+Mi1dU7ui6g4wzKGZnxVf10cF2Nkqsft5KMc66KxkzO3MXqF105szzHec48ezQvaZ6Fbg0/d6ikGX339zfRXf/W3WSH95v7D6YQ4V32vur2D+rjd4fjMs3ed9FEWqtOJ9GphIXRJc9HWtgEBVj11zfiLfLnavrpG/yhzqbX/ktb6iMOvvtUiCPSq9xkDXsPvfOwIuAr6q1xvvHEFGF1/hiH77HS6/8396Zc//9X02WdfZAuETxIdQ3pcl283b96ePvrwY9prjfsJfrzIsWhu+UgrQZdjvnrT8UXD12Ndtz33GH/OEmY82tramW7fvj3t7u7mo1h+JEgbwG8B+BEnP+b08OGjrDx7/v7JcRnD6glru5IB7sJDiRmu5SSONKYT5JU8yziDLsrEgbBs9XRMGPHqsTrurk74UAbzpIKreTfWfGH6Onnqk9TZEkd8pZnlsmgYfqDarOylLMZl68nCvTg5/cyEuia4oF3dkz+EtDPLMl/yJmlX/G2nQK7SrtyMs+Liy/2vc8k5kiq0Ov+3EtaJU6aV4C9g1UntGM4Oh8GbgXBh/JDG+zYivdc1fl0z2gFciLE2Vq76sW/H5fGzsxDSx9gatNYPN+pTsyPz0WDDAHLA0WUWDkh3rzhmawH01ZueZ3kU7zFFDnQeKabhe0ZYvhsu5CUJoY5JU5hUkHYWoffERmk4Q+aqC90KA05y5JP3bdh0fBtt1qoeuc+8Md6yaquAhlXxIG2FMGuIyGsnJvJDJZQjzsxLOvkgPbadRDQd3WbiWl4zmKezluIT5+B21S+4Krxov0LZKJ/RwcWa3HjSBmYFSqZKfjSEVRa2g5+sLCPYVW4VuoPO9Wkd5bSzsxsFJQIo5tplgj+4LJf0KNy8cAXPwhvKUokrn9JqXklZKfBRd/to6j2g66MLHtIVn+E7cSWXttnIt6DL+wqrPPP9cONeSH71Q6EoAygKzz3PpdxM52kkvvhhv5CnPqbMygxFusLvioaPb7Mqv1rNqPMea/uLp0EUv6xz1+cytFtQO+i03yVzeLo0flumOv8yr877ZF3568ZL+y+4VdBIl///MCdltn5JgO1f1+AeBmxcDGDrSx4iE06b0A0z6KkXlEsjpb1+w6X+5KDdLMm29eVYX9KslzHXyeMLKpVD/O2CK+DdoOVbnQkb3u2WrG387Zb3qUH+6pcw4wLeVb3KWb++n+msuxUXV/5VqlFeoS2/uBOv7PGrSV3B3FI10GcvL/ykaQqHOHH2OieQ4ks3WsURZn5wm8cnWQhudIXto250T7CPh32qZR5B/24MIM98r/6uLNiOdQKOY5R6mTqAUn5Jm+VkQQj9VzQXFTFiKa9uRxg4S3+OsROYx5EOG09Rx5iy6mPkbX3nirTvu2j8CK5iu+LrPlvfWXEBxrHsq6++mf78L/7L9Gf/4T9Nf/3Xv5iejq0A16njNerkCQ8Z+zCAc7Y3cfJeHRk9aftcAv6lOuoFeVmnnVS7Jiz6sQwow8SXth088gjSlxhzggap46xn73t60HPG2zLQqKuruc8x5iD4qu89vHg1Pb7/aPoM4/cXP/vldHx0Ahm0pS9gA/odVxw3v/+9H0y/93t/MB0eHMaIc4zRUPakiFMNRutoPchV47AfeNqedrb3uF9Dv9Y7FPJaujUgv/rqy4CGr+0jzY8ePZ4ePsAQvvcoH6HSEK5j01z4K1ZRlH+j/ZQJ78rJm+KraSu8rkOulbWImHuztT009qvNn7/w+NZTbBlfzKNM6G1QhpRhF7ySVgMYOIffvQim/EZWhTj7kW1W9kjbH7HHRoq4f/Of7734V3/4yf+T9BtNrJmDjPuqhnhF7ABa/rrXzZWuQY9CuTYDdPGP285nWPkrYpm+XOO/6DLrSPmU44MKrr79WIexSy/50Mht1BRtDAbkTWn4O9yyza9Q1dvvlVe6YrzCsIt1HR1l0Sn6fulf5pMfUtV0NCapb1e01H0euxFLn6dOzvSeIRgKL3nBb7z43eclvQqAhmRmnlw1aDWI3fCuwsmLbwi42wXIbAnk4oo/HQKwep4L6uMyadHIUrh71msCH7H0Km4btCVgVfcYa0DqMDqHZdTK3bySKf22jcddOQibTHKq/sSRR0USox6lKW2W6YkI276lvK7xWEZz8bQQVM0klbajvDpuzTRFi8redpZ34qvHfxWflW54pVy00yg7RulmrzTh1lH8KpO5rV5PHkbv7HQD3vh4D5Thm6tm8iMdzzeUuYrAr6PZieVBvdHqfksHKwwLBqeZV4Jl1KP/akfo1FKkfE/S4F/o08g21JVlVwFSFrzORCHy8Tx4lPGe7KQP+KMM5UgEZWy6Ol3lV7vO8i3PdIkjzDyWK6FpW1gjr8Qoma6IuKLg2Z3KmS8w7O/vZWCWR2kf0itvqXf0B4M5hm6M3/W1WhG27eCzX2+z/j7JWDWVFaBu7co4LtqXE2GvXQ+ra3BFlQw52LgHMpV4c07bXM2XqzwX12PCILdWgsQrODG1fQdOy1WeanJLuYLljyse/qyjmmjpij4dKYcPt/DqCkf1j7zF7WkM6AQfl3751dcZEGMAQU+eACGLPmLXpQ2lg1CleO36m+lwf2v64O7tGE9XYZ+Pf30i42PX0G1TU+SKswS8zkkP16dHGB6P0EueQPImdRplUkZcZLRyJmT1DxhJdO2VrhGbstNGw2+bld4ALY0ePuCW/reddSXOP9Ks8ti2lCWu1htvOdOaPCBlI9XApUzRkiucuQDis0e18770euWT/9lXW+o0YYWh6m6Vg3u0UwAcy324fhnNo8jy5TV0h9dN9Q/9xJd9XdWNDFKu/aoMTWjg3v7my4w+Rlb/Nc8ju+CN8YdMqxPahUaJ1Q9Etq0ANW1nOzSUgVX+HgPUl/VIve67DYIWkEeGaaCq4zR2s7UGMs4xFD0//RXjvMdH/re//tn0Z3/+n6fPPv96Oj59Sf9bR0ds5mmRuk7DTl0pcuk2TD2eccIf1548d916TIhhBI+KHxInjaQZMp080CJ3Ug/qU+NnGfS5px4+6XLVWh1rvGX2Pmid45JlOt58/sWX0zf37qXvKlU+JbQt+oXmvMC4tTP983/2z6c//IM/jIF6j/Su/tpWLhI4QfB0B+tNUaHfMXJ7ezcfE1IfZ2sDBq7jy2/8xm8Qtzn9xV/8p+mXv/xl4lbvCMF0n8z2555rm5P2Qb2Q7VgV+05+gldXvCpHbPjcLvwzniDDrY+p5VkmRpShIez4lFV+/NZDg1sdn8kV9zkQgHsnVWXwOs76lcMX2BBH8LqOwLUNQxfMs9guv/x1L3+qJRaOdv3M6zJDO72VcVRmuAiVHK+7QOdPpuHmNEv8gMwSB+HLNN/mLqZaFIIrnBXaZZRCqY4dIY+/jKM2iCoXDuQkTz1XnQAIbVyDU+a9A5JWZ3pRpV5Vt3IjHhd8c8TKZbAe6UI7eLP6q9DQKYpHxHNVMGprQ4GDtx2hjCuNpQpzsFSxZIWNa1AM17TT9umszrbNIw0qyD4doo3e7OMde3nrvngqDt2F2g765UfX3ZXdVJ1/6WCUp7BXXKqFK353/Sqw+FIKSuUh3fKE0OAvnKaVh7ZrrWwMMScqqYj3GpkwL/7gJV3VRbxlnDsb7UP5l3LvffOxy0+9UwYz9nP3WLrH2kc0Ht3yMpMYrxr+2QKBwrYeyQT040PLzUouYRZXRpntuAAZRbw02y4+3vKadoQoMVbNkiy+pnMJFW3qSr8y1oDwhiSX0y/dKr6buJ3hucx89bGkLm1EZA821sR6q6AdqHxk6QqO8p62doWK/EGIM591XVt3hcNJTBueC3r1E5Yy3gFVn+rjXa8M2NCh4gwPHaDlczVy0jTtua+gcgQnbuFGlpWrW/NdiviOTuwWcbEU6RT6KcSIDX3IJBdqU4M/v96/a9+1an6K+/jEx8t+WUu5d189vNRPowrFq74HYYioQSyDuPyE1zpLb95lEUIIP23l7+IGbyin26bbp/AWbq9VWrk5rsLwJdpr/IYZ17By+vu+4ubYEWfxg44VPYPMVZr+31lGGdk36hWgOlm5jQEMxJCFd/l6m4Acuz824YnHSEpa8oIUUyj49AfAJY9QNtlzqu7OI2B+9gcnQek3uBgaGAcaDdnKQnidBCE91T9L91XfKF4V3UIbsxVW8TH2CNMwUn8L0uBkN1f0elZuGYtWYxR02Lf9pH30IfEubrg9LAYycY5dnvvuhx2eoT9PmNQ/J+8JsvrVNw+mv/yrv53+4r/81fTLz76anjw7zdF765vb0F5fXa1JccnbUnakfdzkEv1PfdUxdd4v9VeXyHDixGDfEVZbI13h1WCT57m3Puh36uMKrNswTrgeY4Afj49tHJ08m44wOj172K9b5oumroJjZDp++RQwhvCL19PZicadvJbnjkF46Hc3rq8hOzeYhO9Nn3z88fSTH/9kOjg4hEz7p9s9im/SrP7M9kbKdKuIe4c9ZtKPaliekwu3PLj1wTbxwx5Z9INVZXSrj32KSZvQLtoRTog9Nu0ZE17HMGlSDtQ58rbkYfTL/JUcdn+pNOoEcWrIamMw7gMau6dnvjh+RBm+k/B4evLk8fT40aPp0cP706P7wIP70+OHDwl7gPHvl2EfTE+fPCLtk+RxtVi8Kd/HGCFivlquW21KD1W4v9JaS/f6zc+DZOH63k5lZ7Fi7apii8rjZGSugTmtbk5TjKmbunTcd3GXsI6reEspGJ/HOQRE0LuTR8gLUh+F33AEQ10CEQExNH0q8nR0JQOXwZa4Ff245X1YS57wBaiBSSjcI1EBLnnjK2VZbvZZXq2eVnOJIoYwfgfsNnyDmmwpewyE6SDmW9CaGO/x6I8CHJ0/dCIk0qRhYcfQ+PXan8cNPeDtASr8CPMsGzoou+tvfCvVdtIpK535umqpgiyjuGi2Eqb3rvFUaIEDhGUTw13n0VUZFmV8z+ItsFc/5HTwxa8zjjqjyJQTB3QfG5UxSQrSKfHyyDZY0uN/6cyPq0WkGO69quSy9QHlUaBfBSdfGOzgaQxg80GDA4lKtfG3W/Iu5QFlnALhxSzH+s0eOkNh+Q1UesTUOFYw6BdXh1l369urs7q+hmBdkBWvix4D36a98GgkGQBIDgyC6zW4oGxbkZqoV4GqDiYvnFlZsa0A7lJujn8CMnBxrxxSjfilXZ70xE0aIrsmwFnc7KoknfWwPlVyhadqw1HKqCv/QnOC4y7iLF626yhDFsF/JzdTVK7LC6/CFwJSQKVJNIWFZ4Q52GU/4MZG8mKDIKMM6M+VPQe+CX2i3pqR9KQgN2SKrAafbavB4FOG0V8XsPovbYvQckv/0lXK0i/VXgkVR8qua+G86AxbXfM3riN94sYvERkgKnykDuiSKnmq7dOOo3/ocl3kz8Cq7iNPG70Rd3nE1UX0gHIJHp8gCHU8ox+aAJBTz931mLF1eOpXLvPSmOnNF5ziBvysNWWHO6/LoMjKmMaFjQifNKpKX5fOM1yjwzp1n5Vm6eh9wNKWZk99rFtuIgO+JNa8VAZq3BmGLeWuQFo0emP4lmGbiT00OcmNkUu6M4xfDV0/dvQcXVnwOsbu2QsMXmTyGP15jMF1fPJyuv/o6fRXP/vF9F/+699MP/vVlxjHGLpXb0zXXPnFuFM2stoKWLeyVVIDoPpimoxfydeAIcOt/5T0LBiph4Qh79atDHwAI9hrXvTGOH4BXz15Isbvi7PpGQbdM4xQT6Twy2zPzjBIMdIeY6w9efasvtQmrbYTk9FdDNvNjS0fONGOGNVAzsEHIkM+hok4Xkm6Tz76OMZwFsZoO/FIt1vHlFN57tjqC4IuwpgvL8Ixttmsbg85hSb3qB8eHkYn1GIMsgKuemAk5yLFwe8ZxB5RKj6NaumpsZ7rQi7U36GV7OE5YEB+xKlLSk40WEumki8TKSdPrgK7bfMoRvHxM4ziJ09i8D55/CjXFXBvmKu/5rVvINoSlDKrXMeMklU/OZ2yAMfb9J+lI8uFFeCunLVJQ8DcuIRVuq5ApRt5uVaFK+yyM3wZV3nM9Q914hh4uIg33kG7nWI5qOtSJ24lp1ctdJ3G+zCv6yitQNeh0y8dofll5tHX0dj8uwArSi6gWeAd1/BHLxDDVnWIYJtOUkMv9/YEcTrg96C/iEodEQF+VYb5VIDuEQuPwK3izItHXuWP5VpnMOeUhiFExRPiUmI58XXZWVnnvvlVShgAhzNLO5PKMfEQl/LJ533KtJbSr5fOprP9TBxlB64MztbDZlSxO1iMPPLcWXoeQZEug1OhwcGH0GLHY+CApqShbOvt13vqBI06GUK6uk1ieEaOBp7BiyhL6pMICFKBnZ56zvFzOjTKgxn+cwwOlZt7snrV1jwqBDtq804lrTONb7/2KrxtJV9V8tY/J40wmFgXK239ddYl0HIXmqotmscB+ZXtDTUgmKwMyKLDeyVnVffksyilodDqIXQVt3Lxj7Yf/DWsjFz5xq15ws8y4q2jBm0b99Yzq03kqVWnak/5bjtpAOca+sVV7V+TmfkpRXABlic9K6UIEWVYlVHRK3RVja4j/yvggmtRSvzfwa3y2SwDvouzD1+gA3+1i/Q3XlsmIblLnalPu5wOs70T/sp/J2SeCOHgJmSrD31TmfJxpPe9XSaD/jBs8mb6KDP8DB1VXrXb4LWBq38Nur6Wu8BB8kUu3uJr6ayq88C2vB/+JbwVHs1HxQPcw/ycyhB//tfP8FwhR3mQlEs0VYrCA3JAGdLYRYYC+AlYGb5AjFpk1mMY/XCFX3KrTwqXEbx1nf6OvHr+7gZyvUYewXOZXRVGC2Ul2ePKYqmkfyPLrzWCaTsMMWXbxrUNauEC+Zd26JG+yLx6Vxo1lCkr8cFJndInTGMfqWv6HtfoyoTP/Wd5H2NX2UifGkC5yocGcIxggTQvgDMM31PPTgc0fJ8rj8DZi9cYisQ/fzN98/Dx9Nc/+2VWfn/15TcxijV6N7Z3p+trG6T3+DPrrlHjyGjN+IVFpfez5xpQV9QWkZJPGRL6+K/hm/qonwDHjhwxOnRFxgr7Af3BR/Ze2xB+DpzCe1+80wA+fnE6nZHnFMPsFKPYFeKnx8fTY4w1jeAneSfnJCuyuzv70+72Pm3hKrZPbKAGsYr+tcXxx+h8zR3GcI2rVUv9mZAiH9uekEDf3mDM0uCV5t4jnEUX35sAZ+oFqHN3yOPYAqfSVjBkyLuSpq7UzsCotq00gk9cBWbMkcakLrdqa8GcyhN4ksC+ZCVwfmylZVZ97V50t3FKwzpX/fnISbb3uFBEL2LCl9Xil76ndBY5f5FVY1eyH8dYfk18JoUhSAue8hQArvWS5ZBb/eO+RtgL7s3nUBbiZ1dIdHO4YVbahrIyVXFdCZVxFdZ5Zv9833nKLf3f7jqlAuAPRHPYgvZleeUzbZXdMU1DMBie5Pk30y4kDgyXQBejEvDXA8HSmc78STPivTZcUCIYCuWn0e1w+J1p1crCoEugpRWgVUfGRfHR6K2wjYsxmOjUoiDCWMo66bnqlRZxmUfIIDZ+mTUT14q0clSemgnO9bI+8fszfoRFmapIV/WtGVlGmSolV2uae8tKedzXH/e1EusLE2S2wIoDFP6kxXWZvmBR9TVN4Qqekc5r9uSJQFyAfHPgyBd+1lG0GqAoFHOAlf+Dd96lM4+6AxoFUALiUhw1SeH6+irKTgVvm2q8uXXBl7v8ClpNVMJjeY9iakPW+56INP3dDjHwXY3QCEZWJKDyFh/FkPYCb+Oqdq36Wl5PUsxs3QKjPjqjUi7XMowNsHoVZtpA0hJGeAxRcBMNVGsWY0rW4rMMbjyeZ82zMoGsUKLAPZx9d59BYW8v905CnJD0HsccXQf4taXUB5raYK/74pkDu8bGzNPiw4pmaaiQ/C8+6IrW8RegRkbgKjB1s76r8H+YayzvxyYV5ZqmDrIaaQHvQZBgaRvy5NX+5gsurhLt7OxggGkU1ZOKo6OT6emT46wYHT87zYs4R0fPAB9LEuajWx/hEuaAmpdqx9VH3XbfGuykvggIDboln4vQCy48BzrYq3VZtk/Jn7gXLgkr/mJbzm4Z3n6hcfWAGXkNn6qc8CyAzESOK9xsyZmBFRhFhnrLAdxHnf5JePdT4TpwA1was1nlhf91vRrDd3uddmHw39lcA9a5930CV4PNUx+g2LiBsQD4aWLv7Yr9pcsr6jp0QfZKolfz/gb6oWXfyaBHonm1LvLBuAD3+UF7caaqo/5sqPGoDODs0R1jVPQ48bnv9GROngEaS8ZrKJ5rrKu3SBNDmDgft2vwChq/7vl1j/mLl1em+w+fTn/zs19N/+1vfjZ9ff9RjOQrrvwOY+4FeF1llaZua8u2AtbFeuk3ribKQ9+luQjPmDTolT7rFh7OBn/fZ5wjXepo+uSxXgJ6WGP35fMYu4FzICvDrmTXinCtBB9Nj54+mR4+eTI9oU9Jqauw+3sHaQNfFHTIyscx+FkuBZZuo729z4IHrvc9+y6CL1b7qWsXbjSAfZHOLSH37t/PS24KsF8TlSvKhOPalkcagsNxyvAai5QRF3xoB3DXZKY+MuJCTgx3+r2yA5HFT1wv9IW5uGCsqDj7m/e5ep+wOY39SFlUnn0ioe7OZFFDeNyvYzAL9TK8bVn5XcSRHMuv87SLloaEjYmM9XDcrNFg4SDgs0HLcFZ8RrJ0SWf4qGwLny7++Tb3Hd+V9b4Zt8z7XVzTmPz8hYbgoz3gQuONS5L6wYUI7rIuKTnlV0PWoFH+dgtsK1dpC1K/rrD+d9Qnaew4y3iuUSAD0jB0QhWLNBoW49c6pCzyANTCzCiCYKm64bLCRng+8YuQuUpQwuZsnzKttzQEb6UVV94kzn3VtQ2xKO+EVB0TP+pbfCz6SxkqYNwTbj2Mt8jOE4OoK4ATXSkegM5VHU4S5ZOpquzk4F8GorTtyAzyhKetKk3w8yfvWklV2jl+JKmwlGuH6zY3TrwqAowoOpjgqQN+QEN/KUC3TEhBtWVDIZXbVTeVhvsqr15zj5WPquoRs1fDr2P8agD2KqVKKXhCiCufYirX+Ju21EVqCa4VmkqrAjOu5KfaofOaL9t/xK/jYpnxXHLdR9qI0s2GgvkML3qtq4SEppAujfobb/nls4oKtkTGsyqMP+QRr3G2Bp9rlbJW3/1Uskc4qahV2L6gmQ8zEL+Dos9LGeDtR7mrVXLuq11nkIYlT3WDNXHh0+gjRuQ2UImqPl2ncT/fWoV/kKvsbyNJyCXk0iRV4V/LoSEJrIiir9rMFXcHLtuzn2zIM1eAfcPbL1A9P32ZJxR+ltw9f64cueKjoZuBb1zdx+h+QOPdy1kyMstR2HWBzUVfeDt4qVtVSRpz0/lJTxvYVoZX3Agf+VPX7+BSbOfJTbyrspXT9Avlhb4gWBcnhvrlXVwhwlMrisVjdWtRrd4wpbR6VT8sV4BrXy9GMPhiBFPeun7iNYI1gHeR7T1ke29rY9pD7ncwWDdvjJVi5Fyj2NXiLQxljWBXk3Oag8YAhUqDq8J+3KJ1PFJPf/DkFPuSX5N0z+ncn0M82VIHdWx85eRX63XbonX9eQwIQX/rf+OB0W41DmAYMuHXCBPMI44YjtAZo/i8VoOzBQID+MUL9eM1jOBryNn59NkX30w/+8Vn0xdf3cP4Pcfopd4Ydhp+2U/saiBGZprGRuVPuqOTdN6Xb7StdSRMOkNz8arPn3cCkXtAPKar83zRLxiZay6MeFVXQcPy6ZIT7xzxBfgyqNsj/DiH2yOOn5dR7P7gp8fPYgQ/fPJ4evjocZ6E+hnlmweH6K864qxW6Gkn+nEMYFzGQPBqvKVv8PNpWcUiR7StetMVYPW8Wxet3yP31D5+lPpoaNvu5jPefPJOSc5WkBjdLQfqy1KH8b/yBUPqQL93Fdgv19VEsfpo+LXitk7/oM6m8d/Kr89S5bGy6kKVhFT/yoo91VdE1VNtELvokT3zGsJZKaYNEl/GcMb+tF3ZUNJkVSqOsoynLPd1Vy9YuGtvrvy8CNNJmpUvge4OkBgSaVgFOa4Hl3YrRqTgYoz54xbpCs88KPX9Et7tZM6S8ZR5IbyqZrliSIMnTGZr8PVgDRBq+laEnV8onDNd7VZ5R1joCFDGIq7r3RC+DGWiE3+UylAo6YwjrmmpRzY+ylUZG1P5u4G7o0oKMVxLqIggQMHy8X/5Vd4+erADWZ6zX7/Io0BIi2XYCWQKNag6jXrUI9B6I1Olljc06QR2CB+Vii+CxdW0qQd5xWlHE3zs7wt01dFsd5Qdyk+exJgij0bbqjOAInGkdYCyE+ikK6uiQNpNehtW/CE/9/IwhpCRxHWnEG/8g5fmc6ASX/gXPprlTTqdRpirkOZVsdfKUDnLCE5A2lReeUwM/c6m3eeFVqSu0OajLJSaxMoHFbn5NdrsyPI3NKmch0wEKNPyMkiTVv6VfGhgQ0vqJ9q5vXrlzhVieVKGIrwHTKObt3LgF2cJGa54UP1COajQyIXphoGQMHUBv6ZVfnY+ibasyAEDuCsTlqMsHfuCyNHT6enRE4ypZxhTz2t1STkCj48XnTBmBZ5Bv/Kv5TOvN/f3psODfQZ2JhHUwbq5Qux9fRu++7RQ/JEO8XYfK2e7FY2G9wBuPRMbOSl9EYNIPJUr/sGW+Ad3KmC4hF8MeqernJdymzX5CQeshy7bQQZNOunz167qI43W2brXICk/NVKcJHgGqLKjPL46F79y6MkfV5EdBu7nPlkovZQVLuRZY9kJXPa3I1MetejLN+nPTZu8tXApyhUapYXw0DkgNR31SjXqtu7NTZpuJ8M63+X7btt2hW8JFd7p/VX40PX4lZ1sBaAe82RUflAvqem8yKX61vs8kSPKVVhHCkW9+0mFg5MYz1lw5TfbH4j3fAXhBok0hD1PYx3WbaNjXAHW8N3HUN3f2pp2kfsd+suOMk+c9xrA2TKBrHvijPJexnCtlmk4SB/M41p92n3GTiDrc+pMuMm31BnyBKpDf/FkxAXN3C9i/AZcBXbFk3FAA1hDd0AZxcP4Jd4X3XobTd74bxg4kob0L9z/O1aAX726Qp7z6f6DJ9PPfv5ZrueElfEL/dRXFdrGb54AMTZk7IL+Ov0EuuVDO7z2Za/WunQsugrwnN4YwGMs8gMYfnDC9vNTxevwy0nHDvzz88b7wMHu3rS/5+kwu9OOk3EMSz/SsOfpNnt709YOk/NBp6vUZ/Q9V4NPxyrw05Pj6dHTp9ODx49zqoPj4M7OHrh2MxZIT2imDqt+oJDherU7T7qQUZ16zXHZJ2l9Sk7LvDKbE4DAI+5ytQXKE5jUC2W8K5mFSz1RvIKfeiMH9H/ayRdn/dy/smC8/aTkRtkvGnuc1RnUfSNjLZ4kS5qyS2yxtJq6TXvEK/hj7GsTwI+0l+Hu5eXa+l1cwSd+cJk/dtCIqMltjQerLU9E9Ug3u+vnPw8eMiXvqEC5maG6wg0BSTvAVMs0CZldwlP2xfC/l7MIpUsYLjTpGeXP7iKNCdFPo9lwaTx+0lcD+Jy/6yMoiEuIoHDtjrVM2+kv3Kfx8AfvTGbTJh1ZeaAzq4QdqJypxXBxpoOfZAELVKDrE7MlPK/OXxCsMCnEGE90uNcRIDsTRpvCBpin9uBMGBco1t0djIm96eZhfTFIGuucPc/oc19gnRtcx7qg9OgwdXpDGzwlbL1qUp2hZMPOYT1qUFEQ68WvrAyAU/61wrUWUbh0vhjnhqSyJcTBA/4YtAq0MeBqCOJgGdeEmXtu24baF6TfQb4mBF2fPv7Nzma49XElUj5Jg+jFOf/owiOfM0vL0nkVZ07k8MUGDIcqQ5mhA44BN2nzAy/1TfPiRKNsmV5ZSgLD8UuXBnLROcum99bBVYVHDx9OD4GnGJnyWpf2kafksRzboyd8gS4/hUMThIq/IBFAUSjFokobhVe1L1v5UQmdvThbGbjyuWXa9B5Z4yP5x0+eZAB45AsN+KX3wYMHK/BjDalXZKKMD8ty5u+RcTcxgv1ErysCWQEG7Ce66n8qX5V98ezXutSxnHnrhbBRR3nj1ZqnjoW/wyvubWdoxSyQfxdH8nflqBaaY/SVXumwQU96SLWrPJBmD7u3H2sM1aTTFZaapPlUoleAlA7VWm0D0IAGF/EEgIcJjDKtDMqD0AM0H0JDu6LpYhjO5MOrW/rNISx5Ku2mWt1DXIW933Xay6709Qwl28AifBUGgzIgp62Jw5Xxa60LyBDQPtEA1dh1i0K9yEYfzz36S0NNhsO3K/YHcKyRaQNd5n7fTdK493dr7RpG742sBB8g2wceGzhWhnc2NwMeBbmNrt7SEMbA9TSJLiurZw3eG04/z/GI9nf50lWVj+GlQYQv4mRH+rJA/QV1URu49qcYwowH+uu+dFwMYnR8jxem8zF0XnQC8gEj+rMy5GTdSZV7gn0RzqPNvvFs3C++nh4+RncRp2y6Dc1xQDxugetxLEaUTR3Sx896LMCw0K/+HYYuQbQlPOLq0XLr8MdPF+9sFI81eDV297cwbgPbgX2MVMM1fvcxdg/3Dxg7D6dbt25Nd27fGXB7unvnTl4ys69Jw3No9mt1ntJwggH87PhZdPMj6uj2I8c+P++7j3FtAyh30mx7OfH3xWnbtN4XcY93tbFVd2+y47RGngtm5knfBI/tr97Vnz3+8pwJiYsjngjhdob0e/KIN23iWJZxCubgegKUeMd/aIiR3A4ietzXhd/pO9LQV/tNxcfZBA5rlNHpqs8VJIGYDF8ZySNjrY7VlX5UeWYcsz60kPJ7J7dCg/Ryf8Gd/fzgs0qS+AtOembCdIVIoNojF26k012o7Mp1/n+4iyJa4sO7LHEu/zLdla7p73RhnA0xGmsJOuPKaKIjIyC9UtUNfRku58dTYOnD6GvIjBwBisLKVeU1Q2b3CHKlDzL+KIPyc04k9xph0l7hdBKUTGZPGrvEX6OnUwydxv1QGr9rOY/11q2b0+3bt6ZbNw9j6NnxPGDaA6k1gmOo0ilW9RqdIryEthjoGriDxhhZdobQXnVa1tXOlBcJGIjFZdiKR5BvPcpoZ1AxL8Ea167E5sSO4Kw2kw/VMbpzlGvjd+W47wlI1aMUp9cYmIEqt9vYcBWtncr9wHsYwG6HcJAp2ZOX4hYn6eGRysW6UNMUm8EAY8EJg0rDAcE0mcEiA/JO151cJz9KuWmgDJkEp6A/8icOrt3hq7r8H7xUSXkUjvs4PfvR+9BF/CxHxcdMXEYbmV/Sxbgs02uFVpKUO8Jzz08emEC6fNPYo2zu3ftmenj/HkbX8+IX5ZhHY/nMfXEoYT/FrcHuaoSf43zwwAPYy3j3SByNYI3lHIzuY0QGDvH5GFKZvctgc4gcO3lzgKQASipZ7W0g1l+etTPFO13qsojHU3zJ3/LfcCUHSfNeR1ziK83bKd+TdwQv6Wm5upwnCt96GwzUpLIM2eQa9DnoZi8w/TU9y/ajTfJkJgZxyUWDsqGuCg4NZMDuX/xU31hucSE/ygmkNFyIb+q/zRWdcSP5ZZ4ub63rd8G6wqnTayblNgAO9U33McBr+y0jfhNZw64beNQ32WLGNVsckDv7UG13gJ8aHejDPslBY9gV32yJIM91cKxhEGsYZzuEoJ+IdcI38LsFYn97czrEANYQru0RGmYYaYBbgbbWPT2iVil9NF8LBOoO+1rp36LZ1pYB6gfrPOpK3cpYGKwxLkDdU38n4DUJr728ZQhp4KrPMhEaBlEMXa/0szZ+V0B/1/jNwoz+0R815nJkWoxqz/Z+FaPXLQ9f3bufFWSNszp+072qLvRoPHt0n8ah7YMc8kN0o0G91kqfVwKGs74ZrwH1qxOGnN+Obt9ypX19c9rd3Jp2VwbvDrzfh/d7057bstYFJh9ZiacdYijXqrCwG6PYdxjcz7s33VQ33bmNUXsrW7Zc2PIFLCf/+fgUOjJ7658dZZuCeq7OSPfJlie10BC0j/V2W4Njs2eOu/JtXey3Osc66/SCsTpPCpUxZMH2058XzJAlea/hnXGN/LabY7B+01UHUaKLV71CX7oefloOVycrtqkTIdPq5H/jaGma+09dhXbBBVRcp60yBGW15FZM1f9Cnlf+SHwBX/mNGG4kKyi8ljfXkb7h7dL9f/7NvzmHkK9kaMBfiEjJIbJdh6/AMKNTA6+mepcrXEtX+C+HF1Pe7SyjYYSMtE2L4Y3RuAh+M6mzEW5cwN/ifumW4d2QNpZXQi+Ed/rELfKUv8rNSpuA0ovRG4OkFJVEm8b00qzwuafIGbyDkXWq5ksq/ijTNCoDQrB8ufWFKB9PKJSu3TgL9PxHFLHKcs1vqa/TSbfpnBi/dNDDw/08vvF8SB/12UlVUHYODRsVaQ2S9YjQxzt2qpxBy8w0A6r0oXRnmYACKy1Z4QM8AJxxagBnJm4VgMwmKylpipfmUVFZY402jdB+lNG86ky5H26OW10IK+Mrj5H4a7qa1nZpT8uH9208eW+ZeUELRaYhLo+qHex8yBZtkC8CoTTIkQJtU+ucQWNhCKs8DJeQKntUPK7a1vq6yhm+kb/413SV4aHLCgAQg5n6ZQJCO3hvetsvBr55geRJW9aKvKXn0S9QfE2SlFdQfab4VdC0uNqduo+6iFdZVm586eLLL7+avvziS4zZ+5NfHzSt+IwvBYrBjDOPstMTI9P6BaUzX7bCgH/gWZCPHsZ/ivHmvcfgwPnp5uHB9OknHwOfZIJi8zrQwiDKsxxlrR/BoszJVa3GlYtQtyNMgAmGy4vYfjojxrX4Pfor+eDIzJ/kK1yX3RxcbTbDCF64hAf3XHTwvpW2aF0ZMviTPnihkZt60afa/gQD2GODIDh9QbKV86pPbcHpgdM2oXXSvhpB+pFM2smP89SqXfo0P2k1PjQuXPHG4rxW2kHh+13TPnB1Xt0qTBwjTGf4DCPwnW7QAT8K9A9I+LgCzTNxpn8BMWDVQVxtHeXNfuq2m5XBC2iE+sKo27Y88eF6dDgGLmndvuDpD1sbbbx6HNpV/L7oprEMkF+j2BXePYzgve0ygHc1gN0aAexiEBmfl+I0gC1fHWA/JD8kpl1mnpWuso3bkI1+t77Gh6XUO3Uvo7egV3U1ZIXy1zm+GFHoNf2+4CtoDHs2bvydZ+j8LMhIA3Hq/zKkxS89rzMR9jPHX35zL6cl+ATCfbFu+5IuV46FGt80ZF1IkH5oBjSFvaY++Y8b8lDtXOOkhu+We2YxLNXpu1vbMWZ3/UrnMG41etu41fDdvL5O29yAx9CEUb7GNeDEg3tXkif6yVXKUU5sE1eGP/rog+mDD+5OB7u7CbNT1qkG9eEqz7F9jAHsE69zeCU9+dob7W/TKVf5MibGsU+CXUG2v9vOtlccouoCjItVyq0rxra72100nMVjnIsNOg1k+drnEOvsc35AybFdu6ROvKiz8EVQ+qCe/rhFKlsgRAyEDK9cmqTuRysaL7mKm9PZMLYNJaWs0gHG1xjUYFpYPPJxJbr66pyvMppGkE+CT7UKvH/LANaR7bPkHK4IAjUIuyMtXRExCDTedHS+KAxC35Vn6d6Pc9wsXIXPcfhyP25mv05S/IHfjhPFDpNiEAAKWlYxgBgUI++FBh33DUv8lt1OvO8CXegd11I0nZP/eihuicuydVVWhRsUZUqHEEzRj9oUORWKHVvFm5UI5DSKOMrXdJVXRb2B0vXx2S6dyT1LrgJfv9HK2tVbBCNpNXBr5ujKbuKANtizahjDZQxUVgc5aBaFX/4iG94rDfUyjp2+Oqrx5IsAywrlhnTBJaK6z8BDWWVkV/1HD8ADoFAMS7hBcYYBRnsLDmlaGXnkTXsMHKpNE8eIBHRRlqSNfOB3D7BfL/OFuFKkGgokBFKG+IaRJ87cG500HltWCt69uTEaR96kHRcf7xVNcAs69DcPdfJRPlTb1H6+tIV0q4TlD2UJbeSuJgy4xi0/DcvLAFxr0CxoV2UXSNzyGoAH1Xf8WiADAUrX1Rgf633t5zUxWk+paz4DSprOM6+212DUchSDmCKqrW+kbvLJFctjV7Ldz4zc+PjO1Q4/k6pJtocs371zK9sh3AdMQQC00cc1fuvLULUCftEVT8oNf1WxHEGDbclrn6YGSdk8zoSKkOJJksY1vy+60Q7vilq4d+cd4Zfzxz/42gSYBq+3Rof3xGuUZdUHfnjvpMeEDory3+0j1i94LIb01tg+6xFRrg7bhx1AMgDSXiYNpFyug0bvw+9EXHKmE5/RuVpqRei3FOua/MPfPFmFJVXdd/ycJpe4ClmUsyqz0gUfkO1+QOKilwrEWZPD7ldywPFQsN9cyaKCX3GsE0pGnxtp1NHZmkMf1RDeWMPw2sDwch8v6d3y4MqvRm8M4HHPhTwTBhbGWuLq9IdNX/7xdAhAv0em+TKWWy7qKWHpr1osqUlw5Db1KhmxT3V4GcAV33G2t8ao+mq14ivQn1yxrVVd74FxzXjqPeniH/nUD0LwxNDl/lzelj7M6jLq7SVlHp8+nx48ejJ9de/h9OToOOHXbmzkqDPfodDYlt5uU9sjdgaMzrBBPVKvURdatNoSIDJpfWqk/t7GuN0Er6u/GqVuf8hLbSDK2Mp1ZeAC7gU23Bfi8n6GPLAPYNifP1cfnU1n6LpTz9518o7OOsGA1+8YdOvw5vTph59Md2/dzWTJiUB/1cw+6dPWZ8dH0+OHTOyht95v2AjN/E1+tS2ruOhrV4x9+px3QeRDgELgpYsG8n8N+XIcX0cu3f/tub9+cEL+qF9duPJl2P39gyxg9UTH8hz7e6tatV2tAluO8ertWvk/R041pMe4PGhNu3A/h/U9/cjxXP8I1+GrHzKRu8TZoLCCsgLQHRmFNwLk1NWmJZf+OPOl9zVXhi4K1H3FVx99212Zfl6eSqoLKv5Bd67tSkmoIoVRxKhYIL/LzpRFbDOg3KjA38Gl8v5b3RR9hrThkxKMIr4YVw29hHSaIQANqwH7EnRD2KnSyRbhq7gF8C+gCUNI3RZJ4VrAeCNGeHyDh/ECdnIVnKuPClyOgQI0TGN0QbPxMXSBvCW5LqA0uW4623UlYW9nOhgvEO3jN50vEQjXUaoaTeLJd+LpGFn1pcNkxZpfZPQdruo26jycPLJjzcJLx0FZ+Fa5H4dQCYowWbgq9DGAEc1GY1gmVAE7FIFGVqakWTluV+RdovPCrcVyCc3+huLUb2iKCO3w1XbmqnzY2bdRGttbW6EjipX0DnSNK/nHfa3KibfKF591P0Yxyhfr40y8ZtaVp67+4w4o3pVRWIahq++1Hyz7+fglH3+WYWKvplWJZSCEoFZGlaT6qQnF3/FtKHe6dt2u+cVvHrLbNiOtF8t0cvPUt5sfPohh5YpTHPlgRsAcoOCfJFA2eIx2ILAfiEf508DvlQx5l0EGnMq6551qFB8zGPg4VMO3t6hIi8av4a5uuiK8qvM7XYVDQlVk3OveypFEOCLCq/K+072vvPelLzfHdlFx4lpF6bkQO+REptp+FSZT9VfL0avw1xMEHytjXNn36W4OvmZRtrIqzK91W+kmUWlMea2VlBgjGsApaBSYi/kvUTeiZ08QFrRbZCoJMboCwudVpcpJ53v5+57wcosyh7uEuWDQ40CdyaE0dCCQvms4d/JVnbmJ0aEcakhpiGbBIosQ6lT8ySM++gp5rjFI3XDFl7gb1zHOcqXfJq/pXEkscMuEYe4jLtBobn2vkT5wQ6f0SG+1n2NZ6ZEYCYD3CaMeK6MYv2l6gaiNX/vdvOf3VYyegMaw0PFJr7EkjPyUFT/X3Lvi+8KrZTn5dnGKK3CKIfnwCRPnBw+nx0fPYkBfdeUXYADKya4ay3K/jJxqDZsqskAdEsDVsV+/dRNMre7W8NzaqM9A+0n9GLzgdvW229K8ruQ6ffBFRsN6LIgBb919khejt96TcVL+4vSsAB31EjDu9Bhd//QohrH4DnYPpg9v351u37wdGpTT6KeAK+lnedJlf1T/uQdZmXF8d3uX+llD9snTJ/DwJTJGW0szPNDZftJiu/R4UWPFNSasp9k6YVr3/KtXNYI31jWy4S/1E5SLLLJgC6yOFos8VFzrAb8e6RiuXaCNoLy36/66AvLU+C7IU8cNYPGzIfMzTe7LWZ5NW4ZHasuP65CBGoMKnCRlL3PGvMV1QD5bPyDjLhjecqAcK8AFLUwhMRXAQ0B3ooZKP9Ll/7hZuDntRSfeYHhPvO5i+Eg3oGmsf1VofBK7ollnPrNU/sbp1Qb2Mc3peGve+yiEIRjtP8/AOsKAJa53wsBfP4R0+ByqAsRlsPHHVRrDZzs1wiVn7AAqNDvFxuYGinY9jzXsFBrEVb9XGMUYDgM0erdI4z6x7e2NbHc43N+l8x1Mt24fTjdv7k+7u76p6pYGlCh5VBCWkX1kCPTF9h7G3OBDP0qTL1E01mHwdlaklUaepZMzaGoUuQLqHqhyFmA5AmWqiOx1hiv0hg95l5bgF8K9ar9yxbv3ucRK4HDpT16Dz8Gh6tT1zKM2tzNAe7Wzq5NvYpR5Xm1Wy8xDXORMHlkKdJYhWQqpJgDIF+DAYf3zCIu8KuWaZIyv8IC/DVXrKN/E4X0M3zEzj6FiGuJaHluGskJi+qEAizZ5V0Zu5wsvluwa/DB+CeVG3fxPvqJJJVnbYVJ7eCYdtaftWVa6Ta8cx6W8KlBZ1uhtxShO8+aAdXikKyMYgwKD1pdIHKw0au2fOtP7GUy3Q7jX2P3B+aoWRoiGgCu/tp39p+itdiknHVV2+G5IvLO/KJ2dvGj+Na+Wrvg1bn6Nu4y73a/FsYosDIP8sHUlA50EpVhvQtsG8lMY+Am77vFaGGv2/cg58mhcBjLwyDNlyZJ6gHEXROms2ttu/y5HRmn3x1V6Il/vc0Q1mUtXMlbuMo7LeHslqXh2GSq9bsYwO9/wX0FRPX59V/mVUxGkzKDjCk8kRMPER98xvAiDtTF+XWiQr9Gjo3/IY2WSnkc7qQf9aINv5buC5sKDxrHlwX8AG7jCh1FbUtmP/KGfe6fMGrumTxj+VLkHQ/y5H/RZh4KKTp3qb3Vve9eqbbW9kL25hNXKbW1ZaGM46XLlfqSvvKXvCkf7lVFPMMBIEw/+c/j/ipp47u/To+Pp6/sPp68e0JdJfDVHRG5SyevTS3TLC8LeYNBo5PiUgR4dvOrWcCiCWXKh4WrVXbTQeFXPavi66hvj17PXZQ71dkVXlpmuAMzcJx5nHbQHchSgE3D8vaXDbYK9iuupDa4My+A0gbgI0yA+xqA/wriXyIO9/enTjz6d7mIIu5Bi0ua1Y4579F0JdtK+s70Z2XG1WF14/uoFfHqMAfw4+i0F2c4ps2h3EUGabBNXiH1q61iZ7Wo2AM4tDhqtZu62rElOTWyUUfWGcpmnvpThdjLjazzzBI46LlGe5akD0PI1WBdnWC08AioQ/6x0kT7k1hb0zv+jDyaePk57X8sJNQUxZmlPx4cK62uD96QZsrK6AsFFmoAv/UrgZQeZnw/vJQdRTeyigrOrGhlXkGrkRv/73ArnuL/siqly7KLr8DnG++H9VjcnstwoUfwK77mCjnHi4/lqbI0iG3xAGt9OxRVhXtEwCu6rLj7wexWW9VsZvPgrnX/5F2dMjDyEJsrFlTHKVMhc9c0KcFZ4b9SKsKsGQAxjDIAtD1Pf2Zz2MXAP9nZzukOf8pCVXwxhjWONOPeNibdXWC09BmE0ioNnGV+uJMZoGW1ZxyeNzjP4FOORqzRrrEQBhT8qhqprOqirR6RJnL+kmaHL0G+mzO5wS55X+MyzChjwDpekjhTdJo2nI3F1Z7j1YEIEnVnpQiGoPJQJnfxwP7LVUvFF+QSgL+XYcfWoOEopuWLgWZgqGHkn33SuPJABn4pcA0Q+q9BLIbUhqOFr+1iOvI18DgNEBe+TgG6/kms7fRnS0qAzvtKU8xFZGbCUvOJFsaPbutpC6DoO/AOkX/Lll1/qcbuCdVWekp6y6+i3UnYp31vjUqB5mRxghNnvWjZ04g5+frVSXrT78ooGsXS4p/Xp48d50U/8vbKTPey0W9FcBnDVRddXnA22up/90kbWgC4TUvIHh+HQXDJv5CLukrsYNpC9w70zr7DA3WBMyF44Py5QfVZHOnNX0kyU9/Z3ph0mwdu7Pgly8lyQLU5YUb6Q6MqTvMoTIesLKH/ZZnN9PHGgsa2zspfaSM+QFf3dV3VFr3K9rDf+d7DBoA5WMuAs5RRcdoW3r28DMZUQN/vAKy7+YjxncJXui8D/igdP4s1HO9cKY8uST+Pq0W/KBKnFqkc1ejUw+si+OpGkjBvl+8Xz2o5j+myt4BqQbcFfk235b7vEAB48XEKMYPK18WOa0n0FTs69ps9QmHVXXmtFdtaj/I04jdTS5fYb/dHjuVenm5d78ga8F1/7R5oYcp0GnH7wImAfV+9h7L5AjZ4+Z8LrBzCwhI9OzqZvHj2Z7j1+Oj07xbDTwGEiAYOnM/TkGQamBjBcmV7TJjF+QzsMcCrwhnZK9amvV361ilur735lz/2+eWKqXiRfTpWBJtuzx6sek7LwBM8cv9w+lbOwsQs889oJQE80bQlL4zZcjwyQ1z7jVRnKS9tcNUp9IVl8bsH44M4H0wd3P5j2dncjR+evaxuEestJvu86+JRXObMfKkt+bOPpsyeB0xcn8LzGpjwBht9pT2jWYPdJWY0JTjxeTusbHslW2w+3d7Yjn76P8vTpMeU+H+OE45JGsO9L+DQOTpO/9W5kgXgr69ciNYCVacvtp5jyoPqgyeQKV+kaYP6Sq+a/acK9/CpL8VSbIx/08ENJ+WgU/cnVa9sRfVQGsbRZHlfbFQA1+CkL2XruVwbPXtJ+HrvpRzyE08lzzKtWl9ybq1eyBWLUYeHmSrRL5x9QFdCRBhGNM26Etkt1ZxQjb3zj+t1daBnIlv+XboUVT8oa5XXeuT5Q7T2CtDJ0L8Sbon/eVHjTv0wXN+79H5+8SPne4BbJ9VJacFhuKR2FREOnViJNpcLU6HWQz9E3KNrcI8weZ6YBnFXf3tgP7GEE+1aqR0UZ555f09e+ndFhpY0SokSlBsGv+qhYq47eNk/kU5Sbs0aUU+9jinCvBHxh4IFdHOIyXByWmDIsBtd1r3IrOLzmXgUSCo0LPUkSV97KswjGLRNVvqpM4V2178hLvzEBUMqvXKXTuMuAkM5PO6hU4XENbrMrbMq+5RWOTCZs04HDcBVaFFcG0xqIzdJ1N40+80nL0mg1j/T0QJz92bRlb6VowzcIK0PwFu4RNlxqC+5Q3WXjr7YqOoOLP6ObPvPUi2vQFZmpOOVAA1gl3/l1JVei8WdaeLQqj7raFoBhbcT1IFK0TDHUPOTdVZOScx9lbkThuw3iyZNHDFBnkes8XgSHspYV+mBcOOjxN7tRh1XYMo76SoNYBi9WMFxujcs1l4uOsAS/M9K4d4cvgzt/tccAnJQK0V2Dp6skxCgrvpnuizgffvjBdOf2rWyD8mtK/cjetM/85v7R08h4HhVv1VvnrsDXB0i498kHcWZIeZZlG4eWuRYXeJu4wVHpK4//3usir8qEyfUHClXJQ5XpVRls3l90c7mXS0ufG7Jdhu+4KteCePMj3AxBUuZOFgqSXjylH2sbQslrr4ZVusrcb/57Nb2rwxrJplMPCKlg+sHo2+TLdga6mFBGMP5AGcD6S1NUDctIr75UOIpePfJwZbyqi4jX4FHHlBGrzu74cT/S5T75TV95ZlyVP2EuiggJX6Y1DKMpcBVD7kqM39MXr6YnGCL3Hj+Z7mP8Hp+9wMC9Nr1BlwkavBq+L8jnHNoRxSsokT9qrt6UCxjAVjJqhvTXuLrnOl/b04hUN8oa9QHynSvp1A2pc661iKP2sc4ufJxgkHqSjgawK7++2Oce59QHfmQcbEj9yW+4V4nERVaknXy+3OsTQMdJ+9TNw5vTnTt3p/2DffSbZ8yLw6ekGNyUa5tlUjV0vFsY3P7gHuDnYyKVEzGgy1Vi215wIc+yyqGXiVMOYtuA8/Dmzez/dRHm2dGzyY/fuDorXW1vZCwf7U+NFMBgsx6gCA98YufTXA3p7oPVl9APxC/vO777s3Qp0Xp7m4N55KF05UkDNImGIO5fh86TE08BcqHlNE8Nnjx5hhF/hP/Z9Eg5evAopwjdu/9w+ubeg+nrb+5PX399b/ryq3vTF198A3w9fQ54xJ5S85a79urNZ0WsRM8VKEKb+Dm8FZBQleKXxq+BdHYjb/IXjnYX07Wby3rLBY0lLTAt6KqIUk5xeoC6lN9EbZx0OQprVjqjNLpO5SofubjSXqtyDV+m04U2weABnYbU+cUlXaWXlupEzrIQPAWwZ3jEuRLgqq+GbhuyGgV57LZZWyK8zxvG+J1lGl7f2fZxnI8DKB9cVT0L1ogKeUWL7eZ13JdSK2WRxz4YOHVfcRXvCmcZwGUEV7z10ki6zqzNxw+WInrjrb+Gmml00hAegFsedPnVLrbjGOS4r8EnFTDVcPoNs4Il1uFypwGNqIKtgxJWZVwwHgYu6dMI09kxe7WAu6y258MY8LYM/NkVPhVNKRtxSWsGVwdK2lAjTb6Jrr7tXlsgqvMrj2Yp+uWxykjQmLEWkVPq6YTIMx+7DxruQKyTjzrpMzxGfJRX9csoQ9Nwn7qpaSpLuZAt3UUHfyvnfVavqE/VEWd26PcrQScocJ2G/UVjAEe6DM7cF90JwtWThlqVqz2V0i13fbPd/XAedXZ4cBDe+4TDPb9OAt339uTRoxhwlrVDeAw1aaLeod8KxVkaYLn0gTceozR+FVdMgENFI1B5TVH80m+cp7hUFGEjXGd5CRdykX+DghGmK76OtJdc07yMKr95LmZJyU1C7uDbtUrngC+ffuOTT6Z/9OnH04d370z7vk2ORdDvCFwl4xEDq5MIDbWtrY08JdonX3+FL+8P7O9Et9imikvpt9E3Vy5ErFxqQHz62gi7SP3bLn3IAoZL3lTOflnl9a/vLzjvL4Ulv2DexA88gfZXNtt8BmXXksrf44NypWFhhE9naiVdPBZTfVa92C9ZHwpjvQAA//RJREFU20+Ub9/mzwoc8mkfzSN1DRjyKF/mjZ55o9zS1xExTzlQ/wuhCcZTUvzStXTFK3AM/hVv5H3puXmc8apxtDQ41AnyfqQhPRpDqmIIhULDgsd0Gn5C5Wud0jhmv2lqy8PL1wUvMIKfnb7E8D2avsJYeYJB4+rujY3N6RVX7OO8GGeemPuEpWxxpWrWy2kAbUG4LaSu6BMY3J7iC24awiTI5NwnU25dsN2avoy3jjvgUJ4FDd18rOL42XR0cpwvuNVqN2lXwLgXGYB34HuB0Rgg7xnpfdpnW8gb03RZ6irfAXkJLS5keVbwBxjBfgXOr/VJqy+pupXMVWNlzgnT1etXY4g/fPQQ44/8Q67OlTPSaQTTAAHDUz5lyqqM38THEEZv37p5i/68Exlwq1rhIs2LWV6lPe1GuPUtZz+uq4iN0wh1BbniSuZ00fFc03feAfwrsA3JZlmOfZ4gckYbecrMCXhdtT3C4H2Mofvg4eMYtDFmv9SQ/SqG7Ocatl/em37xqy+mn//iswG/mn7+y7r6MZWf/5x74Gcr+Czy8g53fbUHuGhsoq1UV3BREe/an/sMHQn/dldlCP7+Lu5CemgqpVFhKkQrJhXLMkLSBahwmhkhtZsP44pQk6dVchF/+a1jmFZZo2Q02so4qk7f6XNPnIoyigG/wh0/QhsDV2ORRo/BGBxVrDSo4DRyNARi2GLMOgj5Faydbff2auDWKnA+hRnlO+gUup4Qqr9mvHb82hcZhcogmX2shPnYzav0RrlDm8e05KgbZupR5qmPiqOuUDwKU4ANr/rXgKIx43Eq7lH2kfSbbJrPuYPRYAq+aZWdarGeSWdFoZlB20axmSXp9VQULMtVMlp71cHmXsFoWFzFJW0Ilj6VqspT3oyO/pJ6+nYr9TVtVlPNkfoIoIE25SRfVWIQc9Drzi5ISwYUeeWNfKYNM0iOlcvN9Y28ZezKhC8iCFf9VDIi4nfxwx4UlQOmL7H0XjNlxDBPo9AAlchz5Mg3kZUnZVnDp2VbQ9sJkkcvycdqN9JxTbubF4VX9C9+1M86ikN+W5T9qlzh1pk2qy/ykqB6wfEkL4BIQlbE7I/gqnYr8H61snG94ixNObZYFXC/JW2/UcY993QX+ffwf9+Ir+P8XO2lDTBizxiwTk+Pwe6X42ofZu1fKxp0VU/3azqkOli4apJ1peH3bNE8aEWGSEeMHyu4QpvLvzyezjoUTkLB68Qm/lE9qxmQEjwlgsqeIbnJf3ls3MgWuOBGgLjaZYVvRBQmXfmih7xDppy0KLvZQ0q0j4BzpBOyt4PBu2ZnOn+eEwY8ScAXtF688Cxmzwh9EcNYXu9g+PZndzcI23GivTFWLqHFvpO661IXAuCTBrUcr3YXuv8MXiVP5VMHRHiKev4rS8lNMifJGpsjnaHktV6mMF+Hp5zmBUExaPi9hoFkT3yVSzyZ38SStP0GjSGtJmb6fQFt+dIZRVI2cZanLNB/JNnHsa7m+ahWp+xqZD3Pat9Jnoao09bh/d7h4XRw62Ze7Dp10nZ0FL2K6ildVuTNba68yk8CYgQLtq28DAfMIDRv7agudAjwkV9W8dTr0uyPaybn0KTB68tmrq4J6sAyZkvGJcPqlpGLriHO9PrLGC08SSl+wryvsa0WS9T1JvFFt3Pa9Yz7AOW5+vvg0dPp0VPkjrhra574sE45bpOQHnoM9eiXsIsewgAnIbZV6qEO41qPzNV3/V4FYm57QItwDkQHWn+w9XiTsQZ84nebgRP4Zxq+tJFa3E70BlBuvH+JrngJT4UX+IVzdIOGomHPz10tdrsEenmUJy/CTHnn2Ip8qCc12G/u7E2f3vkQ+Gja2dhKmrxg5youfre4eX365Ml0/979HBGpwWibO3GpM5itn2Upg/LENlfEnbBdyxYOZc2V5m3Ku3FjPe2S9lqAeZSpZX+NIVykw6NZ7qyTRrlnvkdnm39A6hpc7aRXelwQUSdLF7gAV/OVKz944paYU+g8ee5pF88x+J9N9+9j+N57NH35zYPpc4zfX3z25fSzX36BwfvV9MvPAAxgw7/46n6un2EMf/n1w+T55uGT6R5w/5Gfnj6eHj99Rr9jcgNYk7fc//g//f8xgHEQq2LI6s0QNoXP36Wazc5EYV5diwkKLHdUsrot8UlcrjA2ziXeTrUMqyIC+isI4QcDYDn9OH+ZbdUxI4wOFESaaLSlSsEM4p391lsh6FIuOXlhY9NwXpWO3C8BoZAui6tr0Wi6ylNKI3xBebVwtIA4cLsHyIHe43Ma1tbs6MaRDgMib4OmLtaLuqaG/KRRxZTyFFDosf4O+gnX0MUgHYpBBdGPP5wt1lE2YoMHdggKKX5QToYVgrmdBzrpsB610VzDFxOCRBjAGJUnx+6BUzlCIyT0SjEJVhjdL9aDV8rhrwedmZ+jbuG5tzYc5aNEA+TUCA4KsYyr5XSY9THczp0VbSCKgzKiSPCn49tOyQONZMib74TVCy4aWMEW1P4TT5StCoEQuZf60C6+aOgKvS/K5OzItLG8qk8lM7zl+noYABpwKn9xV93L+Nb4lWOR6UxqHLCqPVp+zZttMRgtaxg9oXO0eVaXSEO3ppRSaWLMxMHfqNTlvlB6wDiPs7Ps4o0vKcgmXxTJEVuES6ODdfKSxWwxdC2TAOvh1VX2+Al3v17O9KROrmic+6IH9NYXtTCYITQGqfQz0GikwtLA9WvWB/6Yxhc6MUqccDjxqO0UlEXdSBqj0BVQccXQIY9GTt7CFxfhnsNKN8vqs3nqYzPwb7QlN4MX8RbkX3pLBeQqp8NtbyrRyKdYFRhf/lVGhVPAlfzPUKkXeAhzj6UUxljQ8AXyboB8I5090ddebpD3mvxjoPf1GOtvvTI59rQMw6lDv4QlH3xBy0/3Oo+Sx28c8JHHGhShQZoGKAjWNDpB4vIfP7Je+gNuDrpTn7ccue2bXAVPC0gfBaruGqPIIijCB8KjByqakJmXksat6NLoWbEnb0l1xSeNPLDdTMu1jE2zOAkqyCkMoglYivH1VE5dYIArab709Nz3SDBgNELsN5tMPvb3Dqad3b0Yv75M5Rm3HvvlJLz6uDXj5zV+aAt/oIfKpr4ANccvH8Nl0pW/+MpV/au8ixOXMQ9ovR8DENCY1WjJCjAQozag3hvaBHxZJCDc/l7GZBm1xcDig1ToaIXQrO5sPWoZMbDJwxCQzx6fMEE4ggePj46nI3iAzTNdvb4O3WvRfZBXYBkDdxy4rXXxgbLVT9RJkEcavTkrnqscLP1IfeWjaMxYaKKTa1KAG8w1bLWCy9VV7yiUyA35gFfIhMZuDGCubfTGD9d8Yc+V4RjHuRavpSXjMLxRl2u0n2tgP38x3UAIDzZ3pg8P70x3D28zUd2huKvEOyG/yvi/SV+8MR09PYoB7Ipr2xXWL4Y80OO15Qmj0mlbjy1MH6JN3S7w+edfTL/85S/zJU73Bdt2Jm/5K9mTi4VDdKNIask9Htv55MQPZvmp/Uqf9idx59P1ONK/dEgB3ipftGDkw5cfX3B99cZTPxhj6GkvmXVoDLtdRvk5J+4M++H0hWnJB+/cInPqfnLCz86VMXiRJw213eYF926lUc7cf+7VSRYUvNshMD+X9lpJqM7XlZF+eWNFi0kJInpUOAws1MZHMeKvQc44ZanCzRkcw18YCqeuGsMrcQM6nREXGmtRTv0qvx4bQEPhHKFUYBV8K9WDOsQErxBBFRd52xjVVRmdzH/lEt5uEWe4QirqHgyCU5r0D/BeZWXndR9nDdZFl1fBgShn+ZLhKspaFd6KOvzySpwQEgA7fSk7O18pPwgKXfVGZ210Fxz87JzhEcZbdyqrkrcnNfYwJIpGDVwVrnGjXGkddRDqbUyF3Lax83huqF+h8eVCBBxSemUgQDmWFboHyBz+CoxEgMsoBQZtqeMqb6UOpx3VBqQd/HE1RZfhdbX3yDQjbVZBVFAobwcwQeVffGtejkFJkAG44CZcBeT38V+aljDl7QW8djXdUt024IQljrKlVyPYFWAnDNcYBGhlgBh46KN8eWrieTIjjHtlwdTQYbeLwY7T+NEA3tAAZpCGVNINeQFsnhiFeHJ+MD9qA69HfdJ2llH+qm/1B6FXGUTn5M22cT/YOfJjWiduYkyZKdt0M0R2iIt8D4jcWziy2l8xdJCjKvC9jGI/7e0nvl+5OoxfI9gJoivDrhSDIoVp/G5sbMYQzgtJDIwa2PlcrP0J8AXQfITAYwI3b0x+HEY/6CbPZN0kT704YztXHUIgtMum0fRx4f/4GT9C89+0gdwL1Qbytluk/pV/ld1rJSpM+mlv26XT65TLyGiC7JtlAKee1FF9S8NMbwBmcNNVZDIGvToh8iyfxamMcw+vM1FKOtqI/KWzNWhKljPBo1+n34QK4wdAVnjDv0xOlQTpaiN40K1L+v7Jw4wdKS19u6HqnFCgal5Q4ReN4OHER8MVgBV+CKSkPUg1kEir7VsGrhOEqrOfLVa+XNH2K26b6MEtZMy9pZmUOcHALw0+rfDFI19gchLo0xXlzUfNBxi/u3sav/URg4ePH09Pnx1n4L/mEVLZxuT0jP5o241+UJxVz8sXvLqQXT+FqozfIfTe+5PHdgSDaDP1RI0FtJ+6X/0uKDfqO3gXI5d06fMphtJHoTF+NWYxXpOXeyc++XXZOjKav8YedSl8wTBRHz4PYKBgfRxjwFn/p0yYXem9dmMdOfUT/FeRLXWbeAqCVtmm3JKVaiukImBr5hQj2iKyTvuaMauuoZN0pL9KWzhGhS/mpN7BD7KWCRd9ep8vop244qMtQWL7PT/5RAqu8CLgPeHEG+5TB++zUjziLUoZ1fjtEyO8agC/xji9ToF+cvnDW3enOxjBfnVO0m9cX5t2tnfz1PDk2cn08P6j6N3Ie3gMbmiNIWk7AYapE5QpKlFjGXy2E3hu8y9+8Yvp3//P/zPw76cvv/oy705kTB/1lcu9yh+Ok0+fHLceNV5W2cq6L8Lpr/LgFXHKRcbGpJXX5OSvxuwFLsuiAk7gNX59SvDGyZynNPhk9MYGfHVPOP0Enmzu7E8bW7vTGrza2mVSeXBr2qJ/XXOSQPzaxva0xgRi3TSbfn1vY7pC/7rCuHo11/FU2jGX8t/jMIDTYnWnsy6loC4C/3JNx7kESQNDZW4bToJ5dCT5ezmzVdl1Xwpi3Ii0RxBpKF8EQpAuXf535LhmRhglX9BpdWUUudpm01HmqFMbfQ05euRS+LLuzs5XYcCFOKDrER5Kr3QPgU5nHg0zDzRVR/NpeMxsQMhUeHRqaS/lV3WojwPMb30r+O3SZsElnZ44gQEQGqszzWnKn3bm2nWu+igPirbp/HSjp2vQUZj5m9rOGuXqleqoLEetIi8tM80PyQuFdko7vLzxR6BQsYUrbVaBOLH63w4nP8xrQMV3XQvMK5AaUGnkxAb85mt5sI6+wGIdu33DdxEmrfkLjwrJ/WHW38dE8jvfgD9y4/7TrBK50u/Zwj5Clccakzl7GbzS1HttrYHtl1UmwLAcZ0P7ZNVPnvtTTqwn5LgKnME1j8Wr3xU/i6+GxfiW1wmHbnPyZ9nF/6qLOJNXGk2IWykz+ozbNFSGVl4ZaJ6aNDj8RX4Lj2FSbLllrBXe4KZ821k6NeKS3z6QgQOADw4kbk3QQHV/8M42PMQvn5T1yKEGCjzazTf7d/Pyl0chaZg4WLpNwj2tbi3a2d7Ky2LGuzfPVXrj3FufLUapt31evoX4tPPKebO892boofpPhpKSlUtfyPXbXXJ1wgFpJ5z8t31M1LKqeEujMiKpPdHRWWIA2tKuA/KT3uABhhwZZwNEBok/e3GWs0gtvfpw4U3AwFtlcGfeiqiQdNjcvsOZQ6gkSor9x3zqmuAKVPsq5xqmfbZulVf9G4lJW5nPmHAZMuu8c6ujbJEX+m+Q11V+V7ivQ1+MX5Jfh4DrXF0130CW9pGDuzcPp48/uDPdwpjdZWK1gbz5kQRlMfs2MepcAXZy4ZOemwcH0+2bN7MnXdqOnjyZ7n1zbzqi/+s8gzUvr0Jn+kHki/6/6AsVZ/3nNvFG1htvX5Jv1Y7GKwPVprpEU//oDvRZJvQxiApiAAP6yZ4Mtqs4Ks6nCxq+6jJ1UBlZWWGELlsoK57iIqyKVV9p2BBHHr/05tfi3Nvpeb/PTs6mp0cYv4Srm3y7X5nLOEX6yK5tR3sM8lPnloHILWXqV3c48XW7l3XtcdqrTgzRb+Fn6UBplleWo440TMNeverV++ShHSw6fA1vx3XlLz53u/RKrGH+wivwyfvuawkb9GVcl6fea9Ti32EsONw/QF/t5+Mcfl7ZPbuGPz/zjPWjaqdiRfBGBvgDW9E2ErhVLqcVkY5iuboQ9Xz62c9+Nv3bf/un05/+6Z9OX3z5ZehxHIuBTsLqR7a/C2KuHFe7Bo/lgb3615WsRufJHzaF/a1fxm77QFf6Pi0ZvDMPbUspbUBmlBdkJIY88TGM4Y17gpUhrQoNWU+G2PALfbt70wY62z3iguPmDfS3457T9moD+S7tNX12LuCK80zhW86zgL+bq2q923Xj2KkbmhHlhlD/HdzF9IXL/6Id3aXc8DbzAyqMoTSKDq7jf8K846oAVKPP9EUxwdzl9ddBC4mur9a5OmTBTEu5LlNYdbAB+XkF+FfXhfO+cUl/dbQy2hWEMohnMFwaLtN8kb75Kuouo8KqrCUVxos3ws29/hwBBqiA0zEUVhOTP8aw/qVLOVwti8uKNtPSNtLuVZcyvF5C8ta9QGBgWSI4qx6jLiNN6kCvyT11wZN0KkXrbnids4jiILr4U+HlZnyZeNAOebzGRODp0VE+FPGEAVGD1pVK966JP1ssxGHnx19KAhwA/Ze6liz0Z7TDqwHe5BqgXtCaCUV4zj3+OgTcOpTRvNICnU/HVVocXKyrrusVA5UERCedvHSvWz43jBFsePYhG82leFbpA/a/cZ/igbztDuCtFTAjad8Kp3x5IF9oj7LRCCetoIL35RH3UWuI+OUlXxJx5V3aXf319IjdGMB7gR0MXfPkU6AMEg4UGiMaumsqV8KNy5nPGDqZ5IQXlBt+SqnQbd38me+NNkW52Te7Rdrv4BqDxSiOy+zdNs3k0Bg6DbP/lJzKN/tK9AlISqdUvoQTX/1RPHAXHJEnriDJS0qujrm/0SLDB+NxTUOCDBO3aTrBr3WjDnHSVfTFH1xC9Ucn/4pYZIYk1LRkhdTGpWD6r0ZyWwuJG9cYvtRF43fNKzEav9fJp+F7A1gjzQZ9ZJMJ4jb820G+bjKRuntwON3e359uIkf7GCXur77ioM2k4MXpacpz8uTxk/vImV94O2PS++TRw5xX7YklTuJqa5v716W+6p6+wr3tF9AfGFy0H6iX1AKDF9atgP/c99iV90vkQaIogTrZP8qoLeM3+48Tpn7iaj4MA/N5nydgpI9xSHpBgySGHmVqYsZIEafhlpHaIE/wU0OjHj3XKrBGjG/v+xa/R4opXNbTyqkjLde6WFuqHP+oAC6hVUfK0pk3W63Uc9wbF71tmpHP/9zFL1J5vIKUDa3kkRe14EENkIvgJM68mQwEb/G2y/BaK8CDJ96PuNw3T1fpyh/eGjfixX9O2dKgztXY3UfWrJv7mT3CzYnecz+ixOSp6l8SrQtP/HGtoKp1PmQBPoObH9LsWcPf3Ls3fQ14KoU8iAEsHmhs0F7o+orWyW1YFigeal9oVNuejjM9ZqRdB32mA+GKf8qg15Zh42ssRcdw7755P9d+9OwZxvVJ+CR/3KphWfXZ7TpWUPpPTxl7iDNd2goctmUWi3yxD0FMPaSB+KZBCt/trrz5zgbw+1wzvJkhROgG6ExSTK+0v85dTleNwn9xeldoq4zyxj/TUAP/auZsokV8GQYzrZ3fcFdCs8EeYex9hZ0uMNIGFvnbSXsagQZYpRtpmgcrSGg77hG8wIJfprmQ5xIoMCUQKpVUk/DqADppV+jbmO96V52W9Be+ui1lEd+K/rnMUrCCaVRWVZ731eEReHOM9CJd3fdvdIpciTNND+Aan7qUFSVQznz+L2i39OvqPuUu3eK2yu2A8lebjY5KaOqM38HBwUklpQsPgeJL8TA8SCxOXNRfI9jHpBq/DxkQ3Y8lSmVK3ttps0qDYileopS5hi4TkoZxI3ijTG0P7kOXkBvKJ51+qS4alMshs9KpARwaq94mahRi0c3y0CGzA1vqr5NmV7mlVcVonqKQdHjtbznTFIVcq71cxQ3eRp2VQ/w96Ju9DZzXL5FjBlA0WGhxZQjxyECgbLh6Lv9Ugq6sP3nytNqHetY5ku6F3szb9zsawgf7WZWrvuwWE7c5lIFo2RonrijZ32tlvupZxALSUAH5/y5XKUaqXN6f9te55r/N1IN7pLHDw2tK5D5tNuQwXYSrA0tOYyHcfBouxhltvOFkwq9sMQiBw48OGJ5zVzuca97Otx9X5vzaRY5y3zLH/9zOab7dmcs8dfV/Bq0xcGbVj6s9zjZSjugcWQm2hZQX/XlpkT5jWiuauAHmXcOXFV+IC5CsV3zXgQ3CNki5eeX6tAUfNqk3UjBtcN2+vjbtMnna39qadjc38iniK5T1mkHZ7RJbyIynbBxg/PryqYbxw3vfTI8e+Fnw49Cn0bypzNIucBY5hp/qTGmHValHYO5/M59tf8oD3Lqiniy+6YwDwOWqYibQRNU2FNok/tKd6pbomjFOeI3RMPKVQciVuBi/TuBNKw5xAfoFy+jVtTzOprSSE1eAa/+lq70xgFd7RqEo/Yp88k8ejPoThANb9puP0uRBwikMQINE9wqRdfL3gkVQVGIrnCzmWjlxWbb5iHcCnxfWoEMXnqOzRBR+wWMN9NLHgH7ASXZWw9u4XV2HvJqX62z0wlPy9OkR3guJl9fqUHjsRFwjONvIwPEGIy7GL7rtFKNQvRd5gH6btsvxmroZjj9tC/T4UTw0Z8WnP5HfsUu9LJfK8BUqT8sXqckrjhTBP0NMV/um++z3lteys6p9dWm1lFn4exJj7PLlRXJHj3tmsmOkT0ybdvOVsX2WrUSPnz6eHjx4MD1+/Cjh1leQjzGUE/Yy7Vd6pCC08JO697kLH8No4VkxcMB3caZbdeL35LOC73PVCAWXnY0vB2PQCgP3spz2C2kUlIr+QqeSqfB+3J9PDDMwZkWIRjGsoY3fro802SjVKUrQo8wAw3XfRv9lVzSWAZBryikh8qdrNI1v1bijzKbHK+gi3FWv2kvaePUbbvyyLgLYg/tt2ss/l+OVsL4fV+9XVhrOcizPAB9vKOAKqs60zb9ShIU/ZQLS5oph8WLZlkWzv+AB7FMrIb/gFxd/xcLyj/Du8EkzXMrgZ96aRY6jiqwXzmtOZSBv+Ivs1KMfjXSvGhPkl7qURR7ypYS5mHTye8zCNdqsj/IlLyzLqzT4uF/aeuVZBPLKI3dU2ioqH/XHuKHMSsvwQJhFhZ+E+ZOQ0KJXTCs//1BoMTjDo8QSX/WVH3UdeeTXCJduae1HZd1OzatC9yaDfQxLYLVqYxuajnJM517bflwfOTWQeL+5n0eE1JUxMcawj5pPGRQ0jl21dduCL5bkGDYmGCBf9d/Qapn43VPtCrCPGF0ZVi6pRVVO9WudyGub5og5DD+HG3lYEziwiTCu5PO7uVWmd7pvw2POgMwPmpJPm8cgac91xAm92mSQMll7+Gs7jPIpPzwxAkFRSWSf/1XSXIEfOXIK0AiO4QtfVsYNAuMjRXkizU32sv+Ua/kx5d/RidQ6ZZBtY0/9UH3Vcn08XEdcMYgjf9cI14BVy/S+Xbcz+N6EK72RLfyCLX4N0jRcryAz17jeIO0GMrcFL7boPxvgWQPnDep7HXh1fDKdPmJAfvR4eoXcMeqTFwODgV9w9dhV4dt+aMjtOEz2Xj4vo+Xk6Ck0nsfw9Wi5HC+3sQ5tyB35sr0HGuyrNlj4+j6u2QHULPJjQPPZLKBLu68WHMQZXAWOJ6aRj9G7AjzUmHNlv/fApp0BJzv5ehv9zGPJlA33VPoYOi+suVsavaesKCckH0YvQD73/p5hwJ3Qh08xfH0Zy/Ltm7axZWlo2+S6al99NQ4gBfGrTd1aok7QWPMEHfWEaa1jxiLiSyYXMPSR7jWX6hE1Luoch0rfol/49QommdKHTC3e6LiAvK1V7V4d7zhpiB9exgimogHbA3A73MrgJZ33TjgyvqA/pcWTksiUCdKWOg1+Pbz/YHrwNZMorm6zuUK8TMwKbaiWbzWpqTqXTn6GsezY4lFnhMbQbP0cl6tQPPE2tEJHFl6og075aqP/dV6ArSNPi+Yyfl2VLVyF23FBHvf4YJm9DQsKxlgjmLYWHWJfZXsh6Si6JnG1Ku4ihuDYpjNO/e8Yqr6X7oa0QepQ5VqWzjhdykPXFaZ3uSvTXw/fRSeiwhW3YuTCKdxvK8PZLeM6u2HvyvNteHRmD0mAjG58uYybMJkKW+mcrMBAnBVFGicDLdflKmg6TNI7uM/CIi1LJgtN9+re6whrV418EZbu7XAFunDYsVd4vdohAyPecrqokd28utSXenbdmgddpyVcwLdwTZPhCpSzVP3SonD1LHHpgodf45YwryXwilylb9zBNepXg3bPPOd05ltNcMSVOgzxHcVXqXX7hmRZMW+/CXQjvyFdjxjwl8rTKRd2SnknJhWVq5y1Oks+6m/7WC/T6QqHKluDyYGoaKDFKq6KCA22jZMBFdTjx09Ch4NCtVHFe1901spEFJ40yyfK91GPfOg2ThogZRKXNtJ44Lfid/ABJOq0/jdaloY7o8weWBNX2XFdF3NWnGktq+5t67nfEBQerVZ+E29YgQV6Nc5V17zIQkDizK5cDGXmY10nHh4hdIby85ggjSIN4K1NP0/tsXQa2ExWsy+wJl7NG+mWLo8V8pPivpi0s70DnzGSU6eiNQa6MmY7Eii/m++RFxNCn/H5dV256ht3F5xpVuniyi8X45DXd2bUNVKg+oH5QkWg2lqZkEbbhzAMEGk2kzrPgeUGA8jG5ua04RF+XNcEt3i4GumWEOAqE2WGDYwdjBfwuXoXYwicrur5EtMZg1/4FTcTPYe1g99e5iTfyYnFfms+ea4cKhPRfdDlNod8DZA2ukFizK/aviCQxy0NN7jqt+V7VThAfa4gr74IaPra6nB12gSfxq9XV3o91GzNeOp+nTxX6fevkbeXz05iAL/Cfw541RjeRAY1fl359WW5q5T1Gln1tJJ1+L+DvLky7D5zj7L0eEJs5CHnthlAnpZDnSIBAyquuBIoPhdfVuOB/dX251p6rcMFcnG96EquY/zSt+osWwwy/La1uqu3Lgh4IYg+Qd/xBSIs4BjDgWH8Kh/PkTtfdlNulB9PfdAAdvXXqy1yNafeYDyTPkB5qR8VdpURwlMvCVfWo1EJ02/fXPOFKK72tiRL+sqXmvU9znRJS2Z5krHGTNZf/+CXqdM/U6dwNziiL4HVNofwrHDEHyheNv4YuN6LA7zmL+N5GMeJH3yH5y5mmF/d74ctPALNlyh3N7czyTvF6P3my6+ZTD2L8RuRGbiDn/8pqyJw5anFG4x796Jodo6xxXpmDDWl46T1ga7CVvzLhACaqk1q0uHL1L4TsYsMHyDrt2/fmj76+OPpgw8+mPb39wsnicG+aoMuq6Hui4ZK61U6iF/E6QdB6MqY6xgQ3pV90G5ZTt8vryK/HNdlv98AfoUBXHkWTlLrfyOMW/irgEsEDOd9g66JuIBr4S5lf8uZrZbkq/JtIK3w53+VIzM7jZ3BQdFBsAzhGiB75mdDOKiew/BWIl69z6wns8VqhCV02lQ/tI0y3wHvco2jIQO+QIMvw7u8pRPjCv/wp45j8K8yB19GOl2XqbscXnEVLx3WvzpF0zkL4jIvd+NaOMzr4zRxRcgzC63JxpzUtOAU98gThQ3OueMA42r40oVeryrPEVX35W/nrVBUj3yXwXBAo6H3h8pH45ypu89V+kIrPNDJY10MEPk1oIwly6kBxSoJ0p89mVzFqQHsLN06l3yW8ZZzcUmucrT8xi+FKjxd+A5UOZY32oe04SN5k0R+jzRz24k92duLC6aRznKrvKRJXN2PmhmYq+nMYx9rRZd42kSlVqs1IwyQnFrtLeVafbD7YRGTQW+AvFERuof6uXu+zmoy4kTEie3GOoYdBpznMws+wXFiUhNcB9ziUfQE4BOR3d3dKG7TN33+1BeWV30PXvGT3yWf1jPUlTyKz1/yGly0v9cRbZJA3Va+uOLXyiXdHJsycl96Ll6SS6srI27nEIwoWhn25Cc8uOLEAn9kehi+wo2AxvBWDOJrGMOu/nq0kKt4GjWYi4Rdi2HkWZ31MkooKgKGW9LaLnJSDPtOLn22AZd6gsMVXK8asRq0Tjk1gN2nuw69OaaNMI1fw305zWtOzpE/5qNPuOrLaJoV43XSbqL/N5GTTfijIWyY57BoWGsAXyfdNQyIXM1Lf33jKmbgxfQaY8U4cewhR9tMWtfAYTmeIuGJEXu+YOn57X5QxLOUPZXE9qBOrgJrymEyUFm4Kq+ss9fBu/TVXKuPGd5XITqH8mIkaKzSbiNLoFbOTacOqbzJjjNvDLORL3t8IcPjKGPE0sdcAVYmPKbMJwgav678avQGaLSX4FNeNHhz4gNykhVgJ0w+wgdcMe038POVrwgRvIIP0TNC3CA89SMPVyH8onyN4DKQTOa/ZIqruhUoj1nkAnS1yk5diIsOT/+2Z+PEN9J5HxxcY9ji5z8/r5fAuAGlKbiSJ/p/kSYTDXktGE+Yk8wyihlXKV7dpzHqC5UawRtM6F0J9v2HR/ceTOfIm9sE8o4EHGmXUrlVHxXVVqcMfvna423rjh5TV3yxjvKCq9gMdvzzIzn1AZy96c6dW9OHH304ffrpp9MPfvC96Se/9ePpd3/3d6c/+qOfTj/96U8J+2H0b+iy7LSv5VsvnzpZVumvhriVv3hX5c9pzO8WCxef6slxjV3ia/um67LCuXAJGbgadNJWo/Y73P/vP3718F//9KP/l7SMIEmPgBSSCnm3q/AmSpDgCN6AFs4elA1bEmelv4uLUWTHRDlTIsIG0IbZq6T2J05U4lfgMxiYHgaHNspbGcehuxgeA2YwuWnW9bVpNd6r4dap4/ra8cswvTGMSJ5OBlRnLBwZYIeySjy/dDAEtA2gLqtdqAdv81q/BpQranaqKr/ypN6Bma6lK3rk19xeM4hj0BVQuLtzWXbhy5U4DV83qT9jBnvqrBYc2R4QJ3/KOBdreDDw6k/HJU4h79W8DOSgToeFvq6TgRfqUmTmX9PaaZIu8UX/KjHBkSWVMWnc+5kPVKAIWk6VC/F49fFP3lYNrcWztB3+Lke+qIDb5YWXUY7GWa12wGtwvXzpW7RvchrB/sFulE+O/qLdddY9+FQmQMsQJUbWPWXj9PlZeJh+wU9+60gZuuQpUfD0Wh5bKVOpb+IKrE+Mbx9Rkq8MRjJBm7RXnUqhNV9UTL545icp8xKf+Uw88pvWciggNJhNvmRF2DYlpck1iMWYwZ90npXs6q5pfHHIryi5+utEzEHQR2Z+E35reycrmr5h7oCN7k24BbnXWWM3dFPvbIuA966I6vcjBr5gkpMlNAKc+DrRozxp8Iil7e2NHJHmCkjzL9tewNNH/jU/hPSta8U3w61c2oRr9zvBfpKf9zJyuHr7vcITkciSS6qW9taAgGNymLZ/Pn3x1TfE15mztZ/U6mswXM3gtbezDf9OA/IvRr7ooS8TDwcT6pQ+FpoB6uaWCD9QcOXGOgP31enrB4+nbwDP21TfUlGJK1oXV2VJuqXSa+qYqIpfus4Tp3fcWtt+7O1JDXS6GLRuJdjQELKOlFMvwBVkm4P1tl6AODzxQZ8vv0ntNfizDt2u2m4AMZTND64YyvDX1eHgMv3wy0vlLmcryyfiPKta+jyNxM/T52xv6wp3/C8tnv+dpxHkqSP1BGgn3tXM9APDLQta1IvRG9QPrUKfJqI4yX/xLnlWY4V93b4l201Z8dSeRlZfaXjFKFuBmCpv9L1hpqfdlQuPI/Oxtic3ZIuCfZFJ5XXkIEYwaUvfIY9AvuJFOo3e+MHp546Dh3YjCJpuBL+yqyFjRSJr1F0aim64clVfuegs0jmOFf/gDxmr9sqHdTSfyBIUp+xnYk16UyuPlhE5JF49Z51LTglLfxVHY3acgT+UX/WUvuLZ/Kt0rTv5twrXpSzQdZp2K1pHSse3bFGkfomALhvdsc+06mnPALavX0EfuVUlK8yWR3zG0Yyl1NUywRIZo+69mOLCXfMy5VtS/HgG/Rkv6Ct+rXTXrTr7B+iO29Mnn3wco/eHP/j+9H3ghz/6Ifc/mH74w+9Nv/3jH0+/8zu/PX388UfTk8ePM96fo0PF6fhlHaO/vad8C9QGs+bqsbIB6l5ZdEw9U88zPikjBIlqyK42UI2HXYeW5+JpgWUtbSpd6+Kmxfi2RN7p/vUffvR/53Jbf4oCsUiqYBu2Cgp1F1yFd2GdzgLLsKEZxTXw6QzvsOCsEn+tq8HV2SB4ZGI6ey39R7jFA07x2yjSZMdQONp1uSnToilfEmwUDziXnqZ5mb6h6K1w8c8D/hDGkabTeUlnT6cqoeuGSppKhiMvP5VRGcAapdWouk6fPNZ0VEm8uuXsKHSoZwZdOvN1uU1DQZUxK9W5jHZzWNdZnFWOwdL54nm/8XsyeQJEGYqNpfiiA9Pip1KlXABMod+9i23I59E64eLXMLQdg2XgapziF9tbbkR3Kp1ZsnJMqG0O0oT3finrqXKRgRp32felkQRvlDGLieKk/qk7YdLRCls8xgq+9V2nC/hlrdrv5N5Y484wTF6/fhkD+ODQb8PfmM4xii1Ao6TbUr9E+8gy7USZ0tTbM6ShlKFtMfhKInkmLldQNN40JjX24kwHFF9fR2FqHKqw5E/zNYOKNIBf+ZIe29WXDWxnJzrKjzQoh6E3UO0t2GbyJW0HWlkn9iqB/8lMuVxyIkPkmHaxotAmPj9xWsYvPKLu1zU8GJjdo3gKHxy0NcxEZbu0kZp9yNTNl/E0YssYlrejrWhjv6rnS4rZb0yxfhVtf28bI5j2wu8kxbpfp+2yp3bISeom36lQdEzAcJCkrpXG+OaF9Y1fMheuDWAtIvt/BeIRF+HWy8HDXtIvF6n3Dm/envb29qd79+6T7s20vbUFjVemg4O9rDgePX08PT/DAGbCRS9LP3MA9Xza2htc9IZv0ss9Iy6sZDIGMW5/+Orew3xZSdExTCJTFSkuT1xYD6+iJ0J6p9PN6XTLfIni3rDUlvyuNTpYvUG+1+Hx7tZmti7Ueb2VRaOzDF8NVORToA4arspaThchndsl1rnfQCbElQ+diAdoA7j8QzbxC7ZnJj7gtbyMOcipe9EtO58gp03KUFbGkbuUPWhT5giTxuAzXWhFvqHBe91Sb5ReggbzgIM/XPVJHWjC39LV8rr4XvwsIJh+bVur00t3dT+P8Rt9rxyQFzrKQHURyVVcV25dffMRvXTQEhYAXi/RhcFRE7LsFwY8tsq8MYZNE6LUSdcqPWGFpioizsgJziB5nZpAo/fyR17JF7hgqvF/doWqeJS+Jw+pi7qvnaur3VfrkXr1gfDW9gKCuZCFL25ZKJ1mfyv+NvT/dqvwgTMUcq0w/+ESbHjdmK4/imSQCzvSnadXXNUp6lINS7lmf/Ul1dpTTIiorJMgBuL1yTPb2fHGSbE89wzoGgcst/pm2wuSl6+EEubnzz/66KPpgw/uYvx+Mn3/+9+bfoTR+5vf+00M3Y+njz74cLp9+yZ6cS+Gsk/S7GNffvUVOuYpRqyLOeCERvFbx5QTHlpL2oX/yk3rR9uJ6MinCyoer+aXWW0f45VfaW850V20T3AWivPetFUzHOHS0G3f/UD98n633Ac8ELRrb8LeEX7ZZaBeELsieDjxLPF/V2eDV76ZjuDWv8TX/nFZ0lG02BAmK3xROEMjGd/hMrCZ2HG6jut07Yy/WO/iQ0Ma6S2+zDhTrbpJmNHLtO+GJB34Efih8FoRVJoqW1AQnDB4LXoKj3R4bfp0Xb9FFcuNMk1mB9b4dWO6m/CPj4/B7XfKSUBGcZldPEVLZa6VpwX/vI57Uq3Sdnpdwr2uwua4y67TBSqoykp5dQ2+kUbDLpv8uZoiKwmk8UUrO7j1jKKBbo2qGGRcnYTFsEghVUevGp7r6xt53O7h+K5aOsO+eevWdAhoTNkOdn4Vh0SmDMqdJzJVh7QJkHKGvwZV5BCAAspEkTIQe297RwHh2jgTl4VkgK+bFW6dYQYXPzo/RBGm8hSv/qUMm6foLB7annO/kIfyq/pQyhp5K85BX45ShnmlISXWvXn8qIXK9mB/P2cnm15+ea6yL7/pVKhWIbIPftvPbStLGe9r6kYe288X4jwizdMiLNn0QuhLPTTaqy7mEVZ88x+0hOB2iauAlW8Zj6vw5P5OLunB28a0zvoZ86Mf/Wj6oz/6o+mHP/wRGMFJ/CayJs+sp18fe8YkxdWVvNkP9MtOaXHbhDr6qFuMruop4dSedPOjbVf2HLjEXyQU/YOc4ilQbgTGGdbhv841TuWXq/ig1dVgV1+3nMQQpLHqyq1bH9x2UMeWja0M1EMjWSN3nXv9da7vlWnruivI9Fvyua2hVn0BynFoLhjlKkxvavKoIesqsvLY+4mlyy95eYrEC3Se8Bq5ydnCGr1cY8CRrVag4ZvlgFp84go+LrF3A9WXNBg1On3CGR0w9IDONlY2q++lBbkWrm4D2ynGr5C0laf7hVDGsdjUGv0S2zBkYwT7Fa5z5Of5dHR8mk/I+hGLZyen+ZKdH7U4OXuRNFnxjZzUVRxupahVZWQJ8lKeHsrTla60vkOm/bPuoah4Xrqh5a3qWXUtniU4/PLKHzyKfsKVgV/6qZ1+y41RNcB89nH5LKKOL5A/9ocUeQku/UxL/k4fnosL/IgJYbZLTUAs17jWUS4kuDAhHidGToSVE58S5B0Hn8gQtrm2kaeTncbC5FjxDecVaJ2n/sqn4ambvLhAPeXrVjobBH5ASQP37t07MYLv3r3L/e1p/2A/cTRVxsCnR0+nr77+Jl+U+9WvPstYn4WZBc9EnwkP1ypJVzeWZUSM38jEog1woY00dXpQj4GpYeJm2seYa/gAkRseu2L423W+KuU97l//4Uf/mMv/UHcivaiqB464ZXgoHk6Chep8sxCmmUwGLCvSrgm+TLiu09YgDkTYrcoY9vmXo1wsj7AI3Sg7CkR0y/LiJx0XQUZ6L92u9Ogsp+sivI82XWO2vC63oTp+4dct8cz4CvxJUONrHjaIb+lmHLM/hgtx8kpMRYf5izYVoa5oK2OrDCSvs+BUWdU5KmyuT/jBT8PPZK5EejC2R91kAz6DZ2axpLH6pmkeNg22m50U0hImbssKLc7KLddfrsYVjUFo3kQAdbeAvvBvxBf9Yqt6V1gucQkhoLYaVBdRxqyfxq/nHbrCkbz8BVc6J3WEHuvjgJftNuGNKz3DeNvZjYGlEtnyrMe93enwECP45iH43I4wYYTtTrduH5J+LcrLz/pKn2/e5vgj+OOqigpUfslXNZKPi/KygDxB23Y9HfzCY67S48qCKylRtCCQzlQlUC/7achr0FuuOJpPKqFa+UXxpr1IT5me2+iEx3a3rBrkNMBLmbXR22wWn3XLN/zxS0+2I1CmRrGTNg2FtP/IJA89k1dDdRseagYoa89J+1oaiXfgOaF9Tp6fUQ/4BA3KqC+BqLD9WIf4/QqiqzrSlLYinwOpFIa/0HXM5M1PA7sS75aU7R0GHfzVP4Sa+CQX/K+D+KUXXIknXNzWw8Hde67WhxTka25cvuJD1pLmQjLvAeJgLzwuA+fsTCP9yvSD7/9w+vDDj6nneQ64VzZ9UcXH/7505ek21jvGmKvegGaedOZjKtx3W+enH3o1hP1sqHuBX1DeN/cfTvcfPSGdfYNWkKY4ZUS9UO0b8sVBqClm3BVgmMlyS1yDQTHoiHQ1NXt+KTfGLpE7yIgvml2lHWFCVmtlSAxKsCoX6oWs4BOnrgrWVORVDGXP9NVozfYJ81GOeVMj7otePNGVTpSq78jDjAmmIVG25aDnDHcFWCPGz3gr71tbHqaWWvJfAD+ZXOkTp/fKSm25ob6WHfmoNom8CBZkaq7+otMF+GHVw1HjHANH2vpCX+nSNgCj84mtMPwkKKOBn/myOksbw6c2gNV12VqlLodOt0L4dMWTItTt6X/Rh26ToI/Bj+53nhii/Ig3BrAnRhAuuepS6QztXIXqM8WTEI+zr+QdHflgOsJtlnaRJ+5LdopXgngSn8KI5z7Az+wxPoHUPTiQA/UUbSvP88VY6uKxZkkjMlGKN7yqct4Cy+DaLjlNXv86kPIoO2hMr44IyiRRFpQnxwnfATHU9vJptLruDJ5rYGZsglaPVCt2Wu/BA27tA+riPM3D+DXu3DZERk1T9S65S4bBB9MfHBxg9H6QPb3Ksu3m0WOPHj2cvvzyy+nLz7+Y/Jrc3/zN304/E3728+mzz36VF7otU/4HZThnH5R1oSp8j4xD/2rcJJl7hh1XlFNlS7lznFOuPblH+nXS0m2WcW20pa7r3877FU8W0K5G9/e4f/XTj37I5f+aGykkn9UpVx2skXW4YcZdKIRKNsFL5/1g/8p1mtVscLgmvKL9Nxo7lbOSMI5gO53S4MpGmEOYqied3YaR6eJa4BR0+U/6MBivaR2Um4FL+mc6my7wj4Zpt/Tr5rK6HlXu5XS6BUWJbyVWDX6RlzPe8ndU+RWg4lUqN8KjIPJX+XRzug6bO9Sybo23Z/K5J20ULOl8mctH4SrGaoPKF6Vng6e3Fp9V/nnERJqqp0BZAolNGbqA+P3hkS4hK58iM3DpuDUoRSVvBazyjrCqE2BaaUhmk7oHuPZOjYCid/BfuXMgrH2TPqqq+ufA7SiV4ouQx80OeJSRR+fIlQaHRvD+/l4MYN+qzSo5dd7cXJ/29ncp+1rySpvlxlj0R6Wq34AbpaGSgKDpJYaPikNF0v2CrOQrg5KMoSF7DfG4cmqdTCXfu301gJV7FfBqICHOtBpOrlR3n1YGzknv4zkN4Dy24l56RZe2s7zQU7jEkxduSGf7GSdffGnNVQ7D8sljcITWtFfVJWkpe/1GHRfn1/UcdD2+y89m+lLJEXQcQ08N8pQH1EcBoIl4yy9XddJwLeNVeQqbuL7JdgENe8u8eUsD2I9tuB2j2rXoRj5oD+8jD0O/ZABIuqp3tqSQvu6LL2nYXHXjfris6gw3S6VOOXMQsW4lC25/8BPaP/rxTzDQt6bPv/hq+nf/7t/Bn3P4uQmCV9P21ua0hbxBwmoClJfiNOJp6zXibPPIsvJpGutj/ZwIutXjOroQePD4yfTw4VNoccLhELLoR3Hecyd9/ga/5VenC09GFa3DzJNyaSMaQ/HT+PWFNc11V3L3qNM+cqIxq8WWt+KBq2QJBssmveB9NJrFkj44qN+W+1iNRwaThnbpiVDo47+ZpCM0Q0gmDsiZfSD0Em68sqXBoqzap7I/nTRbTDpMqD4ofsgHCan6ZSI2Jo91/qsGe0rGWQCyQpmC97YVQWn3SlJ617iSK9NZTumi0IbMq09rRc448psmQJqkB6QTTjnJQV0AGCHwxkUM391wNTdlUQboonM0hu3HToBdEBAMy0t2ahXoriP01C/WmfAL9Wuv9HtPHa3LCLYtst/XvjR+ITZXU1WFVgax6RqXaYbzvhcjDM/YJV/kt3GEyysngBrbCowGvceVpe2DDxe/pUrJCO+i9OY6PER3O1Ww/0UhD+RPuWpf08ugkZ60GSMAty+IR3ohNG2ZdkFe7L/m11AvnAMrl9Adfruftwxg+329t+J5vcrLzK/Wi4Y75tX2suvodc+rfzzdf/Bgun/vm+mLL7+Yvvjii+mbr7+evv7m6+kh4R5FJg4/Pe8ChQaz5VrjpqvHALlhmLKsrrSMkilkkSqqJ61Pvpo6DGASk+5G0Wm9hgtuoOu/su3eAZbdcCFs4Hqno7jVFgiLXRZeITMR73PvirNwXfLC9GWajpN778ZaoSaripTfcH8gS4A//1bd3bJyHcG4ZsSqTOJyIW0prRGAS9igdenXmb/DA/5G3NKZLp055Rn/dpp2Zm98UWQ0chkVowwTXHIGFV3Wucrr2nYdk2/kLaU/z4FMUqlGOlwePQ3B6k4inNMJhUpX/NarQeTmdff+agxpkJkuihHIoE2OrlNm2QtYGSnyf1FeKfKCKNJQhwvRTTV0Byp2lUY3kjUfvKYt6ASVf/CVsnIFSmHTkYmv+4pzJu6LU/mwwtZ2/HamPOYhjYpbA6pXMn0MZYf24O4MdvBBglQC7rvUyPDN/BzJtbO7UmrhGfg0SIXgR/FDAvgBrvLTFQPLS7hQNQzdBBNWgTWQ4EwAgCmeii+13vzR6c+gOuo/kgVH/CCXJqG2C7Q86AqP9/LRNMVPQ9sQ6jJIC8jDGyhqV3h9dO+gVcp/yACVlg+uOkVWpAFc1zDKrjFQOAAaV3LnnvMyxOVPt51X5dFwabY9cqoHyGL4Uf6Wx1TRFp6UQNYc3B9FLM2Q2spcuosvM3SdZjfCFqCrtBVXbulfuBG8TN19yIFDvtk/fbx5eHiYwU5ZM1z5UeY0YPyEqjKlnMljz0NW9vw4hvunNYJzFBpgmrX1OiXCY9NueJoGsLa5kRcNb2A8unKjlrGq8kPqqi0ljDvaSn9WnzSsSX+ZV6lFKjKHJYA/0QSVjUyblZHro2BfioRuDKtr9AWN49UKMfl7pditCV6vce95v4LxTHOmG+bl6spxVojNRzHzyi//+Ws+axyWMYefMF1o0w/U6iRp4S+CNV6kLNA4U8+aFFLSDzzP+qWrp0xclFX3mx8P6K9a5SUg5DOLARZjierqq7UiCNNjLOQsZ/xhdpEDyMvRZ6AngF+dah8iSdWFPPGDL7Txr467q+vzFz6WdyWUyMga5QOuyIGO/qOOsk/6/gFGGXrfvcLKXdFMvcH96nVN1GuSbXhVoeheGGIGDqdPPbrqS2aUyPYXlriVL+HD4V/JVNhjgRUVnTn4ERdeFg8JDa96rAFD5QNMbV5LrP8zGJdV9OE6hT/JTpkNhInZq/e+bO9HRp5jnLqybk63EdiP1XeWrb5xYUMj1vdIBtLJvcJ1KgT0Gwaurre/evImXbSE+h8ajZNUcbYRmvrjmt/qRc+n/+KLL6fPPvt8+lz4HMP3mzqz3q0a2ga7u3vThx9+NH3/Bz+YfvKT35p+/KMf57PNTiRWk/9cy4YQMtGMDgWMs8bQJI2Cx3Y6dkp/whJd+luaW/fqchUuheu6vHdB8Mibkfad7srrV385vMPNyNtFwP6e7nLeJYHFj0VjDqj4qmiHyaFchz8wSK34cmUkCBU++40bV8PsHKRNRxgKxA6jm+kjfhGuI2YVr7AtG0vQWQb/yVsKSjy6Vb6RzjTGtRLrtJX8YjtU+Jxe+lW8ecEC4e4VnwaFTkRR/JYnzgHBQ379CmhWPcDjNfhRbpYRA4POmQ7kQIoR5yqaGbMFwhXBPDrzayy1FUIjopRAX0f9AK+6lAEsrxeNUtKT38G8Z35N/tJ1eqFd8pMHT+7t9NJvGxm0wmU6yvFRkd835y7p25negd3zEGOsYRzYjcVtvrQOOGxjeVSGMIOFSyvwW4XjzN7VJBWcq5UqPo0Qt0lkdcWBhzz1CUep0tDx8TuDEKOXytDH+spt9QcpKCj5UK1UuuSG5sy6Hfy90maRg8h5r4It5a9c+CcCUpR8lsqIMTvKsc7ZuzYM00pbPO1rrxQZJ++cRGRFS7rHNXRSxjYG6OHNw2l7dydKKkYDZSgPDkryNKe8kENDToNVvpE5T34yqYK+1Vvv5LOdU7fUoWgu/jLwIJ8ZaODR1tgHvLe/Px0c3MR428gAHyYku/9ckSiZ9776eK0iLeXtXW61WnWRze93I53ZavJjuw4k9E9tEw136b5582b4UIOmjztfZ0uKLyc+fXYU44rUobUQwwvyOgErY4o2gZ/y1O0Rtc2FcCAvyDmo5V794SqgL2GWTpYH8lgw0gHLgdp9g7dv3c5EUf60S1+LDKVmgTbavLbuaeNUOfVkC3XRmsdoST9hZIhhqzGcrQzDr6Hb10DHkY0axJh2tbV6DPfEUXDoSBunyKIuK3RAipNObpN05LXfOMnK9iMgtBHvExlx2d9S35FH+VQvauSe01a2U/oH/lPCNHyy6kp+jcls4yGv/U0cFEW1SxZSFmUYLr3dRwpKd8jTOr+24+ua+oCjPm7iYjph4BPKANYgo40twzanHnAbfth3SxauopM0iqNrpBEo+XK1kj446paV3zc1hoRvyswA75MxUDxKOHkgveREIH6VZLjSHwLpg+sdLqiLD1lYMSDJ7Uvl7Mv2I/nVeixxpjGvZUsSQfFzDT1eLXbENXg/h83pLsCI6zax/bN/ljBlxFVeaVF+XMH1CaHtvc6E3zHXDwDZJ3whWAN4lueIa3hinbIyavtZnvUPKOc262wE+9RCdw4dGsC+v6POUP86ifXl2o8/+nj60Q89/uz3pj/5k38y/Z/+2T+b/sW/+BfTP/9n/3z67//7/2H64z/+x9NHH3+CzeGTU8qHdnFbjvfpD9IEbak79Uyf5yc90QHq74SP8R1QhtoOSruNcOsV2q2jCP6OrrjyHvc//k9//hkknY3b/82dFWiIaIxKLuFiGlOpDIwbDZuQYuacxvh4h78U7QoYRQpHJfJ/K+Aus4XEa5dfA181Ru4z21IE69eu0zfoVmVxvQxF5UgjzKhwI/5CepORqLxVumXFP4NKxY7idTUQk79XQZKPX2pAvJ0rWxQAhbLzWKa8cOUzsFlnr+rXyHHQzf4d8kVo1dgQp/Ip4wSe2wbgQY9TGjB4oz8Ov05OWLXyDyB/Jink71/iuf9WR7SKNB3OpJShIZZHwMK6x555SoOGZrV95GOglb6LclBGj3h9fH/z8GA62N+rFS/zE2f9zeeRar6Rr8FsniMNkjP5dJrvnT89Okp9NIyj0BlU8OTqcV43bmxkpdN9l+iCGGWvXytvTjxcgfbddldM7dIOuA7KkmaaMjatR3guH1InmS/fS4lo9EhrDUqmMVHFq4QzsImDKvcEzse97q1VUfcLY5XHthQPAC00d+Qg0UrYqF/tEZzLM7+Ke3N7a7p9905WYqWtt8kkD2k9OF4aNMpcpdRIkIfPTo4jX9nLR9r06yq08A95zATDFTbupb1WSs8YfKasfPpy4gcffjTtH+zR1iVv4Q19PEyAZNtYOWlInRewdNJc/8xav+/kzAP/8lvhdPAgmLpJvz1XGXYisLO7W2caU3/r6dMYV+bK4HK/denLvPQjDiAyMfzpH+O+wixzhrq3zYq3MShEauygz4HLnJ6v/OMf/Wj6jU8/zZvinU6nv3W2isVfVn6y51KTSz3kgFz1DnDnSz8OdhQSSzAGsqmIzKCPXyPXMPfbetVALkOa/hus4JIWw83Lrwwsa0x62tLQyI4plFHT8IuzPbqu3oLnXOMFg9E8dUTgtchYjNTILOk1AAc+J7kaPRqRTmzzuW7Ae3Wk7aZcxqgexrHtaBuat8BJHlSpREPfaEt4owFsO9gXsuoLtM616hq+0iLIcY1jcWVLFbpF/eLpIufn4jN9GbRujYgxTb58BS5srDrmy4nor2xHJCITTOiMs9oC3nBTYgGvWXkfcbZFtoFIX2gteot/A5LSPFz9y7XCRJsMl1zjggP5cQeq4pl5HQf60X1eHIN3SUN02ligiC5+5R+u5WFOV7jjT/j4jXwN4pYa2yYLO8i/x5t5dW+vq8LicgzI9gz5w09e9xjtooZGcb0gV7TYHpJUX1AM96IrBKnRvmln+lopLgPY8c+XtP3IxccYsx539tu//dvTb/3Wb08//nGt8n7ve9+fPv3kU9LcybsstveJL9iiZyxPnV3jZPWFpVu2VxyMCM2hCR6lrUpeS0dUWI03XQfkBj2gnuuyug1+nWveS4Oy+K2OjvLuL8ItnA38bU7iv4vripY/l1/vkgdmwRx8BuRXQjAYElyNV2EjBQ1mnhlG+CjYAV+m9uDWTNY1naUoS7Asax4EE/xOVzRVgi5L1zgLRlz9vdN1/bo8MXZaw6Bkga/q2AmSxxziX6UBkmaRRyWrEQvILwd8eaDxtzk+OOBeoX4xxPo/pwNoSNSsP6WNYuc6S0tWI4gJLfIN4Y9gJlW5EtLhFwZtUfIDT7dZOspI814HLstT63S6atvaB2ldXEHzGiPYgZb0KTMyUp2xibTdfZFMHrnKfvPwJnCY80BVMCHftkCWfDQtbjusq8qPHj+uTyBjtDnb9uqAc5V4H0tX2WXsZYjXYIxhW1cPk792zUfXm4Gr19ZJo3wSx4Caw+Y9vop8DqpZpYGh+V6/9RFxlGTJt3StJne2x6i37V4KSokyDPaNvmP9s73jtFb5bXOCK194VLzOCm7AAZbBdfiDeuDTgM3A/9KXbUrpa9DtHxysVoJFB+bwJC/dkP4NfHaQd6XiydOnOeXA1eFS+VWHWgnTqCIEvHGEV9s4iNeqT7ao0J7K5o2N9ekWBvit2zfzMlMbD6YPIh3X8Ct45v7/ljNNrgv4u7oFXvuKt0VTy6Tt6qDg1wPd63st9Q6fALdA2EbyOiuASax84ZejIBSNwUEHFK3SPspOMvoL8m3/sK6V1vaeZcKrWzIcQH/j09+oI5KgJ3TimkehYeUKR4BfirY8gZ+TMrVtjqyj/n4lKwMh6cP7QWJT2+kNb1zeZ9uE8rwquhJIGqyskNBH3cb9u1z1KegYde4nNubrlXJlPU9wLDt9efQ/rvbLTEwxZNbQpZub2wATF/hqOvvCOXXU8HUbgquB/UTNc3VfvhzGKEVCAvRDb/Dbr2Y+Vuv6C2m5FphemjT67EOu6LsKWcavT6tipJPYVV/T11YG++mQIfBYtnxwJXhppKW/W/ckMMQ6AzbCcD0xJYoSwLHqP4Ku/cCo32WX9Mvg1Lvq2K7lSlqE5k07cTj5tx4aoa7CRmeQpv6TdlHGBdyLu8K6iE1ddIQOuuquIPxDEC0jkxCBdC9e0V+VKQ1g+m59Je5NFmiif3C15xx9TbgC5sTQrUEiltcZfyi/6lxGsPKUPpPS+U9Yt09X0Dxu7bt161ZeqPX8Xz98Idy544LEbsZK2/fo6Nn01VdfT3/7t387/cVf/MX0Z3/2H6b/8B//Y7ZK+MS3P1hSbVrl6fq+nbeG5QrdjkOOp1mISXiBLjgE+BADGGi5Wab7rs7R9Fvdv/yDD/4ll9+tuyJodrN/rlz+x6+TIIm8yOxyyWMGoPO367tu8IuVK4HyPiInmtFJA+nQNDiN1I8DLVsBqFlGUMxu4ReXillFZENL+5LJCpB4VuVz9d74PFIGPcVfond2BllGCWK5y+nCi/pb3dsxzOilcafM8GfUG7rtTtJR4WIghjoX/cVPwZTGibuh26dnXeLtsoR6AaomAg5wDoLyNvXGOQjc++Z+PoagAlWIayaqkalRhhyAx3KCHidNltMuimfQI33i1iDLqnUlTngQAG81J2nav0pvXi+jPh3WvGiIcW/HS3uTlrCue4w02llDqfFnhY2Oblua10fnpn12/Axjox6c5GMJ1+qxvy/VWfzZC4+jOp6ePnmSVXMnEq5GetqDM3HfPvelJSccObWAelI8NEiLgysGtoMNuP0y08Q9pIBXZclkLCtQllWDsDwVHIylPfWljjFYw2f7aA1c1U+oD0a4B7PPfbZkXUPG/N5bbyc7KkJX/fMCnmUR3m3sIFeDOXisfJdBmHGRPYcCrvIuuPUTqgJVGctbjbgaMKtdqi7gw+9neZ/C8yfyHdr7kbGGRmTpf2HuT348S5I8T+z5Yua2m/m+RUTuVZnV2dnN7j4QBDFgV5HAYA5zGPA8hwEPBMFzgwde5k/pCy/8C3ghMLchZunqQfdUVS6VmZUZGRG+u9viZu7m7vx8vqLy+z2zcI8ls3tI+Zna06eLqKioqKioPn36vMHvGawOFMpSlOyKB/vLR3laMiyJUqni3qAN3rz2LMqX0LGCIbc5+VUkD+mPgQUvlGtzZJJDG0t/cOjsd6N/GB95cqgfZQS8WcDSP38JLjpr3MpT+5GG1GsMoRgpGCQ+BbiHsXl48HL65S//fvrr/+nf5jzODJBwwo95rGPU7zCZ8Cix8Bd6LcaXf9pohrspZ6kzykAKndxr6Dx/fjA9ffocg8zVHtOXLHTb26ZXmQx+8kmdGepLM59//ln2uJbsnAXbPXIQWuteTskD9/f2Sq5bGHbcckQ/0gA+xai3fh6L1mBeiB93rRcKd03iNaCZ8JluWLj29ZRtFcdKmPenjhek68mfbV7bvWqyaH0zuXDSZL3BZdtoqMhbClqcTBKZjVyWDAvKnSumTox9IVZdQZLqGyPeusQoUvdYZ+TbeijSxTNrJ/2pJfmbj97Zs/wPQJe4amVSx5g4/FnZ1SFHOcIM3e1kPB+UsaDwsybQQU2e4OWm+1LzxOiSg9E/k1fuyT98qTqp8ifuCmv93r8up37Ff7NWe5hev/Lpfbmqd0HSxlNxDdJWYN3VZ7X6a3sZ54QxE3BwyauknOU3/L3ljTQdfwY6meHn0i3SIhdySl0RnTX8Gf+8qruQe+0ZtxhqOLtKnf7/FvsjfUDd7VauklX7sOltG59Kagj7tM40836ov7YdlLzbdz0Bwu1LngLh0Z3KqRNo9/8+evRw+vyzz6ff/sM/TL/61a/iNIL//te/nn71y1/mxTgr7VnCFpPtOOA2rNtMv3Wsnm1bCNzRv6Cc9J5uQ7+K/DHmIFvCgueDdzrbTad/3iYfhFnzfAMD+M4/I8f/tu6qAUM6neEMJqAKPxsuUekYNuo54hI2S+t97sijpytYQeVvHDmihkShJUmqc9cKl05FUgJtK5QBUAawv8pU/iqh7kRfSqSqWINApWhGL2koenTWsdPhiX9xP6DydZ4KaxxC40o+8/PLo3TiLLdgifNsGaYWVPKlMuSNHbxX96qcKiuPxyL0dRRU46p6MEBwjXLOamhPBBwcKm13IMkSrXpdA/jp02dZhfPILh8FpvOSNudYDjryGJoMUuLAIJ2CeGPshf8lC10W1Yg/YalH1SQdffgr0r8k7psB4MGvQhm3I430L422MjaX99LhVYXuYBcDmDBJsB4OSMqYn65Uvo6ODnN8liuZPThU5y/+ypfC9wbDcZ/BbzVv6ntwvuSY1sPIPQlCfrvPMtWAl674usqrfGvoaoAcHXtczKu8qOX5nAeHL7OP0BdsjH+hcQpt3uelMMp2kM6EBCmxFSJb9hn4bj0dqB2MVZzWadEfcIZlvxxtosGrUVMnfhyn/eWHbxrH8EaJWWb2MXJv/vCBvPIiEy3Kkt+GyavIVzVK+JsnDBhnxvk4OLSSV/758QZf3PIFkpz84OM38mveaW9LSwbiEF99SdzVrgw4CEQefTL4iT/yZ9mACte93SuXfdzo5G+iTTRWrLu2jfSWMZTVvCHnkdE428yrskt44iy/4hZw9mZcKd8ePHAlOFF1L155m20w4Sm0rm9Nn3z3e9P+wdH0N3/7d9O//eu/pl32oRFifQwKj/wC2Q5GvBMy6XdCK2+s69x4Tz+R9tHmTvTsjdbTx/VPnzEIPn6SF101xkKj1I2rOF1BcsXIifIvfvGL6YsHD9K3uk6maX/nEzo8/LTS4oeGvMDG7S70++U2v752Sl9UyzlZIXoAiQY+mjx+cSpjtnue7JFeLbDIQ11NY9aSwdoL6gqmKIof5hm6CL8rhtlKQx/ICQ7kt439OMoVt6AgVzFQlHHrA177QIwb8Nn3NLrK+PWIOvo2oHGj0aLRINSTEfeGqjOth/2CcY00eUmW8FQj4yF1gu5OV3WHhZQmbakI5WacNE4/cW59cEKp0fvqFLmK8QvtOHWNuif7w6l3y7CQ/kN4dAX1M1QeyzskjDykHXlaT0uQJQsE4Sq8MHrlF9rKX6WZcBkXeZk5/gd6HEmekS64ZALgtf2CPNJw7DbPaju6K4tmA0KHfWGUYn5xKgeN63w5+hsqzPuiNc5wQ2bpcopJ9ETpNsH+WTrLfNwjL+pjxxZ1W2Q0Ru2rBV57KoUmvS5Ps5BF+7c6L+87kL9p1kW3glf9ar3cduZ2PeP640b7+y+mzzB6P/3Ul+E+nf7w6WfTZ0xsv/j883x05/GTJ9OTp0+np1zfMMatMa452VZG+uMalhN9ZEsVA6izJqjjfvFEnaq8qOZ9IpeXKpH3yF3SywsnbaXXux3m7n1QumC4GXy9Afyzu9/j8p/XXRUeSt+HLXA2vBn8PuJynwqNgAHmMbCufV8wx1NG8CBndGbPGqwuRsdOp9YArsHdRu7BV1jQEzIUs/pRAulrKOyBQTB90s3oabCOi/BxWeB/LyzxzOskGCwdUTjdwBIZqLRfwp1bcVpdO01uI4BtuPajENOUEVD1sY7SX8ZNGamWbbgzxzoialbvlFUULVYFcOI8wAg7enkUwVW4FVzbRmJqn1XtcdMwacPHfOIuOREnyc3R9JNGRZXyDUtc0UN0JRxh5VnGN8jPJM1/wUSWVW0tb7yqfHTKSvtN4z68UjolF4ZpvGX1BBnzCDANQo9uyfm6hFfxyp3Hm9W9+QTxHh0eZoXTmbIDiYpJ5wRma2sT3pcBqlGscXl88iaG7rPn+9OjJ8+mBw+f5Prk6XOMkufTY65PME40evf3D5POrRYaRRqqPkJ1Vm09ij/KVtESZZr6Wif30Kqsah+joPyYp+ShHn+77cAXJZzwlGItOrNv0fYFTxuhrl6H+7blwBW+ayBAhDLqIFqyV0rSeOWxFHitRnebSKOGuKc2vKLtDqjbEXy/QFiMYOs15L0amv+WZV54mrItg7Cio/pUGRvEgOAK5erWrlzm/jU0uAqj8VOyaptp2NhXosgpRtpjPMavfFpXXOqM8ycrGs7eLP6bbgF4VeDyzLKsUfZrYqz4OFrDdHNrJ8egKR9/8zc/n/7Nv/nr7MmLgU5N3yBXGsBX93YnP7vq4Cp95A7NpgvtlpGyig75IK+pAH+UzfWLB49y+P1LyqoJhnUqPOkXOPf/ut9d+f31r389PX/+PBNg0zW0/3xYcFGO3EpDUr4G8Coysseg6oqvX1/zqLwYx5a7+IkD+QnOuk/72r/BUUaFdBDLvdB+eZ5ycTEkyedkW3yZ8Ax9Jn3RY9QtW3+QGSHbT5BH96+7lekYI72+SOgRUWsxCCMrygzOiZ0fM7BcjRP7imet5jO3yGlop/xQKZE60hqmfs3TJ/IYLg+kS5ozsdTshVa1VTCMeGu5dMVe5d0J9XFeunMLgG5MWknnVg3bTpqVgZLpaqcVJkSWHQCXfJOtymSPtcWz6tNOxggij+Gk8zryxnHXPOZ/7iusXFKYL67uc+PFtkrZFTfPU3yRthSScPkSA1j6udfw1clf70MS2RdjDwElJ0STZ45vLvvdFkLC4lvSNIfgGq4nCcqT6eS5k4voEfhuH7U4ZUOjV91lWhdfyCACZKyMQ+NEZgtmHMcJji/KTbeZV2U5Y4DjAvcuOggav08xap880T2Zvvjii2zb8/454029JOfChyc91Var1+hg6dzc2sj7MDLNfiI31ZdlABfYzosnj4O3kS1+1lHDWxpevvSUnmq/BuNt0zmcvz8DMvY98LUG8L/86a0NGuO/qjuwLBrQ6/uwVrjEdoPL4AjCqMDcH3zvQWPHmEe04CzzKWglxBWkEtTJTMOLiRrAKu3So2VwiWlBw0AnFL3VUWtG79dTlvtuTL8coOvePC1ETaMFNP6UcQaK3i8FA1W+OBSBpqUgTUsm69DGxVn8ldcs6UiDlvBRL8kcBATpdfLg1c6hU2jbGV6uOp3+Km9Zpgq2yqwZXH6UqWLWyHIvZRVcdEimwq4SFZcdt1c5BPNalhonNUpdyviVt1m1GfUSY/sjJjMgaEB5FnzoiMGu3PLPunTdwltoaiNrbvBWB6yJTuOu/LUf1X2881X1Ls/Zr+0lKK/mF+drXxxj8PSsUB+1m95P1KpI1tY9Em0bflzKyqrbJZ4+fzE9fPRs+vzBw+nTz76Yfv8ps3GuD5h9P3xchvDDxyqqZ9OzF/vT8xcH0zOMYQ3jfRSVBvG+M3n87tOWJgcz66LCzyMw6quykgfSqfPe9m/Z6P3R1tuv/riKfZjtDyrWWgHOCn8GQo1q+Ya8MYi2TFnXyNLgu6yyncVfstiGMLwCh+ndPqLylHc+cvbFVQcIV0Veg+MA/r+En67mkpBqqQvUAmXQODC6chbjVxrJowz6SFCjQ8Pdsqyvb+9bD2VsDYP3Cu709JjynBDbZ6pfFI3ir7oJFaZsQoIDZ/xe7XM4f8YpHv5D3gO5GFuw9AEm8wIOVzDTXvDXScVxJigXp529q9OP/+KntO3r6W//9u+m//F//DeZlHmQvpzwk9oajjdvXMvTBXkcgIZeBauJsn0qVKZQ+WZbh3YcbJn+gNx9hnt1omwbWTol/RdQ/jV+vXeS9ODBgxiKbQB335j7hTNxUJ1tIPY/H/FCyBpt66qSK8EnR4dpR2lVdpZ6SXmpcSBVCK+GvgSvekTXcSkLf12r/JKXqrj55EWOXYP38scMtkXJfG1RUt6ckHlM3PrWlgLNpIwJIpMES9nc3p7WNjZyBJ15lW35IS4HefHY9zVONCTci2oa9aWT0TyxoQzB8S0rxaZDppdtZ/8o2bZuliM/rLmnfVBYaMkT0lzVa75QW9sdNNYzsYrDyMAYTg+CTo178cufWqWTK8X7kkUxynsuKaeMmtxl4qCPgPR3xx7Dqz8kJm1ROP2lD/XPslL39idLwPuGfjJY0GkrvmVA6HD7pm3NTeqQMQnZDSXmw+m3HcSnPKizjCteFz79OsF6tF9IvQZZXe4CvPfSzn+kjW7GH1lVH+rkP7QqDybK6Qy0dckM+pDQi351kP6eJw/WF16LWNnJnmHyKl/KWtPh1XDpnDvHnWeMHU5c3faQK2NQzuZFXnpMU4/0Ipn0itVJoCvIV/d2wiOfCKafRq+XDFm8fPKJUrblKEODV7aF+959L8axzHHLMVbdLCvlQY+zTa9gWe1vXnc9Q9h7YNlSHwBmqF/7EtyXQSLaCX3FNwh8H8yJDi/41wNpV67jZWhw4c4YZuOeVPklTZCngOT1pvImJtDpjA5+OwcNFFoSY3jdC12W0GELEPWI/zondAeaO5DO0iFsXOVB80NXPClBJ+RMuJ0jV4TER1kKj3ntRFGYdGoHqHqBrQbyhi5T10aRuM6ApOOSj/SWYxoF39Wfrc3tlGGYExE7pY9uVNpt6Mg3cRe/a2AXadgpC1SCaYdq7+LNsl2ErvPSGbpsj+JwXeNGOnnRncgY8enML83G17X88q2Nnjj83ms8tBoPbkuBRuviT5ymN4EvV2SwwRjwjW4rqiF3PLYqJAwQpxOIx8y0f/fpp9Ov/v630y9+8evp737xq+nnv/z19Pe/+R3G74MYxI+fvsgK8KMYvygsDF+3QehcDfSlGVeAn6FMjHvxfH96jMHs46wvvniAYnsxnaIUrXjxhfrCkxin/OS1bdUnfmgAW2/Tqkj7a39usfDq6m/tC3VwhRfhmwq4ju4pA2IoK9LkS0DgCy+S3jBkVLl0ryfpspLm6i60eEKD59FeQNlnHxwy6teRVPjKDNQHh4NBTvdAGUu/cu6edNtC/oY+6qk8alCL33bJizvUzThP6TjM0wzLLrkLclzkZfhLpobxO3SE7gxYtareIl+5BkJlSPnKcwaI7Hj7AWVJk/3TyVkGcsB9gh6J5pMFeWr9ZI3tEMPQNgaPzkEnQDp9VY+KLypmNFYCk9Kv7Y/wLwObYwRl5hB8t/Os0fc34kz/7OnTTDrCm/CvQP7EyBl8WvBs3NvutkHTJKhPTKOc1DYBW5t4spjCai6v1gPnvdeBJ9Uw/XAyvdCPXpwE1hoeyzMTMdibV9KiN5nMvaPfKut5QiLttonGgNtmXNVlYPd4MbflvGCCqHG5cmV92tjazktvMCRPLJy4fsYE4SF88l5jwHiPAtzYYnKM85Qd+5xtbX+OnDrxKCUZkm0z+eHCjf2uZThjQ9eT6xnekMd78+RpKfWM0Uu4+rjHO7MbmIktLsaM8kd86QucVx3ppCfjB/e1ImwYoSBSBJSZFIIrmbeMEBmctkQIM8TycRXntbMmY+FuZxmUyz/SJjpwJs1w4qpxhKKgv58KCV1mpykY5eV/ASmGr6Bwl7/zC4Qm47z8ikhM7mPMwtsstMAUr1lYyQQLewadZXtKj08OXBmm4WrV1rLAUdsonJTYNrVKmsmM7QY+n6Lpqt5FfdNjmMapFOWFYp8kMlY4NmVBQDkHSiZsoaofWUvGjBMvcmFZmRxmC03x2nSWY9+tMoPNf+GD3kqnnClLnU9juBaY+qQe61X0OhmADdyXnhtC0wBOi4n8fwCWGukD8K/+9X/3OVieiQN6gBau1GDA8C/Cy1VFrXQJpRDGD1fQ6ZdxDea1J9R1Ca04K2fHQRf/y+kvV3lHmgXqSmvlO4//xGVjenRIwLDuyOAp0sRZnb395aqsOH5nYRY3ovQLXd9l3cv5E0zXylsYyRf3Xih+oWhsbWN0PnVOEP+8Zj+WA5HKC3+UZ8r1vhRpBpW46oR+CrLuy3W59NekiUAnRNouZOXn6t7VfEpRw3pRNrS0oJpO4W0B1iBxBplB0lkirlcBvWb1F/oEeR2EAjibb3FLriWNZdcjTMrDRW5wKgn+SLWgfCFTdUUJw5+i0Zl3Xb2fKwClxM4qnszModEwjTLXEfLU33AVC7jlVT1qdJ+Zj/BXw2M7tXwRj4achurv//B5DN3f/MNn0z/8/ovp088fTw+fvJievjjMvt83b2xnZ8J+fcoZuxMMZ9sOYvVCi1918ktMjpXO2OW/TuX08vBwOsG9ZdC9SJm+bMQogEJlcFWZ4FcifHmq95BpUGpg2RZlONbJAvo1BHIuMfInL3xsqky5erFypZxGaVYbRxvXICtvxVmrStKnLNs+kYPVMprzaVJk8SL3mzvb0871vWl7b2e64uq5PCaDvTr9wPrAelvJwUDaNdJWQ4cffKAtMSh6IpY97sr/kKs8daDstAd80GkMlaN+4I0EUIjlRN4s3YAolQqt2Eq0DCJt/EWvEcnX/kTqr0ucl4FAGbK4ERyQPzrbTGWwuuILfGv0G/nphMQVJSiGT1YxT8jcKkZYvuRmXJx+0hhuRbiCmEvpB+vvi4R78P/W9WvT1vqVaQ9D9+buznTz6u50bXd7uk6b3L5xfbruRzngoS/iqTe6ry/r53WugavuHWJbqPcKLuT8Xw/8tz/7wmit2COz4sFV28ufymvOhRPhAGPAnDQ5DHiE1HY6fEFSj+ljSBBqOVlQ4EbZTl2kj74cA0SZV2bUEcjTBeh8izy/pOMd0e+eY7Q+xJh4cnAwPX95PL2gzz1hUvoAI+NzDN9HL/anp25TwtC4uLqWFeSN7e1pfXM9MnuJfiNdPiE6JO0BuE7pd7aHWyicYEp9b1uIASwfUiNJ9b98wo9zddk0rva63cEPXrjnN7qDe0UsxowuvyAJsvYHpd6Za7wZQ/CPVsGNF7xwQlCZgbTSJs5e6BjNGUjZ7S9LeUDleR90W6eMvvKvXYO+7nfyVqNKORWx4SMqcCY/YebNBAKfYTEAR5z9O35BJKMCGrW5JneB/uTnGnw4eUjDJl6aXp34oR71sZPBlBg+ucdWg1WQT+q9GI64OvffbVtEUpy6333d6ltfaPNsc/u7vBKfOjd9zf4OvadMBlzMMNxE9ZRXGZRXRXODvPKugtC3kUXHJN9BeRmeLhY+km7wypLxS1tsCMNwsTO4yrb0NfsgN4Zniwq8kC7D7If2u/DQfLg5bSmliv0gtEx+JVDWL0NRoIiv2/LHtQKp5lzeM2i5KdpHM+aJkMsMSlYo8gvRhbOET+SN8yx0vM58tdrkPQpLlzudGqAkYImfmPKONMUAg3WwkEGWgVyjD2cDSbd18FO2eZlEJuMar0yPAA3mpyxc4YYurlVm07GEqmdB5638I0s773E2dg1Uy3ypReJNKc6huHCpVPxjAIsg+phSoYVD5FFZ5REE1ForFb2dMBMB4/jJlzxaCy+kEV4htK4WZA8auBRGFbErT37ed29vl3uFV+PQ+FLir5EFH4kI5mnno5tarXNV2q/daLTUSQQaXaaxqrZLKxy5kHoNt2jfWYcSYrTgcgZy+FHy0+HiqaSGD3rgVY71QZnINzKFZ73C4mDjY0j368lD+SwfjT+hUzM8MwjCV3C9ITw8BncfNaQR4gtcDjjZLpI+cTEvsH32xYPpl3//2+mXv/799Icvnk2Pnx9Phyfw+x20XPZrXFsMjn6pbAt+rZOVWf07jIMLDL79ohzt+Y52v3jZN9KrHtZLo2QN/m6srUy7GDC6bQbZNcq+pHxbn1cn0ztX96hxJiI4DddaAUex8nOVwK0UvgTk6oCKV/4ZfxmD1i+zZQXWt9s1OleQR79U4AVceVMeeXFyUXsMy7CWHyr87MWjHD+veWV9LcYzLU/9LkwbO1vTrXt3cHenXQ0xDDL3WKowMyGJoy7KJu0BWvBrjEPbcJEz+L+2vpGvztURQ5GEyEYe1ZHPuvqrAbqMwJaZOOSb21zrRx7ube9FogEZxJOu0gwEuJLdyO8833AV7I36Bi5QvzKEa+/0CvWWJicuvhymntr0q20Y+oSSGWmw+5Am+ztj6GgAEYvzPOk0DNrTY/bcWqG6k30kp9QmprTE9b3t6Tvw//a1vekO7v6Na9Pd61enW/R5DeG7N2/EGL5Mee5zt9/Lu1R8gatc13vhxq/iC6ybX4BbR57oYNNrV0Cpq322xpLqm3m0H7bA41FWLgI4gtK4JNJwpXK2CXUq4pCb6DjiuF/IgHqL8DZOyjAGGbg0yPPBDfqcfcw+9wZHd50O6BfHXmHkHzB0//5zJrVffD797vHj6R8ePZ4+dR+/W5OYwB4wWz10xrpCv0CWffqhzErf27cM+qdumTqajg/3pyMmFRrA8tdPz9YLdE5KaVcmv054ncTkjfpUQFpJEh6UjnLbkJ8Qf4nRfeTnjn1JNnvK1e0ySpkcsk5epcPyXEjosUAQrTyRHbLVCXz0ITEWBwuHZNXVdilDqtum/tv29r/0Qf9IbP6KqzSVtqTxPCTMDCNj+iJ1rN5mmd7jJ0kZoyN8uBrbnChW3y+EFWt4xh3lhPC39KeyEbxaX/3yo+qcss3eEFyEU+7CjZ84pdKMXi0lY7cyDR+z0HCMEWy/tuy3Tvzq5WBfMHWckmbHcg1mtycYtsLYpa6Co4o6Olo7rFaBfTqblVpoSj7KSbvJIwsxH+Vn8UenjiZMPmjr1Gp5tb90al+oGSTQPF5dNfZMdmnKggflhQ1WdVxjtId39jv8CK56zfjFGMyE0n4VnkBfG7rVTo4dNaYLhp+HlHUOWhZ0yuXXwl/+7M5fMsv9qT0hIkHGJbQ/MeUdV1PrixEEwVFw1oMwO4vUNS6icMXEOdTdMiw4zId/SYeGTDVaFJPMJJGrbT6+JNKMRQv/xJZrcBU+gVy4/tlhi8mW04xPp0qDVWcIIiCNZBmkDV0VXPQAwWl4SDFdgs9AwlRWXnBNTUHRuqAFGiqt4VCaStQgXTX1tvbVKoDhTdLBY8KT2jCEN4+ECWja7RTx8zNO3LWv07rbyU3fg44GRhm/GhQKrGEnr46npyh436ptAY0eJs59Sz2LcwUugqzAQ6sKMAaSBjBxdvJs4CevK1x2vtBuHfCkJvqlN/wbdZ9fE4fr9hsdr+4rrng9QMS0flZJNDaIUHlkFVIlo8uKCffImAo/jxFJ18okMocTq3kzm6V+4rLp7A/ySrDeHnt28vp42j90C8Nhvg738oQZ7xv4j1F7GUN35Yp7CD3z160BDGQUWLP+Msptk57spBxrkbalpaDPAX8dWbixtzN999696UeffDR9cuc2xgrGNPzWeDo82I9Rq+Hpy3niyipuBmQnAhPG7/H0+OGTaf+Fj8iOw4uUNeQgA69tSvpVDGzfiIdK+OWjWwca99JqsJPGXhYFm8ZM+/eqpatf7ode28CYg55slYAe6bjhmZQYXD4uvoIR6+NbTyVw5SGKkDIyEKd9aR/bCbylcOEF5UR5pq273470Zsb/LieZvJ0u59gzV1YvTmvIo3J5WV6bk/y2rU75zoAhz/0zTdrEspBRnJlqMlTlIu04cVXcB93wpC9SUCag1NmBxhX0na2d6f5Hn0wH+/vT3//qV9Pv/uF304tnT4k/Tn+yBOVsFQNLuT91NYX8tkXQ81925YVLH1/CR1dZdaa13RyMHYidXNijL8DTHQztbWR3TVmGZxpI7gmU925/ePTwYWRIZ1kypurapS5/I0HqGMcvX3kD1wYytLuxOV2UDp+YQMcqstYGQPdloSaspQW7Z1dcnRhxWXoITwrCF5OYJKmxyqcALYsxfklvu9YeeOrnJA0+ybTsgdRhjK54dB7t8RwaXd11MvwGXK/Buw/NT48OpqcHB9OzI/q3MukQfNFVM/UpusAXX5G7U3QB2gRyMPQ1NmjvGP3kufCu5ND+6eRNuVMnub3K/h9dTHsoF8UHMHtFFm055j/TCf98knRwRJ8/8pQYe6i6AmTQiyc8FcKz4ewzvV2g+Srdpiw9CoiCf8q7bePCg4tTJkyflNdJVvFnnDGSYV8Z+L0aV4B/+ITK06BPPOo/81W85S7GrtAEdaM8/pGWNpLH+G1z21ldUONslS+Yf25sVc3DherzQoiR3pLzLtfwLtNf5S1ImGXiN2mejBnhDX9qSVd1HSNMKz77sm3u+KpbnjjiHty14HIfbewcy7BMZCgvXqJLTzze0X492iPjhWmDv9I70QtCwasRYDZN2xXRazN+8pd08jlbo9DdrlYHi/lTRi22ic1yLDvjK/UxzPHNMcHtPgf9US3iy9aoPqjNIDR/2zUdgXH5KvimBvA/Bft/IqFVQ8Fr+42YRQ3wvpyCJZMGDyR2pBGaYBnD//iFYVsCHd9XQxSiAv0VVg1mm8KKKK7j168yGAsyWWi8hc2bhZrMr0F6bOg5VD2KyfVWb7kIC2DdGjrdooEM5J9Jui4NdUv6CJp/JjqbThzplMMVvmW8SVNefmFCOmYGn463g9vBuEpzzfIKR/DbiZpeXAYv4nzUFwNBGuGLOPRreGW2ZocQF+ntVD4af/b0WSYgrYz8rwFySscTzOfgHNrwr2VV0JXXmjEa5zWPbskXwwjchoXv0NF0WoZXYcGz8KI6SQwvrsIiD7RH0Q1/8ZUwnDN7O11t+MelfK+Vpq7mrfx2XQegOq6oFFErUcuSN5kdE7GgM7x08uQ2A/f9Hsf5LX5FVSXgRy7W1jdRar5ZrsHsKqnbGFyxkR7rgGzzT5mPMoI31Y41yF94x7CHf5XutYdC+uTurenHP/je9P2P7093rl+ddlCsObMRYjRwDpm5OzHZ2tqqvbgYHzGioEcjSMP3yeNnWd3TALM+kYm0S7VdG/xuackAQ5tHwUGraVTStfVh1p9sU8pRPuS1ytWV4T4rWeVtH3bF3FVlv4y3gkG3gfFn3f0ghy/l+Yg8+Kw9BdaKaU/gqj3C/xYTf/grj/cOCNDMIPEWY+TiBc+0vjitU+YGzm0Apldbpe/TrjH4qZf1rkGWOPHhqo6Ff3jKHzNhDJyCQR8A65cE8JkmLxmkXq7mWv729u700f1P8mLi73//+7y97TnTR0yoZDokxaiz5hpueXrhZAEZkj/yXGO39todTS8PPTHEVX6vx1nx96U629xTTt6Ql8KnTdrGga72w4IPWbMMz4b2WCTPxHZAs69KdyB1X8LyrhNYzSEXZLqALDhxU07fWQ70uP+4tuPUAkUjj/FKGwi0ND/acdHm44mG7Ud4JoWEdrtbvGODOHQGZmLrxBfZUTazDz5ySN+DFnmbpxnKhZM03CFxjw4Op8cHL6ZTGP+OMn0K9BJZegnd7ll/Lcm0vU+F7OelF8CJwfsa4/ct1zU67MX6DnTRKf209ZVVP8G+wcRwHYN5NXrKL4apD97CZ0+50AhWVjIhhh/RBJTjvmS3O2j47jNhPMLIcAuVTwJIGL7bVmGHdRYf+Z00dF9VVqSqmCbb1EH+B8LLkmrTpg97Lz8B+5X5Kg3/FUwgbWCaERe/CNNuxud//MLSZ9yZu6Q1V9DxTxSt5+f6plJX2jaAEwdNpdtTs6Rr6HytQzpevMlvCEHFQ8ue6xv5MOvvAxY4/SHHlTO5I9f6ldtNJvpJSXrbRJpdhLEvawBHzonONhzKybiELAqW65NXn6peWVtnnKoJbhudgtSnHsiIdog4ijsVN8hM+T6lLT4RbwSu09jG0r7CZM53ATboM4K8EKyvtHXBsDq6TD3EgJGxx6eCbg30hCEXg5Q505i3X8TWL297jPW+eRmYeT8EpSm+Bv7qZ3fvU8h/EaIXBXid++vaBMyvbbAIEUTqKSuCgfhl2m76AQvvElelHRG5DD8NBvfAX43ibFel5ZdUNFRtpxjAVqFyLK7Vec0zWoQIBSaPEmB00++1/XGLe7u4jVHZBeO7XotG6hYH5nGCt+Lwv51AxW2M6UxifoU5HVMGAspT528wvQLYaWoQNp2Yi64yVKpdsk0B/4JGOlL4MfCmHlwVzi6q6++tMlF8qTBLEY981xjxRAg7WuqVMnR1yoDGrmHWy3sNLldT9AtpEwqpNK9LSQFZkdS4UqFLr3QnfdUfSvRUmHmJzx4q46V74Aw9hEbRSZf3oY88+JWXdEzzWwb55KoqKeIGkDT5TK/xm5dzNAKCi3wqA9JGVpATV0OaB3l8Ct+yPeCCj/7rhQeNPgcx92utb2xFYbn66Z49T1rI2Yjw13qVrECEbSxBXFuBU2nKeztdxq0xydleX53u3tibfvjJfQzg7073blybtp2ho8w2tzajWMTxDMPJ1R7bwzfXbQ/rrlJ8yYzcI3BePKs3gpULWrJkgro54JYsuCLKZAieuOKvoo2BOAZnB/EYi6QxbyYI1nvIhPRH3inXFz78NKeHsovLky084stJgKdLbGxuw0MNAQyPh49ixGe7CzgLl3KzlKVy1T8G10pucOlv/HzacOp2kNMTJg9vpg14t7UOr9zLTHPBYq5DtymLlNX6QBxpB66+MBbcZKrwdt5/SN+dhaJQqLwlpzQvzkmXEwkN4PsffZwznz///PPpAAP06dMntQqMrIjF+slT5cztK/XSn4NgGb8atmXoHuJexh/nGcs+lcBpBL/0xUDa3tVIB2VXgl68OMjLinkCQhlPmPz6ZT7v68lBDcipe2BZ2aVvWdNYAV7IowG8hkztrK/H8PZJRc41XgyCMCKo5XPpZzHR+7jCq1l710Qd2UCwFqtjtoW/FK/+KIrMKx1dJw3g2kNZZ/ZmJRTcGr+XMMYvIBtv4cVTZPMhuu9QOq07YdqXTA+YKAPKAnLi1SJT4qjHq1dHtOtryrg4bW8xSVTQyJe6QaeTwG36pe9aOAn0yL+XGED9ERyfhDgGijNPhSJ3l6oOEPHqzbscGfjcrRd5YqJehGcXXOghl/JLHiHGGOWGZ5HXlj35Srw045+3W/GTYqUXPNIsP1M/4sJT75OuwnXC/KqznzbqjjsPHTqPP49HKJqXBrDQ8YbLn0V6/qI3lJukXELSS9cZqLom74iKLuSnPm+ds8B/DjpMtFVn6ORi/oxt+NXHbi90Emt6y7N57bu+KJcTLCwLPMZBQNrR8C5bPaDsugLsGHVq38clnl/rrlqEq/bKP8Osj7IYUp1I+sSnxhlzN5i/xmPfcbk0bftCLgaw8lDcrLKSj3K9k8+1kEO9wetLpPZjJ+IawEdHx9Fz6i7BcartBMN04dt5WJL1QRhq5qsBtoyTIOaFFMHvgzBxuL4XTG/FIxSDAefTCkv/2fAGg+b5dOKKcZ0rdI1wr+IJGOwdDZnOOYRJIHX8Hee+Kmf7MrpdKc8a5MqgKaHoxwCNc4636xyaAMNNX/SWC08QgFYuZcAOwy1566oTGj+5EzYXgE6nC/6EVt30p4wZPstZ0nKWzvLUpfM0LV5pRGJsw6JJV2Uy+0P4Y0DBQ+NTlukZZRyAdOLIuYQ48ynYpu/ZXfGk8mW1E2c6B1xXXdwb6mzXATZtg7Nd7Pz1iLkgPMdA0ThbPH62zeQjdEThR8G3G7JgPtOZxvw4Auz30OSWBwcV+B8+vk1aXYxtB6LBp/AURxR1U4bwEOSAWo+RoEtCK1nYan0cbOWJg6+PKY8YsDR+VRahGYQOX5iJVpIw6wzPUGoaDSuEbTJI7sKnGztb0yd3b04//M796bv3b0/XdzamlYvkO/VrWnkQO13d3Zu+993vTp/cvz/t7uzUYzfyusfUx6++hHOMAXSCcfT6RONXI16WUA/45otKeVRKPilxpfHw4DDnxbplY31tk4Hb/boesn457ZsnCCg9347foXwN/q2dPYxaV3UvY4wfTA8ePs2ZxjQ/ZWFkwNs//OGz6ec//8X0i1/8fPr0D5+GxzeuXy/DAJkIPyQCLNUGCYqre9uslKcDg8afBn3OcT5+Be21lSLx8DNPAHBZpQBnZIM6F0Jxdh+yzBnM7udyVf3qfOL3Q6UyQ/X3qkvJWkXpL7ktI97Jfg0WykleVhyfQvbEC1+C9MmMK/37OSJP5ykhL3Lkked7+jEXr70lJ6u/MYSPKj3hrgxbmAbWIbKRl3XkLW0qP9OvoUW3rOs3rDM47D/ZPhdRL77BgbSbOib9CydPWg8b3rpUPqVs88mUVmZcsweVpjRNjBXjk6YoTNunfPCqq+xrJH5Ff3H1LC9n0pcNR/hdXo8Bsg9Pnx28gB8YsqN91BEnGCJOYIf0KMihyfuEDTyayJ4zvbrGeINBbceM7Cmv9tPLF6dNv0joB0Hom9Y7+JHRl8is/cTjEL/APcbvS7PP9l/SXq+mF7TdU9r5KeH7B372W7mWHuVY4wfnT75RV9nRcmU54RHQ1zAvF3ld/oZFGuC8/7zr8DkE3wxll3G+nIZ53HtxAV8Kb8e/zu8vcX1v5NfAEs83SPsBnB0GR0qmbW+wOsYobz7J9smXbS3Yv9XPa4wR9XVLxl9+jqsZJ5G1tldswwbLyYIAV/uUizLmtfTSLfgI9z4LLGbyHtYtKCT90s5CPqQZb+nLwqHzmE9PNnIrhn0y/DcvfnHHaMeZL5iJz3hbySxq4artdPQn9TH1T/lAlVuLg98Wlpz5Crhy+c3fVtENVnB4G0aCuZDp7/tmitApzoQtKlixZ/GcvW9o/B1TjTKYmX81ICyaDuZqIGlwlGCUcJRBqwGnUVtxLTiLMoYLgE7fmbiZghC6Xu8Do7runS4CTwPqFnHjXoERDPtSGtwczoctSCbMfApKC8v5vNbqTJ2SuTpDxc3rjN8648AOrqIrq304QvLp2KtXd7luJU+/yZo2oezQojDjao9x0dVG72ByrratnSarshlIqlMabotngLPX4PIWO/c6DYBaXRzGcdLhRJo2o91tb+MxxLKah8uXj+JcEdEVzjwSpdNqFPUjJJXSkobmjSXAhfDZ+tSgvXgES9kqKGfS4q6vpplWFKVU7OgeBu75ixojKhT5I7+lQ7wpZ7SDeMWpQvSx01Xf1r96dbp7/dr0nbu3ph99cj+rv3dvXp02VqnTGwyU05Ppwlu3lpwi+xcyY//ko4+n+3fv5m3/nc2taZ0ZucYtlcgLSHkEfmoLqLDGoAkh9hnLV640tDR+63xk6n3J4/acRK4WX0nni3JuhVjb2MTo3Z12rl6bdq9dn65euzldu3ln2rt+mzZayWD95OkBRpurcE5G15GXaXr29Pn0u9//fvrtb39L/OPw4OrVvRjBytu8L5QsF4zWT5wyqLzm2B6MQq8+Kkz/4EeiyKW81iW/MqNuoDzBdOfLapeCvgTvDXwvFMazULlHGdDhpEPe18AgjSU7Pu7cy4ksV+vrTvDFCWbc+nq2laxvuIfao7tsG9uoXPUHdWCtDNmHEm5/oFzb1FUZBzj7QiZyOPtAb4MIpdyHP7kveF+dCpZ8aePWkLIvi4428I0ofVGGfgZOeCFk4B76I23QYLT5Z+XUHT+Uib8GaSy9WzIe/iIrtXWkjPtXGCYnuPpM8evpiEmAT098+ccjD4XoLXUWeRUPXcYpyaPMxSQKsDTp1si9ckXdI+/ULdaR/+/UNz7u9kkRdU+Y+sfy60MWhx6pSH/R8H30dH968Pj59OCRZ4S/wP9ievTED+Uwkab/+uzGbRiKTI8x1nfhUw8t+FfXyNwIq/G2U89gxCfdyO6l87W/7+fwvrDzMC+zfXMq5rjP0zcPb8e/hAXOJg+cxzEH44LxPWk+nOvLII7g4V/6EF57kU8OvNrHXp4cl2wTX091puz1XqPvrlxEn6qDaU+f4mZxgnTqAGXXHpi+Sz+xz3j0pYs07tnX5rHsGluk2zJ0+utnAkL0gdcy4ovu8V6/LIjeNIrMLlo56fZJnWFIO86SjAcXODJ+4rrspR3kfnZTm776vh+H8nQp9Zb6t22Zbp9vIjvnwYWfr4X/17/94vivfnrn/wqJYxOKUIS1j9IXBMyv7yfKsGV4p6sONwKBpf/LaRPWwTJzMN2ZfVoOha2R4KP4GEtJqDJDSCgnijQMFqeuBrTe15tGtdEW5c0g6Q1fKggbtzvU+Q7T9/43ubdfajTDEIhFVtMNb4GC28IxHEaTeMTRxnrhxZE/dR3hQqc1TJe3LB3oHGFGvGDyzlMTCIDygg9BNE+XlRwjCQEZeOtTuG+STgdjYzRJM9QEh4WYP2HEOwDnETwdoHAwgIDXMoU+c1MF4IBkfgcWZ8U16xz88h/5iq5qI3EEj67TpV4pAK8DvcoB/3DSbDrVm87+nhcNoGvhBv/FpVIyvR1YroiiQR5afs3YMd5sO3BZXx/jOng7E9awliYNDVca3T7iRyaOjk5ibCitppUqlZTPyWyHctzSnpaxittBWVzf3Z1u7G5NN/a2pvsYvd+9f3e6f+vatLe1Pl2+AAZX6MBrmZiW9BcwUx9XZH0LXdo21jdSL0/8kG4PJ/dxt+2RD1yMeqfv2C70H42E7N06OgpvPHZnbW0z2xSKn65wWwbGrMYYBvA6zqunMug21mv7hVs+PMJHGncwkl3dVQ7cm5rPMLsnlT6edkauxK3x7Wqlg7o0S2MrecF76RJaBpU7r0K316W8/PaOQeYi/FzPFoh12sy9be4Dtg+JZzlRqglI+AB6B5fWEWW4jXLbD8+TsGHmbTDIOpUPRz55KEiusu8WGbdAbG5tR14eP36cs57N6aCxvb3DpGIvk4MdZGJ3j3sGkqvXrk03bjjhuApvd/JofQsj2Y+z+Lh13fq6P5x26bOFPW3DJxN+AUz9I3HyuSaNxX/7iqcK+HEF+2t1Bug20iqE/qqDsPQtIe1Gm3jywAoZN5GdXWh4R7976wQbw08wr8axE6ywFArUoykhfaVwBR/3bqdJu3kv3aS0rbMiHAKX9ImltiqUQVJyVuntr/nEOLTYtm+RlRMM0ReEvXSCTG5fxF5M3LlaPsWED5f8eIp6Jz/kk3C3K00YuDuba0w+6QdMUt9xb32tigsFvoCYF37BXeMbRi964ggj45gJ4nE+eU5/xbnC68dhbAtPejjAOPbqEYk5/g6jSYLeaWVJg3wBr3fy0bq266086SHWJ66Mj3CtMiV/1Yf05On6lU6NuCxwzqHDQgmJzsa+H87jEGyb8+GhUaYDMQLjG2VytU7Wp2kwMAsrI0/DIn5A4xS63I7NxAYo3VLpvjL/LG6ehhtwlv6wfTxn3xMePB7NuliudGYfMHInTp8WmM9JrM4xSYNZ3bnmPnXaxb38dbav8jxkH1d9Ab/50XGjdUt2CZe01I1g4/OiJTIUmiVbHPjFyV/GOLdAeD54eE9YT5zCY3U014Lqc/6lTshuvmJ66HFq6AD6v98YEKfgYoXjcOvtM3wTzt2+D+gF3wz+6md3/wvI/GiJVM+shPNlz4gJQwHDwuARNw+v9OeQNF9GeKfLj2s3Tl06v87B8HJeJnJ/jMWUgisc6ZBmIUAslY1/tFiVgVAxsPQjd2nWNZgmRhwgDalHyhj+AYUrJVWciQb0wKgr3B038gxX+CqsFXk6lb9kqbjk8S754k3eETz8RXcMU4S3V45K8SVVXONK2UHHD+8i7+VLUcbZl4Ngajy4WtOrHBHsUpXpgHa8WmHHgbt5aWneu73EF+BMI15nhBk4U3jRksclKNyEEmbbuI/RN0Tt3FllCS3NZfPBv5HffKHNDmeYLvXWRQoSn2vu5fcYvHD5iAUKwzrXG6kkJF3qBF9U8O4hHy2TwVtsKgsf41K1xSMrQTrrTe2anXtCgukly7r0ZybdOhDjzrpYKLS4QrS65vm18pEy5Ts/29GtOxuUcR0Dx6OofHv+2vb6dPfG1ene7evT7saVaVU5h5fugyQb5VEuiuw1uA8ZwPMiHu0gWDfrqAJ0Jq9h5SqXNEksw8aCj/LMkwU0TOvFBYx8jDMN2ssrKC3z0A/JELy+Ta8B7J608Jw4X2pzD1iuOF8AVH6UiS0MMfmggWubS6POyZLGiVcNa7cxyL9eHZBWt560XAv6vbPd0oY6rBDrqZMxdRwWBibyvruLIZkXOsoAboMgRq+rLLRt4fJKfv+I1xBo/M2zdkWD4cM/8szdCByXyi+f7R6lB3wppHhsO3r2pnxQDq5fvzbdu3tn+viTj6dP4j4p99FH08cf6z6Ou3f37nTr9q3p5s2b080bN6brN65N165eS/7r16/HXcNYvnq1VpOvX7+BsbydAdTtEE5CNza38tQkxj/Ox54uPnhMYPWNorvAa/vf51OaNYDfxfhliJ024PEO/Pe8ao3AMIA+Zg4nr+oydUkAmbYN5LnGgHKgEWAa+6AneNCpaxzAHz4nn21O3oThRju6z5ab8NW0BmfPNPUTryvfF3Agny5cWcX4ZXCGPo8Zs02stzzQSZt9QDmNbuDe/Z45YgzPpXenZQDTZ9dW7fMYwG8wvKUNnF4l0pbPGb5MDl+G17X/93ScDw7RTNitJrqS6yll2r+zDcOtDhq/lJ9JrP2RH5Xzr4Cr/OxfngBxH/0GHnWxCwK1EljQMmu+3jMsH2siWIhN3enmTojf63DR5biOfx/M45LvHD5hjkeZkIbc2yaEZdFFmSJ551fnp3+dK9/8guFzqP5d9AvJA88zNs7SNq7zYU1L4iurMfxGuPJMiJNRx40T+jlIMn64yuvWHPfgRybNOeTfo0UdO+2jGo6OteZzgSD60WIAxw4XCQwwry+YegKPaWzr9AWpaVq9o235B7oqy/Fb+TSp6bxmhRrj14m1/a/G1LIThLqMeoNDvicO51jrSRBO6r1Ku6u/2iDSdUp/1HUbBccczt2+D6jxN4O/+tmdf0FB/8IOIFRZsxKGtwk5T4z3LSSQm7AWgmX6ZZ5lfuL8P+6XaeXR4NS40DL+qwaBSRrAMi52gxJlXlOYduD1X9DZWgvcZfzYAQQZrqA1NA2izIpflMD7O4YQo5V04ndmtFCwi/IaquyExdtx0lKduN2i6rjG0fjkiz/uiucR3opvI1aBXxilXJMj9dAtcaqkFeYo34HfNDlWCkHObG7QJnQ+0+i1U2kw957q7PFF+Vs/80iPL3bY4ZJh5C1sBabLiQy4UkoabfUyWPbE0hnC49ChhHotRVf5Sc+/Uka0h2GJ8K/kJbmM459pZYWdy8ebebktBlYZ5mGTfKFuMRBxGdya/CDGUIWvfkhCv03gvuh1DJXwiCS1mlsyVLy0U599bHTpogOlLVk/H3d5rMyVKxrOrpb7QpyTPMtz9Zc4+LuJsluj7ItvT6etVQy4zSsZVNddvbRYeFl4mezx3xWkJxi2Dx49mp6/eB6FmX2HVFbeyIenz57FAPbraMpNbUWRFfL6YgZgzzH2i1a2lZNQPw3ryq8DrjJfPLYtMSbIl7OCUZDytZS37QF7cFhUKHzPOkaJU76DsO18irL3BYkY6uBx8PKpg0aXnTJnFEODtAvyWd7Id2Wp+7Xy1vJqH9Ff9zqJkJo6/mxvdysGsPx3D3cUPHk0frJ9AEUvvn6SIAqN5NZ5nZ5IoowfLmUNmHkbBiXDJ18Kh33OVXn9a2vQhXOlXKPTOtqnsmKytxPjVcPVFWCNWa97OFeA93b3pu1tJkrUzcHVY7X8NHdda4tEvm5G/Wry69GEvpx1aXrpfuAX+9GxTgLSZK5qks4+4+qjbTRawdj4Sv+XX1j6GkhBHS7hLtMGV6jjFvXZRk4u2nb0FXux9ZS3WYkiTfjKf4Lgt371hBNWJzKlx2Moezdko9N6B7oKo81Kb5LMdMqGBi6J1a7mzdMWcHkCRlbG5dn21rS5szu9Ja+fqHY1NkfNSRlpU1PbD/DpW2i2UOvKoORTmUsXTqfdLVeAwekC7VvaE9mGkIVxIc2ZOJP/FWGu6Ppy28nsHF8NX2XFNPYjT4eI3kuFLyc88aneWAQZEBHT+cOjPpVvBtp3nXDn1AFosg2E7jvlaszI2OJ14BFj/uTnIu3SBc9wQuMWOv48nAknvffF68rfrkGaGmxn0xut/uUm92Ks8cKam9C/KqfLm+MUup8HmffynTxzAzi4R/45dJmLOC6L8hbX8rsCrFHpSTcuFlnuBv3W8dDFPvVvqBaX4w/yqY50tbTGfvQTUW5Nc6FFem2v2ANESKk4NVp3drajU53sWX7ac6Sra9UxlHEfGRKfIfxTVi3PRR+3Q6ozZIW2QxKQP3UnX7WF+4PVacYxYaN+LnD108R60ltPmcsOWLavTlxeFyAhXwNLq+5r4C9/evt7kPafLdFDuIQ2hOYvlyihzbh5fNM5DzufZuE/F9bhMT6bIHqtP7DgaCBm4852Xx6/qoE6WfhnelzedDSkLjQAntxUQF5iMh1hrfylr6FpWAj44r4JKpg3lGVkgByCM6+LUL7lfWOKEYIzaePKLwlGroEr+PwbfgeHMrqH0OLsCBm8x73VEmcZBiVIwSPeiozSq/DmuxQkReLNp8RbP/3+Go/lyUMHCjuWxkhWicEjL1SueURNUd53WwSrBQLS5kCms2zb1A6hUdoGOJfgTC3SvhXO2FDhIgRitA/nxEhlF0cZKkLLCG6UjIZone5gmEYqCKyXfAsfR+eVx+F1ybD7sKyGX+Ny8qDSUHGprEi5kIuiS0Oz8GsE6uRrjjNypQY/WDPgulLul74uXMRgxBB036oKTrIy2SA9sWUoEO+HLVY8BQI06xjC664cg6cmNOK+lJWqh36S9eGD6eHjR9OLrJ5qUCurVVf3OD569CTfh9c4tl0yIZE62lMeOxlx5dcXcsiEYVjHQ7mlolSNbSqf5adpCKWfajxquGlIye+88AhiJAjDzjefL8XAfYOBl4Pg+e3vvyD9y/DMdssEiXw6lb3hgvS3nAvhubxpIF5CvLS86gI+ZsetMGO4dnUn5916BrBHU6nsI7caVRjoGXTJ1+1v3XryGBrGteIi6FVG9NWADprBEFmg+kN8GjQIYgw72ttJlSvA+TCNYeB2S4B9zhWgTDoZCLOqox96Dc+HZghTR4RGaM9AqFvIsn2PsmifnA/MYGi58vjo4DADk21WHEVmbU9k1H3xOcbIrSgQrsFl3646WNFlZdu3qB8+pcUdqpcoa4O6bDGI+kLnBQVDY8XUtGVohvfyGu6Gz0vjwycrY5WWdHniQryGpIsg1m3RJgt9YT+SD/YxdAPlG2W90h+4Ma/9UP6tQ5eTvCsbV7KNZ3N7JyvAR/DnwLfXyW9BdbapNUuh0YHSajVc1faYwkvTG/rvm2mXiapu5ZJ1hX77d3UI8pgd/iB372gjTZM+2uzlSfUbi6xilckylF3Fts86pcsqvfzhv/9a/1p5f1ZQ0vgLDwXPXDYsOhLkXuVr4k0INC8z4bQ91In80jJmrkQJ+xAY07FddsMCxwzmYaZO+1PXCqj8jadoI457Q6K3+TmGWx9L7rEnY+6sbkIoJ+48XUL1lWXilsfmkc74eZqGhI3w+Bs9/lA67q1bxlD0qql9H8M4J7rWyX54dPIy9Ym9I00YoD2+6JRh5dv+ax2tlX1dKK4oW5emLSZz169fTToXZHwalr6GnKAZ8Ctbg8/WFdossuqSP9I4htUq9M7WVibPQgzvJCp+ZCyVVpwx+uWf46DnAB+4DYJrxmL1EM56aJMJ6vMzOr1BIr4GRg2+HmDOX4fbM3ifIMxhTlgqKnOA5MI/FxrTfQnfV+C3sRbpG3euSwa2oTlfpYzBij8rbqHPsKpL0uASnrSFX9zBOehtvwye5y1cS9fQebquXtq/SOstYR0eA3HGk86j6zzcncEr6I+QD2dGUSzKCSRgEVZ8qLL6ughX2eEW4SO/byrnE7ko8qyqyI+0iZqX+Ayqg27CpdCw1dXLDMI+yqg9hoadYgy5iilUXao+lqcvdcRlpVY+Q4Qd0FUnlXwUvFdS56gwBmkfvXo0kC+GzLcuZIAgjek0GLLCm1muL7c4g8ZhiLm/zxl1rQC7/cJyHWwqfwYCFYt0SiU0uFrrbNczOp35RhFRrpxx9TfGRvhU8l4GvWW/RsmUsW39MjiSXrTyhgJi2Hr2IoKW0xgOPWLupV/acSVVvhnFgA8Ot4bsP38+PXv8eNp/8Xx6glH78MEX0+NHj8hTCrKkR8Py3fRi/3D6/IvPp4cPH06H4+1+W7qNpw2UrgO98mT7S7f8zSNe2sgHaa9p91e+jEO/8r7easdgGDKoEs5qbRskTAzkn8dtefrAPka3xlT2GOPXcHI1w3uVoKtaaQ/aygqnr+mgpyY7ygZGF/VTaRd0/yieW+PuQ+YQWq6DCKj49qusMdZpn8jiyGty4zJYAjXAdB9KUNJ9GEaibwAfwhIMlBFjDR47aGng9mk1psgPmmpS9arkLDxU1sYWBe5zOgRykxe7jEPm0ocIcwEhqzC20/7B9PjJ0xyz9tnnXyTMhYYrG2vhj33B9nag85QWT2iJHsPlp+V4Ds7Ub9yYzBZza4B+J2zua/ceJqfyl+jvOabS8nC08sLVr+ruVjaNVvuP+5YhYgzA4I5cjPHBH3iVKXMrNzrrladdOJ9c2Rc8+u3KZSYP4JMGxcC99BokJyfHybeS+mM00y5OjCMwA2d0FmVZlSoUHqkL4Lt0uz0tL8DRp+xdWMi5vruAHsbkffPGCZ4y6WTHiWzJse1bdSHAukk/fquLViE9fTGcVY4pAzpiBFKBiCvMXnylTDzDCSXP1cey5Yrw98l4pwtU1v9g0LTMYU6j0L7zlM1p7TTJm9/Mn6tp6v//YjDqYPmOLd61QaiezFhC0zkW+dKjT52sZM70pn86DvuhjDKOaSfHOmWKccWa+0Epx6J8TAX8GtOLiR4/5TvyYxzysO5XQneZ9O94DKcvNitEgx8glJ/d1l7Vx9LdYU62lDHH3B7bMslQ7uivlmldyVY4pMV+7qR96DCLq8lWGe4grDrRT8xrX0rulFX4vi0Uhm8Ap6sX/l11XisoDGHRdci4b2jC5nlIQHWt8pfBrOUGDvMt8hYsyjDJSNbYZKpMT3k40y0HJkWp8EdJJI6rzvvRvsFdKXPfMK/LIo3pk04n/go3TfPqDM+SbpQbv0Hlz80cRpzQeM6A8fUvsCgDUJjOtlVB34s2AxN8OWPczsJ0HWY+BdABQFer4Rq90qWetTx5bvrigyXBqRqEcBbd5HjNp48ZsM07L6fTdBh/gJmpj2mDlXR0eD+E4EpIXsDRYAwuO4mP7H0rugZ431Sv7RL664UyB0FXqfTnazoawXYuOzKFnhC+/D4+fJHVEmc923mfQcTJBgOsK2wY9c7IN5nx7u7sZk/lvXt3pvv370038Ke+lGvFqjPjwm/4ZF3DABz1sO7yoNN6lJXHUOVYqpdHyZu05DGZeFxZ1QD0Bbqc4YpBq9No9jFZn7ghXnmh8fn48dOx5/iIfBjIKJzL1G/FOtKe7pvc2lzPoeYOzsETHNBMa9i+i4PYoSWGBa79NXFRrig78oHcgMcB/PhEA/hZyk/bJA3Fksr6uIqoYaZhZfvbxv3SWckQMmCY8oE6s5xyLU8lU9Y3ExYZJQWmj6v+LF1GGRtlPupoe7l9R/k3bWU2//ADJafz8uZuJAKqZLPXrxARPrxz6LR91Wce6VmA+Llvfi/LdDBxYlp8qsHFlWpklAHGiWt93MQ9u+SjLWqv/viiWVztxXa7g08tfMFua3tn2sx2ia1skVhDHrZ9me769WnX7RTXrk67V/em7d3tbJ1wZT/9dfA8OmKAdAojanZPgGE4a+pAnX271KN1SfoPbZT3GFZKD5leXW54MHE1rQVElpUX6torcxRYZeLS/qTvsSBE8ZenhKLUmHDiRbzbcLKFizQaDZ7M8vLAD4e8zIq452M7mVPXmF3dlA/YWI7VskzoAFUMghxrFaPTnlTHnF1edRLh/mUH+lpQsInJJprc+6EMn4aY037o5DJlQlfJRBu7JRtVJTOrfyqPuPIyJx6pSxjXcMhI/4zDiTe8AdKHdCPOhHW1DNMs0+Z2gElq9f28I3I4/V1mu5SdyE7WP4JsU5x8TRxp7behkTCh8cz7julaV1iXjhOH+fxZoPnibb++cf0QhF4dvy678yzihvuqsOgk/WR1RVcZVbdrqEbnIYvW1XO6Re8ihS+cGRc+kt6zzG3PvGNDouhg8ijD6rQUh0t58EJ8LkppAGv83rhOn+aq/CmfNb4ni5lG3ZS33AZPwvhJbxaZmGw7kdYYNqHpxRL5dxx27LNDkMfJcz9tD89SkLKPnHbYAP3zNl3kaRj0tEvQuArJP/xfC//1v/63z+hUvzGTZczwAGduFoXMCSwiZinnhC7A2LO43pdqUbGkldUKxxAWXcqnIfgvVNmVNm7c25YGGzOHSh9f/ELVe0lN0pjTv5FG6HTvc6aarxaZ2XChUXTaOXi7TFcJU7o0vKfsBTLAXAbNhSN5Rt6mRX9nbbymj6GBQGpoaOA5cJ4RNC52jrjgrgGqOop0FF5XRHXJS1o7WQ3A0iyNJSsLvAH9S1ctirIbjgxZZcpJCtCoIepqsCVnhZeO5b7IrOJi5GbFiwErnY549+fl5TY6fRu/EuPgoTcrvfKCcsWt4ZUTEmJ416P93GM4SIMGhFd55duq9+7dm77/g+9NP/rRD6fvfvc7GMPXU4P5wKUSyITMcqmP9czkJHIi/2oW7Ezfl+I8amlhxCu/8sUVpZHPtHHU+RTnIK3iy8sItB+FZpX4tcbv8+fT40eP89WwvFj26gRD+TiD0orGBc637tGYMR6u0Pa2gucMQ1xoVdH2dhSvady0cQ1MMc6AyEWc8mC9Rv3hv9s4XIGvfXjE6JJL3Chdrp4+sLG1Ma1jdK2u+XLcerZHaKxFjkY5c1CWSp6gWp7Cl+p3pCX9kkbpkx5Kkqde+RO3kxj30Go4hhDpl8gG81HvqpcybJlFS4oeaUlR+QWCjDN9UA53Hr4UljzgtkwiQwceeWRb+yTDq486vwQkradi1acd/GoSCw9yr2y3EYzx6yN++OtjfQ1f9xBfu3Fzunnz1nTr9p3p9p07041b+m9Pt+/em+4g67fv3Z1u3r41Xb12PadN+PSAAiQaAppH43YBFd48ryj9dZ+VKumDr9Erg9fGS7srWIsXrgYu45IWmbQlTNOrxJqFGUgtZhBDDnPmN4c8WahI8NkN6JNOhpV1eW0/Omby/PIkK20awx5Z6FMLj6zKy7bwlArEb/eIiakfpIsJmcXQJyzuEga9BrC7k96gJ1zzDbEa+cqWFTJ9tJx7m/Gl/d06VAZw2lm+izC8oR9bTipjXYo/5s1qs4H2C9JYVMmxPFKWy2/+0ukmK14lbdIkuEBeJX6ZTqj2mSecQ+MSlmnMk+v4X5OHwUdwW3DqqRMIs3+r/6q+QOPgaj0ajF2MffyqvkZ0vkVWvNZxiaddl9H+RZnA0rfMI3wp3fAnPLQURD5sE6C2ZVjnWuXPnlzw2S8cI1zoUP+qo3xC4ZMOJCi6+S3p1ef12XAnkeBlTIgB7Hg5pzS01Qqwi1NbTHIds25cv4Zh7ctzyj+6X+oWtA4mhUtBMerrYoR9hfEGet3CcKwRnHGLcBJaPftSwjCUpa11knjmpAWnbTTjo9Bt6n2VWy5h49cw53unWUrENwBmp1kF7koHYXDW/fugCxLmBMzBJKYLug+kmUNVaqQjr/cR5iio6gBG9wAnTtH27N/uljATBYVM67imoeLSMWZ1aCicZ9P4E95b5w7itg2BL+XHLfwqu4HHZPP0QsritlauluHCGSVAstRtjmshvAUKnlDlL+mwg/UjCTtXZmbEhZaBQbTlKp91q/2sdhRlpvb/5jiUdVeT6uMi4raO4rOsdg19v6D7nFM52OnbKPXt+6zGUlcQU+2SU1WI1WsjTaO3DUyNyDhlhnjxxtAFX/bJWb5uGAduuVhZXcM4oA7DZZ+rhi9XjXD5a8fe270ao/cnf/ETDOAfTfcxEDxmyhWdnJPs40vKEyz34mXL0YD3kaU8tL29ltJzdcdV6oRD0zvoyyeTLZC6useQfzXm2Q7BiuGIIvOjFteuXaV8z8f1mLDjfOjg0aOH0+PHj+LXIPYR7utjv3z2dlplYPT0A0+zMPz48CWDPAMs/JKhKle53IOrSlXXsiXfNKqqDaVEwrzIe9O+puIMwJShsnUlr1Y1XGGuwRwvVXIvsZ9l3pyu37yZ1cYNV9cxyDyaK3vSqLt9uicMLYsFw48rpcvAL+LEG1cyoxxKuHUhNCuf16/dyAkKnpSgzPbktftI0oPlTH8Ta4oTvzDCUla8A0zUsctrg/fthFyDmPJGiLfKipO6fKnt6DCTpGxpoI0X59UiO05w3NqyOEHDyQD1UU78xUchOmmN0Ui/1RB2suEK8O7u3nQdI1jj9+79+/DlO/n63P2PPpo+gk93793HAL6TdrqB29nbjc6wrwsa59KfelO2YHnyT5c6RV5KfrstImehrepsW4nG+9Br+yWfKQtp+glOne+qrUYygYlLmhmAIk7kX9Y5FaZsOra8on8cHx3H2D1lcm0ZrrSvqRcuroTHvQ/+gi/AIivWTNF0WuJVJ90p75IVglb3d5Bc49ftZYbBlfxqW0KlL5u8+CCdXp3YOeHNZDEMqbhkSTb+i4CCw1l5H/4jy6Y1Ur6Y1+zBu9Qh1l9IdAgXCn9dhh8wNmlwda3wBSTBl50YCosBBdW+0NVtMqPLvtyGoff1o0ajL56HrpNlpEjyR+7s04YYEdwVN4fKW9eGuf98+jksyh3pu07nIfSMKwyvupiWbDH8IdA465axlSDrby5fNLWPq5eyPecK46t6ESSemKKzZ/gkBSTph8brxFycK5mSpTonnGvguXXz+nTv7u3pKn3ZcPWyfHP8qj48qw8IgourhiyYxEqeN+PJ5dF0xGQxL67bCVJ6jXdZgKJ/GWrfzXstkVPxe6ky5GPri/PtvGiTThtXYeZvN4eS7G8K76Z/tyhkQCoMnA8X3hf2Hw5KMQllwOFS4/wLD6x8K9+qeAm4kbn3OugX4h9xKlMNtzb+LKvCq1xd+y3DBm+j1XTdSA3SsuRH5YvCJqzxdN7cE7csp+k/e/06V7BsgwovIZOexk9o4vVn/97M4NXwi/GHa1rrDWYNh8Ld4W3Mxh9cZdykQ2LIJB08sqM6oNSb24PeYCoF1oNj8yd14S8tSxhIuNWgSUDuI8rg1AiMEYtB7NWXhPTH2U7Wg3SV39Jlbl3Fp2PYTN6simVVd3W6CD9yP3Mpw3q5ipL6yCPlreTOl5M0Prc21pmBG24p1QZRZJEPK6YSsNNXWPPTapsuhor1pBzrJ3219iOdyCYGoC+0LfZIg0OOuGLrvrBr13ana3s79QKXJYJTg/eVBtHxy+mV+4IJuwJvNn2ERhpfojP1tmfMYgxuMsDvrG1MV/1i28bmRE1rNQ26YlzIN+tj21k+Yf2YzZUHH+lm5de6EF/yaQ3EUQaGzZf8OtIqKz6uX72iIbaSx+obm+4dX88q497V6zk7OPuNoSOP+8GVdpS1CgyQNqU8eQrSbBPRZU+yq6UJ1vBwG8tqjLfv/+AHWcHX6KtV5qFHcLZ19/fu54YXjEK/AZiyaLK9wc2/di0DiWg/UH2F0sa9g5n7tp89e5aVR43eZX8yTSSOMGmvXwZWY8RLPTKJVJ6HS39HVqy3E4EcVQfP19c9D3g7xrArvFkRvnVnunH7dlaDnZzsXfVs4RvTR0wavsMEUB6qS6Szaa8qVZ1DlcQJhuWqIEh38bsXNkym1PlyqPJivzWBbZ7FjUJIe4CTNtGgW0ywuaac4ULLcIJ504dp505f2JZgHRzMS0cRgNOIWKePbMAbT95wLNIwth/Lx0y2SGceqU8dzYxXPWi0Nc2LcIRd8ZSWOqaFiFGIl/oHWI/kqFtwnWbCWJPjoq14TO1MUPjxGSbK5EyA2U1Vv0V5RhWCpR/otPP7/9DQuL8EhBtj/aIT5RfMm98vCD4HXat2c7AKCR91OV966px6fzV8XXyD9XtfHRO+8Nd9Aig74SPSsaCeYJbO0SlrGsEu8Hhyy4ZPxpS95KX1iXcl2H306lrlUx2QJz+ELfRB5BGdhl70KZ8vcG+jb2/fuD59dO8OxvWVGhukZdBTfGtXdOdnf7QvRW96dGU9wfRaT1aGVJJOFNLu+KccZ4L+uox029gE6dPSmfJKDtp//rog7huAmuYbAyT/D8N7Bj5U3JKg/whAoTLHsm2+VoJRXjiLtvQeuEo5GHhOmLnplR2VV9MsDo0+lXfjEGzglKuADkSlNAm30Q0HxKPrhmq88/wjaSD3wy9e4ypN48slEHxna/ElWOYrGr5ER4S9eMVdwrzW1gQNFg28MkwiiMOANU3Rr2B2PgeCwa8482tAlhHcuJqmUvzVXsJZGtsVreWSLGWK07x2njZgje/ORCSX6ngahmWszq8ai6PO4W/lqY44cPFPWltBtGEQvDFwO3/xofDV1cFZ4yhPIrIiWrjwRLEsVq+URxV36ldKvAdX0yfNkMumJS+U4WrLg/V0pdoXntyyYRnFD/PIJ2fwGyitne06w3Zl5VJtbYD/bmlYx8DZXLsSxbZLfD6ccfUqRu/GtAreFeqzhTLdwZDf29ycbmN0fufe/emj23enjSvrlApd8Kv2VkqzNMAJnHExfOWhbtTJBL3S1O1LFOkwmEc6jWVlyOPG9BtnGnngZMRH6+5F9ctxO3vXykBV7lyNx287FF+LH7aVkxWNuDqT2FMblKGQkbbt/a6udl7HgPv4408w5q4m3v3WwkIhWxfQjhpHFNrQ+mMgOMb/87AItUCAWi391LF1l09dvJcGdVa9EFeTWSegOg007xcu4VXvfOBiGLrywD2+7fwgidtN8oESB9ixJ3h7bzd7f52MuCK/u7e3cHfu3Jl++IMfTn/xF3+R+0w6pVc61cMziLzr+t5f+pX9sZ4unL52YjTS6ZCF4s6ML3HtLyg9I0YAXEso3vE/d+LsNozu4JryyZj9l/xe+2SLPESULlBeuUa3RP5WM0mw/ycZfTQvmlk6RUtDbExuNCLK2R+YzkKbsr/GRE95F0Gkd+SLxjGvBHkZsm2V+iVfxCCGhHpjvs0ouCzHjP6zXApP/fjN+VCJCkIqsMgndOCH4AyPZ0C4bfl1cCYN9MmkQVmg422fkqelAfwN0Ff+M2XgDPJCeMdExkalEzrL8j5o9nxbsIq5Up/cDBd5FGsRtihfG8aJuy+rlizCB9L6hFDD0bHWbRAe12ieTBThjdt1lKtsQ1Q/yi8TkDe60vIiE/AU/PzLOLG2cnnaY/y4d+vmtLvtkZTIs/JU1ICn9I7QfUgQZ+phO5Fa+dT4dUuifTtVSsOaXjmuBaA+6UH60helH0jbzFy3u37LPQPnbr8KlpbdN4B/+Y/v0ybv/i9zYYugSMA5IuZELdIsoDrvAsmAVnpzsIKm/xIQVJ0AP65WZMyv2Mh0DwJ/l8O/PS7JWZNpKqsKCJqCd8ZUu9rAq0dBUaAcwKWrmd3+Xj1K+rNVWUDjDpA2hmdwLBt2UWeSZaYTZCau+BjuhMn3dsHZaAdNjccymkZrlavpAWm1TnYEjdUY9xYV152g8AhlDGuYFL0pG3pqRQbHT5wxcjIglF8Dw/C0C4NAeA9eX1B7/eo0Mzw7hKcAaPgZJ10B652yrGMR533xwjiNvMGrwQPTZWYpkD5yIK+lAb/XVjJeg5rMLTN4Clf89VimcNRguMBB3KKMlrmBo3igwUY4fPfIMV8eW8WI8/QFP93rual2cAcq9ya7hUFaFu0OeuUj7ZVbDUmMb3C6vxlPrXjiNOTswoqhRgIUlqFJwCbGz84mxu/Waj59fGNvB6N1JUav21p8a3iN/Fm98rxYV6q3MGwwcvzgxA4Gplffdq+XKzZiIPklO2l4sX8wvUTpunLtpKJm7wxEtK+80AhbXdHgqiN7TqlrBmbrFL7i8lPGSibrqUMd9baucTa+uNYryPLfFWG3dThou73GJxZ+jEG57KcX0iKPq12Vq5XQvrm5jfG2FYMvEwrwabyUEehLXxqFV/Khh2u4169PpmfPHk37z5/Ciys4+EAasiHnTBatA3jmq6Yl79RqtKP+9KtxlR4KHk65lgNfA4sk4qgBxX6kDCmD69TJL8FlnzRtptEaI9g2gFcaw7ochB9Xhq/+pIM/ORrNSQDOCUZ4ko9++EZ24fILVLkS1vvdg4d7699GtHjyqeXNrRjKjzxb+vnzxcCGCCxACZj3qYQg+/LLiRQCNq1S5yu2E+Uo7HnSkM4hL81PsHsI7TOi4BI9iaf0V63EZlU4ZRCvLGoUmj+/lJxyWy/aH+2j0XKEO+CaPiffkKZlyL6IkE4XqPclZGT/9avpAOcHJ/zKWn1pLWSN/9ClDFk+xq9ndWtUrK1epK/SDzfpBxcp1c+UE+6wpBV+wbPNuaor3JY1XUTW312enu0fTS8OjqeT17JDfQX9OF9Aio6ryuHUl9aGrNAdfSY16h6VkEBidbf199QA6xv+KXfktW+Js34zqComvWlb3tOOOG4qwQfAtHPIPS7c6nYd4cqbNC0N36LEJI1F+htn8aDoMaXGWYy+xALJWDrXsGXaSmc8IYvwhi5X6LGhY6PjZmnfBxVfaaotyp9TQ0QdB+380lLcy8vWlVnZ7b5AOp9u2jdBnPdd3BtcC1fqjG5z5IN0ymyd9kKfJJYo0lFj5NGnlTeu703f+c7H6Lt6akhB0/Nnz6ejwyP6cS3khD/KorTjarFMOTGc/kV8ZMFtPhCgzvAlcQ309M/QLk8THX0W+fQGsOZ+Ce7Z/mEMfGW0edr92qtjS+GSDSPzV0DaqfHk/zeE//f/9IcHf/mzO/83hOJyFVSIgmwgbOgChHmBBWFNGm0OXxaajj+Lu8HYFuPky8cPLKsMnFOchowbsDWAHezEFHpSfrIGR+pDUBtNGhQq1TbkzGOa5B00iluoOPAMfA2mnzeI2ZbGqTJV+QXDhXxeNFCdzzQKRUIW98YRNpI2TfmlEEO77GX51iOCg/OaAdz0dIEFDm4XqwPkT6fRD0NVONlrphLklzgHf3CFR2Ba4ilnhzM+bQIOZ3i+MV2nFOj82lkNVDmn07TgIgNlirD4rzePfnAO/ipiOwwEQEkqDHDFCJ7T4U1Chj9XunQrQOmqMBWj/ymX/7LurDwaPuJya5z8dAuC9a96ZrLgEUbMol1Z3dvdztYDH1N7DJmGo3ugrId7jy07Mjf4GPmgAOtsO2XfFuXIo5yyYNnQUTwa4Rqd8hBcK3HvprXLF6b1lQsYvZenW9d3pmu7W/mKmdsifBTmSxFu0djGKNT49VO4fq0nH0/A+N3b2Y0xLOM1gKxfvc17kmPKnj73bfcjlCgDODzwIxjO7nuGX6vlruRCP0S7b83TJQb1icvgaD2hyXQxKqyXK2Jkyhv+poGfGmnyViNIA7Z4UJMqDSuVsjLq55KVT7+IZnEaaRqEnsqRFVAMNl/q8ogf6+yKnaubNchj5Cjz8F2iXx4dTocHz6fTV0fwZm3awrjLi4TTG/qOExPaGtptBwiPEeiKYLVN/sKL7k9xiTOy3FJ2vwIWSSqPasMVFR9lXoIfOzt707Vr1xn8yvi0zuGlgx9l59QHaYt8lj/x0BL+w1cH1AxgxtkeyUOY+YZsK6Om7XBpMVx/4iwbehIHSIeTK3XWEbx89Ohx2kqw/dMD01+7guWL3hmcUa4vk0YD2M+4KkN5k10myGuNBRLm5TT7NC59Amdfmdc1BnCwWoYvh0oHIbZFaKFcvElPvextZQBTBPehK+nhaxsW3EcbKu/2r52t6SU0HjnBz8AsFaRNuaSTBvFg3fuhj0v06YvQohbbXL803b1Dv7sCLo3iGMZ2HvkADsY3yYzauIgcXsIAJufT54fT/uErZEJCNULsryvpB2ZI9aiY9BdXCIMf1jv8AqHXJMS1XPiEyjTyo9Kie6E/eYJrBpbhhXS65mv67/Anfrjz0PEN3jvG9XinkSNNW/RjP+aiEby/v5+4Je7ishBdOsI7jU5/OwIWxMzrkj4KmMR91cE78jdOITgGSFvix31kZJZ27m/osFwVvNzoHeVHVkp6dJEbwu2PV1z84N4V2OIR6ZBJ28rJrlu8fC/AxQXRlw3xLnv6fXflFX3IYyY9AckjN61y9vUic3apa3u70/c++ThPJOyLyoiLVu5xPzjYr7GIMsueUZcv9VwgvFHOR12QJfW5E2z192LyQpx5vJZMjT5GqY6RB9gKLw4OKbf2HptWF72Ds76xSyLr3wwah1DUfQtAlP5dtfKo6H9U+OoywkAVnYwbhqMNkcqlklXZgooPpG1m94As758g7jq3tJStZYhr0XmAxr3sCF3WWViEShM/kzeehbMeXRfKU3Eu40d+oOrm33vK6qCRr4CUljtoFRKzwE29zqUxq+EKlfXPfsnhFFLTVUerR6mZWNhpB45WoBH+gSfn7Gbfab2EE6U72iR5Znn7UXN1qCQJ0fLHtmjXvHHlN1sAwgCdYq0j/+K6DDePA0UpqaKz/XLD+KQfhVuO9Y4BruExnAZ4GeSDplylyY9EkGaEh5fU+dWrY+pgxzcOg83SrLOdWcMCgyFv4WdVTWNC41qarTe89wWEYUj6hrsfhsg2CyZqGRUp0xWjFQxGV6Czl4t8liUd8tiqWz/bzDOLXfXdwxDUaQjv+sa/BuLWdj6p7F6wQ49Ke/hw+uIPn02f4548eoJRWG+c2yYZFK13KNVROvT4opAvZ2Qg9SeP+bXRA+cx2mlrf/JBwqhb8+rkxIkSRjZy48sXyo0TqFfU1083X15Zn66sbU5Xr93AqN2Ghx5D52P7zcimL1bUKimGeAzDWrl0hbM+6Xsze1YdVDWMTWe77aPgHz1+nHOJLa/a+txqE/TG5U6elmxWbEPHVnr+9d3MfQuYJXdAU47km5MCtyZYrz6lZWEA0IfKqC2juAcNryX3yl9NQmLsDlnMY/12CfdKHq6uIOVqGQ6w4oSvCRvGsnU13q/M/fjHP57+4i/+0XT79u2ULZ9CW5i15KdgnH2thmv4C75T6nqiLrYNFBHi8uSEFOWvsJoM0i+MC9pqI2nRlb9uK7Zc2R72W8sWa/3EWYn4py6irhq82pm+gJorTpP+hHyvcFR+uoIM2rfSLyHEXpdy+G9vhtC8TGo/rsfJvkg3TVcuX8wjZz+LTGTa1qmY7qKfLFbHRc9JBwa6LrrGPlictC9mcSR350BrSlogonkQXg9+687ASPMfA74J6u5T7VdePV3Hiauyfr4/fmsYWZpTjUsQ359S/cr77TAsXnYUpAUnhhrByi1kXN1GOyvr8SNLjtOOsdKuTvBJmtvT0uzmQea0j9SN1lVZ0WzMJNJOMMjN10XRv29e1wvRvRXi7u2b0707t3IcphLj2CLb03+kHZzFw9Ip0UGUb9BpaPM4Up8a2v8VwjEW2zOQZZ2i64KO4Yu2bcKAtAsuemLIRofN2++bQvrjt4IL7/5agqz4/xJgxT4EzfAWCtPWjOc8w7yOcJxiZqdvhsXYIp9XoRhbcd3JCs9ZvMk38izwA02X0GXO88/jBf3doPGP+Epj2YVn4cL/D7vOq78NyzNxo5xKM+qPM35OTwxXBNdjsxRgwxVqlU8/JnVlrve5pbyBq/DZ79z7c5KtDkfMSPORBdpLPK76ma7B0tuRm/z5X/TQvjrbOXSPeLzFLxEAqWfKbme64cRViUZY0+mVwd3rSGeYlIg/ZUCzro3g7LvD1Rv25Wr/kgN1tWU7EWQ1A37Ke7+qZT4VgbRYdmhGBlVOvuTlY2rpcbUrK144V5UvvHN/lsZwfSLVL2O5kkSh0zvwvsNQ9NGqr8k5m39H+ig02k9l2SdflOHutVwZsfQh0sglVwPlxauT4+nBgy+mX//9r6Zf/vIXuF9Ov//977L6ogHmCkBe4LMPimPwV17lYwq0vWXL70xsqFOkjHL09cB+wS7nKh55yJwVAw9495Fbf/bYM4H3uXcVXduijGA/2bk7bW5uxUCzfB+/b2PE6/fjGbaNLMoqJzLXhhSMr/aX/8hw0V0Ht1vWqA15S+aUZetonih304t4gPw0XQPRcQ3trXBlbAR8QzC5+eKhmEVZQaTU9v+KK4c/ZVXfrHIrjdBpkjNx5S8pKH+c/WHeJ/SBr8LJBz/EVbwllizey0/3A//kJz+p/cC7O1+mg+SG6am88hUxEAlGtYP0CTLsud6pC2W5q+D0XU0kfSFII7kMAh11Ejc43S6kzZh7XE+qyxbMv6IFn/e1+FDtLO3hA/FJSaK35PdIs1Md6TWA3xB2SpwfgXlpHyTOyQCkiD6gDFlG1ZlylBVc1fIdutCvy13OHv2URnp9On+tl+oT78q5zidA6ljxixxsXO178n4OLcOmKf0ortJp1dbyPBSO9IUw6Sok/78KUrdRv/MQHifu62GervPp7L9OqAT1ijR2PVumvgGZX4YZHkF/l7ks49sjlpzGcx7Oh9WYP0qJp8ojd/1GemnpcSV+XI7xRPZiAKPv7INONP1ssieg+BQlaR1DFBjxWBJym6dd8k5/7tHnjCEnx4fo30Nk9DVSxgSNOFeF7965Pd26dQN59Skq+t+xJjKr3NFvKFtSnTBnom2/pmzD/UDTQhczzrnIk+06plWXY0sY12NtxgrKDXKgeeC1+aDfti/98e3hW+eiKf798P7/HKx8GDCuUheBQAlllREGFXNc7ShGVboSJJk9Z2AzW+GoeNwQHl1D3yuY/hUYfzZt415sNUjjKrhDGZ0H0pjuPI1VyDK8rym+/QPm9/rbCeJL5/Ea3IW/FGIJcAw4OlLzLoaQkwMNVhRQ9gZ65M9lDTQ6jwiomGU0Hw0Th9scYgCBM8YBP9vBx6ttjPSAJBpdzW6X/PF/OgT5i3eWU49hs+pEJymncWU7D2My9faqiFv/4sH8sZphKdcrrvN12hQ+BoXC1bwsnOEldMWQ1Kh8rbHPQI3hZh00dO300ud+2joGrbaByB/DQRhDy19w8+fgq4Fcx9ucQMMpRi2GrsoG/+ULntjgvkjahDzO0lVSqCQGdviEopN4t2LYftLiXi8VZBvvGqf5Uh70eWyTj7V8ZGaZMSpwnp3sMVrPnj6dvvjiQR2Xxn3aFvrkWY5+g+YypOEHJUe+wkNXp2hP5ErIo3QVnhMmM2nFcE0fc9Zvuyt31kk+QLN7py3XLSSehVyP4V4RhkF8dELdPCO49puqVN364D5Uz6fd2NwIT+UnjZt0xkmTJyY8eeKnnZ9lW0enUa4E07iavLm9xWRvnRDog05rFeM3PpsPWnvyPGQ2jfgfFUoOqx/UQBPn6iFO+iLfkNF0dZ+vfPWoVJdJKPWuNlMKTY4fftSVsK4W0PGCRl6MYIGy0qTIonJmErH5noR69e69u9M//+f/fPrud7+XbTa2Y7KNPlD8L3kVXNV1C5vGpCn96qBfH4T4bLNQH4n7mLBj+khWPUNDtUfaiKv1EnefqWs66Xeil3rglDW3D5UuKlqUcWW6zuelHuoN60d8HGRi6oau16B5kzDKI00McuRHeapV4+rT4W9otIZyxzD1onb+pWl1zZdaSx+E//mRGNzWO4Z4XK/+Wj/5h5NtxoGMJhv8H2Fl7edq2RnnUg51NT1XXeeJ4yZkNhhIiPzp9v9TQfztFjC76a03lqfT7xNHP5pjv21Ztj5FU3FMeB+NjUdIueQXkvNc+sT9B6zrh6CrG9r4hb/+LBdns9o/1TdFS8Wlj3HX8qJ8uZ3BM+JdZBLvBvrL/m1ejWASjrHKHuViofxVfpb17/HYYypP0KUnL4+m11zfvDom/+m0s7Ux3WNC61Mz8yqnUqzTL+483Rz9zLCMhYw7jjVHY/ujT+JcuNjb28NQ38wTOA1h9YGk6Gjd4aTJGi2vwpLm0r/dng3GVoovQ4fL328F795e+OtcP4T5T4Bz9H8jUFjMKPMEDd98g/6gzsSMYrfxgSWTcP61F88ZFwbrlhdBhi/c+PknZKAY5YjjTKPogKT3/8jT6ZLGe9wyX4ISV27uXzpzvS9c1yXOYRGeeqCAGUTq6ixNoUWgSePg6GMUv4KVL0pBkx0mR6BxndNohUrQq3PZOTWybIta7XXAnefF2fmCY7igqbbKLFUmzWgsOsuAXgz80jXwxVAXb67giwOrRIZQFYiFSHBDKZUMNok06bLdyjkJKEXcH8HI4+Q24JsXOMsRT/hIPbJiTcdPGpwlOANWGYjbMCtu+cV/BlOMUl9eUEmUogJsE7TX6uUL04297en29b3p2vbGtHVlJW7bkxxWV6Y1B1GNXga6vKQ1XhyzPfycrYaehm++kgcd9g/3x/tluX0MzENm/DG604eOYnSGBmj1FAHPEr521fN3NySKuqp68VEH7uIPDyo2ijnnO4Ijq8v8fJkybTQUm4lj/Nrm8MCxOvsebRNXsG37gSOKFL+TA58oeLakdXBS5H7mra2d8N8VdD/Y4MtsV6HXlZBuT8H65VzK/QPwHGWSorxKgnKlHGXCBj2uTFj30AqxypQyUaTXgLVwkQFLCCe+Gqrq3wpki/WzCOmQj+mT9q24YdQqm4TXy23uBy2elwwvjVZptq6pT4ix7aqfdFmdLv0Cpz/tTZT+5Ml1CckXl7/Eb+/sTN/73vemn/70p9P9+/ehoeQ+UkP2niRVn2gZIo1X7jXUjpEBh/13pHmLTvGpQwxQdQP8eKexafuoB+CHdU5/JL5X710htlzB9u06LoxmyjK+JoHIHrSZWupOIfoUYjV8XQF268NraadMmD1d9KmNj52veEZ4bWGCiBqD7A2yiXwan54RfIG+at0Nv7hC+626r9puIJ2RrtQ9/LV+lP9WZzj9pwxgcdgu1Y7hW8rDF9ziqV+CwCVfpMO0sCBX78tPpri6QKkI6x5I+0sbQWn/kfQsvDfwG0HKaxjo1Q0+zu+Xp9RL7ilPksjyyDPI7DZdUr0Ma+zzuPN3gQ/W7U8DeRa+NchPLukLeBLDtXhc+mW5wFdgW2Zy5k3kodKqs05eYwCjw9WVedmZ8Vu5TlJQ1FNUv/bmmOSkalmWP9NYkjx3Jfg1uF6feAY8YwfGsCJ77dpePo6xsbFODvqIiy6OBVzzxBLj2cWf0+hs9arxLoq9ib59+sQPL72KrlI3q6/dMlT7g93+V/rLtq26h3yuRZ9NfoY/BJzh6QBDHE/eB8V1Jln5/y3gP/npvYMLF97+qzSDDZbOp9g2yoI5QYk/Q6CdyPvz1L2/Ih+oQ5gqDeZbWbmCIDC4vXrDQP5q2meAfE3kZRjqIE+bZx+gyGScnqJL+ga9KduaEAsyw2wkG8SBopkeINH8Pkb2wNNO6DT5xW8aY86mkx7DsiqYO39LfMYlHATVWSAwPKw0PchF6edXSt5WaRzLNBgiGfhMUPR3PYxXCLPFIcZvDQoSrlD2C3Sh0E7iwAJzFXYNXgU+K4FjcKm3z9fAW/xzf09NSsZkJaul0EgbdkeVsCg2cPh4Pe7UOoOTuKSTT6bzl0FPDEMWIdfwxMdfOK2hOCpN8bnorPAyrsXReORVG78aF9Ux29BYPOYxHufb4XU6gGW+mzz/9+reTvan+hb87373++nzL3wR6DTGdFZPLdv2hJYYwPDElU7b2M7vHi6NQFt1a31l+uH3vjvdvnFtfKRimtZRctu2FeWvMX5eQUOtMZj6Rvk6A6ovMaxy70pAVgMYKC3TFTgNwWzheHWS1TUH/ZpoYKhrZGKIu11Co2Rze3e6xczfL+8dEfcCA9KXfGK2gDdbK2j31Ede44Tit6s5TIIic/C2WqT4nftSajbJaKX8zJf+hzxqyPUjMhUpZMawd3uHvI+MkseJg3sEdfIzcowzn+kcGJxglKy24u4+hb6Ar5ZtOh/7XXgL/gtvpnX4uLnh1h+3/VQ/0oBpA9LH8sqIZVApqzeUd7nFIIar0zx0+K3u4MeHILHmlTsjfU2Y7F919NaVK+tpTwc466ETrEuUWd9zUb6yBYf6t5w3NI0NTf/CEVaYCubpq6wRlnv88Ml+ouw5IPsxHLe1fP7555l4qAtcJZUWZUG9lNVc847fJRANlkYO6AzImi+Z1YH65ndiKk+lIZPh0CUfClfAyqt4Bp0d13uepTVJ+OfpQY4fGpy13YH0Fy9Pb0Cb9TPSxxilvS8iGysM5Ktbm9Pq9mbODNc4Pzyu/iOtGt5lrAnKGfWiv/pkxwmfJz/s7TKJ2/TlJsz8N37u1va2DvIC2UXfv8Eit8+5/efdBfodN/uHL6eXJ+phjVjqrh6iTtZ/sC11ss62jZMDb+Wd8tLtH/lXjrnX2DD9vI/6TzzqDq/p50Ga7NXu9Re/Livrw59C3wOd/ow/bTfaj6svvvlFRo2tJ08exwCufi+ty7ySIxgXGQDEYxqd/tAeugd/k2rASJftVMSpJ7yf9+UG4xtq3CC+70PXsl+9D4LLDDgnZwQEj5VQH0lYjoa0noT2uxT2kbJLPPIRmwfjtBAVzxJv/XEZU8bYDFGRjTy5Ib8veOapSrI6rbIPUu7b02lva2P6+N69aXMNA5q2yNNMjFZHKhd/nKD5dNCFCESo9Geain+AfVh6U4lBF/+gp7YNajxvbmL8opvtv9bDqmciin510cyWOcDo9qVrFzW9r4Wu0oPyRX0iWE/dGSCNVfNa/hpTFo7gYXF8c/hv/t1nR3/1j+/8n8GwZWPUikg7EvDPxtdZqBWvRi0oAdIlsijxTn+RG4iyIC6hXHURKsozWcJQSDYbXGNg9iUWlALurYqBzn2RsLWtbQSABqRd0hwgtHEc7KucFFAUhSTn1pRTwcpMaJkrCe1Ohavr5WysaRT8L902WFWzBCB1zLXiO4/hlbcadmRLmEaDDZ4wFRYjv4/YVFyl1ApHO+HNmJGFdpx8U6BqUDBsrBAqTCOfdXHwX13RaNIAvpJOZMH94padrj5uwIDFfX1lql5MspPFmJTvlOfKWY5forN0p65TAkgnjfAs2wUQbI/rkdCsTg16vC8+lQzYwcRv3oRbFv5qG/L4S97OUQCmEV+QGPEb0nzHSePSFc/bH2U6nH4HSweRGDymTRhpwZkzdleoL7g9RsrH5xomv//0D9NvMICf7x8in+AGhwNQaOj6ROkpf+AA52WMVQn25A0N25t729Nf/Oj7062re9MqODbg7QZ0bFD29trKtLu5HqfSWmGA9Tz9KMKuF+2SFwbpD7bDMcrLLSoepK/MnGLsue0hxoWP0mgfJzM+cl7f2ooh+fzFwfTk+YvpFfS6kpzPR1NG7wGuR72yl3DKt50d4FXhTYvhqRguA63yGKPSllMW+CNZya2Dea3Kavj6Yp2r5OJRmXpUmXjlv23p9oheAVXR2rfknwa98qu8awCa1/LtI7VCoSEgPWkCAqmbX1I7PsT/etrdWs+h8E4o3FoirdFFEKsh4Kqj+EuZK4fQT5zlNf9TKdvAehKupIYNAwrbcMrF4n4p0foVE8hLnzixHV+eZE/2o4ePpsePH2fLSj0mfjI9f/pkOjzYj8HgVpIXL15MX2B8Pnr4cHp5dBQD2gmvNJ8Z5Me9dHeYtBRzjDaOMONT52pX7+0T5pc/tkv6iOlxe7tXk186fNHQ/p8PodBeMWZAH16NGqujyBaI3sYdK5+0qSvCrtA6mVROJMCkC1oFeKQ/OtT2xW9scMpI/DF+Kd+tBY4Rrwg/ogzdKflOoeE17i3p6p7M8O0d7T256ssgfHF93b04hF/OWcpUNgO3ny63rzlmhK/Uy58fGcgxaJTolGt3+8p049rmtLEKr6RCukleYwbZzEmABojGeb5WCT0awC/2fRKCTGulU4foJ/mW0kp20mzyxXbC3wsU8jt78C2AeA1Wtb739r9uN11kljz26arFII3EtrV1rIC65mmP+JoWwmi++CM/OuKSnDoVRuNsrwqT+rX1K9MPvv/9vET5/Pmz6RnOrWHqDAsSn5CrKCgo8iSSQXPDGboJz7UIWtDU+TLmzI2qFMA/4uLIXVkrb+dPKvlMrGXP3Rkg6YIW84nDewLS/7lfTOaSqPJrJLoYoAEsnNIPxF2GfU0SNeDNL2RrhIY8uLSZ1Ke+aO2YvfxwDvVkDFAe3Ua3t7s1fffjj5BLJnXKuQ2H9KU/g1u9obHrIsnhgUeZIpPBL/+KXvWqFYpRaxx+X5xzG90q/cSjLj1Vx+1Jr9+4AOOzFVenzSOKOsHrBWOm5VieuJpvtrELHFLvtr/odJnHfZ4iAuFA+hn345owg/Er698a/upnd/93NPWfLRrewMFs/xtiuIRJhg3YjV+NguPW2Eon3f4fOAirdA2jHJnb4bkvTnkEzdu3KKk3PhJTgTHIMRvWAF7d2ISxrhaVwRYlikJyoBfK0AEX/sE7S0ucRUm7A1sNwsX8KAaEQMNHujUSQltwVJ11wdX0Dmg+pJQR13X3pzc+62c54h2aJSuulFUrdQjkQFVpdfrtCKU4WvF0fM3OSrHm2+AacdTBAcoPD2SVEOXp1ocYrimAcrlIYxswGkv1qVXfzK9HhZaT82qJL6NRI1G/iqAUrsdoaSzbUb06cL/EYLFOZJzRUwoobAEU2czwVEjSo9GVulKvkTaQq/RKcAXN4wyqKPJVaKD5kw7cPDfMa+pjx65yusx2MX6VD+sLrv54g2BdbIvnGCcPNU6ePY9RKfnWQ4NOWPQPXAYkaZFCX3iBNW/g8RpG9e2rW9MPPr4/XdvZwvC9PO04+0WxvTo8wBi+RPj2dA0j2fNzHVRLiYoJfNbL1V/xwUtn9H7S9XX2TxZvE45sqRizT5lyoSZ19Oo2imf7L7J3+PKqe2kZjEmbPY9cxRHph37JD0TpAAZ7a1RYSYCBcMIXLwybcvCrsoBhCu9LaZoBB9OUNY3ZlkX7sHIYxWj7AD5isx4avxpXXnUqeuXavuyjOgc2aVWhhw5wiqcGYmjAX29CH0/OZ67uekScL35qREOfBkzoUw5KF2TQkY6QLM8H300X+mhP7mNIyAwTliegb3k3g5Gm5AJDLMZLSJ72nZA8ejI9+OJhztv94vMvps8/+xx5+2L6w6e/n7747A8YxE+mRw8eTg8ePJgeI4emk0/Sp9zWyRj1FTN523SE90JubJsG/FbH+HYCV/NU34BWrmlHw4jWX/sSXcl/Nz2EngP6hqv4hqU8UZOuwAmKflvKVnk3ndBuGr9OuI7JJz89fq0+CAPQfpabj7NQqgOj1/QxMHS7cBNIu9h2yIarYoj09JIyjtFJr0j2hrhT3BvjdPjfrVAW6d+iI99x9fgz7y8wmF9mzNnY2mAYfzs9fvJ4OvQT4uCTphgoyip4I0PIocau6uLa3sZ0k/7tRLc+jIEbbEhbe6UerrxF39JuWQE+xdB+gQF85DsvJFIWKat0l7mta+lSZTE8tp1xIl3wIv66L0l1wqrOKN3UOll9Zv+yLlmAIU9wjjYrPZbgtGMZwWKrsJLlaoOWEYnTWOq2EZ3gCTQu1Lj16oc//EE+x/v555/lPFr7dPpuipMzZJr1k57sFm4ZU+Ek15P7tEe8y3ypy0hnXbpPVMZKY3LLG0GBzpv43A9efyWAo5NQz0XygVj6m++BDicsY/V4Mq0uqwWiqmcvzFi+baCOVmfbsuoeZcSnaurrTM5oU99CvoBTLjWE9xhjPvnoPnpvh0m/79r4NA4bwa064F/fuJJ7cTx/tp/FLOvjmMcFkNihJzWAh57NCUaU5xi5yfi1u7dDnDIG/e/oq5eQtTwdgR8U6lFtHoPmNr30HfkRMN2lLDKpq+0T2Ua1aKuZHvN2XJeOeOr6RxnAf/mzu/8M2v43CoGFpbwBKQwmV+NXTAuCgpTOafHmU8AqR/xCNdqs0YEWpgWeOP4TrvHrm7HubTz05Rhmwkcnb2IMX0CpujXCgdql/qw2wig7j7OQvCREg4WmQhoH2hSfDkx8jlC67F4a0pnW8EGjdFfnlbKia1QlEB55HWlTRgIcHKoxVSiWZT2Tg7Thw0AaPpFPAY+hQnkqolYmC97EjYYH10LoUq7X0UEIj5GLIGtIpDP5Ag1+6+W910Wb+A+/ZVhXjQl5eErHyocPiLZTuNWh2qrqBVW5ikcj15XQGDHUoVZ/663Qsn81gH1MiuKCPksexcffnxd1EPQv5Vi/VDbJKk/He3MOFkp7BuHbuJbLbYXH8ddtTXjLa0XQRgxEKpzsb6ZQV4B7ALedjpC5Z8/304FrywEKJ7+K73ITMAYlXZrXK22s0ee5vte216a7N6/H0N31vF4mdy9fvJiePnyQ/cFXdzGAUVg+Xu29s9I5qsGVeoBYI8/B5Q1tmDeD4Wq9PS+PXTHVQK5JlgpWOuw7z569CP157L65nb50RBu6jUVjNBMvCkp/wmO7V3+nvpY5Zujyp+RdmYr9EVF2v2IZxkWrfc+yW7n3akwGVeJOR592ImY6QVo0inPqCEZe9fXak5YXOFXm0GSfk6bu/5Re/Qu+tNy/GR8iWGNCcXV3a9pE6budJIoT2etJcJx9JgZwyxE6AlcDus4yhhyRpge+nO06oH0jagYVAjbw+1iTNgSBH0V4+vQZRu8DDIMvcsqKxsHDhxi7X2AI/+EP00Ou+y+eT19w1Th2K45tKy88G9k+LA98GUW88iBlQae0Fu3j/kvggCrnZpDElT7tbP4ODo53WbXxRThX855inL94sZ++XwZLpZvjTNsT4uDt+aWeviCVHo1GIdNl2tT+p36zXVfxr9omoHPyKAXiFkvJHW6UY34acFpZW48BfKxMYyy8oX0vY6y/UVbEzVjylvis+MK7d7S1K8AXNIC5h4DIQD4ZvbGWxZYHTDo0gNWRkVdljp9GXU5ziQH8Flqn6frVjen63tZ0OVsinHiWApBj0q9MypMYwPAj497kxy4uwMcj+oGrZ9YHZKmjXiUKj7JCZnmA1IafLeNWX2/oSnyyxzkecEl66RepfTz9RP0iAhIo8ylQCFrqy31W9imgDWChVpv9Wbbt4jgjTiYC9inyGVdhp8wrVrLy+93vfBKZ/ZRJ3fNnz2r8hufSY10sPqoD/OJVnlqOpDdt7r0Jg18ZKh5YoHEp2zQjnn+5Jq33pgO3ac5D4++4jE/vSTcH9UBD4w1FlGXW8A3+EVNlN7lEulCVI0iJr4UxdLfyZd7wXD6UDlVetI+cODvBU06c9FqI7W688ubZ1PLOdy92tjanjz++j0zu5fx4ZTYf1YGvysWVdT92swb+FfrwC3QtYwBlKHOQHXotP22Mk45qK7eWKRfTtL29Od29e3taB38+dIQ9trLqdlaNbMtYi33wnPHTl5bVT81Tm0MdLA/0l+4aBnBx8Qykv3stVsaZTlK/NYDkfygUVdhotiIO5zXOnwVXskAEqrwFRcmXoHCN64AWSpEpkHlcOwY3Fbn7RJ49fzF98eBBVtzcbP0c5Vr7R+rRgExSOWVPDKDgRfC92gFtQO5tPBs7g6bGIoZZDZZVtygByoxyIG3TOadXCM0DjJs7/o0Ya/RlCK9m+avmA8+HGAcs8APZNgCNwUOQQqNyUMC8ypPFyitOms6Xa/7w18cdR4cIpXuOJoyBOlNVIbRD1R7ZoXjEYYejU5rXa2aqKP1MGJC8KFUgys70+O280iGO5rW1No/Ozm5FEgcO8xpWNJdKW1J+FoojpEMg85vVs/25n/nLWaZKaWAgLO2v0oGmOOqlQo4RZDpcJmUMgCoHP37hUwiNeCcKvhTk5n/lrva0Vh1ipGsIpyiVUSult9mycLD/Ip32xrVr0/Vre9P2lt99Rx6ZlBwfMBN/eZj9wT5acpXflX2yk/9NHv2XO0F2XRGQzFpd91OZb32eSnmnfqkv9xiDp7SNe7+YsKi4rmJ836Ts7Y31nA2JWsOQxlAEh2twPjeIo3F0tnAWduGhK31+ldHH8b23zseYiXY4sv0Gz1tmFwMu/CEgznRuT9AAFucLDDydxnDLTNoGlzKGnFmmYfbpGFyj31Z/qBVI28f2MB1ewugvHtFzEbmmXtIktSRNepnotQfPhFXj1TX3+ixrqSfeB4W53AIXjjGdq6GpfvqIUU4o7FN1MsdrBpSt6datm9ONGzfQWa6yVr81fp+JkoaD5zf7Brdp3CftREEDVNqc7AS3o5N6UKfwENcuq9cJ04WkQJHaAV5JN3z+S334SY/tcevWrZwK8Wd/9mfZD+g5z8aZrvpb5bE/9PFmHkFGZkfWbCPSTERKuSIr0Op2iFMG73CqeY0rY8DS5R+x8jC9SBoJBZ/bfMTtMWYn9JVVDPQbd+9MV7a3p4vEXXSB4MrKtO7XEuGbiyI5r5s+7NYgJ4XKkXVr3ZA6pxgpsiR+HWZIZDmszvFn+QRyUZ8stUpbdOsCVolk6sJMoA0SZ/Dal8yTWlXiQMmr916TNj9DLG+Umf+C6UZMaBxupOuL0Fi+CYizJ4lmabxC9cViTOo25CTjC7xPeOSixpTmb+HAMCJr0Wddi34dkcmrv/v7vNw5nAkx7wz6bp43pZ3D9T68c7Avt/t6+DCuLve8ky/uCfY0CBdcDHOM18i0SuoLefsane6kcWN9M9eayKO58fPPjRCZbPkU15Vmx3jHe22h9St+RZRJM2PBx/fvTt//7idZMX6DnvHs4Hf2Y/K6UOCvxjT6KHSXfin9bFu4D9gXqz1a7c5tHPrr5vXrjG3XcvXYO/uVLWBdelwoHgyXfqK/pdnrOWe76xZhla4k7lvDpX9XV9GchQjdDOwgCZkHjwoMKmZQqRvHyBnoBk4Wr1TalSpn+DIzzGGQtPEPmS14iL4DngO+X3Q6YeCtmZJGq8y305VytBj9zqac3SzAqNCiG+WOa5QczsY1TTvT1iBcszA7u79FfhU5VyGpRz5ne4JRlW6ZRp/ik9ILFXn8t8wfVzH53xDc1EtlYt1aCdSAp9NfCsg0XqWvVit9xNxHmZXxIHY7lEaEj1HK+NWI1qAo46/54/WUzuAqXPFcHlcZGSy4ZguFHQY6VHZuihefaeb0t3IsbhRvBNnUfO2AsxyYARGznEk7p7Wd9W9/Q/EMB53Fs3KmiJE2ZDBolQ2VjIOpigg+euqCRrAKwNU2VzX8eIHgtgPxUGL+g5h0DvQqIVdfrPsFjMcTJnaPp4ePH2VPlHy5dv1aPll5/6P7eVTom9IeVL6xtl6r6WTNYy0N1TeYC5aVemlYlwy4KuO+4DevSfNK5+owBiD37zSC6VeuDm2gCDdpHx9dbaJQt7huuPoGfj9icQk8eWGJprj8jtk5dTDM4rv1bGsN1TyNwS/IR6Hqz5WLNHa/Dk8WcUPJvzI/Ct62Q7aO6d8e42a8kzxlOQ0OWEflLX1WGaa8lnXB+06jnDkB6e0pPppXxlu22wV3SKoyzgBBSTOiyNGec1B1aljWcgnJ0v9GubVq5hOEt+kr3V+k0w98eO6uX4bzpSFPwXAQSd9C3nyZyNVXy3FCK0/kRZ5iaOQ5qbFv4npl25Vu98jqsuqN82XIfLhl9H8nvrr0a/HhHFiTxrTBWRNE28fJn8bvP/2n/2T64Q9/mPTq5noqUIyqtl9C7mQD+XXSZyv52dfXGL4awLU1wD5cGnMxMRl8oxtk7BBXjZvEgMe8vlR3iFz5QQu3M6zSj1Zc5cKfFX540/xWoCXTSaGLI/mKJX4nZT550MBIvcFtKdJjPzaN914iF9DgBDYTVfq7eiz1ti5WN/wY/txbD2XRsaqeusm7JKKvic+6LXBY91zLJTAX8ZqyYITGExMh+EoHBp88k2H6ky/UzzK+B4JrlkCv5coC/N2+ReMcUYUrz8ptdDvR8lm5sSIegRcqRr48FRn0CY3zfU44L1vnYU6N8N7UMxzB9zU4AyYb3vPpc3cex/k03KesWT3swz2GCaUfa+uX2x+UwU0mmU6ystxgetIoi6XbHAfQfei42qJlKnisPYX+d/xy0dCFRo+mdGzzhAhfllunTe75gQzc7tZGnUnvWC8GyUlx2jz0KW5LzzKxoV/Zlq4q+85M3j1iTPHz/Gu2exz2hfonda26Ldov/73qM6zC7QOjWFyoCAu9LtMt0yuK3xpe/W7zb5G247prUgq6ERaQshC8ultAGjJ5Ic34OG7PJzwHyYeL0QGjM6DLcFCZvxjPwADj3GjtXipXxY4xglVOdhIbvveyaJCEBpRPBk7upSVlIAAOshooDjYpW0XAdQGDHqHrUMYlfgULf2a8A2r/3sif9DX4Ng+kJeXMywAS5rVuA+SY5TNAfzy5Gp6BiHpmkBr1FXXwp5zhT/bCZQfy0YOPkh0kNeIMyyCL0avgagAHJ/h1xkldGxnnnWU4APQAa/uYRyPIgU++axA6SNsppWOQNcqQpyWuciIDHAmq5iYcdRgh74OkGNGdI3wdrnHqhObHon1oR9vV+6aHYLGQp5RKZtjUx5c08gUzB2fkricRGlSu/vpFI/lQdPAfPOWvMmOI4XcWXh9puJgXnh48fjz99ne/n37zu3+YHj99Onm27Sff+d70gx/8ACP4o+n6jesxsOWl7Y7A4qpOmfyNOi4YkfJQfFgAREMv9PsyjZaFsooh2J9Z9hvx7ld0q4erv9d2t6db1/ZyNuSKBiJtb9oLPvIFhS/xXfKtdJQSXKONHbhLQdfE6qwR7E960hZDjiqu+CzZhtsnVe7JS7j1lO8vXx4lzrT1hKPbaPlItPHq7zjLqzRl3FieZXksj/Loi4zGFy3VNkLLif/1x+GveoS04TsLy7D3xRa+hvKTLmVathe1XMmrBoJtLd3Zz8evwjaZHF2fbt/FGOa65xF2yMbNW7eSViPNx4r2tXyu2Jwit5xcu5xBw7jXVXvA29H3dcpQ8bN4et51VU3TvNJA//M///H0j376j0Jz9DntE91J2uZv4ySgwvCqR1Zd1aIfeg6wRz+Z2jDELauj6lr1SgZQIvExHiADyGdWpQjLiRykOYZ3B+o7jQb46srya7coME5cchzRQKWsoAJ3nPKJy+TPenLN9hsmYsp39CJ5pLfHHbfd2SfxQlcNwHlaQzlOVMWbeOJi/C5bIGXLmfCevuSHBDz/Wrk1plIB1i2e4n2NP8OvN1jOgnIjBMuINKQXA2yXhXEuSEsh+yCklHNJUk7CRlua6hyebu9MPt1yonwRrtzuoDc3tzbTn81fdVJ3lUEcN2gWOn4BC/rPEfa1sMT5Ifjq2ALrH/ril5xZrhGe1dMzyM7cLO68mj8LcWmfimkdp45UDk3pC2faQ9mix702kgi0T7ICjDzZ95W4rNLGGL6QhZsDdIVfxfTJnTpWGX91fDydaFOdvJyu7mxOn9y9PX0Ht7e9lXGiMOlAKwXWCXy17fTitLW9OW3i9Nexaa9qWx5jpE8efaJo37KTVv5qy97b3K1Xdp/3hOAvDnSpZ3oP16Kq/DjxJe5bwn/z29++/Zc/vfN/BPWdETQKATVI5xDicGkc/owuITBWppSwWxGDjM99aYCQ29iDgn+u+jjg1Z4qw+gAMMoVtlcM4KCEudtjtvgujedKsHhkeIxjZxoYcT52sszsSyEjd6SSPoRoKNFW9KlHKCkaG0Lv7L7qNmDuB0yVOlNer05EOKKkqn7JZJypuUagh5C3q3SJHgNGMC/urWdvbViuzJbQ6+/V4MJRxoD5HYQ0LHS1xaNoUxHpasVnPJIirvHVfR0xZcdrIyNO+rgqdGaxLqr+169Op+fPXyTMr3d5MPa6b1IDPsIRh3kgLgouPLDe/KW6aa1qP/9V640o0wxor+0ahZ5fw/CRKfWADV6keTm4F+2dpupEaYOHDn7ukbJ7OYD1BxzcaqBBlm0HdHCxuELr7Ne6+ba+JxqIOAoIOU71hlOmbTKaEfwOslDhhE6ldHCUs65tA420LT9dzHXd42UYIDRwnrstAGWloSRCZUYZV9YtMysmlKlfPDaLfSlKRZowamI4kl6OSbMjs3slfVy2SZnuebTP7efc7RNSkTb5bQ3bo35BCoRf4rN/4byWjFoeKUmaPo6Tzw7uvYom3sg9rvqApMs762DbKleVrq4Y5EYFxF1OGhb5gSrL/lLbIAy271zHaHRf9ea6j//8vGjtUUtbxykfDh41mauBQ1f1cHDJBHg4aTAihuZIAxauRdeHwbhyVTXbq/qbHxZxtdonAm5lKLk4mJ4gW05W9/Z2YxS6z0953d7diV5TntcxnnaZLHlMHxU4s7ffk0Cc+Ot3z3CuDlSzq32ynuB4XxO/iq+nH/0ELitRpFOfVFw5QblTZ/z853837UO/4HaqNrwiE1Xr3EuTum1ts46kM8wPz2g0rFPfTeTxArQgXDUJsz3MG15Vu+uqHYijnd8xUfKFugN0Tp38QLQ6DoPrHXnkzTvbKm00dCT0eyd97l0crQsU3SevjjPBKD1WspZ2zrT2lAmj9L2dEKfpxtX16dre5rRxBVrI57YiqkidyGfdFWsd9Lr1w3MjLlxk/Fq3z+9ODx89m17Q7jVZLlrNZ9+1D4cy0BQnKi546xZeJzq3ym4t2pRcZqwNv4gkzqt6oPRoZ6rwQAKLLzH4ceGRaQB5U31PCSwdWwA/TGsZ+C3D8cYvB965e3fa2d4Bh/VmLCC/K5vKTRds16/+Vn0pdSdt4sKXSpe6cm+DDFIXkPbBdbjpFs4AUOTJg32XX/AM6Lxdjm0ldP6GeZmdtsvsOE8ia1y2Wf0II4G4DNeGcWuCEVloQW5tk9I3lbfL1vD13Qf7o/3PI0Xd0uMTDfuAcvMW5LQ0pTj5ejfduLY3ff87n8Rw9gukngecBRSftMB/WasNZj+2XTwy1bHNJyHqF2lSH+epEG0cHkCruDWC/ez+bbc73LxG3FhoxNXqsivN6Aey+P7MF4+eTI+fPKVcX35mPJJJxGkM+1EuJTvjF/2+eBhuxRXnhLpX9/pT+v5oA1j43/+Tu/9rKvVPwbFAliK8Gjjz597GS8rExG9IN1huBfwRMMNHUEfpKwVWVxskuGg3O4SNYVofC2kM+LhNI1nGitP9KwqCjWSjuAqcjf/EpbOOEsVR5UQSMzD23tamRr8+r3biNPACmvK5r9J2gJzIoElYBGrRYRTCUcZIrGBn0CKu6x4gb/Fq8MvkuNQHmhzEK67wNFbL9XzBVkpNVPPUupgnM2/Ses2jCvA1XqtrOo2oGvjsDDXoLfJLE7S4CtJpzecKjGXaZgeHR6R1Rb72EEuJj1t8RJ59nwK43JfqRxWsv3m7XlXvUnxWsOvqDbHxJQyXsuGhGCJ/Bhivsy2sq/TGVb27jWpAML7uC3VdSZ4BkFpmFut2G884Ve6iJAgzXBqVP3mh8q5H9rXCHUShp+rU+OtnP3EFyUGijB9n5n7MwauPqZzpHzAj97PBPhJ+8OjR9PjpEwbiV6mv+BzMxDZGyOKH8kR7aGwXH5WZqmfqyi/7L0mcR+D0HQ1gImP82mavaKenz57HCM4XsMAf4xBXA6VtUTTIugDhGhLKtZCnA+GDAGHyHBcDE3qCZdk1yh98hXDZxjW4lgxaTPn9CV0vw0Qm7yPT1MtBxWANO/uCWz22PFZunf5/gQEZfXFl1fSFw6tHcMmvOOrrnrnIC2Xb3pEl4vBAnw4aFZYim0FtqYK7Dl8Gw0rfSJ9tJP3uKbftUhVw+wKg7eD7D37YxA8x5Mt38HgfozgvYkYeLkw7u3t5YnAVI79XuDPhB1nQWRYuEL4Tbv+FL/JGufHl4hzHaDiJy5V+WhjDyKaTPI+vO6FPK/PuO67+YZraw/03f/M3eUFPXK1fmhCN2wpwu9Dr6HVXkNzzLD0a/K462V4bq1eyZ91PhMtm9bt5rY9tlkm04chVTg+iDf2Km0erafweSzttdgnjepXJ5AWMh7RdCBGLvmpfdaiLAdXGpXN9K904zzr2mDfbyBzWq1d0NYJj5GLKrl+5ON26vj3tbq9RB0g9xQCmn7tSJ93Fc+tv+fYDdKH+y57/vIM+2c7Z4s9fMBkmXD1VzYVsI8/56iI/eblYiEjnEaU0qROr/Uy30H04ohftLfdbB36dASwey5kbwJFto8mXibT0wf/qO4VC/nW8Buz169emm7dvZSw/xMB/hmzbftl6h1N+stc1JxDYL6osoQ3g1DchAP5MKawsMGqwANPO05tOZ10D0jlwnsu6yJv8pMdX6WaQcmdBHZ9r/YXnug6f8y7tEdzFq35Smm2gthFx53ltW7u9RiNYkZJnbm9EMKgL+go8fpTFvm/f8sXM1ZWL0/07t6ef/qMfT3tbm3mnxKdpni6kvNs/W+4tyydlblmwnTRsJVBd5BGAtrFt4bg7qOLq1q1L097u9nT75g0M51pUs73cCpGzj8nnE46Dw+PpweNn08PHT2IPKE8DDelJg91g31APlVwRl/p/2YVz8eL3CvzRBvBf/uze98DxnwZjkM0aimv7Bf0KWwQASOFpTeOGQAlcOm+vWgZsyJG/lG0ZhDY6nM0gkNkNDHATtwfDu1Ip9ACrAeeKry+HOHCpjGolx05jh6fcpJQoDQM7OY1GvJ/cVZkk1kTSyMWOYf7uuOfBVF0foQQyJRQOJRJQwXQ6/YJ5QwiJraf1qPr3gFMdwTzd0ZOeetXKVCmxOXQary1IrdySV9qos/kUWh85hT84/dZT3IL57ExOOnrVqGk3vWlDm7ymninHuuAirNx7ooAvKNZXjBgS5DmDkG0pziie0KxRXO1rWBkb0DXqmE7vXDlJK301I/5xa0CUNq6oBEgjSGcM9dTVgazwNr8qXGXBVcWxLCJ+m7FSwhPo9mW116eebmGbuTJWCl/cvXquUeCZtcWjMaEwwnv3Y42yrasxPXN2Bgyx8OJtDImDw5c5b/QZxsPTp0+npxgTGjsPGXw9fi2KsVDBX3kAlfIhMuReOg2pkoF6jF3t1oOlMdbDq2ePagBjCWfVAMInPwbgBzAeoaAszwHftsiEkXq0TMQaqRqGF8qpcfLGNlFe5LvQitXwMsghnixQnHizB4V0mg7qQi8uvB7pkg8wLXe5b9lM/4H2mniV8hXM72TCfW+gmzbWVqatjVXIZ2BYvZjH1Zk4RyaqnvKh5NE6yMMqV7l0xb3oLJmVDuueNpGm2SkQgsFN9xISSkXkiXgx3mBrHQPHJIsw6fDDGE9oh8+/eJD+Ep0FeidFyocG5v7RUVbuP/ro42yb0a+hnH4644+TkTwV8wrtpSO9Vhp/IldmHKwyUUndR7+RZPlezI8hZb/2/F8nbtInrw2Trr/927+NgWP/bzlYwMABCeR5jW6/zOC5M127upcVI0/CWKcO7km/Ih8wgC/CizGtDB1wOvzPUwf87mH2i3JKq3t+NXxPuObLbvSzFZ/UbG3BWAq1/fhlApn6Fw/KGLCvVkH6fQKjnvLl60ePHifCPOo2G82jpvIkhzSuAm9vrGAE7EzbTrLcd/T2BL5D++CfZcYADk+ln/7G7aUVV8B3oGFz+sNnD+t8ceTDsqLjcNlvrd6ScVJCnGh6kpgCcKL3NnXT2b44IX1UPSbXov80lhiDyGDugEilV+9wlhkDWLlJuUVXaBt8VLYaLM/77r/uW795+2auLhb84bPPp88fPIi8OKmTz6Y/QYf2Ptc6LrRw2RbGd7kNqbseks7DheIP6cf9gl5CDEvdwE2q+OfQeXV1P/rBgEVZs4zzeG6sdnlnSeXjIp04QkiN3xrA1lvDsMbXES8EX9Gv8aph6QKg40ZOXjKhbaRxe2UVHBrGrtq+ZiJ5ZfruJ/enf/qznzIx20DnXY7e2yDcBRwNahcMlAXly4UDxyWPS/NYM+tum/l012Jsh0wApUsafVH13Wnw3bxxNS/TbdB3Naw1pN364sKKT/A91Uvj94sHjzJZtrxUT7z4pYMmjU1RY42l4MKzcsXavu9L+f9oA/hf/uPbW6D4LyMkBgQfxYwyllBhSZeEJPVeD/8UVhlmfMgnct4BhXleBdiKurJmeJQojNEQUxAcwPPlsTFwRnj4sxHyokKUKyWRN519uBK60Ujci9dVsXQm89HIocm0SeKKiRQX7oYqs+jPoDzCqw5Fr9d55zRsQSsQf5WCQFZ9o7iHkI9iz6av5PEX/wwophlmeYYXHaUEwkv9hKkw6u34HsRLIRlnPVT2zrYMVxBdWfQYM2d6WVUKjjKSW/lU4Tpprjb0euosFOM3n+MFh4n8lQCXgkw9SV90aqTVI57i7aBRl7ovXcoDxEeJyRsnnsV94Q2EZyqapRJeGsCWPeItC94kvLPikTfy2pWmtyjnV+6PctuBRiP1yMAXsM3rRb/t7Z2surm3qgYXQGS5iK9oUEFFcYi/aUMWNUDdpqvh6rYfz+d19fUApePWh30MDJ1GhhItHzV0q+7el5L36ipejlWyrpSdx/P2R+P579UatPORsFc/QuCXhNwz6VFoD/34gvUxQ3BUudY7/YB8kbVu2/T24jl/pM/tqH/xuOTBlix8/sSZ/oCT7w4AoTJ1K70QfsG/WjlTZmyfWrWIYc69H5hxAHFiJz0ava5OKtNOTOqDG8eTx8tpBK9cfsfVVTdf/NTYG3SKT9lw0hIjsPpelVnXGgytZOkPea3A4ZWh/PsyVL5yIyR5cwWPfUFDy0mQh8V7zqcDnE9UPAotL4pBnzLgCqmTIgc+s9/D+P3e938w3b13b/R535eoiYA6Mqfe0Jf1r14uHl3RP+J83Omqz+pqffI3L8Ry7+LC4o1x0+F8qdWBTLlXfj36zKc7fba5VZI+V4CfPXsaXejAppwKtqXtazoXLByoxavxe/PGjWyx8GzjTQZfjeDL5LtAv6A1YrhH70QQQQA/Yrhx9VizN5Tj2uExA7LnC2v8vltBvom/DL1uy8pEz9zgip5G7qTMVWn7pO1jH1eG0u7Ihbx2wuF2FMsVhY+OfbadiSzuAnlc/b22uzbdvr4D7eB6y6QLwyDxkWn+7C965AmhVG16/fYiRuAWRuAeNKxNn33xcHqxf0AZpLcOFGgu+e3pJV7pGqFVKP1vvXTqAcPwEF9PRJe6v/ua0dGByFXGsIEhIN5CvQD18nkDeA72Q40vyzBvx0qb8nYP2ZT/ysbvfvfp9OAhdXQCxyTbk2TMsbO9mz3QfgZdeu2zedJGub14I9jmgjSEbu4NmtUgYHylKah0jkOzdMSnPvxCeyFKWfM6Vp8/xxRhHmS89zhSL6LKFjHasmZ4RnHey9vuu8qIbaIRKE1Jjove5Wpa9eTGpp+Sfje9hE8+sRWXC4ZX1lez5ckXi9+9eYVBujl9/7sfTz/50Q/p69BAwR4raP/Oi9UZm6qMjO2UWwImvho7lUXb69Xx69ouZJy05ApfsSH8GIynU+xsb+baiwVWVJrXNjYxgE+mzx8+ZgL0GXj8KmfZMOoPy7H+ViTjrWOK/R8MgeCKZ9GmRXRfrdsfCaevX/23wzvAIkqwljAa4xwkzZl00no+oY03JzbYU/k2kGz4Wi1k5kIDijhDt43hCwzUbrHxGxRiEaUs0r8wniqm/BEamYuxAQIFKwoAtJ224uncOK/pCGdg8GGEd574g0Mo3pSr8hM68lT2Gd4Oz2UZHnwjfy6Biu/78AqXusRp+NaqXuJMi+BqXKk4MpteIhuF1qQg+08xdNxz6J7BvCDYwi/DgShN0jZtZjfMwdj8dj5pNC6rE6GvBpYMUIN+oWk3bXdk920r+M48VXyWa9GFrzpal60bmBa49FdIQnM1WfIrKyBb4h1h4k06cHYarnHmIz6Pfd3MT92tb64qhwEpmlrm5SqUu7iUrWqPoqRpopCUEQPAdNyfYsSdYDDpXuFOL1zmemE6YjKxj9GmOzjRKIUOin1LeleLTmIov8VI0tGGBJ68Id/rN9NL2oLg6QQ6fAzsXkiNWw0Cv4j1ivzBAY3ukXzmo8h9jG2MLj837iHlzw5e5OMEOQcVRRalzC+DftfIiYAMCJ91xWPT2qYwIApOg+YUXPLPgcATKLIXfYSp6OzzTsKUGdum5FUZG5NL+OZErttKgyploew1grNigSNLDF8fV7uf+pB6naBwbTN1g9tunODpwBQDoI1Zcdo+1i2TbesQjILX9r8HOkpr5RuAdcuVn2Uu5ViZo90wKK2DOqtOGLmT0x/sy8bLAw1QXyC6cfNmTiBx60NPANKP5Jk8wu+9b1/XMXrjSjqNYf2L+zhxlMHrU7cYwgzMTvCUcZ2PRj16zWPXDLctbNxMIujL8lOwmransq/8+Ii+eKzoVJ01PA2RVt9s36AsOe/A6gkkCEHSlIyZ0bwRL7z0JfmHHEAssv1uOkKO8uELZMlPHlNhrbP64pzyiNylf4JXmXN7jJ0rhqnOPk+4VagX8l5llVt5CqT80V4Q4Uui1q72LK9OuzsYcFylX6NYfRKywS3h+uVP8UFjW1xu8yve2uf6yYJlZCWMeGW//OpVsQCEC96PkAWMqLrOkquXoptSbqdapp+DZb4POtyr9bD9lUmxGBX+WF/AOGXJdE7kPv30D9PjR48j4441GsRfYPD/wfDHj8ODW8izcm/eLBiAtMsMzbiUPQs37KtgXlchNA7/+6DL+SCMqMJTN0tfwXtxmH4eNsg/X4/c85f2qoCEKRtOlOWfKthze1f9ai6/7Ml/fYISYdKB7PbLa8rjFfqBBvEJ47wLOj7RzEkQtIH0uGji5NDfm7eG+9EgJuIvD+DzO4zajekq+sYvZ2IOTyvqYchSzlcpS2KO9l9Mj774fHr65BFt/RSD+em0/+JZPo5jO7uYY9+SJtNrxtbkw6raN3DIN5G44h1SX/7ELflW3OLeQaUQxNlz/ij4r/+f//MB+P963M5gVmiVCtiIwxs4c7OARfJApemGDRCkIooQ4ZZGBsyBEfI1umCSWSgTKut3+7MSIwEYfWHaQBkBMXn8oxiTkTb3/OuyKo0CtezEDhatoIXQugBFY8AsuHEIXY445llT3rzMM/mX5czDLa9hmb3oVylodMawQNgTg1LN4xzqsXh0qZBap1m9XKHMNgcMV19yUih9vKERYhniqLwjPW1hnNfmXR6h01aWr0AL8s9B1KuIYgCnrlZKfpS/nWU4WLqy52Dt1UEw4aP8Nlabv2dghksIjxeg37gkW6QTr4+PpDFljHjLcDU35XkfodFQq038vWrf9U8JXCKvuBi9xo/wupqWNPxzADNM5LaN3foNxtLpOwzgtxdwjMGok3eX/Bzrlekt1zcXLyvxGMoMAvjdI3gBxzQwH4WJEYw7xujVnZy+m16+5t5wCtTg1fg9QiF6FNQhk5uX1MUPA5jmJXkOkYEXrjAyuO8jA/qfoqweP3uWN/E1AFbWVqfLV1zdsb2kv/hq5VReeWyFotWwivGVVdkyVpVNZccjpFw1kAnhFzToNHDLrxwjX2Owy8qBsi7jyERTUdZor/xm7TpwKosav34NzxcW3ZPqS5nGmcP89pvsXSVdy0S1DC73yjzXyN6yvKVh693we5l7k2YEfC1U2iUNgGQI3CtLmRBw62qYxu/e7l62fPm4cmtzc7qKgXDr5q3po3v3ud6ctjFII9fUwZ+ZvWbFzh9yZFyv4BU/qz4xyDp8UXf9y/4o7qzy4dSTWRHWWCVc3h8cHkSPuKLnHmDb3bqIw+oOLldf9h75iWFLaOpEPbd86ZPBGmmfLpMmAyyZMijav7iaT42nc93SLTtuffCjFi+Rp0PKVcbVSu79daKZCSdtH5rER1zwqTtb5qyz+CxDmlx9RpZdFNhn8PZteflQtJMPOpJ31AEUoT1vza8g/1LI+BRD2EK9H4O1aS3T0FoZZxLNRGLNM1yjQzWCibeuJiLeXz1xkbo5Hqukrgk2ExsVF1h4LCs5y7/I07mW17lPBAsU82Ag5UBAxh5u0jIJDGsCrQs0gDRw3dKTJwb8HJuk4SUT70ePnkx/+MNnmWhEDyjDAriqDBFTxqwOKdQE3wA6/xmY1T++c0kW5bwHFipBmCccOBvehyP1Gf4uN7LV90DXeVFb6TeM/qQs+4TIJ65yyr4on12UyNFm6A4NVM/2RW1nK5FPu3wClhMfuPrJef0++XVCmBe0LSplSA83F9TRr+J3e4Pn1HtCkB/S2NncyCf6LUNDW2c/PTl24eHFtI8B/OzZY9yTPCV6sf98ekqYn2uH0Nh2WWxy3FfHWD1rky1FGSrrPmHl5E4Zwep0w2RMQ8WrM/5o+Muf3f4XCNg/qz7Z2Ksh8giXAhxQquPoGmxQ05mt8qXh8EepJonhIw8XZ4jLgXAYGF5VLgLps3dERURHEX8UMX4Vbq0OwSjokjfmtazGHTpI0PSmLMPhrIeeKzTBS7pS7kvWVf2W1wyMpEsNumcDHW/crFsGp8WT4kyaNuZqgHPVVBy5jPT5Nyu36lz4yhm35BlCAL4ekLzW6lgNWN6XEQkOrvK2V21z1iYub5uCy7SV3uHHshwQapO98V2+6c0nHaWMLct2qS+4HL/0DfEavF1JagWYug0cuqxCVCi0SV+ly33SWP5IT0Jxd1saxr+RTppaboof/riELuvehm3RaT3lTfHE8prHwW1BOJXIMQbha4yl1HXgN610GyY4wKt4VOoaABUmvpanlDDCSo6q7tbBuTR4uDb/5VdNYHDQmX1/DIiGEZg2V1lVfbvulgNdXA3NW8DgdSX/lEHYtvbFKb+45UzfrRZud3iloYAxjd3M/dvpCLl4fng4PcOAOaQ+bn+obSLSoREsbdaBQogLbfBRumsVthRZ9xGqGj6pYE2fOgzaci8vidJQtiV6D6a5nWRlmxDpLd/2gfTIgDzoEUhZ69WF2rozCgb0i89bV/5OUfie/rC9vTb5KeR1jXu0rXIxsnC1TrVFyjLTDsoJLsaMYcrmcPyrXQ9cjcMT//K+YcQNV0nLL526DGwnnnxTkwX3Rrpa7XYYadBgU8e58rqJwbi9tT1dv3FjunPz9nR1Zy/bE6Qt8gqu0OoPXjVt/gpkVPXB+gf+1CeVKdISLnQ6/vvH1XgH29///ve4T/PlOtvh888/n379699Mv/vd7+o0B/EGA1jBHfmhXe1nDtIekXRtd3f60fd/kBdo/BLiZ//wD9MGhuC6K9HkMU0aP/WSEHkuvehSrn7O2G0O+7SvBrBhNGxWh1+Tx61BfvwkT2rgkV/dqo7iC0WEO7FA9hQpV6kvc7+JIeuRaa7+Pn78lLqcxCi2Hnk8S9+x917MNggGbWJuXd+c7t2+yoCObn/DJEvjAZzUMlyw/spudQ/8FHjKBNgNHtdu3Jm2tq/Sny/Cw4cYDvv02yzxVdvlT1kdE0wxqFOaHp18Ja14kxq/RoYywc2Qi+pTJrEtxGGfKgOoZMa8o8UDhvmriVO5Cksk/6qFO39+XsFtInnlE0b1o+OH+at/lc4KX/BkXKIPH+wf5ANBpo+cOLEmveDYZzkN5guEmIKODw3Sh7OegnUNGJ5LXZd1F0g/dEJQJdybRBZvcss//zrfuAh6xamrVhLcqlVjs3myeGU89fdFMeUwOpF2dJU32+koSr25rIeSxs/+DU+iqwiLIUt6k0UXo+eQrslPv3/3O/en73/v4+nm1R0mlC6rYCiiq2tMG+2kjg1tvhx3CVkHRyaB9URIvejTEnWsC1U3r10fRm/1A/cV7+xsTnuUsUvfcULpSUn5SBlt7hjgsZ+H6ASfMj5+8iS8sS+KT5YqF7a129msx5u3nswyfsMIqLZ1TDBMZ7D1qPClFfdHwF/99O5tivjPKS/M9tqFVMPQeVuAFhAxKCL5pe8FDF/+qF2Fph6FpzoeHTLORi0Fn4GW8lQ4ugiAFebqSoaDufnMb+Nb/xzuP8qw7PyXYfoJV9i8d4btnmIf76VTDEYKMUwkEOgwrxmA8RvXJQi5Jz5p+ZvnNWjcBrrBCA3tCrjp21XckpY5dFCMHzsNOKS99/fGDZ512VmVG6sJkqHB7WqGq1+1/xZeDwVouXV2YA36MTAMha5T0i6A4Kz+mtd8pK06Ui48Mp+ryhrZ1imGG+GmC87QVpVp48ayY2SMcMtImnGvckwHtWyVAq5g4OKveInyl8fG8E98ta8TB442huvRMH7CiAr+WnmWRjoz+TRoPfbF2WrtdzKsjLSud0HhlwkqdnllWtPMlZbKQ9qs70KBi7OoDS0BwlsWbNPLzuBtQxVNyi36C8CLXxyFp3ipDKd/qPz8D93uKy6FqkFcBnDe+AefKuM14W6B0Kmg/F57BsTQL/+hEZ6Fh4OnriRKm3JmXUupDzJGHayXYba9VRZH6Q/jqz1SD/6nbUY98xSoZRAE4SMgjpKZ8stvDV+NlDZ+VdYdbxn2AXnuhzXeMqlZu3J52tvZmK7tbU/rV+wf2kryW3qsCwMt+XSpF/QUDcpU02MYaQb9te1XGofLpeqlK1j6yIire40VOAW9GHL07ZfuV3blmgr4aLNfvsqKMPVwcPDFEijIQOdq8NamA44vEHlEnnTK+8IbGggrGfE6+w1eFi3KkXzzaoaKj9NaNC1/wYtzYuHK/S9+8fPp3//7/3n6u7/7RR5tf/rpp3G+CPcOGTNtjBRpCr8AZCCSR5h1un3j5vSPfvLjfDXqiMnX737zm2mFuCvooxXzkMYFKWujTCpB9sYYv8R7IOYh/DlEHjy4r78wpwFsOnMqn7Xn+Up4mElB6kM7p71JRoDHqF3ZuDJdgscabZ9h2O+7H5e0ypLcUJ7cDtT7fy97oghydPPaJnXZnS68gSIM4OmdL15KAZn5n/6K9y1GryFl/FL+5bVp7/qtaX1jh7Z/O3322cPp6bMXMRiiP6lP2gQyvbet0yfhhXWoRYzSK/Lbttbprz3AVI6/jLFpR0snPn35Yk2YcSmD9A3Bl19Sp7x+OlP9YJm2IeGUV32k2t4xQxpb9yUf8VLB7YJe45RzT4LwCY4Gl/0v4xjyZnz0v2UkT9Hd5aYOwwnWrcoqfSqEhjnZ8kZI1SutYF0XgN87eS1m86eEWZLAPMvsxny5UpbjbHQlP/WcYFmGK5/GtV3k1Tou6gGop0Qtv2hA8jBJxJ06pmsbUHerupK2dTx7M/3Zj743/fB735mu7m0m3PEv7z2A122Sq7GHmATG+e7Q5Wlt3U8j+32AtXJOHpl02+89nlAjl86LML9BD12crmH43rxeL8D58lxoZKzpcd5e4AKMMq2xro1gfZ2Q+mQr26+w9VzIs3Y1qbM+3g4Gptb40xBV14z7OsJk0dAwfyRcePffn2k4fzb+YH4IaVqADv4yVCKjF/iSdSmcARCkcXE9qGZGDhOuMDjlJQyNABqsDlxWqB2wVFrgDQNENMojfwnLUvCrDKiIq3K6PqElOGR4G2RmGTQPKDSVb+4Sd45HSxxLPB2fsIQUmLbTn4eOk644OkspXtW/xq+8qT1/qbM/lTo/FZ0GROc1n0ZvVnyHopSYKNHwpBhb9JYicjB2ddGOqF88KjHj7IR2VF3xOxQPF9SkKwPFMj0hIdemgasuyow8S76kW49r4YpchMYS7QVfRscayQDqMnwJbK2Ty6yDqD/wgBa8KoPh9OdeXkK7dOLsiCKBtf4vdED4RlqRNo/K6JUKeMu1Vmtcva10aQvxVSWHkitey5tjZsvuvfUUBpVFzjWVxyideiHLiY6rrTUrVwZUSPJHumqwAReDsyu8rvxmDzDXl75cd/JqOmRg0e+WCezgWvl9+Wp6sX/EQO9ecPfmia1kKQ0JLPlVE6/LKEofXdfKb02ckt60o73KQb88AY0DWjt5oVy4xSQDq7zj17KqfJhGHOLudg+Ii3QavU7oWpZa1r2ap+ky3lMglPeUQ5j1S3su8NoXlOcaKA0bzbSEEoIlzP1nYJkzk4gzMIsjf8omTfjXDjpTb65G26614kid+O9nrE8Oj6aXGGavuOo/eP5ievzg4XSIwfzGutK2GSfMT1n2l3LggvC6jjhI8ho5duAZ/T3OPOPaFRanbSovXbV7SLl//6tfTb/C/fY3v50ejLf7q17VfsVz6ahB3zsnlcquBv3Wxvq0tYZzZdu9sKSwzj3xFJfshzHQS5tKM363OrjX3f3sPhB+50oucpm9wRgINalv+at+qp7UCHbiq660DsoHRaW/uu/ZAdrP8PvY1peyuw+HBTIAjqmb+MO9Y6xyH6+rWZaljnV7nvUkremTRyAUPBSbNrA+9QjbhYqlEdfpgmQGMSrIXJPThCQ80GkJkme5PZOffF46LzdV1gwID5+/Dsx3Pi/Q+IpV1qXkJ/2JwEV/TlznL/nQRQ8ykcuE1rYf4Tqh81T+uiZuxH8I5njOpwwufhUxaAq+ZUpDR8yfBMEq7vIkTEi7D39fTSe/TOuTiSWdBBBe4zLjMbK8hpGar6zJFMdpZNbPqexub8Y52X+XFVUM6hjH9IEYv4wlGKAegXllHRwYpL73odMIXt/0hI4r09b2xnTnzs3pe9/9OO7WzWs5W/jm9T0mrtene7dv5QmOW4C02QaJceox61B9/23sOo3lO6S/xTV4buxNN8DlC3TuM3ZMjhGvZrIv4fRr0F94R/3eeiSpn2lGTjzuzfdTfOk0nPsj4f/+//i3fw3hB/rPdwzvDaIeC9tCWAiVNT4PZ+LIlHyV2TAHPhtYReRgpTFXq771VnIN7s54a+B1Y7cuj3VkbvFVbFUWeGIkuA8RJdguAza4VdjWwdUwV0TtmGWEnDV+I3SAYVH+CNn5NIt6FQFnwhLeEe8D8DSu4mvf17XL6mvP3OW7A0+v7vrYrmkNhA2lXGJIoMSz4svVMNPKHx9ru79NyMBGPvE3L3TJL580xryCw/AMfLaLeChL5V/1lV4Vv2ngAfeW7ZFNvc/YFVX9vp3vZvy8YEaecCu042xb8497oTjlfdb0iFkAAP/0SURBVPG2eFI0SpPpMrHxR+KaCHg1l8OKfLNdK38UgHkIV5akVRzytd6Yd7Wh21vOLa+WJ4hH2fSJRJWgceW5xxq6pre8kuvmVcq2DVq+Ymxg7NGBMznAX+41hqlhHomFkUBbRVFh9Np++WpWJj/O/u0vPvJS9ikjdYzayMruK+RcY/o1NGnsnpwo+7b7BQzkWvn1kdTRsdtibG9qGb5ZE37eyAvrrawYBv7wMmUZskyz4LWr3jh5JD/lQctWJmjQ5d4/V3rkc8kMgF/DR5nNVgBC54apYDu4+mj7i9dPAeeccPzKnOHy2Ima+9zy6NUBISsMnvM7aEG2q40pJW3T7WN7cU3MeQiV5+B9YdAJTrGfN4ITNtwyb91Zfgy20GPdNrLfd2d7O6u967Q3jJmOXxxM+0+fT4fPXkyv4ONbDAYNX7/bT0emgW2vKiVyO3cE21K25hs6SR2ab7htryu+xNle4vGPa9ovclDGopMw+b3chuLTH2OtV7m0HfWxjOQl2CT2/e7rPi5VHziI7+3sRM/3KlDokD4yZlUX9rwVJf2AobBe8gSvZwDXudaerCIP4eXsqdYp8v/WWR94pN3raQwuvzzHREpdFLm5nNXfp55wQbj1UZ4D4UXpYulu52kirmY5ltlnXJWKbqxM9bPSJM4q9jtXXs3MmIYBYpt77F30rbJJ+uQd5cXLT33Q/azCCiK/4h5ppc9JBL6kaWfQNzJwAXF+GAZeynufm8NZPEVTuSUEF0HUIryWH+Zr1/Bhmr6qzBF7jq73gUnO098gfXHjPtBhZ4v7GmgMdfV/yXn5u/wzda+gpKvhRe1UT40Mc9xqA9iXL9/Sl1Bn07XdnbwAd3x8OD19/Gjaf/GcfkpffXmI7Dv+io+xVEchOvVAHcno2f01RqFYGG8uZh/wvTu3YrTevX19+uTjezlhQiM4xuuatht6lvEothdlu1ji55HpWvQtv8h5OS+LXr+2i9F7dbp+dXe6deMaBvF1rnvT3u4mE2IMbyaUflb80kUnm25X8n0BV7cZL6BUmnzKAhdgjIPa6z9tC4TwV//k3l9S/+8PfqcBFgO2zNUlIkEDvOnGwo2GU5i7AdOw/sg/zxwFqNLBuR9E48rZdnKrTAgXhY8mE4cyjWHmwI7CcCYvShtNxdXps3oC/pRmcfwzXepAB4shSFrjha5nDUC1EqVwjNjki5AiffqrHst8syoNHOUfyRbgrWervsbYUCnPB5vzhrZ42njKyyvidQJAmIaV9xbdUDjEWwaAzrC0hQTxN8etX6ffcsuoKMPSela9zdMDnpMLHNeAkeJWHMnnGabuWax6+NJJ4dPQqMdg1JsBJ6urDtTQI66sYtvm4CrqjFqWfXb1u2JNZzz/408dc2t9rV+3p4Odk4bil3LmZCqGbzIgOwO3suMngD25YP/Fi9A8kIJ2Vg4uuKDdPFk5o46hf6QjInUqPktWtcOSd6bX6AaXOE1ETiUyA1nME/IQbDqNXc9s1EhPTcVHiqyOm4C0icOPBOFUbNIivWIlDdeNjS2Mqm1oW2GAf5GvKmpoOg1xfh4qUgEAXOIOL61PZNDSl+1UIH8slVAz68hXfbEUdVFYclc88YtfntBQRmzqgRPyIRDaQCXc+U2fNgJRjBn6j3W1XcvJVw2d2s8ePODQMNOYzotWW2vTJorVL8FtbXi6gbJHm2cfs/qg9Ic6Rpqkx/vUhXKJCQ9qcK5wnftRLbtg7geGdxmyjG88sit1QoZ0GvEakj561MD0BSm3OWx6T97jw4Ns0WlDSL1nu96+dXvau+qHMOqt8NCXK7xvWs+4il4M4DaQ6QLeNNi+3A+nXx6b8ve/+3T6+c9/Pv32t7/L5ELedVJpQHLCw5LmIbOGkiAvOlOeBu+d2zdzNNvrYz+u4R7QfcY0twDAH3iTrRnSJi7DaJ936CJPffCDF28cGeHDO/qcacJXyrEPKBO2m3pm/co6hgJGMvS5vz86injInDwX+zKGhGPD42dPpydPn0RPaZBFHig/uo3y3jJJrdOI3kyXQXbzOoP49Z1pa31lOj05okFfUTfLrXrLM5/o2MM1fl+/xfjGXby8Om1s7U5rm35wYIW6n0yf/uGLfDFLnZL2sM9RhjjCUXgcnUmcvFE3VinyvdJER+Fq9W04aRhOaPn2vnSFjWZuL/4vqHv0HS76wDRxVV6wVdYRXq7AWMe0FD/KNmEiA67oL+/1FG7bKPp66O7QaVsN3P5X6zSkDrg5DaEDJx5TZmzjWrWttCX8xY9EAhUuDSPNoKuh6rHI+pXQScST7Tc4wUUAwXDpU79LgzJnPVNX6zTSFE1FR9oDPPUCmXjR3/QFjVpfJHuLMahu81zeaxiaqseD/WfZJuWHnXypU9nXlsrii4770ze+w3PMxM8vwHoq1Nvoz+zlJT40QZGTO1dq1ae+IKfhm0UYdGm9y0GfUafmiu1mXGgt5/5h9zx7XJoG8QaTR88O9iQY9ZeuJpVXUsb21kY+lLMTt5mXfre9bm+gG/240ZVpQ/7J0D8F4OV/Xw0+YzpQDT6kYwbduA0m77CRdQB5h9A0njZS5ivAXrOyJrOIr9VejY1q6H6ULV1031wNsFl8NFSrmCU0lbBK66JtwHldshqVRi2Y17nBeDuOLnspcZ1H2mrQXLqCszgaLFvXhqp42s2NYaFpiRt1XSifpKh6mV6a6pFwHTtlWA0C8kUDtJTQHLosXe9hjYIYeXV21hgBQNMihMO5txWsLXm4hh+dxgIHfc3DNjZTX3hP5AyX+aRn8CLpik9FU8lClVE0iSd0DjoEueNv4Tcft3GE6YyNC43g4Gq4q7JvUCKuRiU9ZZEiLjDoLOdgJg1VPw19B0q38ViuQgnq8lsO0PzROM4WgkwoDLMM0oQouVkTpSMG6Xy7/SUKCQVUK8C1J862yURO13wJvSBxxSoGHWlXVCib087etenuvY+mm7fvTFfWN/IlMbc82G+WPcDiq25nDN8Oszb6QygwGJM6Jc0IH7CQV+PJ0327ZMC+pPKt7SZ9GoRyqAHo+b0ag67Q5UkGYRq+2UZB2uBvfoI3OoJ7QVlzVdFyNMx2d3dzmsKtW7emmzdvhYfLVm2ax70yST4hzREfsLjh3yLrInbAuftOt4BlmcWXIceUicSXoWUbcm+cZ0zfvXt3unfvPtd7OfHBEyGuX7s+Xb96jQFiA1pt8QvT1b2rWSV2slR9tuSoof1ey69RiV+SceYJL/WHNl2l8+8sFO15YhJemqfyF3gt1/Xkf2IK7OfVb1rvGeYA6uNXr28YyGnp2qJBdby+wcXIpe+4DeI1eZWEi9Q5q8OgifyrtygzePnTH76SNu9DIG8O/qZ1i5EvE5Eok3g/4PECA9QXeiNX4SVoQqMenTRjwBBmm2nE+3a8H/ZIeFHRicf/Cq2997aN45qPoddCW8msepg6W5a8PMPPoWfEn+CKC3/za+iy/0g4l9nb8/iaLHuJfKkafghs/8ZQV/83T5Zg6MzlMs/r7dI/LzM0dPvMYB5Sclj5z9C7RGlxM3h/rd5XzpeAJB9MZX7/ZnhCF84Q27jGa9obl7olZhA3wrxzMuaCjXnUf64CO3Fwa1l9fhgcpNGYdWtJPYFlgnkwHBPN/f0XuR4deW46xi/6VqNXm0Ad+vrU94Z8t8cPQh3T5q8ZU6ZpY/NKDNANjWCMUN06RmwZsHVeePb4uiqMsezeYFeGXdWN8Uz4ZgxcjFcXJTbXpp2djenG1d2sBt+7c3P66P7t6ZOP7k4ff3Rn+ugeLvd3pu98ci8v931vOP266ql/AtAp/z/1aLMapKEbq4XIX6k0f4LxOP5sAN2ZG+/RtBUuHp0DF4rJQR2nIkm5iVcRG1fGr8EKQSnMQtIDtBQ4CGRGwyCZT4qapAqpohUEAitv5dc/d/xb+Iu2oqUG6jLcFo8EgQWtwz93QqE0fbvKFwFHuHwsW6uuZeAJ5u2BvPEUVLyX8BBXs38GAOpbToF1bwytiOJ29UgclufLXNl7WTo75TV+86V+hIna9vCxe01KuI52WfA6CJIVkK8+yqy9bG5o1+jxsYp1yExwkV+e2p4Vpj8YBl+LsOLPgiZXQYAewJJH+YyMmqUUQVE2awfwGJIyx7UmU8pKlWebKB2uQuXtXK5v6PD14Qt3F4JbEnEaCZaUapNOJ7faOLc0lZY8z0cCwGcZ1iX0mHfchy+Xir/FB/Hlj3/Wrwr1YxcntNlLB+UXL6Ynz59n24KffM0X3OQracsQvgyNRZ/leSrH5ZV12nGN6xWM36vTRx99Mv3gh3823cIA9tGUL7v5uNWnCgv5E599jnYTb+pK5XNcE0lgWa7SWjzWDT6nTYabx4vDVCNN4dFwqLJsh56A9fak7ssawh5d5mpx79VseVc+dC0rgjjra31lIG9srOdM0es3rk93qPcPf/jD6c///M+mra1N6LFhi74YaIP2TBjB1+1KYHAVtN9rSd089tuA2M1cq3TcE9AyLh3KhuftarTfuXMnHxP4+JNPpu//8EfTn//4J9Of/+Qvph/86IfT7bt3MPB3xte06tG+ciT9c2cB8c9/izCyUKbtWDJVbbVw4JvT1s6JROQEEE/p2MJFrtCizMgp+4RXA6r/uWChMXcB2hkooR9kTPocZGUGbWHyS/yzXbmeYhTnBAjSeda123uM8414RTNPnKAh7Zm+pQFbiyqG9aTSj70kL3J+edU9jxvhmduzvvjiAQbwi+geKY7eg8bwCdxQZC1SB7RVBnW/ZOepIqevjwkf27pwBXVncdVHXbCBP9Bn33SF36cP0q3c94QmbWi+IJq1lfxLbaVFGO1hnhSCMzthcyjKl7nm/obK02W+HyrFgEHT4jqg/aHrHB25jz4pXrQ/9BOX25E2emWWf4ErZZZXoPRcu7xO1zybh5u2s1vWt4F5Hb8O5qhT1sgbf/4XmG5Oc+sfr5kYx5GH6ErijeMKWEyLzGTxBXlxu5lbAO1zGsH5iik2gX3aFdd6StjyrF2ATs2n/l9yPc5CRMYoZDNb7uz79Du3MFzyaeUlynVLAtdLK/RpP6xB+BVkP4YwTr+TWI1h9a8ru4uv9qoS8nEYxsqL7+x+OMcrdbdbHDSOfbl3jT6F7rtxdbp9W919HT14NXuOa9/xtem+BvK9MpC/952Pph98/zvROH8SrFy6+N/K5DTICBPqfhmir51QecotQ4UhgPjgZeEZ6XSlXMdNJQ8kHXFehQiyAqHCHIkiT8R7UfFlqf4VAycNvxBUswe/N51PRV0K2PC5YlfYTslf8WaVhjLalgZLpV3gUtpmEFrNPOrexm/Sjjqo+A1f0DEgpKbMcQOBuW8aCQkf6CDWV4VZg3+tRLga45udCrBYrYvOMhwcTWOEYTXIFw3yulfi40Y9506wrlWHrpP19VH+5cz2FHaNEAPNUnWhjbmxDmfuuTbO7IOlM9oBndE6Y80slPo1/eRM+pQb38AfX/F3AQSKXvnS8BVUEnZ49zZ5KkA9avYcRNsbXuBCA/fi7baytNDKX8qwzKoc9+K2TvJIQ8Awo6rM3Ay6pLR4JsZWbPqMJL1tBt43+DXfHEZzNBXT7Zcnp9OTpy+mLx4+xhg+zH5dakd+5d8+VI+eIYzkKC4MYM8N5t/08hilRlo/Bbu2ucHA/2Y6eHlUAw0uNUSZ+la4x+PUNqQyrh2wYQO8U3ZJhz8uhVU9BwcITEBkqcMdzO3fZVArF+LCaKVtDVNek5ao1gWuCPexchq/JafuE3UlY/mUo/p7+W1LXU0qqz+o7Ptxmm57ZzvGsNc22rrdpDbtYV+Ahqb1yzACpdkKku+9yb4FFA26IAyI2766sbk5Xbt2LQb8zZs3p3v3P5p+9JMfT3/2Fz+ZfvTjP5t+iDH/Awzi23fvwc+VeqSJUyN1fc4449oh2149iUGXuo16pW7OYN4DC9kGXF237wslEuYvnjq5MW3C+dfovFd+Qg/+y6sY+ttbyPzb6cmLZ9ODxw/jd4/vW2TSFV+vb2gSqSz/hbwwal+h4uBCNu0LRXjKsE1dYfUop0wQCVQ+MqlSp8Bf88YQZfKuceznv1/gnHwpFWpcf93I6ksh4wBladS7SOCgr7zFKGZw1zgxW3g1aLK/2ldjBJuX9lrF+PUjGPY56XORwrQ5OQY+6ry3PgXWk5sREOrCWPRxsHdZiwwLMKTdHHJPFnVBw5dzfwAGHcHbdI3MczmZg+V0O8Xhb7qDByeYPzywLy7uTVdpko7yUu4MPlRuwutvAdG/5/IvYZSVNHX9o+Gr8kJXj4eWIU0av3nazPVMzuhWrkMRyzHVhpLlJE95l2799i0/q++TNCeBPk3a2HCfbq3O5vi/VSeHlJ0Kgg+nzNeEF/1MvCu39ULcKm4FR9im98NtrU2r62X05iM59GUXGDb1o792Nrfi3Neb7RIYuHa9jDxv3cPLaPfWMd4V6/pyYj4fPgzkKxjfa+iINa6rbrEgrJxHKaKDLr/Llxc317B7RPunwL/61//d5yiS37SwfUiY5nA+yfLeLmnzLZvwq7BF0EbaRdmGxaksM1QHSZcx2i0K0EE6syZbXkgiZ9tFARgNHSUUzOuYASMDQxl3hiuYGnQqvDYOW1iF0NblAd43NN1tZLZLmqSrMhpXQdVXMHT0/YTpzO8AH+MwtJpWRV+rqnEIbiyK5MslMK+neZPT/W2k95xMlXDXeTkoj8GMXhbjFyPS8msi4kBQe7RcCaotLBg0gz/NJ6/NP69Nh1ed9dIg0ih1D7Hnh/pylMaPBk5OC2h6wSXI83ndqlEdAEjTjn8mrxfdqDc4LEeDKS5+jexaic/2h1xRAmSUriggrjUQLdtBaH53HQTpbFoLqv7WXdqzQjVw6CK3Jh6K3oFBzmZPLm3j1998/9XVYFeCnz4/mB49fc5AfaSJgKELvx3ck7dwOLBeoD19ycYTH548O5gePnlG3v2s+qoUn++/ADc04DSI36B43nCNup0z0HrjULPQa18qPnS75jp4I5gtylNazJ8w01R6kCx45IpFPSGAZumWl/xq+0M9ilMefCzdxm6tAi+NXtPpt18I8jl7y3z8xmSsVz2UDdvZQ9kfPXyYiU4ok0aqnL4PDuU68ioP36tO5UnJU9X228FSLoovSxi0ANXHpcXTBVYZuLbzot86E5hNt3Lcujldv3Nzunab660b09Wb14nbnJzm5CVK+BEeK8/DLfotV4+MjNPYGte4pKu2SR75oc6dyevSkY9rXsSERqHjhKqLNaxfQRlo3pnMlKoqzxvVCH305NH02cPPp+dHB8g+aRnlXPV9e3kYv470jny0sUednVhXcVGW9RKQvCD2vseBakf7qO2cYXc4gHLF52rwEbLk545dRAFpyTBXx5dRregd8UeWwanutI28K/kpOoTRnFVjbqx9O0Oz8nxljQlr6d1+mpcco2/FEQJnRVV1gIYqB0wUbDkVX5gLlr73QWEbkPxLOBN3HjrSQgNVbgPsik45Dy3bi5ikG35hgW8OhFn/WdzcLyzwted9aGZQ3DwL8m4p1yPwS/DBiG8G763fjGzilzS0LjorT4YHQJVJD4KpXvXppbfKotvvlE0XMBTVPt7S8WNdHYJRuqZexAjOaQ9jZdbteNnTLn7Szm2aLI5heK56yskV9PUq6ZjzXnQFGMPUCWzeDaIf1QvaHjVbL8O5r1/nSS9xhLuv16PU8lVf+jbqP45pLmU7/tKrGY88+cERJ6MOFdQw9oW4CxjGOQ3CUVKj2fTJ8yeeAtFAfbMPeCG0H5aKD0IaVM/XZK0GL2U6hxIIFXA5/Y1sTtsCiOrwiqvy42xMPRGc6gJLWSo8Clq++jUErvFEmOLGiigtVcqv0ggDVaDqc9apsOb3gjhqht/0Vt5O21fj6r4GMAd7nX4iwKNwaljODXPrW+VoXDT+7lA6oy1fg9Vjf2olTiNnZCWL+ZY4i77FwAh9hlf+OjlBMM7U8imG8XCeYtD7BRunro0e6xMDZ6zMZr/nqKtOvFnNXfB/yR9Bf+ieQVZoqJPpm4cOjCoLXTo699lT6qNHB1HCxJ5ZMagLr+UUPxpP0V51E2JcBH+1URvoppNHGgqZlVNGKxf/L5y4odX9gRqZcfhPufqoV2PYY52OodUzQn2BzZMdfOPd1d6sFMsXaNKq0Pj1owquFj96+mL6h99/Pv3y17+ePn/4KG+372Nk5OMYlNSnTpy4Oq6hiWFRhr9iAB/QdvlACuUXI6r9smKLS4MLpk8eSVn2nVRw8DV1FfEAMIXXi1VY+FMTniq/tkMoCy13hle7971+jwHqz/O611en30dwKlq3Rewf7E+//e1vcnatk6wy0sekhHZz4mPb1ISwJizLyi0hIV8O/kqgOeLO55P2ljEjq179AmkZ4/avHIXnCqOOPuBxX3Q67n1iME2vqN9L2s/V31o9qvwlk/KJ+kX2kHGu5Shz+F0BdvvPafb7zfueBrG4yolPvDX5rhcO6+U35BW6XYRQVVud6gOj71Rty88/rwauunJKPY5OXk6//offTp9+8Vm2OfTKb1Z/kSWd/ksMnhdoz9QZenLmNWVYZ43VTMYo2zrn0fCQG+mxT8XiHhPG3j5xkfJfonsOMRR8uVA59IkKMVUP/lX7WCcqR73SbtYf/eURblb6FLm13Ah5VbjAOku/P2gkd/pqn70qKIO2uWd2gyGyFzTFsMLRfCPGOgnquKQBQuNIKyzCdXpHuFC1+eaQ7KL3OvCKJbzpH8FfiXdG22Dn14AtcQ4WZS9QDRoGDM+Sxv//hjN1GO48VLsjNyO+3lchHTKnhsr4hjx4dZyJ7kJ+FZHj49fTi31PfTjOkxCPOsuRZxigeTLm1RVety1okIpLewsZt4ju75Zbpwwp/vR/DM43GJyOIC6ctK1mP8zYgUvd9JufvirdGtmWUy8juzUC+yFGM8Y7fdE61RdYndqKhz7svnru9YMIvNo+ZSjnOLRTF8ncwnH4p58CIfzVP7l7nw74n+pvpstcKxR3XrjO3NokDUvBVJRRK5V35G/cOhMaOryVLn4jyAnzo2R9gxal5pE27/C75O/xMa56hMbhfCNRhCrlQorDb2Ma4YCbx7IaYOC3nNBhWeKYXTtc+vxv47piJOg3PlsORljBMLhGfDnpqTBCgytE6hP/cI1Hv5BVGerchpNGYz2+wKhyYCQdpFZ6cShkmWHVodIOZBqXTUdW6Kj7yoqGb71MJWTQgLbM5OhEKtc8hkH4pCEGQcooGhy4NAJTD8I92cJPWb48rqODVO4OkJaRg65xGsoawQlrgxhcZrB6GiTyPY/HR7xH4q3lUWF9elUa5WEKKRbFL3+y0ih94HBWa+fqR5M6+ZHBiI5mHsvyKhrzWM+sNmIMpCPLcnCWoV4QQ1yjMMaTBgIyRVoNJ+sSnEkNXukRr7LnYExa6ak0imTLBk7tomrjWhSFtOT1mhDweZ6pZTuLT35i8giVuKwgk/bA1eIXB3mb3HY5pv1dWfWRup/Q9AU4DWFXDMWRPbjUoXmbq7hTbvWDxYSN+i8eu6r4TE+98kgdf+pCrqp7GbWGe29c+iQgT+WDTkPCMj12ypU4V8c0YF391LB1RdfHaz5W29j0jeDtxPtym4/2rl7dq08G7+1Nu3u7dWzY1mYex5k+j/1Q8vmGPbT7RTjPbVUZU3ToTNshz/YLV9YheNQ13pItaA0f1HOJsCbF97pJwNfASDfyaPzEyXPEsla9X02bW9vTtWs3ph3qGPkltav2tpnGhm/PZ7WXGGMjr+CzzRyMCn+Bg08MGJwflWj/IgV+26gWHGg/ccVVm6ZdxzVtaTlc/QjJz3/+i+nv/u7nxRfb04mSKGln21reLtgjHSkMR1m7u9vT9evXaIvV6de//fX0+Olj2qD4rKuJvfjAjd8tA54CocG6D5/ku+HR+5QvVFGWuXSRMfUaxrp9pRcM3Hfs5NwXgPyMs5Nv+7FOfPI02FKB6sNeQcGg+2q6urs1/fC7H023r+9Ol969mo4P98nrfsyqZ7KBx7HqzVuHbscwn+q4vWV3Wlvfor9ijL9+Nx0evmJyS5+l32qwaBCDiPz2Q3DJR9gmPdGjOOsQA0WXflW1t+BMBnJLPn7Gt64RwjMnGdyXHpFeM6SZklXwmsUEfPVhDXlNaPLBj5EwfMbl5zWu4oTSY1W23AmM9A2pJ1edrRkdzjjQ+QTlr6Gobl/RENr0J1QPdNvJgcW2gsaXtEWB9WqY+wtfu3PwniBhHpycFCeehe7nPpNuft73OyGC7emYHV4M2r3a34KLf+kRtK+nSoAxbbvK+Kh8+8ErFzReaTiiGS6tXJy2kdP79+5ki6IT1t7a4BFpNRY7znrvVh70YmwDxlvotfw4JtvSVHTZDm8yTqqr5Gm2qOF3/MyiBfflNw16nQlmPbHzRdHSJ3ioU0sDTEm44yR6DcPW93FyWosnUvTkPLi515Emp184+bfvBs+fCP+H/9VdGuzC/2ncpgWtsPTNwdsQnsg5zO8rVUSsgxfRS4SLID2Nb3YtIbQBMMpQQowX+FGQGCK+xe5AUGltnHc0WOWNEncwWJaQBlZ5LPYlEpWGJc777iwNaafhnyuRCCWZJa2MqmVcta3X6mz8JW2MhHFfUHUzjZB0i7iCGFiEOUBLc77+gvDGcCQiAxI0SHuUGqEluPLLx2qu6NDZQBxFZv0xLLPyRidKvtDmBEFDroxfV4wUYFd+xJ+OKLvw137hWvkRr20Qw+rgIKsYDloaLSovZ3eZ5dHpvM/jEWee6xjpXBeKmn+uNFZn08DWYK5tFQlzADAZdVJ5hLfeGwoNto20yU9XoPNYx3bGn5UpO5etYHmDydX+4AW3V58ClAFsveE70dKSgsxDu85XLGtiAv/Jbz2Kp8Ykw4LerJ6lHZ0FF79N0QaHIN2hLfmtE17rlatxRWOSiwNX+2GdnMgz2o0JoWP0Ewxf3cHLl4nLChOGswOe6T1mLEctKajixGlQFU3KvAZZDaptwLaM1v7G4mfSEe8K6zJeJ72Qyb+sFpJGiNKTL4R3X3NQ+P8S92c9miZZfidmsfi+e3isGZlZVb13V1WTQ3IwAMnWsEgCgi6EudAFMZgLXQqCIMzFYMBb6ZvMpxB0MYNpQLoQBkOoG0NOL1XdXZWVS+zh+x6u3+9/zN73dY/IrKxmVcleN7f92LFjx44ds8cee2xvdj2pc3VjvT189Kg9fvK47ezcQ0HC7mzHv42ypDVOd2tbpXejFGEUYpXllRUWS4u1ABy8lvNpXpWDEux5MlURb+BQAc5NHBkvKsDKBPpb+kKrqfJW9LePh6KXBKy3E+j23v4WJgViJYd8lps41GrFDFq5g7O5Rfu27uX4Q76oRKr/cyyB+iW31xSl3tQ/jH0jjROdfPnHn2FNdzCWLh6TF+ppG/AZL9YTeWX/pw+dlFgoyccY01QaSwH+S/IXBcKn+KtK8ZBe0E+SEYeD6+7VVduhD71BQQXuyy8+z/VMLpTld3PmLCwKo08/PNbjwsizv/vwtcd5pEP43j4LHfIX3ioeLLdk51B87efqQx8HOxccIreOsCq1juHIg2FsTw9Kh8wvpHvv8oOd9fZ7v/NJ21pfJMzi/+AN45sxTv7orjbacrTbFr+75ct6Pk2ZZ4GzBV+iAF8oR24hO0/aq9d7LE6PcvwncxrFcz5f2oKXEWAXHP18roq6NB7zUiE6bXfkkhZ/+jB5yuRpJnZSNkWrofW/gtZXMg0/cAdt07uUG9VmbIhfzxPZai7bLn+Hx8lPXosU55UZrnAEXfWqAKMYMndUPWVnFdiSKhYLF0/q1AyY4up8BUhwsGyVr3Rjp3yra+XxJ1CwK1+PmDGVP973zaRRGsdB9Zu0BIHQXZN5A/zE0UprrJXsNWz/mVMbLBItLPtFmlOGuFJY5+Cby2wknKEcpiztdcf18aOHuMzJ0NMjBbl2NjKOsirg8lPwUBkvRTj4dj4Rb3GyRvPp917tkg/oGSq8jJ8L+NZ5sZ5CIS+cT4nPOx15t0elteZD+2OWC1yc6wI56ckf5Re4lBs29WiFBfwK/4oU4H/6D3735dzV6b8Fl/SVxLbDhinm6QxEB1SvVHx6x2DvqSpPWiLKVI5K01TeciMoR0S3hvPoqObOdDa0YSCAIJ3lIzBXBjUonDwQNUgfCWtUrZxkpGK0sfMYZZEq0hYyWlsYivi0MfBq8I7wRFhgJkIGl9hJHnekJ620/sTbhprsMgiTWmV1J4OyEgK3ylZYBpxbcOXm7mm9eGKddSShHpXGUs5vaNuYtG1GWEgPB4RlvS5F4NZrey0b3PNyFW2WoZ3sYC7zOVAsF0EIXB9lSEv7Py+PMRBUxlzluePoROOdfVEwPLg+lGCvQ4H+ns/0rXUfw1hvBCM/+2ngE5c6xPndFQOGesSXYPziSDGbGrcGE7TquKlYqdiM/szkTgbTp3UUXxi2sMqhyu9Q/KW7/FK7tzAc9WSHCDEgP6oUaDxqIV3ETTqDcayPbGRU7zQlc+EnztUlxZv6LUyqjjQIncEZVq4JKCW1mOCqYvkuny72S2/WtjDvC4i+zPOuPXv1uu0yoZvHiR/tITQ6YdLObiM86iNfx5JHHPLiXPqTOsgYPpd3gruPmaQ/yNi2oAE9aY+TkTyoCYYkDj4MnYmc8LxwJaD50kfyVAn+rPpJd1f70+99t3363e+0J08ft/v3d9r9B/ew99sDrOGdnR2UXxTg7e2u+K5NdnlVeN3RKMFuHfV9+SjDKL75zj1x7975Tfu6lN2dYPnFvpZv5REbI90yxm0Hv7Qp/Wy7yGBnY6KMVusrLKG/0VRec2XM2R+Sll6OogYOS0urtHEnu9w+1qxJn/wUHePE/5aPwiZeQg0KpASHQW8LXg/XD5j5mdzHh5a+yOQWt6z8n0nNyU3ha2lwOtg/aD/+cSnAtRAiCRyChl5xk07SULoRpypym3pU3R7df9jWl1faydFhe/P6FfLmIgqww6aOC0DbS8uy2GaC5x+LupO2h5LoFw99kuUcoKKc+qw71jI1ToKD/ABtjROd4lO/oLUQ/jum/qPDwxyBqMVt8XlkHEYqGXYuMM0dXr9A9eTRZvv93/m4Lc+3dnq8247234S/7lKPlspDE8eZL6SqyF/ZljvLLGzc+V4FDgtUxMPe3lF78fJ1nqCp5LuLV8IB29sjBaunlcHKOGUy9WS8FvHDm+UL7cd4tO8yhnu67bR9GZu9DpENbeIvGKEXP43/s4DoMBJjtfHVz/rGQsO06QJPjqvs4RPdafFUP7WMXWCp5Csjah6zXMHRDRx+1df2SpWLv+fRiM9QgFMeWKGD8MzQ82nSAnk1/FphceyBWJ1Z06Ov2QIpDEIJyDdFG13j7K/EkccxHBlEzlos2N5qY0GkSDkxtlZ5VXzvTIM/G1KE4Qd3WlU63QTyCIHncHe2t6IAew++u6eyVpRQ+CLtZEwarkqLnsEzMsE0XDdRWPHLc+E3LfEX56UADx5Lfi1lI9/gZcdW3SfsE2Us6cK3WdamK68pt6WJC02V28yxwsRVcY7yjM2Lu9hxxEJ/jdb/SPOnf/bTix/94OH/HlyeSBj7MIa2DqYS5WlCmXR24is8a6p57xuL3LQaq7Fu/2uihHaGURAgi/MmvCse87raqMcxKr+uhhjcfaCG5ShTjFYDKkK5ujgmHaAg0djp5Ut7R5PT9mFjhCvjlCJKQvkzm1WdA39LiH0N3hkQmGL4spoMEuAWPRXCpTjmHKkDmfSqh46HwTSjjEx1duZVPDCq7VWAwPwqBVWplQuzYMhs7rCaJgPXN9hL8Y3yizFv4EQhAK8ep8e25lEd8YJXCdaqPGxtbkBv8mJVfh2MeXQXfLwXsHbpVDh9RG85leegCfDRvslOlEzf6ayVXA5K266pNhdu4urOgW2fthUeoP9HW+oKp5G3hIcDuBTgfFg1aeLooHXwA4HJDwazv2RC67de4CNqMrHf9nwScJzVboPvHdJ1b5P31shP+Si4tCEDPn1aQi/N45/pKsvZGUgMxnw49rrWM5/eD3x25qJjDrRu5XPH+YoVNC3lDCthHDe0ASDUcxv0HC+0iP6f72+iRwhLE+ycLv1gUQrwp5KqYFPIManRvhp34G3byZi2QO8IMIrJLzV5UW8A6UBDYNsv5q+WXeV4xsPHj9t3vve9dg9F1xc2VGz9GprWb9Gv+EEIX+ZYYvHkeTaPNdDPORKUPuz14g4+sF/F93B/r71949eQ3kQRrvNnKlCVN7vAkQ2OJXAjTsVJv1Ik/KPfttmWNIf22cYKxIz0WTs1+ksu+NNfyoHlxNc3rldQ6j3KsUW7FgNbvoiVViEXZVOm10GURnf4zT+UBf5NYWBrcqr0aZ6auKZ5DeOKX+/DjEf51+rJ45ce/+Ynf5OPYfikKe1ifNit0jF83ZESbb3Z5WEcqJI8efiordHPxweH7e3bN/DkeXajUj/ZrphsPR5wi4XdXRZ4Hg86YHI/VMYJiP6Rh2vHWJNSVR6v3G6l6c+Jktz5FOtjYBUClV/vR43sss/JB+rwgGq6UAIptBDwHehw9/ZF+/jJdvvd7z2lPSjQ+6/ayfFeW2BBqfKbHhYHaS1ZiWOUgAA8O7/WVlZRgOdXyTWHfHlH+/fb8xcv+znuyxx1CQBy5HgU3sDkJw5zjPd5+CXyKGgph4JmjBR0PDvnWSaKg0Tp/Bh+pq2O4/S/fDTq0E9bzRru73CNDzwTzIMNP5AOtJTNHIvNuJNf6OsJnwGj7NQ/a1IXrhi7w3lXWgZOlTD/4N0JzsHF9ovvFKekC4t2Sofkw9STjl5/d/H4P3kmY9xfLzNr3o+5bgZMiwYXYfNX8lHYZkrGwDJPcEwaMfByYEzgBBCWgGFiDQpLivm+h/zhk74c4WK+yg7w2WnmDs/Ozs/d7teR3c0Y29/1i3DwbBZ+R8z7JxkD9UXHui+4xsRRO9Z6fOGIhdkxcD2iRZ74T85ivVkpN/Y4R4O349/jMuJuOPO3cwW8YLszD4O/bcixGvOOtnV7lzjxV2fwwxn6nZcyNxF2E6+OVToOlOXM9aHQr8D8qx8++iHY/6eFVac8iNsjUR6xJfh7nA0wn2mVGWucfv/ZwGrkrBmgdR3jgUEuiSYjjAy1q4pJR9/NLpcv+fgCkAym8JXIwvCNxdoFgshEhOn4DcYW5mCwYVKLhXvddkgik6XjoxEtnRHscPJY0rRYGdS6eh4Hox7ipJdCtJRky1Z+lV/zhyHAuwZK1ZszO0P5JW7YKl9W46DPahtGs4+ibGbnSyGvEBHHqkdYZYRTAiO7nAp4jTCxoSFCUteFg3VG4CHxMnHbtuSr61e8r9WjEObfWF+nHcUSpYgocEvJKHgV58tXvpR0zCD0UcaAaVuqTU4gtktbaU6uonqO4le0KCNepYRZBzxgXSJhGfLZr3hDH428I1+E3liV39w1i1LpY+eCA+1QzN2N9UtxKoVOgCq2i8Cz5XOE56DvPHaO+HnotEi+JWAuU2aJOhbxLyKw/E6XZaSmirGPg8Gqt1teMVw9k5dxqF+TnqE+lwDFPfQbmRwaOQZBmo9Nj06O2z6C7RzY2XGynFOL/EdBH3HZJgkhDJW8LADsZ2CY5s6Lisicu8PQqvjZASo0ec5JRHylYUD1f6YmRzz21YUTr/3GL4oI8AZPEZE88ucmCp8K8P0HD9siSpELGPneXd3Jp5/n69iMyq9vE/vy2+Kil7Evx1+fUkcYkm9pcWmiLFs29wOjOL27OCXdc/QK0GpfdqLhx1kFWB6R9lHooFOE9MTSyPrX5aCGsFHfaKpM5bUeeIsQXZ84FV6/1Le6vhG8xcNxZpr0k1bDgEWhoL97Arn7Z/NqDM/amphHuMaV1rhJ/vBkj+8milZvuwvFv/vp37Uf//gn2XEy2smtaBgMq3z/hX2AKc/b50/sa/p3f3+37WFdULkQq/pss2MS3vaRLH1at6GctmMmdwVLzgv3eopHdVOrhMBW3OyEGz5Pv9a7Evb98bGT/2HuQq20oqNjgxbnlz/Rgpd9+3zu7jsU4Hvte999jELwFgX4dbtAEZh3zLDAdGA4lrOTDR5U3i6Iv3XbIzmb8LC7+yw8kShHyM1Xb962F69fpy5ljy/5lTzo5aWI9Wsxjs981Q4aBcfeT6OvdG1LeJhwLVZJs3GYknl1RMkSUk0zaAiAipUW+IQnje23pHej3NKMcs65qRfYlokcTzvIm5zVBO1NA0ZpTVzg1KN5r7mbKr3DxvQ6dROnHzPymJY+t609bRaWDcOXeM3IF5vfB4zVde9NM/Dy/4CT8UKMfJpNOeGaIfhVvqSFZqRis+gkPf01YEEY641NOeZACCpNLXP7FvIymxkLUX49OuB86BNxF3kqwcpMZg3m2rr31zO2Kq+enz1G6dV6Xlfl9vQYpdcnjMmLjcJbtzSdqABPYHhW97SOJKgAq+yCWJ4c4WajBP1MV4Rtv/jki6y6js3QwLZBJ5osDzhe5TUV3cxHjFP9dauEsr+sN0pkHsCtUfKrMHdu/X90pP9sp8oso2PtiER2k44kNinEJ91QOmvWndpKT0IGY8VZZ/7HU/VXRaY7sMw2YeKe5n/TByMNOxSuAdvJOLuLDgQ7KnA6gG6KoWowVARur2/YDCStgzsAylhmFNOMFONkdGNU6AYcTZS2GZy1BWcafzOsUNeIg4znLqXWimyvE0kmdelhuCs+lh3GspaxvOWyO6vCTLlpPVM6FM1KEbWsRpguOMaj51IuB67Up5Cm7qxQhYVb4IroUSop5+6pjxUvPdzO4K3D7bUbGxzps9xcQL1wYfC9RnuBxgK105ZkXNN6GyxDMJ94FB52nCkrMIU3iJKPCZ507ww1zrdUfU1hHqCLZF6jnfdQtu5jd+CxHdJ3aMt9aPeYAfoRStnHyyu4q+3pyip+3KWV9mRxsT1k0rfcBhP4MvDmaOsd7C0sDQfpvtMNKuKcCRBru7Xu9EbwSVfo7xTmucg3B/tRfqWR+VPWCVhowtIFd8eOyleNCwWpK3R50mK0kza4811PD7riiVXApo+BGyUHm3ESnHyZrh6Tx9IOd7Kk74ifKE/iBS4R8Pjd7V3fWGfRtFF1pU4UWhVflJ96YVNbuCjwcrsGaX4NTbsCfddWPQe8gdVdb+vA29ryzPBOe/jwUT4a4dGJTM7gVeStPp+1JsARxROViX+aUHLqHSZ57JkZGDPmerj8KUJ8FMaeLt09BuIRIeOlj+Os0u3LaaXiN8yI9394OaGpKf6ekVlaeT92LDL7OJjJP+ysMTxgyD85Y+3kAy+IY7ndUDRKNPApkLLhCWHaB9DMMazCl7ZSQJubHfTjeluDV/U59rM72nkodvwSLnqGVjPhifyqIUS442geUJR7J3kwVT7eSfv7CEq0Vj5mGNSCiTacnR1HXrk7NWR80UnXQsJk/EoPBqJy1nEnNMdQjl71HTRN5kI95JcGhYNliya6Jko7rTjXWO7tJ9n82iwQhiWsGf6CUnD9vWeiqXUzAH4L8y2zfaOxGQKKK3aTdn/I9PTOl7P5RrkRZ9snNOm/ET+b75uMslQ7a94vZ3hYzI38sya5enl50RfO5NPr5npYPnAsjDnMJ3Mef5ReyhE3wDTKZ3Wevd2DfOHw+MjPqFP+gnHnRg9z61CEaycXO5Re7Llnd7GnzCseVRr2+OCgneTY0DHztPO153E9n4uiHFh+YMPdZWAQ9iidTzVzPh68plald6r4ao3XVTdYQM4vIveXmA+Wl5baKnPq2kpZj0/Fz/yhLY3oV2D+5Q8eH4HA/3Uy+KRq+qc6oXdpTNJmzCRkfA8MNtPOlr1mslqpXFQZV6NXO3ZkWNe207P6QpaPDMEwk6srDBm7dnMQBv7g0jC61h9uraohMrAKxy4AVcIUYPqxmhoQw1WgwTnBzWIlNGMVWIVu8g8zmNoVnQLcSUdcx47dLIwhhLWzxraI66w1r0pLwarHDqMub8BQwKrA6DoYhJl2z+SzLWPyE17ObYGPq66kg6t5LetZSv1OXgpcBX+OGMCcwtelibU6ZDXo5O3um2l5ZCY9bRv+KO7iISE7Lgp+ldwcaLdN9GVPwpRydcsVrsqRyg/tclC7Wxt6kS49yFp8kv6Y7uyZxXC1pfc7mbNIuFPHH6wvNOkTrYpvlGMaNq+ySPptBMYC7V+BV7ZYTd9nAO4sL7WdlaV2n8Gp//7qSnu0thZ7H8X3HvH3FknD3kNR26TcJoN1g7zLHm0BV1fLHugfSihR4dfiNX1OgPW/Nybt9GmHmSMAu/qQXWH5NHmqXRMD7iR3y0jKC2DuMtb4GQszuV9awZHJWwso+tFZX9qGX4yTfvSptvOy1Q1aWzaCWvxwRzn7z912kXP39vGjR+3Bw4dt695223n4uG2gtHrcwR3RKLhLy/hrR3cR1z5583a3vX3zNufOfWTnzoW8LB+Nnfz0XwjgGWkFqYutK/j0gBgWHvCHO8HyibuJhbvtQA6kvb1d0kB6pPmE7CBj+avjJYaN/vAYnhrjVYQKJ/1FH0eDj+R9ga/OcttGuiuwHZ9DGZnQFltwZgzhESMvD2VguMN/Pb7CH8qTjYIeNxuPd5L/859/0X7yk7/J41Pj5QnNUPDMJzkGvlGIqVOqbm9uNq9guoD/Xr99ExnpuwFRfiktbXVvQw8Xe8afITuzmwQsKSiXzS4ijNHUWBkyvfLohv+6TMzTMfreF3TyAi8TtenpY+ktMdMJhX+6AGXcL1ktL95uTx77ydbttv/2BZP8UcZydkCp0/a7EM0cCi5+wfGCwXnrjh8P2KTeJfL5sZo77Y27vy/9yM1e5GpkKfwcBdp2MI+FBwhJT31uONgO44a8S5+EvoW748z2aGon1ngbIWmKV5WjwRE7UQyxyScZ8iuT+eEarYsPNKOcbU+d4CTMUW/ViiHPxD9jhJgxJpz4ayEuLOlQMKr9aR8m/8mvKT4rf/is5wlOwJikYYWVzZPETM1oQ1lxKv/XGyDcAEJX+T/li4c6nxKRHWBhJ0uP55d2d7pVn5YMV7nVDJwCNH9VxiYKwxfXy23IjwVo4Rzqrus5+exXLHJvbZV5Z329bW6ud7knjWsDazyVm2ecZUOLeJ8weJzUnfjakR22dmQzvxKv3/IZXxljYEg8lIa/mFvUURjb4iwciB++MF4bHlTWyEv2S/oYS3zJwSkdQyvHNa7hGpOVpzj9V2D++z//6jVK8H8N7EXDxQTYTvAYPD22/pnW3RgIMTVT/0h+35hiPju2GqdJrAEIJ1ElwymKyMnpBR1QZ4BVmjwzJW1HZw4zmMefAyjKASaDggJjcvf8jExoXgfPGGjCz2ASEWzhVXhqxU1lJMmz+Sfh6mwV1QiD1F+DsoRz1XnTDDhRMmCwm7gNeIZHmjaMKgMj/LSmAela/QOvakOtGMOYaY/KNYrEGSs68qd9/NMvHHHJnb4oox59KGWhHlMde34IJdhCUYCpXyWi6qk22x77QYY1VvyE7SNUFWAZ3/LGBy/qo7fS1+4CuttknaW8u2MiLCfmwjUDkLJWm761b2hrpTFwwV3YE/i44q7CFLqCi/ykEuXAhEsa02+7zcR7l7Qtd3xRau+jqGwiHLZQYu8hdO4tzOOfb9vgt42yu4m7QfvXEU5rtHkd/NcJr1LnGmXWKb+Cu+SLWMT5YqH0AAmahMWtwd1t/Qttwi/8+ThXUwqUdOOP9ujJ/b20P8V7fwuvUhUs71gkuVCij0KjouHYhbJ+BVDBpgx11U0F1tH5V9sVi5pQsT3Nfs654kyYhUf1ZykfjkNfYPv444+xn7aHj1SAd7D3cgRC3vUKvFrIeYm6xwNWwis/++nP2l/+5V+0v/3bv20vX75sX375VXvx4gWKxJv2/Pnz9uzZs/b82fP2+vWr9uoVVuXizct2sPcG5Xeffj0FFx8LOk7grS68M4bAV9zTNvCm54kvJSNCVxrXv7LEy8kp293QqLvXjXE93vyONfolR4+g7SJ85c537l1OFulZCnPGK0UH3ElcN7PjWv8Y68Mano2bDZdb4WGVF9O0aZnh18qTX3zxZfubv/nbtre3S5zywQM+ojpt/5CPTnIx4g2/LXkzx8oi/b2Qj7O48PVifWW5u8Au13K+kf6gQ+LPIrzXLS1K+S3eKzPqlVg1zoc1vzyoFYc85aCffcx7cLCf2xfEv7AVR/+KrpbNuVjUcK86W1uZax+hAD9+uN0O3r5sl2fHjGHQvKIu8aG+2jCg3ZTKHd+k3Z1bzvnf2yjCjIiMqZev32Bftf3DwxzhcWfP88jZKadstc8xKjBxqLEk7kUD6ywFOFb5Aeb5KihpGuVa0Q1jW4wHUOJsX6Ktq2z6SBLmV+Y/RgHuNQemxpYNY1Ss7ex+5caQz9IxMl44qa+AKI7KJ1mmEEMnzMBp9P3IoUQb+UdezcivFXK5HzbTUmUmOYcnIPjX4Zfyp0wBrhHEJ4tp4Kcd8lHcHH+OB3MIZuBi6fAXNgbw0lv5bQsXmFPkuMt3Pj31Xuv+tAKl1JfON5C5OzueP3fzyr7yiYRKsEptPfnzerS8tD6s8cPNzTmeua24UqBLGVZm1hHU0j3qaWGncWSofDqebLnpA47M+879HtvQdQPD+bc2xaABYY9QxN/j3UA0rE1Zj2Hg/soUYM2/+uNH/wy0f1d/mCKxUyYybOxgllmTuGtR08Aof93IkjKEA8A6Apn4DidWvwqw50ZVmC4gMAowSXnE6mqHQWen5NGURRghQwBoxoC0jJ2dSU4bBqyBrR2C3n7TDjNQ8V8JJf0GCnbZWX8NWOFlF6wPXuuKAkG9Rb8qM8xs+VqZVb4JrOBXO7+TgdPhiUsxZa3+R3tkntk6jM+KjcnF8gW/0sN8MJT1Ge8g0e9uYSlN3kGs4lSP9aSFTOmh+cOjo8StLKMAky95qsJJu0OHjotCQSb3zVWPO1ifk5B5VeSrnlJKjFeptmhWjgwiRlNcrXjmbFEGYwlj4SkQFDz2edra65ZeKrnZNWQAZocem11orI9lFsTjEjoTXqAlH62ttidrCBEVWOB6jGETmBvgukrdK4RXKbMM7CXqWAC/JTplifqXodMiXbQMDVbIv4TgWIFGK55hkq7EUzwvyznZ2jZtrYDFmJFhetoUkhIjn9T0EiUtbYafww+leEpvLSmhg/SwrdLXK/UcMwqoQUdzqCxbxn4VRikfxZMBwb+MAeoEKH5s+Kn6aijAoTdxGv3FoyWMn3z0pP3e7/5ee/DgYdvc2mqrCOcFlF/TncQ9/ydM69MvT79Fyf13/+7ftT//8z9D8fqb9vIVCvAXX6D0ftWeowR/8cXn7YvPP0cp/oLws/YVyrHpX375WXv98lk7PT5oy0vzuRItu2jhF6x0C/1m5YJypOqfvKyBP9Z2k5YzwEaEtiVrpv1T7sQgj1zca5JGfsdcveOgAozin4Ul7Y7iLTwXe4xdflUnYOiDWTvk1bATGaE7CV9Pm+SZKWPf34yfTR/xVaey4TZ0f85C5O9YbLwhrRRg023PpP22gzjh2wStCo3pSyi/2/c2o+R4XtFBp+Kn3MjCWhpDA2HoWkdN9kRRPjwY2+tKiv+rjPymHfJxuGJYL9H41vxxrnRTBinfwC51aMznf8dD6rxi3KAAb60ttKcowI/ub7U9FGB3gB1tYNL5oGSmUHxRyfO/3mKxsOgZ73vAp22IL0jKIu51e/X6dV4qzNMt6vKjNKWkFR3TqoTFoc7NZ2zZJvmUPKUk0kc5QgXPZrzV2JtVgAOPcrqjPyfx3aYuHGsuitpv314BllfD2zTSdlhDahF0FfB/YMdavicaHrLavgrf0R9RnAZe5BdOuTUOhrnZHmHoajJeSbZ/R4nZ/HHNHyymce+ZUZ/J2Emu4Uk8/2ZgS7sstI0gvrLAn6SFN2mvNru/zDe2WxOZ3fEYeYNXNSRhxxaByEjnPp9UnJ6dUAc6BHW6WWLdqyvL7T4K8BKKcnZqGXOOgelusGOiaG8/jp3eKMfKy6QRF/7rlnks48p8+PPekotLYIoTvZb/eaeF9koR+1PeUG+L0svc7yaUN3pFue2uN0fEmhb3uvVJSR3f+BVdgzbMj37w8Pdw/vMK2Z/1q9VlhSW8HWODZpko8ddMdZ6mcn3IkJJOtjPtaAcRHQ2owI+1Lj+G4Qr5IhNrHpPJMBDSwecKJdvxFBRH4zQDPx+ziaNKnJOcdRquecnBMZ1QrLEXK4N/BGeFbg3OEiQloAvGZMIgj1YmKQGsOy1v/oHfMCPOejRpY5S+qmfQOUwq0+Ov/igFOMKRPOJgOTEwbuQ1rWCMvDAmuAvfF+IUpsaHmfsKb1Yo2RdkAZdqm6uwvb2D3GMpfj62zm6KecmQ+kQOfw3WoJoB7aF8d2DyFrb4gGPSIzCKDwBgRPCsVeA5OPYdYwU+7mQQYx3cGfhYK41gxi8t/NpYWe8SPA88lQyPAkTweBsFIBeYgJdtLwPPF9bWgPFdFLWnG+vZ9V2izBL1LjHAl6Qv4bt9p1j3Dnx6F0UhL8aRz5fl7kpX8s8zo87RJhXsJei0trTU1lg0rCws5UUalW9vmogQpF+itNvv0iVNot244RNgSt8k8k+6Fd/Yx+X6l5fcpAmB3KhBWUnrnczSx74wj/1sP9hXUZxEgTJePZWXKakvk5o4CV3wqcK6gd5tYoSDMa/CXePk+OSjj9rv/M7vtE8+/TQ8GZztH5pVwg8B11f24XvocHh02H72s5+2//l//p9Quv4Gpet1hPzB/l4UGF+k2t3dhQ/ftr3dt233bdm3u6/J+6IdHe3Tvndte2u9rawsZhck1/Q5Lm2/YxM7+C0CG5ykrXSpMWNSb7B0xJ1VgCuP4Q+ZyhefeeRl+lEaS8oc9Vhcgod95lB5pXON32QPHR2jQw7MyplZf/poJt+H/COs1Qz/CA8zm6+aVm1Q9rx88ZI++RlK3AvwZJGs0kp+ecc22KejiGXlMdsuW5ydn9L3d9v9+9tt5/5mW11j8UMdKqYejZEWPum7YIEg59dTH5UhgQd63Fl5lqp0E7b/Si5qS/Z2OYnJm+P4T05RgPeQPyjA4iPyWXRiAsoYwlmc0l+3GBBbG0vZAX5wb73tvnneTo8OJFSeGNn20Ay/Rx9cPDKUkWuLbWlls62s3SOsLKL/oJm3P7iAOPEIBjhZzjmumlntsj9Df2HiqkyphIz2hBaYKJzSH1Oy2t3BrogOGKOMcK0EM+oZlgRc2z4g23ffQgF2Qdnz2E/Wax29lvzXVLhiYi3PD3YJj2SuCv7Srs975Bv4aqY+zBT0NTPwmjViU9AKxjW45C0eFeQHys7UP2smufBcGejlpWOigRMFuMOzP63EeNuY+anLn8xRzkvwevoJGygUlbbmKxjECh92Vv+gN8O/3m5DDPPqUeaNbIwQ5Rldd3e3NjeRNb5Yb/+dA9++dg6Rx6u+jFvCypzCkXDitIWLbm0UVFop2dgeN/q/bMkPiSNM06ebVVVf+oUxbn/noxfKM8qGHlhdN2TikqfiS1E2vajyKzL/6o+fePzhv6oQJq2emhCiPAnPdrS2QsNcL/u+6bDy30EpjCKKUcLq0Pm7E+HgBxfyaIy67HwnzBDVyVuC8vN/wSviayWaZbw3VEbSiq9xNmEM6Knp5QezBZNqY9zKEoauCajcdDZmVuiWv+qbKCaY2ToLrlUVvmEu4swz4KrkFcxKG+0w7NAexryWE+TYuZU+ESYqUNSv8iG9zDt2i2qn5nbLG/h9QWE94w1qFRmZW6ZzoOINg/sVK49AGPYtfHezHAySrLcqfy4SNEUHFeDTKDcqpdLFOswxVsQZePxss/gLxOtdfGkOFQJLW6g0Si82d3GC63hMI/6AID+DBoWqFHzaSVvxAE1awBtZidIe0t2NXbA+G0MZL6S6R92f+KGG5cW2AcwFyi8CZwHrafQ7uE6OZd+hNNN/4kXd3hwhnsZ7CMTzgrbkDum6HoNYnnM3eAF3oS2iFKuAq3j5AsHluzNlGu0o2mmkqaScLCiyaFSZK5pL56kws6m1Ex7OA45PEczoY9eRxzFTk0/Bke50Irb63IWCY8g65SPrqJ0eXNponoQdB0mvqUb4Ci35zXt9VX6fPn0aRUcSpxw57QnLnCC83cX1eixX+Lb14HC/PXv+FfFfRjH2i0b1daPi0+w+0N9ZAEL0tId63RHxLuk5Gr66vNAePbjXVlD6x4Ipecmnkd/kWfHJbrBySDjDlU7m7eM3yi820iZuwRnGuDI0ErlmmTJd3nR6GV5aWskZ9zzZMi10NB2q0F/mGmNXa9lSdEtWJIdurHksUeFycbpbccM4AV7HWzPiRt60b8bKJ6/fvGk//+znOXbiRKQC3DPzV3IvBhBExRrlOD1ngWMfuCC5v7PV1laQGcD0S34bG5tRgN/uHtT91ZSHpcIj1m0/CHMCOKa74ktcjk8kb+Ex/LqayAbCKsDeaezb7PJn0VS5aRvIqGXhl2NKwHYXeGd7JQrw9tZqFOALd4DJ54iRXukbC4ODX3s7Q9mdW2SBu7rZFpc3GQu3WABcQrPL7KJ7Dlh5msU/49g+DYxgWv2uCe7E2w6VB+k1UJTeNS6Rb/zqjuSpbBeGdtDDxk1rKNjDWocO1ApszawCbJwlo8hhRrkocuRRzoj/UICHmfqmpnAXZsH1fz2dqU0c5Yb4az4Ey2Flvl9kkgcbvDscnencDn8kS7U6OM3Ana37PWO2njW5hOO/jG1hMl467ZIDWCliX1Bf5m8tYecgZexQgM1o1cIbfScutfkjENOZcwg4njwG4UaHX4XznlzrsV1+rtvzvKtrK219fRVZ4+LoIvyckYUSPF6aTiFxHe3PvIM/Yk+6lKz0zLGLNv15L0gdo4cHjw2bPMw1WneI59Qv0MPmgaH1nQ+fSI60uOalPcJMHNY6jM+XHR3DwwbRX5H5Z//w4cu7V7f+bZDvJh2qO+J00zHdzuTtWbu5Fpjkf9+EunQC/4GV+vgrxiMkA2HPESalALsyqoHmNrmTukJZwuduyPTkmDQq4A6w6V4zJFGTV7yxZkk+655BcBLfYVwzHb/J7kSfjDQydXZcca1D3EogWUVVMJm8sGlzjx9xQ/kcYfF1kim8CyXrqXK3EBTTow4Fr5RGHzln15tyNbhKEGaXlqIKTQWwAs2wuwsqwAU70CLcslojnJsUMlA9EwfrUY+PKUoBvsoLPaM+21g7mMqDaV8M/Nz5tZx9SiunQsGB1IWglVbb7VtgRAF2xxiaWIa+B9XmnYFL4O2l37lDln72qqXaUS3FzeZ0kMAspVkBkZ1gJnEytSWUEPfh7hB3lzIqvI9Rth6trrRNFS95zTSEs+mq7NVG6Ddc8kThtB7SC0/6S4tfpZiOgJgoDvCrd+/61qs7wku++YpdoD1uwbob7OpcFTGTDrDDS/ycHACZsONDQUs0oCtPlGAqTt+Cm6NMnKIAg0NehqN92R0mXx5vASMTmZY+kLhMn1k8uFCIAga8suCQsOBK8XWcmdcJMLsT1k/dfrL4d373d9p3v/e9tr65UbwALlEqrT/8dZXH0p9/8UV2dsVR/vVMmy8s2Tg/h+xndO/v3MtX4nbubbXt7c18NW57a3Pyhbh8Jpn49XX6bWOtbW+ut3soXIv04d27trXaLQ5ggkzwyZBLFJqsAgztNIVejc/Qk18oiR8q8xtKRbJ/wMgTJlYGm+3cWIqOYO70M8DeqNAVoNg+8fuDDun/8Ff+JkZ/jadya4xVjhGnHfWP8Ei7HjfylrkZL08N2eaO+xeff9E+//zzeoLTx6u0CO/hFxdxj9Ka+oqeLni9k3l7e7U9oP9WV/wy2x3c1XzVzw2OFy/f5IMvXoGWESRs64dGgctv8HeAY6Z0qT4xLQpG9w/rSz7i5ALLl+CiADOpysORE8knPCEyTvC7gPXelUcP1tvjR1ttY22h7b95kSv2XNTKLekeLYpsHR3y6QmL3KXVvAB3Z36Z9hBH5PHJWfvqq+fQcS/97eTuGLB8HVsIoAAEm+Bk3Bin9kG12t13yok7slnauIAzv/7swgEv8ZQbNLBls2bEW191lz8MGaMAS0fTKyr1aUa5oQAHdq+3+qnnT+4y+gtSL++PSP31FdBagDovjTncuX7kn8DrQCZxvT6NcXGHf1KOHx7zOgD9mQ6HvMcnKfdLmNRtVf6bwVdZU7BSMX7iIXLJ2SE/5IvaiLGtdRVf4VmyvHApWYBJUHj2Q40xb5FRGXWToOa8apvziLLOF0/vMd6Wl70WzU0gdYZaNIluPdEqnAu+gRHGiidw1B28klLFVgW0FNeFuOpWtxjLpdTDD7TDDbEF8ptnKL3zhH3xd8F5enkZW+7SKpYF8RJzeMLeBb+y0t1hzTu1v1IF+E//7NnJv/zho/+CRj8aQlgjEYYN83QzIc6I1z8xU7++YaelNcKUQarDHfQFv5hTgktIie+jNlfPChfL2cFevyHQMJJ1U0RBUEppTcAKQY2KmQLWzhkmHY+bdhBQ5sRvWv5VhtHm4QrbOi5gNKPE0Xq0DuCJQg4sbS82McIZOOofcG3MKFdKWgmVEZcccSpuwPGRgPHWWztjtfOraz7rcXBpBqyKqwPl7iq4M+LOgmYoOuKQeviZz/wOUPHyJSVGJkoLCsrJdAdYHDSWF1VxnLbTMJGUc4Xv53m921nF3AZ49le4k/Pc/FMxAkB2RFV+6z5RcIAN3Cn1kbbXoqj03L93L9YPcqgMR3EGd3f89CuM9Nc5QPqJ9omPCqJXtXjzwxz+eYTGJnkeMuAeo0T5Etyy6cQ3Jj20weAxBHd4jzYpRGRPBZZRNkLXeqUiM0NvS1e6DWPr/K9HJG7n+pdlhMaytyG4GAGW/etnLj0naX8I2H5AxAmV/9COsmCScPgY16ym5etu8El2o1WimdVztrv3uSWDLgXFlJK0gXECrew7FQPxTqZubHfxZLmjn8VLK19qNzY32/d++7faH33/+/mMsZOpONZOAJaVfiZ02ulOc32Zqz5ZqzLrzoaKsI/w3EV+8uRxdpH9zv1HHz3GPmlPscb7KeWnT5+0jz952j7FfvLx0/YxafcR/C6a5Jnwgv0jFtAiTzhUilC8soNhB6ZNUIF/joFqK9H440lAq9f8uhW+bqjDzrA2+8sg1oWDuy41mXhsiLEk3SVM8up1sksEpru96tTFX43PLieCZ6WF78FLOg5r3BjP5tc170gfft3Z+BFXsm0uC+S9vf32xc+/aD/92U8z/lWAJzB7W+UF8bbOMrSGxZeLOnfkHz/cQgHebAssxHxKk4U2Vlnw7OXrdnB8muFRCp1wSQePIg6htHHa5piEp4qFNrTp6brZnMB1B9gPYSjXlJPynnwefDs4R5Pj0juA5xkzHz3eao/ur+cc/74vwZ2fRIaIT3ChPv6pkuQZlWeAl1bWmejXgORTOOLOr6j3uD17/rzto4CbXwU8CyDa5h3p08Vt9YNmLOKlk7K9lJ+S+WN8a8xvH+RaOcoM2Rt6dFpIQk35S1GK1d/j42KHAmycxqLVt6ZVuXEPsP6MfeoNv/f8vbr3TGFadQmrrlwsBd65RjgaYSUT8QWrYA/ahN8SW6YwnTGUSxwZklfcuk27sKGb+br9ZU3qtqx+4Gpsk/0VeNbV66vFXMma8AxGPrxQn+A37fPasNLUi8m9PDyn8krHk2JdV9n48V7ceqLZd5KBLw6C8EaIhw920IF8O4X+eac+4ADDEQ+s+A9bdCj8lC3BQ1j0c+Q1rvIyV1UiE1S+5eHQkbQhT72jeA5ldw4ZHiUZXh87uVGeiVcZVplVAV5mIVx2JU8KoxCv+hSl7LKfvl/DGsb9lSrAmh/98NHv0/j/rAchVjGDBBkdO0w6m/92TJnKnRISspsiJuFuE76R5m8CvgD0/KVYeCYsZ6Tw56US+s4BYuc4QOuso4OwGEaYdkZ1nAxQHaeZDADyjPrHgCibbGVI0xifCb4LFH8m2elODAqAySQwymD1q6wPoVFwpgrwiC98C2cnq1lYlab/Om4DX2uKgifDyVS0U2ucJkqyq8sZ/MuvoKqXDyJ4yDvwCd0w5snjKGA4GMa9rCoNtsMPYfgih7vDoYODJgV7HZnsC+nQoYiSvnSg+hENV/sqBZZ3YpNwHleIlU6XKJxMnk4tHnVaWZpv6wyALRSkbZRdd//u4ar4bq6v5dC/l2VHeYoCBc60UT7xChcVv0WsrmenlhmEGw4oaDYPrp7tfbS51h5trLdtV5zQ3bO8HncA6QgymUo+glAMeCah7Pw4Fmi9Lo48QquxtBv6KOBiFVC4KtDpAOh0S4FFvqiw1KPS7M0bKuvyuFC8qi19h824i9Cyn6gMwson8k3xd+9HcdEPTLzpmzFxeSRIoWlc8OBPoWkfWVrxKqycS6bd+FJO3gh/6GfloCBToS4FwIYDoMN35/f3fv/32+PHjyL4zDPOgNUOgpN/RwxbZ0GX0ofL0D59hIBdRlFcpY98VL5Jv/g4zx1hleT1DVz63et+3PndRtHOTrGfT4Yn5IGTo9pVdrdxbs4JCNzFAb4Qpyxi9dOPow1RgPBrEweCtCy0CbIzsmbw+DAV1/2ZZcoouzIGMI655eUV8KEPwCH5HD/YkNJM/Et/ge/ARTv6YMgJbeIpO2TRN9lJ/g5jxOkqR5Qfwx1xpQAv5NjT8+cv2o9//OP4s2glT2QvbRu0GEp5IqUllLs8e9c215bb737v4/bxk4dtbXmxFn9ZmHqo6HZ7/WavHaAknp/5zocLanuiEw0o4j1M+Xs9oZ1TYrXLtJF3tDULPqJyBMIPYfgiDXygnEqfd160lN4ak5dtAT7/5OlO29ly0r1oh/tvkU1nUwU4OJCb+r35QWl1desuk7THH9aYq+zQucxj+/tH7dlXz1N/lAZxckxQ3hd8XAQM3LVjzEsC22AfiKvjUQUr/om1rcrpUjSMU/bXk7Xi7bQVM8oMv4WFH37LrzYZsmgdeS2fOWKq3DnvDn89CepzTAGOLLxmBINjfkpN/O7OC0f4zjeTOmdhGK4CxRGm6egnTji6wxgOnB5OOcJjntPYZo15g1MPT+r/BmNNN3NYZoxDaakR20HTSdpkfCBTwMc+Dv7dCMcxlFrkMZzC0fb4k861MFLW1sKoNqt8EpeFi4DI75Oveyw4VxhvssElvOsRscogb8rptkX+sN0pGBwMGK8xuvQX+8g08lQS2fRU2VhLUZlyPvKt88hV2o0lLN9Li7qes2RM9Ig+N5T140gqym6aOK+7cbIQ62j/lZp/+cOHSyD3byrUW/ZNZibLbOcR6J5p/IjRDSG6G4Ef4lWcGVImVkIiUOBXlSw7wjzpfqgsEzloZDQ/o1jXCdVALqGs2KUUrnEqKZpiLjtEa4mKkxGrA/lHgrmn8cGuYAG7VjzamoC0aY9lcEf+UoBljLJh9g5PO3BLWWzt1lR4GMN5BNJhzpZT+YgLTgo+B4ITlsWH8jtZYfbyU9juRKkAUx9pUXRJyqQAjtkZoV7DTnRZtVGH7bY/vAbtwMuxUeryCEs8gKlyN9mBoBarHYqV/emKVsXXIxB53EWG6U4DdFEAalV8AbZAG71D1wG8s7WBctMVHPwqvWsoTCvLfjDBK10YNHf86tNcW0IwuJNa51vllToy4a6PtzCYf2Ntpd1DqVpbWmzLpK0wGB9tovwyUS8zEO+IgwqkCjC0yERPOy/B9UrlVws98hli6tC1PdItb+VDwzrAX0JD4WE/DAEoh6JlQjNd8zNhkSDO+SqO9LY/SLessCGKXE3h4hMfSzoG5AEnoTGhm1Y5x64S/6QwIGy7dHD81IcLzGe/gyMZXJTYF6MNs48+Y6Qn9clvpUgqPKuMq/cnHz1uf/T9P2qffvpxBJhD3DyWcfwKJ37q8mcbXbgsL7LoQNCFL51cyZMvREkPaCEsheTgdeNsh/Fes+VRJ61PARbmkQfQdn/3TXgpCjDWc3PCrSdC0Aga5EU0XCmmGfQKDXHlY6moO+g+oUU3N8OBQsONLdljeX7EKavc6VABdhIqWVS2xr/wrKrqGda0D1pgD3/aNpvW44a9GVcKblnpOtzhL1s0VpZ4zdx/+A//IbfAzCrAUfDhk4GnVKvFWB0jeHd+1e5vrbU//N3vtCcP7jGm5/OpcBVTr8BTruzuHaIkHuaIFB0EBGnonzwuXUJNrGb0gTSuiTxBTNVfxjyjnfaAL5/5WVjfJI/Sm7FSO6xVAH7UBu93UYA//eRB215fog0n7ex4L3zlOPVXlerSSmlAydv06+r6NgrwOvMX4TulAO/6CeRnvqB5HJ7PQgz+lhd9ObhkcPWPJuMjttpkH/QEa0zVuo5Py7o5scZi0AWjskD5HGUB+MmDHfPAcAOrw8+clrgKWy64pI00m/KDVpWOBV+NsCP3KSzkQK9iE2MwUQAZ/WnY+UN4ws/mjHkwJR+od8AxP/4JXUZ0d2eNcZGX+i0HfMtkXsJNnMAw1fbCZ8D+tmZgEVjIz9DEMVGJsZ2zJnJ61Gua+HRvudYdkpvHkV15I31Mo7MijxlbZlH+5Yuf4O+xJOcaw44ZFWYX/Zuba8gbdQM3oOCzdx65kNY+fSuaxHWOkf76Pf4GT+UjGsSP68jqhoZZ67tBpF2U/wK/vCgfSP8cj8s8gpU/TKPuehqGhWbBJXVjO+1784sO+rtTfuio/1dp/vk/fPTVnXft36ZCZ6xfZGayTDpUM+vvxnRjR4pNNC6DYAZQxXUQ/KszVRDRDiFK2oSJIZjlsmIlr0zlhGnaYObq1BqOSe+MF2slGPMYHn5tp3+EgvAmZbDCUBGswVL4DBM4WsyIHunCqZVTrW4HvFljuBSj99PqMV09FtEqzGvHV2W38kchwKosWI+TlUJed9BlTGoKOs2ApxV+YS6u9UjG9jo5ZbeOQVV1qWhdRQHe3dvPIMinaRXoHf98C9zG2w6sUHOvbHZJakczd/F2Arnjq5KaF08cgFj0FBSiuba5thpld4dV7EePH7UH9++h+K5GIVbB9YUoRFteQKMRDNgL2lgvB3j2s4S1QluFXyXodhRhdxs3gC2seyi9W6tLbZWVpnaRtsyBri+t+ZjWXVtpluMB8hkC+wravKM9KsGef4JY6e9MBLQvV6xBm1q8ZSRjwQVbV3HR1t72OlahMNDv5EYJ8rsTvCT96bP0C+kqqNIQbunjp/Lqy+My4Jg3fYVPS1UlaHofW8Zzv/abwrReDCHJVODbhhQkUng1LrTFx/azi5ZM4BKXvLZV3nr06FH743/4D9p3v/vd3OVrvAjIY+I0xsCoKwONeCfSwYtVdeGUPMmvBXP8I65wsk0BUS5J+j06c3p8mFsiVIDlCT8RKt6RBcGnJqt6/EofUjC0pLy4FsBevXUbl/iykzzdTMPipiOlk5P/jLHgLC3gv5XVnEEe8OwV3VxrpCH+Qwrwh/z8gfOUfr/IVpvL2mc3/bNx0sZwncu+aC9RgP/8z/8cRfWAsVeLFeu2T+ST0BWWCN/kcS2KJPYWMvzhzlr73d/6pG0y1ubDNldZ6CljfBnQp0Jv9vbam919YDqeii72ieSBehCm83a3mh4bv+0bxvS02TaJF7l8WegI5V25WOWVjdK9yhmjAlznf98hQ2617376qK2v0P7TA5RglFcPOpDRdqcErrKgFGBkzOJKW93Yyjlgd4BVgM9OL9ub129DP4+OFW3lx1KAPVLi2Ch4YjFrHOP1ZCjttsXQu2QIdGdMuhHhB2Qe3L+fM/G+J/PyzUsWhMvkq9sGMv4DvuD7P/AAFzrhDxUIG2/fqnSLa5Qh+5Ff8pE/T/0sj43MY5z14rGpIJ4y5huySnfU77ykK341RqaWEZ6ykDZ5DI154+tMtW5adert/VsycGqSJm/gaiJbvqURJ/NbNuXxO7aVMT1HtbFj5P/I7MpacrcbfambtFoMd/okzczSo8th22C9NMm+tU6PVnhdrLwgX5hPBXh+4W7b2lpBFrtZ4ZV7R8y/7hR7H74KrQqsc1xXUon3SeU4UqH8jtJLPpVgb+tR0fYJsB/DcjF3mA8UHSbuzKON8JoKsUcdr9/5y3wIzLrqbKRZzzllj3M+3wsOxgvq+scNQY5b8+v6fkj15q/Q/N/+uz97C/v9fytUBJf4X2vSY3SQ7i9h0qnCtrMDpOIyIOQM/xRI+COYOhKyQzEa/p42VqIVP11dZeDAJGMnMuV7euXvgmvGmH4tjnCEArYmAR8llRI4TNUzHayJ6/Fjop/Nr//rrKZ2jEvRiDCwDYFTSn4pvf2RVky1aUxY5pNpveNSBrOs8WNHp/KW4J2td+A/6pT+KteWkSTCrZbV7q4MOo5HODjtB6AlfcBykBY84ZbQMl7jJFk76ZazTN9hzWOdSyadO3lc+nhnu3369HH7re9+0n77e5+iAD9oWxtrCGX6mXw+iry6wCJ4PS5xcea3y/fbsdesMSDPTo5yXk8FedXbHIC5zuTr3bCry35ady5K0dLi3baxudLuPdhs8/ivIO87NOBbCI/LuTvtFHY5AdFj7Ak4n0OXc2h+Di0vaMcFfHHJBHgh/RFAHvNgvs+k2Jj8mmc9VXYo847yKrGZUMA5t1u4Q0nbPW+8hqK2Adx1/Fvk3UHJf7K62j5a32wPVtdIpy+pg07I8Qm/Wuc9wjkLaN8ZHv1QxHZ2i195az/UTRzQBoFmv43JKOMtY87FiILcxZaKct8xJqwFeASUL6m5yPKKOcPb97bbb/3W99p3v/NpzqaRER6za0uplh8ypjIZFf9FcbP+2Clfxp+psn7mh0UCa2JtI23SFp9hCUiLKMYUA1TgTUwPB2LiR1qN1cid4EGUxASeuYcsmOY3qXAYZjZcNZSZzfNhU/XEN8qL47e0A7cPWcf818WPtA/5b1p3e+s4ymrkgvVeb1fhkpkpbtFSSSX3MdTaMuPWI0iX8ItjldGAQPFokUcN7uQJj585zWKWuCxsAZXdO+D8IsVHM3DSndhrvGL6+3ASL978kTO8ai7QbfPKS/jJz7bLkZl3yDto6cKIlmTMO96ysKHl50TI93nixUR+QnnD1W+OI+u1cslV9Ct8aw64jpNHDGpjwojKJ4DKYhgnypdzVfDiB9Qqb/6UNX9i9YXFNRk3HV7qxQrDRaxPK2J6Xk36uoBU/hRMIHGaiq9skUuB28Ox43fdBNcZOL+sseQoPYGFFWfbNKHzSMMY/yETJfdr7NTM1njdzMZaVZTMyH51k9JPXFgMPGaN/UVq0tI/5Ku7nxMb2O6wjhcHM6di6yVl21Z1+pTuDnOQi0o3ME5RUn3i4DEmlVmV2yi7UYidR1VUwVOlN5Y537QT8lJW6xGi40OU392Dtvt6t719+bbtvtpt+4SPDo6Yf0/bhcow5SZwTqjD8idaFFusn08+ZkF66lyiZV46iUWhPjzIXH50iMU91H8g/IOImV+9uWr/r+77hcb+n/DA+3337UwvNzsISvntQtqB2gdaBu0IV85SpDpDa24y9yxes+UHBE0pae8zoHnMK0xXWLkmCVczgX/DGDfg3YQ7W7/mZrzmZnnD1p/7/rryq7JrftMsNlvegaUicjEGBGXNP6s4l5JRdDKPebWFT8EaOyLJH8g12HIu2FUcyq9Vms/fMMKoVap+80/bU2kFxzpcpSr0hR2FBeF+Bynp19Luba61p08etu9++lH73qdP2ycfPWoPUYZVXFV8/R65A+TwYC/W75Cr7Lrjd3J00A73d9ve2zfYtxk0F760Qtd5IbgwVHx9I/0O2qNnos4vThEoKJMow++IO7/NpHX7qp1R5gw6nKKUHoPvCfQ4pS8uUAYvoKmKsOlnYHVGS85pzwXWL0Fd3YbePtqdX8yO8Tv64QIY59DnTCWZNktHGs6E73Vp73J/sOeQV7BrwPMVmi3K3AfOE5Tfj9Y22gMUy3Vw8DPNt+mL28Bxtwoih5Zly8QnjZ1se78bV4skBBgrd/sod+DaJ9i41Kl1MpVvPHvl7pNHTDybqxJsP7sQcuXuKn0ZvL6D4vtbv/1bbXNzM7wXHlR5SDfb9yyW6Aj5KrxDgj9GGBm0Zhz+wnkSz4xDlZn0davJ8tfsmKkdaq1+zeDP6X9snF5/kNNUzqGImD6M3hE/zX/d1Pgpo7c4/Xr8xNyAkfz8y8RGO2ZLjDpn672JA6mJG/Lv29qvyx+YM+Hqr9t1JhsFVXliODh32qe9FsVeMY5JCT9FhpO0iE7oS3BLjJ13LFpVJvNGuvd75+jPVVtfW80Zf1+Qy1MRoORtenglR8uC2TDXQ5rIl26HqfCM/ImdptHACsRUwlBAqRZ+R6GUV1U8HG+k17zUi3Y74PrUchx5cEfbnVkVDjcl3DFTYbFgKcDK8SorPWkpTN3h+G+YVOSiueS6IVGdzVP94ZWCJygMLP5RYhhpVRSTvixvTPVtPGWBlUWjRthJ8paBpRwn+5AZEEfb48+/UsZvGvNPsEi9UxiaaWvKPxuemJk2f1tT+FW50BmrGfG2UzPcYeieb2Hex/RD5SrKMd7HTHiyLP+Cx4cMKcCb1hGc4wci+JbMQ1kFpuPU+X7kGWPTGxnqJbK15i0LdSym8mXuVV5elL3SwruxouaqzuqUtxfmJaBsxX2HkhwlFkX45EBFFhd7enTSzn2ZFUX3HcqzO0M+AcrXFXW17hYJDxjvmEe8jpSG4FKG+SSLZJRs7eWsdRGZheivwTAR/r9DvN4Zwz/CN42d+m145IMwDPaokZI31enUyQ4wwLVj4NSgtUZKGG/6DDPPGuPHZKsZOExtMcdkRYZfM+p43wbKJF+wInJM5MIcDKcd9eivfDXwRl7t+6bixUdX3H0ENQ66Gy5cyorDqKMUX29WuEw9DoSxMzxsldFU3Sq+9SiijknkkRxlks8sxNWjYuqBec1f8OtFJ3FTwRnnhc0vnOAUd0qPyfkiJhKgZRJBr8zE5zED/kW58uqqj1F4f9td3+/Wru/G6jIM77njw7a/t9sOsPszH0BQCT5C8T0+PoIOXp91xEq08h2zeqyd4NNMYtbpBKvbqPfs7KQdnuy3/aO9tn980E6ZlFV+VYkPSD8GvzPwOoaXzpy8afe7pQXchSjC7gqjRrYT6YlQeTc3364WFtutOYTM4nK7BY0uoZEK8ik0OQWHc+yFtCFO2mbBgT+7YQzuu/TlIjRbgear7261DfrAneDHKAdP19fbIxQFv0Y35+4xyvtt8KyjE0Is+mvgkkzIpvhSkRMzI4NcKOysyL0P1cdV2TVicXfrCh6lqLj4JN7dXxXfLKKiCC+UIoz1xSXLqfzahu98+mn7g9//g3zuWP7zSQGYBIZ8lTYCOGO7W8vVz6l/+mP1EOw1k3CfVWzahMegT/GXYeXyiKv0lLAObLkdapGn6jcygUTELaf/eh55NvGRUQXfOjWD3rNm4PieGbADt8dhzDl2KieA/yPNpG03zGjT8M+agfcYt2Jmf2qGPBoKsOkT+YmtBpVM8jhPztIaRbu8w1nl1qcJ8um7d359Er7Fj8Qj0yV5FnIsaZVJetBbGU6gcA4wTdF+4Dq1H4qbtkV55OLIuFljf0zzVz7r932CupGFTLRH+ZHjEcHHusRdq1+ssCrAt++yqL5EDvnY1ke+KsBn2XHzqcvEFBCbB1zKGe5Gdg/LY5MNr/K3zsgWrkbqShuPSakE+Ylw7xo+ZGx7ttY8grHvBDTK2uaMO+JGvQHJvwl8zJg7NOkD3MpjRMUlHFpUmQ4OepWrSdnY7jfOX8874A1jOHhUMGZS77cw75WDB420bnl38HThXjTUDPfbmtFPpaRifkHxa8kElCXlVgqoBJ9hQit5DnSzZhpxjAV7sZ4mwte0z5cqvZVBeM4uPjE4Z47wuj3Phm/t7LSd+w/azs79trV9L4sb5bNVSw1t+sRKus3myA35bBiuIJ0QefyoI9XBoNTqEQcXfu4WYy9Z/Knk3ibdw4p3acQcMHUTBt4c7jz9sQCfzTMP+dEoOU4rTnV/PuOR+LIV/ys3c3fu/o/dOzF2S7pmplO+yYQg3d40g9lumsCfMZOwPeMfwMrLT48mcMo/gdtBm8dJW6EwlEABDIHtSlqFUcWvhIq9V+W0s7s9ZStt1KcZaZpRfwnZ6YC6nl5pmjEAb5Yf6eLrJONk4w7c2Hke8N09kHFtcI4k0AbbY9tUNqblapfGeoZ/0CCTVq9vpA+c6lxRCUvzuZvg+RsnD+mZF43yEo8KlfPbaLc4Gi476ovQZjDWXbQMBkaLE587K04yTip+rtY7Wx89eNCePnncnjx6kJfcPCaw++ZVe/bVF+3l86/ay5fP2+uXL7Kz63nfvNgEPVTzhE3Nged9v577zO65Shh10by+uxmswc/JRFr4iBLFmTZeyGsotrdQdD3mcErZcxVfJvCrlaV2tbbUGpP0xSLKL9riMaP/hLou5u+0dwtz7UrlmEnT3eETaKlifEadHpVwFzhHIRRS2DpHzNQPjeRJd56ywkWBvw1vziFMFmjjEpPmMnYNqu3AF4+h/6PlpVzTlteooG8RvtvqVjvWf8gp6MNkWHdhUzfUsi+zS4Qw8j5iv5Am3Sxsz4MydHWRou2LSccTeLv4WfXRKHh4I4NfevvjH/6gPX36UXhjLKT8WIV8VAqwCBVs0aoFLmNEniPPrH1//H04bsQnjZ9iepIvtVVdMZ0/jfO/f0niX8ZIfiOfeQrHKSTjp3KizDSvpsbA9TiNwYrvAUzBxQbf+Gb/TcyHYN6EX2Cul7sZHia0+Ro7a6xjVi6OOt058jiMsmKkD/zKOq7K5sw68kOyeS+zL+PcZrz4RSqfupz55OWWcuiCBSELsfm78NNKbvaQ9uMYVeDyS0NTYTmzpvCbxWPInpsWfJJ3alLSuFiQ7fPNPGN6hTHv/BNlHdd2iYXp1c7CrM6Hy8soFD7xQTlQMSEHZWvzwN1ZZU3VY81FW391nlYOLtgaIY+db+vJkT7xs87YgQt8T7227/DwMPc1j3PGo28j281rl/XyQQJ35OEvlWdMkT919rnCdI04aZI1/zHCK98AWXBxeo6JSZx18RtjtcwEwsQUmIHr399Yx6CXeM3Wa7x0053i8suZ4Bk7fFNzrXXAn51nU58yb/hnzLTNQuWXjiNEPlqAT8sseilv+SS3FlY5LiSs5GNuoc3KbXd+1zbW28b2VttGEb6HEuz1ktv37kWGK9flrdrMAtbgrW6tTR71+E94VeDwtQsL/c4jiQdNd4b98M3p0XE7PjhqRweH2R1WIXbn2M2vOeaheWUJNi86w7/OM85D6m15YZ15w/vyna8hU7Xa/usU+JWb//a/+5++Qin6ix5830w65YaRQv8RpnfxNNS9YYL4dfX0hNEr3YygQzwd5GSOO3Yvw1yUH8xej0jLpnzyFGNqZZ6pqbSbTCqsglcwxyCatRrLjHwjTjNgVdooSxuof6r81k7LMGlTLzeEqjurs3WJq5PUEH4jXqMgG0ckLCOtxlv1gZ22QkOYz3YPxXoo1+YpxWacKRYfxwGCEnuhC171MhbtAq20W/o4EaLM5ms1DK67lHMn1q90ra0s1stoXmu2vRm/jx79Qtjum9ft1auX7c3r19nt9fGeeHmN1zqrWq/A8gaBWuy4YzmXR3aeQfW8Yq5GQ3mtt2VLIXMii5BHcc2HMdLlxKMw311caPOUmUfJvY2SeQUsLYiiAC+2d8souMsouIt329n8rXY2hzK5cKddohBrL1CCz5jIPTZxSD1H2FPodIVSLLzbKtLQ7pJK3f86gzZn0CRXCPELLyGEfBnwNu28A+3vogyrCK9Ct00ExX1gPQLHR7RvHV5xFe1udh4jQW97u/p8WPrJiRm+yDkxeMT4Uk7kgxI6iaV+hczsy3gZU9osKmpxJk1dBH3y8cftj/7gD9pv//Zv5+Wb2t114eHxCWAmLM0BjjqgAiKjJ66nlaXu9IN8jsWtMrrgYlzsbJkOg4zmTVnyExWTXZ/yhR/9+aetdxB6Row+7VjMiWOM0n2U7/ZD5nq85Ye3ypcpN+3C2kdjMi5/H9/aX8KM8t9k7ZNZ+fFtTOWt/PKlYceRCyDlwGhz8mHNOchgXY57F7rLy3P5iMkGSvDFuzMs8uQKueIuMKMgFgXY/l1j3N1jknYi9NFsLHA0X4t6r3PgM/pp2CGfy5qnF3jP1NiRh6xrYUGFfBXep/0TxVVczFfIzEJKLH2Yj8nYmB42q2PNl4Iy5sSr82bBsX+UTVOFNdA7cJ1STqoNtKjHYoE18JVOympfJvJp4AQ6/wpmoFZRHfEo77V6c7QQv+kq7Z7zH+ka42NGWGtc/ormX2t6mQk+/KV8Yr/B9AxV+tubWZwnNCdudiyYJl3/vmaK+2jJ9ZhZM8ahcngs/tOBmKL+rKF0lz8xJoszthRhRhdJ8kVdlUkSMEc+d6XlFp/S+vK+X2LzAzyLzB3epbuF8rtzfweFeLttILs9xlY7yML2Z+mpK35gHPBlarxIR+eHyC9jQcr77n03JC+w+cIcyvDJEbzkMaAzeBOcza3i65dYs8lC+SjB2Ci/xPtyvdaNmEGqX5sC3M3/+HUMnK74UNqHs/9SJgw6rAS3nvh1+8Sk56aB+BE6/iSSggTCaeyIIfiEN1zhptMkvLYrT2NQaAcuGsNjchpwnMijgPYdhZF3mFGvZjZ9Nt+IHxbwwaHwqbOWI9/A13TrzMtHCDvrGGVKgKZEyo22aMw3VWarTCna/XwwYbl34OBq2bylLM/WIfsJv3AKTQhFAYbeWlvt1EdUcLduH4m6Y+txBxXgcQ/v+upy2+n3+XrHq1+IUuE5PDhoL188j/J74Dlej3dQ3gGzsb7RHj963J48fsRkuZ2XNFwwqBR7v+oqg3vd+2FZ8aoEuytpmkqZ85H4KnhsjxO6j/O9lFs4npNaRqlexJ3HzlH+DvG3wdOjD2cou6dzKK4ovxdLKAErKLMoxJdLc+183rTb7Rjt/hAWPKIuleBjFMdbKL9zayvAAg70PoNup9DhhL44lZeg05X9DX3Dz+Ipb3nEAOvHOJbJs0b/bMKrD2jTY/DbXllti7RDunp+ikIlWCMi6AM7FHiKKq03cbhA8tGWykDeAAZ2HoVRQolaMtc+K+u4ogmBWDxYvCht/czxD37wR/lCm0q05WoHeGZcuciQBuDiVW/uvOcmDOMzZsv25pNPV+UbXHDtM61p0wUL8ebjXy1oDIN4t2N3zt6u//6rcTarGOdvxHc7lOBYc+lCh/DxiI/tUIZnxlgyeeLveZJNKhctJpYGOa70hxazad/KTuXWt7FT/K/b2TziUziV7NDY5yq/dYdx3TU7ya8L7qNffDIjLzh53b+32R499DL+lXrq9g6eQ0LA9fwu2+Ut6NrLuQN8//69jFc5NucO7S/q+qARd39pQ9FZO/pKN3bSp+V+2IDApD11XaBKu/ycsUg52av6Ud4ruhsGLOlEEq4FI2MsC04VCo8EIU+VYR0v8ZjAwjpnSd9SYIA5TPcKu9pSu8DJkrL+05Fvhx/baUZriKk+14z+GiapPW7Y9DvWMkdHR9lNHmma0CFhywN7tMlfr+eDxvwdTkD18v4NEzgfACHsv6+xvoKLVb7xs+9sp2ak/X3NDPrXTCD2xMAHD5XRjC1pkPECrXum623UX2OibHnMqVdjS7wpxbnXF+EsMfhHWPJDfjKz1nhsRjO85nznB4vuIbsfPHzQ7qEMr22u5wMXCnx6Ffg1dvwBMfBigkhAYv3Xw6ZB48hL5jbP/arsqvSqBLsbrD31aQhzDwwd1Op9AegCBKpO2M/We2uTinApyfYbraZd1XO/BgOD/Gn3/hImZO7+b2lCKUraSTKHf3ErrM2A5k/6hvh0BMHKC2GjfDr4umBwde0WvoqSitvkbGo3Y/CNF7xqgp7amtz7oPBn/VVjL0soeFnfSC8Tpu6MPYwCqxTIEhjDGD/ZCegwRh6tfvOMOOHqDnhRWijv4KnHy9We8pfyP+qzjJOOCrPwzDteqovA7fnu9h07O+b05LTnr3s6a7e3wye/P2GN/hCPPPKD1J5tV/kVTtlqW/Iy8bkLrAK8qAK8MNdWVIJXfNECRdx+gcnPGBwnx0fgfpn6PX9q/X4/fHNzq3300UdMkvczEYu/j3jm/YIaYQe1V/+oELuTHYHT7aBFPYo8z2BSAVb5XVp0p9jPsqL8Li/nBbZ5zyyiRC9gby0vtov52+2EModX5+0UUr1bvNMusKdzxN25bEd3mTCIP0ZBPtKiEB8xgN0FPsPvDrHHJC7A64J+8KW4d/hViC+Ng1yXsJ/HME4uwPO8rn7xtovb4DsHPZagp7dEbEK/jfm7bRNcV2xraF28JAdDckLVB8aOnXn7yntvVYJ9dOYbuGd+1UseilXIUE7+hl7FqyqtKpnGM5F7VITJ3Pt2/RiJH6XIRzHoIxVer82TrvKNfLbIwsFr51yIZHwCz3rqXDHWPojr+WLKLMBzlg8cebWOU+QO327zaeOJCw8gLBWYwy+q4hwjLfDPjtniSZNqPOvmV5GVPpuv/sXqlOn5u6m8FZbyEzMTP8wY17Xzpzu1WcCQPmsTr3/kmUkb8G/iMmtGuvZm+Q/ZgcukJTjKSMegj0zt15sySuW9TMUpo+WB+zvbWdzaL2fwNFI6L5u+u137v+/g9xwpxO+Tm/s7KMuMY/lRXsknXplEo9RpUk1vz3Cxk7j4p20Wz7IjPckxoBk7ygyj3urd0n6ARTwsH/j8BCAKypS0s2JRLswhQOKVZQDJPdnkkcNyLj71WLrqjFzEHY9+c/yMLPRCIWa+/tO4eaHsH2nDBBbtSzs92tVxrH8dZ8oMm6QZf1U30/fdn00QbPJNs5q54oAdRcu+KRR/oelg4haMKpo2xF/4/iqN9RS9y1pttbPP9z3+72PeL1WtmDVQK27q0U1ohOs3W26K45TOxonzLM3MZE+P4zY0KIp1PZVlpMFfuZJTvQHZe4b1aaPc7PE7tU2PHvk1ts3trcmO8IqbNcQ7NguysK2PMNYFa3BzzPNnfUPhlqTiGV6OSsuP4j7NGYrwIUqw59RVhn2RGgaK0puWAQdGzhw0lF3jrQp0gVuo/FrM5fzFe+eAf5FJR+Tf39+EdBKw2yG09Cdd4ZVBVkQZeZK/lzVcSnAXNBJ0MIv5en7JXJM1wqkzVDqMuMFgvSuqnLDpoAjQgUdvcOqZcTUp3+udCt2pHeZm/EibuuW3PWP31rM+Ck1N7VpPFd6hxGtm6VeLgekRhrrSbar8TnGtXQrv6atdYpUZX4Kq/JaXFW3T5HFcrwNHfo0rhQFaNoa2Ja+P6OtlEpkY9BH89VnjBZRv9JkAqFsh6rzxOHvqcZD19Y2cWfLogzj7cskpFsgJRzkInjUppd3UZ99JO3cyvLprcvbbcrM0ccAyad3ynCyj+LZHUFAu0dRQUr0SzavPWCAwcZ/dASbZtCf4j29dtkPi3fV1x/e47wSX4jufoxLnNFAF2N3gWx6FCNy5diVs2nkCHU9od+0MK6zo75ybdrcIAYEd16WtgvcquK7QP0vYup2hq8F0RJQ64MUaduKUtvJU+kfRBE4IJBc8pufaMzvGsuQ1s2OteFie01+LMBVgFRr7SgF2sL/HwuI4i0/PS6YPU6YLLv5pVYAv4K/xktQQaLqGZbGxm+t50bGjqAvXARMewo3NRK9192PGrxsRn8bGlQ4V7m3BlUuSLlGG5Y/qyibPCHeZYJbAum5m48b9tT2UKsqMtmi7zAld6An9EEIezEJEP/150+ZR4Y04y06tcMs6Oc2GVWqqnlqoXLfTjQAXwrXw1fa7w+UXyruz60JGBVgT2aHFFL8V79SGhC2nDHCsw7xOyo47be0CawnTv6b5RGpzLKoo59GDUFD6TmhsfaNO/8Xb63/flpwa/lGgwlW2YCWQJBbGLLg85rO07Cl78tIe+6rylE2pEfSHK3yVjSiqREQRof6al8AD3ugMkMLBhzy5cQU62/cBS1zgdxP4uCo0wosBhnHlrf7WiEfhc11hmjWVnzTsoIP8Pcnfy5iWdEz4H2NoQLQ5hZu/bzZ08YyZ1hHT6xjmQ7CM+0V1fJ1Je7G2RX4QUMZDj9fMtvWXMTOtuGZKvnR40gl/eME5CTd82esEK6x5K39HCWN45K1+F+SQ6aN8eM52YTzuZr+E98iTTZ/TOsritWf1Tg+KqPFnxCGPvZ1E/vEz9csowyrAKsWGPRbhYk+tUyzHVWxhZcqo8IJh2uUYLuVYWUY5XH9+bl+jbHCOyDVqzBueWY8i7FVobroxTnzK6wZWvurqRlQ2QuoDVkuLC3mhtrScX4P50z97cfCjHz76N6C706M+aAbTxMx6E98jZuJvmjCkFO2Z7PwwQII1gSgb3LU6v1CZUUzWEJTQcoEwQmDdKiiE2BrIpPVJJWkyHeWi6NhrlJN5LDlgGR4Cc2rIRzgdbN3UQLb3zGBGk4oOPdztYPhreXvYvAMHJxwnKUEoOGVgFYeR1XymO0FUPb6wMa46u90VFBWRqm/kv6nIJq18UVjyNRfv1YW5zTN28IqWMrqPzcGJvvBLbm/f7qL8+EUlFUZp7KP2wi+PdoKaOEjPOvurIlM3QDgs/CCDX26bz1ngvHENfqUACKPVxde0Rdy9Xstzp5r9/f18U99zdekbJ5woXSVkbL9p0kDrYPf8sAIg9GBCHudh79wCf5bDvlDgaFbOuEo+B+4ZcM5V6CDZFThpfWTrLQ5lPb6gS17yo65mJ1d7jr1FHy0wYCFSHkVZp99DvyUsqWUe4vV7ZZK4ZyVdxAt+9RESqUV+0uT17LoDk7VzO6Ltp7Q9eJBHDrUdxRu2q/NzVQc9qi98o1ao7ryrRLsLZeNdLFiX5a1/cIlGESsvmraKgPTcmOMpSq3CT3rQjhxZccff/uj86E6SfWAbVKQCEVx80VFFZ+wO6xpnOfs0acKDNyduLnPX3/Mnb+U3zqvyzk7dadgjzh1n62RsSc+0yzHBeJBO/IaCJxfnbmXooLwQf4JE0EfDWoL832QoNrECKKUYQ7k7d+D3lVXwgQ9CBSzpZgR8kRobyhNhUDPrN4N5CxvT5BUXDUaONL36bd80rCIXGjgGacZ1Bbzi87Qnbo2RyE746IAx95d/9Zfts88+b3t7+5moxCrjLP0Ph+DKR+/O3uXas4c7623n3haT1xw84W6iXARtgyr0h39cdN665ZGsJeJvtxcvXrVXb3bb4fERE7Bf6rNnqi3aYfRVn1RoNn3WXwvc21mkDXkqTfLYNVnGcytkHyNobXm+PX6w1Z483G6XJ96WckJ50uAveWMYRcbFpXOVxxzsMSb9uSXkRz0Rg2TUedHevtlrL56/ol77qGRc4SedS/mV1zJO5HlbBEK2a1aO2295k17Z3zGOJc68uQM2TKfIYVyzWLEO4daitNICi3S5WPgawyofGtMHXwxTCxsX497uUnOU0ISt3CrIhXPcjv8wjrQJ3+HmZxhe04hbZN+w+XWTZvrvOsxva0Y7Rvs14euEpV+1+Zq5EfygobzZ0hb8mbusK3BHWtUt/AFy4KE7aXNa1mkCU4qOcbVwqr6zL1MmfSEvQVUIbdiP1ShXHYN1ZNBNitaePn3U7u8w/pb8IIvXVnZ5i5s7/ZHdboTUNXuM3aHAOvZxa5NQbJn7qFN866kZkcGx5oRSyI0qHSt6VzUTY3vEH59l0gZltWeFa3NP/pQXFmiHbfHaxbEAdwFdT2v9NPKvUQHWoAB/Hxz/8eRqD4wIf72pjtXOlJix140dVhMIpIKgySFhik9CxIpkkqc/Ls7tUKd1BwtKGIm121dCRCYogWIxYJuGNSR8OyvMZ56kKXCrslFXOk4E8DiJqgyG4cSRXzq9D/KUwbw3YDAmqWvoq52zYS2nK5MocMx0vbzw7OxMKiTJVAprmT9CUmaYc9ent7XXY1tLGfaRoQqzNzZEDQoTl2KMktclkt1qzQp+hdr4sIWJ9aKYO4EoapQppbmErcqgK0cVHGm6zwTo3ZZRfkFIdKZtxOUnk2dQpc1OHgwOfFnlUYefRPX+T1d3mXytCbwcwCq4h0d+N/92W9/YyCNyB4yf+PTLM37QQSVXAZwvxtCO+rKNShECA3h+7tG+zNVowPP4iPcgegwAJgh/+BUw+8qv2FQbz9rpRa2MT89Pml/OyRlFlfLARPiEWk4eTjqUZfCfwaO53pA4lWeqbnfA2WtojljdClucsqtuf7kjDBQfTankV6fquEBwN6isE2auulHAAPuWgMH9HTS8AtY7YJ6ibO65uw0cv7PukZAoDsBSwIhrhBnEHwqwX7y7DW+pCC/Bd8vyF6BLoSQPPXX3jgqOY45yQHHcuCCQifLGPn3nDR7tCsXG8aHyq0CNUPWceh2/8cWcU4Sv/DJ4IGmE6+Lzo1yK7tkwj7/oP8O6c3FyTF8fH7QT+t0XI/PVIKzX4vk4TRgpS1yF6z7oowMUqMN9eNWr3hgj0lNZYYto8/h5Rc9t+msBeq7ML4AYvHTo28sH4YnsrkAvH2tHbignKKcd/yMLGF/yvRPB9bHvSOh19bzyn30ZJV++wXVclfIuT+Ni5WXHZ+jp/bmmwZ/18ZFB4+L/LFzkTXi/JkAnNJUTJzsXio7xSq8Ji/y4sRmjWMcr4QvrSj3wLePMhcsxfeQ1Wz/+yU/a5198kfHvAtn2RQHChfvhVxZX8hrw1lcW29MnD3K9obLLGyDScDmy08secVHgQvru3ELk59vd/Xw1bW//ILws5WTCKPjdWFvorsGJ376Ja7wu+agjx6jo3zNfEKNdWZCTptqo5PLMOcObMEoueG+szrcH99bbvY3Vdo4C/E4FGJ6/a6UY+9exr1UB9pPH764Yj7c9P2kbGLOM07OzK2TYaXvzdr+9ev0GXGgJeGjCD+DruNSSCB2Ze+wbaRlWg2b4M/cQJR1sRy1W/RPpkmOlhPojH41T9ntm2whlo7yRWimiMU+8AB441IKw6Fy0xaYeyoqAnYNxnrLeesTuQjfZMsWkSNyCMbGVFH/mbF3rlfCUzuJV/pM/sEMxjCHvxCbc69DT4yvc80+KEYl8NKlHxVivSVIrfUl96QPMwNcClrtpr0Eyr0FgZEHt/ClXAc9aS6cwW8Gs8hjhd2sbY1OBcbpVS/Qj0ywzEgj5X7/8MMr71dBFrHO3H5q5YA5T7n389HF7cL/u0XdjIDeakL8YmHlSmuN3XnAH1joDHVzktegB2CwY+JV8s4+kl/jjdSVIA4JR5+ngGOKInwHwJjJ0CP2nbb9AFkVmWT+0kxbqOR6HUx8qxReLX8W4RtCvyfyr7z9ZA/H/Qw+m0f402crujZgYG9S95am8MdcTelIRSRhZSUikka8ohQGmBCfopeIqAAo3BQIkCgGzQiVfVl0QS2JnSz4EBnYGFOUw6RBscAWOxprE3DrsUNGQ+HawQkiTMuaZaVOhWKVnjSFjq8pp55bRHYJsxBeuZRRCpQC72jGfk5T4DCU2iqw7Z5NqC7Zh22feYiAHo5NKWZXYpIOX15VYXNgKG4ViBitAJqtXjPQUl1FO5UtFwKHnoBM/P4Xs3ZYQiRJTmlbbFMZ9UCk8TaGMudxx9BOoHmz3+IPXaSnQM7lR1on8EAVmd283/ee5Q+8GFWdfynD3NxfLq1gp2CljPhdJpXhQCbDcOb0AZxXlI5SqIxQkhaqDSJxrEoPu0MT2qaTl8RCT/xmDMZ9fVBFgQoxgA+/s1toU64QvLSd/1hlbW+mkoFKMX16knK6PmnIJPgRQQfXORvvyCvpWP7j4KHrbRyoD0p1mBUd3h92hVlnPuLAe2ngLnngHXqfQ5tX+Hu554N9VaQCG/aRiJc7FJ9AmpeER207dC0SuoCyrBGcBBHzpkEfYt9zpcQeO8USZPKqmDs/abm1u5Hord+89viJoc9n39nsmNPkMm0fZhoGr8DWvd0aqmLkTEYUOq4KXc6JDAbQP0i8sRLr/nP6M4hdb5RcX5uAplRwXb/KoihywTo9odz9jqaVm75pcpL1e/+Y1PAu0W+WXKb3dgl9O9g7aHsrK61ev2u4uNAX+bRYs80vQ1D6DLDHKwhm/MsI+iwyBtjUODJeN7MSVd6Sxi4y8KS3PycvwtO2sxUL3Exfl3ri+QMgiobt+BGbEnZJfWrjgyE4nC476fCj5UWAHzVwMmu6CwfP2+QJTwi4ujrKwOD6sLy75eHK/f4XJR5aOvS8+/6J9+eWX7e3bt8gkj0LQdtqLA61rjHuOVWVye3O1ffc7H+c2hRxxgjawUpWRKPJgeMyvy8nbTN6eTT8+bS+g/1vof4c6cnQgVaRw6oojU5tkWMCOCeMqMfn9LQBjjj4+hl5+hENeNLs4xuJXwa3wVdvZWmkPd+DvtSV49hA8z8DfeQu4jCn714pdYPv+gwpvlWTc3vYJD3RBGXZX+EAF+M1e20MJFpeS1UEbeM5dNeY08sZYcFmDY9k5spRb8R3znXI80NLenOvsZQbfmcdHyMp4ZWoqxYQ8+HViO83ES/hD+a1fN71sdzKnmCfyZdRdwGpYYGdKxyQ5nl7XsD4NA/BQgPVf/1lEgMMKpJvur1wfMOS37CQ9fhw6suLtzqpTXFLPtzEBUv0hUdQdfKIjzU0rJbLqSDrurOVfuYKyvWlzmUovv3GhZc+bcsONHwzIZJzzmgqwxwmHvHTMfYIC7EuoaytLjK2T3DDkFZe57YcalMeWH3D8H8jKRC1j0/5WL3FeKl4lB/mjoNvWlC36BWbwIxt8YfuTgRFSFDd/b3O8zCvMsXmC1HWvWvCXQmx+9TDrd87MJiCxvzbzz//Rxy/vXF3+N/qn3YLp3mpckUoz/GnvNPqGmU2AgL2MjZ6hfNGKwKhD4RKFIgIA8sG4PiKyfD3CLoGgGyZOfJE5j5IoJ5wImRkGr3rsKESeSgZ5TRvMGMVZWCmjt3eoOCSPfuGUZxZueL/7gxMwNKXUFk6aXmTiRhhEwoK7yiZlxXscb0i6ShhZRr0a/QWj4lRcLaM72g72WaXpt6gMVpey+zgLplIhC2zoDY4yv8xm5rpnsISrE94dBoPKpvdNHrmjF/h9UIhH8CO/fZtS2D4QcsUJdeXuPzI7qRge/Rcl9/iwdn+ZjN0p9XGIRyac9HN4HiXYXVp3NfJIsbdJZbTwBp44UUZl4PCQSR08xVkaujNaddGPdBbTSRZYKgsOutwT3QdhzuCKI/S0rM2wPbXrpnI3lB1p57B0InSo2++EIYt86D2nxrnYi0CD1uKZ3XXDlLG8K+7aIbod+Cq+TjCD/tLadOtwl9nzw+/gd3eAX7zdzVGIW3PwCX0kH4bfSjPvlYAhOEGxKHu6iwi1ZdqnYuhOmfcFq5Sd2kZo5I61E0Z2e9xNRLH0E9Le/OCnqVeWF6s/yZNd/Egn+9OxYMXyJ/HWbx8QpzcDj+TwCnjWosyFZyITb1+UAq1whI4q5uCdSQvr0Qc5z5sDfCHPl6d8obI+diIcFHzas8SCYBGa+NRhCXd1cTlv+Xv0YxErX76Dp/bfvI3y+/blm+x27sKHIr7sTvf6auhvn6vMykM2r8bi1O/4Lv63kT0eRanSbXYSAkfFRD5TsY8SGgUYRR9XfnT3tdIIE38eRbkryyrJPU0FOfxKG/SXAmy6u+4s/lBqS4muMXTsji7xfnrUnd1DFF5vXjGfu71+JEUF2BtY8glSlF9xdbf95cuX7YsvvmwvX72OXJJX05/8yzEMOR0azDP7uvP0ve9+muNNUCCTrfLa/OFLjAtQlWDhSJtz7xG9uMqO6RsUYMeWj1OUMZGzWiHE8V8Z52XTO3cZUz/iVICVIS6gpSGVR+GV/+voCH6sT0Zkm8cPN9vD+xss7lBoz4+J9xiNGNqf04WzldriK5heaDAIgwt+WliOVQk+ODxubxib+yysVB4i6ywPblGApUdvh7C90qoUYPBRthGfcYQ111Cax92rmnqxiTzCMS8mcwf9MxRgYy2vrRxllGvW71woTvrF0V/CwBOk4ZQmra7LKvniXCl+/kwTduAHxtT00gVfWWG/Wzd+2z1gOXY0gUifVJXp3NgJ/G5SbzfDN6l34rEo+Fi+00e/xvGqHXT4hWam8tC/h6X1mMfkD3EOvD7eU/9MHXFJEv/q7W6INs1wetzslu2NCZxh/SGL9KuA+5R00XdOMvZPwOeqffz0EQrwvVw3egEvKxOz0y+O0FoSDyVWqxOYHa7zTeZN5qvaFCNMmosVdQj1CtPltxxthCR1lEpeNa34ybh0Y2ooQ3TSdbXWfoFMz8LdBfwpMo05ObqEeShvnkwxvy7zp3/2xcG/+OGjf4P3+jlgEeyIBtf+fxLRgx8208Q0NEE6XWbvrR+MaaIEVVOAL2PzWMj85FMpMG86B1uPzouRB1Nk1eykScemY2BOXdMheeWDmsKewEqdpfxqR1ziMaJXVryv22H0Gax6ylivecTPztWYPltu1DXitfpLMS0G1OgM2BEYWGs1n0qaq8ChLJvPrCq2Ck1JLVwZSmsez57Vys52mr9gxwW97BxAr6wAs0M5JqrLtsfk5DfFa1D3+vwJordXfFMxfleTvqzlJdcOPncFteZxMMn0HooXZh7ZUTSzDsaBlhe2nIQ9yO8kRl2lnNG20FzllrZLb3mAOp24nfRU6GzfPCvkmrSVSwpbPPyTjj6GgeUIVv+Lk41R6fduYdumUnp8hBLhZx+Pz8hsv7mAKPrEAM/jEq5UITyTGf1pfJE2pqqtxYeC0ycbKulOJDnvSJuy8FBJAEbOBEsorO2tYxfgzKjwS3N+gvnVPooK9DmXFvST5WtRIA2Lr+w3+0IKuSOmMuryxR1QFcLwjgtI4Hlueh8l6fKW9TjmzsFP5fM8Z8223QFeX2vLi0u0vXjEBRq6CpY+AQ6SNvg7Tt2NiIKRpvBPo0Oa7XZ32T6s/uv9A5+oXDtZ+qlOIjPWs+gNEd+B89329KMn7dHjhyjBG+SXr2/lzOnWxnp7gKJ+f3u7ba6u5IiDinA9LvTlQWgPHHeVd1Hovvr8S9y6b9pd/YXl5bZxj7JYPykKmrQ/BAbH4vGxg2SvirPpxtd5OdtgX0PT/GxutdHxYjHjiv+g8aSM0k63FH95MY8tscL1zufkM5cyBX8UCfJlseCEQVzO2Lmj7oK31+ETgVK8XUww7lTAVZ4Ju0isxR3plM0CRD4CH43yy6MJP//8iyjCuebLTrQR4EtLcAqfe/TF04/cfbqfYZwjGPIeeKb3aUsUQnhPmnj210Xp+bnK3O32du+wvd09YBFAuU6zkNnS4RtAQMOJiT+RFYylHGXdCVUOnpzQr8g+8fNJASAzrIpN5S/oiPPo0To8s9JgIeh5kjbZ44V79aMLWFaaAeCTHGWOYRXfeRZY8/NL5EEB3qcdLKyiAAcjqwcW+LrgLflOWf7CC/SdT4sc45Ftvb7e+Iwlx4MLO5/Y2K9RQGVkYVjOeiir4m85+61Kk0W+66HI7BkrfpNw/w1jvWJoybSdYPE/fGj9xFtutp5p6WQvS3zmG/olO7HyLeWrHR1WhzeM/MG/2CwGfoGZrXfgZZ3Bj/K6w4z6Sk5W3m9rRk5d5+ABHyRDr9TZ0TVt2BG2YGTfTGsneYgSVM9mCjZc1sO48LpW9lEmen2gH2/JQtq5GXn95PH9dm9nA8V4rp2cHkYx9iiEsuHCI4M5NqhcgO+MQwYoF7Ru3kRuuChFJqSv7XPmFcsrm+xxb+nJhgLKdzYg5n0ip05yF7/W94nmom9EB4B3x8ttWudB5xRl+bjxJ/qIMoyx58aUR7byVPDi7NerAGt+9INH/wDnP6nQdZMOmu0GqY+ZduGHzOiyKm9wwuSd8TSDObPLBRM5/yvwowCn3O2skC2XSZB8vhRgmVGWfzWoKGs4Z406c07SXX3iClvMMyA7HhnUFJ7knzEypHiNVepk8I+6MeYZfl3hmk/mkplGvGaUG0Jw5B+udijAWunmrnkYVDpQXsHuG8sqvw5CzSiXl8nwK3Bl4oGr1rzZ/aX8qFsTQdTbpeskNzfXYUPrKIfkebv7NkpbTebSE7YERqBQVroOv5T18YwDwDjvAHQgOXhMd3Cp2Lr7lb62bqwKoHTzcXHR0EGKHxihC/hbU+hDWPyGcqHSm0fFKHL2mcrdeHHQtllQvwN52i8lkAzrz8DMYF1gAF4Vjsd11lgQ7uBGkJN5AtdVb1CphZifoxyC3TzZWccUH8l7hkvhTJ9Srx+tUCjaNsdXlErL9Dj9UuFS6QpNr4B5AO0OgHFMP9fZwcoHRUJz65Jvxy6cRwDy+Au6+rlJBU+eAvCTnirYRyxKjhGWOQet8otVyVKIbaJcrq+tt5UlL1B30SXO4Cpu0gK8qSh0jLV+6Wyd5LHNwdF4beJIJjG0MVEQ8pX54AVxGwpUaI2Vpx482MkVWu4WP/vyy3aw+4Y2Xdb90u4Ko+x61vkOfQhTtQv6MUek6Ht3RXfdbXz5ph2yiICr2srySttEad6+vxPld8mXLztNrVynxkHxjmHxycQgz3a3oxibdpJPHnVnz55JOX7yx9j1i/JrP5mGv8ZihS2QMFagicMfvpIu1pG8xWv6a7e8xpP1ST3pa/uNqycE5i8+rnGm0tllEPFOhJZTQX3+/Hn77LOfRxF2XETWWp/1wh/kstvbowf3szPvI1mPHWh9gTGPN6Nsl6Idpds+AY/TM1+wpV/e3W57Bx538ljGKXUwzujnUsRpNbhRWfCdmHj9V3K8uIQQ+JWyiExg8lcRl/IulLJwiyUfCz3manh6qX3nkwdta3OxXZ75GXUV4HOg1bEJTVVVSu9kcQqfen3i4rJf1mLB7OKAOF8Wfg1/ufMuvsELekeRlb5aCdbbYp+oALurW7Ttxj7CicJDvMd43FTIk07SRj68McJVATYordP3g14B5B8/ccJGYZsJT3/ANDtxAU1EZBiuvBJL30/g8+cYTlncYfQO2IOvbB9Oyg9YGdeY+l9mKMDCnY3/OjOqHfimno7MgD9wGWaEZ+O+taHMmNvsC2uewLpR34CvO+TetPeu4zWNJb6HTKlUXAjiTyNNvdN+eXmRecojEL64edUePGQBv7lGGnP3BeMQee5iNzIgFww43qdzqwveiZ+xUn4VZBbMjldsxi3jOF93ReI7bzgn+LTWWxpUgj2WptLtS+7jistya6NOhTlpk6swS3l2B1s45hFmNuhcrIYu0hf5khb/Gs2//MGjezj/RYWum3TQTDdkWJb3G8w0QzqeXw2ZCmvCDNjskIwJnLBzlgLSHQInIQWDlLDDs4IWn9n6CdghVSfWdPKOelTWxoBQAdbNgMSKUg3mwm2YKlsMOwaqZtZvHmlRA6Dga4RrHploqmhVmka/yqVCLW3qCtywIy5wwC3MiNUY586b96y6A2x+6yrl1zLiw+QaxvYIwGhr0WhYisUMPKdCQiXPFVrtRNtS2+AAcFfDIxA5ckA/ZBfHQikrXSkvffF7/nJ5cTGPSMbZR/PI2ONRsOdunWCtwx5wUOZIAmn1uLSQlL4eY1D5HXG2KQoK9el3x83HwJ4THrug3iubNshY1h06sKCivUWzChcfFg1rkcBEAw1cKbvre37qQqKU37mcXSwcimZD+ZBPSnC4YEuV5JPu9pd5czRCfiDeSVTFvyYzmoIyGsoB2rwqR+lHEgt74FMmVFGpB88z8qkAH5ycSpAaL9qY6mNhia2TvsIllYEnFRc9SNU6rqwbjm0HnhVFcak3kYs3pE3d7bucl5RyTpOS6TvgiJucLjWsF60jwlMbpbvjrkKjgLVPpVfC0kV+lTT8XHjYh6UAExeUTaffcBWQW1sbwLhsz589az/+q79sb1+9QEi+a/dQ0j3ne2U/QJdL6HOB6xEAF1s+/t/b3W0vnr9s+7v7tOB221jbaDsobw8fPW6bfpRhdSWPuP3IS6iXMVWLJG2Nf/qKuEwW8rB57SjgafWnP7GZzIGXvgGcaWl/ClgumUMjEw0bZbuNT9g6ex7DZlWhiMFvWNppRnmLV1rtpBI7ibdsjuPYNmDbLvkhCzz62jGSc+lk/uLLL9pnP/sMpe4tE9Vi0k1wzDSUSHdS5S+//ra+usr4Pe3njY/jP/ZFRRYd7kzXWWYWlSxWXVRGAT530djy8tjR0Ums9Mr7H0MOpIEgg1ut1FS8NBmxoT7eTKTgZP1Z8JEwuWgf/pm/a4mLtraygPL7qH3nOw/b0sKttv/WmxuoX8We9hXXlgkP2G78Y266M7/YFlfWwNUjSI7h2+31qzftFfaIdju6spNKOWmeMYc75iflQGRfV4B7M+JYj66YOkZdwKpAO2bExXRN+AcjbJUNw5HpHZamYFWE9YpT4OoOO/n1/MTpiqNy0ZTBK8omjXmEPEzKC4uCScE/2lztJpY/cYxCBryBf/0vMxRgzWz815kpBkWX4DDKd/iaETfMbL5vYzImdSnjbrzGxaYQbGdg9foG7AF/uGJ4s03TNAP8n9SD1a0gScDLTz73bnWV0Hn6xKc7Z8S9YxG6yWJuDVnt3d0uOLXqD/An3aZ8jfwJ/cFFf2QY/Rq5q6v+oBJcirDzdV6ide4AOY86ZE6BL1RkxcMvKXqdYHZ5mR+y65vNpFJ4E6fLqtONqSjB7h5HeS4FWP6dR0F2E2roSJpfuwL8r//w0VsW4f91D14z6cSQvHcDzs0OfN/0vN2M/GHG9GoNpjIyDpOGHUIH47RTJhYHnruR49HQeGGnMHESAKtuFcqCHsyeQdcZMoMJU2lVt/HpeDiiSmCImzVJD5OU0lvhcrWBwU98J3hQp8Z8Mt1oo2nD6C9ltZTRCJdeXlsdX3B8fCfzKXScfAZj5NF1ZETBGsyikpDHG9IPvFQCVRgMkDUCNC9j8VNBFnZ2kBJfE6L9AeSOQyms7q6+8dPEx0ehdb3EIg0ZELRRSiQ3xPBRu4PCmx6E7QASH8E5aBX2oTt+61DZG49h5QEn+0zI0GackfXoQx6/0pfGSfPazReHOqrgbRHC0DjAXCDY3qq76CwtbI+0qJVm8Yh8lXTqED5URfF1t9BdagWLE6e7SnXkIn2VydH+V4FjQmeyVam1XTm8D7wo4OTKOWN3wUUOWImjneGOTAqVT1p4HKQEk32hxW+WLgzsKxDBzrVj8npsQWXYSTk7wQgz3ezQU7Z2nSgrQ2ip15sA0m8AnqOc/OARjrsIsZyNpr99NF07iuLlUxl5BXonv62nPhcLKAEQBbpe5cjKWPBkVwKlU1q7W2Lbbduxu/5RgDzagtV/6sKnxkvqxl6iIOURmPnAyQWOuxwuNna2N9v+3m778V//Rfv5Zz9FyT3OS31ew/WOicBbJtzdPTs8bpfUIU8Jx3PsX375VXv14mXCKvSbG5ttc2u7rW5utDuMMW/2OAFPb/qwL22A/eqxhPQLbbf/1c2qTwmjLObIkDyK37DjqBbfWuPpN8rJtpOJxy4JE5gkL/c4+wm41q8vQU3qLRkkawQW/owbklMef8YYbvoORGPNQ6aSs7jkd5zZBo9ElFIjj6lkXdaYo68/+/nPY31BcJFFkHIYNMhfyq+s5XnwvNwKX3rMaSjA6Tv4IOebfZpiWNqi8Xq07TyL3joGcXx8jnw5i+IormJjG4KTFdLv0miYjMERThbliWO5K8B43LXyJaCc/0UB9pyyO2O+1NmuztrDB5vtH/+j77cnj+4hD4/byxdfZqKnZmgFDcFv0M9xVV+/tD4XnNDhDhP2olc12ucuuOfay5cowFhfxpV+UYAxupG/4YNEBWfHtuM+/ZrY+m+WKo+HesdLsxp7O5SxfGjkAt1jEnUEol5gnprhHzSL5fdBBRj/yDtMzgBjovxq5Tl+4pNcVFAwcPUbp7/DLhlUslawxafTeVUzi+8EApmvx3/YFA6Fk/lHXcMM/8BHY72z4W9lehlpnX40yhr5G7CENmDOusM/cJw10zQDAstfYlI2fpP0V6gU4Lk8DfZp0Dtkpe9rPHy43Z48ftB2djYZY0eMrdMA9oYhehx4U1t0Kh6dwJUhY8DTPqK/mTBIBUjScIlLWk/XnxnBqanPoy44A1JH+CX+yo9r3TXHgwN5jTecl8ahb+SMabTt164A//f//tnbH/3gwf8R72bFTE11QG8JZkKfbzQ3MtniYbp/MP7oDINOsJI6j7GTVo98pgqwmJhxOnDGIB6TShRCGEO3iC2jUoq0UpqEW+GJFWaPt2OmaQrhqmvYYQIDuOJpcYKJ00RQdAbRjHjLC78UVjrfDreThdXhT/PW7pjG/ONFNxU3FbwMQmnS8b1A6DnRWKcwjHfHlcTg5wTgBOHU4sSUM4ikSddc00V+BVsNDJVkd+K74gYuKg++GW56hDF1uGoUWymsheIovwxKVnVWqjIkLSxP64JbTW78xNnJhTqcYKASsJX10g24wUMalWJhn2prgjdPEd1254YI7JS+c3nk4qA3rmglzaQVdYFslF/yhlbUFb5hArOMk90RypMXdquYuTjI2SXxgP6WmVw5BR09KiA8zw+7Q6obfCkXhRX41AIFSnGyX0MHuwaelzZpvDSBZprqQ+OKh8Qx57D8CY/2nUGHY/rSnWB7QqVXURSeUigCL+3FtT9SoTwpj1Bv+gw3j4VVgHH5m+Bx6SMzJ36sCvAxiukxyirBdv/R4/boyUdtZW29LS6t5Mys7c3Z4r5bpSKiYuTNHh6xEJ/QEvpkcidPXrSE5uFDlUXwzK0C6ZuQLrBshzsPi/N3c873zauX7a//4n9thyjCGyvL7dHOdj1+R8E67del+aKbBHdhJi/7gqS3GaicADl4LaDAZ1cbvN/Rv75YeIjSduQOsnwGLvWGcvnlO/uwlMrWlpf9DPc2ivS9trq60ZZX14lbbcsra3GX9K+W368ZLi4uEeeXCLGEPX6hNS1fN9RCz5HfvIlb6Wm6K37ym3L6gePXDAMPWgt/Hrto2Jf/9OOar3AijnxeD+iiuq4bqrBsIm1q4XHeXr952/7if/2L9sXnn+f4k2f1HM+mu+vkEZf0CwXdvcljTseoY5o8dUbZJx2G3cFXBqRLKF98pV+WP2axeUi/ed5euSCtHS8ZrDofUICT0ONkW2WSyoA7U/Kyb8Z7BEKecs3oDnDkIKOE4dyefvSg/YM//iP6bgW+Oc0HXpzsLRP5+M7xKp7KGxcG+LEu/rwL+NYdaEc/3Ma9c9tF+lx7/vxVe/nqTRZ28rhyLDoNuCUcbAk7tuVr4h0XpQCTsf/X5GknrkquLzLZPmUCJJvmklDkcrzMHoEQ2jDDJw4Ta5nZMHKg4qd5E8B1bAojfd/HsWnWOTHkc9xWkYIzYJtvvARngjI5Gx22WViYgWMZMlFOOxs/8momfp1JfG+DZQ11d9aMuFH+Q3m+zlgmbYEeo+2Zb3GFIz1nETZu2GHst5FFeLPpiZdZdPL/Oo7kJCr/ww/KUeda+d3d3vPz4/b40f32nU+fto8+esiYq7EsjnBPlQ+cgjm1NXbygir8NeoLXRnfoRV/9oYphmPhPW9ycDHs00LnQ3lD3q75FVhYULaUlRKWbkUFfzFByLGQXCM2+Y3/tSvAmh99P+eAtddMCFQY9ohyvtncyCQMbAiJCUFG2xUKpDmOYS/srUzqTrJQMcJnMF1WC4P4HVYIKpEJKmDq7GcpwJrs4nSToxVknHQwxvDsIx3rSpydG1fhV+mjTk21xzhDU0YeZUrxm8YPI/xSgKuuMZDMO8qUFeq77Cb6UsfIqyI3DpJLO/NeIPDyVjjMbl3Cz4sLgQvu5LGs8Mybl87AcexAS6uBOxhiUSxhavOJkzTeY3LwBTMFpThRdfI7rKS0pRSUPpJxMvQN9Ux65MkP1wnEn3EKUvvDFaTkqUeug95VpytB4z1D6flD6XDCxCJPaMwvjiq/Kmy2QfrY/+a1bdYX3unWcAZo4BfvWZd38UYZu3W3naPkHezVF2vkuZxPQrGvHWno1Ny9gjYMeLQr6HEbQVRKR16GMZ+4Q6cxCYJqJn13vnJHME0ohUABwgSt8gcuoUenp7KwVteE8eczsQ4U8t2mfVdO8oTfgqcuyCUtLiaTDPCEn6Qe5wxaY0n036W/cqsDLfPrO6ap4J2cgivKiTvALjoOUYJUADa3d9r3f/DH7bd+53ej3K1EsSplbFXlDMXKc11rKGirpKtc+YKidF5BATPPosoniteqZVHIcnMDVqGeJwhJH+fDXPz5yO1ObrDYWF1pL7/6qv30Jz9u87T38f177dH9HRsXxdejDu7+5eUx2u8iRj45OT2LgmdfuKiSVzy76ZEHj3KcQwMV4CN499BH+OFXnzDY1/KlY9Q+05XCHsfYaQ8fPm737z9qa+ub+by2ivDq2kZbURlOGEt4lcVClF5osp7wWlvDXVs3T/lX1wlbtue33Fri9K+jbG+1depZWV3t+Y1fixXusIVHh0k5v6y4sbGZLyuuUlZF2uvKhJv6CHt93/PnLzLO3fF99tWz9hNorF++9wVFCBL6qWhm0pQK+KvP6otOtSt0mTS5Tp7LsSbyD3lvUFbUvUSmeBWaNyh4ZELFWLprw7QFJuWGKX8ii48JRRYxJnIGGJx8YqAye8djGiDjzq+LKF/wXFtdQFH4qP3hH/wuPOn919QG/8hnQJSVAA1f4F6wEFTSXUYhFl/JgAyfW4SOGywel6APC6irO9DsZY5BeIQqT2JCBUqDZxSkYCpswo5BFHKVVcdonowBe5ihMKtopI2Akm+VeyOb+dN2YEUBJkIZnxzSBjty659YfgOnanHHrwMWHlGBkbmUeJ8MCDvK9YjvpmBWEY3h4UbW2lbj+MtcELn0yynAv8ikxvy7bm7iojvqHWnfxtgPls9c0mFoQ8PRvg5XY3jYGPPrxDutv5J7W+lo+7pMRkBM8iVU/51jcpxnzhfS3Bhi0XZ23B49uNc+/c7T3Afs1ZB1dMENj0ABV13hDVv9Pvqo2kEGcc24paD8R5z5/Im6WQaePi1xIyjXiDr2yeA4z05u10XUGYZLJQKredh5slsalTnCspVumHJVza/X/IsfPtjCee8c8CzhK6KcbzbTTCFGp/pQJE0XrrtfITbh8AMCxwafuOtoHgb7ORInCgrEcwcu2fvACW7ADmEplzzYEBMTQdA7ybxRuDoOKdvtED5yoAygEb6DVDvMdaaVYUupm43LwJZxZuoZRr/wHUC10qr4kV87m8e2qVTqt27jh4KvsX1Ozip/KroyjrvDoQH0CAORrxi5hJdKsrCy40a+WSN8FZ9ThLfCTpJEeQOIk2AUYPBT4Uu7gEstEaA+8qjPGapE3gaGn9wtZS50I7/tiTKVXSHpWm0Vlnlqdw1cqVhltHaiwfVuKbQ+Yjw58TB+uCO4ZhcZO2inUuNkLI1sf5Q/8JF37kAbaoE/wLenZ/BLt1EHirBXRO3v7UWJUklY8cx1aO4OyCk0xzLYKZa6VB7cqfPlQag4EQISTsfdtBMUL3F3Z0h85X2PAZyjlJmvPg9Ne0kDAC68GxcaAiSsQhulWT7SYB/P0x76cddvrDNmpK1CxFz665cioXP6wDBpuRpHuMAfV4PJ+Z6h9ciCAsgduSiBJMjmorp5b6v903/+J+0/+Sf/aXv68SfQEaXH3chllKmuzKq8qgRvrNVVZS5g9qCnPL+G8rWOcuaup36PIKxS1pfrVOLWoxSqVKugqchB2yWvXqtzkIvgdgXPv/rqy7b/6lW7t7HWdra2qNdrf+oLgPJplN/zy3Z6dJq7bY9BXlkSEtGXWSC640F7fav/nIQzJLrHSfzKntfCgXBo7aJFxTdzQbQfaekYnms7Ow9RgD9qW9v3s/iZm0dxX1ptC4urhF0Quctau73SyZsC3OFdoV0uAHzhzt3eysPiARouukCAHu6s1w4yYcovLkITFFl3gBekc9KxwHAn0rCwVLzNb5oflVkJPVV6TZta6avyXUrxWp7y/NVf/3XOSL95/Tpj3q/BKScsn91qy2FVor0Szxdf3Om3jxwj8tR4MhTZJZ+F5zrvGoau8r885bE3FV7Hhu8Y6NpHOWqTgvkXJzKnm/LLzz2OMkpk61QpmJ4BvoCV4Xe6LC8Jq74xdne2Ntr3vvtJ+63vfSf8r9zaWF9rG5sb0G2Zfpqj3N3gCCtRSllUT1gu3zmJIy+W3P3fgZ8W4Q345ORdFOA3b3aRDzVvKVs0E+WhRmToEBkPYrZTeTF2RA1PW+cPQ7y+zAUB4D+jpattq/OXlr9w3uswNNM6S1bnp79bY7PbHBqmQMYqmWLH/JOd/C7bctSL9g0jPMuOOicu8cqeIedNGG3NHINfU/+HMV/Z6/G/wKRIzSXaUXfqxYw47ZgvfhnjPCq8vABHWWnvXFRzebc9r2YShx3G9sT2dlfasP6fbXHPow1sfHSsYevMBhau486Fnju+9+5ttMeP77cHD7bJ5W1ITgmON/C0HGUKnv+MkyZ4gSMv5OVakmZvhYjiL78yP2UesWh4Rh0CHqZAFkfIV5+0+ZEo+9cXWX3atOLtQZFZ9cGmu8yZ825sYH1aNYfrB6R8ijiXzSbmYcKWz0ZFavw1mz/5w8dvERTvnQOeED526nyzmWYqplPoFdON7pWQnQcw5DcPVgHjEQgHmAqwu2UaX6iKwBDCtGAvCiw6SWYspqzHK+m8ZKhBMQZvigm/WzvaMhrr0K8QGYqV1nzVlmqbzCKo7Gr2eO1EQHygnmFt+2Ak6xH+gGH9TjhZKWGIulauhFEps9ZVZYaAqd3OlId2Kn85g4tikMcUUrfDMp+DIR1STcJxkeDupnkrwT4x3bebPZ9nuShgwHB2sGgOxDMIVYDtJwePym/RDlchTX4hKkTHzrIKroNKUtUZUDJIO365Zis0ot20Rf7IOVN5w1jgiad95wIgO8DwmIqzO7bhpdBV3il6ijJckMf9fmHG9vpT8fRx+LxfpqLP3755k7OLLibW1lfjqvzmpQJW1Je+JKPAoN1ZkPg8FTjikPOstl2FibDHMzw6ogJcj1LlQ889Qgcme9/CVbjkLW9xhjZ+YU0lz49HuPMrJ1AdNdS4yX2huLepGyTy5TnPrbp7SQdl0paG4mibtZb2JxyFnIpCnqZAI+uedwec+uuxq4WgvXWw2LH/jk+v2vrWavv+D3/YfvSv/nX7+JPvRLmTvvZjjofgZkK1OL8F6OliVF7d29+nrvr2u4sN22E5P2hRj1+lZS1cIrBlBgFRged6L2jjHeLugssBiu+bZ8/axeFR20Zx20AZm5tn4Xwinf36V52jPoe+BywO3ngtFXlVZAcvlYJl++Zyi8UpsFWCL6GNtFXxt/3i5WJCRY0IohxbnoF3MXWnbW3eyy7wysp6wvbWLY/SUI932tqMCHHifESuvLCN8pt45GwedFDu5fYDYROuqYn6pak0SpwLN/jW/gcfcTJeZV4FjUDqml9YBj/D5M9LnVUHLSJ9etOJftNG2IXDaxRfx6dxGyjPW1ub7f79B+3Rw0dMrI/bkydPsI/b40cPscbfb/cf3G8793ayeFGZLAYseZbr9+xGCQH+UQihq3xv+8xadwE7hukD/EVr2mf/D4M3Mqeb8g9rGLChpy+70S6qiQLMuI0CDDk8AqHfl9w8J/npJ09ZwGzlyYr4esbZxVuOqbi4QMFdXPB4D5M0i5U7d6WZY26OCdsFiAuLTeqeA+/WTo4v2vNnL5GVLJ5pmPOSeAbLgTv1RNaDp0+IzGMbHK/ZyOi/GGHg2K6in7JW5SvemDHPOJ58emL4gvZ0CN0UHAvmp0tEjVXwIA5MklP8NBP68pc5h18UInBUHqSc80c3galbwZiEzQdutsE2GymOyn/hDPyv42u+stfjf4ERB8cvMLXW7VyoO+JK7kDPXu8vY5QpyqYpzMK/2gZcM82AHW2fmupns4z6zaM1rcwsXjdxpB7HPL7Apl43nlyICvn87Bh5tFoK8P1tZM1Z4p2fMzbgN3WFqjNYFCzdInfS1KW8RSofNHKA8ld9KJeQSdFMnLLReEfyuNWmZCUu/Krr7UCRM8yhypi8y+QGlVaFd3Gq+MbVwse1W+yTbmSpTf91mz/998/efug+4BCrk0kT2fQLTc87OlnGxxg2pjoAQkvbZCEdYmqjAKsEmIcJIY+LyWR+mS+7VlUoJriRprJa50npOOJH3aaZS2Nfjro1hYODsQRG6qCzhKEQkeGH8jvKTOBi9NnJmpEnbZyJG+6IGwPQFVzVXTvM5jHewaVyonIA91Wa1rZ3OOONeMPjbLB+46WRSiURUX59wcXzeBG4vW7zZsA6KYLWwFmlLVekKOCq1sqLfeuHMFCAs+IThj/KaH00qvKbyY+wCojUUflV4ZXutkSB5+0PTrDSzVsVCocacLpVZwndarM8wSRJe909zdm8jrN9VNZ6LlOm6IGi0ftQEyUDmBHcaJR3UJac4KFACQbwV1mzQ1VWd9+8Tuu9YsadRb94pfLrY6YrX/xxB1n8wrNFJyfufF75rPimhMhFjmf41rsTh+LGFkpnd4Wzo8DPWzPc3fRjIe74vhOGyhrpKsW1O6PUqb6gERE4ChZ3gj3+kCvM3HVHSIX/yeYEpwm9cO0zh+LYPShk/IgBCpCKEPQGcPBHy2J1vph84Q9+f/CHf9T+5E/+pP3jf/JPcowhO9nkjaBLm50QjAMD4qStfne6pas8O5CRHjkiQ7m8+Ia/0BnHdFjokN8bHa7wE9HuEr6F++bLr9rh6zftNjRapt/sIxchkyu36At5wuMQft3MFzg9/6vy6c6q9bhHmbPU0NBH8J6nziuUCl75WFpLD6kGj9rXulEosSrAfhnM4w6eAfYYiOFqov1cC/56fO7YY0wCT77UL49K5uACuRx3KUc91hl55oJJegWW456MwDBfzmaHp0wGLknpB/ipPjFcsqXYpnjU/HprEVtyzr417OSoUmo/GO9u7/2dnfbggS/U7LR7KLj6H+S6swdYwkyyXkmnAry1tRUF2CcA7vq6kLR/I7OpPc3ApxzKmE6zlFPezGI7bXuNo7SVZKWQZWJwIovwpmiip+m1e+VoUulxYa2SXR/ByBfryJbzvyrDkPjjpyjyjx827y31c9vKDydpx7UTsIqvSrC76u6uL/Qd+UV39vG7yJib0y5Be9pwftVOjs7bs+ev2tu9g7Rv4FsI68GkjwhKF60NwUofX16MwmG6ThEtbSnZSDsnCkwBNFq/eRzHkTvIyFmTsma3HL/IPPzKgchA4waCHbZ5RhnljDDGzTVWmjwStZvCqYokrE2c+ZzPRlsLn3rCCHMWB/f/w5iv+OGXMQVfWhY0w/K2xjiteAwz4gaev9AAVnjOtxSsvhImtBqlZ6EMmMOtng+YiX9a9yhZ8WVm/eaovtIUv2MJeqzMK9AuL07a+vpSe/RoJwvTd5e+AOemQ+kEpQDX2LDKQCpk8i+Sh0jHrnLU+dL2mdO6K2+fHxJbxruss5gxokc6D8jPtaGmDlB0KsUW61hjDs6OMOFYFV/i5Tc6Kq55qgd/A+ZffP/hb9MZ/5n+acdg0rKpqeZ/k3k//+hwzdQ37XwniVIo7rRTlKTQGCJkkpXZsJPHaR3CwM9QJotMIsXkEi/M3+EnL+WHEmi+2qGs3WIBh0kokzgGuh096GCZiqu0qak07cBHM+ufLWMbg1faVAym0B2Kb4R4t6bJ6BlguN6nq1Kr3FFY55wkKybTVShUACyvyRvXKkQwobAmL2WRJj6FN4JN3GhnTbgKJtMKzzGRK+iiRBzVLRDWV3hhyavgzcqOAXblJAqO0tc2Z9eTPPa/dZyCo0IUqmbX2D5VkGRy14ggcJ0b7S/rdxFke6JIdhyF4S5q+r3T151aFVtpNY6GlCmFwmML7v5md5168ggHxW/Q1zO/viR1enQYWCrAJNMWB7C7vvAg5XPFmgoD9eZN9ihcRT/Hyi0fkWNsM2RIe2Bm8JT2JUCkrAsHz+35EkN2X4m1h7y+iw4l/XZbII/x2UnnJ7hB2/CzCIKrCvCB51ZJv6Q6h6w0ti5xsH3yjTiFJ2yz8YTlu+wAi2PoWXyvkiYMd2y3d+61/w3K7z/7p/8Uxeh+Ju9clUbe9AN9JC8Vx2Dxi6f86kuX+SY9igiZUoeLmSi++D17Wp+6PssOrh8+EZYLAj/dvKgFt7vy+O5+233+rJ3tHbY7Kk7ktc+XVpbCmy4uPCd+wmLNr6h5pnR//zC84yM1H/W77ABtaFSKo6r3BcRx9/cOCzmVHceGNMBTPOIiKvLBceousu8ntLa0uILit9k2NrddO4TfHdbCT3/jAr7GDdYxH7ihkkhIxxqT5tc4XgeP28/Z7QWQeSIjwd8yUUaAE+W6x0lzP2eNN/nzEifpVXfJRoAEngtRcagd+Wqv1kWbiqrn2p1cHduexfYlO4/8aD3yoPV6PI9SqPiueuRi3V3ThSxePEokr4mYfJR2q8CBQ3bFHavKDNPEDzd8AQ3zghxhcbUttD64C2MsCowd3ih0wiHCR9Tec33BeM8ZSMaSO170MHx/xSL5Tvvk449Q6regDzx3ekJ9cAFltQJ0B91d+zrSguILHdbXt9rW9r2c0/buX1+E8+uJFww4piwUaRXg120XBVgohWLBDNhupIXt0smIjt8+cXwQxlrUuHIrOvkwoQOucB3DhqNU0IfhI+iXrJYzn3zTf8mLncw1yhAyh3ZVpOArLKzftCHr4JeivUmkk2/4Y/11P/8msKwnPGh+EI6yBP91UIWjgRSz/JSXhfMhkzri8a/XiekgO5yy1afvG8dWjamiy4fymm6c6VE6Hcf46wVQ6G85fvq1tnX4hacZ4fi71Qz8NCZXlmm58ve2mtdeUm7zk55G+1QtGwD00Z07V21lcQ7ldycvwfnkDGYQO3BWeacfsMkr3ik/ixEGb45LMm46QuEx5VZo0elRljkvyi+0CCcX7uoLwnaR47ztx668CvHkTIts5ycdnWN1R3t9sqwRtmiZ5maD0u03Yn70/YfS9r8SoWHLDBfTvaND3zczeYch6utyV/6pteE+zo0uQdiB56AzVQUuu2EGMDKkPWu6g746E8KRz7xh1JTUlCAdZhb/KKKYMQgiRGIrz6DDiLdsdZwddp1WN+li/guUA61p5ithxYBSHhjGE4Ykf8JjkMFY/AvT5SgDjGmeKHq2cSi1lHGiyVvP5HdgO+GH0YCjghDaWQd5q72WYRIkXyZZosSx2gwTg0PoSljl8e2eZ4CPA79uCyiBIB7Z/WVSVCgUDAdFp6EuIIVlPe4A460BgCIpDOsYO9pahTJzfvKZVoqA8BxoFSes1IU7+mU83jG/yq/5CFbd4oS9M0ce6G5+B7YKiI+VXEDsvt3Fvk37llB+vdHCnV8Hty/QzC9Cd3Em3TYJSMWoXuADKHDqV7jXeWf7H3xQkn3MG1oTby6VfznIc7+3ob9K8Lx0p0/IqErT7oYQ1T7xgDilPJAvx0SYpH0ZzkWj16IdqYzSMBUKBSaFQzON7c3TE0DWo1R4AbjmSt1+opaGiZ9lBo1cZO3c225Pn37Udra3s3CpfuoWALq22x2JCEwVA8exkybKr8LYR2om+hGLvIi1ukIbvDmjzoPl+IrKLPWtELeKu4a7gVX5PXj5qj376U/bPkrGFcrtHHieH3ujA/W7MIEHvbZuf/8AZeTEDsii2IWNizyPHXgedhx/EPHcKALuDKZ25TjJIzqP8jgGXSiRz7YlXDIl/U1XKJs8BuKLZF6l5qSkCf2kgbRIWMXLfqsxlckk8kq6SX35jwDGfBrD3qIirKqzJq/0u0o4485OyjgCb12LioP95bjMIgdYue2BNpnHx5BZ2PR63C1VYRU35YmwpF+dTadu0rNTCCzdaptjrWTUkLXKZeuWN6xbxXJ3bzeLn/AY6eEqyUk+d3pyzlZagqX1Swef/vmy4qljO9jbzPoFZ/4c1/kBLoZ4eU5KipPKnf4LJlwVYJVfFeI6CnG7ra0ut4+ePMqXDVWS6wlgLQRLRip7rRecpaEwGffzuS1jMU9GcnZxzpsz/AT7JbKRiR7rNWgH+0fpe2FOkQRNvLYoI6U8oaXtso60K/l7Gfyjn2ZN0crkgj94wN42LuM2xTrNu5E2KraRO2SoMYtrWnyU6LhoElaZCW7KVGW3VKl8AEg+TcrpVnDit46qr+q2bfJDybNpO9OWFAJO6G/qh9t/04wcQpvAxIyygY25CUscilbWWXbkHWakT8dgKWxjvgpNyZdyWMfA19UXQ5Sppk3TE1Pejn+l2f6E/Ie/eslQ1Us6/FPv3txti3myeattb6+3hw/uIT+K/+WxwglLYXl8yBD9BZ+xTmUZ1wRt98RQzLhSbLs13n+3wQEQgglvMb4K96KldY+51xfHVYSP/exxNueKTy2jrA0qvYzls9kgjoR+I+ZP/tHiz29fLv431I10nTVpbsxkYH+jmebXJHePul5y5NO1O2tHxkPUKhgOtXHG1g53x8xOkkga46RglGQL9Lh0YmdUs5piDU4+w1QnCQrlaMIgFV8Do+odRr/xuubJQOj1D1iam2UuEOTaMZAsZ6dGSFuOPGHmDmOCP+EoksGlrHGWVQEOY5DPycaSUS67AhxcaZPMPZRfB08mMWBILydYFTMV4CojDOuxSTXYR5wThJPiMcyr8LJOrfXn7W8nVfze9SkeUjvlyJvdXevDRjGN4BCvaoN1ZNcRjzSIoMSVisYlrfeFXZz8whR/YFmfdVmnRr87FdZnZuGYR1pmANNlQArclCGDZU5RpPb39nOOdHVlKbchqPS+uzqHl1AUFC4IGZVfcchOn0pvpg93XgAlnsEVmL29devDUMirnWmPjRGGcfCHvTgPzecVoE7IWHdR3TT1Gq80L9UVvzFVh1Y+JvScledWpfz+6UkUb3kzZ/RIL3FlnTi4lrPvEkekE7Pqsl9PS07ixFWaE4VSUx/CsHrvd/We15PjIxQMHzGzOKB+r1a1guz8grs8r7AjA3XdQhE6ps98KcNjA2ttfWM9NxFI3IXsMNZLVB4FcdcblazN0e5FEFgCq6NXb9qzv/tZ+/Jv/rad7h20O9DzDukqahco2BfgqkKVmx6O/DISdSGs/PqRu8AKLpUWX8aoj4rIYyyWoEkUYBYSdxbn212VX8fMraJv8WKN0aGkaaWlfTzGpjzkGdoDxskui0VfHjs8PCDuEP9e+OoMhcyjIEfGY1XScz/u6Wl2rB1DOU9OW3J8CeXRu5THLrq2vvpkHH5gVTx5yeeOt2VKFpAO/bWG0x/Sqssj/e58+lRJWWH+wZ9v3vohB/qXftSEg6QRpsYbvCkdiHM8JaWzqPncYRLnPRRg6xeux4Ycd2aKfGP8h55dznjcTcXYsZGnV+JFZvvIdPtA2NbhcBimyqrEFY7yfO2GEc4TigurYJHiLSUsVlB+VRAe7GzD0wu0xV1NeEkeBh8nXeFIB2Gnj/E4QQdvLQBViH1ke/UOBfj4nH4/QX4c5Qo0j9sEN37+hT4YwMYfWvZAjbHCXZMykMl4vcPYcnMYlfkCV7xEMgoNslTZXrJcqo3cBSu0sZyulnihzPoneGg1OhIP2gweEuIEreQd3qqxB2MSJj7yxrqB48DJeMHa1sADv9Cb5MKhK8AkltL8zebrcqQt3RTc6znFw3o0gzYjPMwImxZF3nyELTtgJqxAwGQRDINazrw3TaDdQNgqqhoTpvXpj9ML+GTR2gwJu0I+0agPS/jxC2882Vxfaffg8XcX9TXGcTRUq+I+6rLvJ23mz3D0BfUs+Fyeiky6C3+NTTfHVsIumLHU7bw4seTJ5+zJZ1nz51PHjkcQd26pG6vqiJvzgbzhxonyJlcsymfgU22Xl3+D5v/+X/7g/wGq/9trjCBndlNs+4vMtOOFM1M8ZaflTTCv3YjLpIMoytetfLR0CcPl/lAYyg73ZR3vnHTbPwwJgTXuftXj5y5ch6VMzpYll8KsD6qibHCTkevi+GJoOz0DlHrrPFoNEq1xuiOfeOcteYF2M5tXRawexfsIrvD1jKqXzM+rnICZaZowNDaCDNf8Ec7UP9JlThVHmcZ8hn0sqXFiPDo+pA7KOpGAg2UU6ApvcSpG86tpTIxMgPWJX+HLnF3o2Bc+/qMOH70qqFy5PX/xKscD4NooQ3nhDdi+vZ+zZygkvoFPoSgQeemrD7yzrP5gbhjcyctdI2ngYHH3M3SlnpqAet+k1zpdwW0o5dmV6yZ0FiBGetA0Igte6ONOVwSoxw1uo2h5dEFwtWvijqAH+/1G+vFBvUDlinoDAeKXbVL0Fn0HThnQDGRrkzdPT11AqBBII4+gDIFa/TWUX3fiz4nvaEbxvjhjMoH+d8HfG5PnqWgL5WyThYRq5i1od4XCdAveuYMCl8/6UrdDpHgTpfJKHqd9LEDe0R9n9McLFKP/5fOft5coRrnplvHi2+njiIvHA4p35Qtg0ho/i3yX+FXouwG8ZcdNb8MiAjVCknpVDu9AP3dQ7z182Na3t9rOo4fto08+yTVgSyvLtLHGim3PcYbz09B8EVq+efkVCt9haOndwd5mcJf2erWaDcsnzqn2yhtIUGAv9lHA4KdF4K3Q75/9+Cft7/7qL9vzzz7LuWBp4tm28ysWGA7FlYW2hlJzG3qoDCtE0WyzsHnz5k14enl9vW3u3MuVZ774FpeiumjfbXFjrS3RviXoOUd++VEmYBTWjiXM4y6+vAhFoOkVyk5dwXf3bh2d8LE5XZRyk3EMXRyrKvlEhkYuamqHo86sy9cff/xxu3//Pv11GeXZBZluyZB6AuSYyvinbMYNP+sYQjb9C64ZG2j35pHXlQvK0eyEdhyciCzq7QG1S1oy7dmzr9re7l5oWHVRxoyYKNjEl5x1YsOSlq9A2nDkwxxl3r5+2f72J3/dnn/1RRZNLiZdqAhG3O9YJ0qvzx/8GEbrLxX6kYznL16356/32tEpkzbtcujYTuuU9sWdxmlKwXLHXvlmVy7DAytZwNI/+8isy9P20ZOHue93dQUlGF7Zxr+86IvCLJRouztoJdeWKFd08Od4c8wapwxwYWm/v6NOx/7JsZ+L3m0//+x5++nffdX+9qeftze7+zmbb5dItUDq9Jv9P5yiIzIbv/JW+kZ29vGkEYZGOkRBAZ5pzofjBpt8eTPyoeYprWPSpxzWr5VzpVeUUsNYoMVvurVFscakDLhJVJ/cZTEDvCirphPf2a7yEtmDMaMuX4RU5gsrO8kqOthaXBS84CwMYNrHY+ExHotrBi00s37r1egUZlMz2j3MrN86tZriraLpMIbT/+JBOIpdz+emhW7GOEXMZ9W+z6FfOOa9aYIjwGbrKWPdusXdhaf9lpD/6GvGHD/ry1xJ9F0Cy/D61sZyu7e1Aq3P26cfP2h/8AffIw8yEP4ec1IZ2yK/OQcIj7Z0OlinfK4dMiKbIaTVRpS0KJlT+BdeIMY/2kzfpkwiSQO3lCeO/5WdOqxLjKw/VziuruYpYDa0OoxaiNL3EOt9Kv4azX/+/QdbEOJ/14Pd9IZiqnHfbEKbWTMtfsOEIlNLg1WEfeEJGQMcB2QNCjtEARfCQ9RiEAcrhLc0YZkjnTPCloOQEj1MKSz8wkhnJk6/HUVqL6OJwjATP2uDCwxkPVGqrS+lql7L2MnZicTVRCGLAosSljqE7UCZ4qo7awwaPykHw8zWP3AdA06mLuaFZQKrcJeZ0mbpmp1IMcaQlh3LCgSXkWQZ+0P8sxNFOZMcMF4ZpM0b0zCuCWPnyQnTnztTLiwU4sYr0BV+MrUTvnhap2m1G9CFEO5QpMRn4FRh6YolIhMF7mi75fXbvqqr0krxow/I4yTvFWbSPY+qyOOdv+6eeUTBycBjD65kM3DBNy/GMFnX0QcXEuJMOZSLs/OyeYEpSPpXfWhQHEqQ4x/tAh+VfeGDGDKCyZeJ1Uf+C8AHGMLVM8DgCD550VCA/Ks2Fr96ZMJ0z1EqPBZXEH4IQvfNVD5d4FQxC9rPOCJiHH00aC7PiIsyDJUku7llFEKWY6JS+XInAbjejnF8sN/2UCr3375phx4befWqvfrqWXuJ4rT7+lV2h0ENvPzohX1K5TlTJo0ZC9DUBZDjWuVReqg83SHbAv1yiz7Z/ep5++yvf5xd3wMUotdfPGvHb3bbpddkUQYhAZ2KJ30J0EVGlFrJmraSgAJ8ceYRCL+Tj0JLnd6oQG2RLy5kzHZO5gvwWlhxh9gXnRZZGChNMgTqH7Dlsho7ygEcvO7eHqKo7+/vtQOU1QNoc3S41w51jw7a8dFhO8RKExcAKrTuCHs+9pg4d1rdBbYftllUbKCky6fS3KMjRFOdC+XzwBKmX7oTnnUc7O/nyj53W71qTvct/eI1Zi9fvmhfQcdnz563L7/8EvtF++KLL7Gft5///OcT+9lnP28/+9nP2t/93U/jvqKsynHkSxpKUx17Tk6dh8qQRrpjOkpwssqvLJpZjLkoF293gTwv7KIyH95g0Z5zxTlT7Dl7lWH63T6Cn7OLz8LolD4On85WiUkPDLzSF8hEcYC5lIsq8t5Hvra2jJxi4UPdvqzndW/r617/tgJfWi6ckHLuZnkeXzipgEozFHAdH/Z+DH1hs0tpkNHq3PLe3mFdgfZ6t50g+6RdSkiXjuOwltcOmZZ4K9O1sdgombpCEZBldMyjJ8Ax9EfkgHI/uE9haswNigVbp5cbMOw3rXPSKBMYupYBL/3u+iurg4/x3RYgozr8ChaZTOZfLUyALyxoGbmMLQlUxvZaYMANbYivDQxRmua9aUadNmjkC24zruZDcTfzawb9JnHmwTqvph3ER2b1POYacCY6CmbMzxNjNISp1Jtm1E8q3g4V+MZVmuPMeEPCdpNKLrOHnLfWVpean/leX1/OJs7tW47X2lVVgRWvNEXaOzcTJ78NfHXtG+tV9mdMMO/5lDdPxdzxZdzUrm/Nk461ct0wcG73GJT3t9e7AuPTx97So9+jki64R36f1tjF7gZnZxidqb5q50aR883pb1YB/tc/eLDHSuz/0oPdVAdoPtx5N800f8yN4NSYMGPpYBUMHy9HubFzeuHBbFllqNDot8MYUIVTMUeBGkqiuxSuxIcCbCc7QaoYAScdL/t0CL2Mg3Qwy6h3MP6sdS4oAV3lNQP2sKZZdrqyqkFEQyK8BqxZY9g8A59RViN8iw98pnX0R/QRGAXPFZVNE0aUsa4cOmxynhF6y2ie14xipQssB5o7WU52+YAASodtDT6k5RvgMHmOCQDbHQsVgXAy0J0cctUZuIpvdrDEk5+KdS0CYGvqGviHDjYM4+CsNlQ7soIUf3HEb/5rLnmiVPb6qh3dL6zePYQIX3SB75EN8DpzB77qd/COox0xxoFrJurFpdDEl3P8dKs6mBfjv3MHuFchjuPMb645gy76sxCQpwlHcJJ3KLfuli2jwLpjpQLsvby3KCMG7ia4s5Zdcvk+5EjvZVclL891fFXOQ3/akLNWLlrAYdDW0aHfylW2pFvy4xcnd4O9zM2PTdQiRiNv2z82UL80ZhJUEVYJU4nbRel69bq9ef6ivUXh2nv9Jjt+TgQ+YvbxmUJ4HoGau4YFTNXuYmkhWo5/qHzP0cC7tPXk7V776m9/2n76V3/dXnz2eTt6/badoOi9gw/bBX0rXWlbHsUDQ8XXGxw8ypAjDdIMeD4yvESJ8qt+9p07zu7M2QNkye6iu8VXCnv7YGMjd+rmjLMZOl+omEkQY6SM46YoBC4jn07yw+PSj+Sy/itSkxt+oU8cc9LfuilvH25tbmX3d3VludO7JiHv2K2nPo73q+x0Gs5ZW9xMSvSZ8kE42d13nNKvUTg6b2asUNdUPnmHeL2h7eLVicYXEVXmhFtfoPOWAxfeygrbJGzaL+zAl1ecyGpxXjimsuIT+Z6Fk+3IhLjIZAqfe4Y23/7HunhTRo8+US55NOPwGHzAxTGfBgRwd8VFgva4yI2ePFGAmWg97qCMWloqG7ohI1dWULpZQd66UhbAi/xzF1X6pZ29bwCFKX+vdmLlMOWmi+H93YN8/vilL8DtHyD76qlRISXdxFfalD9QpVG3Akx79HcTmWd6D2s+VF6+S3+Du64wAhMzyZv/ZQqjMlF+CcWVp2/CBifxFosxnyU9/6fwBRjcyhujK/mMF6/wBvAik2HKzA29nmHJXHA6XOvVn7RvMKNOEbvW1hlYmq/zz8K/mWeEzVPvBRSdDJuSPD1dz1iEzJYdxvakpuvRZUq466nklBVOAv7jv3wOXKvClb6yjT3kEwyfbngOeH1tCbvsVBDZqwIsfqlbVwv9ledlTCn5UAud2qwiE31GXVTimM8xhkKh6ife8RZrH4sLbsagssgyIDHyKJtqF13XudYnA+ShZfKFep31Bq/MlyWn+mz8mzH/w//y/OX7n0WuDgjhyvueCQNMzI1MX1OmEsr6Q43LzozXcOUFIjpEqJmssRK9BGt1nCVlFwdTIIT4ErwUgmJWleoS/BEqfRIYMBz8AhoMa5ma1OxMFJCZ+OumK2TiOOBjL6L0lOKhsVwpvjVwbsIyHLp2GBrTbcMoN0zVVZPnyK9Qyu6WkyEMlXisjcrb+eTxMX8UMKwwija0jd94TFrKMUwvjmm3jybrAw6nKIrGW4+M7qM2X1ZyAhMHJ1BXbtkh5ZcdY3foOi4qwOYT5tyd+QwC6T4U5GBrO6UFfttg3tCGsHT2MZ5uUdWely/shco/+sEIeVR/wkSkjyljXfodmAqRYxQjUzxGEr4Bh/SXk74TSgYxCnD/UIFXX52eeqzBQSp+0mkMTxduF3W8BEXNL46VQlGKaNHYR1JyOThQj8rvIn22Rv1e5+WNB3fB6xaDwBsQFpmU82KhCwjLKojoA6+PM82jJy5IhB2Fl/q9ZFzaueDws7L2uf1s+yJagRvlRZpgpb408DhGbl2wzekL6dfxJViTq7BKSb4lL6GgXNDek4Ojdrx30E58ZL+3GwXYvH6hKNRhzC7jX2Tl71GHM2jjWeclFlHexryE3zO/t1iMnO3ut1c//7z97K9/0l598WU7fLOL8ntQ9yPTJncyorxBD3d+PfKQr7hRjS8s5VYO8sgEtDp87Qc9PC4y526jPEs7VZpz3y8NuouStLa52da2NvOSk31Zj/PpjAh/aEc+uWnyaM76pBn0ym0IKM4qWT5GzyeKfZzuTmfifFJCWxmjKlpeF1g3uPjoerFtrG+0j59+jBK8STo4OZbALYsEaF2fPEVB9yaCjbXczbu9tdXu7dxrO93ev7eTq8kq7EX4Xln2MFeW5Q5fP139yI92GPcwaea57zVnKN6WM/zw0aPkuXdvOzumaQMLB49ueXe2T35y1aAKeOJLiR0vv2URCb0y2TEZn54cMU4vUD6Jdzcouz/ky24ScoA2uulhv7l4lLYq4X4a+eikFGBpP2SnPBtlEh62n6qLagy6mDCPOIinH7CRbj6FOD31TLMyypcC5UMXfcoDFV1ltBMyY174jok+HrpE6rLBYaE8qfGAkxffvvryefvyi+cZb4dHfihHOWrmwjcFsObXDCk2TLWtBzBDdqXm7rdwFNLOe0LxLwpw6P2+AqzRN1uf1WiVg9arO3kpzvIY5aTydMynbiYoYzKvzOCZ/tCNnbZPM/zmKdpBL/B3cediXlilgBVu1caOE3lHE6aYf72xrkGvWTPw0+ifDc+aQWPtzTyDJqZJiyi4GPlgwJy0FStXfLiWGfPBDJSTBLbC9OBhHZVW/6fQgyvp9f6Fd64jTxfrRbg1FGCtu8H0Jn3pk9cU4q/TnMom+Kdi0ujzLFoZJ1kU+8EnrPOa5QdtxrxtH0Y57nCoqmCLt15IZXR4q4om1f956tJ5Nkm9Pdl8IaKyV+7fqAKs+dH3H/4+zj+uUBnwK9MborETPmxmMmluBKfGhKlVENIHtRtAjP685INfxlOoKVzHYM1ZWgSvAjKKgZPL4mI96swgqvOIDmZNPT5nysfaYVn1ZqVexjiZ3A6wvI/qZ43wSjiohIqfgqFgmxYhQZpmwBLOYJzUSbjiiklGOe0oow1zxF/MVbAKTh0iLyV7TEbCFB8y4y8F1itHVD6Lj4RDveRLzcSZXYVCBc0jALkejDSVJuOciFSKM4CAmfop5MpNBdiVXM4Sg49ViINKnoOnBFzRyxdtrFAFOkobbTG/O8XmER3LinvCwuqCxv4KfehDk8aiJOXTF1VPilVRDDTwP3BDcz2JhV7g7a0P3lXs4FNZ0QpLvJzMfbmlJnx3irxSynZeMMGdtCMmOP3e7ypEBQAVBH9xqJsemMxpc+jaw/IcGAevWDJ79ndtcaltr63nxS93fymQ1e8dYEklj5JI0/BAp50Tlj3lEQBffJT+4m/fRhlBKfHuY89Tpg/pP/u2bj8o2jlmxEja5VEUbVH5zq5z4n3SQPviL9qFnoTlgdseEQDIFXXcOqducLny0ZWKuErx4WEe0e/vvW2nx4cou3NtdWk5CvY+Sq0K/PbqettchvbHJ233qxftxc9QfP/qx+2n2OeffdEuPB8sH3qeHD4OHaneMV3HF8APOKjG7UyehQbu6Nai6zKLN619kjf3USC943ccl7iNUn7LXUEUpcW11eRxLA2esc3SR7qGVvzsxuye8JNHaywXr6oo1842fQS95a+yNXb81U6Igh/o0E9FeHv7Xnv69Glkl8r95GVWarXv07fg4xV89fhQuecjRi+W16pol8Lt1WX1Nbg6W+dX51RkN1Guc8QCV7/39m5vb6PoqjDXXb4qvtptlN/NDT+/XF/lWxMW9BGeX0YMXOpYo/8mn3EmbhX6DiVd6xny3d03Ofoh79z27D108UhRvRRXfek5eY8N2L9RiKGTCvH+0VH6LrSGXlHApKI0J6y5eldjT9qmEvLUXDEHrixKoI9ZT1CAI8cC/V1DT4DXKYvf0tmR8imBYyt935Vcq5QHxIF4ezq3mRDvGH/7eq/9/POvsgP8DlF7cnpeODs2hCJOGPtv4CfIWWOa1uaphMzmuBYyn40xXzIrS2puCE91+PLLxFjfFFzqCW93C2dWuKcJN3IV4NLV/lJhHXPboLu4xBm2hzXDN+KlY/rIPgTGdONDxCp32iMesSVLkz4F+2EjiEkDbStUn8Wlwxxm1n/T3MyrKble8DOOe/q1XKN60uyPYb62rhvRttMoe0GuqYD/bIs5qkBB91cxdoXqi++35EU1AosLtQO8ue71heoFlmQ+QRkOLPUOCtaubMVVuwtm7rxHvit31B3UNTz/7diMHkVG55BJAWgjjYou9ClZqi+rd5MH00MxGUe9fPgNqxs+1ArPCQpj/G9cAf4XP3xk7f9lhUR+amYb9fXmRoavzW/C1DqhyQq66pXRW6sH02meN1VQ1SNGH1sx6BmgdkZ2J03DaiRqJkxhkG4nlTJXwiEET8epEFYLhVmKZx+wpEUYzJQZVsCpI2nTeGGIQzFVNVw3dc1YywM45RUuGsuNs77mGXhohSEeFzCmk6R1GT/OB+t3dZ1H/8Gl7gJ2B0xtp3CQdndFt9XLZ8XouQqKOHLFzY6r8aEXEcRH8RRJ4Pumvv0g3rlDk7zCN6d+FT/9KgqzE3g9vh249sWI0Emzf8XZf4MjDAdHBDBZE5vHr11AliCttpZybplqa6wl+Df8DrBMat2fTxijNEhvoMBL9L27UsD30bq7vCcou3t7x+3Nm32sb/cft2OU4NoZR9lTOPicmfK289JH9H3+qfqrTvvShYM0cIfVAy0rKKrbKBAP7+3kZbQLby9g0nd31fOwORflWV7aWEqThwWAqgJKnEcBPC8lAQo+6dQhjf0Ygo/9cx7YBQnlpKwk9ulKCAMbip/HKcQnSjfhCCjyOvJKAbAtCihi8ctTmTihjx/suAPNte6aenZVJfjyFPocQ6v9/dyrbJowLlF2Dt7uNZaobQka3z45j+L72V//pH35N3/Xnv30s/b6q+ft6O0u8KvuCGJ4XryNOsOfFwuFSLujABP2S26egXZtovxwh1KFVGVK5XYJJW0JZW0Rd25lKcrvbRTiO0vk8yU/d6yJU6bITvYfjBkbuWTl9ovx/JtyapmQlL51rJQwx0+6NK5Cpisb8BA2fWNjqz14+Khtbe8k7NiRp3Jsy/bgL9Yv3q/6qi+FmzEN/+aYAjayg34PLxsPz7iYi7KMsl0K9FyP8y5fzz173KEWgh57yNk98ueGF+iWsuaXhu4I5zyvZ3g9YoDFVTabX+sxDo88uPP74vlX7RgF2LODkAYX/gQHH30qq1R+vbVDV/rm3k/wVya93d3vCnDRVXqEDtLQDsI43kecYyA0IcpdX5Vwz/+mrncuws1/yeL3NE8kVrC+8GkvOS49UlQv/BEDDHeW5cHa9QUu5fWXrPcJ0kn78svn7cWzVyz2/Ooc480nRCy+wquUqe7y34dN9WHhXY+lxdFKKx0ftsLho2FMwMhf9rPyIXMZZYe8LTwJB0I4JvmLNylny3FH+FoZrPwm7Dx9QxYZT6ayN8wsbvpGKPVkTFAzRHURkvPTtpX0KY7JnPxDvifH+1UVHl9jRsrA56arGf5R94fShjE84jJ3dP9sruHXJfd7OLxnbkbbTOVnEsQHJ/+6vxeo3qtc9pmyWgU4Z2+hrcd6lubv5mXPe9suYOsMPF3I2HVTp45TeV7YIxMJwzd5OtNt5Aew6ILeZ90yFpQpbjrWkUBlCXITXaD4Th7pukcaJAzLOWoS0+OwuIbNOzawkmbepNGonmae37gC/Ce/f+8LiPDfgo3YXzO9eb/AVIdNzI3g1JgwY9P42811ej32hhR0yKjPHWA7ezBirD/iFIDS8UIFDDsdsKSlU308WsrYMJY3fnSQ/igPdLRpQ2EeA264Gv15HCuOHZdRvpiohNEoM+LMV/EFe1jjLTvKa8w/lGDblcfpTIjGmSfCmjTx9RGeE4o7fuYL7oRDH2hQ+MngdcuFVkVG5SIMRx7PrmXRQFi0h3KZx77UYx/ZU06GqgT5aAF12R7hW7Z2PFW6LV+CE0TSZ3lECizhyNgKQYoFdu1MUsgKkqMGiDxQB/iNKTrrild2S3AF4gIo5YkoOqdVMRaJkOdnm1Tes1O1vhY6qmS4u5abFjDm8cU2d3tfv95rLzzf9+JNFOB9FOCjY3eCj+rlppNj8vYrpBQANNd6shuowMC13T7+zrERBIZfXfO+33VweLB9r3308GG7QtE92t3NC2Yqt1Fw6Zt8EQ7cs3Mt1VMPI6QIQEztAJhuW6QpBIhwWlldzw7bMbCzw0aRd9AC0KG3dJduEZ7AcbKPQCXenTDPOLpTPXoeTrQgSncpDVSfM7a1awbNyTv5gh2w3NG+YIF0Cq1Ugg5Rho/2D9otlASvMTvbO2ivfv5l++lf/FV2fj3ycELcubu2KNDZJeWXrwBiVYXE//TSXW14C5xcann8wY9/XNDn53SAab7s9vjRk7a1td32D49zNGR1c7PdR9l8+PSjtrSx3k6Ac4tJQAtjogzDn1EQCdsH0EilMnxDe2SvUIK26sqf0iNjC1vp8pp0GjQj3qmcvNIrk4V9RPrC/FJ78Ogx9gl1eiWXT166zBE+2Xz86NisY0klk+qplrJHuIKCTqTpz6SCm6ddjpsgTh7jLWNZ4qus44d0UKxxVXnk/7Qp46japit/TSz09YMbOVsdf03GTp5OrCqcB/u7uQXi9PwYhdqFr+edSwGOTAMX3y84oH9y/AFaz6EAew+z4+/167ehB5Unv/LM1gx5FBoZYTo45WgVYyFnpXH9Mp13Tnv0xrqzi+zi6fSYsbeYc/cFRflR8imfbsavyaJO8Nj0o/VjIzPOLiMPPvvZF+1g7wi4jqC7KPPuZrMIFAB4CX2Y0LqbwO10LdlUfTebJ17aEtE3Y1yEWsBSJomPcjV4U8g+HMasgYubvORJnYTyJCl188ON6eW1kWGMhXFjQ/HKDWS6SVt0Kzh1ibfO8BL0l//GEYjCS8wKT2EHjmOEiKTdqG6WPh8ys6kFawrgm/zX+qanGad/2GyydDP13fDPIDDgvGeIvtmO1BFIvb9T1vqT6j/+22uVK30HTUte97FH5QsLt9vW+mruAd5GCV5a9ral221x2XPwfsCmzsOXEuwxRizjIDb6lWNQRbeepo8XVWvRzEKYxa43AfmEaWV5lTweDezHLWlTlNYgC67wT/rSsFiDp7qaY6I2OGmriTZS2l71fjeNDINvf+MK8J/+hxdn//kPHv4IlL7ToyZGhH6xoWQ3NwfvdWNi2Yghz3IhgFz1+/jWF46iAIdQCjWEE8SSVoMpY4iQ8A6ui67kDjzLrXxRzvpAzgCXgYBpBwjLsB2taydEiRwDHzMEQ00iphFPuZoASnAOd9ShO2APGCriClPbkd2Mnl67fLW7oVXRFX5NFMfQhAmbn8yqwpuVGukDZ5VZ7xZ1Z9J6bHce2wizDx4nStvlZEzt0EO6ofBl8nVn2WIFdwiosbNA8bz85u6Ku4/erypM8zs5SduaoIEz2i44ipYQLFwSSVxwTAahFBzjR9mi4XQgCK0wsljhGNo52CxboEIXGzLglNAXgDS/1fxq1QYKkMJdOoeOlgEmZGgX5++YlE+y6/uaSW531/tcT5tnf00XJ/skO5MozxeX7rTXcZFLypqetlNf8OFfXrSBNzwC4ON/jwRsb2xk93dncyvnXL1Z4fTwqMFN2RHOvbk01rb6qFd6hWakyU22K3xgcxE70slWhM7U44tdKhP2+f7BIYohPEs6GdLv0jFPUPCp6NY5YCY9V/sM3ByDAKL4p2DoDGxFkmegAeAOY8Yk6dkpAz+VX5c5HiASLgwGbby39igfrlhCaToHn5c//6IU38+/yvnhC2h8BQ963MGbEVRyrFbl1888uxiKfKAOd3m1Ksee5VWB9d0B+Vj6O3n/4R9+vz395NP27MXzpG/ff9C+93u/2x598lG7g0K8y2LjnX1P3lvugEArd4DTacKQjqQV30kPe8Jx6YKTXgo/S5Oa4O1ze0urHDJcY0eeIRqT8U3cwsJSe/T4o/b06Sco6ffSjowdrLv2QgqvgwfZg5LhWgwSTr1E2nYziF/qrj4agrfwI0iZLEYtS4Tlew1krTEmb9nn4u3P9MFzhixnmt0g0LEojR/e0lJbUDo6Pmgvnn/ZXr96Tn/6BUYigV0aQskL5Y2y6ogFjwq+E6109QiS8v/Fi9dxbZ/t8EYZcZgsyKlfvK1fOrtjK22lhIunlZWl2o1mkpf/VIqzA06fLiprwUScRMnykRO0IC8Fu/AQVS3G8KCfSv/u7n7O/frhi4tz659nvN7O2eVTlQHLgJe4CX/IsHSExvhhDfd2mCpZw0u9TGSTaYTtC8db/ext8XGxrRyoPMPGzPirvqJlXmYMrQrOMOI55sixiJeXbXvgpO73zaQd3Qx/+qvXaTvyAlw2f2xb4eX/yC4KFb/WmDElcD5U4U1DnoI2Ndb9IXeYQRfr1MzSSb+01q81j9QaZhbSNagGsFYVivTwxOAf9cyayqvtafrj6HZ/MCg6R/nVkq6aoPIL1bCXbXV1qd3f2Y4C7JMYr/28fQfZzhh07s4RLcrm3DvyLufyuzxz88PxVUqwxytRoLFx83TGJ0uV313glZXV3OrisVOVW5Vg38FwflHkZWHe+dfNi1J87SvD8kP5bZ39rqtcKRlTvFC98xs3V//P7gl6103vpPfMiNcd7P2+qeZqp5AThlB2jMxmaVeKxofxOkOW7YOH6CgwuNoCRwp5J0yGcy3cjUIjyiqdJkNE+cSdzTv8szaTgX7Sa3A4gKy/WDMo3DA3y/OPfLazFN7pRCowCuDQyjz2zX2qZye5UcBas9sNnuNFNRFQYOWDC95qwIThpCk+43G2cK3bhYVXDOlegEbegu/Kry/D1aRJ/khgfbaSWm/J0D5CZBAteHemyh9KNjgBOnU4cdaioATlsBppXBaccW2HMCxbNZbN7qZKGm4Uc/s5MMTEQVFxtnf0QwGxdIfDv/GYrRQ4DG4maFxXvPWCkpNt7Zpkl4++ULn1DN8uypmPX7V7vuB15l2+Dmhw6Lg4OIUu/U69R9iXdlDucn2TyhrKq/Xxj1zv6IurNs9K3CvPlrBee7bJStqvUbmjrsBxopC30/60VS6gn4jLjRK2vdcfXBwnNDh56VNvZ7gDz9yh/jsnJ20O9x6Lpadbm+3x5npbpf679OMd8HKz2zEz6J0Jmn6vF4oUowoq+AN7rkt9ssgFUsw7da03tAiMKV9DEJTYc+/Fyy7vAmkL0OjqkAUci4nT12/bpco4Cv/hq9ft2c8+a7svX7QzFP8LFCHvR37HQsOG18dOpAV+6vKIwwn9ekbaOXF15EE+tn5owOLjCq1Ye0ZfSBOV2DyuW0QZYtHz+KOP2qZfsyPOgRuZA196/rNezoQwwKaKsrYPazuL1Wo8aSM/HPwYeTG7j/YJ5cNXwMZLG1wUypPgGL50THh5vcdUHE+OB3ke5SCKFov4WBdchO17+MnFlueDx0sp1j+eAhHEihf1YnXLggPIR2ZST/3KCEOb9lpXrzPjyj/x6uVSyHz2i7SWQVgEMaDDB/l0sXHUaRnvjPVjIPrFIYq7fGZ/Iqv8eIfKvm2PDGZBmHc6mLDzkQnGyFDqNNUu5EfUVltabZP6PQvoiWQZ4eb8N/UYXXwtrTyisYki7L3Vbra0dnx6kbF7eFxjuJ7wnLIIPoqtl9v8iAlpxO/vH6H4vo3ye3YqlwCXflSeBGf5QNqSEsu/mh/KpB+krfTEDf+akEI1vi1Zcia92mMqS5pJmXhx9VMjaWXfMz1v0isGY94e18ukf8gbKiYt0SkfnGf8mlF2lJ81laMbBQ1/1WbL408R/9UYKczk1co3CyFZu6l875vkLhBlJtmmuAd2RcaMdkzmXsyIG2aEkz6BeQPOe7bq0+imbzG2ecTfNElLOjSgrsonPXpCcXpQ0JapePOUZf6C393s2GXsOV+4EeK4KlnFeMHalpJPKtGlDNdxCiz8G6XYcspFXZTd8YRRxNz48danfHgHv09ultc22tr2/djl9a12m8XsJWPuzPzgdoZFPKPTYJUhYC7XZi5JG6rt11onPuLWw79R86//8NFbGPf/PLsg0YYChmf+a24yTgzJ+eRob9hQxgQ0dTvz2TEqdSgiClQVOgk9n89N1sQRhaXXKYsNZTk4pR58DGIJOTq5iGpVKoqFo/HjuIFb/lGiiaNUgepuJi2FgjDBYbha4Yl24Okhf3ZrdPPD7XlH/uGX0WSo1M3P3GFGGKzONDvJOGGqAKj4qPwiZlVgYM7JDoh1mBnr4053zUAxdKrL7W1/UGOyKSXZR4r12V6UHBQFz945EamriUuU8eCqMHToYllBqrDenrvVlpigzk/qa2CeUVXYOzalzQUTtQpVVVo1+xPX3KhAm81v2zKJ98Fo10lC+7h2uCzrpC1c/OJDuCCWNS7d2WFo8MZECaew0U5IaRww5+fv5E37DZRBz0RVuQHXN8UvEB5H7e3eYY46+Hj2VNqA4NgNzPlQVtGZ5LApK77kEV95TLBD0Ajdc4YqnEsIogXi/QjKMgLigS8hgY9HIo72D9ve2712uLcHQAAAcvCLNHCSVNDYp+Kc/k+2UirMZ2uygtdPneb0xobctUidPkXwxUhaVHwGLoFLPr+qNg9PuDstf1a94tAVXfImJ/E0Dp+lMNTj+V53ehVlaDeEGatU7jlLP0rgI2hWZtkd9p5fzz4vOM4Z3y+fPcsLie66+TLf2MG1XpVeX25zB1gFPIqWeIU2NbGEHljxlX8GZucsSjzmYvz+wX5bYNHz8KMn7dPf/l5gvHzzur149TLpdW+lNzXUJ4TvRFmijjTRf72tOBlTuO6aTsd00V8eN86x4BlaYSpjpDF/mOo78a2dlNptztEh6Jav2p37idBa+Av3/PIMEiuHPNqFAoxiabx3cXpmVZkRPgOp/PCXjNQKpGgVj8KJdP3C0FvUoh3ykOOGX3i993GVFS64U4ftLPorM5Ex9iNhXwgTrjtMXn22t/umvXrxLC9Eek7dHVjlhZmljzfLeFzL3SIXWnfvqPguZKEiHR17r16+Run05ThoDa3Cjx2XLFSsEXyCq+NROvBTDjhXZxfYWzjoB+cKZaBX462vredssHISgFGSlY2RNUTIRzlKBj/Giie8ekZ5F7u58/fZq/bqtWeU5T/73Wced3P7yzHKQZ1RD/GCV3DELX4Z/KAMk+IY0lN7+sd28a+83bXlGYHBudopr9UtQPKubUxyAZ/WR7v0Z74M7SgNbfQPea+xX8YcR4HQR2vbnQtH/ICf+nrZ1KWHNP2FZLVbGMorYed4ouMlWaVDlY9JuevhglX9OtFFruVJTd1LIElVZprSTdLKDNqELjDLbNtHX418hmMBYDgpnQYxs9XcrIOw1ujhT0j4N+wgheDs6RrT9mm5wQVboerHhCknr/uEQ9XS8/bLKwvt8eOHbWVtCdoD0Q2njvOge8GjTCosngwKZodnKnvVZx0mGhdaMX/bl3naDIy7Pr1ZWGpzC8sZx86Z2eGlmE/qGOb0e/GIcYELTXuNMdW2gUP1jXQvafwbNv/Dv3/2/F/+4OH/Ce/qwAqSJG0gaScNI7LXjR3qZKElzcbYw/V3rXwmFV0GIzN1Jrp8eQbB4/a8gsmdiUwYvaQT0BjMCvP00MQfqIlKHZ2h7bwxIGtFVPEhO2kWC1MRL5Nk54ZO1q8Z7jAJYxUEA0aMdeFEoeuDKvQRNvnMHxxwI3RFEebNQAT/lMsEZRnBVp7gSpmaoKAV4crrpESeToYwDfCyGCDe+2rd9c2OoqDc7WRS8RGkOzcyuxWENoGtYLZslVf5VWFy91SF6vjwMBNx0ONf8gB7euawOMV4fwpZFQEfLxtXb5UyIKknMPJzYAmntwNcyBqFaOykOXB0U4gSaUsBCLxM6lVz2q7r2+byjqvazY31tr29iXBYsqOZ2BTG9A11ufPrbu8uiuhJdnTlPyZFwcNnwRVrP0W5FSfRGMY84ceiffrA/MD3+INnfhfAQdev6G2tg8vmRt6c98iBn8Ld391rb9/sBve00PbRhtHnPtouf/Fndm/5ybOT3f5e1t1kzzNG6SCvx2Yo0U6ZzA6ZoAWepwnAAlDu4PU6snnpSb3FOxbFFZ6TWI83QdEV8WX/gAdEJh3Fj8gc80CpVOFf8tyY/Q6v+ZU3zwX7FTdvhHDH9dXLl5NFWHZ7gZ+vN7p7gP+EcscurKjNow6OZ/FybGZizqKr8x31226XyeJmvJ/w3odfV6H1vQf329LySnvtRyJevcoOhgtRFyMei/EMnNabSiAMjasOtk/1jv6Xpx0fo15/9pRjWtf4za2NvNx2H+sd0rmZ4+585x/PnV+05y9etjf0t59Ofrv7Nmek3eENr1kHbXShaD8b7zlqd16MD+3tbxEML4BFSKC/40WE9IpJc8qfePvVAsGdXF27MK7Ok07z2iazTeFJD3guX7GDL/jJeyq/vnl+fHTQ3rx+0XbfvKI/KIfyfnZ8NFGA3dF2V9Ud2iilKNJ5xArtPYbiMQivEnyOkuluq4t2X+wboxtEim8J2Q53wSMvxI0/UbdeF2QqwGve9AK/iae/fOkPvH0R0C8Y2rnKQt9pqP5VnpTcl5Y5OqScJMEP33g0anf3EBlBe+A2ep4yKlFX2TH2SIdlhKOV7KEnf4aFqQkvJx2szJS4bglL7ZRJH3Q4xlNPlCP9jBnbL9/K+3ajeJg3pdJn0zqGLfnUn4ISdlw79rQa6emYN18d8yoF2LzDVB+UEeYw+ked5qlNJh+Pj7mt81E1C0P+XnwCB3dA1J31f6Ox7q/LRLxQA8984KE7qwAnm3Vjhwmt5DH82tDLNmDfMzPlwojdXMNpAJq1/uMvEIWhTSHxrfEmOHwzP8NlnGvcsb2DsqsCvIQC/PEnH7XVNfnbsc4Ygj/cxCl5VnKo5pWqZ7ZNgZ46tYyJBIm1nPnJplyKHGYYnDNRquA6jvNC7dpavoyZcRu+6m2jvhhxsO5JC6ovgkmvNwHi//+iAGv+xfcffh/nHxQiZYpYZcLEM+a9tDRC659NLf+sqTJKZ8tI6DtRSpwUXXl7/sROkYhRohBQWe3T4Xa6Jjsm+kf93a1y5Wrs7Np5oZ4epxkEn1UualeGwdoHxmibabNWk8FhukFcnYJR5U1zoqg6VFYUPjKhMIFjCbyGcz6KsjKau5fmR54Br+CEiaWl5UkrRQUIZCJLbyP0pIz1l1KBMp/HjeInwynUPGftY3qCmsAu3J10FXppH9kV3t5n6otcl+dMxAeHuOfBxfxhcOqy/jGxGqcbnMHJ3V/pZL6xCxB6pHKb7wC0PIGMNuACvYR55YqSbxnb0OuOMireKUyJTDxOtEFGCJlQN9bX2s79e20dJVjBbtvFwwlYXttD8XX31x0cFd/c8JCJ10FadRTPSXf7DvDBoIzptq8eSRdvZjeWGclFg0pgrqkBl1Um4C3wUPn1TLWT2QkT596bt+0VipmKgi0GROhhe+XbegRsXO/vqARVt3mtd9B0vCTnxC6atRvprnfds1q8Kf7givVM5DJ1hG5aCglTGHBgfcQC111cbUOpcadXtXrhrjvH3ut7t22trrYNbxNQkaGM5VQLVdr8kpy7bdbtjQPeLvAGxe/41CM+4ENNdeyD/oRnPHbiDnx24YFDA2GN4tHQW/hM/LlXl/atKHh9SQO6qvSo4ITfqHON/vcqL/nSr6QdoBjLK7ZdPHP/Me2PMtXrqIm6Jv1B41K0+EEXMxGdNOmoewFPSfP19VKAHz16kqcNviyysrKWWxbSdpRie8oJI/fhUtZx65h3oRmFyQrAQd9YGDvm5LNhIweSXoq3dLZfawErvuJFhm7Kb+sEbZ4ap8IRkP4hV8Nn5ev/dR3PNVa95/qIhdvJCUrf4QFK7T4K69v2+tWLdrD3FhY5y+LPHeDcBwxuAxVfIvW4kDuvHgVTXXVMuziXJmdnlyjAL+mnQ8YpCxvisoNExbbBtou7iqrzgWVDKdPxRRGg7pUlP33sbRXQm2RlkXz3/6Puz3ptW7I7PyxOt/t+79PeJltmJpkNWcVSVckl0pVkQSrYgB8KtiH7wTAEPRiGYRiC4CcBhqEPYhiwDb34ExiyQUguuamG1ZCsIrO5/T397vvT+Pf7j4i11tn33MyUXXLejLVjz5jRjBgxxogRI2LGjKnB6BFy8kF+qCOcUIUOONuXvm8hwtE5QHbS7CTVk2BeMei7Cp7tFeDmlhvPnM42M3kQeqV42u21YsqN1V5xF7mkTWium4bMafaBT+IMw/OcYNENYPGuf3WNHBgmrzBsXxZbMk4o/cKjTuDY96SvLjoMWZRewwCOs05LCS/hiuuhuBHv1fqqTzEe9Tqid7ivuipv4ehf3afAlzhTCsu3OBIr7Ys5gnOvYYI7Thwj690n35V0vYsMI3bQ6aqbLTcb/qUuWa233yBPBv2vbtB5LSmsuLIFqqj88nPjN27Ql+lO8ws32ze/9bW2sbEKJV5mUnpxcRYZ1bbJmK0B61hM/xrfA/BeXueedPkVG6J7x0v7XJ5Mk9f97o6jLlT41EbdpwSr0/LSHH1sbs6TWNRpmrLqKZqHtzVFW9tdraVRXWfRH/TE/toM4L/3w7uLIPDfD4Vn3GBsqea3O5kUbuLNn6CtmS2SsP9UAPJcQXQQdAuhj51epmPbXxQ4V/FiSHaihTp2cChq2apHeCrKKqPxJ8GNzmBDefO8aaANo8ayZTjqHQDLSNAXvHEd5XVRJDJXuMQZrxeGV9M13oM3efw5yFhdYKkqLeOPawnzTcqooEpxZNbPTXCkWgf/ocAsF3zIo5BZj6u2CnJOUcDXo2XrE0eMXDqCgqvLkCG+KVMC7d5DFaU0961uV8gcYo4xHNzflxMCUk/VbVsDK/XZeagMV7yqPdaGA5u8tsu2KOzhPy4GrnSQrKR5Nc58RZ9eRhrocdJKuLqcrAHs7FdO9UUzPy/rOafbO1vpjHbck9PTrOo4WPn1Jvf7OqD7MpKPZ+3I0s29fXHAsa6s7qZucRWNqkMcVPSuLJnu46i88c7VLQB6jUEfx64te4bqymTVRqcBvPt8NyuiMsqTFdJOZZef/PYn82yj1DA5qPBPOiqCwQ1aZa+lyk7jAVgxEmm7+7mEaJoy4EQkq9Lg7fYMz/K1fo1dW56vZXF/C7A3xMv8wL8OrW+BwwrysY5Rt4Z8rGDo7WD4ebqFH7qIIQ++OR0CZZo97RcXofPSynJbYCJwgvF7dHbaTom3ARoOPjLzeDNQzyNyt0BA+KIHfxqqGrxrGtvU55m1m/EbObdW+m5sbGaCYdv9ytky+Lmy65nCJ8fH2WusPvJYttfIQyYMtK8mFoTjJW3JW6ru4QimydJEeZjI3+voLb1GlR+buHf/fmTfs3pXVz0zdyXfv89necHXM3lXVtbI348To10aaPZ94drHJ7KFDnFQ8SrM0adS/2ufJtnv1DlBJzjbh70OJ44626EBOfSYT0psT9L7NUZ+RU/cGKwst7u7m88tHx7uYxT66eVH7eHDz9rBwS50fJHtUk4AfQnu4twtUy9Kb+FdyfYEGU8R8clG9Aj9kRpo13x0/9PHzzIp9cxtDWD7Y9ADIekijvZljVP1twmlJzV+G7LuVqO5PHEZk4pB0+xzBKbji+cwe16y+lK9HOOCfE5Ggi/wLWObfcn4YO8w71po+F6/Zn+nfsct+pOyfebkOnSFjrQoV/+FmFKTtva08C5x5Srfm24if/2+gFbQ/qUc2I7gYVKH4VWchxOOcmT/iVyRX+TyJMnxgfAom8k+7fcFUScGQ79H/jsiwauCb7jk6dfQO21UdTkeZ7RLetXVw/n/ZllDI37WvS1u4ihUYAvOrCuYBTfh7n+Zsw1ph2V7/rfxSTfSfxFs9U5w6H4E6lK/RHcYie9XKJn0TITxkVW8cgursHEs84qx5Ub7zne+2XYY83wBzj7qS+u1racWf9wm5vsqTkJzbj1x6ucskCDLLkr47oljoZOgbAPSm6fDMa8LSC4cnfj0o5+M5FMecfTFVnWhRzB6xKEt0F6LXSWPlNkuI5kQ2s5cvS9e/9oM4D/4/XufXH/56j8GI+n+hvtS5k4akLuumOoW9cT/qeBUNlMqTzUaxUaCg7P+BspeYjn7UAirXhUI3Yi42h+noq4aKn14cxYOUWRKCPcK7yz+s2E7uko1DCK+lG4NEvqhUK6WH0q4Vo37bBmXjkO9qbuXUXHWIdQFTwHT+ESGo3Sz0o1Sy17M3nYKlxd3UDOP3noHbnSF4MJdylnKWMs5uDh7y1aIPM6zfZatVSv3hp6cnaT92e7gcSkMxhk8HHDJ67e5jw5R/j7Kts20bdAk8Khn3GdVnjyuNIijStp7O5Fu8DJe/Gwn5cb+MBIySAjLDm5caiBsWjkH7lICGazFg3p9/GhhFb2rfvcxQvzKlS+/SWuNXzus8uULA8939+qxZQYBz0/WSK8V95KZqrIUoe2WDWTEGz8GTWUsgwv3Gr4eebbIwJvPsWYgnovRtuKbswxY2W5C2/WnDPS7z57HAFaxjf2dKgv5ncEtDO2USGTVn+456aHFWycogwbzfmUO5fPqUlju467zXKm2nUILUM2JDbdsD/x3ZTfno/ZV3hvIpv4acoIZgNF7o60iF5vA2MZwu40Rt4FBu0R7VzCy3XLmvl5Pc5BzDqYav/JF/mrsuid3gTJ+mvgQxemjYwQPwwGlGzmgLwoHnDzdwYZyG/r7YYY7OzvtnQf32t2d223n9k7b3qovl2noLrqlYb4MXmXiAqNlvMShUf4avmtd+xLnhY/iGRhOqV+vYrf/KFeuYmTCoLhJU2k/rjjbVfwu4zwDvPBJlr5+3ngT40rZVsbz9Im+5WqjBks+KIEs1KpwHdnlEUXu3zfdM3WHsatR7BvXxo+4oVeEmfO9rQU8asJZ8cpHuaG7hsyMWNtScbpJfG9n+mf66uivdRXW48eP26NHn7ejI09K2W37e7vtEONXGH4Ew9VX307Pyj8TneoX/SkJeZwsSgvRil6CJ1LKDuZq0u7z/Zy77STeccA0sRV+eNnp7STVNsfQIod1uvrrExe3ZdxyZYwkmyZv8iEh5RxArgB7IowTC8s6UPvluzx9IyaGRuh7A+P3vB0wUfYLkh4FaF8SmdDFH7DLaCjfqR2cS2Yqv85bve3Q1Yq9ecoJc9a9cReAHWaHkTEj7e8u6eoz5FGlhlN/ZY97b48wY/gqs3hdVt1IqHELukI4x4cswgi0I1Ky8CaOw83GG642lszkCYVwcLPtHaFRdlyNT1rPOylD8mz5iRtV9+vII7z4/Kb3OvGavbfMKFc6v8bwGeq+vW7cgDEL76q7Glt5jY/0d/xGfxvpjhPluKt7fPGyxh5tCm5B7gXy29p3v/ftdu/BbXTMQo2L0N6JZ72oTZ+Erxq+8jcvxiu36GzHyIQTrwHsyq7Gr8ax9+RBv8cQjgHsV08xro2jn7tF8mBvH6PbLV2X6VvLTDDVX/avvHQOmtLdeqKXaK+LmDopG2kjk++eVA/5Nbg/+WePzn78/Tv/LtR+v0e94USw2PU2F86lYSMLTaxAdzKxEm28QZiOIpcQGiOZkcPJGHMInEKoz4CvkMJUDQRd4gIvSVNH/BDiEHlGsKt+85fAD+O38pBG+lXjN8wylbRRvi6l6FQU3qY+Y0mc1BW4xMFUbycCQB0O7CrdDGxeHYApJ04KnMIu3Ng95FWofHmng+z11CpFGcxSW/w16mu/r0LuYGw+6WW+PMKkU6iWbmKszTNoqUx96cYWiYMvbXnCwNnJCYOAn7l1kJkOhEUvXVdyPS44Udb6Bj2kb9FDXhQtbJg6OsqRgErYsqYHX8OU1YeOEiLOFtaNdfIv8qDXiFjD+L3tZ163t6cvRB0eMaieZIuDb3tnz14exWo4a4QHTNUFnkUr66gB1RU/b7PSZBtJiVFMQIM2xokDEnx0z69Gb85bJH5Jo2dxqS1hENumYTTrjw4O2tOnz/J4/hZ9QOPNAXZaTw+DWWRBchZa8fYfWt5pJExwuM6gqPqwPfD+JcrLunIG8qpnIGNowE8V3DUM1JvAz7YA6ptH0FwRngfuAteVOSYTtEOj9+76etvBeF3HkF6hXevIjC+1aTz7WU4H02x1QOaGu9D4BZGXwD03n4/GwGMBHu3Sdr3G8DjizBcrlAO3Q2kUawPLvxjAGItbGN1bfZV3FcWq8ZiTHGife5+dfDhpEwcVsi8aZiInP6GF9PBTzp457Hae6JEOXx0TI5T+5WNwaQppQt0ZkuOHfJc8W958pmiwbmx6FNF25Fj8lWV5ZN70CXAKJGWB+9H/XY0FJNFeq5+J05hElqu0kY4ZVNE4762j4oNQdEy1Mbe4Hsil9JvXKfxywjePspf2i3uH60pvvvR2dkzbNESZ9CEnHj/mo0+NUOXVFeDLCwxgeK9WeuULfwyaTpIcIDUsx6Cs3pIuHkW4v++528cxJus8eOoNevKp+iFVQJuLsBNTAAD/9ElEQVRahTURCUsW4/3Sm5+IVX/xV8Yf5XzKZXs1vu0L2WYHbXy0ax6f3KSf0+7QmIqc9B8e+GXDg/bi3AmyNLMeayvvzxV4V9Q8OUaTMjiTL6ur5uj8CjWJl6/JEvrPOmFK77rTTYJ29kl+9VLpmzERG7CGLtYZn5d49Z0OwasbwNG75EtJwJsvW0AgpDpb/gpXOLM+boR7um7g4H36HNFZ/cWn7TN5dCM0yk/g5N8038RV8hsuMDukq8nCi/eXRP4pJDhxKj4rnTXOz7Y1NJMWyV1uFvdZN8ok3OtSjhLTw8ONvKYNXwWUEfEBRWKNqqt5K780UfZiAJNXe8GvvcFanFtHr7Vvf+db7cGDe21tbSVlo1vIL6+zBTLbHEed9B3C8YHf6Rm9MWwfqEOBhCMzpVO0I4b+9OU4Fz58odeX8u3fjgXKmZh7lJpGsJ+AVw5tp/0iiwfUVf0EHCBU6k/bf40OpP/zHnyLIzW0C0vecMZ0VsVdzTHSrsbbaNOEmYHeHIFfcYlHMvSjdJQ08RPmyBjC5rWjl7I0veKH8BqnM39mNXgNTl0Ms7e4Ucbr8NwVAy3LNZ1pxo8yulG/xn1ecAGnMeiOAU6GxyMcEsRP3moEVVy1yVnfLA6jHtuSlVTycomi9nFiXvjSugtFUdTUn9ng2VlW5+wYiwwGHg+l8B1j7LpSmseUKMBzByi8FuKg6aCx+HsV2UFbIqwqzrbprHOW9oa8jZ/5/VI3k0X62WZdSnecXFXb2NzMI2bpakf0xZt9BrEDBlWPNXLrgyvBdsBsvaFtTkikzzDahZU29it/adabXp5VHlftXRX0BS/pNFYIK74GYlteH0JxYKkJk3Q+x0iIAiDCFtWAYavEj3vaqkEY5UCekc9dV5ek6TU5X8KP1ypsvIrpBTy+oK2v4ektZHwZbHcWltqD1bX2AOW4Sr45eHPDyQnXBXDcYDJ0G+P0zupyu4NxeZd8726ut/e3N9u7Wxvt/voaRvBiW0ZublHHdZUp3hMAPLIr2y+su/scnUUbbK3bG45p7wHydZ0JwmuMlHPocQ496qMW8EJPXnps9S1gSIuiNTSUTtRBYgTIgSV7eTFmFm9hfElv8vrJlnmMwzmINUf2efwciNykT9zAULmRa/mb8P86/eQ1MnEd2GO/c7ZxWCcw5bFyEQNhRkckLfHwHHlTDrOyJm6kebXPZ7AgrBSUDqiVF3XPkGOd+Sa6iPK6FzFEKk+PCqzyIz6Ycl9pBsZCwfS+YHut3JCRsPSNSz7jleq6r8fk4EM9VmE7PUpwaWmePG5Vqy+vbe/scF3P3mxlFSsqq7fjHYCQTNnXKD5jInpMHzw6bEf7e+1wF4P62fN2tLfPZBujWv6KiFIALFo1oX/dux2m+JBc0kbUwbHoYVuRKV8gPDmKEQ5lgZFMofHF+ct2sH/U9vYOMcJrhcsXg91TfY0JlS/xeGrOCfrimMmyK9PKo+XHoJ+6aBOoZALg5KnkAz0JvoN/5tUNHpX/Mld5w7PuDJX3f8GtIUL+dF7O1Dcp2+Mm3rRKSZ7oHH3vSxP3BnpTuG+4Di/ubenDdbAz0H8lN9v+fyMOFAOxo2q46IkjbpZ28T3tF7Tsrc78KTODvmI33FtpiVOSR1l7n9mi77imiB438NNN+JoMZVCO96jUu37Sf2llta1vb7fb9++37bt381EgT1xx0UF97JGaLjrYXx03HKgyWfO++7EYlHomdSYr+pYr/dSXvmvBBh1DHz+kL3/28Sftow8+bJ998lnb2z1Azq4x8Vxtmxs7bWv7DvpiExzBhXo9OUK9H09YqZ5O7X8N7o+/f/eM/v8f9ts3XLGqXBH/ijMOoo6UUlPlBnMn7OYmZKMyVDMDQq1YSnQVsx3cgSWzGOKqZBmDeVyVuCEYMwIiU8lX4V4XrhR+KVavDghRIuQRpswf9Y543YA7ynmN4crPAd5cw3AyTReYChWuyuFfYjCggK3HtLH6k/LkdzXFcg56Do5lRJXhmZVG8lrOGlRgdcYouFoH5ewA9bjCR4tuf2AwoVxe9gDmwcFRO8AoWlxebiueRctgRquyP9KVjlONJXBy1cy3+z327AUGM5VVW6wDw1kc+YuzXaFNsCILA1Mewc/Pg1QN4KaHlvxp1FTGolXRMwWTx7AwpYfRBTXZU37Q13RxyqwUnAzvbG23zc2NzJA1yHzD21WmAwZbjfu87MYMFfDApS2gIs1SJz7tgtZZ4et01+dFCNHXECCzmOUQciLNl5VX5VScSKtvtKskpIVGWuVzldI6LCffnzx50h4/etyO4EtedmMAjgEEX8eKIZVrCoAr7QyncZR3EiA9gi8+Rq+0hueugLp1wn2+GoijD5EpdJFebnWYo83ztOcmZbeWFto7O9vt/bt3CK+09YX5trWy0rYwhNd88kC1vvfu6Q8avdIiZ7sip+kHGhbUr3EnYj7R0Ti/iMfYI5aa23Vky5MZnh/styd+BAQY6MbIqRMSqeuqvHpAXiv/yqPbcpxMuNVCeufDGRjUrpp7ooO0PTvyi3JM3lx9oPwC5dyHPV52c4vJLejs6q8TPJk+MWi5+nng8dKgNA995WmncQYH7vWVqDyWEenPVcktBpx79+5lEKo9+MSnrLpAvgGXa02+UPmpA1TIG94AT1nOKglheTrqnNSLqz5XYek/4oGUcjpjxFs3+ppuwLKu5HELWsoom9RNKPlF1Vhw0SvPL9FhFxen7Yg+5Wk9+UAPkxl1WfoLcO0vw+B9cX6KrLzIYOnX2FyZP4ZP6hpfQlUnefygA7dbsvxCnF8xdC84oyOtEddqR/AWobS904CALbSPufo7d4t+Rt+89srFjbPos4U8kfFdkLnIjjrDD8746NYnXKcY5L7Qd35WT7p07hd/+sQX8o4i00aH3tAh/TLZiEEmRdWj+05ccAhuYtl5bRHwnvKh5Ndc4v+LnemVJ4YqTvoaVXSmrfBA2IO/8Z3/xitL9v1J/aRn3APferpkX01S8tYKcG2BEE7RmHwzbQhDfoEb9eoyiRVGftQ/0+YREvbsdZrjivvF1X7BRV66n73XTdoU2YZX4DnaOvCXT8k9g/Pb3IBr3vr/RTfqnbpQg4TiAVjg7T9dzrsfrmDbB0v+TKtFNOh9Q9rWhPTrX38vK8Abm2v0IfQLfcIPVng6g19488QVq1U3+aLpcMKPXAMz9YpHwgSDxhQf6aP8zeIngOAFjpIrx6+eOwbTp5nYujJsvPpi2XdBwCUnRFEutgyy5q/qpZ0d7K/F/V//7PEnP/7Bnf8FLVzqURNXnXvq3iCCzlsaMZxDWl39yfAa5MoZLgViXK2AoPJQKuNFNhVrhDEdilyASOcnT2BBvPjAK5ejozpeI2weO3VWQXqZShfWNL94jM4w3Mg/Wy6GK4zSjUdFuggHfsCbNbLJFDwT1oAiX4wTB3aEDSlIXmmg06jSGadw5aUHBlkN2xi+gV04SS+Nhlo1swwF4QPR2ePjSoZC74s5mwzSKk6PWfLTvm4R8CU3T3xYXlrMUVbZP0S5rESLOrCErZETIZVO1DuhlQ3jKp45RBujyTQHdZ3UMJ/4TGhNOMrRsh3miDOP0SNcNKtywyDR+ahVquYUAAw2tyMMPmsgud3DR6qu4oz9vnl7nmt47X2QKp4JV8WXR4fWQ5X6XjWFSlorviYm8jCPUIl0oJ93EIanMT5BUzjm01jLhAbYGhoav08fP4H252DS2w8uGsLS0RX6HFsGkPpsMxMg42w79YSe8gke2WbL1kSp9ozaFvMoW3r3bHk2qwb6MunrKKENFOP64nzbgXY7q2ttAzou0FiN40Xqdp/wDeVRvvv0gqveurKSSf0Sxz27Prb2hUK/tPYaxXtuXPcawx5t5srv1p077RBjYzcTstPIlu2VDxNDkXAeoQHbbSUaubYt2xjw554iAX81bN1isojh6kuFGsBux5Af7sP2BUT7jWVjiAJPWY9H/odXAWdSiPzfoG9Qfeic0wYIx0UOShbTx20n9OWPOCfPr9r6+joD0DsxpIlMnMWFN/Llq225lr4QHhH5y6AG7obTNyg/ZDF1k25auR4g7c0BCfwIC3vA9yciZon+hB72sBpwq43W4b7iAlNlZgfk6Fy0tTLkKRC2QZkc54+nDHpNPeLRfH4S+8X5CfIMP2wXldQ+XWQU+XPCIL+ljRMpJ6sav74EKRLjvGFd9COudI1ygmxTn3UqMjGAhc0MaRFDYAE5c5KKGGay4773o0OMbp8G7e9l3/2Txw/b44eft4efP2xPHj3KOcZ+vtl+65OvJ/bN8/PQsNrW6akciovVm0a8L3KejpXkoF+8r3LFi5Th33jSmLbgTDdfudLnI1xH1SlnlUPe6Srs9pOSbcuMsaZkshYtpLPeOuyz5lFXmE/Qxgci/ybjLHEFa4rLaEO/qXL4INbdbF5xMl8MG/HJb5pHN0KBM3Od5rjiKvmK+9LcE3g6w8PrLAUnQ09lSXoM2tk38hRPWojvDM5X3aQO4Xh5O5JVzwyYKlb8dVI/+mFgmLfnL2hKOv1H+QOnymsZPAIuDLQxsqsB/H579737bX3LT+LDZ8uSUbvBAwE8q1wvHNMyEbIeYUYu1QpcB7JBoOITCuLmEavCq+dMlqQTIc+lp0+a3UdsP1JnuxDnU0316i0mpn61boxVAvBn46D8r9f93R/e/RGo/MjwYIguxPlFznwQc7iQM3H567NN/1VjhReYECCPTFV+EcgioEKogaHyrc7TjQ/y1B2QglsAx2UmIg4zeAvLTj3bSfWTTt9dYHbm5Z7wVa+z/qGUs9JqK4Bn/KjT+kadI75IQzpx3st8BwSpkLy0WyRiNDEQKkjSxMFCOlCIgR/BVnCBpBC66qAxkv2+ITDQSJSeCp7Gr0awj0XW3UOJseMe0P29PQaFAwYHBilKbaytYUwsgg+KC8F14AgdxIF0jRvrHu0zrTpQtSXtpC0xOGjXODalBseACf4jLH5GlSOefMIYRq/hKlK8GvUOg07Y0kxjx/2t0kd8jFPxaiD5ZSq/5FSDqjLhYEHd/gNeTbSob/AHP2TCOqzRalOz+Gjw2YH5ySMnKe4bdaDVux9VA1gaZtDnXsPXUzXkcz4j7IAFOg8/f8RA/Cwr9hq9pQCRK6GLD+Xd+qCy0ACOkgCZKBfak/bLc8LiJ84OiJkokddVY5CFYKYyQGO05E19FM8qhuEGvNYIXkchrjJh8Ui0vLMrz/DXpVkmQUxipCuzer20dZU2+6fBJbIhvZVB+xlouiXDFd8YwMRdED5xhRO8Nna287jrGMP/6dN9SqugHWwIjb5LnPJlyJXblaXlXDXAnPipSDX+pWkdv3YjHxbx08tuybBfue9s0EIaRQfgXekrw9dP2HqoO5OWxQUmhls5I1ZcIi/QPXiBWD3yDoKBF9ngalQ5Jhi0x20AK/QjjVzT7Lv1eF1ZLh7LQ4LFY8M4wSS68yoTXHCd7SHDjT4SlHpcAHZXchwpqvvxU8bGvXn6nXCEZJlaDQZqAFee6CSc+sjJkwOuk+foG8o6sKY+2qPxIJ+uuQ0hBvBpu/bysp6M0CfcG+/LgtLZ7VdOOJyMW9a+6Icnsn3G2qG98HWdTDY+vvpC0f86FkQmmuS5QclVJnTrq75cCO+JczuER7AdutqMAazO23v2lL73GP+k7dIHfZnv4vw4p8fYTl+S3N19Hh2mMTQMlHphTN0Uill5P76vvsh1SaB4XUZAMpIvfb7HBffuBv9H+0L7iTPc79VR4Y98FSJV898TROz3mZCmT5TMWMp6Mr7IDyrIUyT6zmRMEi/gjcrNF3k3rzq0E9+8lh94B+deptpXznyBS76asFV7Bz3ik7/KjpJTGrwZ/wXXqxwu9Rno8QX7TSfMWa8b+SLdPd62xvNTlwwD2Cd+FEh+3YAx3OQ+l0DM7awzZsRX2H+Rnnipmv4Tb045U/l1qYK+m0lt55dlpLPHoNUk6UWbn7/ZvvnNr2EAP8iZ5Jf0O9tDUaHA25vRT8pMZIJ2Jh448t0FF+0s7+2P410Hr/IzizI9X43BToArTvske5NN7+HktQPifXLsJFe96+kS4uyY6IqwE+jIHvAtHzii/Ot0f/SDO8tg+Q8MDyZfZf5wIz5iQjjs6VlRFdPy5kg693Il8SoU8me2bye209lZSyAlSBEHRcO9JWR+QHS5NE1YJav8k1HEWW89hqyOHGb2eL3hCHnuzdGNC/Knc/XwKD/KJYy3evMbknniqVN5DG9Zy0TgLOufcFKmjC3Dts36MstLOvnAL+3BC1+XvYMo2ihD4qw9b232wQgIlDX+dTtC6WsAuhd2wW0PGIkaBe5FPTg4aPu7vsxSX3fTiPCtel8c8ugi8bGevD0NbF9Ssh5nc8GLeuWRhoHY2ibba3s0OuxIfulKpWznSDtwdgrzeq9BPeIljPGD/tLAFH3o1b0u/MZp1Lt67oDqp2+jaClrnKuEWfU5xijCaFPdZ8WJqzDlaAxw6weutBT+kJHIhvd0VGuLjjFviNwNTvJocPqI9eWry0DOCzh4V6RiINPenD0KfVOGe2G7Mv7ws8/b8+e7ASkN/RqZ6dYTOlDPhTTEmKh9o9Bfo+28ZtR5jI/TwB6nILjymJV6FQ288hOz1neJUejgF5yRRT/PPEc4Wxuoy+POqKBdk1bwPZ82lj/u8XHwJV8mWelPhl3Vdd0BPoindUJVhuB4wy+RUePd5/sCAKcxgK+15bV1DJ8l8GES8OhJ8I3y88gc6Swt0AfeKAdOMjzZw/2nJVtFQxVzVr80nOC1x/WdIO/SRlFJf+SqoZtTQFw1hiYq4JgJ4CKMtY31dveBH7C4k8dyp65wSlvSnHgIa7YfZqAiTRx0ouwk6jiP94/bvqcGnEp/JwvKmZMmOVz9WTraVyLvpDk4VJ6SfeVaPmt8mUe+66MTex79ONlFn7ge9uNDymut+JVe0Yk3OciLJ17ijJNiLC9++qoPvIgXr8gZMPIBkfDgRh5p+glhH3W6xcrtBXlJV/5YizpEWp8e0Rfhx2tPE/GpFvKXlZ+FfJxiJXpppW2ie9yz6GQhnyAGfnoZOHtJG6AFLItMlOs6wTaT2xfurr2+bJtrS+3u7c0ck2dfJIM5aZNfmEN30v4XlxjnnpH6UtwcZ+i78zfyoqXwPdrJrRrhEz9lScM3J5T0PiBU4xCE4H167stw0EumEy9Ni/TgLeKFauHsjX+E63644tXg6/BGR+cjd+aQt+LpUZXRr9Ql31JnhyHOevuLMGaNX7NYvuqu/OlX6h/ixtglLPObb8i76ROchdVd4OLMJyzpVmNEYRQ/m79fB6xxnea44mbJ1F2i+DcLd9YJc9YP4HU/TU9fcduOsoDu+a+/Auxf/d5wpIfOBme9suoV0IIoPEqnJOwv18qncwI7nLh5bKJH++Wrb0z8PAf4t779jfbee+/ky6cvaI9tKuqnksBUhw1DOGOnCwj24R4/R/90UurCjveJ494VW7dQmD589eX5bKdUFl1dvoUhbnm/I2C8eltDV11qg1+jCzIZw2s/aCuoOzy3O/m52mt/re4Pf3vnZ3Ta/zUEi9QXg2bZMXVT4ZOb/lUn4g/mjyTSkq8MG/9FgUR1wRQELi9vqXBgxFgB1mX2Yd0Qy6vKxDrVM4EVN4sXSiL5B4zCXTfbUYawGZdU//X7qz7JHUYUwYDX7xUqAag4hiKq+FIGVdfIa3tSfAKfViWfHc8kBzMNzeFEoQY/89ueGkw1SlXIxmV10wEMHE4xbA9Q4BrGrvxq/LoaMI418wQC9795v+S2CAaLVQQYTRD8Vaief6nxMFSqg6ntq/b09otnJ6nhOmuzDN4pHWbEOfQtA6rwtrA8LV6YOGhniumlQKyvrsmmfIBLOh9eeljOXObX4HHlu94yV7GrKIpvVqmslXI2quKs087oClC1zjhDJJpB2vMjd4xjDQL3p0qPnKRAXgdcH9nnxRiNTMIaBRpx4njzhtsg/HTsq/bZpxjAz3athZ8SoFyUHFFbBlK3GGgI5dER+HqEjcaRK7HCXFpcyjFgrrzJM2mQdPGhblfZ7MFOdDwyx77k42mNXk9w8DzcGLvAo1DinDx45BOMT7P1ecoAPpAtq7dSVePXHcBOL2IM4z29wa0P5+DsyQ9ujXA1zzIqZI1OP5tZq6TX2+efPQzOyr1KWEPR+kRaPis7Pk1YXPKs3NrLubSyFD7V5AvumtH6aYfGpLyIzBLtgOZjOL14+J38rDDIE+TmOjRa39pst+/dbXMoXycc+aytcFX81CkiQzasL48du/xHZvHKqYa3J4w4qXn85ElO+HjmF+iePKUvKKuuSsKryMKQ+ZKxWi3xngjaL8/E0+1EwjY+ckZYein/FhYneWrc8DGASZO+5a3LwbJWw8vbT50cVd+sbTNOLuADNFEaIV3oyl/gaEy52mq/sx7l1iPF/ADI8vJaW8aA9WQOJ39kQkahYzeAc8SeHmVhezOBUN8BUxqvAsN9in6N8enuXo7J84U0ap54+7VtjQynh5Qz7CiC5sPwvmi3t9bb/bs7bQPD+to1B1mMg3m3AvhuggM2/RYj3hWzJY9uW0E/IlMa42sry6Du59H98tt+dJ78Eld7vjo4T42ki3WDE4nE0ScukXv6kXpNF71FWy1nPlkmLXVeCkK5usfZVEOWzTVBvG1OYv5Xm/1YkU/sGC+p85J+rw4wryuFyo5tFoD8GvpDZ7qLLdYp3MGL5IVPMYC52k7lTm8bhiyOscn6jBtuyFcmpvwciyKXnV66aajoctVNoV1xocM0f8K5F870fuSY5OWiLpjU3KPTFm/JZ3jg5cvMWfWnHeKe2IG/V8tZz4wv7lhRwQjciU9KXOW351Ra7BnT5a9pieW/fTj5+UfNXocBnProP+r/bL2jC2tU3rx1vX3rW1/L1+A2tjfahRM+O3EKV9k4wvJPfqsD7Pfp+/3+hk95SI9uCe9rIhWPPKmPyxsmXRgayOhL4zR0jfc+Orv3veSn390MfPUY40N0dsmQdWVMZXyYsRh+Pe5P/vzJxY9/eO8PCX5Tgr/hZu5nhV+nSOUrPz2PHbXylLAVD/1HCnmyH5OwRNa4c6C3MxqWMNYdpefzLdz0JIQOkUAJb+FS4R7Xw5W/lIBu3F916aQAitD38rrZ/CM8icOXkST8Pjj1cnYgmep1Wj4XkS3lgTfNfAqYHaHaYl47oDDLW1jBdNAS11r51TCSrtZzI0bKMcafn1r1kayPJ/1QgML4gryukB267eH4OJ+q9UUpjV+3P2gYZesDSsuXROprXfIDnKhbxW9aHuUTF0ec+BY9UB52DNrhqpGP56XFtP1KQzfsgFNbR6qdI8+ge8ImWp704VJPJcjZdDDrlO6ywXQ7Vl60OTsjDB/AJ6u/nXbBwfrT8aqMzmt4hhe+/8f2FOHXVgPxKaPLPaZ27PFi3BwdewHD1xevchbp8Km/+OOxXa4weKj+pxjAu8/3Ek/rqZ8a8V0lhsdaIRp6hm238iJurvpm9QwD92bgefSMK1wMOHj7UD7/Cn00hk/PT0upWxq+e+wZmdsrFRD3kUN5iXdVMDJHFvsnXMweR7/KpSF7Sbw7ry+AoeE7rpcYGm6ByGowdZ4jAxrHftEt34gnj3Lk3s7Nzc3M+p9gHConbhnQACYLJXCUUbIchL2fx1DJCoSDOjSuPaNM4LjKvfCMgAMKzNF2zwRAA9d7t2iQCaMXI5A49/n6cghEaasba/j1dgb9zly1JO9LeRX+Fk7CVzbETjmKfBIfeYRn4liP+Gq1+RD5O/LkET+1jSHlBGV9baNtbW2lL5as2eYyLmqAqTrMq/HrYDC2cJguLsMZp+wJy/7p/ln79cH+QTs5Ps1TAvt7nQhTp924Iu3kyCdCGkLph9BeL8/d3mQ5+18OyVcuoEXqgu4OallFJH8ep84vYjiutvX1zZxt7CenXSF2/7tnSb+8YAJ9ctheokdeM7HQSJUzr/OZ1tJ74i58t0T4BODo7KJ9/vhpTmvJIfq9P8SYND/3Q9/qpbtDg4Z1pPP1Zbt3Z6u9e/9OW1tl8ke825E0cD2qLYYu8SsrfqRkKcdFbWzg19cIr7ZV0qWbPNPbH7LFA55Yn7rWvpu+aT8FdzWFqgxyTQzgpJIm/oWnslzedsw6877hRjLXZE3bC44KLTJHIf63hXmMBXghzy6ZgEV3Um/JBzwzzZ91g5f6wfIlz8ALorXCrRzq8qSh+9GOtGW44KP8A9c8vU3DmzfjA4UdnwqOP6LIO3GjnVfcTI43Xc9vHcONkNdZcLN5Um/8FM/UIS568yZCUkALaDbG7cGzOK4D/wEn4ck9gZ5VN4nvmFW46jAc4zdh06Rv6ZUydKuMF9MrWD9dJjDoCHWGbHuF3Hv9xjfea+9/7d22iQF8zgQ0+20DLv+CXppgPXj5pN7NqS1dBsY2rGqr/CyeDrka4Wtuv5BO3VdZ4ulvWWwRN3HEMM+9dbk9UAMYyBmD0Usxgl1woT7bJ01+7Qaw7sc/vDMPkf57/TZu8Ffivd3ZAJiZdHJ3gdGlROLLxwAm5CCrklEh+yKNytVOY0eU2M4cagWt2B8vIyR4BEdi2rlHx01U8ptHwZKZo/MLc9Z5b7qKz4HCenWpb8brZjsA/+KndVcHE16EoZchU8KWHYqlHkGWssrjh96WUhYdPvlj5KpZgVGzrlqRymNSBusMXoFvh73Z8pUzBsG9vb3g4H5fD6P2jWeNXw1f98R5HqorAFvrGxjAa1nJ1KAYjyU0mIRvX8zbmiCVY67AZxh04ljtKBoq4A7Kpomz9LYxtsu8WQ15dW1i/NpWeWO5wZOptHRHRJREwnaQND8KPHikXBnZrjoY1vD3CzjWkQ4JXaqDagTX5CH1z1QW/ICrH/WJV+07dfBwRcutJ6aX1wAVBx+r+uKMpw6MM4DdhpFTIai3ZunwBzq40uYKsAPlZ58+hE8H5NWwoR0QWzqb3ltM+9wCUCvJYybuo6tNjI7VlWXquN7OfHMeo0ujRVprVPkoyW0GGr+uTNbEkjqUL9oufrrIW5c56SFLZGn29nLv1pcX8EyjF+hZ8b0g4zkZffPdVV7vNXjrPF/6QoflnuBIuXyhHYBJn5eIW9s7ObbOfZkaZPb9Gzf6aqtyjmEnn5TzcyZjCxgvrhQCFgPTEwQOchKBZxo7AalJGbSG9n6CUyWsUbuMbF8nzpVdW+lZxNlb2vGxrnn3/WLcufKo0X6Del5BH41lZV+5Fy9lSVdfUCteySUHCOuWll79uptt0yDUgLWP+HWk+jrh3eAofbIqAq/GpNGy3melhHtXZZzgVXg2Tz1V8NGlTz+Uz+e7u+2Tjz9pH370cXvy+Fl0gDKhPvNw+qxKP37cnj17Ht2wi9fAqz3y7nfdrVNJyKMhbRnj1Wvi4WTKx6DqB9vp41FXtJeWV0lboU01WbC/+PTDaeaLs1Nk8wAj+CgvxNE0yKYZQl8Czhg03fPrijC9NScpfPboCQbwMXTwyU7pmWn/HOGivzJiH3H7ww0Maz+H/O792+29d+611eXaruGHRjbWV8v4XVvGYF/B2K3r+sZqJv9+Nn2dPF59iuD7EU4m1On2WfWLPFNv+NVIn7g5UfGJjSfunF/QH7jmRWRopuGcsSI4j/Gn9L790LaQGqcMTZw3IyJh6VU3/oSTZK7qKZ+ISEPvPWPZeqWNFUReILr8iiHnlfpNz0SCq9BzT/sCx34x8tKXDQ9668w3whnP8MGp59GbJwsNxDsGDP0y2jtxBeYL7gv5hvuS/EYXdQhZWPxm8trGATO493TxG3FmH5OKYQAbLx2GmwE5gWOc5lzBKP4kfSY+96ZPfPG/fI8bP9KSQLgK9kvyBGLqKH7JQ3lC+9yCx1D1NYxfV4C3b292Axj6dxhiJnpyfVClsAUGsJQX+abLS/DKcpedclUyPI825W7IA3/WUxAdAZQJwvHkjSFecWke6YFDPbErnDiiq1zEOT89/2oYwH/42zufQZj/uN/G2bxf5Iq5tcqmL5IVHSpg68s7GNaACDNvzofYDobmceVC5aOS0QBwkFEYJzNOIGTvsDC4N+8QPpmSVbXOzOEsPxG4Ga/TsHuhV3lxP5s2gYsbcV5loDhH4ZGlOv7Uz7rkT14VZO3tq5UehC4wqY82qpisLfmGMuXewSJKpaflRRHkzHaThXhgUPbQFV4MAw0H98VqCKkENRR8scMTB/KWPPBWMeB23PfLgHtx5pmXxxlMhObRJT7OtmOIY+0VlD71UojGGI2gfoW9DIDM8NKJ3Ec4DFyTbVvnFVEx6oGjm66szTiIWVgU7aWV9K1w0dl6NACyOgoOo15nkg78ddwZikKljuLIihWDhYClqTSsjq1XaVujt1VfHuFoiEhz4uSZq+PmN68r53ncS5vdMmDehfk6divGGODE1fg5BlBppoaY64O6H+b47LOHDLKH0KDSgg64qOi8sW3KvkeA+dnWJfilIeKWFY3g7HM+rn3eWamiDuuWLhqLtj2facVn4IU+GZgJa2SJoHIkHfQxdidXjV14RTie8DB8z71Cv3hor+HrqqllXS0mOd6nEnmpzXrxeXFOeSZtc3MrX8fzBUC3DUgP9xdv3b7dvv7tb7Xf+t732s79u/g77fa9O9meAKaRPwfmGPm004lHJkG0RXnzoHfzeM6lx/1pxFIiOGpkZdUXupjueZjC3bl7p63tbLZPHz5qB6fH7SXwbtp34K972pSM6n+l7LNCwpVm5FqTrJIfJ6huC1jC+F3GL2IkCiNf5gPm9u2dkkP5HDB1HX3FcBzAS85rIA4SOMMxNAOjdIHH/fmSV/bnkz4/574+t4zUnmmfhGjY/uznH3DFyMXQfcT9w0d+1Q1Puz///PP2wYcftJ/97GftM8KffvpZ4h49fhQdsIphqLFlHxBXV+8z4uJvOIFT70MD+0s+QuGg94KJKAbwiUbw6VHa5mAt5aSdeiUGGvy8zqQFbd+Oz160jz9/3J7TL0p/44VN4ehh/opmnf5AiwwwwNy4zkSD7O89uBO/yI3G+NKSW8CW4Kf7julLTKaWMYZXMYA3mCR5lnGMXyZLeifvz5/vtT0mRFntVoZfX4+snp8xQKND7a+1Xalxf0kfY/B2tR0/xgS3L4my8pGxAl7Z/2y3eBcV0qRqW5yxM+FpMI6Wp6Qa8yb15/zh0KlkAeYkrGU0jDjxCVSAxUAGH2Wrxp2q23zmV7d5L49nx9SRRz2rK93Z47kOnugHbOtyomOe5O4yPHFX77sbTR5OmF+WVxfbYjY92XsEl7fC04m7HnyTqWfMWNbbIB0G+HjiJuW5IJnkmxm/yFx5ja98s2US7tfKNZwhoVV8+e4Imt96OpiicfSQci+/agX4vfcelAGMPjtzj/urGrPKKxu9kVxGbLnCMR7YU0O8ZCDyIB87L6VKKBMc4DV4OF7B9JQp9M2pzI96y9eLhQT9x181if+UdWzy6XNJ9K/Z/cmfPzn68Q/v/D1I8n6PKrxnXDGyu4Qlokac4d45bPAoOckv0bxCbDqwh487e/blHYaqEE1iq3zSkeGHysiVuBA6jnw9VPUOXwy0quyNNZUb4elKeEpow1B8ZrudyeY1fZQZ5XTG6cTPwdzVTOseMKv+8rMudaRNJQwRZgdhBMi8KtMaSF0FxqjASNToJLHioZO3WUUIvuImHsQFPWlxLVsfPPNWmH6PW2NImrnf16OfDLva6+d5N9bW88jyAoXunmAf3+ZII3DSkIbSNUhhLEl7VxhUsipBBy7rUMHZ1FkD2Ph6fDroVvQxI9lpm3BAHBqoaMyvH85y3lk64aQNWFWXRoA+hiywophRuD7i1SAQL53GpvUmvwM4PLBMFLO/DrZ4Z4Ha9qDhoPHqfspa9SI/5XQaJW7sz95jYZDmi3B6tz64PWK6cosxSt31UhcG8ByGHE1376/7Xz2iLY8wYWLhUkiEdjDXFV4fP2t8ZG8UecXTPbpOaI49v/TcT8462FddtjVf/wGSxo80GQOflTiwuQ3A1mi4mk+j160MelVmtjkQjvFLhkva6d7eM5B35dcV37HqKyWFpZdzNsPr+MKj/ZkqE5+VZcr7ZGJ1tfaN+pESX3paZzL2Oz/6Yfu9v/H77Xs/+EG78+6D9u7X32/vvP9uJkzKtW3x89brlHUC5yATeVRHEFbu7DsQpM1j+FyDDqcYhhcMBMGPmYknUbgXOS/BQYe1rY18ne6DTz5pz+gHvtS3AH5LxGnMClf4yohtiCNuIrNhWcm4T3NuyXP4VR6jywPfzU+6Wz+EqYwVRUq/KJfJ02F6r7Nt035Ucjraqxy/cDLJZNc88l+arq950stqztuUzsI6Rlbs04Wq/CiYwnDRwZck7TeZLMkj+UqafdUPy2xvbwG/9iPbVtvlhGW8tCw0YYcf0PUmouaabs7YPdrHQD+kqeYiP4OltJjSVD1zq726drOdnL9uH3/2qD3f3TfWBqc+iw46RHcab430z2yLo66bGN2Lc9fb++/cbQ/u7cQonrvpNin6zyK8WKjtM+5RnCdsH84LOvCp3iWwTy/mRUYnBm5PGk9VqAX99yIG8OTUFlqoYLsinK0PNM0xYRjAQ8eArP8zZtiEmpSH87kWXcpN4nCzfDdojeoW48XIp0/2dfu+tFcPmqYf44rOsU2wgcefNI/eDdyqw7zqGYgbeVFfeB3j4fDRszjjR126UZdX4Qvdesv4TrU24E139b67gvims+1vi9cJJtWPDDNwYdMb97N4gnyu8TNtyQKG9CF+9EPdDJiJG+WH0xgX18R739Mn4eSqsDd17/+S557TyHL9tlJ6vHWEv6b51MOmvMjVT8V7CsTO7U0mxGUAl0xNZcN2J67fJ8r7IJ/K0sec+MpLqzF9yIM/RkRLJD8p5Ye847P6613g17hZ2JOWgtbln+2wJ+G5hsuU+UoYwLo//tHdddD8+/0WgRLraspwYeZwCcOJHsXk5E2XeP/RVPLWKm4pOhX5GYO5yUPsJEk9Iq+tBhoFMahTthPPDqcSGEJLmbFfVeUVJhrfhXkMlmMAKcEvOCTUag9X3URouoty4L7Kaki9ngxIo56R37Bu5PdqnHmtz2zGjUfbeTSbQceV31p5iLKEPioSjW1Xxou+BbsGMuhAXkN7++799QB4BvbV1RhEPlbwYxc+ZvAR5cb6ettkUPP8VAc+z8V0FVGjyVUqwOUFOp3GXgYnlL7Ghe13xTj4goMrQl69dzVUGtimYQAXDYpPXlXSrk67Nynt6zQbzjK6xBGewtBVWurq9UcmjIOGHrES4xc6jTopHfpqjHgigoOSK4Tyrqoq+OKhjKn4auN+PVrM1geVCF5o5nfAXMU4Mu+IdyKxYB3udQKe9M9KrI+GmdxFPrNis4jBUft/Hz5+3DwtwEesMYDTlN5ue4Bt7zIvHRxQ0kdo48nxSX/EXSvpvrjhY+lamSu5kDbSRBkXtLKUvmHDCefsXo1Y8L0gKgaw/PFK/gsKTc7xBSNXe89Jdz9wbXVQEcJT6dy9A2jpCAd969KYJh/506+QJw1UV2LXkMH3vvY1+vwFxupS+8Ff+732t//wD9oP/vpfa/fee7dt3t1p9999p927dz+P6z2WyiPM/My1K3ULtNfHZg7cvoHsUWbKZ7UX4wejRoP3mDJlBMN7cBE/JcRcL0UZXkufTx5+3p47EaS8Wyc8lcCvJKpXarWl66UE/UdbhYc3XHpKmXZVM+zLQKIsKZP6MvqXY2zZp8cqm3iXDJZuKL1UfSSTZqobOkZnfuF51WkILWPsrq9v0L83s+1J49e3wZULX5bcuX27PXjwoN27j793L+E7d25j4G62nZ3tdufu3fbuu+8ygL7b3nnnnXafwXTnth/2uAuc9eAiHcrwmkO2ahsWzSwa4CST+3E98uwWxufl+QmTtEPk9RB8L8EXyksr5KCMWG7JmxVgDOAzGPLpZ4/bs+f7yEyXJRqvQebPvqrBFyNYosRrkCJT11+15cUbMYDvYQC8fulKrXpU+kBbDF8RVAfYd9XxxT97BZBIAxMmp8/bp5982g72DqMnsg2D+JfMBN3/y8yJ3OmW8epkjV+fkEy2QJBeE2fgyyIqCIXyj3q94FL/TDiIjPCs60nyP7IC7n4BUWMtOpSf8bXaRl7H1dSj3ij5Sjy/yBHl/Y16pKtbc7zmxTXltacFvvnxho213IA560YeLuGZMk5mE+IHHP3V+xFXtb7prsYlb3fTUHczEYjQW8vG9/vhjDHep6PKh260VfeFenATWIHHj7yh/BvxdR+adz9cpXX61l3ihzPrJH+Q8a/6QcX65M8LBjBzk3t3b+cc4J07W4wNtRAEp2iDvFLW+c+/3qQ44SVOfUi+SrOP1jg7+qrR8jyLhZahn1fZgh/5S2Hxq5aUBFY7vJttexJwyQes9MnubdJXwv3B7+48RRz+lwNtB7Xh3mjMcGEMItBnACVGM25SBIKS1xzJhVIrA0+FBSfJV4wilYFFQyyEITwhFIJaHd28KCI63FA6xQwGDZlHPYM5hi1reAwg3keg8DLdazGy3Egz7xjIDIujj9Zny4/8wwnHvHrx1hgzfymlwicrdhnoNBy7oWwnJC9ZYuS4Aktm8oGf+FP9VLlSv3GU81FojMAXl1GQdkhPelChaSTc3t5ptxnsfHzsXmD3+2n8apguY9S5AqyB4nYIcUsHoM7Zl9ryQgx80Env5Au+FSd9hmEWWhsAR8u6YlSd0rZM+adTcsoVXQYHDE8p2mfoeJW9dBwKxBeBXMW2Tn3ogrcNMYC5ZiJhW3xMTln+cE5CijcaKxonypuJ46thzm575mwr8aMbMVKAlw9LLGGAQTtXo2IkwNMcHYPx6x5fvVshXDnzE6s//enP25OnuzGGxS19Bi8f5VXk0upsH/iFdsRnSwP8zRMC89Bu93Jn+wN13vQFMdrmy4uWrP214A6t3fNaiquM1olxS3xWfDWYjfOeqjWEs8WBOI8xG1seai8v+Mpb8RWeqPLTlDDsJy0haAxkt1nEk34OPY9ov/to/SCLWx3uvfugffu3v9d+9/f/evvad36rrW5tZd/ujXkM2+WlDMyff/5Z2332tF0g3w5QfqXwAKPYz+dSU63iLdZ2BdsrbVaZ6C1iCIqvL7fJe092EEcHRidEq5sbbXltLW388LNPYyzfXJijL2Bgw1P1gfIc1tOmWnkpeZOaDgZdLOKU1Dx1mNwpV+g22u1qonKxurqeU1nEUSdvox+6XFtOY9H4oVsyeYiO6INQyir7ssF+6tOG6Z5hDUR1n/fW6WkgGsN+qc7VXK+3b+/k6MPNrfp8+O07d9r9d+5z3YlhfA+D+A7Gry/u+aEZV00nk19+rnYqTyGFMeLiQIZ3BVh1oDScwiMn2dl+ZTsp7wTI9uhigKrrrt2CT9fax58+ak+e7cWoLOMzFfCffk27YvxamdH4rDAxEb2FAby6PB8D+O7OJv3Il8LsI+CkAWyfJr/7IuN6/9J78d4nca78fv7pw+xPt43FQ/c/V3ZxGrrX/mo77APn6EffYVHOCmzpeHnl0wbhiLc6q37lqnXdvXFTLnqKqxD8KY+OJcq8faEMeerQ8CavdZR8Vn/XGa8L/bpMObiMeO+VE9szdGSeepFmXQNe9CouOFkX4VmUTVeGxdP0okVv62xG3dV7XKJ6Xb/MpZ09/IabibSf51qXJFku7Zhpe5krRTvHF+mgq+hRutyAMfH+uJqQ6mbT8NY1MX7f+CWr//HWl5jyJiR/j8qlB3DVD4ihGF0S94J6XrW7d7faOxjAt29jAL9k3KdfIPFpSLgweNH/6wwZO3gaYza0oE5xhx7hqZVJNvLL1xrHhTkjd4E4dUTjjBfYpCmj0mQo+uqnGYr6XwH3v/0//PlPQPFPQw3cpAHd2eiJmwTT6re6ZBnJ49rLVedRwULwrhw1VOzwugwQxI9OpuKJIOMyK+kD3+h0VlAMKCeuxguvBrUaYIq5hUTBLSUxnPnGoGO4YItvvZCiYMzGDzfK6HXmU2jTbnpmBAbvioErDRoJRCB0dkBX6zBEwFPvbDyrIShSq4kSTX0RrXhhu8LrI0iNXr/W5MtvIJA3oHd2tugY2wyGrj69yD7fo9PjGEw+FswLNQBysLaSPMpXFFWsWuLWYyfoTRj/QzvxxovTLK2GC3+ioG2VeVWqZRwn1zTrxI126XWBhx91RC56HdIwEwXjOnw7rvzJpAPc5KjGQvEaOMGx5EDnlocyGOoxXyZkdvJep3IlvBooGMg6TRyIaoKmsusrLMiPNY4j64KDgyj3fpVun8H1xMeprh6Bey3sUw74MVCtjyhVjNsMfKHs3EewrroxOEXGSc8kUlmlfve1euZunWZAPvhqWbc3aJDWHl4MWcqdwocT7su/asf4E+o85f6U8Cl00Z/jz7wCFxMSQxi8sMzHxy5cYR0GtV6c3T9snafQ7vjFRTsRF+Jf0b45DNq779xr733rm+3B195vaxhX3/nBD9rv/7f+7fZbP/h+27h7u11bnGsvfcM4RvB8u4l373NNTNyPTp/AoHUlPydDkE+DOn0WnHThDPiY372wPtr2RS0nrHVUD7Dh20rOJF4O3ic+/gfGAkaz+aSzE0pfBpOmMYaAWTJkBakig5Dxicq/YRiIhXLKIETQ/bE1ufG+BoyhZ5TbF31SE5jpHwEW2bPvjP4z5NEaLK+8lZyrt5Q/4jT45A31Sx/3vLpqvoER7CH5m9sYvf16G2P3zr077d59PAbvnbt3MICZKOPvEe8+2Xm/2CQ/oJ11wmLqrJdei+TgFf2rbvVdAShKG1Y8+WLnTlvb2IY3N9Fxygm63e0x9A8XLWx3Vk0J55i0tD8NLx86Vpw0ofWh41jtTHr0ik9n3IJi/ys4PqG59Di27IP3aZXGuXq4l8MNIxsxJ1x6iX/xVg9a5CTOccIFCNLtf6ONWvpCyhNB/ND3OnENr/Qdf69pVncGJ7cJzCaOcJcm7ov3BSu44uoJksZ6yYTNi5wQl9Vzy+CHTM1WoZvC7DjqjOrxX3Ajj242POO+pOSv5CY4/FL3q+b7oputYrT/C874K7iMnF+GY/EFPrzhkTm5Y9rIl1D3AdpTRgbdbFh3Bc1eGgeP+eXMeCfb6pL0kd5P7B+RhX6lXbWS23/c572ixBcsxx6r0xbxhBafqPmUTe8XE9UzNOcNN9ouVpIuAEYj+n3kMvFlZKsCC4540X9eY8x7+5Vxr6/9n71Uw97uZhk7DegmVChHcCQXmcdgUTBKiZdBKqFKOY6BQSXATyb2/MPrirBSOLcTGPox0AhnDDTGacw4gCTNsjjjo0QoP/KPMiPdAacGnTJ8Bg7DWaeDmmXEWZccyh/KPvfBrw7q11u/g7P7EhVGV8t8qSerTNQhpcyT1QcLBmzV638nB3kMDl6u/L7EWPKztb6wtcUgtrO1mZVK9wLvH+y3g6PD1OEjyFsLGgS1QupjduE5YDs0uLKQdgAz7bRqwqJgzcYlvtNg4De8rh6HSY+6rzKC6h3OfJUUN2AG7owzn7iMVVKLGDcmNAHTvUpH/o6nB8KqVfgKAykwrLhkoRu3VCm/pYMDuunCkw++XOaK7aivDCwMK8rrLFt7yDBIpV0QNK3OCvXjAQeHxxi/593w9aQD6lLG+WXlAfwAGMPSR/SuvroiG0ysgDTzvSKbBqklX2OMvEKMj5nw+MGJHEUGvm5dsKzrAG5z8AW2M5p8Sr0avMMAPqGd3p/hs9cXf4Ey8hToS2rOXmGXSajTFdUYwRrDHa/EaRho1ICjG0POMAbcM/wS3BZWV9s2xtW3vvPd9nf+7t9t/+5/97/T/ua/83fa8tZG28AA23lwvy1gkL2au9Eugf3KJUQNGXii0eX5udliQh1+wMOzj7cou72zkxe0XP12ZS/HfME3yW4/07CSN8u+RLiwlMFIY1h4bj1ZWFzCiJ5PG1wlvgaclfWNNk8/kb8+VTihv9g/M7kKP+tiJxG2OkC5ysuh0V2VSVYpZX6u23S3zWhMui3JCeisfCtvdUSZqzbiXBMp0zWsss/0vHAQr3J1NY942JfKKFOeheu9LwWqQ+gv/F4yuGRlDz8mEZbPlwrpJ6ITlIBhmRjcypelubcP5zEpPw1st/yYX51cCxDCdU8x9YCe+501gO/ceyfHpmn80jrge6VtlMv50lwD0/rzD5jWE2+4dM/wY5C2bqAlv/3a/eF+jIYc6UZe/TKg++Q1gOWDWzii25Al+eUxgjeuuartfT2N06mrlB+3OGhoekqJ28E0erPFDhxczRaJtONS41/agpn4ifiMG3HKYNo4nPl63rSqF0v+Ck7c1ZjQw0DopMaBDuBXsdwPuFxmSw5c9BOX+woqTwPHoft1xow6Uz6xFX7DeX817r+ms55/006MpriWLFU7rtBixo0286/KJ/btrmhTcOOhYU2q6j681/f8gf46NdRdT+ffiHrTJannje+ZEl9tSx/t9kradsXz7wtxtYBoH7enF0q20zBQcq8h7Hs06kafKLl/Xl02xj5d4e8919GuACtf9Zmz913ok8ULFzzQ+44oGsDVA78i7o9/eO+AdvzPDA/mDybYoKmz8XUdrubG5TIu9HRXxrJ6RbgIrqJnsIVxAsnKAMrkBfcOBBodUfIwCU4lj16QISpRo6YYCcFlejWPyqkMHlcvynjVjfR47geao4w4WM58Y8CTceJOlsQPr5vA6p6USuvAFRAHE+Hm1AvyqEjHm/u2W8M0+1QpUgLVKQn6YGBsee9V5gy+eXxFWf11YGrM+cLb4sJC297cygqaR2L5+c/9wwPquAgIjW6NOIU7+2gZLFTilr3F4OBpA1ldtS3m7+3X2T4Hnkwk7Ajca5zaBvMOmgzDPcaxlfb4NGNcenjQSFj+hrMunTyILHA/6C5/Mvj0OIHJY9ssfnmqwL1tkO4OuCoK65R2rn5Lf3krHAdxv9bmADzQssnrrhiS1zSr8eSHJSYP6cTcu7rkKrITkTytIJP8Ud5d+X3+fD9fP3vy5DmyriwiQwN3aKOskDn0zUDMrcZlWm6F9Re6hKZ4QId3rsCewDvbSOVZoa1ZvV44fioAI5h7rzm7l3RXhscJEJZNXn+EVX7WL6ZKY5QhcKvvBlVVVsqN8hrL1r2yudnuvftO+9b3vtt+96//tfZv/dt/C/+3248If/f7v9127t5NvQhP9uHeWl6Mwe9Ktkapcuk+X6Yk7Wh3tx08edZOd/fbEm11kiev3Qrhy4maPJ5jfHp8Cp3PQz/3wWoYK9MaxTEw4VsmOfYX/Bo4OsF4srfbPvrss+z53blzty1hsNOhIifSPZMa6iy573JJMLpAvnCjTE6Uv/e9315evIjBfQe4X//G17PVCFTT13XK7tAxtmnIssaX/SXyivE28pg24gyPclWm8tj/3EZRMlx1SIeaOFpeo/o0A6XtcJVUQ9k+4RfTfDdAWDbXaxnLtR1IGJbReK6tOIWDEqEK4Abxq5fP3BufL0RhYPuirXi7pc2nJkWv6qduMbhxi4nk3HL79OGT9tjtQeTNhBA62gYoCj7qnr5A0cur/K+hT5cW5trX37vX3rm309ZXFoijbcT7pTeKwncmUBi4wvGoQfnjIH0T45c74q+h7261p8jZhx983A4OjuAdupS88xjv4hjdTRPFzcYu+eEM2u0TgpMzJ8zVH+3JMepltHJgnHzIrf3He/Ia2V3CxuOFkGv3yWZy2ovOpe58Yt2+Q1yeDvTJnl6csiXC4tIpIXVYgJta9XNrVHRVl0f1hdmjrw3jzBte2Xesj3t5Li7ej3YYrnHVslU+9STRfzPu6n13BelNl6wi+qs4s3UgRcsrDjjSyDzBzTYQlkrGZwtEb9NVXIyPz00vk35eznjTw4d+ld/c5fqmkyvEka8XLH/FVVLplPx6WPh55+SGDUEHMhe7e3cnL8HdvbMN/mp5tXYaGlgUm1QjjEl9XMxh3tHu5AFn6+spk3gXizzxSDkMhNDRQKBWb4Iu6a/4uGQYktidwGQFF6Ql/tW1TJG/Ou4/+T/9sz+FKD/pt1/qQogZ99Z7Wj94oQtRVWBclQ+JnXT/9YwSMgMLacU0kyhHB7QTxveOVvm74AVWddThdWXAFokDBz/KiB8Rk/wjbfgBtwa6GlhihHQ/6yYwq+UFmp/5HdxeZPCwvIoRwwGDKKuBiTe35VD+1CXmtcd5iq/tcPAoY8mB5EYGm9XlpXosT5yC6nFdfrTB1WD3TXpMmmf++q1wm1GPNRY7DjXISWeFmElZDIvxCFZn/YM+oJE2BofQpWhjHNmSp2gTsuJI7zQsiiRq6npUXPJM3SyNvTrg64Q14guuThrJaycshY9tVWbMay7jsgIE3cZAktMu4EEG+T4QyDMP8nYi4QtMTsaEY7k8bqVcya5NMax8Ge9EB+NCY8MB8vRscgSVn0wtWtVkz8HSbQ5nGmvQP6cruAoHjz2W65JwqTM89dRKMJ62eaate3PP4Gd9krhOc8j2B7LITeNj8JpG+IQ6zuDnOfjVOb5lwFqHL7jFcI4yAgd8jNx+74K2XvwuULKnHnflY2ZwcAV1bmkp+3jf+frX2re//zvtt3/vR+27P/x++8b3vtMefP29trGzlWPGxOcUI+rw7KTtnxy1A/zeMdfjw3Zo+GC/7fUXNH2B05WtOfdSa4igMX3U5xfusieacBmMfVCmHXr5530dYYesawRRPh4+ukKZTzAD27B7hj0+zWPM/IKiK37jK0ljACtJm3UVbz1Vd/F1xNlPfSFt5zaG2fo6xhTGGemRv96Hs8INTQwPudDb36t/22cEN4zjqewbr1Oubb+Gqe8ADANZQzgvoOW+vNswYri6qktavRiqr3IavBrI0lfjOKtKwI6e5Vf9Xxzcuyx+1v8yL9zKD0+d8EnH02e78PAQeWptdWOTCQcT8cUVJhroKM9LXl7tfiXelwQ9RzlbK4BefWtKT+uW3qEHP+kxeO6E/fbO7Zy0IT31PvFS//nEQF3msYG7GLh7T5+3/Wd7bQ9/wKTqcO8AAx258zPW4J4tafTRsT1Jb8021L3E2fsuPuCVPslNVtHCA7AEp+ik4F5lvY/uQdYK90AsuN0lHz6wjRgueS1L2+nzJRvq3xn69GsmDcld/7vYdhheCo/iJMXIr9yZHtmgMcIZevPLXPC33i91Vd9/U+4X1qye6uFZNAbNdRPUR1S/lzcJ/jL0r6Rfxaf6bOcPTJj+ZtwEhrFXIYyY/l9YgclN56Eui4mm+7Ounl/gyYNcJgPh8USgR1SwSo5qzFb9m4C+fiR3PZSthVjbjoP5Ein9Vr/AJNF4chVOM54uAQwrEMeii97Y9Juui5RKZyPdZP7quD/+4b0H4P7vDJINN0g9XO7TsHLFmoqv5g4IGnamcsU7u5ZAKhqdR4CNVToHIN9ujxBNGKiTuKV43oweglIGiEKgl6ljwJH4I74XSZwwVWBjkDF9yqypG+WjfG3VbP24N/NXespw5+pMHnkTGQWv8gFXDSH3+6qYMqvUyggcfOAXHlFYKKf6chRpCIy08cxLBwEHN099sJBfNtre2szeuCOMCw+7N80BTufLcL7Q5WChQXHqUVPn5zE2fFQoHg4C7j2VHyrfzPp6+4bhLU0nK8DwI+c4Gw7itDsDBMmW62VD294mnWH/dPJPWRn0H3zSDcUif7LFAZ7mZInOL9N1viDiaux0onCdttUXsZQrYVjWjmz7dS8wAmpAdeVIhIN9aOGHJ/xalKtb5xiz46tvHnemzyqhBjVKwKvtHKt40kND+HPPXMX71a0MlNTpf196tO3S2vqNd0XXgRb9kfvQgXDkw75AGY/SM81BWKNVmhs2X8k/93hpH3hUYh/L2+q2L3JX8E0b8MM7wo6eiiGQg5/3CAdxDvwa7RhPMNfjxjw3d2Nru225p/TBvfb+t7+Jwft+2753J1/60qLxqYMnWHjKyO4hBu7hAeWBBFgnAHuHGCTEeRTV/vPddnp41C4wpJ5//rA9h27HTODcBuEq5fmFX/qj7giWTyZuYoAhB/DQ1WNPRdCoFG1lVyNWA3cOQ/c6PL/FxG/7zh3CN9sxxt7h6Wk+0bxz93aOEbNfKjMLC/Vy2TiPPLSXVsAtopSTbsZH/qS9/IWgytade/dz+oITzdCZ+Oz1hydDPtOHlKFueAzvJMsvKDnwmH94n9pUmSrnpMv4OHlrTeAhjsbbTwf+s762bJTRE+/2lhjE9eKgLvHqaeAZioxKd+Kt236XCQk0dAVew9mJy1P0zZPHj9re3nNgORUDJ+p0D6HnI/vUpR6rLjMhWWIida397MNP6SNP2tk5+RkX8lJ0mgMG1C9NxMc6xcPJKlLcNjdW2u/+6HfaO/fv5GU4SAONnFzUEWfS3BfbPPf48ECD96gdI1unRyeRSV/8PTs9b7u7e+358+dtbxfZRFdk3zgToeIXdXPNy6XU76TpxYvXwdWndhFFce3O/hR+8+tiGvy5Sx/7gpN9U5GauMra2+8VLy88Izz93HHDviA/8aEN3vrHyq6u6gZe56tO/rkAID/z5IA0xyV5q4uW4k+am9f46AfpTnjwQid8ZVKEhRcc9CZebddb2qkrSF90s9kjsrlWwHZOMuTKv9kCV5y6OkSNrzjbYXscW5Xx4XryG25SVW+/nn/Ba9xLi9DHX67TclOolvNv/CpPeX4z5Rxf+cOJszbCWOAxyo8bXcue/ffff6fdu7uDfNaSiWXFLRc9QAoud15NMwGYydVRK76XT/HkFQduHNDx8jpPVvDRT5Yj/+gH8f4IyKNBl/QjwskbOcmoYxWJn0rsV8T9+Ad3z0HsP7AxoUViB2H0tLSHO2njZ10IGmeKA3sR30Fc6mS/VR4LcytRVG5cVT4S1w6nKolQOcaMGkSC8kIPUXMtIlddFT8GmOSRM8bji0HGIS7g8IIBVGNKmJ6AIMOSK9y0zfXYX2ec3SVhfjWoFHPFXzhercmVPX320EkvBQkc80b9BM8+kCECYwBV6TnIOYD5eUGSc3XQOn/hsXFud8AY09gDpi++OfiI4vraStvaXM/KjIPQ8+fPMjj5eGwOeBq/nhd8C6Aada7euAKQ82sZmEAoyr329IEPTbHtMfhmvO12FqdhKd7hJfltOrd40qGUfJcmwwANrdJ2MnE/nGlGSfKiZ8UbHvTV59xi2u/jXSuLbPhYiLwqMt9aV7lr6Ht6hW+iX/iRDCdWDK5uVTBe/EvmgmwqtspMMrj6hbftHCnlS1iX7TWGXCYc1G/c2PbgfkLlDgiRDXF0NUna+cWsPQy4Z7u77ezyvPLQFvtB3lCnJo1Yr6iCrOBeYjQ4L47iMQ9tShnSaysCZQBUc2clUAOXMHHSVWjSsAYi8nPv6qmTLWVNuTIvWfHQlcZmApPZOA5aQhy7Alfhvc7LdX6d7QwDScP1zv277Zu/9a323d/5bq7vfv29dve9+20LQ2RpfSUGpqvDeUEDOXK11q8U+alt+eZksCaFl+3Aven4fLFQOWXC8hKZPMMQPj44xCA+jqElvhqAfmwC6QNpeXUz+2R9iqKx6wqjZ/JG4dNOv/qGUCjAoaF7jOdXFrNlwxfgvK6sr+d4Ng0zB8mc5ayx1idaGhfKXxCQrhBPmstnWTcM2+vXb2XVU9pube20ew/ebVs7t1MmL4LJC9IlK4X9j5MnwAdF+ZBJLrJlX7d/K2PKge3MliW3DEQ/0QdvKH8VV081HJjQGXgnibbBl9jSV6nDPlO6yrqVFxAjmKYZE3kh3n6M92oW9XP2+MKXrDTLN+idvdKndTSf3pcH/VJfnQCx33bRPZ5L6jOGTKLdp2tl+Ov0m/nF1XZw8qL903/xr9u//IuftCfP9knyC4ludYFW1K0b/V55BHtj0h8VAL/u9r3f/q12+/YG/V2j3MfC7luUhvZxdBz9/9nTZ5lgOdG3XZ49r064PLtsF2cX9UU12qWRrKELtqF9+C9jiHFBQH3hR0cuL1+1M19QtZ+HoyJXfU2fvieNc5+Y9LHE2rBeZIxruY8zvdqbqE6DjDnEOeHz7GfdOKEnPEMQU88MLGmdLTzqD9JdYErduKzoQR/xjG7GJyV4KafTvMJJPdbBNeDJE48r2XIsFx8FvOsgkvVvtK2HrrqRrdpoX6IhwhcH4ZsqrulwRpl7Bt4AkPi6TuSmOmna4RAcaKaRbdQ3iTO/dQJ53F/1AW+O5CsYumlaXVNn7istP5lN/+uXYhfXnpp8YJm0gicfNBKrrdY1Th0yXj1xn8n7195/t93l6t53ZS0TIuAMN3SG8XEdH+sSJ2MLD1xvl2Hri5cf1OdCm3RMf6af5Yu2PhHl3hJiKV2UxrS5lx+uFi4rzRfutXOybxgWORp+pdz/7V8++uiPfnjvPyS4VjFFlNGcIlO5IifXTrzhxl0xw0GVK77njkA7EE7yEXCA0Qh1UFFZOfTLt6gTMgRW7gtGCUrF1TWBxDsoeA1TqMtwOjR1+LhLRZ40lb0jV+CVQIQrHbEhOApdBF9PlIIxNbDFvdLLINQAqFW3PEa2AMwODWC39aiIrrsfrRtR1hccCde3tMXXwbMePbpSo9AvLM61Jd/QdJDj/gXGxfGxn9i91tZWV3Ie8OHhflY1DlDqL2mrHd3Hgp4J7OCuUeEqiCukNiZ7ejEQNZT8SMELDWDCRce+4unKlMKvkUSb5J95VKTu565wp4XttS38CtbLtDf0lRS9rWm0GCRsfNWpK1qUH/c1W29Z+fOadH4qBY3XGAL4GKfg7OqUeeWvvBrezieAQBYX/g0FY/Okr59TVaZfoVjcc+ig6H7gHEdEHQ5IeaEGeDYokylkSrnS2HRF0heq9jEMDjDwxgqsfR6EIxOuzqqgpJdGYxmiJS/mj7yQF2lMOVMtI9XiiRvGrn3MliSvcVyrhdQVWLaZCQlyDIIEuS+xK5zCV8u7nYL+gcHj1ZfvXO3dur3T3v3ae+0b3/5WjjJb395sO/dut607221lc629hDfmP8dAyf5bDA4nWG6/0Vg6Pj3OhzyyioxBrbH05OnjdoTB9BoZYWqTF95u0MBXyOXZEQYWMmqrokhpg8bKpRMa8qiAha8RLN/dxqAcO3kbp6m4Wg2D8rljP4G8zKTGLSQn4Of2EPfnrsLnWoW1zyFD+Ky+KKvEDfkr5715XfUqesajr2B/DK/777zb7ty7B/9X058cg7lwlbLyyr5SukLQAUF8whkJKpxY8jh4OWkDO3BywMFTf3n7o/h4LQNYWtRE1T5tO8RZ3CreuLQzeSr/2BOarSLeO4GwLtua9lJuxCs3YGO8A6ETZyem9gv3AGuInp2fcHVzDhPfkMfGgQd1eDrHK7j9yedP23/xD/9R+/Djz+GjR8ZRNhp/tN1LHyjDhzJW1CX0jrbCZOYb33yv7Wyvt8VF+tAr9+k7flSbbZN6/vjoKE/B1Hn22eyV1SCEL4YzGFPGF+c0jpXNHP3Y6fuKCYz7uv2su08m1XV+COOCq/00xMWLbvhsXyMcXvvLvVfbhTM77RnlvNeNdKPskIkuQMFDnLIAQJTjS2oQdq9vwLL+4pdyIv4lb6MC9ZU8Nl/SJMSXuKkBbB1VfqKTOzzDU3ku/RGIacDM9Zc4y4rvG7DT+61fPAsH81QqbgZ2dNgVN+ijPAyfbMYBx3FR+MZar3njxKG7L4CdVF56yXKzuWNod/75X1Yrw0aIY8XrIz200FZ23PC52myoqDwnLF78mVYTM083aXnae//+3XZ7x3OA3ddfiz0ZD/zDz6Cb9mUyozz0e24MTPzUjuv3XMfpEmkrdEsf63rHe+uJp5SyLZ8Mm64PEnoiq63E+6NQ9AhJXzn34x/d+w6Xv5FGJaac4UEinV/PGsycjddFKKUMjS3jr1z2udKpNKJShjTFIB2btBiEHaaCgPQnXxiWvPyE131gkDZK6EJ4nGXsoGEe3rCDZhkqdvBkA46gLA8cGR/Ylu8DltrNNLPCZAeMMn6mCkBYtslB2LbXaQ44ZSylxQHGo4hrtRlhjgApKAp21UkwdVjw5SUGGMavBu/q6hKK3z2+GGEIoKuSph8dYQDTI0zz8d+zZ4/zaM8vGTmgOzD5VvoqxrGCrEHiqo2rlakbZenVCYkvzmnI2Z5SljVYusJURjn0lCY2lkZ6EY6nHsjjrOCED0XvFzGAazuFRoZxlilaA4KbamsPE1930zw6YaTjEbYNQ2HoYrgGV3yUfw1eGvi1OiFcyuLHYJ9OKAzScgQcoHyBxheunCysLi1haDGIYwg6AXBVOV+T8jE7+dORqUOcpNfpSRl7ynW2WVBeY1Mj+MlTX4LrbYtM6G2vfC4D2AmTzTHeXiEvovSTH7kiHKNY6kivntmy3AgovuCSz7q8TxwwuM+gp8IzDX5Yj/m992U017TEOSdAcH8Lg38Fo9EtDl//lp8s/m7CfmTAF/AWaOPC8mLy+mLZLhOufMGNtJOj43a4f9D29/eyD/3w4LDtHeyW7NBWjZKHn32WFcN8TMT+pE5AZi9OoaWrdtDOeAq085PTvFilYQ32GcTdv+mqnY/lVpaXYwC6/9qXlFy5Vs17/NmcbzKvrbY1BgwNYE/PcA+0+39XVpelGDSoQXHIaGRS0s46ByQNQ3hWiQ740lUeXUc+ltq7773X1jc26VNMNDGwsufbq4YX7VCO3XIQzlkFMLM6IrYYj5WO8Y4hNtELDBGgm7BGHK0q2SFU+AqnjD7xThiejHZ4LcO2dJbhbCfyetNtQ4YxYud9gW0+E0j1k2neu5faPdJ1Koqry67iLuRpUj7AsbbGhNGv0q0pCujWU9rtlgq3CdhXaRpeus1Rx+HxWfvXP/mg/Zf/1T9te/vHxLv3eh4a2KLCV1n1bvRlaeF9rYq9gta32oMHdxj819vqygI0Q09qcFvOuuyhhH2SeHR4GH3vJ6on/R4f4xeEw3dKO3HzpeBahDGGPiH/MHat/1Y+4f86xq9P92zTGNfsR8NIs//JIOPSFxMqHunTkET064yzqNHknESIn5Nu+aCzTQGJrBR8YVYf9z5tio5zoQmZ6jpQN/ifcU256/H1vztxzKXgKZ2zbsTrxC3jn/GGiU/KbNvIP9r+Nl9ZSp8KN/HGRXCov7eThMpvdBWLG/S96gaOga38WNYo4qVNDGDrM0+v+6pLmRk37sRwdgyqq7CMTww/5bDyFGj+Jc18eBpReQo3/bQ/Swd538sG5xYd59XxagW539nebJtbazF+L1+c4y9SjW2JjeWTCug31Sv1JEdd5FXZcHXXe8uknOk9LccdqksHD4JK5av78raj8C/5FJ7tCC7gkbzxde9WNlsvfb6SBvAf/fC+n9b5n/TbN5xNHg4eTdysUMbl3n8OtrIcxz/PSDUsoTwWp8hwHeZpAEvEUtQp4ezDwUFXksFfGTBlTOD4Vx3a5BKkYkYpN50MdBVAAXDV1/pc0Rh5iagrTpgyzIFaQ0QDz/ukR0Bl2ShXBkYe66JkHegGbmQongfJGqAcbGxfBB0/8qa9qd69y6bZ9BftxcVZX71dzQH1Pp7PSijt8VQCX2pxlaPewl7MAPT488+j9DUMsypM2SXKqvhU8hq/GrrSxDaIi07cTbfT6MYqQgxLHy0CPLSR0BIMbyfzQHhpIJ9rtcCmc0/ZqQFaytd46ZGrsCyVMKEeP9wIFy/KAFZpiVOSInwa6lMjXUWW9pCWPaLUH9AUcGDI6m2UCHnECwj1aElQr/Iizcoyhh0DfSYfFNaw8cVC9+B5PJc80ylHrhzt7+233ee7WVXXkFheXs2KmCuCTrY+hx8XnktGneJJQJRyLwbS0J+DvXGhGcmuYLpX1n5RJE+jY7yCBOh7bxT3KvO0m3hlCj+2XNh7ciXdbRcVdjW4jGpNRT8fHCOcCc8SxqLn9n7rO7+F/3Z75/338yGLm8jesQb982ft0dOnGVz9UtwRhv9PP/wwX7uTFifI4/Nnz9pj7p89e4qRiyF84NfddoO7j+dt4KeffppTSjRqldcnnz1qH3/wYXv26Ek7wwAGOfrsRXuhrDopA3dXJqFA86tkZxjK0s4tAsq3q4vRCbTdI9U8wmfBLT+L8xjCt9oifUGaHl+cxsjXiHPCKDKWiy8Shx9D7jJQeJV28gqCxjBKXD0Bkdcrq2v5ypofQFFnuFXAj90oJ24hEIZ6SrghQNg3rUevzNsH7Z/Zbwdc42xnGS++jW1cBDa/Udb+Ownja+CRWuSkXmFYbelE5UfRcTKuXqoJOanE3UB+/WxwbSWyz+UMZoxmO0r6G/md6JmWFWD0j4Pm2al7a49ps3qECSQyYn6d/UbaPHz4pP3ZX/wE/yF8qBcSr11zVV35LZ0dw5lr+mrwpb+BsKvJmajOXW+3t9fb/bvbbWt9hb56rvahDtuIp63SzVVtJ2LjSUHpD2VIJ+2KLx6XJ33lxQu/AgdPo/uhqTpFOoib/M6Lrowl6Vd6ysTnV/e6+j91pbeUMWlfqeIhh4iKE5fc122AqPd8cqc33nGzVxQc4DRACq7OerJYgFf2Rn6h1uNrV8yJV5B1wd0s0g9aC0cv/KTVryCYNMU/upvwiFfEvBnt/FW8LvTrMI2r8b/o4ZhN5DR/4CfrpEwyX3ETHDvdS4pwxIu3dRi2sOnVxre71JvA1Aeffluu6khcIitdJy7SO7zSW2/6JmW6zGfSRcGMTchxvpqoPougcU9AOaz+5+kM19vqmu+qLCOX9LfXynIZuG43cwuQizPeO6F2rKoTj9D1xDs+qkd9RyhbnVw4wMdOGp48L3wyol0AHE+JElby0ade+n4L8a+JF9HoHGTOj0qdYWecMTao3/NyLnlHHS/jCwe1zlfO/eHWdz+6vnb6P4cTSz1q4mbFJPs4upsJlutC8Pp1DcS5g9nu0ZP/pWTkroz388gMcuTP4zwG4gzdELUGpzJ8lKwYoHZUnPknnUAEFCDyKdzJjwvD+8xH4YrgArNgebUsnqsX1Yp5Xcn1Wo5EhZEM4jqMdOMdbCIQCIG4mGa+KI/ktxOSn8HGmXkNtHqFvnCxOc74os4UJAZMu6QvX224eruy1OYZDG4CK2tA5NcQ9nOxBwd7dAZXKTG6AOR+PNup8etnkDWMpYX4ORC4SiatVS4iF5y4DgNYIoBR8DBe2DnKKMuk0gKq0x4HVAcD6SQPbUSMOZshBPJoJI3ZYDo5gaJJAMVNwj0+xWdcDswGRgxg6Ujvj5Ebmikvxe8McEkrvqejyZPgW8anR/vE0AyDhFm0d+D0WDMnGr4A52DqBMQ9v+6dzoqZEyaKxWA7OMTofZ69gweEfaFGuKsYv74lq1KzLl+Ae/joIXT3oTs8U3OFiNQbWgwZsV9QKzcxUskR49QBzDw21zaCj2klWxhh4sl94gwT8N5hdBi/8bRTo9eVz4RJGy+kZZWZun25bW5pIV9M28SQ8xPBOS8amBq+zzFgNX6f7D5vB8dHMZgTv7fXPn/0qB0eHvV9lW7LOYr3HOoLjBOVr9sg5JOritLhEXTxs8cq0EuU9SHGs2/se9yZn3t2wudpJghRlGQ+fACNaQLwfFztC1EOBsr+QgwyeZA9wMC3Pe4FHucLL8BX9/76EpxMV46Ui2GUZoCSJipw2hYd4MAw8ShvBw7qte0at3maxL08v3PnTr76pv5Sbahzhksd4URxynoVU9jQ6y8crLO8Rp6rs7Sny4vxfk57H4PuGRMMr5bTiNeAU4aU0yGr9ocYe6ljpl9CM/um+d0mYLz5anAtY7i2EXXjU9lUZiJfhauyWwM2/SZlrmdbyzG65zxbIBg4+yPZGG7mB44G8Cefft7+1V/+rH306RP4dLO2RThGIOT+Ck/lvXRT0Uxa2ddtjDBbDOD3Htxtt7fWGHBP81jY/pxPlgNEXaFx7nF5yov0i7EP3gWR9kRfvc6kTLplpRu6m66R6zYqJx2uUL98UfouJ7fYL8VVKCKMT1iw/apPH09MhfmH72US9Fd5Ix3Ej7g4EmIAg4M62JTo7dk6LUO7R13yLJ572zwxmHHy13YKw3JT732VDZ645OGq7vFqbHCzHjN7Ly1HOPUTJqPhAecXuVlYOsPGDTzGSmXgERfX8anWdzdTlbHejmvgEQoM7m2otMn4TabEzZT/Mhd8EirI3Pag8HMJmF5LpROWo1IyZc0z6sQ5TkT3p7BtrPiprpAGBksuMgbQB/z0uB+AWV6eb6urjO80xScjIqK8yDv1j7psOCeouQJWQ9U89k/lozz3+GwTIq0yko80J7KiY3+JfnRCn/ieL1eDtFO4pPmCsnaGixie7DNOXYrRrP0R/DzW8ivo/uTDD1/90Q/v/giy4t90tHPifqkBnEiYmDSFBo+CdaBWybtvMPu74LyKRQlQAcfIoSb6NYxGWPNYqgasLm4CDMEVnHIlTCrjCBROJjt42YnsVHb+zKpkVHJYXCHlJ7ORNr3Co7d8cE7nK5jCsfM4aGiIZN+hxhaWQvLyc6VAmQi24BSF1PEXTHLZFnGNjleA8Ai+wmXbF+dvYfwyw2Pg9g1nPzt6DZqZdtPDpKn7nBnW6clRDAoVpIrSQUAjzoP4fSvdzi4NPHZrGL7O4jTcQTiGmnjbXo3G4AVxvLfZtcLjS3JFa9tiC7JlIquswinaT164SD7P2bWThRApN/gyrrpJOMUqLAzDKuaUJ9GOLd0zMEM3B8PiQ9G30oov8vPinM5mx8WZP/uYkw4FxRlau4/aqzRyhXfLz+ViBGYCAiru+/XxuukqDemo8fvs6dO89e5JGi8uXgantdV1/BqTloWoL1fwXPnzrFENF2mhsSAxpJVOhWI7lfcyWJU/5bD8kEvlzzwacvJN3uSKz7YFZdZ7rlmdFDZl61gzPLA1x5xi1lfcMK7NAV38FLFfYPOzwK6aul/WFVP36+4dYujbXoz9J7R5F4P1GAM1e2ypzyOw9slzjBzax0A2tMtnpbmXZvJORWs/kQ8aGAvI5S6Gc04wsQz5XmA8X+LR6211abmtez6v+kGZJ84Jn3xz24OGp3s5SxI9aWA+q5TSMidmyGPlWFmBZq4CL62tYgC/zIq1x8tJt0xaoYO45ngw8Ja2E6OX/lDnCuMn8dIe+eLqBMf+s7Nzu927fz+fXFYP6eRbySyV+de9+mcYLN6bb3jr9lqTuXpaRK600i02T548bZ98/Gn7yU9+0j7++OPgk7aDQ8lYGdA1Ga/6LGsYdnFV14mDcG/kBVoncEe+cKhxR3s1FsdnuMXH9kWPojOsT36K0oCvTHs9ZCJ+cuxpCuckONi5AnXRJy3Wan+91T746JP2Vz/9sD1+tg8d7MueSgAAgARP+BLDABpVPS4qVP+2Hs/8XaDfuv3ha+/emxjAdO88Gq7FAye8GPLQ0DZcYMj6lb+MDcANOvzraEEQ9WCdEOPTBMeaGLvokJs3nfz79Ix7eQ48n1xaNLSY/H/zejUuui2+348ATjyKRkFlWginIS8NPSfb4jE8UsA/pbd0iDpKN/Shd8qCOqbaWnRUVnSjvsDo6SWTBUdDBnEpnL3MYDzyRpdaljjvvQZqzzhgfZlLmYFHvw64usDr8HWBF5AjprspYj0wdZaZFMOZJTRSF3NTw1rh/qs6YUkNywRur6Oc4U6rHme+0BI3wSVjpvn6tQPwUlyVJ0SIX/8pG+rBuVvSxzPHbzHWo7MX6EcaxaSPCWdgASBt1RM3DO6k5b9OGnQ6cKfk1FVZJBQc5LfwCOsiU1yDYNUzyqtoDKv74sgbOXzBOKVeikzSPvsQ16+kAaz78Q/uMCZf+/f77dT1hpZPk+Nk8BDiuCRVrryEMxxhyJVOR/u5LaaocLwqmCoqmakvpVVC0skdumc1oiqpjkhYxe4AU0ZeDVjipDK044/Zr8q+jA/wAq6GRwZAfGZFMohy+hg/1GGdws+qDOUyKPQBUcOvBEvj18e1hvg50PQ6LK+zHeKr8XsdRa6cuGrhG86uOlrb+upS29lab0sM3Aq7637XNeYkGIN4KuA6DLW8hDK/2FYwHDYxfH3hzX2rrvY6cLq3LSuLIKHhpAEh/bMtAMNh0hZoZiexwQqtRlfeKvcRZx+YbL9lhR04oDI6Wa2ogFBvs6uYpVwrT+JLqxYx5NqgLz6DXlyPp80+XjGsHDjY1gt5ZQjLTzuf+YXvIJlTM8gvj2MAA3KsJjk5sCIVjHLi/l6RU6msO2lY04BFRhjsHXDc8+txcxpe0sfH7tnbunuQl7TmGByXF5bg1xplN8jvarsGOEYZ5Z0t50t8B8cxlmL8QAMxVocYyKyegdrTQiAlUaX+YgxzL03kk1fv5VF9+hhjjfYN72QyBrEKB1hIceivseeX4i7ARQM4ccIm3m0N8xj82SpA2M8dC8d9tEfuu6WN7mOuzwPDC+iqAR08i5RiGHpnJRAeyA/lLHJuHcQX7+0Pfp1tIZMzt+5oaNlP3I95k5ngPLLlXkcnHZ476V6xepx22g729rPFwiOslFdXGFSm0k+DWrn04xfynQqz93d+2W0QGDVMJNe3tzJB2DuAdz4iBK46ovSEj+bOYwDqK85VTIxdFTblaFJk2YmMfcirdWr4Pnjn3ba5tdXTpIoyjVxpfCM/ym750k8lB4qecKWm4aKmeXLCg5M1+wuwxGF3d7998smn7a/+6qftH//jf9L+xb/4FznqUDq6BefDDz5sn3z6SfJ8+unDbHWyP4qjoIObPEx99UTo+bPn7S/+/C/aP/2nf9oePvycsp+0Dz/8uH3wwQft048/QXectZ3t7bDYo+h8tKousO8FV+icJyPI26ETmpND6mASY/7z00wQ1VWTvYgIzU9//kH7yc8+hA+nyJHt84mM+t5+o4qTp0PfT2ni6m1edkNXLs7faHe2N9r7GMA722vt1eUZ+tGB13VZ8kO38SKf905k3GajxEqT0IHa5YFtqFoU0eprt+b9qMcK/dnHyw06KBNOAuhnRESXUtZyk2sgdCfg4QzO3uOsJ55f+I43h2PN9Ec+kpQbjRr1kHEawKmNMtHnttn2QnRxGGNl8kpz/MhrP5R3g7aRZ9MJp0wvqyt5JFy3XAqmzjTzlc4v+SUiMC1V/3+5Cx4dt+FG/bPOOkae/L+SZdT3ZbWmF3W4/q9tP+h+ZMH7wuPteL8Nn6vOUqHPJCvwvOFPXW5CaJuU3OLBCuEpqurN12kh43s4vMVn7CIuBjC6wW0PCxi+rgCvYQQDnua4GFNPcjJG9naOfhA6CLrXmDiQMb4MZMP+SCPRhYdpnmqf1+pf5iGuCBdvmmOl6S6aOR765M7y6upMqsiv3AhLen9lDeA//P3FD66/WvhfEazd91echBn/dSqCN90QJxSMrZ2EJa8OIwWCSFqNJgccpATFX4/ebkD9IjKQIJrjihDHKka5gltCKhwVXBm/XsMgfMGT6DWYqGQVfRmj01ByVTSD/Exn01X3Ji+KXjiGNWyyvD/J33EESVcz8rOd4m4VgtMPXBBiFa3to/aslGgEuyK5yoC9vrrSVty7eI02OGCB3zW8nWDO7Q4LGF4YLq4Oa7S5R1VhlzKZ4VNXHjtjwJxiwGSbAnX7SN3VLGktHg7QiVexk8dBcuAqrdxXmwFcQ5HIrELCH/M6GLoiYts19AFI+RQ0wobBMxWwAHGkS++iDZgmupS3ztviRuU3j8o+j0ksC73cGlP4+Jj2Voyp8FJeQ5t0drxheZPJDPBUADE85Ad5rbG+rKNc1BnJm+tr2f/rVgh54ZYSt0AAJGViBGPEurfKmayrSxq+rvpm68PSUozeUjj1qNHB5eDwqD3HePGEDbeTpO201MHHtptf5ej2hPGrM6LBkfoXFhfybXYf09quIM81e4HxwlKaNe7ilWUUYfkyeoWdj2UQ54Apha8zsbqhMSPO4HpN3ISpA5948As3wDmGuspMWZCPoWnJg7I0+ti45iUjrrZBueE2TmN1Y2Mz8qksKghZ5aJ/zd+oUzZq4jGXfWZuj/DqfjSRycoeE756ZPc6cuBLh76clTrEQbmFZm7h8Gg22zlHvccY3LtMSM41bKGHlNB4U1eMia++dEQPe6Xe6B+8vLIi2+7+8Pff/0YM4I2NjdDSJ1r2M417Da/oFfyAGaOXmq0vsOMrTdkAeMJecx/dWE9nnHB6zTm2wLc/2b80dt0W8Xz3eXv61CMQd0MfZdAVYidfMejt55fqOvQAsPaYUHyA4fzTn/4s5R89eox/hDH8EDhPk8cPwljWFWDRUR6Fq77LQIgsOlHd98i/02PCl/DbryGetMPDg+wFdLKhbnEr0F/+5GftZx980g5P1PfKjsa0urlkTfqk3TZdgptqPcRJesXv5g349voC/TffVpfmCQPLfcfopOnexb44AS3FPcY7fTaTksgQRiV6VPoon0WrufDQYwyzl39+CVqftn0/8HEB3aC1falkBzdw7HjOOmNGO0I4XQ/bj4vXqhdlgtxmHflmwI0V4NoCQX7kKPX5x1VvPxNmwQE2+YQVQ19Z6vDMZztNM++QP4uZpguM7jJ2zbiCXHmEYZnoRtOEaZq/GRiTNs24UX7gcdWNMiOPeI4y1bgkx1nfcCN6xEzg5FfOq3hH704yvgnnqpuFO2DWTQWnrtfjP/KV3QPe8lseTfCp/7NYTWs3PzHFjso15J9rdCu20eWLM2TieltfW247tzeRXSeILgpAK+TU/PK6Jqjqr+K1FXk/qdl7aWs4vrAaPs5A8ohLLViIk1jLF0Ani2n+HFc1xNXVNcZW21NvgE5l5CtrAP/JP9t/8Uc/vPs3CX6vYqZuQpiZ0NXOUs5IOokXCYZHvRUVCKuIJcMwgDWkagYjkS0ZUsG4YmCRrMpK0LoPbwjbUfrsnggFPMYIxJ91CkEMVcLmc9aU1V+MuiiL7kpYNVQ0roQ1VlLM74AlE6tu2zEGOPc0IKoFX588hoRpxyufVSDVKPW7+puzemP8LrflRQwBFRp4Xad+v/QWwxcFnVMKyLeyvJKPNaytrAAHgw8j2seWDjQ+7js8PMxV5Z9VWNqTx8dnHlHk6lQZa7bFtlsubcLbcoU3AgxeRcN6rKgB5GPSsf8xwg995EnaLzaEbX3R2Z9tr/i6WgPx4DWreCu+XGSF9mscRGHh3cKQTu2A4AwTWpSBoZnnaony0w3KtEkD3ZXragNktCJg2RZ4SpynaWj4bjKRcJ91pIp2uOIij1yBlL4qCmnjapaz61Xo75vvrrpnD6od3kkSeOvz6Ji6jo5OchLE8SkKC5xpWCiStkunfq+xSjcIn5xgaGhsbm22rZ3ttrax3pZWlvJ41viFrNou5aMTvszlSq715WVFjT6NWVfClX/bJH+UJ340Kumu+Jo/EwbkMS9dSBPaoEEcePj0odC1jIbssxUGfshI0dYBsWSklF4NkOEX9dlOyT+PYbrGZCNGn30VmmaARx4XbmHoU5cGsJMS9455TBodO/B9MctJjy+++QKFdNIYDl0WFqsu7t1Xaru1lry6veMG5dz/69F00STqGOVpruRA2bOtXtOeGS/97NOhQ2hiGzGkqGdjcwt86qMXwzieGsBl/MbYjdGtbrKfla7IKrb9n7DeurxqsNo/8ofPqjbw1Y3SxmPf1pA9vzZXL3DVql4c+Q35VTRPadBItx/av9VvhscEXmPabRA5E7zjoB800OgSjgO4tMpJEPjIDHVIE6XKNu5hfPvSi/rMibz7v48wgN0nL/4+eTjBmPyrn/y8ffDxQ+gDC/r2AqoMtMhnPGHpZJ+gnD/ruwXPbjL4v8bYPT7YQxfeahtri22RydyrSybkZ6cYquglJwrRUX7ZrnSIYF29zlYx2qAc6g0rN/PKFbQsA1jjdzF88FPmftbcPcAv6KB5giJuHVPduE5ccC4XvuAzBoRo1VeGSzzOfLM8HFf5oG7xiZQA5F3SO13EI3KqvuywdMKVl16r5w39WLISmYg8lt59A8/uUk0FJ8ai+UYe6x1jZmASP235r+ZSL27gMeu818cA7nE2JWGvA9debJJHWD2oG+0PPK7iLS3MN9w09EvcBMc3654403uctUmP8AdfrsqZVthU5glY0mtY6BHInKFh/EZ26GMXl750fQ09sNTeeecu48IcMlo6Ub0iwKGbA0vehFeOf/Zbstj++MJi1vsvPJ9E6ApncRGmRZWjZOQ+ado2Q48OT31jHJm0C2f4K2sA6378/Xu3wPEf9Nu3uGljHLy/6IzUAIY0nRA+BpPD3rufSp5ISBmnMswAo8FptnAAxnExRAR/Kt8SLOPS6QDi6mOMN/KMgVmi20mGVyEIjL8y/CbGXz1WyuN7BU4JFPeSxC68Horuik49kvdAevNZNquqXIcCsvvpgxteKqT9Drp6jQPa5hmznugwx4Dhft9NDNq5W8CmgCa0eXwkr8G7ubGWvb3LGDwebZZTD0SXgdWBp75wVG9dHh0f56Uk8Q1K4C99Txl1XMWMkYCxYS0O1HmkB2lKudbs0ZUSSN1x1jDCx5i6Rn2uRjG4h26SScF28Jb+dq6ajNRPSkoPr6LSO2RifpEBrJJGQVsHYfEYBrDHlbnqreGTx9YY/9LaNI0B8xvvpCoGMPj56EjDTCSEIwxXe51QOInQkA0m1HcdWK68KJwawK50KZPSRUMiL2ktYGBQxuOVkgZd/Ck/yqFyrNyfnJ62R4+fZkvB3IL772gX7Y7eIF0Kafzm+DFhAMI67t2/2777ve+0r339a8zwb7etra18iGJze6ttdMN4+7ZfY8MTZ7qP4ddJ83zbfB0N40XD2cG9DEMHegZ+t9ZwFUeVkriruORxXobqilNkKq76krw1PrN77vOIjXsV4lB0kzOjCcvN8ZEGjUPpX2cq++nhoqcrFjFiMTjc9lBH0SHn0NbVXXu7fcE3+sUjkwxgefTcxdllVn6XaGs+aWx4mSttc38zCGZf87JbW+g7ftDDzzAbr+GzRJpyZDkNIw3rt3kN3ZyKQJ6EmfBIi3xsAePok88+y2kf2ZsMvln1Bkfx1dfqnOKksasvXTQm68aNsLyvybQGCnLBvfHKjTrN48lcbX7nnXfa+++/39558KDdu3eP+7rqH/Q4840Jg3QThn1k9D/brdy89957E/91P2v97d/K9f79+5msrKy6IoocQbNhmA6ei9vlxVnbe/48Bqgv5zhhf+Fns9FL6qFa/brRDvaP2k9++nH75PP9MtxuenJHrZjbXmHl07bWERp1eoUGLp2opBgzgH3CxHJ7Y6U9uLuZp2V+sOby/Czy5MQ5e5YzOXYCUvvvI4vKkJ62K9PKkrpwDjrlk9jo9Ri/l6/aRx99mpf29g+PwdOj7Xw6A3/ABWTKf4mTY+NqH5fm+dlPflFBXFKrYORIA9inS5CVtpXODa30hG2DMjZWSocb48/gU/qyeomwcCb5xa3nqR+Oe13izBPcK977CtYYp6uwsjGt/1dxltMFJuFxP3ud4iBJuJI0qaWyVZ4KxvXouNDdq/C5lg6jX6qEe7mkd1//ys3CnHXBZ4JjLlMAkwicddJXSovplHzrNSw+9o0q6IWsU88v9VgVvxqDLO4TnTPa4Qu484wR76I759Ebl1mgsczQLwRKhtD91gPYwJliKCK9jl5P/syrXCWjESIkjh1f44dPPvKnDHnwoWpolGJZZIl9Z99zLKEMiKT4V9b9b/4Hv7MCwk9ojOcFxQ1BjNNg7M5BfSYld+kmr280zLw0OI8HzeRLbRDyAKPAw8bdA+YKmSsCKqEMotdQskCV7sKxWETnFYLEjUooe0yjOEnQWiNfKTRX7zTIpoOMrlZAXqHcLuulEcKJB3IpXBUDtYWJxfDASLmqZ+wDdgDQqHTQc1XVR8/mL0PB9g3lYMeW1+CmETeMYHxOH+C6jIGrkbs4dxPlfoGyu4lxhWGmAYNgu4/G8bwGHby4CRmcLhzUUdDPnj5vT588z6P242O/0Y+x60BaVGxnGOm22c95+olY8dTw9UUm2yedfOTpl+IUUnF18HHQ07jwjW07kfGHh3796Yi6zkMPV028OpB5lbceJ+SgpRSEytAiRkHoI8+hDRMA2yJ/9NUu40sZ1hukl4kbBksGYgavVQydtfX1PLrd29ujbldNF2OkWGs9JvZrd25X0MBxD7hbGlxxvJEjzRYwZtxG4sRiCblz4HTFkSbGEBMPcRAv2+T2Ft8Md5DNSiVlRNcN/nbuUg7lF6CZxzw9eva0/b//yZ+2jz971OZRVlRf9DYgHYTL1a4UeeSq8fc7v/Pb7fs/+G0MGD+BqiKUihrg0AQjwHCRyxU4BrM+kROuOGeFHp7r8nnmC+Ue3Kk2xqmaFLjD+E1DiLLvFP+J4z4z+rSfG5xXV4uTSJHECcsr3iRhWlFWyzE2NXxHc33kvAS9VYK+FZzzqpEZtz/MYWTcoJnK4A10whkydn5w1C7h5Wvac4bR63YIH8Ed7R+2C+RZQ/82E4RVJo9W4N7fGwtzMrC9dqV7hX61td6WtzbaAYba473n7RVIaoA7AfAJAK2rttgA3NAX1WZ5I+9pmytxyhh8PwPv589227P9gzxpscja+mbb2NzkuoGcLmcvsxNWZTL14ScT1/Ct9vBbuXpG2luf8YpCdE22CDjwqN9q764DjTLmCp7lLG9/zpvWXQ6cxMjHMTlTF2WCa27DlEufA45IuHVAvWi85YbetGy+sAYtlTc/2GI7lpmsuGpvnzna320ff/Czdn56hI5AxzEwn54coI8et48/+Ti42oZPP/u8/Vf/z3/e/tVffQ5/kKtbnl6BUY182gFCb1d4g6Y8UA+YRjRJczfBBdjXPfYJ+v+t3/9W+zt/6wft7vYaxgyTYPirbNietLG3VbqJg33M22xTg16Go6PdioH8Xb/uooYLA7fAfb/9v/7RP2sfffywHR+63WS+eeyfRxNevKpTXQqeoXKG4w3P3KuP0m86bkT2PFV2Ug6fPIbtMPyph9RNa+gEUvJlPoVjGLCOgfZRxysN/gHDPjvhsTLMVflyQqSMZH97TxenXP1zAiIOV/HifuCv/vM+MgceOg2cyF7gJeqXuoGn8IVjWK8LPri0g/BYrArNTeh1GB58qBLlZlFQhKrP4BEKJ6VO/ny/ZKxgj/riuj7TBX4F33AjvzBjeXT4o2/yfwLGJ5D2w0BCuKEgV9LDGf6bn7yR9Xj40uXefB42YN6Mn/SPG9d9enMEP18y8d1q/96/999uO7fXYxS/kEbgpjwoF/LcJ6V+JyCVIFfiVvSyDvt50EzVuXZc0ibgeJXGxPLDCZ/0WYoH7V6vLuOVcf4EmLg+VqFnslKN/pIqX1n3J3/+5OKPfnT3bxD8wjaIcr1h3X/Rma6C1Rchck5phMHzPO08kqi/BKeyVmk76MoAoEq7YVTlBk7IMImvjogLGpQh35jl6oaQpmNR1k5mR8r+XRgguDz+FTZuGMGRXBN7nEzT1/YMZ1IaewXHPXXCnc58aQ/1xaiRKgoFsQEZUxRPnKc6uM1hnoFlhUFyTjxQShrAyxg9ftZ4Z2sTQ3iJDquSKOM9is98XGtVhHrA0QHZ1RaNBMM+vlPB2RzHPY0N+7p77myHSLnapNHqtQZSFC60c9DL4Ap8B0OVprTV28xsgbhgEIImGn7FnxpkDQs8ypVQtd5rqkwnjhyM1NBZ772uSiQPMMajY/mq0nIbyMDJR7xnfpL1DCOefFklUSlTzhebpJFwXOnVEIscAF16LtBOB3ENFFfZxdr8KqjsXxUHfUdLOt9QkYkH9HOlVMUlDXxUrwyVIis5dKXQQdanHJ8/fNj2Dg6jkIonXXmk7dTrHXHS2zZ+/etfb9/73nfae++/G8M/H+FYciWP9nNdcrLERGDFJwIa79BhGQW34pYYJgUra7U9xkfkbqPQKPNIvPWN9ba9vYXfqe0VW4a32/bOVvK62ueqYfl18vuRg3qp0rjVtTXyCLfyuQXED6x4XVsjv4/lV2triHn8MmG26YBP8hHnVYXsJMbH96srVd4tPUuuqmM0eg6tguZLh/LXj2L4aNuXsjTsJV0+cw29XN3MVgBopFKVrh6B5rYQt3R4yoVfg7uFYQwDszKcFXDKSev6bLB9QvmuVXCvMR6R7ayGc1WHORG8c+du2/HIM/A2XWkdMj6esowTFHKQfGRYPVfGZAZ04kz3KYVp6c/EReZpmxNP9c2YdKff93D6PLjonAgpQhrV0sEJqhMLZalWY0rmFWLzRT4ZQK2n+jMDJMZt6AAMr8Jx0qWOUI8qc5kMSVnqFlb6AH3NPiDuJ4eHbZ9JqMawk8scyURejayjo+PgK20ePnzcPvz4Uds9OI1B/Xrs/81PPLkWKXGFs7gmivZ7AoQvwV3XCKcd3/javfb19+63efrztZcYf9SX3BIqbZSeIVrgEEqSzr6py31oZN91UuRK2uv27Ple++nPPgJ/JzfqX/QKeZW57KOf4PlLnOjgSzf0tsy4xOF14jrCQRbn0yefOMlbAUWWVOq9IeqOUUa50U1gdGetxo2xMeMVOl8IyQusMVamXVfK65IPn2Tr9ArdRjkaGH2duy8Wf6ubxXO27V4HXMOjnoxRZDFb4sXkS+qajTYcTxmlTTro1e3JN1NfnBV0NxP7Vjfgpgy+KDRJoLw/HIimDnk3oPb8+RFWXmNYIl+2tXCa5JBIkpkx1DZ46xcOW/vWt95HH6+mL9unJ+3rMmecekFY6pF6H4BxVb2TK/KgvuGaUxqIN808mSBIe716KNs9exnv1UviOrkvP2wKbZM3aEvbB07Bs8d+Zd2Pf3TnJcT/H4bJuDcaMxvsfJ84mavvii2Kzvu++itBfZwkU0xT4RtfAw/K2WgFQWVD0PwaQubVRayAJyGF6x4tO4od3Djx1BvWuULm4/46E9IjsGpgi7HNdegUu7a+DF8ZLQ4yTdju4XSgqzNAM0iBnwXF0vLBx/rJV0agRip4TLwGliuI13Kcz6KrVCLo7B0/D163tzfbndvbWe1UGF3J1KBzX51fwPKteLc6SFsfx7pK5Oqub4p7PcUAPp8YwLaltmqEB+R18As9aZssyMtI4KZh4uNrO4IGtB1NA8GBcewz1PA/9SisGH3wk/g8Rids+4ufZQzr5YF41rUMYJ330tiBoWbNGuTdqOdGOopHVqYu5CP0msfwZYC2M7v9IacJHHv+6FEGWPEcBrAdW9iuptuOYMU/v6LnfmuPlnMLw/i4CONp8Yc8KkY7rtd6XKSMlTEhrWM8MVBqhJ2fuKpeqxcxmKSTBrCrw/BX4/zjTz9ru/sYwHMl95ndU5GGhXKcSQiy7aPz2zvb7fd+73ez9UFDV+UShecgT7lsL9BYAx9lN4YbPk9NKO+q5uCZe5M1DN0C4VWaabgtr/oVL7+EpmGqr6+iaZxqsJpm3tpvyiTBJxF4Jx/ZeuKKAgar5fXW4xu/40MiGoophw8c8mfvMmXnFwo/+aGRJQ+EJz1zEkRo62ocMgpd/DKc8p6+LD9pl/Dc9mL/tN7bt3eyEpwtPwoXdNEIjiFMG+ag4y3q1/jFlgm9NGzVM+oYwEa+LByZDq9rwPCXdxToI+6nfefdd9u9e/czedDo9zPRbje4f/9BjGMnG67+2g5lXaPEF7Bq0KmV+RPPzFVufUpBn6499dNTKMxrn8zWKtpp3aab1/QKn7aT0+OkO9Ao23rrU194qoV9SVmxYTZPeRuGvn0uBjPyohyppyJP9heugxaRNUAofxrJ8tBJsmn2X89tztMgT3ygUB5vIqfion45xgC2X3uiiEegff7wGXhfZB86prSYhc5j1bFfCgap4Qc/tyX5QjCajG71iklra9/+xnvtG+89yNNCZqEq3PAxA699Fx4b1kWfUN74wKNR1mB/rAkOjXSCe3M++vPJ09328cdua3FV1Ylu9VOfmmVE6ngOR8yb3oriqM024EecuEyd9RdPTB95xDHt4aIBnK00xKsTpSsZyVT4j3KOOeFt93Hm66gYp8yXnlXzKC81vunEUTfuB9yBv6leS19X3sAnaIkqVXl+VT/rxr116mbzTNtJfG/HcOY2X3Agw6Tt3QnBdONdDIl9wXVMElO21xnX69TNxCbf8BMcK+GNMhWJ6/g6loTmXENvZVI4ZHF1t3CWP0YovzUO6gpPcMyveotNX1qaJ88laS/bt7/9dXTQ7SxOmF/dMybETmDVs6InTHWL2yWH3hl2hduXvKprtC3ULy4+DL2U/MMTl5fgTUOf+fXPSRj4vvw79eg9ffQYPnrbl2JrEW/Kxa+o+8O/vviz2dMgSggH84vTuZvlfxcGxIuwyrWEJiWG4kEYVCawGHi++OPJBLU6qQLOU1YYFmLNvGRWn+5ESaOY7Qi66sTWO+38Q7BNqwEFwnPVoHDVN2+No11simXNl3bl3nqtDxUNPuIkPJNzFI6GceqEFtbvlXtd8oF76NSNX9vim5uY6VHiDO1tGeHUAA41EHjUc1tCq99HkO8yqLrye4mQnRwf5WWS/YODfHxhHyP3+PAIIXQlTA7cyDaG3ed7MYBzZFXopf4UO2nkQKxB2pUAA5hbFFTu0kZ62mHqsXTtm5NdGltOKKTV2EP4grZ7FqyGsPQdxw2ZVq6uGnmZAEi04EAKdccY7fJhknExPnDCtJN6mwHqVc1Epa9jsi8Caiw5CGscanj5MQUHYPmnYSq8PN4DT6G6HzF4Ul6DRAWYFwpp0zLGk4N6VqXFJZ5/0g08Qt20z3aKp93VFWRkgrATAY007/NoHMNNWcmb5fO32jk4PH72tD1++rSd0/FdvXUftfTMKlsMVu6hsS+kaTy6Quv+zpu3rufDAn5QQgXj4y0NGw3qMoRQQlwzqYPnMZz61farRCPHoV+G7DhlU8KEBVd8+MLfUL5Z/STOe2Ek2by6cQ/tpL3lIlvIkEaWMiVtDac/S2ev0M0BqAz769mGEuPXPs29eSY6AnlIu5D1Wt0CPvR1H/M5Ez2Vqwo+e12huf1S4zaPt+G75xkv+PLg2kpOhfAjIJ6G4X7r/Gwn/K6Vl9IFOvWIfjhxccLnRzyyar5zGyN3BfrMtXn4vrLiivhm29q+3Ta3ttsmRrAr665MO8Fw8pBJBH06+5/pS9JlrLBq1F/1TmxrEOO+y5WniKQ/du9LMG7tmXOLAm2WdsponZYi/YWlPu084Jpyyefk1pVf4WgQ9D3GlBuPTsv3l9+Akw/uiD91KIMff/RRe/TwYVbo1XGu/grHp3eRI2hdsvmiPX32vP3rv/xJe/p0Dz4hO9SlAVwZ8V7zJxOKET02RoJyqN5EKKIz11bm2re/+X57/517WRF28UA9ar9MGfIrj5FN0ZGfQ0+RFgnnmqeRemQr+gmeHh6eYqg/aZ988jnt9CVi4aifnKgiP6lBsMqQ0lEYR+frk1r31tGz1z1OvHTj3nojf5bshVPE8Qecaw/wdNKRDxOYR9g4i1RdBXsSb5yJ3A96jL6nRjBpMu4lm33A+LqfjR8wE+6/qSPMX5Wt21/FDZjDjfp0o87kwZsycEvUoGF+5byaPzSoqJQJth2WOia63HyVQqGiQwHQj9IVNVxwwQWPgeuIy/8qHoyM6PniXyY2tKe2KayMy1Ndarx2g3EWiE3DL2F/5BvbJrUnbtx43b7ORPDuXWwGdJ112X71sLpg6NvZ+hzD9fUEWwPW01McM7QbfDJVxq24mq/GlmHYls3gBy3KsAWGV9O0HZJP3cw4lPRp2TFGTeN8wfw3wP2n/6Mf/e+4/E8nzLT7hCElhDq38g4XJuaef69RWzBR5nv/+votwq4kvmpnlw7SdmpfFjpDDzm4aUjANJXoKwzXSz/bq8jgUK5ztxYzGAg/+x0ZJGWSq5xRYF3JKwQyVKKH8DBHpI1LPgYHjWrL+2hr7J/TwHXgrVlwDQQKkrPuwCHdetPGDi/GOWGbrHGdo9rA3zxl8LrdQWhl/LqXbQNhnUOQVd4OLq7C+W3vd999kMfAGi67e7ttb3+vHWAAHxwe5hHwK2h2C6PMwdijevQedeZRW7t7h1HQbi05O6c9KktrBR+PIqrtJww84OVeVo1o8awXLHxM6erSaYxH9yg7+GrYLSwsQQfp9SpG3x74WE9Wh4AnPbPlQ5kAjk4aORv0cWL2MUKcDLLk5TLhRQZnI6CT9NUocYDWMPSRpp0pq9FkWV5eyEcHtrY28zhfA+GjDz9sz54+i2y4CuhqioOuHRKMgK9ScdYML5UN6l/CGHKC4T5iDbDgJLttAHiDWK7Ga9yGj7YLOTDbLfcLAt1P/tZRXPORN4tDjBhenpd7CK0+f/yoPXz8tJ1gvHoagfuylRRpl8HMIuAnPX1LXaPpXQxgH2epnORLDJtuK9SkotojrYRlmzVexl5caSo+KnnrsIIoQAbyXPkT/8RTJkrW+O5inALDEyZgYGQx+IXfEeSUtx966oTjsXBUuu5ZdLUqhm/wgc/iKb9ztSdr3DrRkSc+koUO4OlCngRxj6Zyfn580g6Z2Okvjo4xcsABWVrCINt/8qz52WVfYHzvnXfz5UP7gYYVjGuv8AvrK22FPrWMv4nsXMDk05coZWR+mAC2O/zHy0ud9NCXviuR8MmK8vWNb3yzfee7v9P89PGJL5Xa99Mk+eTRdzXApAbSfDP7pXtGAVRy5CTSflETSFc6h/NePLxqJIdOgyahn3SqPEa+oC1lzIIr+eyHVb5E2PLVH0e7lA3hCs/V0jJYq540Inns5wWndKj7/p0demKF5cXdiedf/NmftSMm5mvudWZy58Cszn7d3Kfq/u7T9vjJ4/azn/28/Yt/+eftH/+Tf96e7x3lNIVr6BN6OnkRbJflq3b4Ia7lxcygW5LiXyOHF2dt/uar9s2vbbc/+Nt/rf3oe99qry6O2svzExD3NB3wk7fk17gVV3loB/LeVkbf+497eaZeVEf67sbc/Gr75NPH7c/+7C/bX/z5T+G7fHKv8/Xo1ZzWAs1eu09T5ISNC3/6dbiEQ960ZJJW/Kt7vf3XfGMsMU4yuEd1jjQn6r4gqqzmq1p4MgWutSpz6VtpszQsnke/CN+s9s/0y9oC4bhnGcPhPWXFa7xbU2gX3rkKu4dzFT/yxXMP+QIn42YV+6VuwNcNWMOlnu5rbLE9r+hv9i3SaY9p1pctKaSl/fjqD+Biu3BSQ30lnfN+Ad48pVILdvrsqB8Yow0FoZywdQOX4Ua8/0dvE24HgSMsif1BOLosPHKixk/C4dSXTmS9urXJF9rkn1jGYM9PA/51m791jXFwHd1yRDvO2x/8wd9oP/zRd9rtO1u1KNNxy1XcwDd6l/BYVCivoYrXDiCv8hW9p0LHa/so5cPesWXi7F/o6V3iOy1SVfExbTOr/7w3W1zFJ/Pk/1fc/af/49/7exhy/5cwHiJE5OWySsMm8DdrAOuKr/zrBnBIZDEVDqRTAZ056yCjSt0D969pAM9jALuiQQn3e/mNa6Q91WXDPwa0wH3pLC+niBPMU5HKPAduO7rxGr0u1w+BcPZXHV+l43m2GrPOvmoDv6tp7p/NKgYDbZ1RaWvde1VHG7kyHFjUYx0qEH1cOC6eNYD4+N2PKrgygczS+TCEGSTmsYZXMHZsowK9jUH34P69dv/e3Tyedpak4fvMT88+e9p2d/ey6mp9Pia+6Ut20NDBSAWuoXnCAO22B19w80W3kzMGIRU+TXemd0b7si+VNh1gONhecdSIlCZ5hEFneAW95bKdzsfcPvatl9xuhpautnqigfzN5MDeTLvlj3waq6TS6YyOFQMYPKNw9LQ/fUKe4YcBbKezU9pZNO58pO/kQQNCQ92V2cXFeTr+Dgbig6z6yV+/iuVEQUPdEwA0AmpGW9s6hGWdMX6RCw3g1Ri/S1kFzuqaShH4aYPyAM7Zp028BnA5cKR9bvm4CS000PwiHNnIB00989T2CkccoOm5uDPL9WMUxjlwZkUWaCpjlUMpHeVLK5J4DDdPHBB3j+iTPm6P0Eu3iSxDn6zycivN5UVk0ky4wKZOXdo1cVWfsVFhtsn7KpawStIV/8WlRcLM1JGVGMDySiMYL+2kjavEo9/NUcYVRCdOTmDKuCo+i6ttCN/lJZMqB+MXyOyjR0+y39dHveKkcLli8tIVBPrj5ckZxvBpvgpnHcvzC+3s4BAeXLYt5ODezp2srjrxcSUd5Ntr+tj82srEz60ttWukvUQ8XyETckEDQJnMUwI86HUaQBNoKp4SzwmtE0Z104N3323f//6P2ur6ZgxuBwdtqcgBuKnbqphPewikHmSCuhz85JV9zxylQ6RH8XTW2a9lijgMnksXg6DnTWQmK7a0ISs45JV/NTmC9vjiNcHgYP0lE+XEz3jDI59Gkf2yJv5Jj1FaeArO/K4A//SvftIO0E1OjPKSKdndopAPVjDiO7g+fvy4/Rf/5T9s//d/+P9on372hIk4RJZOoRXtV2+LK/X7P9hlJtQdlckj++0N+sPl2XFbnL/efv9H32p/+69/v33r/XvICZOjS0+AuJT6Ypp+MNHf4PuSOmxTPgMOz9T96kfHAXkmXdGu6M/V9q//6uftT//0z9pHHzxEJ9lmyr3S8JfXwIuIcuVXKPZr/pebxlUu6T54IE9m+ZIwPv3E1exChva4WHKzraDbfOFWg8PPyMqf9KOCkPEmeHkrbC+mCJur5bLoQ39zbNSIVHZMf4Es1vhZOA6DcuAkgOCb3wiXszwFUlYWCsfykwy/xAkrMLqbDaee7gO/ovOxmywC8Ev/IS7tpz3mHXo1bcLrFF/1rO2bNYAzMUgOJ0RFD10XR/6q7uEMBx/yTfokbsDoxSZuUKp0LB4AjnXRN/6sSByAaZ8t3YmcdQNYPquTNH0zRjH2uzDI/L/dubMB5HNU3WX7t/7m99sPfvhb7e7d7XbcP4CjU78FafFFroauly62t7Y/uKXypPm1RNskTVXb6q7YUcASXloSPVDtikwZBl5V4o0yUHRMfAqV60WJz/+EdWqYr7z7w63vfnRj5ew/AO+13o44CTraEqGZdZOG0vElure6lCkl7OrJkDYNJged2psnyyW6hiTEhvFVjqx5HFUrv4koiia3Qi3hZaTGkQbVi27oZc+vHTzMp3NYrzCBL5M1Es0rnAhB8vZ4vLhaTldMp04YPfFJMM1BpgQ6CyLWjyD6stsCwr3A1RfeNIZ9eWN9ZbW998699gDjd2N9DViv2sGB3/vH8N3by5FmebQLbTQYpIWrZzZf3PKhCwaVoIbC9yVCqKZekiIx2s1TLxeWuNkxcqwTHU46ZU8vtFLwQcB/5L2WlWgNCw0anQawx3qZJbROAduMJyxdbLc1S2d5mpU96Cz+lrFI8hfFUqagOKDXLNx74SSee+HYXnm4tb2Zt/413D3reHf3OW3w5Ix6TGyZWiWtGW1WyLjKE4+Xcw+we1XdSiGmKiQfM9rhJ51aj3zk+DN8KBJ5IQ4cxPkFND86cQ8mkw/o+9nDz9uz3d22d3iUzwMb51OOa9DYR/JOEF09osI8JbASVx4d3HV9GEn7VU6uErrCp0wqx/LcR/8aunUihvt4V9IO6Stvsq+UyYkTBvdjaaTI27xMZhh/gsJzG8XwPnk5OfOT2if5oELy+yIX8ce0Txr7IpPxR8dHyeN2JfEIHcSPuuwjY1+XRr74X1xYrzDriD7rcEuHkyjNFPl6sH/Y/vVf/mX77NPP2tGBHw3Zbc+fuZ0Hv7ffDokTD+utPbF46hOmJFtbWctjeWlgvQpYPgGtDoDefvTCAf+WZwFjpEn/Gj4pDP6RP3yYbpQBw/Wv8vCz7zu4OiHcuX0H+VtIv6sXxJT3qtO+Ud6wgYKRe372wVTHvxGuTOVKn9i/qv7SV2NwxqesKeZzwEKeAn/AML7SzJy2GapLj5+FX/mLDkQQLoNdX/mcFFffrPYN/Ra0KS+v7dvRedKXfOYRpjT6Swzlv/hXf8Uk8Rx1Tx76hL2tevp0MB2ucK32RE+kHicrXl+05YVb2f5wd2cTHYpRdHaEYXiRFVMnvrap2m6/rjZ6hJn63jpddMkRgC6moJccd/JuivcYwR998ln7+YefImMaIVZPOa1eEFMNaGzaRmuJ7/QabjZsw6RDycnUFb1n+XbFES8ZnHR6JrnbIKRT8qfM8LriVdXlxZLTcPQf9cdDg+BOAb3yNaCIj3cxYnNf/4Jrh2p4uFTJP2OkS2CaMM3yC90bsHqdw1Wd5cbKbvLzJ/72tXGfSb/lR57hRju6N30sOMSbjB+0mLgUIH0EjfsSN4GV/LM5606K1PinDFX+CQ75VRq3XPEGOmLKbZ5KQVyNX5OMV5TcLnfjxiv0cGv37m23HfrC0nKdThN9wa/gFhZjYlL1DjwwrLFBxC+yoLCbJlY93XGweMx9gYhXmr0COm7E28iERz3Dky9lhDHjfyMM4D/58MNXf/zDu++D8t9Oi/nTVRPL2QFmXeiedIhbN3EqwKGInIULyrAGrW/hTk6BoCuq/Oy0EtM8qZZ/Dka1IjYYXDCqvprNOVB6DaMRBL3M0SBTFjKNJ03B8GxcjUnjs+8RhWgdPnp3kBa3PDIrDKZ1Cq/7pBEdIUb5+yjPR/gqbE8d8LHtHNy+STy3KO4bbW11KS89PfB814112n0jxsHu/l4MDw0NlfOCZ6RijOYlPCcADCpWORkc00YVOKMBNMljWPAXd9sl6u45jaA7OICns2DLa1zUXhxnfNLIVUffeF/ICrArq1k10NjuxlGtPNshAYQy0vjNgJcrMICWLSXgIJ7j0WxoQxknCUSHZLpQk4zZ5xlagh/wzRCDCljmdR/lO+/cz6kEttsj0I6ODkHB0xNcAdUALjkxTpycOXNJ59PY9UB54fiCV63ylpErDuX5AcBrVgqkGcJdWNG+PohIxzwRoI3S5PGTJ233AEON8At4TsacQOCHGJTNrFKIk+1S7ghbR9qYAUnDpGrReS89bLtk1sjznF/3lMoX96BqALsVxj3feTnSugkXLcuQVo6tK7C8djwmnvTKN7x5kR/SahJJP8LINa/31U+vgcdaJh3CHnvrrTf9IXC7EYxhkv3K+Owtw5h3smWbbL0rwB99+FE+5+tEz20+es+adkXdVV0nOOKWAUH8xQe6uALti2ju/xWn0FDacnXCes4E4ow65YcnZPhZZF+My0REWVW3yGtx8V8nf8LwuN/hXYWXP8gEk8HbGMALGMLilBdowcvTPqSN9FCEg0to4U3tpTPNfjCrMyq/viofafriW5W1LuPKsCyjrsp4b1j8UmWlBS6SR+aCNZUJ81R86ZCRT3z86Yz33vrkZW3jqL4eQ5d2+JRAeE5s7CG2zbTqe9CWPqDsf/Dhx+2n+fwx+Yhz7/HEyKJnVj8opwkWVLozHNkCd1fO1KeLKNL333vQ1lfow+B1dnyYr8C9RE6yHzH0Ur5rAUM9rleH2z9cAZ6f88XMZSaVPolwz7VPuhbovxft5z//OC/A+eKb2/M0mNUgYgy1gvv0h+tteaujqLRVZ+hSptN78Cb3gkjeuhemtap7PTHFpyPqzpEWWFeuKa9cKyP+rIPfOBouehg8hlxZbvikC38GvxE34IhP4mdc8MZJosDy5s0sX+oG7Le5EZ9rzxdP2yYGcGWoPD3vJJz/5UbYtEjbJM9M+2ddLzDy6QzN5hp1TWD6G+GZNMtFz9gXqCeGpX2DBHPLj5IN8UDOLaAM+JNPyKz57GuBRx4X1paX3HbnmN3anbu+l7DZFmMA+1SK8bLXE5khv7CkXVxvc6oa+ERmRhtN01uzdXa08DGCc8+PiFwtkn9cjOPf9FdJjuYjPOuHlv3Ku9evb/wfK1B+CP6smzC9qPDG/cSbL948BAKPf/nzXw/jp86yFTI6Xib6Gxm5qIyzQuSATHwp5JpjmKYXBw04Ga7AuXJ14Zu+CJqPsmNkUl+MxyhNFYUQqi79RHnM/ExXeWlk+cbya3Dw60TalAsobD9beN1HeyhwjfvVlUWM3612546nPbiKp0F1mq0PruTpfLlmZ/t2u+3RS1u32+ryWpRh8Kcdts8D3bOa0Q1SO4x4uw3AzqDSc++iJwGYP0Ym+Pti1Qn1mM8O5ekTDjDu41tammubm35lqj7yINxBV51KeayEhv54gvFhBO1TQGxTxZsATZLVa5WpcJUYe6ZnnfyRZzpPD/AYLV8wMl+tJDLwMTjL4xjk5DOtXoSp31ACOu+zP9XBRD4lrZRRXBDxn3CMv+prq4KGhO2vr0ct5Ktq2VNO0Qv+XSfswfpuHXG1yO06FCkFZJu7/Pioy1XerJySIVXzz3oM5pErcuiEzJMP/OSyhqfGr4avE8Ya1JHtqgA6MAlwMiS+SFomK/Jr9tr92OYz61XUPkkYk6nAIU4cchZttKn0AbqTAfNzX08lyliLrLgKHWNXuaEfxShhkknbpbsyapmlhcXmx0jGfrMyLmi//ROZcLDz87OvKFOnONA3rRBDVmOUhtTkAu9EUOWvIS0evtl8ipwcYyAp97ZFqriqoUwo27NuyGbkc+Jor22lrO3zzF+3HJlHGsgv9YF8SrttL4Z/2tG9MlN0kQbTycboU6YNnSJMvXFOIMS7JkLmq/5XThyFX3RXfsopzNKhZKdeiJ16DUHx0EduEt+v4CC9bVYZYlW3dWjIiyM3VTXOSZlPiOSdznTxKDmR0u4jX2ob6K5NvPJE70j81M3SeoS9Ase6enj0GfHwpWj1lk8FsiXrqD78M3lSwXV//6Dt7+kP2+E+MnB43I4O/TDHSTs+8tjERp9aadvbd9rGxk7b4rq2ttmOjv2KZi0KSEdlUdLKz0wYBx7iFdT89wuc2QAwwd+f1+6TpcdHnt5wJQuJj0/MG/kGDGOMz1Mr5Fp9GP1Gfxn5J/XyG85QvPFTsHFXbn+tbuCeBQt0l21KH5M5OO9n26mbxM00ZNJWfHSuvue/6q7GC2b4GLLdj3rG/WTPur6PMZN8Y9yJTsU4IE6AhY/ypS5wvCh50RX8gmNmskXHlT7pfVM9kCtyKqzuO4RS23p+6sj01V6H44Ljiwsq9ZJubS0xty7187sOALDov4qTFvFk1ad3k7886plr8qYNM76X+40xgP+T/+yf/iNo9ZMvNATPv7r+Mpc8I39FTZz3EFCmhE0yUCZFKEpBGyYh2XVASb1GRQDQag4cllW4ZKQucEgz3tJezaeB6KNj3TAiFSwfIdfKG0ilAL7XY1ldoV9tiSHQFY6KzsdxeSEDYV8g7ZbG3esX2QKx5re7ma29994D/Ds5g9VOcXx60nb3/ezmsxwtpJGWlS1+l2eucmiw+ji7jnGLEINYGSqeS8zg7ICPEX3iI2cGB1s73r53Ja+OY3I1zc7jm/WX4HQLoxA6YZz7LXFfxnNPsh/i0FikQeS9zIAjHTV+05lDjN5J8SX8nS5FotBv+MpW+VU8wipaFq8daPKkIPmrbBmFfrHqFhMFj5u6m8HWVWtfwvGoFvmoiwEMHau89RUSkQOUjdsN3A7hdo7iU5+No1R6Fw3+6cD8Jgor6ZUvdXTYKpd81CErsatZYZzLY/Yb2cc9t7SQ1ca0UMA3gQHtlO4yEkKp0C40kCbyVTnHqE03wKkoDfsS1pOnT9rDzx+2zz79vH3yyaft448/bQ8fPmqHB0wEMArEPJWhqFy1rvtOe+6CTBAg4J6MVJ3EunQ/8LBsUaVgjOuYHI7VtvAPr+JOH9Swe+HKbV+Nww9DymZnAkLAl+Z8bOdWG/lqXukqH9N34ZcnN7hv033UQMjqLbmytcSzfm1WVnupy9Vit3koq+KR9vGvBknbUi685Rp9YkBPFnJWW/rVOF0GLXCxz2ULCAOPhZwwD6MoDcMZlj5WGZp3F3BEOmExbN3SRzyjn7pPvTj7aGg3SS/aUjJe43Sk6QI/RQt3J/buP3cSkkGSuFGH5cr4Lb2atEkcedJPXRy4pL1HzTM+5ZUyW3XWvftTF+kDHvuWrVm0zzZaNn0cfDxVYXmVidv6BhNF30FAnjutBunFubxknNIsSgXcstps3+m4B3aX0aJnN07FH+/2pItz2u97Eef1FCOyemmbnAS8jB4VzuLCcttY38Jvoyvnsx/d7TdOHMQf0IE/cfSJ3OdvJr670hlTH9zEKbxEcqVv58MbcLsbUW/QAedtSW2196pPnuSretVxIzy8brZMDCS98SQPbKyncn+1nLiqj/MEQv3Q43S2Vzfappu03d8kPJvHa/FhlPlFLvTtngL+q+uMH3Sb1MlvjB3qOP1YQIrNQB6kofe5gmk499oN6h7aNvhJRODnScbQD+Gc9ZlceXXaInl6TX8tXqM5+Ff6igwZL5OVMvTn3pddYNEQrqeVlaWyjRByzf9Bt1kfx8VgPJ1opA25j8+90+HfKPf6f98Db7gizi9xcGdiVPT7Hgoxi2gQSuUWyiU2LnEyEcIl2nx6fkXQkVZlJsKCG3GRDpwC46AwfaFNARvK3ZWFUpYqKssMLAauCSE4CloJp4N1CbiCrtDZNRcwflYW5vOJ4y1XLjGQNrlqXN65e7vdv3+vbWyuU75h0B21p8+etqdPnzLg1LmZttFBzL2Y7o082DvImZqu4AQVcJNOdgIF1eOYxktgCrjNtpOZ18fQnu6gYWDbNfo1gH3xLKu+GGduf5jHgFv3HNjlpZDL1jsw+sjadmm4lAFJoh2UOAISpa7EpWLC4bPevNxH0fTOUB28yhUfu+vtMjDKqzBcjb69s8PkYS1Gg+f+6m2L5S0SPncfvIwHkjKnPGjM53O3eAdUBKanV5V2xMyyScvWB2WCsHEDn6TBawuKs3txPd92Dtr7yV1fGvMz1Vltd+tDTYGzamkleRRGudBOXIVC/GgrFRLnKllyWWvizeqkbG9vP0fdjav+4OCYNA1My1A2YC2pTHcD2DTFOewig1fvOwrxSTOOvDP3hUWngca1j4SzMq0xUQZHcog/BYYBJA+mys72VpvNNnlEK1Qi3GajXJk3LuimcjPEVh/G7yUy69WJnZ881hDOBy/kKXnT94E/pGrCt/ASDMEh8qsDTm9k/kuacS03sBRO0Vb50wC2ncLVAIsiB3gmSB2Pkhtc2tzx6nGG9SUDicHLZ2k3qRwXbARnMk6qVB79LNxOTbJ3H3hWP+AFQMq8LS308hY/zaPBXgsHRoVs0Cy6Vl7hnZy6clS6z8LChV/kGxODZY+J29rq+si2dtpccYIvl4riDdm+0Ata204NiJqIFw2lv3WmhDgkl3IKrjGQhSKNqNctZMQdHp2k/7hCrDHhZMHw558xofTTx+I5EBJkXEVY59v8SPuCo1jlKQjhFeGRt+hdbhZW3Gyenu1qnklarkDv8Ly+EeY6eKf+ncKZqc/8Ecf8S9RXwQ1c9bYl4y0yEVKmDeUmoTfarh9tmcZbLK2fKf+ruuCirM0UlcLCjqTlys+r/R186wlc4T1wkA/1BLB032jjwMm807YKV5guiijb9kXzDs1Q7QxsvLCH9364sl2qT9V1imMt6izla52OY+mzElm4isTwRFnfF7z1ERryNepXF4hrJqro8Hh0hKB+YxzE+M968Fd0xYw3vbTkmrSeTWL568SKcsWZTzcrEJWzExqCKjhDSctEDaYICy6zoxlYhjXmsvLLVU76ZqxC4H7k8fJQreD0eig3WbHgWvt59K4AlfEb4ZkMqq+zqupnjDdWV/JRC8/1vXv7dtvMl7VW85U3PzagUbB/sNeeYPg+evwoBrCDq3i6auELQIf7h+3okCv+4syjva5FSBeX6nQGBco9dVueH/veuzmI38eSvjDlIOFjU1dxfCHJg/hfYDC7F9NO57DnPiLfPPUMQfchuz/Wdmkg57FrXsSqs4KdFboqbaeWR+IvafTFo4g+EfzBgkwUOk30g49lJOHzS4b8H/zWGZSXDq71qdu1pLs/1BVuV7NtS7acEG84/MbXBEI0lLH8jxLR+NXQiqEijvEaL8OYGIpgKJ2aGCVjd8MwplApB64aeF7zsQnoB1LV8UWCsK2zvbqAoj4nbdKk6q06C7bTJzJ1I0ZCWlI+j8fXvtAzBneiyRpil7cMcq3x67FOGfztAl6lyYDb68jvyhVMhFD5vQcuFMkJJIass1apycBflDzZA9V/M260W/dmWhlXGpTyxC0dyUseH+HVcUf8uHcC8YqmuQpsU5y6uPVnKGjLK+/5Uh5x2R4ij3ChL7wsnhsnzQtX6e+9LvdXXTJWSl3EWT5UP4psdCcPXRXN8W/41AVo5UB+1LYT4mlQ6YviVRl3A7dypvkSql6ZFN44u1eg/qxbePHkz2SHekjhWnDLUPRlReFXnFtk6hHylD6Fw/DwWD4Hfq3Sp1baYXPtbz79sf2uLlm/HzxRD6pPdPLMdjtRcR3BJyTbTGDVV0kPTRKKt9zEEzX8cNavUy/aTxaYqPt1RGlNRekLBVKDWBzlRT0mr7ZJ+7nUkD3755ft6fPd9sFHn7a//Kuf5QMdP//5h+1nP/15e/TwcfPz3ING4THesl7j3+KS7y1O+siH2pZQekVeml0+Dife0mX4HvvGPa1JidyPuF6vaXEz+XVFg6KDlZomHccYqws4rtO8+HTot7fp1+I6LupN8R2yPyZBkzb3sLnfaM/knqs/A7pR7ktc4F7NYpT1FDcSVTqwe/sReI0tEPLdfiS+1mtZeVBPMOpJTy0SFO7hj/VafqacPrpBubdaWJiWpXGFT3DqeRMWzmiv8b28cCbwhO9ijffg6pY+F9M0grU1fJKpnvUJ5hv+FnCENePzZV1h50p9XnscRKm4eKrD9lBr/ca4//yfP3z+4x/c+fsE302ERO1OpTfrwjAUEqGkZRCFCGEHYb2PojKG4uuFKQSXclFsEYgysBSIMkhlUjcuiFNJmSHlgB1FQ1yESGOIa1bsKOdg68Dl/j3r9JOXNzCwzKvRWx+F0HhSaVO3jRB3YVNHhBpBCUKmwMQyWshjGYTYDzf4eeNNtxFgTG5i7LoiqGy9om6NSlda/ZqWX3jb29ttjx89yeqvxq5GedopPcClvurmqq17AW37tQz065sbbRODd2V1NWfQOgBtbW7lC1XukRUn9z2eHvv2fJ1U4P5jH5uGpvQcV30X5v0S12LOH972vNTlReqRBvVJUVf3XA2XdjevM3BCg/CCPDkblvhhNEoWaRbeymeYntUxaDNckU4+1uqrdRhnWC6lR4OfUiKdVhbLKPeLbyoW22HdGsAawhpgozNLs/LST0wqLZ9m5d5rvmwGTM/WnFVOyuY16BucglAwC49zgkMaRh47MtdhUOmOjk7aEz9QcrBfM1pXfimXh9UpN8WpfG97qjFUeJvR/DWjJ5B0aSkOXE3vAO1XpiUTzgla+puGS3gx0pTfZOnOstKa9N7G6+7VtJ4Bg19oQr0yNHIvTLzbSMRNGfBs0rx4aFwGpcI5tcR6qYrBINEV57Xo7jUGIwaZfc5tLXv7B/CsTpcQnu3mRiSCU46yI797vDdW13KUnS9leCSbx3BFDviN1Uc0QFaOPf3h9oN7bZ5+YpyK2B4uPQU/2q48Fa5FB2XOuqW3zgmyT2TyKWn6m3vrHbiy3xYf3vELDPCqgawG60Ry48qHesN89q3QGm995tUALdkSN2K9Bwf5EdnLtcICtc3cGEoV1umTI+mnPpxOBkwtXFIGF57hBv/NY0yFjOcfMZMBk3CMY/FJneWs8/TUp1NMDNQdpOWYMOCbX0N5n4n8TzEwj4/df/sSnKyp199rnP4f8eUSDyx1up9AXltZaO+/ew/dhQ6Hkx7VJ8VCc/UN7ZELsANcy/hldG77h/TVZ7vt0ZNn7dHjZ+3J0+dcn7aPP/ms/eSnH+RFvYfoY8cBKAWeaTFl5R/th/bpF4kqI7vGnOLZ28Ljsbc0MU4vHFtoW0Or8KHolYmx2EtfGiDv8/Tq5lzaJ+2ypWjwbvCS/BIq5Qx3ZyjyE5mjPDrd/lbjDDFek3EqS3pxHC4w86vwrOvdOmN8cHoz+Re6q7Cm8lhtSKp5elic7NveRB6Jz9NE5C+w8ELQuDd96Jn6WYzfuDeCzB39ik9kwE+8zugqNY2z4Yws6XW137Xqq75aXv7LnzHBjz4RX3ioU9/UIh46gbSif1KSDpSSMWUYGTQJNiIPpQuvXfdkoBvtwbu+J4Q+Yvy274tb2AcY2zT6ahYsiMwWNDNwG3lLOj+iwC5lJpP5LudZPMIw1nte/ZyeOMN5skp8PuqDweyCnItqdY/8o38dK/TjK6Upj69R9DfI/fEP7q5Cob9fwqKHjlzGXXmJOb3rQwJ/JaBwLoXyKDEd0Zm5Q1UJQZiTfHoHfoWcfB1mwpRTuIbyjrAJFygRqlE+hlitNOUt7QiFwoPxC+81wnNWq6u+SVQIkok8tqOE0jZODWAEjLSs0HDnWb+Yhm0R42d9ZaltY/iury7lyDMF7NKtB5e16qpQ6Y8OD9uz57v9MbYrtAgu1aq/82LTpSsV3TB3f6cI4Dxf1RVeV5BdrfU4MBWiQu6qyOa6H4i4JRDiMajFjQ6xvMisblFjeYGyi1mJ3txcw8BcTdhTH2yex7Zp0Ds+XbjfGB65aqTxmD3BOFfRX5iP8FCURW/oQWfJPj9oaR5XCnUT5ZaOV2GDvtWaVVjTcsU458Y2rIOXJz7YYTKwA8+2+uKLez0DRX4oA3SlqSGhbBCDly4qKD/j6/Fn7llUeaSESkp5o3zVz/8ghedqOzTCoq7I5+AlbI0rv+z2bG+vPX76rO3u79eLbpTPflXyROb56//iEgvSyuvww9ly2xPcjU86WIpH2ldkSzkLiOtwRc7EF0wigoNummjI0h1Cv/NS9+JmRBlZ8BTejImr1ZXCtp++br4g6SkM0jwr4KMerh0cV+PKJ8q24W3N+MhIVigJe9yf/aHkhxwAyRmthAUYPlFOzi3Bw63Vda4L2W+/AAzP3NasdXCRhteZ4LldwiPRbiH3dx48aAv0F7F3LjmoUys1VZ9RqTdx3Adp72vwUYc4WfbDMH6F0FMwKpNlpQ3GsBPDLqcTYyPx9sfaC5rawS2DlXyCrqbFgUPyuweVeNsieWu13/YJq9LMKzz16JhsWq8TZorV4CmOhFM/Xlpa1nBWTq1j4Nfhp99KO+O5WoZcwUm48aA6BvlaLXURw/cnzkiwIUUX89GJmIifYmT+PGd2mycnzpCl5NmAf9Nf9cl+BxBfLFYUblx/2ZYWbrb793bQaQyg1zCmUeTqq4gbpXwi4jTazWjXby6A13UmqKft80cYvk9227Pdw7brtjImr/uHR/ThMor9St2xnzbH8H35ypM/bCdtkGZAlgbZl5mV+ZKZwr+3Y/gusybYf22LcWXgAIu2TAzQZArw0JsUawwc+aKuUvfOo4Mtb5kax0bZwi/1hWLdmRx6iBPx9FPL+o6LRuRI7ll6+anLXeqopGQJrMpXuBuoixkmcb+qExZlrpab1JGKS4ZCD26VUVOlheOxNFP3SmP5UzjXy87qDGFLlRiBAAjIDm84w7Nti+so5YkHEEJZ4oRj2J9awfBN6h76yXT7Xc5Id0ClTCZC3HuTJ5T2qd7u9D9+tqXkoyquWj2/vu8ZRuaiO0mHlXVPeH7xRnv3/Xtt585mxnfPzVdhFH7kE1/bhQALunAHAOE8sY3uJkyi9EUDSBD+auyz/eLv+ep+n6G+XNp94sqwzTngeuLn5pz43YhO9qur3iecvFXW+Fu3gJ/af4PcH/zwvZ/cvP7qP6JTya0Qy2sELB4S45OmK35yKUGueDu3L684k01kBFsXsF4DuvJmdYVQZLvDjfBwb54Yv5RzIB7bF3q23OexMVdxyCNmmFtvErsq7CP+GtRTXZqVygM7Azy3Ko2qRxgKFt7sKiwEegGmbmCU3tlabxsYv3Mo+FcYoL7Qlg9M2EmBXUZUy6eL9/YOMjD4SE5Irla8uHRwehWjV6P4Atw8jieDZBSknYDBjX+uatqxDg/dH3zQXlCPncAvnS0uuCpW5w4vYUxuYexuYUy6/WJ729MlNhJeW13G2HQAc/B7QVugtIPgmS+RnIYGrprmE8QYkfLZY49UpCEyf+GNtAJ/v+YnjaOYMpDaGVFEdnpxl/7hW9HO0qouV6h9Zcxx0c7hyrT7kV3dll7yW1gOnp4p6z7mGkTEQePXwQ7+CJj4KEiTuPfjCa7EawC7khKFRZrKoQ4Yh6eRDTAhTHWRAx/9qG2UDhF2D6xGiy8Yeubvx5991p5yPcMw8iVKB15YFTm0Xn/D1b3XQM99D8Snf5in31dS3XtneuJ7mu7NgaPDTbDk5M10XMriiQ7Z8uvhntVwBlp+KmrrHwZxTqwwDuJl9o/M18pSDUrmTTgwLFO9XsXtNY9dkWONFY2mnGvtQEGfkKfPnj0P3etxMTKJzyBIaeXOiZmDztrSMhPNlbZA+suz8/S9OXgVo1K5pIgfCjlzAkh4kX5598H97NOWl26lKHlVAQtbWTFyavArO7q0nzivJdMvg7cvwHk2ZyrDOZAkHVnQUM6EuhullolBHKNTw1IPLaCL6ebXW4+yk8k6E+AYuuiB7LcOjG6oBraDV61K65MXH91xqVGIXoSO9rfEEydthvFrOBMa04BXaaO8iwXg299Itx51j9vEzDMM87FaHQ8PffHRJ040LHpSOmqYq6N8uvXzn/+8PX70iDwn7dZ89VXJ7rVcSWR44E+6044hP3Qxwi8wClq7s8MECEPYsJPoyHra7IumjBlVAnmax9C9pK8+aZ9+/oxJ63E7OX/RTsHHM6L9utvxKXjn2D0mEy+uMy55prS8iHbHK9XQ5tVlrpkQWR+u6u3h/K+49ECuZeCARvqJdNQAKhpGBIir8dKuoY4k0n4jTcjgljO/tBc9BT2NVwdRPDKcOrkGhrTKD2e6mUymHEhPeBi8Os2DvyUGC3pbUr6gd5gjw9RV2cpToQpfdW+PLVcwygWnjtdwI9Vr+qC85qpsaYzZJuXXtNAaeI6xThyQ/shrGYGl00ZLok/Ia7nQhwoSxutGHmme8QGv3kocsNwOZnzC6jKuVb4+XV0GsPLfV3flP7ik/+PFxfr96aJzyBMnHH7qoLQF3WY4xqpe6SZPu458LN1q730NA/j2BhPzW1nwsjFCyqRRSFSRU67EQzoIwrrx5jVzD1XDzVOB1JuFJF/i5lphaAKuN7zincyO94g8RSpbp7iv1eMKx1bxPnn0TtDJY52/Se5P/uXnJ3/8o7t/CAe+Kf0G0SS0jC4Bwo80wuYLS01X2IzDj3Niva8vuwlIQaqBoFabgCMsOnfBUy+oqBGkAEZwUA5DoKr6MVj5JrSnHaDGuqIGDPGe3VpGcQYOFE+MKYFbXq4Hxx4OUBwXmWrncvlYY9Gal9DCq0sLbXNtpd3xxTYk7vLCj0u46ush8dfqccCteZhendbHvQ76bslwlHbAjwGMBXWZN5UvswLsOal2cPF0L64vtJ2depwPxrMvgmEQ+jUXv8d/fHTYDvb3cr9EZ3jn/r327gM/snGn3blzOy+TeQqFRu8i+GQvGr1afO0Vvu39AmP8DKP8BNyk+cKCx2+t5EtEPuqwox5Qjy8R2g5pL229aszI4+IXExyVLXlc7UsEBJS3kZNen1T2a3gONZ5CYV6N+PW1tSj/GFIUF6788pgjB3xhy19PwXClMHwbFZPXKn2M44xzuRu/wvNLQEqgOORkCPHJvcWq46sfNH5zioOoc+/Lka48O/i4V/vnH36YD5U4QHrkWVQa5ZXv6gMlj1EyE1+wJmlkiy5KnD1I+kx9XC+aTD1KN8mXyIJQ1xHGkRQw/hO3XL2thGlary++ysWgk0fC60n5ShU/+0DN5utx14hPXsoIYhjN8lfahupBzX/KOzHAkQgxgJE5J4Q695e5FSJMDE3tb8JAHolfZUK2fAv5tSbkaxm+eoxfDGyck9VzjLFj+oHbUVY31ts9Py+NHFwgY25TyfYKnP+F61X8M1hRRjmXtg5wmVwpGzDClRHPAV5bXQ/uflXRYwv97v3QPzHgKJ/9ttdqJSrwSCsqQSNpEj3CnbKQstV3ysA0c89tu4g3XdihHfCiEy3A1RYYl35If6B00uwzMbbMpzN7D4fnM67KSwn4KU/RC8JSN8mzyWBun7d+0HIieog+8EhC6XAB3YVb/KX/UJUr5fabTz/5pH366WfkP2pzTrrDAnGXD/4foamvOOgFPu2aRrvbt64zeV9qqyvzOVnHiVG94KmBJP8pA93b9TkM25ft0ZO99tEnj9v+IboD/Wp6TE3y5gNHlqN8DN7XLlDo1UiVJ4bLa/hrDA2qlTPqCBk73ypIDmltes/nT3Twrtxe+k5FJkA9f3hd/HlJG6mpYOIdZ1aXVtrayqqAg4w/F4Skq3Vi1wBb2cITPxmDTTeT98o6V+tyIuakMGTFCW+EdVdlQieH3havE4dcbW8PX3VfGi9+v6JL7fwbJcTHJ6nyxvExoHr7HWNNt8ygR/BDTkp+la2q3zRlNfQTMC6GLTLu+DDi/a+ecKhUJ/hxknl00ZxbXNA9TlC8ep998+IK/81fdSkThWs9pao4WySm6sLJ2DFtZOCKczobhVykykJV+ukr7Iob7evffNC2t33yy+SPtGG0G7acOIh/9SdciBXwhVws+wpX3CTAT/yEUTI58iQ5TlimJSmwIA/pPX8JLm3gPn6EC8ZvnAGs++Mf3bN1/yB0TEMkVF11RbZyRQYJZ0YpU0xGVjFinFXb+VEOUTJVpuBQqhMq0QQqFk/Fo8MpzA7IZOhpKAW0goo/yp97FbZCbrqrwa6svrhQGZFHZaRwBjpONK3UUZsblYZxlq8ZONEKFfiih7P6tLwwl68TeV1c0IitQ/8dRJz55OUxBt/61GvN4A8wgP2qmh3CDmuHE3cNX3GsVSRXWanbevVgWccfeQTVRQxdV1NOT/xwAModw1ij2Hg7u6t07o/0rFW3TLgKms//YrzYSaVmXnTDu9VBY9uB/PzM44POMXjns93C1V/PR3Z/j6tfh9RRBjBU0wCl48f3NgzFkoGbOjS0jSvX+WQatC9jQ8UFTaGtj9Y9iq1exhOeg7Az6Xr5SJplYpAVK4wx65W34Ytw5BUDOcCsN1sflhezPUTlFGMHWuYRPF7JsZywuhR7G+Xq7FsF6L7Pg739tvd8H5RftkMG+l33/Fo/9PSFLOXXyoWd9kmHDu8LLkJEPUkytwHLFQbl3lauX1J+ek381ezcm1xV+S9aKUlTR31vRInLrDPdNtV16qAtcu/X0NyCE0Xf2170t78VD7y3pF5eZsUGGlqx7c3KBHxxUuOLnhqvGXTkKfk1fjM5JK8Su0Be9/8uyBtgvUZuHYhgYL5U5wuuyuapnsmixu7qxka7+879nNbhi1l5qY7as2IkLl4jAw4ytq9wdXW0JsYaf967ujTX7t170DY3tsDrVtdZ3XAMreqpTAxH+ob9JZ5JsqslyrLh8SjR/BKn6Fy6LPrANidNyunEUbwcQGtFOEd1ddzjyRW5txztrEmzpp4vlPoI0hdAy4AWfu3xK2Na3NyralxVC8/lKbyQLOoDJ8UT/YTOkGeexpIjCekjfqbWRQv79WiPOGsAy/Mnj5+0D5k4+vTEwXrgXY+m5bB9z/+6khpbVS2zHa58qk+uMUGuBQcntn4yu1ZkLQMcV2gxfsnZHj/Zb59+9rQ9eXrQTtH5L7D+XuLlm7LoIsz42MWrVxr14lV4REbIB+fjHcD9ZUzA1f+6Vt7iR40nxteqa7YscPcCnZUxydReeLodgR/wtVb8qQ2W5hcx8lez3/4lujkLQtA1skl68Z7C8sq2cyP/wzthiieBjB34GNngkiJ4nbCuujf7et1fjXub+yKkt8f9f+OqfvGoe8MxgKkgExT7cdpP/yG+nIsrFR6rwxYPjQzxF9knT8CSLqwYwOkjxvcyeOP9OR5nlbcbu+pHYczu947uwI+Js2P2WNQrHnTe6cRDOKmvZD7RtsX+ylU8lciUx6ur1AWe2f9b3/1anuq6Nziw8OIcvSwsb/hnf54Q0Es87dMAHknksV5/3pfhW+N4+fFfZ7lqR+GsVE5Tx1OSwM6Pa6dhrtK+cvxmuT/43vbPUKT/EUpCCyGEUqgmrgdtvuQLGZIOg2i0VxXOBUKhEaH3sHuVhTSTOBk8w4wZYP0auCHuGDQkI2wiyu0CUTS9o2cVhsFSxeHXmjSeskcOpafxq9dZTQTEcBcC9ZGCNjqVHYARMwr+JmE/cKHhuzjPbPCWK8PSAYV36dnCL2NormBA+hjfM2Ij2g5KDvYHhzFaX6EQ7Uy2UyPUgcbOAoLJn700DFzZY5MByw5bwqnhqgGsweqj1+YnS4GnoehLYp4aoREt/g5C4q8icGDU8DDN1V7LW0YlOyYO5svWh6XlrPJpDGoAO3C6X3McI+djarceRFkw8MRggG41+MkBFUcNhKVK4BM0tX2RBNpjO50Vqjw01FdXVhK2dMrh5Vl9ia5O8MhqVOd9TQ6EXKuTMSyIUHlIt0WM6az+RsEQT34VV/hpHbTVR80OxJE785iOAaOVegSv9nf3c8C+dUZWwekaNNF402Jw32/woLyKTmziubeafpf7yV0idGCeTBUXmTdtElfe+KQlqa6VBppVcOrfdn/FTWDESe1yFV112QclSOWt/PJVuvtCppM7Y7PqQJw0r8d2GnG1emFZf9Yg75WbKHvkQuCuJPvY3lVg+awMSedMsMijMZlHwMBYhN5bnikLTI1fDdh50t37lo/I0B+UzRwUDx9ugePKxnrbvns7k5Vz8mmoiUP269Jv6rGkj4c1MhxkymgZBovGr0afBoe43r//oK1vbGLEMiGkX43+IX3UNU4WvepDCyecMXqhTfbHlfErjWrlp2iUvLTP/u6WmjKCK00iS78Mpg6C6jdlMPTVXJJW9ruCozOvOKu7nKjIK/VJ+EQe9+aZFt0WA1gcTZ/ipJc249Pa9aJweXWO+kpfA7iSIK3G8YT2B2SDuszvxyl+/rOftUcPH6X94p989LH8oifgq+oh4mi/IKwiTuvLyLH/rq/Mtds7mzla8hV45FG0E47rGiGeYTrfEKX20ceP2ucPn7XTM+XKcQCjSYEGnHKmKrK35mtvMYClZclqUMj/5CCkbsND05E+4gIrYeQnKaTR+IwxyhXxMVzIJy9DqZQpuJOVM+JrJbe1dV/0XEIX0i5pLB/kR4xzEHe8LGB4YMVYIay+twWBS1L6GjSzbvkw68ThqhPGrBty8MuckL4I7d+MGzgMO0ORiMzZUtsFja1cPTTkX5dtSkFMrtZVp7yVvirdErA9TWM2+sz4ntd6pKv1OzbYT6PfyGPc6FPiVDquxmL7t7x3rC4ZKCM2SKVSfC+vztOFb3jvlXX7o+FskbFz4NRHFl/fWG2/84Nvt83NVXgs/wVHedqidIVv/KXU0CVG2AVK/cZXuUFj6kyL/Q25qmL64FekwlXY20icYfNXSgBP6jTc42hQ4n8jDeA/+fMnF3/0u3e+Rw//UTXQ5qVpExdiJA4SVqthUB/0KEAfb5d0aPuwRMvXniQeOWW2gqNS02WGh09ntbLuhBvikk+loPFbpzxgXCmQDkQIuOUcWFXgpyhyH5+LT+FXLsygTPJzn4EQOBpJtaH+RntxcYZYvMbYdU/pXFvG8F2c87GHgqrBqsDVEr8nLLiHdX1jLSuoipMrFVm5vTjPqQ+umjj4ukKkYTxeLht1ZuDSgJt3Zbn29WrI+YKY9JE6dtHaqF4d1lU5ryrLmlAU3Xzj3BWcfDHp+KidHJ3iXTEuA9qBLUqVctLGQdztDw7edvIoBfEENw3gEw1sjW7qdbUuvCUcuspH/klTlYNhB40QFl5FkRN0b1BxADozeGr4emSSA3WkJ/y/Bt/O86lfV/WkTwz0lC9eCdixN4M4NHM/KOiELj4uzUskGBWu+OpUeCoWBxllS9pH1gAmRjFMlClwdlXcPc/ifAvjx/OWQTbrUa7eeJViEwNWl4v9ojq56jOK2wq910cZ9fS0c4TN02Fc9V/i7AfS6+2uCk/r4i6+AI46R5xe/o20DOtdhoxXRqzNvpInDMhjBpF46doNvEzYlOHuSbeMMIGclf65eeXLVWRfVHrVjpng+CUujU8nU/yLfnDgdkDy8+Guhm1iGCDck9Vfn2oINZNbjC/5koEIsrrtQQPYfcAXLy+zZcHPI5/3lWKNOCeermgqzzF48RrDwrJfGOfLqPYN+8Ddew/aIoZJ+gp0jd6gjZ5NrOGaFd8YvQySxI0XVjRyNFAVQ8kgbXVZCaHvOKiW4Vt60jxeXS2WhqbXMW9ldGuMa9jmDWzp3et2BVra56kN+UyXJ4VH8To4BJfhjauwtFamlMmsFOOdQMunRSbFntu8CB8M+4TIJzY7O9s5B9vB/fTkOP00LaQPWafx6rsPPvigPXr0OV2hDBOwiW6Ujrkjb/oSYXEwKN4TGmIEuNK1tbHcvvbOg3b/zm0mttfbEnK0BG3UtatrG/Bjvu0fHLdPPn7M9QS6eOrPIrT0C41OWoFHOx1rQhPr01uFXuSCgyF1o4sqjC20R91g2jB6Y9R2F7rhjUl6dDB3aVOlhR6mjX41eBE8zOIq9w3auIW8L2WS54c7zKtcR0aFa97gUjj7L2Nn6rK/Vr01yZoawGYdLnmuOPGbdaHPlbhZl6pnkr8I8f93Z/3KZVGIe3yMVPsJP/uxesq40t8lV+aTnrnHhx9dJtOPel77nAskE13leAcs9Vloqrcv9n5o2SE7XpWpAX/s6Ze/ZMgkyPedpHyNycpNbwXpg776ckVB+eaCgvnsPx5jal158R3d43GA9+/faT/84fewM9BH7lHvxnVAWX/uZnwIh7cvKdsTo9l2SK/6hXbEWztVRn6qvxjfc1RBgdUf4UFf3SQ9XiCJTN+rcKHyG+n++Ed3aOX1f3800PboxlVCq1AkVJQJBNCQkoiIIwKAYMBEV3mkV/wgHEyvbl2zJYmqzx4SYVgnzr47DI8YK10xuOqr8nflSEEcL4o4a3qhAUXe7CvsZUcHUOAjxCgJvTOfrJConBRZcPFtxmWN0XmPpsHAQoBuYPS6j9X9aOsMBu6x1ZhbYkDQIFPpqMD8EEV1jhftGMPTgdd22tk0xPJyA3Wo/DxLWB9Dm0F8cXE+j/Ot307o43xXju2g6dDAsWO6IuKWh8CEvnaYgl+zZOvPKmq2OfTP1RKvgWcT5Ycd3cHOQU9lkI6Oh1jQz8/BYjj3R57SuPcQLrVlwA5um4vfGP7Azoo8/MrgQcAi0ttOaKdyT5Vn6GrMZHBESlTY0sqVX1fv07kiK6Xc9dl6AF6+OFcru/jws8LSP58s1iARV+A6wYiCg87e2+7q0FzBLyu/xPgrufJJhdmCdE4NOYaGwUkI4B/FYsemjKvDutErJv8TGNfh+g2VR7Fc8fz7ok+Z8qnKYIdTkjDr/c815aZOOha42XihAdNE70Ljymv8cD05zv6mDMWoRL79Op/3yrJH+aW/0S/t21lVJX+MCHjhOcUQjfuW4/40fo+dFAI/q5+RvTIGVcgau2sYXa6M+bTigryFoH0HuabeGLH0obzoBntv0ld9+W1+ZSnbH07Pz8Cj9IAynwkQFXodxoHtjoECI8XF1UFl2O0+S0ur7c69+/TH5WyhUpfZPo3loh3lbRVyonwp2+XUObYLSeNazpyKjXFlbNrekJok+Wb/0XhVJwjTPh5dhfcIuRiopGcVmnDVSbr5kP3cU64mXFVX4Mews68TlzTww5tm/tROvHU4uJcxXQb3G1f1FLrJr0eZ35dUPeGm+n/ByYoycKXnBx/8vH3yyWf1xAXa1YuE3ZFJXiuTwwgumkkb7ymDATx/61oM4Pce3Gv3bm+nP3sCjzpE49/PL3tW9pOnu+3Z80N48xodsASNkAP4pj6ILuFnXaHtkDPwsR0xrhIvTkWf9AvQKB2nXCgfCO9guijqgjuO+LSC+yRzI/29n45p1eaKByayq27yyeHt7e22AN0vXKDIi9Ly6np0onWnAE7YHaGCR56uGYJTdHdw/m/GAP7/h0sfkU6ExcQWilPGJn4ZX3r7s9Ut/YicvX2Wl6fqHtvsfRZF7DOEHVOL39aAzJmf+hJPXOoHpgazxq/xwwUH0uVnxlN0kKv9Elopy95u5MR6B71rYiV+3FB20NdbDXlDwlU2AZxFM1eRNdLnGJvdYukTl9XVpXbvwTb9bwH59gmsiwfSR3EoGdf5X6i62hNOSvq7NBMT6WuPxKPv6mlokVDcuE2ewlLXQ8b/f9j7k1jNliS/E/MYbtx5inl488t5eFkzWSyyKlnFpkoNkRQIoiU0uiWgQQiNBjWgoWGhBRdaaikBgiAB6oV2AiQQECQthCZq0QIISOomu1hVrBxevilevBhuxJ3HiNDv9zf37/tuvMhiEpQgZCb9u36PHx/Mzc3Mzc39+PGTKoRVl1wpkxz8S1sBYC3JisuVtJne//Pl/trmN394ae3oP6JjLdmQarMBQ6OBiQ3xQhA7YTKXkXAKY328WEZwnz0gIA40kiovYnA/ibcDKNiwSUGu46asy7Lm884VPI3f/nlg98jm0d0ZMCJLhQPCNfDKCkOEnHsyuC1B49c4jV/lRcznyKcR6uruFcLD+HVPmtsgPPrML72trq5m1dFO5KNDXw5xUKgtCbXClNVfBgE7qoKn86rRls+LLvni1gLG9EpbW1ttq8vLmfFlwAH28hL3rvbSzrH/yY55/eo1yqxmcArN8qMBtN32O5C7hcBP2cZI0bhzfxnxNQgwaDKI1Gb+GpBVPIPGrqRr/B5IUzpkVlNIl47mjyKgImnv4Gzd1jE1gImRnrkqExruHvXjirNbLOBvx1X8NNI1MIzTZd8jicqEcL060OeECttKGuAzcdH4zaoZ9FyAHhoKGkuq0RpUxa/qshOrcKIA82yoKzRffts/aHsHtNkJDLhkf6mGFErOY89s0JAl6aRcWn5WqcXVbfJMw8NVnT+TTz3lAqsC5+Ced7OR0xrPu/PxE0Xd4yNHM2BMdjCVP9IjT1eYqHier7I9Ho3r7QMn8hLZUX7y4lG2Krla4jGE7u22vPlU4DUguZqZveXKFxUuIt++Ee9jYV/6PD44BKvit4NGVlnsv+IJf93/exm5uoKBtkifMM5JmybAaJ9OWfTncGHd6hlbPJQ2I0bguuVhfeNqu37zZgYh8VeP2RfcHuOk2kHGgad0VRGsVmWME74xVf8sDtbrBDJuYlMVPsrpKFMDe+WPoZN6MIaR8zEQ2x+H4asTjs6qq2n0H1uLftUp8uYqY87Vc/t7UlJfdBS4ZTsZcGN0d8Mg9/Qz751E+FLu3s5O2lx4i38ZFsL96CcftU8++bQdMdmxvwrbdmXgtsYx6uqINyh+0RVwzjNZ5gG7yoB/z5d7r20yiKL71Md46SEt/DT2k63trP5qDF+8PE/96LTogbmapCEL0ib4SU+8spb29nbGeLd+0eJaNFdPiuPAU9zqrugm88LAtFs62cYB39xl5EzTE6eMEOfTvqsbm20TDybZpuaYEZ7jo/fIbThDni71ldFU8mz1lSc40wD12c+jAWzN4Yt4SFPoLcV0oSfxNZGtCYUTIflnDtusM944aaShrHNSVxPLkl/pJkHTzyjt4pKyIRwpKm0dT/SGZ520zng15Eq6Co76yxCtPAGW8PjHZQKLHDZQPpIvvCQgv90uafus23E+J0sBF7SJu9CWlufb6tpKya70IA1up77QB7hWZ1hZSLxPpIi12Wmf6bmWt+XmnzjLViD/69LjelTsKDwsqhSb468ikk08qLXy5//Pofujjz568de/c/s9iPIbtiXC012Ixp9trsaW12X/EtcYwHTGySowBVwd0ngYnTgeZglZpjnAqOyFpUFlucANce0Ila6B5IDrPlhfEKujXwSikqm8Cn2ENMKmIrYWV35PyYGgce/jc6SO9FbbHjRAMdYUGoc6jV+3P6wgfNevbuSDEp6nKzyPLHIvnNsFdrd38kU3jU7jXQk5ZrC3c5jXn7NRjdwV/Nr6KkbvSs7B9QMV169da1c3N7I/1o9frG9skL6ePboOPrYhnZY2baA0TdNAli52Sg0QFZ+GZPwJHUPagYdbI1wNlmHLGBbz8z4mdK+c5EIBdAWjAWBZO/geCnn/sI5Cc1tAjh9TWTBIikde7ABAdR54C49rtU3qd57a24KzL6rN5fGlndsBTENb2pXx68t884m3PrdD1AzbOuAdGkCFoMFum2gogD0/s+J9+dAVdMPSJ2WovyY33FtGD15jUI8RRYyTpy8ePspB+Q+4bufx+amv4riPInlcqUqreqefrArZdr2gzTfj/T8Nlyta6afu1TwTlzq67Hdn3XrTXuemimzUU/eT6Jn4yCReWlVM3Uct9jR9JqGdr7ZZGRvbePSuWk2eMkA3tyjIv2xpwWisaxnPR0cYxvBaOoYPeK/yXQxcefGFJ+Xao+xOKeOZ1UsLS/VBGIwGV11s/WUnqUxGL/ro3xXg5aW2Rv+5iIycebQXeQCMHJSeidLmKv2MywBBnQ5b4TFh9ZRbNvyimUbwHMaw+kdZ2WVy69aKhaWl4CxnauAFm9DF1bsygH2UHiMkMlIyrLOdhrw3Kdf4pGYC7yr3JF/yiKdO/ImfgaWMW4d8GE5J5R//raP3yR7nYJkXdaCh5acLCoZJJyx8dVeqse5UF2h1xYh1dd0988KO8RBcMF6giwbHZ5991j7DAH629Ywi9H/S3NZgvQ7SsAGfxqU+LR45oXfBwdNjfM/iyuUL7c6tazGAL0LfS8mnU4Y8A/pl9v0+evwsWyGUrWOfSICX/hD9pVza5rSgL7YMWXclOHqK8DAg1VUaTJf8KBD6JY/MNZJ7PvWIfWHoFOFVX4KG8Nw8Q9YkuvCHzgnmtE09trHuMZXX0FvL7SU6VwO4jLvqC8WXks0Kh4WpM/gGvvFcqWNMaGIAU0eVKDdkZrjASfmpm8L8/4+z5vRTQnDiHD5eRti+aLt9GpL+PGSou5QLNL20qv4uD3yaKmGcaFAospsJHDRNP5GX5DXeq27Alzc+DcyWKYzfYXRbM6m5WmWFCFBxuCAC4pSrmcpFzrQ9iNfOcRHBvm+9vlfkwo7xVEybT5HvLfrW5dgfLpbZdo8kFKSwwv+0SfyBW6AVjXjH+Ewu+pWpALS27woB7zWXcd/lzJ/XmbA0s7+UM39d04eAH93adQco/fwawLrf/+6tbRr1H0gXCTBx1b6p70QqgqiGUQgvL5bBi0KNvECgKF2IIzPrkdNUkPwXAgqHPApZ1JVMc8U4BC7l4KNQV5QcYKMgUq5WZ6pMhgIBJiwn/IpbtjwAxz1l2VcLDtqXnvTgCq++tkM8R3BeoKDmMUzX2o3rV/PVN1chbYz1Oig+fbad0x58MceVL1+8s70+ptXoVFDdT7e+vt6uXb0av4khrbG7gZGrItwgvMZ1mXyZefYOmBWfKF/uuyJW0JPeaeKgI31UDBpurtC5DzgvyDGgSpt0avItMLgvLq6EV66SFb6hUuhjXjudHf3A1VAMkDIKFvJI0cFNoyxnOweueKiEUjxxXouPXQoI+DWY7AelYw/FIm81iszuI82s6MhTBgK3koiHHUmjNi8YwSRLeipAzj4ErgaTK78aTZ5+4cCStpJWHb4GorSRP/Etw0ft4Fmgpzkg/0cffpoPXRwrH+Liyj5tNY/mlo+Toigp6zBt/DgFQD5Yh/WWr3C2+PRw7vXkjXonXpmMXBrGe81gPO47XMMTmJafrSt1zMBP+3q+c/HWNcLTsqk/dXhv2a4Q9Tqvkk5+2m45SriUf91LyxogivfyLXtqkb1MXtO9oaNp3E+LVll5YoT4yWOPxnMFWMPX1V8HHvegqi+sx8FHnrwEf5iQL8D58YvljbV8BU7Zti+od6gtOFnOduiyck/V1m6wJjMm10C0wITzxs07MYJ9pK5M1xYdPzP+vK1trEcehaA8xwC0JldDGdDkVRmZ1m+lpPXBNbSNq2vqhx5epYWrStYlf4y3bulS6Zbq+tNE7sIeEp2gWK911dvjZXwHhzBA3ngdcZTucIuvM3UINDgJv2Dqqh91GLTPl93O4FEGXOWHdL395PGjx+3z+/fb/U8/w9iwPcITJyeuVkq7cj/wK5gvyWsP8+ncS4zZuctn7S4G8K3rGMDkszemHHl8gJOJKXh+/sXDfGDFs9YpBg2GHDJRA24eVWciUm2XcGm3zSPsWCOvOgmItj3VLo1hJ9rqmrH9ZOwZzfsH5Csd4IinMaKeNr34U/noa4FLOmGf3l3d3GwbyPoVJ3pOHBk/YpjhwkuQUS6zslgMS9p4WSl3XrlJXwausqzsawCbZnuqTb1tFpp4C1e4QPdAjzvnZ9wU5l/sRrHZ6+u8LmGAhn7Q0jadS4tsG5DfyotP/5yESp9qW8l1x6walLymey/P1NnSzwmHsuoHKPIFxBQp+a3Jj/24aFp9wDUX3yGoiW36H9HWNvHe04hgZ5GeHmebehuME6ZPgZUb+2q9n1PbX2Kb0Dbxsq9bwn5zdLyfq/1taXkxYT+8lfcblHF8dAP45V5c8dnqSXt9Ep0rutn2vzjlPueQE6bDKDe54r1azv5ek72Kq3vpDFZcR9lOYtqj3DuGDLoV/j/XBvA//uMvPv797975+zRnbQiDTobn2n2JbykkFZP3qqyajdMxyeQgy20IFuOObMmq9AswgqKxUQN5EvExtFA+DlIyygHW/YgacMLPAN4Jbx4KVV46QA3+3CNoKk/HTV+gipFLvU7CXPH1wHWNX1d7L/rlIbB31dIPSdy8fi2Gqo/xFThf1vJFs+2d3Zxr6gqYdXp8kkYiyNLGMjyXGcyvXruaM3pv3LiO8Xs1CtBHGSvuIcboncfI1vB1r5y4Kvd5ic920e689OIKKN5wvXVcq+Nl1JXyi9ENTbJ/zJ5IGzV8r1wp49WyZM75qeLsarV466JIqFf6eoSchqiwiGpzGJl5cQ1cXeHTULV9USj8LBeay0bhpJOUMlehuH/QiYMGTpQSHeeMzqmRNO8LUguLGfytU0PDTijuGj1uBfGtdUXBchq/Ko/wUAMYw9rj1LK6zD0UixJRmSlWegkqnr7IlwYJDL/DBOazzx+0jz59AE0ZzDW0NX6hs4auRpS0ztAGzDPK1pYcB3q7NfHWkYqEO4Xtr1zJonFWPXHJV+i81qUIUGa8ZSbhLteTe3CZvY8H5/P3A6btKXipynzSzM6BCx+NN73nV1mPexMz6DspRT6JTDmvDg4q4hhQ6be1ypJ86aPkCl7lM7GwDnkK3TUK5OUhkzhPbzDOFQ/lODQRnrLkhIpJz8Lqcluhj3oO8GXktPa+kbG3T8wm7cfbLvtlDG/yFP1Ncx//y8j5vXtvMeG9GWM4coCcalDZf3wyk36EKwOYdhAuA9i2YqY5eFRnAL7bQBgoel+1rtQHv+yjNWgjIaQp95bN0Wskio807qBw5nGwcyAqmbbfCju8AY54+HEL4aa9KasyyNQtg3T6hKWhPxUT7sYw+aVNwuZI+WQmjAcOyYHnsWj2YfOEBqYHJv1qZ6c9eviwffThh+Dqp6BJu+RWMPJS3kWHGIx64sp41KNrLtWAOU/GjbUr7c27N9uNaxsp4xfh6IF42i9OyI5buR4/edaePH3W9vb9Qh30ok15CkbdNRmgjCvOlOrNwfUAeUOj/OSjdC29NYxXFyDUKRUuX/fdGKbN6gCNN1eMTR/0y7V703xnxDElZ6Ajw5bP3nZ032nGkTKixUPDXX2sWTXGMZSgDEi+wKeuMQaMpxXDKEyluPCwh+MIF2ZTF1jCf407B6suf6EbUF69vs7N5pFq4iD9dJFhw+LV8QufuI2ckqfkv9pcY5htrXwjzYzhTcYH5I14aaxOsS5rC6+Nww86ZFGAsDA0fmMAhx/+BNvrMGQRZMD7Ca49rIxlUmOccE0Xf9I1Uj2W1DrMYv0xwvEWD/eVAxesMHjdFuFYSjIIOFZjPJ8wOUeGHHfPfBKHHEVnEVfHnoI3dbgNso5CrbBPicekO+8tJY4yGZu59oUMw8GzeydqKaMNwbX6mM0rAziTPwhinP9E9efa/cEHd9a5fF+mRjg6I/VxuS/DTUaWCtEo60YEirwEg85OJvM5m86xQQ4aCAiQqzNjCDrAKJw1IOvVoK7Q1KeD3Y9Yg8MQlCJ2YCgZhDV+I5gk1F7fC93wpQ4UItAIt7zUtuDLbp70QIRVulLsCvH1q5vt1s3rbX19hXZ5UsB+jjZzxXeXAfrg4Bhj8CyPTVdW1xioNzDG/ORwHS3mYHnr1q12++6d7PVaW1/PcV3Zu2o7oQGoRlm7CuBVGtlhpJtX6eDWCfcmaij6VrYDlwZyGaMIZwYmVyfcO4SxSZ6l5ZXg4ikPKuo8EmSmuUcbNGDHoCn9pJz09F4csufzyNWTesnFl23WNzfyAptGv5v1pa0v0Mlpaa+XRzYoBi4DtTeuyi4suq+ZTgssO1pt9q/PLzsJ0NB99uxZVp1tdj4oojEawxfeCtYEvNhegSau/MpTj+lykrGIcZ5ZNfU7qHjMkC8IOu6pcPSQKbRTzqTfp5991u4/eJAnCRepy3a6V8uV9LzwxURBupn32A5P/RooeuNUBMq7BklN9CpteOMqjXuUhHmlu6s6Xw7P+jKYJKpk1eCIstQTY9j4Sf6kG8Ffz6urqwrUMh0OmSwznAp9uNm+nfp7nD4GcLgdtKqvKqsjLj9X3oTn6vwVbBFXyasvX+JeYzfy5D3hMoDpv6m2TvJYQcaUkz0mmJ5Rvbm5mUmjfWoRv8JE1K0OGz6RcWJ67Tr3621hZSmnd2T/J7LmnmBXajOgpL/Zh9Qt9HOv+MJDHeIk06cbjfqutXffe59J67X0I3WMJHIwdDK2iuFiG0rpl17xXsM0q6G2h/jy0qK2IEkz9ZpXG2x71VvCNiq6IGXM55FiJTu+oGYG41MPMhfjDh/DJ3q2eGxGBx9ljwqCjywd+FBleBg+T65Dx1q+2mIwPDdsT+/ls+IJLc3gB2PqKDR1D7LQIShbJ8eH7dnWVk6DcOuDB/nrPT/ds4F9z8I9jfmKpX0dPBcX5traMvzP9Uq7fn2lvfPmrfbG3Vv56ma+Igm6opQ2iSs08+nUKTPTvf3j9gRD2JMgHAPUP3lUHfxsWtFHH/mnPQEUGdapH0iD5tJIGUk95PWEBuOLWaUn7Q/hPVcu+KK3xkuMG8tRRWgHdHWSW+c2/FCRTysW6shMVyFdndMAPtx3vzuGMnX7FC56o/fn0Ji6gkcBLjyoL+Mk6dE71pvf1Fn+VVe8nzrvX417nfsypC+7kLt73Qj/y7xONtl+nXwqGaSf+D/hjgO42i7zOJaMNuY/4dAdnwULIi0ZmwN6ZYVVPtlm4ksH4IVv/vCu6Cs9x+kx9f4BskCa+Ehlf97nB7DYOTjLFk7UIe/kUY+3TfLRvmwfjxGON7f8nBjAwIscUzfFaKdG6jFt8QQqT426Aowyis/oiwI4xTbSMI2hix/XFzPh8hq3jGOE3SZU73EI64Qr7dW41ZhGd527Uk/yY0v4FNxy0y0hNRnUx0kX5Hf0sJ9b9zc/uPFDFMV/PO0gsrs7AiqjuifdTsqNzfZFN5W8xkK9TV9h9bMDkvIW5YFgWi6CgqKolcoyePNpUIirP8Ioy55RwmXIKGQqfJVCEACYg5NCSRwwoqCpw5MVVLwXMGQVGs/09UtqnvTg96rde1Yi+CJ7gT3e7PatGxmQ7WDPnm3lxY/93f2275vsGL8aiSrfzavXGDCv58U4V5DW1jcycF/brO0Oyxh52Z+qsR+j34H5cujkC0HOLL3m5SAHNdK8+hheZS59bYRlHLSNk2ZZDXPVGWNwjsHZQdxj4WIAYAi4Ei+9DxDUrK4qrHbgolQ661AqffyEzi+z6qnBl8GDSYFGxaYGAXV88cXDvAAlr91HHAUMbv7S4aOwHbyZYJCm0vdtcgcLO0keS9JhzC+9pIWdaHtnLwrfNmYbCLSKUgCmsLwKQ2XhREYj2MF4BUN/g4mFL8CJv493oEy7oEGvciEMpJr4IDPz0MdHQY8eP26ffPxZ297exVCiTmhG5e2E9mvoSqcT8HFfofvYvZeW8krjQ9opF86aVSIqFRVVXfEqq+Q1XH4Yw8OAmfjEVd7KX/GT/CqrkW/4V+7NW97wuB/hGR+4ePtU4qqcvJktk0dn3hNvGn94y5nuwFN9LAYZeYMDtPI6jOfIEjDyIpztgi4ZSPBuz8k98U7IhOsZ1Kur9BX470TTSY1HbzmJXHWLkE9ONtbbcg8vktejz9wCMY+cuS9Y2a+X4uxvJUtLi75cuhiDOm+F6yNjptfRX27xUZbtx2+//S6TqhXKl8Eq7hpHGjhXqCNbt+hFw+iJ/EePaXASiB4pGlS/MF15ZihI2HzKtmlkUlWRVgOmp9KUMZw+1nEQ7oiXTzrlP4Np73M688kvsfANcu9FKU8pOk7CNSjcKlYT3/Qx+l9tZxl5dXUPtpO2unfeLUz25wx4qUODjPqh1/7ubnv08At0xMW2urKI4bfS1lb94iSTCF/mWV7MaTrr8HGD61WMwusYhzeurrabNzba3dvX2r0719vG2hIGC3W+dLUZ/Ug7ohei/51QwecrC8jTi/Zkawc5cvX3JXKlTNYKtXyttleb0oa0Q43PVeR15PWnjtGnhATqfSA0wXuNl3HGBYr0rqG+6CdhwRWZ0ODS4PUIOSfryqZ0Mp+rwtLLYxiP0avWL589PnT0vdBeGguxh8e9Tzyy3Uq6p39SJjhZe111o8xs2dc509LOV9yI+3LKefe6el6Nm/wAZo6BjddMLKDJBMPId9E78HqC+sK46GFpLWKm4Y0PvoYt0uPko18JdeEm97hRzPvQTj3GVV86TX1n3DTevIVLAGc8HS+gCaxsE8ZVAdte8+FGOX0mWx2WWJhF/ZBiPU8m3+Kl/iGbeX2S7Yrviv1nbRkaYkyBn1sDXegzDJLOO7P4k/O3RTCe9EIWOFy0rYCtnldnR271vZ6KA5Y+Ot980IHxSLpwU/ktrwee7w+ILLWmn9mGn3sD+P/+Xz7c+f3v3v3L8OQrIY6R4WkP46ADTsa5ygthnHMRlt4+Uq/H6a4AKmil5GswPVPqQ9wMxMAXloOmWxwcKGsA7RvFJTyujKPqrCE6TqFTcIpRpaxjNCGQvvBWn+b1i0Jn+biFBnBeeENCKJWrq4g+cnX1d2VpOTMhVye3nj7Nix/ur/UYp509v1Z2llXZ23fuMVDfzAqVK7RZqcqqpMeWzEXZ2lbpZVtVlLZVmhx6dBph7zWAM3Q5WMZYpqPSHt92jiEhjWgvAIGDWNlBpLkdR+XbaR8DiqvGhnul80186hKG/LCKGC/kUVClXugYb3wZLsZpRKysuU95k3IX2v37D8IHO7nGvPU6WCgONXNOCzL4yGM/EJL9m/x8lOLGfeFojCxCXw3FnV3PS/bzqvCpG9VkSRnhaZB7l2+MU1dtgajtEWseJM8EQz6DeAxf1edF2nCJhgEtPhjaQZEnv/jm51ofP3oSWYnRhfGlGB2SLo1cabXeGIWEs/pK3iGjIjgMvqEgS+6KrvrpgFQ0DX29vpLvVV9p0/omaZPwFMYsLPtB8ky8+Tp+8cZ5Jb7DUnkZHxg9X5RZyhYOyRvYpAdex20Cu2AMX210rzjKGlmsVQZX/l09oE8nXH27ZNQ932d5mc2+p5HqI3ZX+a9evdpu3LzRljB0XeF124OfpXa7g1tW4ufregH5uHjFfoNxG9l0ML3cPM/WvZYajGMVOBMs5EwDM94y3F9lMnvvjTdjJNs3aA7y7n56Vztrm4P9gn+R+4n8I15TmXVAs1fpahBQX5meewdIPT/v/ZnHsjoNAPOXr+Gj+sbUGB59ZQymgprgkPpLR1begKh0M9Yd+UZYfVuTTCcE1tFRqTLJVjBzVBl/ORHkCKMN3uX8Xn9kSDoADg7225PHj4h7jh70vHS/Uulxj3MxgFeYsKwycVmHr+sYxhrBfvXtGoby9atrXDGM15cwVujNGr9ufaAfWbdPtNDW9EkXEZi0MqY82znIl+DUyccYwz511E1oEMNCX3jqSe2NG97bKW+kR3gNfRMmPVATBhfTjElxSxil7JfujPELj1z88EVdDWA/lqTs6dRt7i9WL7oH2FU1oShj6UvqlNQx47h1wlH4U63jWpet9MfUbbZXyv1ruNCgu78QaqcBVJ248/TubiY46yydF7VoT0X0scmfOFAuT3i5Kq/SJpyAjuZLHbOwe72BAV3szFegt/pl6E2zmx591vVf6bbSe2OcTH7r6bSwqvo34xyD+Kv+XeFqt/68C5wOK2Mm+VyhnmYdk1/H4pqAm9+8R4cHTKQW2tX1lbbEhFzNAbKMedIeXfKS/y/UM+gm4IpPBjX7O1mJCXzjbGNqm22LaAW/Ho78G9Wv9i3xwanmjM/44fiKvjecWqg3E5rk/Dl3f/DB3WOa+u/0W+hSxEg4RCAgofG15UHBu4ARUac1OEP32+0x5CQ6BD9mJqNXmF3ZrSV1rygEjCwf8dcAiseIVhAtV8zSAC7iy9jMNFQE4qOwmoN8dW4ks8jTY2YufuTiOULjsVm15YE/CiA8lFBZucH8uvt019bb/t5+e/ToUXv48HFWew+498SH/YOj9uTZLvhcbLfu3G337r2ZkxlcMYqsgZOPrlw58mUzjT4HenESb9vhamxe4qON0snJwRmK3Jl/JhC0xUFdw8uvZ/lxj+FDEycIXP2wQPbzduNkd++gPcVQ90ivHOwP/V/QEVQcKvZ0ZvHjWkZu0cv7itPwK6UivnN0sJt3brUFlLeryJ6Y4AoexO0DdcG1Qyj44QfOiY0rH04CHBS914jQYMynm5komHV39yCPuzWYHOA1TnSBBQayWphW4ZuxGrquLPti3RqGuVsonNH7eMfOOEfGi4yV2QoBnEvPkRcaouF7BG2ePH7cHtz/vD168DArL75AJxz3M7vyu49hJu1rH7vTIuoXofCoK4lcKl1+Ko/+MjA5IHm1fMKm4yNno3y/4gq2UQPe8OVMn/gR3Wl8zhEVXvJv+ETP3JevuNenvcYnH/RDVoZhOzXke3jkTbjLf+/nMagjV31iBs0nA028cuxTnfqqoqejOEC5zcgBISembKxntfYFDDafx9J5BjDDAlfqJOwHMbxKc+kk5uIjX/zKVsZU8sofndc8TQFW8IbRGss+zbl9+06MLKKT5hGHB56Igvy6LUdDzIEoj03TBwqGBrJbpfI1J+vQA38yICaOa4SB/s01Ri79w/3/RT8fifbHoBpKNMZ4S2ZlTHiUiTE/MaScqIqL9XiPeaj+oD1Vr+WpkTjvg4P/gxe4UN5Jimk+relYcg+9LF9/mXhap1FOCuqUhaP087EKHIMdeIcHe+jOB+3k+ECNh771ZbIGbz0Cci4fF8rHf/ALPomD98avLM3HUHbLxGVmsOplFy7siUVj8XKLgyu9fsL8Rfv0sy/yNbjHT3aZTCljtlhc1ceuoomXdLMV5SZ8EG/yGiPsonWP7nVOnHEpJu3wKW4EZUma7QvCd/FDg9cPpmgAu13rEu0OxOSBpuDn/kxXgH10LTj5PIzZPMI3fyGUcjaj9lh2eQ4OHjnqwocro+av7P/fdjPUeK0r+Zq63Hc/uc9vmjZc4o2zTb1dg66pV7ojw/bv6BXjk0ZqASx4E1/8dDXTvumY4DnjPmGyfJXtfIPW+oyP+AE3aVyz8KRLPTN0EMeuV+xfo96p6wVwwtQJn5uEgy/3tj3lE11h7RESkfWzjJuld55nAcF3lnw6cuv61dgwGp5KcS34oJPw0S/2cVOs0o4g/B4XH3Q7foZJl05Bg39ZVZ51xnGxXJKqaJzwQ0N5Q9j2ei0t9XPu/tqvfe3Hl9vJf0hwyftBlggKN3ZnvbzN6hVxjG251/it448wgLk6EEokD9Q/QpHGOHJVyCOV+iqRCtnVXgfesYqEVKQDROiEnbpVCMVIheMM7ScTVHZRzGZ8jsFGmsfqLKCFF6/49bXL2RJRL2PUviOPILtx/Ua2D2joPn78pG0/284JDwf7hzEANX7LuHzeVtc32vtf+Wqd5chgk2NSwN/TBTJQ08Yxi88sXdxxtZpox6JiB+fLPhJjtodi9xGuX5ZyMLdTORF4to1id/UbWlAsBqiG8D700wD2tAbvhXfSDWN9HrvLHAcCtbU4aGDSZnFyJU/62blqz5lxdjjoiHdQXVpZbVevX0/64ydP8inaGMDih6J2QMzjQshcsqBXZfiyWqXbyV2JLL7UBzjc2xjDHlq6bcDV66zMaXhEfkpBKVk6B9/62lUNJj5KdOXXl+jswCfCkQbIzgvk6JTJ1NnBcXvBxEXDd/fps/YU4/0ZPD3Y2U/3XwHOCob4fM4PvdyOodmu8qh8KVDQLHIt7ZSx8NDaiAM3TJK0jZzIEFfzBFvz8+dN4Ng3RksmCYGd+8T1tInHUUClNOsKRl0n8H4W1+s8B/9ncb3CUe+rTvxGmspTuU27SCjaVV2JqyBuhCnANYM2V7c8rK6uRW52nmkA+wJlGQ72K+VlT6ML+TvGGD08OW6HTGpdQXbf9qmfCUf2akWosFI3KFfe5wmFtSbd7lB8Kj64vWG+3bhxo7351tsYL8iEck3e/SMf91vvSYxMIoEFzkIhXf019se5F09Zr4FDuOalv9mn6EPupctjx8gPDpzsF07ShOMLbAXfwY4rYIzPlhTiErZu4rM6lbSzGObVD4Vnf0IeuTfN/qW+rQUCa03NaZ9yaz3ipHPyUfItGoW7bZSbswawX6w6QEe6CuzksUDaJvuBBvJB29p6hIG6S/FT+phlneS6KIH+Bc4V+OsWgOwJ5t6tZy5MXMwI7OkRDJ7Asu6cEkG0g/ZLP3f8co7J/mn76GOM348fMjHfRj/7lMs+i+F/0X2kNR7Jpxi//nV5rP6QAKmFuQHzeu+tE678iMjkijLD4CyDx7ZW+RRQNOwE5gVxX25Wdt2ikG03GMKZ1CQ72gP6X8keYE8COMIA9pP2wq0nefI7OtAqAxTXkSMbYdMKF+/HGdm9QFzKv8aN+Ak9fkb3emhTN/ThcAO+9Q3SxM/Ua4n6ecP/iadcIqvewEZejFeezTPddjR1yvWsnk5b8UhuDGANy5ooDH3geDzG6q4/xBe45nFC63XSAMsoG+LjfWSh42Ge7lIvbha/6IKOjy46yLoIR7Z6nE8J1H+maQep/2LEk125WPMz4dfW253bN9JHPEHF3j2PrnNSRVOi+8rbD8A38iRI6xNf0rrsTHDt3v9U1e/9TcPqg+QnmHEvcUbbtqncyiNx/4UwgP/on3509je+d/cmTf0rkiq+qElYQVEhF3O8NxwDGAnW+NXwRVpzrf2uroq6IliP3jTGNPDiyVNEFLzMq5lZVnkRiqG0ZaiZZLLXsW9RIYmyjrQ4M3qO4XsxqwxLKNgFDGDP+/UkCNWXb+PmE72rqyishRx476rvM4xfXxw7xojaJc4V6qxOc+8RSbdv381+QVdNFOr4SccSL+CLmx0EvLMiA06hCzX74pqf7awjxlCU3OdFLMo5EXBgt96d3f0YpEVT97fVI2SN3gMMNvf4+jKexq+wpVm2Qjj4SUc7BOWE64cD7GihOWnSdhi89nEN5gzO4LmyttrWr25ihCy27d3d9gQD2LNdVRSgQh5fLpqD1gxawJ50DCXAuqKcyIc3riYlc+GjHUODxpV9iyS//IIu9RY7yOAsI+wYvtApn4SF3nofbVu3fPdFFb8adri7h8G7nyO0Tt1eso/xwv2Bn6WGji+oz1XiJYxwv/a3ANxL/aMYbn/Y9XE89dWX3xhMDSslXGMAJ065rjYOo1dJGtc40uK57xTpnnDiv+xmFeUoN8Dpcj9c4l8PZ7iqt5d7pc7ZtJ/Fny/tnTQzaHj4opdhuHY+bSZc7dQDm0s0BrTVAHbLjHKgceVE1C1F7jV3243nUjth9mmHEzIN4Bi/6hL6RBm+qQF4drtaNdVoVS+okKM39A5U8DhoqGO8pV5fXnXPvv1GGY1RGsOiVmCUQ2Uy43CaQJ3k1YD0TW0NNXVAOfsXddovgXVGnryB3fEQBcNOKH0a4YkJlheW++Qto6Gdckkn3HWmcPXmM03cxcPH6U4Qqv+gUwlrmAtrDLBDnxZnS48Kh0I1WVAPRA9TT8cBCmWFXloKW5rs7+9l5TILDR22vPWx69npMXrrKQbwHu08y0tueRnOF99cEcX7dC4e49ATd+rlVyfCPuVhMHeRAtjZ3gQGtV3FPq9fadvbx+1P/+zH7fMHT9vOjttU1GngpxzibSJNwvXeV2DGv4p92fukVzIkO8lKEtxLP6/fjAsc/nUjaMQN4wxQffGgtu1I6drS5labmoz5V9u5LoXf7v91ciQA9ab8GnVHmKkn+qbXlQv1Ryd1Oc4YEb5WhlewnrjS0eXO65x/uXs9xKmb4Nid96O+L9VEhHGlfbszjjZNb3pQR7y0AWj6wjlHFelTpGkPjMme9HDsMwMjXxtfWS1jtwpGHyDTw3jzarywKo68o+XEiZM8rlvHrc6b3gfOu2p/aNBx5F/6XJWlPUQpeeIrDNtY9kLRwb54eOQLkm7RtPIX7eb1tfbWG7cxgK8jhvbzk+bHQ3x6BATX+wI7LypTj9VGnlK/9RXe+oGT2I8WVFhIXguPkV6T4gHfMbFKTWBzazh6Btn+hTCAdb//wb3Padp/ZFhi6vxf7VbYNGQRHg0uiPY8UuIb97UCrFJylTEGMAaeMCRiBN68eFeOdSG6lAyBK08I3r0yKpH1g+A601xNiKBgSPl4wMdtq8zGfeEtpz6gfP0Cm0ayR6Jsrq/nxAbfKN7aeto+//yL9vjxFnjWC0luU9jb86MQzhKpE3xu3rrT3njzzbwtHv6jjGqGD0yFFzzyljm4eB+8HShQ4jFGaaEK00F+fhFc+t47lZjbI/YYXJ7t1GkT1isN7JbZIuFKLTDcqpAtEW4Rgb77rnoSJ0LCdxX4OEqxjGYHdY3P2g4BzRRQ0tIm6Z9yRcOl5eV27caNtnH1aoyMp0+fYQTvhL8TQ4N87m/Tq8gHP+IEl1zyR4OhHumofMr4ra0v8tHHeYFJ2VJYthcJoIzl9A6+rqb4EpKrULbDfcTWoYGhQXzKxGQb/u08fRrjV2NX49f4C+S5wgRjGaNZ7x5iVaSLTbLPlcMjB3X8CRFOUPxJllKH5IMHRSM8NLvgXit+/lWOfpG4PdhjuTqgVnxczzPrknc2PuHuDc/6DivKJ/eUH7T//4Wjjkm1oUPF9cBr/TCGQ0Rdv1S5oo5J0kZZ0gB2kuOjO1/8c5tMGcSXkHu3/rilB/mgpBO17DGGXzU5dHWk5CwT5Sh3B0InzOgi8g0jMNXjJoMazj6gIereVrfk+OTHF72Mc4tCJtTpxw4yevoJcEaTID7hkuGSGMP2ve7TDzUmidc7Qin3xJcRi/FrOvG512jNMV720bHqW+GKn8LOKjD5xLX8CXVUftPPNGS52m7zea9hbNwY+OtFvxqUh/HrKq8DmLBsaL7iSKNTH3i7z1caja0Z5e2v5vGx/m47Od6HZi/z0s7iYt/yEIN3AaN4IUfeeTSYXvgeNekLY+b3iMhMsNGZ8y4UXFlCl6+Qbx09sNaebh20P/nnP0I37aOj1c3U60twoOtCihyx0cqX+rlcMS3Sx79s1etJkdfkL31Qeo4fGSa/hJXtEVOwaGT0fFKhkUa9L276ie6sNhKnEezWLWFQU1bqIuvHyN3+ITyB1sSrU7IgYT4zGgP86MSUFE3C+NBeYcRZRjnW0azXupLPqRPOv4o7X/rLLjLQw6+6V+PNWfnraoa0v8clD+0eLjTQ8yvDtPNInhAmEBj20yGT1Ufsj63NUTbyBN1rDC7+UbhgxFc4Dlipx3yj4eJYqAFfDzbAG5MQW5A4daR3FLT64EDYLHrjzSeexgvf+ywaDV4Lg8zaST4t92m12zl98e3dd+62b37j/Xbj6gbo0+ePj8xIuGDlTF7KC0cgxpEyqTfRHVevZqic5/34HwA6bg0WrmWk2/ZKlRZ6601E6vuFMYD/0392/+EffHD7D2noG4OY5UPCCJU+bzTTVTWANYTHvlISUIx18oGP9HUOVnCKkEQsQjpwCaOoqCDU0SVD+K2vFFp594hlbyh5cjataQj+xZen2e/rvjL3oHnSg/t+/dyqqwt2FPcD1dFGl9rOzn77+ONP83GLvEWM0aTx6wHrDrwaib70duvW7fb2O2+323futOUVBmgUvoaupwmMFafhh0DrsqrINStAto146eeWD78y9eTJVnu8tdWebD2J8etqq20dRzi5Qoy26ysN0tgJA/SHruKm4ZxTMjLQE0cdxtuBMsBTb1aH5BHVF16d9tTjIAi1GYyW2o1bN7L3Ut549Jlnex4coqQ1JKQFpexg0i8GMLQfzs6RzfWAlsbpLNQljW3v2OsNAmGhohFHHqM0MtzXq4GbExo0nDMQ1sqxRo0vGsawgUfCWHYrA3jQ7Wv1VzpA15dnSCJZjM8XcMTFxlNpZrKkeS+tPNvigLYdQafIsfnw0i8TPuVUWnea+T9wSDPZq/lsTpVRZkSvx8OL3HPVVXjGC3ES7ve5VlwC/VLBkqe4SeBnddb1M/i43sbJHZ5/ub56nyvlpF1cLxda1n3cpP8W/5VF94svemZ1Vvrqq3DKgC6y7NV/9iNgKYWRRMLKl7JiOeXHquRfrpZzACJvTao0ZNVPKKPEAku+M8g8e7rd7n92v3344Yft449+0h5+8UVeyNvdwe9u0w/88M3ThD1+yNaVQVyrSx5PlKO9Irf1GNOnFPXJblcz1Qn2h5JxJ3Z69dskTLkqrz4pfN3i4GqpxmXqI94XxLIv3vbQVttkH3HyH8OffNXvuEduHZySzzB429dki3mKClJKWkBX9GcMb/rbeCKzuIgBDHzzOiHQ+PU4NPVZdFqYQyp5z6DN8ZFPzfaJqLIuPNRpPL6I1Fd88YbTbtscX+2du+RJQfD0oqvEvhC3RFsXwW0OuBfao8d77cHnTwiDJ4255FM0ZKf6KBeNBWhhs6r/KS8zRpN5JAK6IboQ+uiMN7V+FWPTch84hpU8fyU7tjlySaK8yYvQa351s75eaJ3S2fZajfwYBrArv74E5/FTgcXPSUiMsdRfRkV4KeeCQJc79WvqfdFOMhGCrzK1mnLOpdwrLnn/FdyXIZx3o88NZzf3/tVazDX5WabjnDDtHHEV30uPNIK2NzRC7lJQJWJdpNuXlLHodRGWVoSz3Ub9wNUJTuqD7SULxcu62jt6vHkIW/fIU7fVtyI3kzR1TFLzP7wUr+BmSdvT2wYn7Yd667GE8LJg1uUw+Qh79clQzuFuz+l7L9u3v/l+++A732xrqwvUURPmYCH/+bmN0hprgcuJczfkFXfbFByqHnEb7Zq44DvjyJohYYT5V7QJ1Ap3OENqqSR94hfGANb9je/eRaZf/m2bGAEhkEbzTx/qoLRc7TpjRi6hlNEXhDVqnZ17KsQhM5aQSyJJzMCRinZqjN0IhuVKMJy56UadyV3ZEQoUisoExSNjTXO9dP7yhWwWd9XXo3Rqr5kdROXqCqJKmAEWY3KPGfiTx1so1fqikLi4zcCwK7Cu0KrUfEv8rbfebnfv3m0bHr6fAcjOIC4Kq/gWYiV4NTjUHlvvEUjg2QSVsoagWwF2GUh2djEyGYRzth6TBF+qEz/rjqJ2UHOvsDQFdraWAF9YrpxrHOaxLXA1kosndEu89dohs+83ZciTzlWDRb3k9CIrcJ74sHl1M53bc4P96If7oH38LE2s284jXzQ49GN7R3UsFThGuHwBjygK8Rdv6hl7vI03LvwElzFgy0eN/jz+lL49Ti9dlQWNbukoPBWdxoGruh5z5icvqbFWr8jjsBH5sDh1RSn5Z8WpHGpQ9zFwDrg/kFfk4Tb12aGlofRKJL5wt6jlyyVkGdvkRRcYplVg/Ea4V3L+ih95Zv3IL6xpuq7uOgY/oyva/8Wup9vjc80dbrbcTFgtqAuOYlPlBlbpuz1Gso075U4e5qMw8FW+e12cd2tQ9fs8FkSGlL3Qnr9AAjdlS0PTvDEIs/oBj7rPIOyVfImjv3KBp9V3pJ7pZ/DdyZkvv/qVR1c4cwLEiedi+x7ALv1gn3SPQ3SCyoQQWXbFNk+0+kqt3o8wuBJ7eupB9ZUncYRzxuZZfca08LK/lJFZhBEvB1MR9w99xrX0m+1VAoZEFRVjpKZf2zelb/XniCz/zJu9wQFJOmmu0voBmApr6CLpEoQc4pW+ODx11xFwouhKcctLcBrA0i19qTvrcfX4xZlG8AHX04nOzQQAfKI30Bnqh5oUcCVPzuOW1+G3usN87kueaydHL6H7CROSw/b48W57+HCbyblPyDRmyE/fp0DCMQrBMYsT+GGEhlqRQ5yN6L72+UsZ7nGm670ztu5mnO01kYs0F2YmGrShjvNbzakPtsWFhXpC4SRtGMDkFWeA+ALvCXKX7WDqJtI1ZDuWVRX5C7PqL/JAmXdVObJL+/KFTjJH147M3c3yZ9ZZ9l/FvR7K1M3iqXsddHMYD5av5OXXeVdh4sLPaS5p6J304V/i0l7pbzo0Uf/XRFgZgs5cxxOcmjA45ikzloW7gVPyEjpZgWF+oY8Mw9l2vXHBwzR93KCM8tX5l0DFF11sk+XoT9zXJLUbwICpsdQ4cLEs+cVX3OvJEDqD683rK+17H3yzfe1r76DzrJJ+j1fPpQ+nwtpHXjZHpn1i1tP8V5I+iRvtTjh/lWaY+OSigt6c5E2QDCPKvNaiDMbRKBcufqEM4L/6jc0/R8j+ezQSbdMbzT9lKO2GuS56a/TKAB8xmeZ1nAKRAQUjrxgjAWW4BC0BUYglnkIUQwpmKhzJ02kbAcYp4GOV0VgVg/I6f+VSW11kIFXwL77EE+cAaV7KlvHrCQVzOYbLLQ9+TcgX9mK8g+fYXqAQ+nKOL8ho+N65V8bvvI+zyI0Mp+6zMRDgbZuGbE5oYNDLUWYoavRUd9QBbD9dXAZvzf593OcLOBqAnnDgirNdG3QgrSsjc52GdbScs36N3igEFYfKAO+txmENauAj3aQVMDI4QldRDa3NC2LSeJ12efSUJ1D4gt32zjYDfe21rJMr3LriG/AOil3J4GfDKvEocgHjhhEcPKgnRroN0oFTlEO85WsgjHJPe0o5VB0Xs19aPKWVj8StwrwGZIPnAd/wM7bwNkd8QSegRE6EkzMLwb+Mf+4JZ/UK2CfUsQ+Oe/BCulmOitMKmzMUXhQYdapwTJziX2n8qzBlRz3+y8pb/FSB6otv5SvP9H7W809AdY0vuEkDEXoR1/PuVRgT7+918ed8L29FaVYi8ALufjKMGU9O2qWTP7NO3hd2dfV/KfnKax2+2OgExrM67avDAJaG8lz40QfWQVgY1izNNKYygHAdhlYMq+QoGdSX3kjt/Aovca8TIZQlJsxuk2Gy64dfnIAqOxpx6i0NTfe32mfrLFy/XnhQ6g123gAA//RJREFUJ0VkS4DnhO9iGO7ga9V4D2N6b2+XSW757J2lb5WB7KHyRxjWxGEsHh+rD7r35Br6t8ayBrRhdYzhlMXALBi+QOyLueUDE1zFcWKQU06YwtDw9atSGvD6vHjMRN884RvtVS9Ii3HetkakdLOufH0KnNynbfvDP9kP38xlfeO4yUPynNA+CG1XUtQDJ/2HCPnuy2aRL/qgK7bp90TIXc821/g92j9tjzF4H9zfag+/eNo+/+xxe/xkGxp1w12wkQmc5YGjUTiezsUg10iwfuvLVaRHr3EMmoaTzr9kM5irWI24fhUGbVNPadCMD/O4j9z9vuqa6Hau9nknd8lPRTHOkF1XMbM3fGyBKCQJd2ktpAo32lr9pU7FkU/G2y9sb4wPCT3jRj97raMuYf2s7i+AFFf6YupehZ10Io2v8Hlfehpvur7LlF7nqre/sguUlWqr6aEn+aMH8GX4lhw77gWu5bmOfm856QnrEz8hdnfmJyHhlNFzG/3d657Ql3jHYeEF5qiD8qXv9XUf3ZQ4YSs/xIGrsmpUynI1LgYwesePYPjk+jvf/kr7zne+2m7fuUa8X1q0n3SbCWiOVdkmiczZM6KJQbVjiSsdqIRVXysXGpwL153hWRecuz+3FYj6Rlg3rq8U//l3/7N/93v/G5TW35+cFQqzYuiS9uKli/SXGnZH/Atm8PRrwjL5SjvwhbLd/baNYnT1QQGLMCgcEc5SJFJNxSY3Xe1zf2DUU6hKnSg0nQKikpbspRhcSZpvSwsoowu+8ISxBiyyRflk1o33q2wabR4b9sXDx/UpzcP6EpkfgTjQeEUpWfcmRuHt27dzIP+1a1fb6spSHueJh3sTgy9O4+4S7RVHZ/0OQOLlIJ5zS0mz02QwNw/1+GKPeKc8hiEZEGoEGOIZraHo1gVFS+PQTpOVXwYyjdJttyYwwGhcq/Szn5YyrjiPM/nsAp6w4fl9PoK84ICYlSk/COKKRBkKPnLe3KgPd+wxIB/lmDpXv+AZg/Y2E4Ud+BaDhDbZnhjshK/MzSessGvgjr2IGgzu97PTZLUaWTk69GVCzxIuhSXPjLdtUV5zdHrC9HsUvHurmcgw2fCxcLaB4KzHshq87iO8Qn73+K5wf211o12hTWf7h2330VZOf9h7tt1egs9lJ1ORgfTfwHHQOEWBbAPjIfL2BW1173S24ZCREF5c4E0KUV7k1DR42+GANpxZJs7X+7038sU0IWW4WmxStMeFHv33qjuXv7tMHIjVf9kJbVpvlZbedfezOshmsRk34BTG530NAAa9G3klkvvYDMvvaAzabF75fvPGzWxl8fzfNWRwY30z94FBG5VjjatM2iQ/P8lqWWXQF6ks6z5TH6NnRVH5IpP78y2nPFoyrtctPvnoBbz0Vm+5ejG3ttw4UJg/j9R1Di7JqHHoi3FOioRTV/ESX//bnwe9fRJWeav/DPzsL17HCpB9rAZIn+RQmL/IDF5QqXtCe2hDngyaoUndq5v9yI+4GNZwTlvAL4Y1tMhk0AzAuHih+vOVuUX6mpPw0pcib30GNX6Pj/dpkxNHJ/xl2A3c4jB8X3g6x/5Ou//pR+3xowcx8h2jpU1k1Sv8qDLFx6wyw0dJLenMuTC3xCT2QnvwyRftyRfbbefpIbrjrG09ZSKBvrZvOjFX3znJt586HpXnBsAO0q6wVlvtryFnnPLrXFxpVMhpRUgq76r/UUZeA0/RhQQKR9ogmuLvirf5x8qvXwX1BAgzS2O3+zk22F4n8HJQY+0K9eUUCMaZQz+wtHOQSYgwh+yVzqQO6pcPvrMwdKVjkDLuOOlYkKMwg3XJiN4yub7ixuPq0F//M7qSsZ/uhBcaDdf1o076GR50G242bLuGSz6FhnLKnwadetf8rnZnMYP4M3FSPrnEYHSc1wMrXYT4WuXVFx+lp2OesjYWO0QjZ9xO0CHQw+lPnZJpg5mHx0lNMOxPUglH+OQEtUR/KDPWUu0Tt2m7lUtSzCPO8iaTNWSEMU91t7fzDN6ftXfeutX+9t/5G+0bX3uzra+is04PqOYUEHAeG+DkGJti76jtIksls9Rhk9KpCEDDl56wQliMpBfoSr6MbQOjaqn5h/zUf13wM6N6KrjaPwAgIB1wQg/TiHPo+IVyf/DBvUc07+/TPukT0sSno7ryq1B1BQSRvXdGojicnDyns2IcaaD1slJ9+rYikElQsNPphYBQ5LEYV0u4einha+8d8QoP3rDGkkedeewOYyDGDp1GAUvtZTTl608Li3nJbWvL78hvY/C54oIIU7cGsCu2vnDmKqzG71tvvdWu3/DLcMt0MIUUgVPxyXhcZuDO9HsHsDKVUwYSvAOLzUnHIOA2ALcV7OzuZiCJkw52cH7Ic06f8MQJDcqsmnqlngh2aFKDY3UwGgs9zOOqta2d7agK+KSTERXFAQ/Eyc6hAWHbXPFSmPOpUwZMOeAJEzmXGSWblVsNLrzw5EseLQnXDtHjQwe8/IzB3+u0vqxM0w7xSgW2IbA0JmgLdJO/mQwJn/sYIGR2W0PabD3E1MqftFW+HFikOQYQPNbw9uUa6zfNU0fqZAxp2NWZQBiMjymPKmmHeLdAyCZpOvaehnbgZoHc+yNgvM6LcSNc10SW5x9VnHO57ZlNE17CphD9SvaJqxLlCrTc5gKs+MnP9Po/dfYhYgeS/1JHvsCt4NRVj6oJgbf+A/Ykj23o9fCnwizcyiX78Dj56EtRGl0+wszLUUx67T8xwnre9A9kIXoCHgpT2VD+1AfjUafw7CPSMJgSVvAdCCOHxgU/0vOv5Da6Bu/qXWSROOVPGcqHWIh3j23AAU+0oseUJ+XK/XhMzp38uS8vk0D0iXIbg8Y+1XWGxmRWU/tktM4LN3yU8FhtjdHpZDRbkOrqNgo/QlGfKVWuT6lD74pxn3xyPWOCXkar8OvFN3WEcLKiDE5ZoYzesl/io29qxdvPo9ZnT2u1+OBwPyc/HB268ltPx6RNaIhTusIP70nPthEmlMJJfPgnP6Gd9ONeYoYXptv3HQuKa9B6HuP1Rfv04wft2dY+eum47e26ZcwX3+opYvVr2opO9kdLumzIG3QGeAQ36zOy/tLnTI8u8GrckA/iskWmh81cGAkDWPyLuewNTtlzi4iniLiNTAmzvoxZPY8u+hc/tj+oR10B9p0FnxZGL8Y5lipT9iPyiJdp6VYlk5nUAUsayFvpql60TbPO2oePI32SA1ijDf/aTlhe6q5cr8gUZSN8TkTlmg1L05rMV3zKSD8ddJBHA9c8ZQS2XjrpTOrQ4waM805+46HZcKUPyqUfewcw67b0GFuCu964SbxZuz5K/5dnPYNp+GqXfUK+11hZ4yWe+CEno61E+b/6A/3jEvr9Jf34zTdutd/49Q/ab/3Wr7QbNzaQASf/yMJcTfD9dPtky6SLU4yDnkEd/cXVPBrUnrSintVf1sBG3470etem35uH9MDgmnS8fdQ9xsnrYhXhOuGk0rM4BnIZz82bVv0Cuf/0v/z807/+ndt/D7bclPFhNky3r5bxa1h1QcfFiND4PcW4dLDU6KwPNKhgSoCUkggbPsavQijcSopA6CMgUQqe7uAg1w0jBE9B8hO57h10n8wFFKIGMBolikMF76xao2YOwwhobQcl+ujRVlaBjz1AnbqDK41QhlXs169fb2+++UZ74417MaZipYDDC+CrIHXirOJyIHEAEc+83DGP8YVAEhHl5pm3PjY9PDzKizVPtp62radbDC51IkI9ngQP4LhKqnG8v+9h8/WYNAMe9NMYlj4aAwpeXkLjqpK0nIPdIJpUjNFqhxL1TttiGz8VAQkKsfvTpP3hseczH4cG8tEtEHpfoNOSEaa8UxXEMLAD0MYMcHo6+niDXf5JD2XDtmWVLfgEo9RvPvMIyw4jL6nB1CgAV4u89y1pB2wHDQ0j2+AqvuWqPSoNZcJ7IoDjUUSLGPb1pTcGS/mkIUA6lKgXE/GH0P6QuGPwOKAeMRQn2xpnu5A3wYJwcCtlKG5Fi1KQyR3nfYjeI4dM6wxO7867ZE/Z1/vU6bWHXVWtupNC2vDmm7mfBuImZf5Cb0b9q9hWwpfbYMOqX6fsjEuJV+OMIDOtoL9cab4YtgSvlhYXmMDUiR8pZBsHD8gdHWEocciOV3UCXhnyJZishKYSPOkGxoqF8fI3EznKkBJcCr1gH/iGBx3Iis4pHcSIlPKjTGCRFIoIHxnPVgAFP+AKvh3Ba1ZhkTONZuHWUEs5y9hPevvsu6UPTUMukT3laIqnvvqwcIIe6Ta3DL6651/Rib5Sct23MZFBvTz0aYwooaZfUh/1x1AmrHE94NhHaxAtI0xX9SqPpkuLF22/b/nw/YHxqFaehbbmMT/wrNeaJzyxMega9/+eHD1vn376oO1uY4DvnaAX99GFfQzB58Vc6pJOUk0ffPAjj3JThnfFi6s5k1f6JE72SGeghebFB3mmS1f2Kp5e64YJe+l7T87Rz837ASPfG0E3I8vKo8784mFcdHaXV2XFCc3ROBMdJy5l5KkbKU/E0JvSKCv1GBsCtS4XlDJB9572dtTiRlhvSzJp7a5ke3r/r+sCr4fjinS9/qorYa7Kyrgvuamxo2KqT0Q2bLt8wA1cQ4sCGlmddeGtvsMfcS6ocJmkD6d8TNw0OrzSkTvRWXQRnl44iS1+SPMal4FF9KhXqU6LuI0BDC8zVhpLZOQ9/bTy54khALyPvBIWjfX1hfbrv/ad9ju/81vt7r3rGLv2Y5+cQbNMzDVgPU1KIxTbwxNUIns1NmuwKpeesFILROZD/hy/GUuVSdPLyCW9h5MXP3stw7pg5KVVyuaEJhcwhNNh1Eu9vpj+C+j+4Nt3lmH631QQSzY1etzqUB02B5Ez21FENCjTr4n3MY2H2PvVGg2SqKtolhIz86sg08nhfIwqhUG5izLw7WkIiyeIhgOwBjHlc64vcM9OjxhcMAKpy60EORvzuI40i2q4MEf4ZdtGkbr14Yg8Gnca5z5OcdBRUK9fv9refvutdu/enQzGrorUUTWuRFoPxryrNihj9+VqjM3lk6sYoyCs0bi9vdO2njxtTx75EYntrKzu+sLbzh4Dw2EUl/nrLGC3VV+gHrcsYDBjzGpUUxv3nnNpPafZP+iXqVyVscONRy52GmE5+GvgxajG28HlU3glhdO5VDiQCOUZ5QL97CwnwPdsYcYeaC2cltMfbCPF4ykcxeRAVUaLndEjWuxsrv76YBIXbePLGrVntwxoE8qphFQc4lQzxlpJymCfCUbhDoMDrxRQvSDn6QDmz+BCXBkKDqw1AGgou5pfBi5lmPSsbl5tCytLWjGRQdvqirBfgDsAN43fM+C6Auzqf2jlmMnAHQXFn/jUpKHwTxuV37iSW+NCc/MlVuyLP+atx7C2xVgxxocfPR0YUYojTSBWM+6tcyYcPLtLSHzwFV/heEuMOgUqqiOf6bbV+I6HFYcKaadGpwORcMA9fVMAo4qOF17+5R44GeQERCZy133aPuItIt0ut+VlPyHu0Wf9SCz4lCrIVl78nVQHUNGo0y1KHpw0UGPskC8Niu8OGEDseDkEdQM5eOcPL/6J5A/+xRsLJZRLfHhrmDjTqo0DjnzB8W/UM6WDcRUfB5y671h2Pk3y9SgD1uVpJsMZL1b+T71cNTj1/pSNarl8AL60IpA48ot/5Cd5jO84kqE+DqTvOIhTv4e84XutglfblA+vCSd/QFIP/SoT/n36vpPyGswvuy0jcCpvPAwOXWR0AJD4AiP7EhPX05ft0cOt9uTxdnv2bDcLKMGe8SVP1EBM/ZFFAErWgoQ8qok3aEQvmk8SxhCSShMaDDp0XlI1mi40s43RdUmmnDwDZt5l0FAmWkNgyU85X7vWVtbX8rluPxPvR4eU1ZzFLsbiCQF80uFWnblLnoc8nza7Qr7PuKBsOYakRnHHpy/xU8aNi7xHzn2nBl3l4EoD7Js53YA/21O+fjrxDq0N287Q2TpIwFX+abptHmELeo3+kw7+iLakftShm+hF/sQ1ckL8yOE1bSC+jEFiYJRb0/xUsX3XupOHsPDlVXQPNLRex7J6x0iekZu44NV94Sl/5a7yTr7cmdHm2D7ll//62CzV4rGta9ruylewrH+kGQ8u4qE9kzqr6cpz9RPHRGSTaybngVO4iogwa+GrniaPsZhsyJ3fUPDJyfP2wQdfbb/927/Svvmt95F1pc7FNyan1CvuF7G3IsX8+VEnjWGNXmVOKc2HpYDrZM2nLspl3VPWMZR4as9YGXlXfh33wgjjzOdiE1fCpWsZ922fY3fG74pPWuJcDf4FNYB/94N7f/7y+fP/WIopHPLTFdbnHjsFUaAaQuHFY9CmWyA0+I5OTmJUTR732DOVSphfAmzBsDPGbxQR1zzeBB58wSHcCI0Gr48I4B8dSP5Tzj0uVO5kqlYyzE8G8FRQfDygsetKwtNnO9nuUG9LeiqDe/EutvWNtfbuu2+3O3duZWuAuOUxJl78vGrQ+aiyHrv7cYaFKF4P5vcFsj3g+0nX7NPlPi+bUMYVXZWWeSOsKFD3BNoBVd42P4oXX4/VMNqiPGk/giVh0qnTNgzLPKo8MRI3OmzBsANIg2yhgN7inlXYdFgnBbZHnlXHyGNE8qVTAEe6uF/XSYzs0jgPNYHrLweL932G4w1+wxK9+IgjIqs01FXKUCWjvBT+uoqnGGXqbXVnTPAy7VBZ9s5lZ6djSTfplX26lMyRewDNKj4wHRfdciuUSBllHZiu+Fgd48oPgkSQgOFTilMq0gD2cD6/CAelSsErj9ZAujiLj3QSpygxfBnI4kJiz6sCDF2JN4+0CI17HnkZJWobpaXwe33DTcNVj65K9zq81o3/y6UvVXoFeh6cLSmcobmRI2FcK8e5ny5ZOzxjgq+xvV3GBh+jEi6eBWf+LAlpE19Y6yxbE6BaOWkxDDz/dRk++bUw+3t4b+eWjHpLBkTRzauXbH+IEqYMFU32TeLSl6yb+Ap32gcOLkArWG5E6Kt9eo0Y770mDHxBFBj/23a82YHvj5pSV36psu7JSqh77yfhaXw5Q9N6Kt374U3ueHrx38Br5M21fPLKM3yym0aG5Mm/Xlaff72eHm9KxduS17gk9jrh17FbJ5isn/gZeibJ8klZKHko2IElMqAlDuEPzBbVOb/SyBDqAsaTJ0/bo8dbwHRyTD50ph8QcvDNoE5+ddeYDCMVxFGDVVCh8qC8OTBk4o8OtNLgar3WJCxwJEf0g/Iizq4Kq9MClfgYLcStYfBevX61bVzdjH7RcPCz3E7Ah7yeqWNTF7IKLJ9y2EYXUTRe7ENlAB/GoM9KPLho5JkndTLGiAuNKFy7oaH+ti4z2T7HD2lpmXj/JTwJTNPwQ8dEBnqcLrIwXGhTzvwhrfmHz6/KplTivVBOXibeOO/xtHmsfmdVFG8uP1BkXMrmVzCU1NQrqibiNPTL4KS98p648tO8yR5BK7zTFwdcfx1WXYfvrqclJ+FqB3HJ5nVaftRXScaXjrmMnTGM34xfwkmucobCUmUyAKoFFI2ceH96etgWFi623/zNb7fvYgTfvr0Jvz1Bq+RWObY+AcF6eNPrZ/wuA5Y6HWvIIm0cX62lKk/PrnGnXzOmmt+x0Tz8i54FgG0r3gtP3+MNp17uE6Z+rrbBtF9IA/iP/vjzg+9/6/YHMPpb6cwOZDFoJLiPoF2Jk5nuAa5tBXZ0Db986GHPT2T2x3AwRyUj/SJMKAvpbHx1FPJwk3MwzeNsCY+GiNGb/VCUj4KlnGe9WsYXBnTil5dOMJz0Kg9PePD0B/eSaZTWi3wtL3x5tu8bb9xt7733Xr4QJz5RrCibfOmJcAxKlRrlFhaW2uLicurYP9zPCm+9Fa7y943u47RLF0GhU3jWqY8d3Ivs6oR0KgeuKOEl4t1Ltrq60tbW1pnR1SOG7IvMgfGuNNej/2wNADcJmNVgIp1ZZ7Ym/UlTkeaRLB0nK+LZh63h74uI0EyDUByCp0bHXODEuPZNayc38Es4diRakXzZA4SBorC7aueKsEZw1UfHJo90St2ArnaOwaorMEDps3Jj3pdMQsilwshsUk8dMYAzQNHZhRJlCbwAQAaBJV+y4kKc3hX9M5WlnjKXfQy0vJStEZfBV69RPEfcCTC2D49iAAdzQE+ULLDEKQMPdBUX5VlaGJbOouF9lKU3whAPoEmLrHCrNBI/vHJPHuhRilT6V3jWZVCzQHcpl0D+cNYsX17jBCX8uku+UWrAEctRfx69mqcXMI9op3rzG7Dt0qYr4ii7pPX8dNTwHC/sKHRcylh21OUgT39SKlz5XXUVeAmewO9MeL1qAFul5SFElDg3qZdYdULydj6YICVGnhjSXIPfBE8jBChW5RJnRB+Ipok9HCaEMnHmzsplQnU/XNIqiCPUb6qO82425kupypKXupu4KZiOGz4r8LhafU+wXwfGXpVsB9xE4AY9xl35EdBInWSelKnyszI6wgUm1I9OV/fldIuTOshfHW36WGGWXRpFVcy+hLGgsQcE8XILxOWLPmWab8+e7rQnj5+2A/rohQueuYyOXPRDKWWQukVMXageqQaVnhl+6Be3NkxlUxwcg6yT30S/IGPgqA6wHY41wQ+44uzTKR//vv+V99q9N+/lq5l+mt4PDuXFt9OTkEu6uB+bUGjpvXpL41ajV/2lbvCkoAMNYMbJjFfkyTYadFFWSQeNyCsCWaXjWh9n0ggSJxtK0/VkHT5Gy3CzYZw46iIDXus298ONsP9jYBnyOry/2Xt8DF3a4bV+BUdd6RNKT2qZGMG0o156DteTb9AuBbnk3v+mEefihnQzjwabTn7lmv8466aeADGfxRNddYyf1cy6kZ7quZZut2QS46t8xyvlzedCTfFlGPk1NuCFk3IFwx/Z+r2yIYzqH8qc3gWqF89PGP+vtN/6ze+0d9+725aX55Enn6ZY1kk+NAgmnWZeA7/0lHZTFtgYs8ypLTD6h3Kep6TcSlPvJ20NyLp6PxYUImM603FDtqru7qpY0uTJL6QBrPv+B3d3aeq/J02yQigF5KqKByWG9GXLgyu+dlSNBw2qnK+JslA2x4HofpxiQaOQSDuHJzu4zaFWFRUmBQiQKoAMmC9zXFLyJZ1OBKMym5xcNZpKMAdzNexcNXSFVkP14LBOatBoGi+JaPx+4xtfb5ubm2GkL6g4SGs4Tgw7EjRcF5aWYsTa5hwVhnLOIylo4YQgHbTTJFsdUNp+cnlj82rbvHoV4d7IyrGKP/BQ6MvLKzn1wjgN3yXuY/z6eNg0j2jC4B6fbfXYneTX8ARPjdvsG0bBZtsBTqPU9qug3TphR4jyBcdqS81SvZEedlzbcXToixllrJZ3AClxF172IGl8UH4Rgz6fK77i4dy1Sp4V5kDVVyfKfToVdeOG8STMxNlpiNNwEQ8Nmxid1DHON3bVwzh5aYe3s+bNaeoNVDUIrs7zpV7Cxw5OTp7ILj0XMYI3rl9rN+/ebTfv3WsvoPf9R4/b0+2d5Kv9igUHxBLOoMhtJh9cHdQMV3tQEA6UiZ+gkPi0z4Jp4ytebS4wMpQCQlb5iejsrwCUMjI7RbvPnSle4sb+wTEh0o/HzKkjmQbEaQ0FmJA4dWebqw54Zfme0frkXTzx1UTbWunuA8+jPXiS/atOxOBbvTVv+co3B59d9b12bbNtrCHPC/R5mp9+7+BGO86UI+CIe3Dp7VRixwTZtIlXZrrXWAjS/GmYawRb/6xLc6sBk7bqSi67G0HbOglOKDdx58oMJ0j9LLiZfK8WqftQM/e618LFTeO9Ukkv2wOT9Nl2GY6ckaaYwuIqMa7CMY+ZE+7XEc+l0iwzxTJG+Ey5vICHvvGDGJd8IdkE0otn8McrOGgUjZVR+7uDtvsHwZD8TK7Rm8qyx7X5Vc7FBXTf8ir8vBzD17PUfcqmvslTJDvfS09I0FCyj3pqD61SFn0czNWmxFABhidguGUifQt8Qpsu11mlBM9MpADrS3fqvbt3b7Xf+/7vtruMFx5Z9+DhA8aAQ6pB31CxMutTP41bv36nnnBrWyjX6Ze96lw13PO1Ua7SwO0RNcEHF2nKVRe+gUSeQpGvDPqahJpm1rCpX+zKcT2uMyZuJmvq0eW+h/3/JZnzHm+8WiS/cT8T52d55XVWs4NUpYfP8OLKZfo44TFpVRaEa7/0XjfGCp2h3BdSuUaX2Paef7iB8cBJVzqoeK6zjqT366wb/WSk6Yu2+MhP1TFJ60Cty3vLybthgxBFInyb3BPBX7Vl1KduSyu7r0kakoGtsNT+0l/6HvJ2A3pdyEuvKUo9wanXH7nA64zPkwGuPkFz/67j54Ruox29TPBWT+JCZ3zaLzzSvC9jGxomSh4IYOpnf+Xsh7/IBvC1r//k+fLRf3B2drZWj5ZgMB0XfRMienWGUR+BKKMwb+yiEJx9a/zm05gqOwTGTxWqZPJFJQ1i95c6CMI0DV7n5a72zGFY52D1rAqqoMIThEs/7mWKHRDDjrxhisJHHarn2pvmWZy+la0BX4PydQyid999p925cycC4Isq5qGNUaQ2wv8KQDaWz82XYh4Gpyur5Ffxja/d+WbmyspqvAarZwrnoHSMXY3csRVAZa4hq4Gr8hcvkCjlnZFDI48JRX8hTaFUsOP7irDG9DgrV5qLVwx2QYEzf9CeznFan6O2PcJ3BdgOqqMrgNccxr6rFK4Ua/y7Al7G3RDw0B68pO/Y8J6vt4GL2Nou6Zob/tF/asbprbWkTciJcYmsFOMzoaENWRECfgwZjV3KZSUa76qQho6ts3w6KTkcwOzo8YLk3jyuAvviYroxTX1O+hy0WtvcaFeg+QkwDxygqE/+OrhkRbrjbF1pjH/Sis5tvigD6w8e/k+WHm+eClfscHXvL3IZn4w9jv+AqrvKO3zqHNd4Y2doWCh0R6KE6PlLAVddxs664JrYDneSQ5giI2DDUDOVmd96a2Lk0YQavCpuSyobTryUjfR1jNw1DNz1dc+a3mjXrzH5uHGj3bl1s929favdvnW93bxGvGdRb6y2TfKuOMFEnrKKYX+kHvuXT2HgUskfXtmOwRIjRT3k/rRh/II6CBENqXvbjOjOlgRh43KTf3GTfNPscSPr5HPYM24W9utc2NGrmM37pXLch+w9PvX0skrkJD7XAjiFYRtp8CtuyGfJZdFt1k3uzFZZy1lu+DhyJjiTaZKmq7DvTfj+wuHBHvJRet86XOSIAQRTFCv7ugZwraCVYewCSK2wE8ZgWsQIdnJ95ja7i35SvvT2+EhPxhjqTf9P+6u/SodhYFm5cmLbJ/2AayTZWVDiSoaSBoSMPeg630Hx3FWNkjt3brTvfe877Vd+9YMcefb4yeP26WefNk/KUN9mPJQGwLDPub3HsUj5lfYafvaH0WYnh9vPdmMI1+qohrF1qh+BFdzx3DuGDfwydoCXeKrX/BuXROIqLF1yG9ezVRuFO+NGu+O/lFZ+1oXaAAOjSTklT9lyX6+x/s/EJsbvXPRC8bra4QRWZ1trjK6wLnocXwYYriMxdPN4qjZ1Vd+5timbKVyuQFRa/o98M27gppNn4pP+Iw+IM63ydFj9fviSr8pflZdc5q/DzpMI26UOfeECgeO1/eQMG+WI8fxSe+ftW+23/tKvtls3NoFRunaUD1+BX9Cn7Q2uBlIdtXaZls7mVz6zTSe4kaeXC6zAs8yA1+Nm8/JXdwV/hMtxZ7q4ge8vrAH8Rx999OJ3vn5j/fj09PvOnMenejVyYqSEkO7/rEErg6PMI1ZGxMjVcEqHL2M2BjCdwwOf/YKbTz81ey4Cyz6ioayB7Gb5vIhhDdQVJQVOGQi5himUsaPZ8cQkTJIxBDx5QQM12x8w7Ixzr63bHu7cvRND1Nm6RxmJs22qQbYEG41IGEWNsaThKzz3D2tUClPFrEBqFLpC60rvgqu0GpqUU0DN5+M8FfjYJlGGHgqRcD50oQEOfhrrbqvwC1V5mY4yY3VX3G2bMzyNZ+tzQDEuhkn3yaNBSf0atL6EpzBrsGpgyEMJVB1lrCZTv578UU7p1OQyK3nDszkNYCcr0Lp7lb7tSRnIpaLKFhniNMB11qGbKBZcVpOBF77Fl/E7VqcBERji7cq7aSpG5U30VQy1oKoEqC7siN0TzjYJlIurwcfwyEeei0xKDp3AQOvLTCD8BLRvspaiAU5v6+j45cSBW/913FMBziyV5l3hWt573bhPTn4lsbkvnZ/Yn+Ym8MZPJdtdKdO6L1kVOj+vlulxA7r5xX+UKXj63PY084SS/JCj8MtBd7TNcoZrYNfg9dO3TvLW19fwdfUM7Vs3b7RbGLy3bt1ot2/fbPfoa3dvYfzeuN6ubq632+S5d/M6RvGNdp37jVWM4OWltrpcn5W1bvnCv1BNnVBGMG3kRn6VIdwndOIWb/u58s+wzqvtTst7nG181Y38wvqS631mkucV92p8yVK52bSfFhZ2/c3GlfvpdY60L+M1+KyrpJ+Ou242fznu/ZuJns0zoWePcsJ5cozu2tuOEexqsNvIlKcL6AHPXXVFK+MCxDF/3rWgL4bXTMLdFmC+hSvDAH4R3ZXTe9DRflVU41cj1UmPMm7j6kty3RiR7+CjbKgn1TOz7c7KL34YCqYp03bInCqUFTm3Zj1vm5ur7Vvf+lr7tV/7Xrt971YWRzSA7z/4LPikIopaj4a7L+d5JKP6zPis8lKHiyE+4XTsU6afbj3NS9tODJRn84a2nb4D30kbcTECTY+xYV4ivcywtHNk4nqWn+qq7dWMV2Uj99Kq3xtIPq5Z9TVMHijYJ6iMJdA0eoH25zPnhI2veiidKnpfxNs2r1ndtopU6VjSa02FngVcY5K0nHUBFxGQnwVXGkYfxFnPJMT/yidMEypmqj8HXsPrTBvp6tWUNTwTLxCzD50cNUrZwFdxEartMY6r5FHGXp5BG799oI3Q0JFX23e/+5V8+W19bTlbP8NvYfR/Y0wtFBKb+oIL9/ajWilX9uvUFvOPF+TNO1tutHG43PGPlNx/2Y14YRh2rBj5HSd+gd3/5O98753Do4MPfTFJA1gDRWNEk9THUL78trt/gN+HsJBCQwYG+IjIThLDN0aOzCoBlWARLAUJpmXwDo2LUZZzNo404IFDmoMvWU0pgZT8pLlPS0P1jDyZlVsH3nN/nzx71raebmMIn7TVtbX2xptvxgBWMWXPaDpYN9jpvOIagUJAZLEbzTUcY0zjNX41UpUftye4hcJ9vhFQoLjqvLPjF6LKeE2Hhiamq5iF5WrsOH7E9tsi8/mGcI5LAydhlfHdFSU4aQi6ojD2FFtG/H08qNH85MmT4GZ9pnvCxNOnW1mhcQvKCgaG7crjkryAdJn6jilT36jXEDZdg9TWV8d5Tvsu5cgqjW5X7H27WaWe/Wvk1+jd2/fUC/dEH4f3eSGStJw5DBwnR3qd8K/MOylSadouFUrUZMrEgLPtTCRWVtdDA7creFaxNNGglc9lqFfnj3GOj0IWZmQIHi3Mt+sYXNevXW9ffPGA9p62haXV8E5affHFFwyyu20rcvI0W2aicB2AgBGlUYhRtwaXvFIyhvwZX3mNU/zli6Jru0wf+QOPXwwB22uZyPzP4mxvlakVhN5PoFX2NkaOCpxgxcZ648GhYoLFJKzExgDpKxQ0mbLgS1j4Q15ry8t80Vj+I3+udimLvjxquv07+ZG7yDVIDFyyr1944OGLb3cxfu9hIK+vLpOvlLTyoho9hMdb2zvt4ZOn7THGgnv4xdMjePzsbFCnnrwcNb8U61icY2TMbNWx/tBXn7aWS1zuRsyMs0wPzrqSpKLvrCtYX3bKgIBehTab/1xZ2pMCrzoAva4O44YXL+n+annlTpd+NYHxeng/zbm6OvJP6ytnWBo7MXmO0fhs62H7+Cc/aPc//Unb33lG/5PXLnTQjx0jnIiSN6v8CJryxR9h7i+gEy/Cv0volUtLGJgv22f3H7cf/fDT9vDxNvn8ZP0R9WBUywbqtf97igsQ8Iw1/B+rXdbjCQ0xtNEb2aJDXa7+5nP94o6cFCx1vy9a+47FEWPOWVtbW2zf+5XvtA8++HZ75523c+yZH1D68UeftP/HP/knbXv3kP7rMWiUp34n+fYP3xFxfHP72Ra6WDz8sujKwlLGlUMM+j//0x9An70sDPl0i5l6nkCKiuACkn8X0NF+uVJdESPQcdC+kr4pf804dZpWw0mL4aJPZ/g2XPjpdYR78ciu2HBvWX860x2DHZfjySIEw25TrPGd8TOGvTSu8oETCP6X/i40qf98b4i2aaDRJlf0XdSQh/lqoADw2VoJ/4YxrVOnBefuJUZtB8Oo7Ho7Og8GWSL2BeVja8Q2INJ0nPgPOJYX9qDZKKOc1/hOsR5frupUh+r5B7RQp+t39b8TPL/k9hLZr4WkF8+PGX/m2ua1NfTofPvKV95qv/pr32pf//o7bXnJz//XdwGErQy5YDh0ubikfvHl3r5EsNKhnTdjYcr954cH++0IO8gJqPmLBtP2jraWlyzCsZ7KN3XyBO9bn7oc5aYLVULSX2j33/+vfuP/euHSpT+Uxe7DjKELkXwByVm6xq8rmb4s5h5OyRKiElBFZZaYQTIip+gUTUmTyRK8vLV1xkSgEALzpD4Jbbx5dATolRSjLuokEEGlXku5gvrw0RYD6bPsB9X4ffddjN9lcbQDDgNYQbqYAV3sqDzQNUPTkahQY8lHUT7O0tmBnWk58LolYjd7jQ9zBJpeQ1DYQgJ86kib0sASuKx+MiBoQNl53FusAjC9VjD0Kpbq1F5jfC4uxegewqxzQFHxasweoGg1Zh109OIjrSwrjDK+4QX0sk6NdVdj8tgZPLOKAViVlXs5YwD78pKPqhfcAuFK8Fy2udRgg7GN4f50aydHGFEJdCsyagzp7NDOhEU3H0LAAMZOhd7QxCte+li/ewHnMLQ8cHtpeTXyVI9By7jWAM6LfcoLabrQSUM0YYwg8SLv+tpK22Di4+rM5/fvk36RQel2X2l0Bb6eEGjAP93ebltbW4T3Qxf3sctbaVcvG9bgPaV58VQ+hIdAV0wTD8/rrOIyMC0Rw95y0EIYs/zTReqAN67JnBsdAdMCzwFdBVQyoVI0rzKQlXfCwlaRlfFLFHlCr15vfMraeUrRLi25tWWkKd9jYF9gwF4IL91GYx/w6qAeg0baiKuwrYf44Co+/Hx59QK4uEPTLQ/vvXmvvXn3dltk4urj37ywBOFO0St+TVIjeAel/ZiJ68NHj9v+IZMS4HiWpXiOY+8uXq5jgPJ0wv6S7VJOqtwaQbp0gRihQJFoht5Dgb/ixL8Hp872qIWU1S+n6s7xcQSNo32zaV8q771Rr8aHjdapM23KR/NWkQqPdkYR6kLTyi+9khxX+aY41HWabtEqV/mGfBaMWdwN63MsJfKzt7PVPsIA/sGf/fP25OED1PIZkyH6PzLmlxmVRYtH5pSPAghk+4R9V4Nwkbt59Ndpu//gSXvwOROgPd/f8EUwT4Wol3nFUDGvl3tqPNKYMrEkrnSAUyoNx+hdYJjXlWWbmOrF/aILLKfI4SnjwpV8fODtt+60b3zzq+3evdttFXkVrsau48g/+X/+v9unnz3EMEMvOtZpvF9CJzK+eLSZY4T6dmvrCXBftI2NDfTmSrYAnh6fth//4MO2+2wnfceVbu0IDeBQVr55BTkXXhQ5n1zm628awN3MtU+jYuKSn/91rftJuPMysG3wjAv/vI7wKETYYr1oYCQP98UpvPjZ/3o421zGeBXeUg4EY9gKh3/+op/8AUzaO9b5mf8as8lG1np/Q76oS/2mQBnAYjvkT/1qeOix6Jmui91aYn+I3ot8UED9lvKVP0+RrIOfPSZhvOUHzXQDvrWSEppH6xJX2FZedbHbfqoyYU/hG++ChVrILTXf/MZXMsFaQtZWlufa2vpyu3ljs928tdk21pegoTz3xfWyS2yLH7YQL9uUUSb1O5kAG5Aji5eODbUaIMLx+8wJxPFJPmqjQZyxiHTxS0EdcIsGBm3nMIALTgG2EH4wKpXoKr5G4V9g91e/ddf51N9L58NLKJnkY/3dnZ2sjLpn1xUh9+1KNwc+FaTevb++CONsJsYJRHP1x3zu/40xBF896ze8Qaguoh2cTaossjJLOJ5SXDqDZERpA5mWcSoJGoTHGDPOfs7a7Tt38qU3Z+R5acGZJ7mcNdkxKVTGGu3ScM1jdK4qXh95uTJrB1/3063LKzHC3F7h8WePme0/evQI/7g9ffo0RqiPwIbQGs6WCeq1bmnml5c8Q9jj2UzziLOaDYOJnTgduXektEfUSjg1Ji0jnDqB4ihp+epLXxkWZwcd9w5XOXGhxdIS2BpOHsejEZv92h22fnSGEnhfRIN3tDeKDmMje7vAzXrLEIWfpIm/dJKaAig4DjwFW7p6H6MNOUA7hP61QlN163KGJl5DS69xKR3d0tGzUG8NBk58pJN0c/BJXXj56SDolhQnRru7e+3Zznbiha28qtTkuTSSpx53lJcNMfQ17ISl4Zsv74Suow3FD12UH/mm16k3X+KLIpF1SiTNq4aDkV6Tx3IjfXiltIdVot4LUxTsC9OVkUqTVvLHldoyVuscUtvs6SJuAcpZvCu0t29f2Fhfb5tX1+kb12u1/PrV9JPcX7+ebQ1XGcjXmUisSh8MYrdAWLcDz1hlc4+j/SVfPtMzeJ1Fvo7bGXJxEcN9bWkhe4A3V5fai5MjRjwmNdIUOOZVHpRP97lnsgf+VJO2F02rpcPbT2rFVzrizUugVmCki86cPT5xdf/T3LRcdxOLlrT8eyUd96Uyr97OpH8p76uZ48D1tfGVe8Co/8pGYusucjPrBrUqfbiBxpfxKTepg8vw/E9cv4ksqqOdKB8xYXz88FHbZSJ5Bs9zio99Mlsc6Oe+Y5D3DOjvdlj+7NNnJ8ZhqCLqvpC7tbXdPv/8IYak+sX+DJgYstWX8vRRRZAmuRqM3FGXxkLSe97svbRPgGoMGdO7DKWwRiUeCPSRS+3d995s3/7W19o3v/mVdvv2dfoKurOVbA+dpc72CZ8LIr6gp26oT8TX+xzR9RlfmDgPPtAA+8kZ7T7wJTj1LffuAZ440elBDRzPcpXWWaDp7R45ognMbzvwo9w0h9cRwtHg4la5hImrGircQRWNjDM8480LVtH7mfiidzMuo/ezf98xgXsNYpErG8Gg16H/4QltiXELvDyBlU8dW/N5L4iBR3S5Adzgn37cy9deOHG5F4AugKbJgyaWm9UPue9+9n5iAPf4AazUQaAaKHxih4AfeeVP/yNRfe0Yd9ru3L7Z/vJv/Xr79d/4Hobw++2Nezfbu+/cQ+euo+ucBAqmt0+P3IBJxiCBZQXe8VP8Arro6jX86YswlhWGdpJy61O5TEwEKQ8sQ/ow1DOBJs26i+qEidILri7JUHglz3lvnl9o9w//27+3sP106xNod90ma+i4cpjH53R2VyTdVuDjUYlrZ58wQabBAA0SqZrZ4YQJdkTTuwD6RwUS1HosL4OKwCYAMy+leEcHelFH0cD9DIaou7DDVQEfpXoOMBZl+/q3vtWu37gZIfGRtyvXPmYXdj1Ox/BiYPeq0lGROVuKsiWvQri6iqGweTXbHB588UW7f/9+DNCardVLcrbB/bZX+oqZHS0dHziFpp3KVURFFtpgSDjgK9gQqgT2EnHEm1ca6ctQL1zErbYUqGwxLqC/eVTGeTmN9u7u7MMbV4LFyf1n9aKK+cTLLREq4pMj9zP7SF0FfZo2S91aRbMPntYKG4aIxugKhovnuLo/2y/dOcnQYHdicHR8yuD1tPkZ7Dqjsx7dZEAAX+u2fdLSc4V9JO4A5EDlnm+NTnFbXVmLwaZhk1UV8HEvr9tYxvm/TlDCP/Bw5Ve8FQpXLJUMj9VaBobGnjjsIgvuSzR9tQ9c1ieNbb9f1dE4FE95rnw7mRFfyz9+/Lh98skniZN/lldWbNswvEXAtFp1q/bHRTniyDPyOUDrhhIS5+gXI3v2qaty8/PuM3SVqVa1xD2yoycsrosLS2nHwuJ8hwUvpS1K0PZmkiTNyFu+yyM4X7wETFCpwSG1lpK1LuCIpStq0qOMEQZ8eK2BoBOeLvm5jgkcVk+7RJkVZPrejWvta569ffMaRvGBnS26QZxOIcnpC2gDnJfg2+gH9uXt/b32BLq7TeUIGT0Fvuc607D6WhE++9Spzwm2q8LSxLpD2uEmfKFtwNB5Vy3r4UF7y/Zgn1VXkItZBpx/qZOg3c2W+Wnlz8eP8BTv4ca9V3k/zVv40cCEZ6J7GXkyW15vXMmqvB2u8hQNDY8yBUMZVs+j+93LeHrUnjz8vP3pH/+zdv/jD9vx/i589WXm4ktku+M0fWrgUzjiuLoCfPGCX4R70Z482WmffPpFOzgC/gsnvw6/9nc9fQ5dUH1AEXArAjoRGXRwrxdwkT/Ew/r0ol3yYF9Wxk1E39HvHT8WFi63u3dutL/2O7/Z3n3/DfqO/aLXR1mNGg3c58iBTyX+8//in7cPf/xpW1m7Slvc/oZ+QnjVx4EPz9UL0Q3gOgxFMrbdJ7vtkHHTyeJl5BvKJH6WPunPyLDtcKHEc9urt/X//LPNw1luyrVyplpepyQPzoWPXuOn8cOFryOHdfDnndLh6m8ZvoxRXc9F57iVw3LJX0ZsDFvCwQ2ZUqfmBWsAXUD3248cN11AMd/I68ez0n6EJ2WExXXIpXnGIoR1O0YYlwkVrqQYZzvxOtPdix5HlP0l+i6/6j/m1Js32Shr/EiTlnnqzZ20l+JDh1fquJd+OILqNa2Rl4yh7o1/95032h/+W7/fvv/Xf7vdvrUBb3eRRcdF/XN0dOnPtEd4wBAPx8vE4WOs8ieaMWbJKVZRM3Y4K5deVTj5s0CEvJ1gq+Tz4tos9Ns8JZOP5MkKukgHgG56lab1sptyqsyYNpvvl2AF+I/+6Udnv/2NO1dh8l+1Y2voePi5hHdlyZVf91vKxDJBneEyU4R68jWnOZC53nitFT/z2YlMF45pDmBhJuUldBhIhHEyIJwn7MDtoOfqmcKsi/CqbPGyRZnXGLhx61a7fvMmygoF62orA7LCoeFkEZ2dLo/+AX6GsORNXwTMwXVtnRkabdTQ0QD6/MGD9uiRKxRjWwTG/3Kd/HD1qitoN2JsX7t6LXuE9b4Vv76+kRU3XxzyjFqPVxNuneoA7ajLlUYHhxgr3Gt4xjDE4DKvK3crlNWw80xetybUCmV/TBJFoXKoN4zHtgYJIh1tmy6KjmhX6TSidebLXjMSfBQ+x8AmzzJxAUAMVYwYt0C4mr9/4FYBjyWqT4JSQ+jpICB9xaMMdY3EUlrBkTrkf+WQARrGF2P0ugKroV3GmS8TakSjGFWe4Gs4TbQ08OpX95kdk19lKG/dSmF7jw6PYqgNZRBipLwyUsaueImf+c1ne6TrtWvXwruBu7zwzGY/my0vUhaExFMekC04eC9dpdloow3wJZ6soGLImlfaSAtJLA3cGrJA+jI89nxo5WVzc6Nt4G/fvpUvFnrvqqyrtPWyWfmbN2/kxIXrGJnifXVD2aPsxnpWe1eA5zm8vvzplhBxkJ/iXS+tSEkVrcqckPKAfLs9Jiu5p/XVQp9kOGlwQMukCd4mH4OZ9DPex7qGa5IFjSg3D/y15fmsAs9hXGgkAbxdsDxXPw8srTQGHHbKMPbpQ580EY4hw1X6ZpuQ3jgQFv3oCgMQV57ph0t45l7n3VSCyutmy1Xkq/ev5PkpTq5b58j55TLi2IO4BF8Dd5SLjuvOuBF/rkiyyMfcnXMjn9dp2fN0Gu48/Nk8I4xxAs9gBXU9b6dMsLefbWHg7bYXyMg4B1YzoH69/4EXEPJLyAWNl8qf26r8tPJh3ifwJAgXL3IMInVF/1svDYuusm/B62ypQo5NEnzkQBs3clzeqpQtf6YF9+i+o7a5tty+/c2vtm9883309xppyORFJmbks09mJTlV17aF4yOP+azz3129FrL5XFRwvHHP8BpjgfrBrRG+b+BTLXXS0T66iIm8fUtDfKzilaElPYAWOachNMiV5CkbK/SySFBhAtP0WTeNHZROGJhArvBMvG7wV7ySxq3X8A2fCSZtqJfT1c8awvVkMMYiBeyXFhS/GLD2ba6hn4zBDnA+qcE7WWCizhjB3HsVhnljFHcE087uM57hhoE6aBB861/SdabpEjXScZYYtI98VOQ5N8lrO5Ivpcoop12WC45DNv3vPT4yEzyVvdqPqw20ubGcLTbLi3PoxT1k0MmQT8F8KqIe7E9D0KcAKpyE59Yd8BUj03xhVGd/ku4+QQ/PiBvXGg/Vmz4hs+9pa8E34mvCWzhX3iqTOntcdLGeG686dXP9Y8zjMsmT1F9w99/9w+++cXS2/+H+/sHlZ8+2IyAaY75cleNsFFzy1SPRMniijLzaMehG6RQMjAqMJDfegU7CS3sZFPKST1jOUJKeOPMQDzyN6wzYFxh405EoRW956b5LFQt5nLvML4IfBssVBny/JJatCOTPo/PgU3hm/xIC6kCu4eJbxyo1ldkqBpB7QTV+v/hCw9cXpZixYahplLpiqXGRx+nQoYzY/snOrgCkRwwCV29RaicIuS9xWF8paXNXuw2P2W0ZVUUnw8PYNW4oAmFPt0PUiqRJvgS3DZ9U1tJbQyIGG7+xIlGfW3Yi40oLuPaOqHG9sFCDipI+lITG/Bpt1QB2v+zuLpMAklwdV9k7S3Y/+DEDwwnefcmFkwNKRh7kxIHlQu0P5CqdfRlA41dv53R1RPrq/EiH+8utx/1w7hUd+8x1MYjs1MiDnVtclUeNyFPoosGmMClbZUzBa9LNo2z5ooWP8KRtaE+4VsmdYNQKsi8Yynd5KI/d2+dj0B/+8IeJK6VXRqCIee8+4kzwBr+gr4acEyHry97x3d3gnXMzaa8DeRmm9dJZcFX+Ke+LiCsYsH6Z0L5gm0veCv6QoRiH+OpzJVOwNHTRUJFHUdzpT+WDNHwefbdWO5Qj+6tyoRwbTzuBQSD15/EseQShXBmIqOQfMIwC3wUM3qvLC+3de7faG7dutM0V6IpBvQDu8+JPfRdp/4XL8ADeu/pLw+Jtz6myCp92kNdd97pDuzNHUuQ4b1uDm81Nvxlx0NVWSLtcvJMks7Qa8V4lgQHTyOPPNtVgQQo4SpYq6X9yVNGKq6iU82/cx9e/nr/Cw8m74cTL+4rrNYUX0zwjv/wd4Spj3tzGhbc9rBtwX/USpa5VZtZN88yWlx7KlTrNLSuUe3HaDnaetg9/8C/aZx/9uO3SX/JyFPndAiGEglI41kQFOBpbGsAX3F612PZ3j9vjR8/ag0db7fgMOSVevZ1J9Av6FkAsnxeokFUnlPZT+4r3ym6MqpdMwAif0TeNsy69ravxhjxOPp+ftnfffbP9tb/2l9pXv/Yu+n4O3bUHWi9isKibPP/e84OD45Wl9vDhVvvRjz9uP/rJJ+i2F+CNrkRP+DTCl8Qdd6LrqCx6Dzo4QTvaO2iffPhJe/bkKXWfQRvyqv/B1/4/XJ5gIPf2LXU6OcrEsu+S7gpkhjuu3utfdRVfKaG9QXiRsTgxyFn/JTfxw4mXTv0w8nv1K27yVN01TrHI0128cmF9VqOBKC8ca6W/usZq1Ku+4HbqOEMeaSMfLRM9I9+4yyQX2Malv1G+dFLXscC0PvWe+i+4Wgeu2gY87/EVK0eqDbZztDT0g/7CUjbSDhO873HCiP4MLpZX51FO/ea4aHb1TAjM/USnusBXhqknPvgy2sbqQvvOt99vf/g3f6+9/cYt5v6+m3NM/3HvskaqdC8ZFSfpOyYDqS6wqn4RjVz19Kq/yunMYh6NYBcOghc0NJsLmK4CHzH5E9fw0U6cdsqPokk5KqbyaqnwiE8S8SWEiR+5f+Hdv/Obm/+Hw4PDv2cHH8dxzaMAFH+Jp4uwdMEeG+bDPemVHApIRQ1Cd/6FIT2YtCiuCOZ0pmd5S2kAawjb2Yz3k5o+RnVy5IkVSximvjCWg9TdP2omYLkEYP16O511WJeDfzqsgoLQ2EYFA5Btd2evafT7dTvjndW7Mujq8NrGWlvmXsNzsj0BOCqvMkrrhTjj/UJejHBXyMg/jPoIoh2/00MaplP2OMN29mHwqPBdYRhbBUz36oDkyvQ2+LrvVSNt28f/1GGZoXCFr2Go8avB74Ck4MvD5xiunhLhI3c34EfYQcvyria6gqkC1yD0cPpTiO7HPVaWVzHe5rPtZHfftrv1oR4Filfh2A3Qy7QJnDRIXcVeW1vNkwTba2e3Lk+7ODpy37THmYGX9PUK31wdz5friEuZIlspOlicVXRkoAz6qZJLmzAwVSIjTtoP2koXQdkO+auTh257kd4avl4t6xYQt0a4mi8M6eELDPI6ChveBq50B66rTSornwws9q1CbksRf7+nnn10nd8qNF9WzITMx6DA1ZnmExTlRufETSfe5hnxOgdv848JUfrPMICJSH+1H9ifrBPcrE/cTaqVegPm1wBWTi03niJoHHSDWRHxmB/qd2+5UDOI2HfJ70aWzaUr7b03brd7N662dXSHL0otMtj7cRxy5iW3Cz5O9VPmswawfRa6PKc9h9S3Cz92mVwcWRcGlKNMXkLBqcw1gLPKxE98ABBv+0c7/Q1nvM4Y9dD0vvJkkBGHGRda9rDOu3E/ePiqOxc3E57lme51ZcVmXNOGnmeEx/1o43AD8mzcbP7ZcLlq54RWM2mG7S/pb6QPGc+X39xitb/TPsH4/fjHP2xP7t/P3lA0E7qCvi8csknaPHoNXDx0deB39ZfZT9t5tt+ePNppT3cO2gtkgJLt8Kj2las3Na5iEPCTv+p+dYr6wn2z4pi+8Lwm3epz+1ge9VKvUqEzuDh3sW2gd9577632ne9+o92+ewN96tGQGJ3IvX3QMjHc0gdoP0b6ixdM/p/utj//0Yft6bO9LGa4oOKxi24DU189P3MbFmMQ44J6TQPnBJn96Ecfta3HW+05+fwaXtAB30zaCGr8qZ8gSvqWCxZIcbx9sbYWUESflvzLXU1Qy9CRf+mTkh49YJ1xMkZHgniZXzrmYxbqJflOhYY11rOYgAca/V09IX6UAT8XmORL3mmxbuHSHl/s0+A9dgJvXn8pQ4789XaSPZ54eS1OA/7gqXCVQ/nuVWec/A8ehKfGGv8gWOTX9tGWkd8V1+FMt59DHdE9Bytt9H7oAeEiH1XGiMKdAngIxTVPT0m7iBSfnR7FAP7q+/fab/36d9utG+vUrZyh/+k/vsTLCA8c22Ll/EmzzquKmPIrbUE2E2MG8ppmfBWY9t/sGYbXtt1TWaSh/Uk62necQOrTBvU9LTG/90Pf2zrBKtPhCW3Kwgi0CZ+I+aVw/42/dO37q8vL/1jB8yUVDQXUfScUQsJP5peRNRWuWadwj/86ZWa4zFS4D4MR1DDRXwSPevx1gieGgB3IQZ0SCCjY2GnFLSdSYBQijxpOMW3oLOGxggV8q3ZFOgO5RoZ1Wy/ANYJdRdD42Wf27oqdOLmFYXNjs61jDLoC7B5LhWp7ezcnQWjwavQNA9hwOhF4uodVZ73VzpqduRKtMaNAWkeUBzCHi2CLvxcK2ul9lD2EV+9kZAlDVHy2d/ZRztsx0nYwgH1hT7r5+Mqrxnh9LvmIjuDnOqWRhjk0AEWPY1lZ9Ut0HrmGsgOmxpyDgoKvUZYX+dyXC4GvzC9243C17R0c5TSIZ9DDwUdj3zo1sjVMhecKsKvIfiTFR/219UH4IAIvXbH35A73mfviiQa0/BuThouXMKmimEoRDtrYyeVdBmrD1CvIGjRr/2EZwDTSAY7MyQsMr4VnbcdYW1sLL+W//NMgHlsijHf1Vv5ev3lDqWzPtp7yX5zqqYJtEp6y4Yquae7F1iBwv7wDo+XSZnHNT3k2X6125Q1eJhnCtL3Ckwc1cbJFlkCGSdcANq7qrNM8HFClkRJXZaSfIiQsvHGBUMrWdirzDuBlaJvP4v6rsANx5Fk4xo0w8ak/pLXOUrq+2Hr55WlbxeB4997NnAF8Fdm6hMwvMtFacJKAseOk9SJ99xJG8MW5hdzTCJlJX4THhE+A5YdM9pCJA+TuFHz82ImVyjf7rg0CIy7qCYVhOpCNAbWolqwTZxwQkjfpfRAITIXqFTdb1rrGffCgDuGU80qdgBtR58pyU/37/HWEyxUuBec8Lq+WPedejRNuLq+U4WKKhqL4KGumjLbMOidW5i5ea2hIN/Qnk+n7n36EkffD9vnHH7crF9FnDujIX/QcEyNXoQafskrvyqojSFa/LrXdbSbszw7awRHGH/3kUO8RjeordXSEKxXCHvf+1sQwxi+IZHINXPuP+Hk9Pq4vt1nMMcnz569f3WhvMxlbX11qm5tr9OGr6C/65LLyJ3Bl2bqErX7B+9U5JeTCHPi8aFvouL39oxzZ9+OPftIec3WBgwLomQV08lImuhqN6/b3K4vtk5982j7/9D6G/rM256ky6h/pjpfKefq0MB/pzUIJY4ejanQC/bHCoIK3h/1MjszClo/Rj9ZnRMbMImcamjBpzh572BdoNRjN6Qpwtr/RX9VHZf4iB/b/4Ifu0ENzDd3oCGWkV+LpLX5COgYw7Rj9I3LEzz/jUyYJFIOXZXBVPvWcY5SwhwEsz01L/7Yey+NnZVc9FzTw0iB51H2UGc448ycP/72Kh/G6wq3oYqJ4pS8ih8piZQZe9zF+iVdqTg5P241ri+2D77zXvvedryJ3C0xudphIgLOyBh5zF30HSTnr8MUlHrjBK5F1T13SO0gmrnyy1L+4xPsjv1yttquvaQ1XaeeCljaN2+9IhX9lB0X+abVjaAAQGXjywz+i5Lv8sof8Urh//tnhT/7t3/7a39tYX7256l5UDCTPNHRlzT1QCzkmq74KlY9ZGL9g2tRrgIzPI+uzr7SnuVpmJxtpSX/V97IelWVn9MUmy3ns1BwKp/bWLsl9OqIMLSbZ653B2YmczWVgw7lPUWPOl/l0ESSYrUHoY2z3OmtEaMRoFOk1bqzbzu5e2GcoNI9s8uoxWp7pq+GkoaTiVsCF66N3jauco4r3EbtbB3zbXUF0b6/7iXPUmDQMLRZSV/Y2pjOWgZNHGUd1PrF1edWQtox9KIpERcTVlVjTsx+IdtsBNPxrNU/jAXpQxhXfqwwIt27faDcxVPLmv/tHVeDwWmVgvSrmMpRK6dk2jXDbJl01ep0MZAWDdOvMY08UmmTXzyMf4zzZDFzmQam5fURvpgMMaLdQaACLoK1XCdmd0z7pIeL4KHdZZ+80Hk9McDM+So+f3VpIPUvw0jhULvTiOlYVXEE/hLYCME489Rq/ptk25UG3t78LVq781HYKDWVZpkKRz24r8V7ZcELh5KkGF/AAjoNKGZ21TSYr9NIQ+autCfWEgtzkqZWQMnyN748biZ8dJGI49zxV3nzdmOjwpK1XJ4kOuk70PEbPfb4xPDBClBXzFazyfjgleId2NQAVjW0P98hothgR4z5fFb2TElf9XT3KxwdQoNm/C2EsK7/yUt7L4ltkBnjyb/TL1BG2G2kUCpjrdMATjknKhBzpjDauACU83LhLPf5Ir+vIT8orZXTGDG96yiXfNG/kc+IqfsT5P7mFn+sURsGZuvPxX04b7tVyRPTA1E3hlHs1LHo1+HFfkQlPXBAnjoylP+Af/z3Z58TtKTs7TLq34aE0lX8ukZRhrRGcPaaBWampRUMYf3aMbGFcIkolg9E19gsLkxUndw3mKtBCpfIQjrFNulfhO0jTYpMiaxvraxi/d9rX3n8HQ3gN/ePE20mrRhV6DL2bpyfjp14SlnyyDuLUUy42+N6H8D/uL8jat3yhdmHRp3NL0QXu/1R3OOE9OTptez6Zw/sIO77zf+gdjWBldkx4q73KvCYYbbUhBAz/Rc5sOvViJvppQ6eDCQAomlQ7q69VXhdjsvqLnqptDheyQFHjEDSNLgAf+z9wfFHP7WnRI+qgxKtruydPtkao2xyTiJNnaVdw8d68NW4lil8ZmaMlZlPmumzaLnmD15mW9r3qbWWHmSs+dCU48pjFfNZZWRKqMuZxssZVHiS7eFHvKJtseKLj6oQr/Rn0ZdJ1+UK+8vb+e/fa9c1V+O74e4weJLP0QpdKfZmbuiPvtHOEbfMkDA3UrdDaq96J5exV/iTM+Dx5J4O+ZH8ynDzyCBg+FXYcyv5g20U9NiPUALdM0tJeYjtOpvv0PTJF/C+NAaz7r//uN14uLc7/1/IZYwwml9V9XDuMXvf05fEIQnMFg9iBf47rMGDLUJr1deyVXqNPI9q32OcxjPwEpWFPl/BFsXhhJKwRibLBuxLtHqx8Yph7X5zwbeGs/Eag8WFb12Gyl6sDugO+BoPhIfOmuYfWY8sckN3ioEGjMagSUJDyCHzrSXvy+EnfD7uX+AgWXmVmW/NiBN5VPw3KzY2NHD21Diw/zuELhMu0VSNTY0oFrYGde1+E2liPYSyt6oXDlbQznQ+n0nElcqxIWnf2otIJVeR2qPrgxX5Xbq52XmiTT4sCxntXlH2R6qtfea+9//677e6dW6lHvuYRHWXL2KlOZT3STO8KfBmIDh5zobv0c/JgflGN8ejAwiAj7jVxKiVrS1RkeaJAPMKTR4v7TkCgqca2QEpByp8Ku1gBtOqcUUZ4mSe3vVVJ4c1lfHCmUzuA6VQo1iuOw8CLIsArExqr8tT8Q1nqnehIb+GJ8+HxITLwJGVUHBp50tSzhN3/ZdgVdycqlivFzSAPv45j5B7G0D498WMrdYSYq+e1h/oo7Rn0tn75UPdTo9f7Uuy+nT81juvKAEX9Y4uO8WXI1r3xfiXPyYb9wce4PoVIvmw1meavOOoEh1Ff9uDrVIiRE3BDWTqYQXmUKCzl6p5sjV4/guLKb1bpiZc+GkaXmMTmkbPbKGBwJkyd5g4+8i4DL8k18BVfiz4qf3hL3iHjicOLo9lJSt6ObdXN/0TjNNqmd91ZqAr+VGfq8C971ll5mfW68H/EEX5dntc5k6b+9Xln45LH66zv5c7d93ANvPKMa8Y6+TsMSH7kDa/on5L9zGPsSJe/sCqD7P7eTtt++iwDrZ3VgV0vbMtU34M38lh48B1qMIheogxGEsZAJmHISvb+I3fWPZWD0t3x1Ku8iY+whFvYd7hdZ5Ezseofv0CoAaxBsnBFGbKPuPjRj+BD/yiDNJM60KGdP5IkdXWvHnMSq7HnqUBOFhcZJ27cvIleX0/YxQiflimXtsHFFo3fPXRAfQRE2kAT4CuzkVtwHJN7vU6JVY5Ll4lX0PmprihR3oyWUuZizEjHSqk2mWacuHB1i0OONkPvW5Hl6khKH9FDJdqZ/g0+ef8G/ntVJ7j1IWGEJ6uDVOCeZfOMKyFFa4J/2spVP4xfXULBC16Cg7SwXr1x1cc7b7pLv+px9mXxL+gGi57xFAlc88Ho5IfuBavDMxxZxyuzgAk/ZssMz095sYjeKViOeqWtGrt3bl1tX3nvjfb2m3e70Xua/kIv6gan5R1jlAd/5RLudYyY3hzgj/YPmayS/iKfI0xjU1rUCVsuEzzKBpY0jXyK84Ua/4RrIvzyKg3S5hQwnjjyCkLUajT9JXH/zX/7rT9+eTb3Dy5furBgZ5WYmTlEKErRSCA3vCcNY0BiD+HM5yxDvCJgXfHGcx2KIGXxqeOyZXsd5jPewnHWa15mpxhqDsa+2OTLU4yVYIPigcEZyBV+0NMoUMm6Qulb7irJxNuh8XayMrpajNg8yuoKQINIYzJffOPqxxRU7nkpjrwa8jHyUY4xfjFmFxe59nuVorBso0ZhrrQnEwiNTeKs2LYbtvMpkD5KE7bwXF0wr3AGDN0ZxoltOsIg8+tJ4mpcGQ3wJIJeiiLGFCTUsNYgv3Zts127uomBXoa+8eb1jGJhCiursdJLesYgglbQDY4Unq4wwwdpqVHlfmRp657itBlZyGyTayY6GMCuushP0109cS+ofDqgTr11AC5KU34OhRnk7H1xykAPml6WjLFE9G5r++nQXqvzSw+hqgNQy7TJtKySA8yTQDRExV8FpGKo0y5ajFhpkngMeCcTDmpKpB7Igk8enwKYz9UhJyIxkkFLwyLnP/d90mXsOuhL45qUuQrsve0YBu3AVfqW4V73g88jzXtplzTuy/gtX2nTe/tKGcLmLSNTb12hm0qy942s7sh0XMUXDXWGh0GdPLRTWo7tKB49FQMYmfVkCgdVZV+a+y6B8hP+dprXG+bIh/TiF3kL3OKHsMXPVfY8EsQNvVBGBApcnZF8DpwqdmABo1oQFCdX6Wze3HOtcvJKWOf9cCO/rvJPYb/qBszh+Ud+4fcM3VXc6+soZ9qrceVmcZyFMYvUbNrsVVmRTqHhSycQxX+dcfbdiQsMsPCfnrxlALuNYbudavghmw66PimyDeoqeWAdJMC/gpfu+sKX3Zh8MXHOwf3RXT6BsA+CV5enDPjgoc7wHgzDayLL47x3oIfKeZpCRPqlRa5urLUb19a5+sKtWyX80hg5AaFeqhdQ+0vM1GtdkZvwqsaESvMFOF+aO2kPHn7Rtne3s13L8af6U/U/+7IrpZFpaOHRk55MI26DvqXf1Y8uBnjUVo1BqZO6aqUVfR05oBxljP9prnKVm/CPGOvJy1PAGenGD95mAkA/1ODNy1OUdVHD8Sy0pK22V/1pmmNkDF7wiyFMXIzdfl8v7JX3J6/csnQO97QpgY641wpXe+tqffpBF33kFGf8iBM3r0SSt8pUnvrnZeSJHOpGWcvV33Qi2yMiY5Q2y8gfQzPXca9X1hjzQG2ZMe7m9c329a++2955+25bW1nEIEWmkDm/c+D2eUoETirEp9rEJ1SutyHIE05/oS5dScgrLvm6xyU/v+pvttv/GtFVi9trHCMy2bQNjuX2iQEgddaTYuVFOy90NRkAv1QG8D/6o4/O/s5fee86MvRX5IGDk4QqYkkUvFSVMBLMDNDdvPEm+c+8CEFi+v1EoMwvA+JVeKPg8BWgL+AoY6fG2/FcOVQBVadDmaiQNARIM78dSOWkMaKSHYOtwleKRqUk3FLY7oMaxq8KOgYm3vDIo1HrCqrbBGolu1a642PwXo6y1FiKWKXjpRLubE7RSeGychWvbbRDBRm8dLCuYfDa+Wfrti7jo1RRNSonjfwyZIRR2z0U3AwgKa9yu4JR7X41DHcUv7iIn7Q5wMDffraT/c2HB54fWIpZw1Ea+ug7AxL1Fl4OcIMXL7NKLqy0n/QYQxi8fr66PgeqwXwhA06OgwMXMmQ10tMrvA6DR14alIdSzXZwm/o72XAVV0StS2JIDMX7tRQ494Fd8QnjHAi8P4bHFh2rXa6IxECDNxrA0mfwwbCr7yoa25sBD8C1oooBzE8F4yrRMDKy99z7fo2xDJzaosCgopFKGeksHt6brhwbNxlg8YazXcGw8CxLOAayg1TPFz+57+Vzbz5w6kZvvLSy4VIQ2qQ/4R3YvOpK1nDKKSEVqG1xULT9ykXJcDKT7nFnZXD4pGPJvoIMuDIV+em0lqY1sVYfWIF1i59PadQTNVGWrgNXy3k/lHwqJTJ92zvLATPyYk7i0w/MS3gYOa/6wDp3X26EX42L/iA8aKSbLTvC475o/Hr3ajndLFyDdf/TYZT7i+sYThoP3UACEdZvl6yJa+JxA68a8OGFcdTh6uDh3l62QNh/YgBLP5x8qb4kfcSHuvg/ViUhRBYWNKB9eXVsR8jWOHSnMhOZjGwFYNkM/JAAwlVPHBmsT9LYvxzoy15+0VaXFzF+V9r1zRXkWv3vym/tI7VN2YdLfULzyYdga5XO9JKz1EnAvPa1LdqbM1YdU2L8OgbRJzF27c8+4tYQ9oVSV7bdclf9LC3J4kbaCJ2FnbGq80K8bLP3ImOJITPi+KrXnQublfzhFfDCux6v7NeqXxm/nr6Tlxfhk3WZt55mXUI/uDXK9tRTw6wA0x9d9ZX+ckVvm3JPnWDNr7jtooTh6h1hUby4FB+7C3JWb6CceA+9NPg02lLQK3/SDOOHPjc5OmEKLrSoPAObnmw83utwpluHv0T3rmG+iSdSWkaeyeeLob4+v47B+85bd9u7GL9ufbhM/AWfNmBwKlPmt7Q/ilX9hnW5cEe+hDqi1d+JR/7NUv78L7C6t5xxwRD4li+bp8Y640JbdHeeKGqgw+8sTIlgHECUv8AgaB+W1gAPnMr0y+P+7u9+9QcIz/+gd0c8hEgKxCYQoZBBehPwBCvc8w7iyRzhxBMR4Ux+r5WaPwultHllpIwjH8qLfxnA/bKax4u511fxsjP6OD4DMqjaJ8wTwwQFNVUk1lUhe6PRDsAx3FAMOhVplBde5mtwuqpb2zCm2zNGGT8gIYyOduDbnlIctfcmFeHTEYNLCWeEyzLGkFbGe+XRCBCGeR20VZxumXDVNi+TYVhqaFuhNInxgtcgzdfUYrRqdIqrB9DTZcUJRX1y6uqLHznZzakXnvf85MlTBjRXPN3L5oocxi200JguJV3Gr7A0qKWxilzshSG+MWaIUw/l6CIGNg2f0AkF6346Jw4aKCfg7Aq+H76w3cIJv9Pi+id1Bu/Cf1zRD0fbVKiWSBnio3aJ6zkoVINj/iVvp3b9ldwgJ7bHQUHae+i9StdBwH3fKv60k/ocBF3NlVdDUatylDPlRagxNKG/ddYKugYoMkh7vZrP1aoYofgyJiuPNNTA9SMj3iu7fuFQuR4G78kxsq+sE9awld/STxlIvHCJk/9ZtREH6+FeWo5Hy7VqU7I2oWmnnHQvb7joa/trQmF9BdewjxQzSOVXELwqO0LwDXy3/zgRkm4av/UUQa+cqX3BBZhD9s1HAKWuQePRfRVfMiD+Ylf1KOPB03IEokvEByEUtnJbRlnHEwU1dM4YIOOiwyxXMYEz4191oUl3r5aZDQ8vFU0qb1xdJ3glrrzO9kxdWpgylPLfOWd8L3YOxqvh4axP+qfePmAazuSV63CjvPTzK5/2Y1Ndrd3frT3AruIqy+apgbYbcwywkwEU3DW+NG7VPW6dODo4aEtLC+0qBsONG5s589pTYnyfRFlwH2k+DiEdXEKjYqlgHymdUDg78Ede8Dn+kHzPX5zmDNZrGL83r63RF6rPlgFM/+i0dQXU9hkndOslY55Epg3cKy/qBvuZn4L3xBpfjlP/eWya/co+a193r6VXh0r1hH09q+LAlt4+6cgKMLRQ1u23oQ84iNPEAE4J4c/I+Wu8vCjDp7xGbmjiNXEavvCt824sXiQMDmRL/d5bRp0SnMGDrkcfhwfd10ovnsaBdX7njd9CBNu/7kgrKpc7dy+yM27QoHjRy+JHW5InF1tU+fmH72FTyDfyjzIjHHjcDx9n2jBWen7bF4JCvFHWlOgSPXd6p+SOfG57YNaDjltqX33/7XaNCdf8HDmUfQ1gZGHCn1E5+ig4JRI/nPlMn3GilTYZ9keh2Z9AJmF84ajsgleHVU0jh20poUh/9YmkSVmQizeRYpQt+iuHAvFacH7pDOB/9J/96Nnf+u23f4OO+TWJETJLSHyIHaISy7UYOtIcuKbELWVbRC4hLYKW4VxwBE6O4lvC/OvupS9PXOxK6LBm31lzoDM7uI/zdh34jHdFcXoyw7RzASiKJ5V08KVqKv4sRgVKjLCwNDo1+MR/tNkVwtHRvLo6oOK3ngiP8HpdpZjdH0T90MP7Kte3CsR4mLZz4KdizApbx6WM4Q4PJz6+RexgsbhcL2looNuabF3w7X70cAYmcFOgXZVTucUA5rqP8Zsjzvb328H+QbwrGlkdmF+IotRAs/5SMlO8NRilty+xaZTs7+/FiDNvbVtxteNiVnxL2Vrucl6m1CAXnCdL+AKMTdJYG/uN7WbKgVSZzO6hmW1OxxSfHieZw7uo4KKNTh5YR/ieHy4ADXg1XV9llEGd7RVPnfLjGYriFNnBSbexAiwsByhXVV3VdQVYGXBiIZ0d6HThXaejYRVP2kWHsbnOxpXTDDzkmxixnX8aubaljoOjPDQreMRJCxJjBBNX8VCi4zbqLNkMOqGSaTUBK3kNhaqJUxL1dAvaF8bKYPVVM1cZ0zQsxtMQ5XB50dM+3O4Az5nwuAXGsDAiM1yroqK7bfBFKydog8fyIpNH08WF6wUMHEOhKbKauA7KtqZ/8YvBTFxk3zz44Qrz6vW9FQnnRSXaMaunlLnSXb3txvX46K5X0hOvzHWvy3/Cr8IpX31qtswopxv35q2reSs8myac2fucf97LTOOm4QnsToHqC4meuMA1f3K5QqjxRv1k1Hjd3fHkmWfZylDHTAEAcCmD14hyz63bCTS2lDzPI3/y6FE7RNf4ue2vffXdHE/25pt381niWzdvtGs3rrXNq5vZWmafPjw+QJ8fxdC6oHU7LApcPUngHvmwTtAjiZzouGtX19vtm1fb1bXlyJX45bPE0MqmWk5+16Qd/U0/dLFmbNHLNgjL0G6fdHlOsF/d9MujHtk2P+/pOattbX0jH0ZaX13PRG9J+V9aiT7z3QK3E1ihfSR6UHjU5wTS/qukSt/0VeR2yK7Oyerg2+u8rR1h+RQ58Jr/0AMe+p6OhrftiC6Wr+axXEEIPcfTKccc+xhV1wRc45efOD2/II7qm45r8lVeYYQV/MpQDpTiDz5t8t/wr3G2o2SxMqRtAsYlhmDu4PeXXG/PcIMuoU2X+S854Zne8ylbfhnQ7Ln1Z3+DYrWHHU8CIgIdkR/oceHlKbxfbG+9cSunKnnc2QXlra/+ajS60p6tOi5CUX605Zx79b478UjrLfTaglMnvv6H/GlPTf5LHzo2hEFkkRuZbCl/GR9qC1D6AjJkJstkO453qZJ2e/llc3/7d95+Csn+vSIoHu6XsEwZWfEIShRvz2dH62XKyEVheY8fRC2YliMcGR2w81fwEbt60NANWzppBnruEdXMvmvrA4IHEBWL5zRqVNhRhZTBB7jyP4O/ckAFo24FwsFTY8TBNcpRwxZvOTOJV82gFeTCbeCvO9dx0+Zqux+ByPYIBw/SpJPGgqvJYy+wXsM62yd6HYWbJcCZtqmYNJL0ecQOvmd2MvL4SWZfLJJWCrVvWGflkPYIS2xHJ1DYNcJ8cWvsVdXQ0MCyw9SHGtwL5upGpwe/GDoYLzUhqEeCda7tXDcA67GZ8mFH0lB2pdx9oLX14QrG0Tw0hUe0x7qzOuJb4RgzlnUg9ZSPvDRCuzIGcY3xpYBIY6MqOoHwDmkIR4op4a+8KMPWTNM4M014FfHoNLN+rrZRiDV5cgJhe8ooLkP1JC+QCMmtJ/JGGmYfMTQ03UfE+bwztMtTAPJoEJjP9FG/7c/+X2mHbIuScuw+9uJ58SyoBscykGPk6sPPkg9hmacM18ofDw1ViFAjbXDQKuWW4SvkkdahJzfGVVnqsSDx2dMNDWpyM5VL88prDV+fSviJZmUnJ7Yo5x5/plHs6S9XlPOaDFmttAnwAArCqT0x3HqSwHiKUUjCJ3mLV/Z9hO5LijmRBVl2AucLhgnj/Xy7e9PHJC8TPdJHvnwchsmK/uDIowyPI8cVrpNN7GtDtic+vPYFwvr4Sjz3ys+sj5EO72Po2Ido44Qn3YdXk/vOl9m08KjoUU7dKS3Gnf8G76Zulp/jfvYqLobl57gvg888xePSa9Bb3aBs0QZf5HTVVyP2MX7n2dOsdIrvqM4q9JnMIG1+els58MVPJ92eSb66tNzeuHunvf32vTJSN1eZxGM4rugxIvG+WC280+fQ9wU0f0n/DDxrkiDVv71juMbIIIQ+fIHRjaS0OxjUd25daysYJXYC6TlBrkqn/Vk1juVsX1eeTaUmZR/nBN8njSfQwKPaHj1+2nb3j+gTyLiyTVvyVG5pKdvo3FbhR5OcoPlp9sMD9wG72oxujw51+1g9KVKOFX3vi/fV58KP1C6+CbzWzSZlrJ3wrsY89dQwfr1nVMn8IdCtt5cteS75jpyS6H5fdfz4RLPU0Pg9A78YuOJrYYBIy8JZGUYXGfK+xxGosMby7K/HBwz4z97HDQTlmX9cz/0qeuJnXfKaoYd1s/C9Foxekqs4QUKD/IuE5Deu0jfbbEj35TcNYFeBb17faF/7ytvoOIQHWVUOFSO/qlfl/RFywkZZ/ZfdwKUSg6X3wUt8e1ry9FyJqnITTz22w8TcZ9g0JoNA3GhjxqSuq3QZu9MXehl43AUmMKvmX0L3v/0f/e6fYmB9w1mQlJMuWXWSMBAqxi8+OsbEQekubBEmBW5Eq9y9QtGciSfBk1ArNulw4Zedwln+ZQxfj9w6zgsI1iAXNYzrFAg65AsFxUdsGMkaITBVGAqtCqAUOrC7ss6eKOLTmKqxBiruFNRaBe3tJc68Gq66Eihq6wOFgmaczrBlVEgabvnYxJx7gkvRoGYxdjWA6ygxG+/gJ3Fqu4fGUimfGPcoJY0mtwrkGDQGZR9tW684uA1iYX4J5erK6oUYlk9Q0s98zMhgrjHiPp/6gAGeGatvdXvsVlZnaJd7i2sFzC0LdWSZzTg5dj8wShEsXbkTb/NAIXhx1BZQ/tLp4cOH+YqaRsblOQ0iPxfqJ52X2hKDRFYAGdCyCohCtrl7+758psK8mFMg3EuoTM3NL4b+Og0+EZFOTiomNNaHzvBCoaJts/HjMX9emLQ8yZaU3I6TUQzeq6CIzP69Pllw8PWal0DIN840tu4c+Qaum2vrjKnK40FbWlyBZxq3Hnfjy5m+YNAwCFc7vTWqfYxfBrD89F7DUUHOi10qIPFlkJQ2GsDipSykf4k4ToM3NMFFAkmzHba8aGNcIlKvcd5HeZoRWinp42dc1DsIT+qgTo0d22F6XlyDh/Xko2g5jDQH6yE/qyur9Ebo5CQGPC8zECxdftk2l6+0W+7FXFtuK0yAFtxiQj1ukai3zn0Rx6FZ4wM8qE+snCSpX/xy3Etk7znxx9IE2h1Ax4dfPGgff/ppe7y1hdqgTyFjrsjaN6KLQN6VdJtt2/Tyc9ZQyHaM6BGcTOPPcPL1MpNy/Tr8cAmr/17JM1tWr0x55V9wGmXJOQmbJr+UUcsOZ1rBIi64W65DqWK5lqtAYJu/u8CfceIj76wvhjr8UP8apze/hu+ZE2lXAp0cYMDubG+1Z08etd1nW+2YiYaGrrUEBWBZpS8I5YtUCIuLtvmk+s5eVn49duvuzTfavdv32sYGhu+Kn+sunp8gp8fPyXv8sj3d2W/3Hz1pH9//vH0Crx9uPWm7B4fRQw4ciB8lSq9a/xz4nmFk+7W6VWTu29/6avvqe3fb+jJtRIdlMUQepG2UIP/8EhM3je5lZBKVc9HzWsE5q9d2Mxd00IcvLsy347OL4HTY/ukf/6B9/NkXZMagRVctLLoSvNQW0bPKvk+JVhfX2tOHT9qP/vyH7fPP7ocuy4tMDpncO4ZIW/WL2zw0GOWtE+WsthIXw5jqbZld91UnvFddDDN1OLC8jpXfyHjPo3LJhCtKoXglKMcUx5voEOBY+3QVN+ROyHJjAcl4AdufdLlPuoZx5fmSI+9oTq49T8lq6bDSY+UGFZKu/Bsm6lybzuWfulf7TyaVHb5+1KnvmQL8AgatMiBcKNouYnu4SANVoTESRz5XeS9dcM/5CWPay/bNr7/T/uD7v82kxwn2NjbwUZt33NC2AT2fBqS84wATwqLQq67ThoQJDagrNld3E1xxE/xHOeNClVogEH8dYoCjzfwcpww7KdXYdSue72q4SLe46CKGp1jV+As3AOHkR7oVZae1/5K5/+R//Pv/4OLlS/8LFYd0zUqijJLkGibk8T4uwlX+nJuk67sARJE7ABUMSSx8yZ2BmJ6nkdsuXGnbOwdtd+8Qo9BZssyxowIKIdAAPj4+y8qvA6fDnrIi7CEeYzASAVFL93CkkcFRCjULcmBw9dJVVZWV9wJLXXYilYgwFD6NGJzhMXCY98zBhHyuLuSoN+CJh50w+cHFg9eDmzQlTgUovip46zSnglwd1/R6YW3fVS4MzT23HVAmq4BYCm4TcfuCK8E+qvP0Cl9uS1tjAKPUEHgfNWvUnp4chCa+DKHBamePAezqHbhJRQ1l87stIMf9oPDls/vgNFo99cI90Y8fP5kYwE6GlpcxiFbpTA4MwLZ8Jkl0QGkkbQ8PfdnLPa/1aNSVTTveZdKkZxlYxTudEjPlIbxQBvwpa7Ahnl8pOMMaCk5wuNcQopyPd6RFZvKBpTxDF4xQ6xP+Ioa7V1f+VFga/eLsCq/nRcsDH3NqNBj20adhjzHTWCwlehGjn4EzkzD3Rs8YwMCpUxEYmCFmrQ6Kn7JXp5tke4np4q7MdDyng1f1kxipONvdyZJ8Y/Uq9DBBmTUe3OyvL1DwxBBXclFGYaBUPuoRL2lWK/lut5EOtAPczKPROk5CkT62xZeBTg6ZOFDWr8KtQI7Nlfl2e3O93dDYAYZ7gQHQTqGXZRfsZ5TXaMpLOsi/fLNlVNVeSgfvqe85+U5ozgntlvY/+vDD9qMffxjjyGP19K5Q+YlZV6ucHA862NXld7XScMlB2pxMxFZ3xhErPSzTw1wS7slFL3xEFDhWkCDhGKiW6SUMK0v9Dm9c/vdwj6+/yI/yOdLKMxgHLjhzDe6JT6YqmJYkoqclMm42rDxmYgdtlXX5Kb99chRaeC+Nj07hk3vO0a17+xiwe8QdtDMmxvnyH2XnmPDWBCYF+ZNzyC/VXdSYgB/ujb2IfLhCem3zaltbWm8rS+4NX2AC6daKot8R7NL43T08bU/R9U+2d9ujp9vw91n7Av3y+NmzdgBO0kBd9eIMOlCbdWkKPz91wn+h3b1zo33r6++3N25fQ6udgE69FIxwhQ6ON9Z36Yp6bZ6JumezLwRfP6/sCUSu0Nq9LmEAv7y0gDxeaaDV/vTPP24//uh+2zs8bhevoCuyINBy3KUfv/GUmOW5pXZycNwePviiffSjD/OUYHlBXbgYfWv1Rye1kGF/lp9ZbbVO+p7x4QPxr3N0lfKEkw9XL5iir+g/WfklHH1JH4ouxV+0rt7+PLVAbw1jW32QRS3HB/OT1/28WXggfeCU8jNojbL+BZ/Xo3xO/oZDQlMmMJU52q8bcq4RbrzpeapalaWNkbfozYnkVVvIrxswR3j4cW+B0pMEggRwIJbGr8m1YGef1cd8DY2zcEaeixdOmdydIc9L7Td+9dvtv/Jv/R7832+PvvisPf7i89A/e8wp+/xEvIDpOOxcL9UXbsN1VOPSzu6yeIGbxb3CQJYm+ZUrWthuywmk0w6A+jxdCL8dU9T/6kfbov3ik+rLGc9dAPOlVHVQVvq1Myg36vmlc/+7f/h7G1eeL30CBVayQmlHlb4KBEwwnEdME6ZyZZY0XELT2whXjFjDKPYwDi+IwDctjIcBCB46uD3b9rElBhl5XJlQ2F0hctXHvasHB0d5ech092yVsYRPJdZTglOi468EQsQUCju+g72Gi2cPOzg4UGSAoFwGiJkBNYqhS4QCFEOJMsJTmYmI5YcgDRcM+LOs1afNtNcVMRVQGU/zWQ0E4Qiys8Bsx7Ct5PPoLg1h94e6Eruzs5c3js3nFgUfze/t+2W7vTyKs3oNPwXeI4xqVRdjVIOzt9FZtQZ0bcNw5uoAcAwOL2LorK6s5+gyJxm7ux4LVx9+8Hzcxw5OjzSAD9r8oo8Al/MWds6HDl0cZKXTSzrZApOCJSYzrubX6r2PnaOgwSErPBAohl46NKgkDOW6l6Wjg0vHkLfImnhTVFwVg5OuKVt5a6VEuSsjsoxM09xO4uci3W5zEr4pE9Lex+I+EjevBqyy4MqY5z2LuwZzyZwGhjxcpG0+GnclmfZTz3gkHpjQ3cf8xqmQlKFhADvZcWAVe43jSKmCkrbRFn6inCcB3llp/jq94Fm+yFWESJ4qWTN/IUYZRoCF143g4M8ddSnvTlrc0+tEMNt18Gkf+ZR1DVjLaOS7gn+M8fv85AxjhEGKdi3C7w0MDD+LfBMjeImJkEpWGM+hiwO1cLMvEnzkSVaEiVfdSgso0V4Qr/FC5obNg+RqyF9qj5C7H/3ko/ZnP/xh28Ogfi6dnWhRj0c1+SKsdPblkYkMSJIuI3HqiAwk3WVgqLtM4ifh/E84dOyymTtoUKTmv/DIlvyTssWj8EmQiUtSd6N+/hswr7+eR76qFxImUl5VnkQkrm6UFAO5qesI6kSP+6ygyWva7VU5UYZdqRrbpNQt6pG8UwDt8qluTzohbQ66LMLHVWTDx76uIIldtlHgM6lyLyT4GKexvLa00q6ub7SN1bU2f9lFAV8udsuAhhtIgcshhsI2emFrez8G8DP89v5R20a3awh/sfWUtD3gIyf0U88TTr+RT+B5AUPXF9+++fX32pt+AQ7Dtr3wDGMNK/DpNAwRCCvfl8F/CRm9fm2Te+XeJzQl03Y5vzj68uJ8/OnLy+2j+0/aDz78rH1y/wEG8HIMZOm/yLjhC4E7T5+1+QvINJbO8f5h+xd/9mcYw0ekjxN4NIA9fvFoYgArJva3seChfCsjEjV9WNzzK2dzZ4ZXk9OH6omKT/Fqn33xtD/itoxybh/h56pvttKFX0UXTaNa/TZHzCT+l9MQEm9JJ75ik1xk8KqbYDgQxZWetqhlK2FcJ8B1hCcT9+QtHuiGXqrKXFhyukOttC9jPGnWE1r2+kTCkPej/KzX2cJqpff2h5Jd79SBrvwq2fnBT7c0uPqrAaysXbhw3L72/pvtd3/nN9rv/95fYUJ2EAP4wf3Psg1rfBDGZtRiA7VcBiuuCfNP2k3xtmby8V9XoXHX7/utYWEkLkW9d/Lt4lW1m3+Jd9w1k21VJmpFt7ysL0NaWtYihItAGsE5IlUcxY9GOKL+Urp/9EcfHf2973/tLsT4rR4VRsgAiWdnlC8E45PgNf8qLPkntxKVYIwcoxVQOyxCotLR28suXPQlN4zf3UOMJI0HWcjsnHKZrZLPrQ9ue6ijoxSkgEwdugiCwa77cis+BKKAVDqEFfhsTegnPkSBmAflEUXSr5abwq5/ik9ECMEKvCxd+Ud5GqCxmJMCwDHbGvDZ1oBBrwGrMevWBfcr7uzuRjm62qhC1Yj16ipCaIjXANEo8dHzZRU01ZVBU/ipOJzhe4KDBpbtz8onxoD3tsX9uw4AQnTQk/7y0jryIoCzXGa4Dk7pDNRlB8unkcHHfLWSeTH7Knf3/MADRvFyH9hUUtC8jH/gQhdn7m6ZEOcDjCU/gxp+gq94yBiv4Qe/mmRUq6cGBxSQ/PIAX5dEdO9/B/UeNs/Agf/CVq35J83kb+BoOFGH3IxalI5BqsrYZo0B5cL8ZxrA0M0tJmYrOVEcSj6cLJgnR9RpWChDkR+LK1vKLkZGhzNwyznWyrH4EjkmhF4HPsaHz+YKXaptkcLwcRg11Y6Kt43WXXlN98UMAzXwQDWUp0Y4/wPDwdoXe7xmcO17ubMlAt7rXBl3q42PfutRXz3yvkRbL9GuOepdW3L7w1J1QeqVMzFMg7rtrH5W/bfwq8+tuofaPmV80TUvlpDBT7auMJHSqMgKJRMz+5n7hF+Au3KlPnFClW1WhtEnYBYcrCM0Bo79IkJlZBLFUD8b1o2rtCWp03fQORNpdZTXeHgnP22HfP4LvE9AnMjbFmXm2PZopKg3CKsffPKSfcvRD+jEAzxXw/mapXubMRgPMLzsk05IvSa8V/ugvfqVsj0mzX4+3RNcPM83ftsX22bC/Qz01MkEQzwv0Cb327qSuYhc2P9dFUuvQZ7VG0RxlQ4+1XoRfXD96ma7vrmBHLk31Q+keEQisoZ+qSdUtSopzk/d143em2z5ig7VO/l3NRdO2A/hT7bNcHX7gx+8uM1k66vvv5VtDUyh5FSXM7PLz7rPuEWcvBKOL+W5R1drRXvBdb/s4bTf+AM/gTjm7IHX5w8eJnwZQ96PNJVudJvIfiYLlp2jP209eZx+oT4cW58oFlpmvIj89DHIcFKpi/rywpQ4d2cd4qaPaSZ+5BFXFxo0wl15dIKTPqVc0T/V74L0M8XCzxMU5Qzj1+l3XmwDlyw8UU/qlTaEzZ++Jx06DWZd3XUa9fvE8c9ywZ7rcMIYBqnOHLLALNGts1CIs81ZrMhvmiofizaFXzKbn3+m13/LU26mLoPByigIOdqVX8KVJMiKDaWTR/RAJxOuCy/d+37cvvLeW+273/pae/utu/DWCRn9A7m2v9p/1fEvKBQM/ZevERoQTsWVXTHaU27gKE5xXlIOT76iLWXoj0YFRvKp90wjVXgjLx4p4958yZly0jd2AGF1VV7CPlPnVhY/Xx45Q3eiJX953d/9/tc/hAf/oN+GsPpBZAcmCRriwij+V7ZEztybD24ak6DJ3MvHGujkOqSG6PACBX/anu4e5CUEjd3JS0AUtYxKM8eiGR8hspZpJ6vB3ZguSDiFXIGrvZ8YXxRylS+P/1HsGm0TxRThDNA473XCTjx/kw42c+8jxjJEKk2cVUT6vNyUdpTi01kmMAn7eNdH6nagKDHuXfV1QHr27Gl9oAHj2ZMXfLPZ/ZfirbNN1jWUn/Sh/wYfkYsRRkjFaed0wBXvKHrrN92Bi4HsyvylbGHQyNDgllYOvnoZoCGkIbO768seB8B5Tt5aQc4AI0x5AVwfkztQaATnJbhjV7xDrijf2stL/XgC9ed9p09Iyz99tcCyXYbIXOn6oncGC8oPryv+4IXLb6y46MTRfPJDHvVsqck88sIIV7yVnXHqxQKTA/NK78KvFLnt1bD3MaP4CkcnfFEc9Wvg2dYof+XetqQ9BSv5odfkZyRX3TDsvU0saRN5F/lBF1PJKj8y2SElhq5GaG+39XvvVe8Rdiur9dXCcea1g7fwNcqGARbDCBmLHBcSyPYJKuAFRgD9gLgVyi9R3qFEI8mMrv6mzYQtG0NX/Ikp47f3DfJUu7mnz7jPEsI395gGT2BvbGym3D5yuYscWsZtEDFjkAMTX6I75ElNyHDG94EtMqesSiNwPC87hsf9ND5090KZkVYyP80zaGmamaewpt4Voul9z0PurECNeqp0QgP2ND+xkl4ZgV5TT+ZZP+tM70ETzTvKRSdJX73J1oFcGLZ+6ecEJ9tViK+XgtAfKS9vNYKVL2UN3UPJG9evtpvXrsXIlJsO/KqjevqkvMvzl20fedrGKN/eqUUAjV9fPFNX6N0u5aRCXe8iQpz1KlMvTtrmxmp74+6tdu/uTeRL2Sd+slRqI6sn1gp1pyztNM3VLlcWNe595Gt7bFv2YFrUToshphH+9NlOe/DwMYZwvY+y5ARveSXl/TLeoVvBLE/7tjHm7R+21eM0lYeibeed9PVqO0SH+IyD4ma0V9JGnuGhXAxs69QL2yeHdJro9Oh+rjrrlCn2XT8Wle0P9iegi7/xXnVOIFMv1y4B+R9dQ7x+yF1wqqj44cTevpvJeM8XHGaceQbckt2OZ3cDdgx8aGfm1MO/WtHUeZ31Uyyk7+sdraIyW16tH7BwFJE3LmClb0LfyVajnm8sDvkujVtrvvaVd9tX3n+7ra8tofc8CtNFkdJt2YaVSTltFAbNs9/EPlIGSJf22WYQmSia6DMhQa5jM3B1C10m1OJHWtFMGOTH25KUyQJXLXLZjgGnnmjoq069NYlDLTwUNUx3bHOxTllXFj1tyyfSjk6/tO7/+Ed//vjv/t7X/zJM/ErFDAGTA17yb8KMfpef9+UqXXEiWETHK6zxKpkInHtgL2ZLg2/c7u67F9UOjHEYw0M4Gnk+ei5D0DSFSLgRXgXNGoVv/tyVs/+YV6PFDuXA6ADvVWEfhtHwwuBfLz116Riv8cOQ0FUxFcBIp32kuerkKppbDrwmTP16y5YvOFESaa+Krb8Yd+RLcX4Jro56k3TWq7ce82mo+ghecmu8BJY34kW7fDxmx8gMz5UUUDbsI0BXfdfWVmL8ipt4a4inQ1Of9eRRNXi511iDXVh2/qx04GvFo9qpEeXJCLoo6DM7nsNl8agYNEOfGXrqK23Gv3p/zitDpXS9Cj98FIrp/JSI4m89AtSbruEl/ydxRKqElDEnSRr9hl0N1jnoCH8YxDak+IsCRAkNH0czhGfA60S20pYuL8MTH587XLGtx1Ue25I4/wV2WpXrdMXGdAf84n/haNkacEInfPHTx6hz4f3Kap3fa7/QZbLEoFqTM/tcHf4/bcPASVR8TAhcIynnUWgrDtAa0aSrSK1TGll/9rEDJ30YWA7SKmUaAY4OQmMgog7zagQj8Dmyj0mrTyd8ouGAs4thfuKkg+KuWoib8iou2fMqrcVLegMwFA76xlpBtaO86cmNMzyN103TZ+9HnvoX/Zabka+8cSNeXOu+8iY6bja/aaUvi07SrNqmDI8VpNzn2ge+Ls/KYFbZ+zX7P73SF3M/rngNwOwDFRa1W59U04jL5++J01D08/huacnRSQyumkxia68WJw1It0PdvX2rrWAkukjiewiIHeXL8C9DC31FRRrAe3sH6Pva7naAjvOF5qMTj7q0XbUCW08F7LfVk13vn2O+c+/OzWx9WFtZoi5p4iRJjAZRvRrQW1baUzFxGpH5IAdeHFGQyBy5QNY6HY8a+msfvJ64L/nJ0xjkvsQb+pDXlUpXxqWPekJ6uRrv0xHrUQeKj3StCd60/3uiT/SO9YWH4CVZSRd25L//7Du+4OYkcnyAySc0Tk7kqU/ixsKG/dqxhpqo00mEe3/hD4OgvLV25UUXTKzsnKu0L8efdyPVfANasOX+p5WdpKV+8kObSZnKknZn0hqgA5dcMublJhF6KT/C+nJF4wSAUHUlPOL7vT56CNmqsbJrC/4qq08/bJf6xz3AL9p777yRpw5nGL+7u8+anwj3pJMjJkfyQH5ubHjG9VpOOMmLZqtMmNZWo7cW/KgWejZfkl1hvCXPEpOpeXRwjjrFV3j4eh9D7ykk5bFd1K30xYvIgivQ2cro1S1Kc8gA8ZdMI+z1IuklG7TRtjLm+15SFg4g4+j3caR7/0ttAOv+7vff34Ym/66daYhSiVl1WAVqPLLWl/Kv+zgC3qVM0qYKoAwORM5BiwHPfb57Bxq/roT6iNzBu2a3ljHdlV8NYMMy0XQ7Qx0JRhUqkq7I43qfML6Uvy8o1XaCMvJctajBYNo5RLXaMTrsuB9GxcSQ4Bqh4mpLqZp8olQGxlh103t6Q4xfFO4wfjWwvNY98XjzqeAitA4awBamBpePP90+4aeExVu4tsV8tkGjVINFOouDCjP4g5iH2Wd7BC6GKsonChx8XE1YXfN4n6XgQ6HA99xe9DbwC0fbGTwYuDwH124z2iPuUcwqaTqpyl8G1IDcjV/8kJE0qtNq0FTnfRmHRftzXoa+GoeflpvyKnX0eBVnVhS7bISu1GHYQUg8Rv2Jo+0WT5vwbgPRAPaliOxFJM8pEw0NDp11WD5GCGVdsepYBY49oHAa8t/xmukPszgLi9YkPOJ0lqlAXYK43jym0QQv+pK7alPV4xYXJztl+OpzVB2894uBHmsmH+tzza4G9CP4kKfqH8rUDA46g9w7YGU1FDw8k3UBmVgGrkawhpNTjQvQJpMy8g+DLfTC28dduUDYY7QqlwOmWln51SgW5xhRVOsg4UtwGk2uAjsxzMt0naa+hJVJqJkJi+fQD0aFrvh+mfhBzvKdf/ybTauRuMLeDpekxCmLJcPnfIp5BS7Xkk1lB0+7MzDRzrzTQLwwIgvdW86rcfJXQycTBq4aE5XXPNP7xEl3rx1mrknzXlzEGX6AvPIvjYYhklZAU/f9LszLV0/L0fA6rbouwDfKukK/ghzdvnE9q78avLVNRsOh+EoB6rnYzqCfW3/knS/Xavzuovs1Ng/Q/TF+rZlyGsuhsXQFP+8Y09vSwlx764177c6tG/RLc1RO6Zb8/A/Vq3GJs83FH9JIyCfu8U4AirGVRwNYPN0PvIOB/mjrWXvybJc4xiqgZmsbuAvfox41gn1RVl3oC8ouRujtTyUH6G/oU3oF4BRUjzrRjrEamQQy9NTZBmnvqQLjKLV59SrynoWbLh/Csm8KO30EvqSP2AZ0k+81aPxGfkOMok1w6O5cf551PyW+ZIi0cZ1xI220Y9ZVDDJJurpExkQm86uyJEj1iayWA9cIIfeVMX2mbpLQfbm01faliWkt3vQKV85KN19ob73QtKeYkDipNed+dV+UZHK1gHH5thOu1cW2v7/d9nae5Xzs3Z16Iip/fWJ4/caNdo0+sLGxEeN3dWO9reFz5J9H6GEcr66vM+bWdUVjeXUlJxItoocN133FTa4xmpfbgqctLWtML2FML+bbAMYvEr+4tEAcV9O9ur+XfPNcfUenPEb1ogsJvv9kPEa1Hvn1vY8yiuXEL7n7x//w9y5/eDr3AwaOd4ZQRekpwN7jFJOhpPQ1vJDPvClgAgIVQWPAq56IHKsQJTYKiFm1e0S3UDI7e74s4PFGzv4RUITKTu6eP49E04iN0sfYEryK2vupMDtQD+VeODkAmhYBZZakgaZPEvH6YRTY+dJWnJ3QgUZnXAxZ8ng1zbwZiLgO+HW+bg04w2XGDS6jzEizFuHGaEJhqhDHwCaZjBeuSkxjNPv+ULzZ+9hx1oBZWVkNjba2ttr9+59l+4SG2zrxKtZj7g8P9lKXZTRQHMTGns/1jTXo4vFgR6GZg6BviGs3eNqEiiZqCrrKg88++4yJyCHtuBAjSmNXenq8kSvI40Uq3yi37GXS9o7g37Erwb1N4Kt3T6YKG+iJNyBPW+rVFR+HQyxCx1k3+GXbTBs0HfGzV4s6MTGfM3/hD74OPgza1uTiYtvb3mEgP8ueceltPo1D3yDXafi711n4ltdoLD6Li7rEtiiD1fYhB4WPbUF+0qeqbUM+dOYZ+Osqf8WPfIancJXHgmFW40a9tlM+eQTOdJtDybf1a+S7r7HqG/XWABHeGEs40QPFnsfDzuaQ3xeHB+360nJ74/qN9vatW20Bw+kSsN0b7J7ii5c1gl62I+h57KokcN06Ih9c3d1cv1rGEnnyOeW0UVpBS8I+XjylzgvQex8YP3n4sP2zP/uT9tmjh0nTq3ssFVqlKUVn67KdoT3R9kvjk28iZ3WtIFC4ofU2MWUEHiMyYZOlt1djJkTBJ4fQkr/ykoOw7U+95tcQIC4DsIhXiVStsRC43ecXsJY3a26IrbD549R9gKrbkgXrzGSPTh1+cu/KuvKqvsh5ya6mIwPJZv8h4GaIRfrCKgPrNSbJt65fI/GMPvGUajRYXPmF/1ilt27ebHfv3MpRiB635BMkz+lFW4anc3ML7bmLHfDSRYydvf32dHsXvb/TPv/icXvq0WkelcjY8IKx4QzoJ4jGIXA8OeZgzxfinjNhn2ub4PLNr77X3rx7i4mX53AjZ7TXSY4c08sNW5rFGsLK+6CDL+Ndu7oR72q2+IauebJAn7k4R4HF9vGDx+3Pf/JZ+/Czh+30xRz6CrzQ8U6KpaVPOVYWl9tVjJ3VpZV2dHDYPv7ok/bZp59lxp/9rDDCU4ui4+2L0F/9ke1J0Na+FZkAYXuZfMyxZkzoYgADw4WFOuYMXsIbddDQccLTKBzb8BwvPHViHKFp/S867IxFP8VVfy8HCX6qm833OmdbzBEZxyduFnYPq3tUe2ZOPnkHEZykmyWGcrDGpW8MGMDPrRw+74QtXXTCHHbA+fKVb9aVHlSA0itTzq0/ixi9L44P0WG+cLncfuvXv9Pee/s2aB3DF+VM/aj82GZwRx6uXr3ebt+5067RVzyB5/jM7SlOBEsWIo3U77gnco6z4mh7z9Bp513Rr1RDhS2eoHGjHURUalG/x1Y5nP3ABTDbXXpCGvac4K/r0Cfu1ftfSvef/E//5v8QhfE/jzBCKztpmBfGD1WjN7lfJbKMCQW52sHxGeQhfoFCGC77mVxfHrrQnu2oDPfanmfPoADRj+qP1KXR5UqBq78RahRBVj0ycDjQ16MgVxutW+Nu2vEqzvp1swaweUxTAQmnYNGyntd7lebI570dxevr7jUcuST/qF8XBRXKVJr5K116VXytCNSqrgMYGQJTb/zYn6MB6WTAF0ZUota3zizS1QYNry++eJC9w7ZhlZmfE5b6GtxRlKePvOsxpiceuJfM1T/5oPF2JErhz/MzG+IqIrNCTygg7OO0bWA/ePCAvPX2tPVq/C04s3SFyNkmhoxttE2W9+xM3+7ex3ivDfczBnBoIj3kt0Zc3UOE0EUXUpUw1bUHi3LyuOhUR2oV/2aVoM503aC7F+M0PKS58bWC7tu+DSNxKW0T1h5tltAajbOGcr58BTQfp5pfPktrV1GrDvlbsiXMgZfxo04Vrv1G+BPHLX/935ddtbeMdGHUqnUpziGPgtZnMsVPIyuTFeTecuIijAyIePum+9TlScrxr/pXwTGb1ziv/UZcXE2bh47ztOUC5Veo89baWnsLg2hZw4d8zK/KoKVvWv5ImQZnty+cQDOfbtiON+++GRnyCYXHCdpPnbDEgAC/Y8r5Us9FT90Avy0Mo08fP2zP9vdzdFrhBR78pEMccCtcvc32m89eLv1K/rx6L/36wKkMJlIaea1blaDX0Ih219U0eGqyP8rrAhs4phdM8iSvYQPSr3SP+KWsZZJnFq8KJ38A05Yq3vOkZOVJPcQLkTAYhk9ZZZeRxvsv+gQD2CdLu3vhgX5v1xfpfIFuN0anx6BdYpBcXZhvb71xNyuu21uP6LAM6kBaZOJ749oG/lpbW12L0eygmmMB8dYjzecXluA3/QzdcoJl+2x7O/trn/Q9tjvUe+oM9xJGKLQ8o4EvvCKrPmZ++nQL4+6Yif0SRsi99v47b2CUrLWXZ36JUQMYnmpU0jRN/mKBPLcXqvv9oI0TIbeBvWhrGNEarr605wpfVoLtG7TgBTjof/zpg/aDjz5jgvUMU79OiHBrhpPF02MNfAxy9J/HorkvGITzUuGjh4+gEWXIF55YBviZIFMu2xKgi2KlISyeTg51Gs1jr69GkyvBvlTnEyj5p345o5/Zh5Ub+3jGQ/qWcerpQ3RZPsEuvyFEFpNCide76sfiGVRLeGac6bNu9r5kL0UTn7TA6PLY3UjTG5+xzqYPR7x6SlmZ5p1myHsjFep/0oPbXkVwMB4amDCpO+X0tUgw61IH10l/9z9xTkDyYR8U1zF94MrFF+2dN2+2X/+Vb7Z7d66106M9eAP9ganuzMkzlHX/7Bzj37UbGMF377RV5ZP6XY23IuuTLjFCqdO6HffG9rBhZxk/2iVDErQdPcHi3hZJ/Ff1tzyR6bdegpdt5Ie8GT8xgKk3k2LrTPzQMZbseuaX3f2f/uHf2Ti8/OJzOla9/RMm1OBZtFfVOJhILhnolRiFwhzkl9C+uDAEX5q76nvhsufMXs6JD48fb7ft3UNm+8xsgWF64FImbzdjAKs8cjwYSqEGDQeTElqVSxjMn1FD0CPgYTLQELh6q732/w4jRKUxXAQUZ7zK5VUDeBbuyFPxxhZOupHPeoUotUY9pmkI2D5xt7yG0TCOzFWlyqkgXZnJAEu7fYHEt7V3dxigMIQ11IZx5meK/VqW8X6RK4M9zkfT2dOHEeLM1g5v2qIGBorXA8E9TisrDFTtWFBbH3xZRKX/MidWuMosfA0u2+CgIo3qPMH5HAA/DEdxzdfj5hZyxNH+kYp7agDPGqnV7intxaFu8tcdeM7cOVZ6W4+2a5BNPPCVT+GUrBT/Bm/HtYxf5Uca1wt/tU3mUltZqQ9kKHMaAa7EuIdr5BV/jV1B2V6PiFMRmj+DPoilHmg65Mb7qaFa8qdyyxfQgsbAEwmw3fFFm+E0Nm2fMiEvbUPBtU4HkCoY/qrAwcvHYJno4JUB8yofbmOJMTCR36Ku4cg1SImjNBJe4i4VPvY7myclNVavkE8jmKlS85yMNWhyY2WlvTxgUsXEdZ6mzsMf67eUVPCt9GOMqCMGh4ePn7RdjLC33ny7Xd+8mkft83mi4IuUV6BrHX14wKRPI3j6sQzwRfbn4NeV5SUMJ3WLONYETwRfIHPiWPiPCQ/4h1b+FX/ydIv4rMiCpvFEKHZd8uCPUf5m8gcM/zKA9LQYJLQxuY0PKMPW3cPmyAjm1bL2/J7f+A7PPGCUMpoxlab8Dw3iP3IGFHmIoDpvEhaTyEh0csX7J3RXCDWYjiMPJ+iPQwzN7Zxv6wtdW48ftWcYuwe7O+0CvLpz62YMzidf3G9nR4dt8fKldm1jtb11727zlI5MBtwTbP+mL9knNOLyhIiJ8NHpS4yz/pW1R4/h++P2ZGs7+2yNczucBrBPAN0nnA9ZUN4PzzwGj2MM4c311far39UQuUG/Q9cgx0On5XPa0MH2Z4WadkoDvf1Uiinz9OLox7XVlawCu5qXc9OpP2dRg8Pphcvtz3/ySfvhR5+3R8+YYF24AlCk25VZeOPeWz8TDehsg3B7lEdpqY88yefRg0ft8OAw40/pVSYclHEsy5goT+zL0Eq+uSdzbBfR+I2sUg+hxEtby9Xku3SnOi8fLELWZb88dOX3CHqpIzLuQATzR78C41UnHjrlqwIh4Tk38rzOyXFLOmaNCXXqia88o/xsXfbH5E12MkI349I/hUa88CyTUh1WOeNLyl91yjUlUz7AiwredLQKkNfQHz0knR3v0oeR2Xlw8Mg/t9scIvvLGMLf+sZ77Vc++Hq7eXW17e9s0a/UnUqUPhIXuI7P8+jdq9evtdtv3GmLq0sKY4151Ce13Opoq/LSmv0y9RePRb9wTyt7QJz7eJl6oBVJobxGb9JDtWpjctS/EU7fjM7izj/bTl9w7Exp68dLlwHj3zjc/+V/+d/6X0Gz/7CYoQEj0fChrAMahB9appMt2yQUuiihXoYOmZURBBe1iJ9rewdnKMDd9vnnTzCEHQxfZC/Yhb7q6CzWVQlX5hQwZ0pyR/AZTGEY/Iuila8KxOyssTgt3ha7gML08bywNUJqtUw3jFNdBLELgs4OWEJRfrhX8xl2xVM38hpHgLbSBVVC0EF0MuN0MOzly2izUw8qV1jn1fNzXVG1rZ4Zm0ELw6Lezj8ITAd8jRVPjXBfkiu9KkjrYoYgpHixse1ugXD/r2Sk/6FEMfIwJuSjKzQeX6YBLJ67GIFl/D5tHulmO6zLyUQZ4H5lCWOL8q5gqHB9W1oYfsxk+8A3vDUaoQNlo5BDcyYD0gAcbbO0kpqj7eedacUvM9VeMHknTJWIvJ/SrfhRPDbOPIPPI837MxRTDNcOQ5qNJwQOKCcYxrXKu5i85hN/08zjBEADeMApHKS0ddVK7cDBdJ1xKkGNXz8NLc3ScFxwRJhtXgYDA+KPok4YZ/2jDSOuXNWtLKytrbY7b9xrb7zxRrvpaizGpDj6yNtB13L2p9CIsDwQpuBMy0HwpI0XHMf+4dRJPhGW0vIve8opo1pf0OCRBkzSfvzHf9Ief/JpWyBtWSOIsrbPLUzPaeOx/Rs63n/4oH3x8GFbXl1rt27eajeuX8dAuZTVtcUr9tmFGMg+NtcA9gxgP5RxAbrfoH333nun3XrzXjtGtk6zDelS9rap5M/ciiNNxJ021EpI4V8SOOuUMXAvko8oNU+u6rycgJP4klUTzF9hnbRUL1beQOyJUDd1ipD6KvGiwyUGbcIz8Hoey+k0aYZsJFFcvXjv1XsvM06e6kYfGK63NPHSqeQaPXOkjCvfx20fXbK/+6ztPH3StvHOjB9//ln76Ec/aId72+3q2kp7+86ddue6e3FRM5Rxv7AGtMewKVPr2eO4hjHrF9b8KETt//300/vt08/ut0dMfg4PXa0EAMbfCwwR7Vi3k3nvRM52q3tOTg5z+sOvfvAtZGSjefqDX+LKy3rwNJNJfvS20N7TKQSrV36V6+hWjAlXqpeQkTu3b2QLh2NIHnyhs1CG7Yhx6k9++FH74cf3mcAfgxe68eIVymOQaigDP3vmkd9MmuD5GQ0MLZFRj587ZUyzz7unPvxG9vzKZ044IV9g0Be92rd8Qqc+tY+Z12PoYujAw0gs+TSiuFBffbjGfaf5qiTx+253w/sBnujFtFTdQUihUWZLeIrvAurO+KThzf8zO0EAZ8DVheYdvjgMN/Sg8hqdZ9hbyjp5MV06VLx8Kn0YbKbguxOW1/yLk/djsmFv0YnByBPjb8ZpALoaL72daLt10PcV/FgL9i/hs3ZysNM215bar3/v2+3b33g3Xx589uRhDGCfPGiHZDW/g4ZjFEQnMsFa2VxrN+7cjDFsG22L2eSbfPR0Dts1+FD0L2wrrgONm4ZthjohkyLbB8GTOmhEWcun55MgKJ/Yqu9HXZFT84F77jt8aSiYAeqX3v3f/tf/nW9cvvD8T0NJvANxVoBDIRUBkhJrGHIXDSEexkQEz6udvRs8dmQU3EuMX23ax0/32+dfPMUA3srLD8cYej4KUwGpysaLOPLMGfFwzv6yehehKuYpPBlgRl04qgtO6RgIQD7m4KMw2jAMiNEphx8DxmyH1hlv3PDjXmc5ldTEANbnnjwdnnnSUXp6jAkHceEJq8OLwdrh6izngECzuGJE0WFzbjCGmZODpximGsLm0xCVXjmmjM5r+1SqGh5+pjk0g3fWY8f1s8VW5VdrNJrcxuDg7RYIBxO3XuT84oPDGMEOaq5iqkiisKFl6gCOn0LWqHYgsGN6XJX02D/wcPtjBj4NYAZJjB5hRBlIN/Lq80Jl5Mf7NH3GFdXgYt3ifLzrT5qqTM7zI/8THvwczjp15nXwcYDyanvG4KPXyFT+JL7tdKuHeGskeDXNfGNLjfmHIT1xtCmrOeCQAVYC4CZ1yM8YwLYZPEU/+ClP4l7tVcmpsPKozDZ3+bWJtYorHvJgOR/r0OC9d+9eu4txeOv2rba5vlFK1/Z6UghOUo2VB+v16mrdmEDGKMYrj6ZZdxnK4lBl5YcyVbxDQMHlCnnmwOsCMvmTP/nT9tGf/ov27MEXGMFMmDBobJEvW6j8D46PYrRu7TxFFzxFUyA3m5u0Yb09x7C5Rluub/pS1Rx0OsNwqtMCLPMcWBeXl9vGrVvt7a9/pX3lW99sz8HNFRj3lvuinHJxGh4qr2XES28bHHonVE6qS9s+pOQ+Tjpx4706b4SNF4J6yl49C6dSdBowynbFa9AY1gXOTHiyoktkGdqmCJlwBYkHs/DFCMLISmXL/4RLvvEVNS7h5XAV8j/lZ2Hwd9EvYpEUGc9k6RheHGPMHbbjg712/6MP2w//7E/aF/c/aavI/VvQfx29+lJD78gV0ZftGbx0Iu7q5NXrV9uKnxNnenTy4mKMYBc73Cv78ceftAePPDuX+pV1eFpPAAsd47JoAjFcDPEjFjevb7Y37jKhIww7STpDLr3yD58fhS8iX9lWUNHpb2kmv7AeGZon/cYN8FtaBJafZ6ZScHAF+AQ6/PEPaOvHn7WdA/TVxXnwcR8x8g6C1XcuZCuEtPWpjp+SdqFHA9itDvLQ9MePH2f114a5WPScsPpCZ5+UB+I3TuERZ7dP1DGA1Gj7+Fmf9Q69mRfj4MEFCOHTq33o74eGfLFUPaQca3JlZZb8GYu6HITvxndXfb3kNvkpF0Qq+7m851yyFj5DxoyK0d3rSEmSBnxd+CGjcZbLogpXV8Dln9UF/96OgffUDcTqMgJORoYrg1dbhatCgIYJYJz/1Q+2VVw8WSO6mhRf3nXa9fLsqF18cdLuICO/+WsftHu3N9sC7Dk+2CWfehtdBl723OAb2OhQ4tyS8nLuQlvZWGvXb1xHzphoucCEUz4yMdFbprctMaOZQVPIPVgKYbS6IilbK7rGTlKKfl67T5g6ivyVb8KbzgNdoVHp1Vv+jWv/+//z/+vxv/+3fu1XIOA3lK3hc5TWBQ24MiLr+CLDxldnclXA1WCvDj4xjjCAKc1M+Hk+efx020/9eowIs2Hk09VOXzRwwPNQeJmUwQqYxbTekWEUt3SQYmYN2CqHaceLMz/x1l/bH2Qt+cW5+9FxdYZn73WvpmssjbIjLvd0pEneXCqcdHy9kV157HT60KqHs9qGAszMHuXm1Xsfr3lcysLCUozmylsrvNagkjhD6elTHzxwn1roAl7uv/S4K1fAXcmM0SZ82wFOwrI+r3ZejV8NX1fdPKfT/dcn8CLKGvgaPQPHgXdW1kMDt0bMZ0+c6XXMD1jCdweJ6o7SpLwu3ZWb4pvqzjzD68a1u64MptFTeuoL7owM4AZfZmnlIDQM1kHvwVPTNWjzGFI6Jb5w1Ag23bosZ1oUdfe1IqTMTvktowY/LGc/UfdMFKDocTVvDfrUZRxO+siXglk0EiePvpGXG+vr7e7dO+39r7zfvvnNb7YPPvigffe73+X+KxjCd/NW8tr6al543NTAvLZRhqb+6iZpa9lLruG5vrbaVod3byNGtadE6H2jWPnxDeIlZNFtFcbJe41a3zJ2D5z9zK0XWUkHf40h35xX8TvASR8fkbsaJoecJl+mzNVr19s1Bgo/Kb619QRYc5EjSWQf0ee8ZWUKwC+5d0/wFfC5SrlLwIC4oZVGgYNMBjmuY/Cvx37Fi/y84ksKpHXRO4h313PmN80x8szGlqtU7kYdhmeuk/Dg75BnXCYTIx0n7rNwaEI8UXED/zFUGq743CX8WhcYvewkLzLmr8sfbKrJ7aoTq/W8NOv2lOXsm32RF95WGdTVQi/oKxp7vh/gEyifTCmjyyuryMViO4Hf8k3d7pau7e1nbevZNhPrfdrc+wtwxKUWCpg8qmOcmF/2q51z7fbN6+32LQwJ5MLniDFW1Oe9HcE+xLGB9jXbMUNDvP2tJnHmrzxZJMCbpiy6FcOX8Tz+zBMgjk81TOzHThB9oKZkWbbMhOC5UOekE5n+q25V39ovXKAYW6x8VyFOQHH2a8SWf/YXFyJAuXRtCWoMmt4o6pBOsgedZ9spp7HpU8ETJypu5UDGJyWiLypcekjoFR6yopP++uSxzvxwlb3iX+OMrrF35JeqU7gCGEVHfZN6OvBJnVykg9j2lJTJ3ST/8N2Z5HWmyoFrXYRrQDp0eubOdNs8R53oUsdB+KZBaQs8/eEFkz+3yty+ea29+/YbTJhIee6Kf9k0xQnhB5igo9Nd3baNrsT7bonjiJ+B9/0Y5TWr/ymLo0DkERhj8SGODIU/19TR8Zo4w+VTvflHON4yhPzDh44iiHv1av4JD3v+kux/4+L+/b/1wUdQ5e+rEIeCjss+HNWQRJSMXCFqmOGVFN+Wd/VVQ0F6azz4hR+N362nu21nx/NtXzAY2oF9PH8lM1hXMjVQSjicISI0CEgJLUJkrd1CqFnMYGAxMVgmvjpcBmkUVR65k2F0+HKVT2fcMKT+P+z9ybOmSZbeh3lE3HmIG3NExpSRU1VmVtbYVeiBDXQBBEQIBBsFcTCwaGygQZjJRNOCpj9Ae620ETfSggZRZlpoAZPBJJpMMpOBggEgiO4uVFd3jVlVmRnzdOf5xg09v+fx833vvRmZldUTN3G+69fn48ePH3c/7q+//iK4xJG+YFzGOIy0DGwokOSvuKHQKdAc8iDLpCzDIJcL4He0cs/XnWqwjBFvUD6tzLJiZQLRylPlwE8GTI4xMADDKz7JaJ6JRz6HJzcGvvE4kEGZj2iw02c+GGc6HRfg42J3eeXpil9S4e3wfc5lq83qvkkWPiiydGQGayY5FJXaDcZv5UedPYsd1VvpeUxXgz/sKR6jDMEvv9yo5siqXZKjCpOOuoz4DQO7uzstH/mkcvyB4vvRdkZpLcUW+QKP6RdtpfxWm8Fn0lrRVHjJoeM6Hk98ageg8gFMgCOaTSlx4XPJF/Uirs7NFxCcfIQqj/iBP3koh37w3E8zUGxv3LjRvvCFd9vXv/719o1vfKO98+677dVbt3wdD2mg3yA8TPbQlkd2wiu3z6PJ7SMW0NlpSX1SVpmCUAcx+hMu3nTmHL6v85J8+N5RhXP2mJ1zHhWvLq9YvqeUhjhkCR5yGT8vOnFe+Wuqwzuqy9mzZ9rTJ4+8I+QPs0xq4hCvuQmCPmAjCphGOEM8IeXjHMcmFhZ8PRpxfvHHNItOCBYu6kuQpSeVGIPiST2uZYDmGbVlt8tdk8YwPGYss0dM5//I9HArbQN3wsflHs0DbicXVDn4cVfcuHx/7Id2cfrIr3/mA2lJlwmbRLSNU3a5gyOM4ShWPMnjpdnzWjT55gS1K59b52aCfY1Tuxo7MJwfZhzh5dAlLbJo2919+hPtzi0Fe15Y814BijJjDzT3LmJZgk4Ubp5onNXCzcd6uCKKl3algEALLYaC7Kr1dqWfEuD6gZMoIUYWkAl+1Iu+gP6KsjithRu7c06jzJwFFtPaw8dcgbam8VdjKGOZ8MEfj+GkZewULhb8jAOjMIHHWhR15WG84at8fPCDuQslVi3kBSEALX7PgB1g+ivyTZzwkdYvwFEpp8145vZSPhZ0PhJn5bfv/FYbUkel6960p9s0cKRPK7zMMLwXaximKaAe0FchzitDkmoLPPiJO4qj04lfcShdrleBkkC7chnHJ8EwZpwfGWeEwB6bYENyVJ54Tbt5UWFyiFMMCwhecn62204vzLarVy62m9ev+EwwH8QwncYyJIs65X2ezEk86aYtkHsZzZ+k5akIiy1IIY66j8YR0Yt1FK8Sqi+G9jGoaT2HU98hjk8zAPJRQFgp6/YPftTxJXT4b//pv7399//OV78p5y2xUI0hJp7UhKoGx4iTGbwkrfA5X2+hhWngdGLYz05iLkDn8f2Brz3b2NprPJWUjiejAVIChMLnN2V7o4/avpdFUxFYnb0adyToNHJ3E4PyUAqalQAnrzwIBbhIH38ZFL9ATQwMKCh+KHPgKjFh0IgyWUonhgneytZuPirAWeZSvjA8RmcC4JofPgea87uymRz4TCmfL+VrSTJPni7b8NlSPh/qXTXlhwd0OBQdOlSVy5kqtwVxVW9RisKSXTAGX9GtRNC9LVxrooHy2JWBVn/FDt4oZfgjfvZBNTznEX/OALMryGTLF+DmeSNawNGJlVVNcqq/eaksyAKDDoN9vbwHPo5o+ItTVqxpK8lWTxt+s4NcyiPtMx7o+c+tDNSbwSZ1U3GdxvAkvM9AggzUS5G5EgwgnfmpuMjWoXefPEAaxCunCf6ijfQleykzZYdXkTfFOmzMu4SRh3oQlLSheRhfeFnwsGt78+bN9t57X2hf+9pXZb7m3d4333qzvfLKK97J5SaFHGcZ0HIEf+SijjUAiRdtlabTWe1ddJfJwgW+iFZQkM47UgrBrzQoXuwgsmvMJ3a3uW5LYwBPGNgBRg6RP3YGkeGz58+1V6TQn790qT199MjyrdLa4vyiy0KG4IWVZ9wqB+WZSWXu9GnftzkpOdQwYhqhycRBi+tAfx3UZ2C73scM+cOD1J3yaJmqn9OZD4pTkPkgqEVdjJMeMYG0caXDl/gBLhnaLBAZMF1JKAP/qwz6hRxFU6+XtTwF27BhMchb6ZTIecUN2/XjL3VmPH1mdvJ2PNsPj+7da5tcEbh30E5wXELtu6lxi1sQ7j946DvLz1+46HtOUXBp97T1YVvnlol+9RpzQj4dzxOmjJ9+30EywVcvF7kHlR1nzSNc4cjLkYwTIkU0qa96PhJvTCxVc4xAIeYFgdQjfgXASaqPU252ZVmgaxySIQIlmCvY7j980h49XW0bO3tiEeNUFvTgcgmy/dRPPBQJqhtPyNJOAHEUwpWQ9blnH2UiH7SZXnFdfuSTl+sydfKPVimgHho7Fc/45/o4WLVXWhYMfO4Y3jlC4aQHgon69rYto1Dwl1//nBKAnwVJ23897RHDzx1CIJsNMsIoE14kHAmST8G1qHYr9Pykg5ZS6MjmOPgKLpdlROGPIWX6v+PBJCDeZuSQqbqis/S08J+ylAs/Yz38I4inCxJGb1BdOHe63bjGewlnxX/Jm9rYtCtNX16B3oRkM0P5hQ+o9oAUz9Uas6gjT2O9MaF0jGmZW82hTh95CAtulyen6U4kVMdt6DQYhu4xkN4AzlG+hDuH/lE+0RhGypcwgP/8b//KkxMnDr9t5detocC+A2yhVOMTFOGIIZbvvxPODiKD3sbmdtvcRhlpbWObOx65J0+DhI89PNNKVooMSoZagYYoGA/WwkwjSWhQ3EphKbDg6OdEjssb4Sg7TPgBhCdJStBKwSvFpybbSs+AldV7zhJSb+JJh4HmZ+ocUZDSmbAPrJR14zTBX2kIZ8DncUkpyZ4QNDGwM8wEwW4KX0yKkrxhJZjzuCjQ7Cq4o1GhXikrF8JLGfDGyrp5RIVZp7ArnLpBD5e78817rjlbX89OBZORj5uY7zz6C7/BAs7wQ0qZlF8/FpfNTsjsbD4VCk9Q3O9LkVnf2BK9ane+lKSyiCMvuze85OLzx1JiWKT4EaALQVk+4V2UKL+pg+lxgtSNWvAIkDpR35JPJyFO7Vq8pvJZwGTXNwos5XEeOIsH0gLUl3Cu4/Kk08NyDjhncMnvgWwAxVfK9yRnOiyRxmeFK4FO5DqI5sQlPGXzaDWPUVFqOUN269at9vbbb0vhfa99+ctfbl/4whfaG2+8EcVXyh8ybj6Jb+Qf0SKxB38vNW7KI0KUkRa/AkwTxmnkzyIXu4fZKAn9vmP05Erf6v2TvzqjnUfBc3ZzLIebSvalNPmWAFJ7QhcPlGdfCvHi0pl29ty5trclOSStZPyMwkjMAob2SVsxYYBAlCAfkpMzyjc9Ny9cQmZeRj7scj1CM21QxrR/gqk0vcLdFoah6eU43knCq1FwmUQb8BcUnpI3jDw9DgNP05amN4FjMyykx49NFLNAxw1hsktJx+04/RImoxDK8zETMR7phZNsbNAT9jUe3f7g5219ebk915jN1VF7Ctvwwj23xTDWXXnlqndWd9VeG7ynQF65GWN4f8GLom3urGUOoO/SXzOesjO1dDqLueyKRgHHRAGGpvR3G4/fodty72pBuX7Uw3WJ8flUXJm44hbvWGCemuCc74SPPdx79KQ95oYKlHw/oeoKsP4D8M9KroDF3L4W4Rk/Mp94zFViNkAYu1H4UYIQqfQr5Eucx4DP5IgaGfxpm9iRqcgj1NfmUO06U27VG9klD3EYxrySHRt+pDPOGAe8AJJe9sjdf+Qz3Yox3T3/AI2DoZX/ooMkHqvhkdyUCx7iUAxLAa76ux64BjQAafvyES1a4jL/4oL/idNf6gm92Mh4x53Uymb5Qe7AheK6r9jDfHFQCjBfHDzp9xxKAY5JDeMLuNDUF1ooX6GMd74mU/OHdQiN7dgj+XVa9KUsZEftKUjdCsY1VzLXN1S8CHpKWUbV6TkC9leY6MYvE6l+CSP4b//p7//od377q986cfL5FXgk8bLQsJsD4/xYXYIlCVckq9wMVCjAXDHDZyI3NPBx1IFzYAfPTkoR1sAgI51ISpiUXwQExY0CadguAG4kcLtghItoBpl0pgh1hNtAgj4g0vlRrBiInb1w0tjGETPEV4Yw41Zn4fE9yg5+wlGCmJAx0Iyf8CMGsfTAAG3q3OIHA2YpdDbCzeMSOgTh7KjWjufYoKgxMItPUgisqAk/ZXPvL4MriiW4UEJReFFifWOD0oLbAyBtpDJrMAQP6XhxgjeVOXZBHpTwXL0WfOzUMqGhjNNXwg/OFU9buWHXF2WNCWReCgjnReGfFeD7D7yjzHGXh4+W27ImzbW1VeHacme3MmrFlzaSQimFGCWT5iaOuhTPxUw4aX/tFAMsPNilNQ+V37s+/DlPxIZ6Fz7y8XiWMHgA7xiEAPIwAQOmqSu5xa9SwggjfjRgU4iANBI+0Z+yIwexSVuG9H785PpBYx+YUTJUF3hxRkrtzZs3rPR++ctfar/+67/uow6f//zn2quvvurdYHjuid70Q4eLNVAueIM7tt29/JjQblO/UVw3+slxJCxwNDz+xIxA4cglu3nstrMTst0XQsiX+5XahXQrqyueKCZJrwXVtncKN9vpxSXznEU0Czvap45CcPyFyYxd5KWz5/21JT4ZiqRYSdAf11MhEkwkjFOe8E3a0TqVOcofyZ6RJHzYfzBBFFyEe0cwjB+lGaY9HlZmGJfshAVnyTFuwsr41/PY9F+g0gHdbZxYSR+IO0ZejVce/yRP5l9GY2NA9eIt+T213x0U4JUVv6ilGrc9jQ0cmUKp5VgX7Xrh8hUthE75eNeGxgBfu8ZGyLYWN1t82XJbSqHGKNjLDms/HsO7JPRPFj4ssJFRby54Uc85cvhCf5Jsqa+gfPJEgLpDMgqXCNV/GeWlBqUMEmqFI6Gut59EKIy7iqemZ6XsTvlGortSgJ9qDONaThFn5YBNgZovzDOVD8AvFngHUoI9BiidpMS85P2JTY3Ru9xwpJLNeVgrY3kCr9IRQDe2gk5FMIL0XWGj/ZXZ9VB6o5A7vw5KqwxJQ5wMMjmUWUySDvxljkGlBZwW2x7kAb8cERGDaVFQn/bC7x4GmG7xO4vr5Kcdiz7XWSZ0CYXicCdtyg4/cPNPccpScTYEk8948Q9wdMO5c1Kbb5KRkiUfr3mOkssdz6c0zl5t169e8QuTvHBJuHqkxxJqGxNwW0AAbhnKgSBs2jm3WuVFRWhh7GbuIxF8gl6/BAh9brte1y5jDhP/ilfEw9sRkFaGMmNwV9reEoSNokmf+OPmpQL8Avid/+Crm+Lc/wLu0RhsEfhnJsJUWgTh0EoKvwSLN4nrS0PsdKo11apaYe89bytr2211XYPmrpQrxbE7wL147iTgpzGMXwZJFrhYdbhSWNxYHkTsFXSBwFKYFSMpGZhaAYLbg3w3Tg7iY1A7fAhcJp90YCbvg77DWnG1qvRq251LIJQMd/DGxHQaSU9pGAanKMBSArvyi+HtXhRLXjJCyeSzhXQYFFLf/djpAqADxQy6wAfdPCZGWWZ3l/YxLaqjHx3r5x2LPT6xDP+5E1Z4lIZzclxBxEBPWSi0lA8+znAC7Nzy6VPOarL7C2/hM1efcXcrPOZcGmXxGHx2Pt9CZyGC0syVLAcHnANc9b3CK2syK09F7453km/euumXt86xo4cyY9rBFQa6/exnJS0zlR3kUnAJ9wuF5mfCWHzQDhnoMiGA81ATK/wbyYUVWL7vz/VmuQ8YAkgDzS5XOBi4qDOM9QQqM1Ya4J/RCGpwhZ4uK10O0yzgzlkw6gBPUXrfefcdH3FA4f3qV7/a3nnnbfHkupVe2oO0qQd4GOg7zqGh+ONhMoRhjofr72NhDrTsjk0GUfFzED7+4eV/2QlDXpHheSmo8IbF1iZfKOzp4Iv++27V5cfcPbvedqUgceXUDOeINTbwkhVPJra38tES+hp9DnqQcXDXZ0YLrxeYqGhulpy1NJhs8o2N/nnnOpUYG7Km3WKG6TFORhztAY6UPoofpSPhsXDyMcHZi9v4SdbbtOJIi7zJzpOZTzZK1G0nH/nHcYSP09nvn8oSbtrHypN+SRulrXaAn4v3D+/dbdtS6tTJPXDsqa12pBhzrZ8/TS1enD133rvzLJ79CWGNCSyiUZJZaO9wo4eUQ78kK8y+B1g0zM7Mt9NSfmlHFt/03f09Xibi5pWT7cJFXt5U/CIv2mqsVBrS0Sc4coPSnHO9uSVhUmE2PKUiTmFZLLPolhseux2gQWVpLNwQfewAr2h+0ihvGuELLRvFUg6opU0EpRSbk8I1oTkuV31lB5gja3wpzlwXU1Wa45xHxuEy5rqCNKIYJx79J5PlAfnL+NfL67ZNUAYHeQSUVeNd2rJHCOJOSpz2pqOM0w7M0I9lSPIRjLHh7nQoo+VNpubtUT8i2v+VVnEoeD2pY5TMfcrp9M88wO80hHc/P9l036QhQ8oAx1jRS7440p8w1hPkRfk91DjPVLN0mo+u3PBLcFZ+eU9CNMIienlqmxq7KSrEPBQIB/MfuFkUwQ3KZsfeLysKl+dPbwBITvbzXgr0hHeFJzJGGQBJgMzkeCpPj5CFO8kH/4kWY8wHSaDzINc9npYpNz3xJRyD3/3a3/njw6XVb4uP54qjMBK+5qU38ddGkZrUn2nA29rc0IC3ZeWXQYR7bHnEtLG5r9X1RhTgPSmVmtg4H4ai4c4MejAOhLTC87giKdKRSOMI/jkcQDFA+E5xbg3FtDc+eSmnyrJAyICrDIMGgyq2hVJQ+Q6kDOImXSnIwQuZ4zLwm56eH6hyoNe1IcrxKrfHsROCwuDdUQ3SKHKc8aMs0yQ7CtV4F5IOhsILEA/sSKFkh7doAmrwph4otXRE8522QVEUL2lJ7gD2BxRQgOfnvTOHggoelNTFhfm2tHTak0loCb8m1b7mrQophRB81IG7guelOPs+5mmutuJYDGee1zQZbrYLF85Z0UPpe+vNnGk9d/6cjwCc8U0FZ9oCZwJ9wwAfS2DHOBMZymXqmHp6QBMfSjlHeab9cVe6DMaiTuHw3m5ZVtZUL/AjU+xI5/EVL0XmRhNwMxLSzmlJ3B2fkLgdZSg3hp5BO6S54ZkXBFJml5YWfcSBs71vv/359p6POHzJRxze9E0O17wYYEFU8pg6hN6YlJnwQJSppH2R0b+jxrx7gXE8TvGshxlHH0RH0YmxncCengDxmJ1ZlFRki0WDd8UkU8iuzzeqj+5osbz8+Im/wMeZyMX5BfF60n0O5QpF2E88pFQQ7gFd9fRTEilAC4unJTPnxZpQo1awTKPY8fP94YqivY5C6A2xR2E8eQZHwnpa/hxHGkclDZ6BiXUsXOA2kwGMo7uJRy6P+rubEpQW+0VmRKvLOO7W/+4fxtvWj3HIYxc/ybfT04qSbexT9Gv126cPHrVtKXXPWGArjPuW2d1nnGfHl4U0N9ecVBsxBvilXrUZYxRp9qVl8nLZ/j7laAw7xWYDL87m65GLakfGHc7mMp5wBzBX+FHthdMae84uSUlesgLLS7cYFtmMDXMaY2bnFTa01c9GNuMHSvPsjMqZbzPyIzvom1zXuCklnXO/Dx499fz07HnGRAqHV+kDAdrIHIJnMu7zMvyQafiIzG7xEtz2NgOwcAgPOLoIkmaE0QynjEQKpfEaFE46/IytfgJLuYR1Q4IKg9bIFziJDLCgCYxyDUB+0pYZAKQFeh5bChx4qQl2lLOqBRD5EsXus6aLHzTKjI6wyRTNFAfplnQhQs6CSbad3U8cdtVXnsofmv2vQ9zheAztERahD4gOjfOTGrM5//vqzavtvGw+AMM5+PSD9AUaZ1hHbIYd8wB8pkVu2kv1Sn/O7jy3pTAG+imoN1O4T1hpEHBhcPvKRfo8GZSb+uFQBC8aj0BhqS116P/jOBI6DsfGgSk8Q/dLBfiF8I//2T87/Pt/56uoEn8Tf3VkK7/qjDQdb26fUMPydvD21qZ3dPzYWLzNm7QTGshaW1ndtAK8vrXrFw58tZEEgNVRmkF43PAuIe2jGPcBcFGmG5FJRDYCI+N8/BSHsPiMqQbhUhwA8tag4nQSVOIxKDblZkeBuEoPfRhgmAesxNej82H640B5noQFdXYLBQAF0/nAxh9V6jiZ/OEhqzUUXoByvVMsGq2MCdgBJh34CGOyYeIBYR6DiVbRDf/oYD7Tyy6F+Mzj5HpjnLNuo6uvNKlgQsu+dzzmuApJEwkKIkq6d2HciUMHdaI8JrrlldX25Mmy64Dyy0QzL+WZx/tMVtSYXVg+3PCrv/qN9jf+xl9vv/Irv9Jee+21du361Xbj5g0phq/6tgOu+rpy5XK7eOliOy/FGHzs+HhBIEN7wzd4DH+88yvZiDJMe9bjJWQlO7M+lmKeMPCi/PKREHap++0Ios0v0Im31Mt4exswAQGEkRZI2SmP8CjcZSJrKNfzmpi5xeHa9Wvt9ddfb++990W/0IbyzwtunPclnt1e8Ixf7ItcYFvwMFgKKPyA26CHfWYzwHPcBAZ+h8VOPkyllaFP9ngnwC/SWNyxS4sCwhjx5MljLZI3LZMM9LwtzXlSjj/U+WcUY55K8I4AMr7G1XzbfAFMssvCVosuZBd5npvXYuLSFZVJmyDnWm4rHXyBNuSElkp7dRplRnTjPvZzXv3I4nxGQH0U2uuMMUpFVlk2YByk0b8XhDPG4I+cxB1avCA13rixK8/YTfoqc+gGR3DGnXyJq/yVXn6HDcGjEZWW0VimceWkeMydv6tPnrZNLVLY+VWvktKQIyqMOeta1G5zO4fahMUOrOIoC8eqGM/Y2WTBzRffnsmckuI7OcVTDT7frsWs+h8LXJRV0vJxB5RfG41BB4d7kiEtdM6dVRoU2byEO1Z6o+RaEe4K75ziuI0CZXeGcI1pjB+LSws5nqPFJRsBa2sb/iw/n25/9HStrW5sKzw8yiYK42V4O+ZxwO3Wf95Oky3OOsIvgPoMME97IuvgpGk9b6XRjW8kP+QFFJexqDYUAsg747Zlkv6lPMTiJ03hIhyIzAecppsCu5MxAZ8R/NTAP7LTtvHR7sZOXUBpEuM230Z+yY/rkjkwfDbnrFOAHcXT4y3y192hF95RSPSB2uQiryPiGNQTG+oYGwinX5EIueROacXJnpo42S5dPOMvDi5pkXS4HwWY8lCASR8sAvBgCQ232vTQ0bjNxglPb7IhhDAprejhPDAbVMw5PKlgLocU5u+cFdf8IT6gU4HTmwQytLlL7HXDpsZwLD/Eodz6gdS8wiQLED71fLjBY1t9sqd5Ccfgd//ul79zeHjyH0lAF5ADP7JQg/BoUW1MQNtntS/Fl09C8tUbmM6jJT6a8ewwdwA/Wd7U6przp1Iw3C6sjJDvLlju0CX+abU8ZkL0jNJuGtsDuG0M/+QhlWxeoODakepQCB6GdISh6JTSix8DkMadEuUUgZQbY+FQWvKQtvBhTECHEiTo9GqO+EE4u697ewfmH4kyCZUgjvGQjby+kYHO4zDKI52zhjvyMLmz28BjRpRRv1AnQ3riUJixldi8pGh20eholFMKMAMQZ/CYhHIsY0I8yDlnFDquXpvXRMKua3jR71gWftoQJbwe10LPo4ePc/Z3fb09erQss9KePuVFvtV24cJZKX1fs+L7W7/1V3y+ld2fUu5Rgs6c5v7aM+3s+bP+sAPKMGdgb9y4ZgXyqr94ds1xKI1nzpz25AZNVkAtRlJM5IA2Vt+RJUzal/qZT94pVveXm8ELQxvB46or7W45hWniJWWAg4F5ejoLAdomMsPdzM9dF5S5q1eveleXnW5eZPuqlN4vfemLqvfnVaeb4keUXreV8ETOMkGUXGBHcWfxBZ8tAaaLONeLdN3/mQy9A/RyYz4WN/hfrlFa+TL/yl1h2D0NE0POOtNf+IzzlI/KzEjRefTwYVvXIulgd899ld1FFGPOXi9qAcbxB+SUx+g8rUAB5qYBzo8yZrBY8zlg8YM0fHXs/KXL/jSyGGi+cc9n+peMp9T0GfyliGAsKAN/6iObSdW1xACpH/z14ht3xcgNTuXKb4DL+Y6H6wcxtBmKBCEmToa4oR+sypTyXGZXxkxfyrCbM8+mBRx94e/0yZ+8A7cWC6VcU1QtnCiUUIy6hV8C4oU3CXvbWFmxArwjZZcbZ3a2dtrmhsZ8xn61kSdp4ZyamdO4MK22YVHMGMTicrpxcpiXn5kPJqT4TkzNq4Bpv3zGxzA4E8yuPvRw/pc+u7axJrOqNt1vly5d0ELnQjuhMcgbCfr5s+7QDg9gDWMQ7SPjoy3y5oiLaq84Nke41WI0B2ic2xT9a5vbbUfj1vKalNbdfeVj40aZlc/zFEM2hAlVzRsQ6nFC8u2+itDDAvinfDwF5aYMKzaU7/ZnjMj8aP6TWABqAwlkqi1QLDlHTe/OfNnnSvBBA/WW27Lk7EEIvoxVAY8P3V/uUXwv70Xmk4CsNv3nP41JHjXJZ6OEsk2x6C5s8CIf4CFTxjjGWBat3kwDR+crk4ux4lZ6owQHP+pO24LfP5z+b9xxBUIrhnplDovkSyo5UIwCPHminT+7KCX4fFvQIuvZPrv32QEGATSMeQeuuNmmqHAUeq4QtEzgt532h3DkhGNBvOzO/FHHIfwuldKnX5tQ46eN4RVpQTFajNWPfoPckQsaPMfJK5v5zp4ulzZGbEcPwx/3SwX4E+Af/9//7cHf/ztfWxQbvwmDmXsZbhlr1OJtX425s73ZvyKkyR/Gu8FZ7WpC0uC8s/esPV7eaOubu22Hx5qHGVgAJjE7aVjnEdCY3bgdlcDhAoQJpYUiiPFA4FilUhjKL4Obo1OEwklPvtql6yvOIEk57nSDcru/8mFXOAYwvQqLO2UoQJQkjDLGeZ2qlz9WwBm0C3cM+Bn4VD78Vq5S3mo3gFDysrPInat17MHXRWHEUwYID/JSFii38rN7Fp5l4PGqU7T4nJzSMhCRz3iEGz9Kaa5yCc3YKMl+iUWYSAseBnXo29LkyM5PlOLcr8wdxydPPW9f/OK7Vn5/7dd/rb3++mveHYZt4GUXmfJoQx51ssvDEQgUSc7CsgN0/sKFdunypXbllSs+MhFzxTvFfBENhZJ0GPKQn1sqTkupph7ZxS5ls7eBaGagQilmx6baNzIVGSnl2BOYwhmUsMEFv+CflfczS+3y5cve0eZ4A3f2Yj7/uc+3N996o9289apoveIjDuy4kz/tgQzFAOA3T2SGMlb05t8Y8I4fmX8GGOQvZ8o2po8ZyjZ98tEHzZducFtS7RdXCJM84IV27AkpuByZ2d7YbOtcvSeldlJpDqXkcq8st2+w0KJ9PF2qLig6KFlcB8jNKJxRj7xm15Ay2eVbUDvPi58TagM/UlXbUqhpAiSX9NUoIRjRBh9H/kE4Nr9RGL4eZ/4O4h3u6Ti4HZewuHveY+Fmkv+Tr6Ye4hUy8ne38qQeMtBiHDiTflRGDyd90lV43IWfdOU2TlL1iRfFFqUkSgq1OmwTioCCnY0NX4O2tb7hOYDjD7zrwdWHtA23+bDLy5GUuYVFZZIy7Jd5OTLFrjBffdNkLvNcii8vRXMUboszwarnSaVlzNjh5dxdcG5pvlhT2F47c35J/eZGOy/lREtXj5EiqreHiIEg0cnoaEUMtxUy9duEqk6a5Kmn2UOdNdZIJrmvmCMQPJlc4aVtzVUo4/C85Kd3P+HIeG7lVeBxohdf/RJOcsaYp6HwBwWYMN82oHIZK+kTjHNAxuXMNUBK7OViCI93lEYVSJjbcBAOKKwUMMIr7rg9AqU3HzuuTwc4CX5403/CB5/tLppgtvGitI/HU4LhE7uc5ADgjZ8qcmwR3iqc2FDDf6UDXf/BZfhYC1Ehp1JJx3+5TccxIDZlM+aDiXaJYQeYNjtzZt53AJ9dWhidC6bdqu3IBw7nRweR2/M3tsKQNqdRGOMQsmdZ8zwYnsELzsMz1/ACXH2RDgCD60i9BN4NlvHRCclcfVTIO8PiRHjBGEIu/SjLZhyXHeWk0Qgmt8KJE/7YMS8V4E+B3/27X/qOxqH/Sh19Akby6UBeAtrjzClnfre2fP5XUV0OO0s1sGmd3vjwxaOn621DihFX5HAEogYYGtcDs340/7CjIizuWI6zDKWBETpGHf3lfFPyIJxWgNWRyO9JAWElj+IwuIfgMug0Tp+0mArDANikjeJDucLT0438glATXFF2mVRxZzekFCZ3dtFTOMBdxuXCEdEPeMeDlYAAC3yldKHssgvD8QMGVyYR78jqZ4USBQs+VF54ULygs8qekEIBPX6Rw3RO+PEmxwA4RsCLbLn2LOnIwy6osIVWmSjAKAngnJDyOuevi50/d0aKjRTa6VPtlauX22/8O7/efuu3fstueOHVrTCxmwNOJoxMCBqcqD9s5qc6l5K5sLgg5Zarwi5YAWY3+MaNm95RxfBS2Y0b1214ua7MRSnPXLl15swZn8Nd0ETN7qtX4aqX66ay4s7xiaortnnmtsyCgbyYuraM8t566y3f08sLbbzM9u6771oZRuklXRYaGfDgG/jK4AeQAaB4DY/8OFC0mQbxGCjeA+TXP7s/K1S55LNtTjtmFDcy9RuE6d/I+EU5jNLY754Qet3GCmOBNS2DEvz4wcN2gquwWDypDvCYBQ/nnk/QP7Q44Y7wpysr7eGjx36ywZMCpkcWdb57GnmTEsNdwGclB5NqC78hjhyp7LAGWmk7+iHtVzZ87PYxwwTvMQzFDENe+ZVBTI/cj+LA598AR3dX2cfDE9dp6rgT3styvELlpkzzGlykG/0G7p5mnK7/HD7IP3DHH8M4wah1wDlFTcyIFy++nlIfnFQ8sTzlQwHGMAbzpI+rG7ntgfvEud4M/XnpzFnJOZ/izoKaM74nUYCbFtWHmgsOeGH2hK/G3OA43IFaVMovH87h2AQvSm7v8KLultLttNmFmfbG515vN1+70RZOL2ju2LPyYSVDdEG35wAZlF7CMPSgzB6xkchROoXRhyiTF/GYnx4/XWnLvJ8ihZgdYKfBiGfdFV5JZgBCPO7JZaWiy4H9SrOxrvlOiwVuiiAffZk8jNFQwBhA/qGiagNuFVFt5f7unB1onO4lNXmGgI+5opTqMseh2t7GZSTsk2CEw1ZowOnyKMu8lR/6ZGreVcYYgb8mq/AooAGSIGv+zLNsssNPL8Aw0CcTO22RvB0DuMsZK94eBpgOcPT5Db5Z+RXNvOiGDsJNI0uL05o7rrbLF85pvN0PXTIoqDa4mb81D/o9FM2Np6TAYvvlbNHLk78otBztYKxio4V+kLb02C+amefYMJzxfCA5ZI5HNhTOWE//wm2dQ+EINCz2phiG27gQcvOXOOqSNJhSgutnN+HwA6aYB3GXeQmfAv+v//p3/vdqwP+KRj0pgdnlahspv7y5zVeCYLcHUk0eTCAHWulrjdP2Za9u7LTvv3+7PV7daFt7z/2NeO8OCy8DgjuhhZv2TIdlvh91uj4YVENZ+SKdhMOdCeGWYZDh0518zMC7oJpE/dUhIwm4M3Q47i4DmIauiADDtB4E5Yc8UyUv5ScM2iVcckeRYkJjkMh6szr0uJ4ScJUzqquAeF4SQUThj6/86fj4xChAx2JHjGvRHj566Ps4udqMzoLySkdDoUBB47OiUM+ZPIjOoiHlWOFlR4307NL1l824AYKzmjNSXmfkZyDgijto8CMrdXj3QfOAK/Cm1Exqc8nCwwdPRNOTtiEZOb0473O758+fbX/1r32z/dqv/qX22huvK23qLxK8YGHAjOLRecggAHJAiZAPeIeiRah1A2SGF1Y82GeRgLIFz1gEcByDtAw2e7t8hW/Hi4Vc/ZYXdLieiXuWV1ZWzctdTcrE87JWbjLJkRIPxqKTwY0FAZ8NPn16SfaCFTOU6gvnz/t+XnadebzFjid8HbW3aEF/QhIA2pf6u73jSLgTKpbZQAD9DhOYji7zSdYjZD0/wShpZ0BpwNCbu4MI6EBxlX0IR9OPIdQM8HfILREBakk8O+XsnExJVjjmcFLtMsFgvn3QfvJvv9u+89//8/bggw/k320zSsMOEG/6nz57RgrwpO8IRrHiIws//9mHbpPLl674U7tnzp1vZy9earsiflJK0ZXXX2tf/vVfb6e1IEJpRjj8ZTiV54lYcuUXajpvjtYjPMJt8ZPD/V5uLxxdt+qrisSQB972ejMhBUP8AfJ05wiQd7W1aLJs9zIoD65BCe1rvzI7nZK5XPB/DF9oG5cb3lNwJa0U/BuHArirL2mc0djBi4jPDnb9Cdh59dkm9wTHINSfVh4/aD/9/g/bz370I02+hz7Cwj3A9x/cb3du32mPHz/RmH+i3VJbvPb6G+30mXN+cZGvfbaTU21N/YpNkAePVzUHCLXmhkPaibPeGjM463vikBcduXIQxXJHeTfa6aXZ9vVvfKm9euuaFGDO7UqW4JtoP3EofqkGNANhFm34x7ggyFiRvkc6Nm54esjLluwEMjccPp8wTX/wvR+0n9/ROCriTk3OkJkShDvHxdwEgtG1VWoY2pCS8B9KkSc9ShDj2e0PP2p379z1RzGYM5mTCGd8qptnakygvyF7jAG0f2SLGZUWQgaUrhNgOdSP8gmpNjVNsknrMkgvnIRX/BCOhMvgc/6ODzB9vVwDfnOSMTf9i3Iivfqx+hT9EO5+R6NAJ0KsP6Ztsd8yLyYYH3WekTI5xxEpKYPoFkLsp8sa0mXlaSg8Yx70ZpBkxjxRXnDBO1PZ6wS4LwuwiHNLWS64QpEd1QPRw+YLVy3utdmpE+3V6+faN//yr7V3tODa3VzxApCXQKNcWpJAmfJk/KShh7r+mm+QMWQAWquPs8BQVfo8T1qBaGUu5Ww7CrA3nDROAsgmaakOug5zNBmrTZF9Fgl2US25kRfbIHC+7Ba7NPmL9oofMohc3fcSPgn+v//Hf3T92eHBz9QyEwd7UiRQfre3/FYwbKbRMDCWYw+s9g94AU4K8NO17faHP/xpe7KmVf0zDbYnJjVBZRIYCYkblIElQo5yZWlReCZ9mp2wCIU7ldJlN5hOxQ7TKT9GZReYHVHisrtR+D8OhdtEdCEZgbwINjSSHRxJC0SkInxyaxSDXP4VFsKjAJM2kxnuAsSuBo8hkGZCgzAdnB2ECD71l9+DG92Jq7mmffzh6VPO2T6ywnagyYqBiZUqu40Yn98VHXua5PzZx96RTJ/ajB1gBnZW4bPOMyX+7XkHeGZm0kofE4e6sBU6VsLwmmvsoC2P8elwTCiH7f79R+3e/QdteWXZtFx55XL71V/9evv2t//T9sabb7hdmMiyy5tHYOa0+SMcYpRptN89fMQh8482KCWeishEKeztKLwemIWHhQIDwQFnDQ/rpZwYZAQl2DtPG+w+SeHd0aRtBTgvFOJmQqEdeaEP3rAb7pcGF/LiIAsRFF4rvvBaZboy/EGLykKmTa9IdPupHtSleGA5VBmedBCUYzLh7AoiP7yGDTUJwQP7+SGHSgpXbFPOAJVKUnjSVxrDII1pFxA/hPITy+AfGLRNt0nhJzv6TU6IYOoouTzpx37TbfWjO+3H/+b32u/983/R1h8/lQI80RbmpqXsLLY5LSjYAd7WZIAC/HR5uf3spx+qjbba+XMX2pmz59r5C5famQsX2rbacu7c2Xbz7bfaF37lV3wMYhd+SDbT33rflQ1t5sOwEiOg/9oy9OqHdwqLH5l08BgUR5aTNZkMwPL7AgjfoS3tbhkQzZXafuXFHJncCXOKTwDFh4qebkBT8ul/IuwDKAPlgv7H7u/q8lONHzu+A/W0FnnP96MAT6gtN9WX3//hD9tPvv+DdqjJ2jvA24w9T9uHUvbu3LnX1tRGFy9fUh9/q7362ps0u8YcKS6aD1B+7/M+wLIWmQcnNS+oT4rGKDUsWp63+VkW7YxH3ECzqvFsVe09337zL/9qu3T5rPofws8RDfFJ1cBY58JP/0fU4J/6khfT+oMr4SVzFGlRHqRUaJyhv01Nz7fl9Z32B3/4g/b9n/y8PVndbJPTc87vhRNtoDKqV1kB7jifa5IS2u6HFvUu4cd89OGH7d7de1pY5PF1dhFZ6GfuyjsIbgSawu1ecxFuF0cZPR6ocGTHY5gT9XABaVEYn6nNnE3BxA0NEKu7ZaoE7LEkBp9NPAnr4wd1oH/5c9MY7tMVf72bbFuYZeAz/EEYehAVkEEBztg1KZ7OM35q7JxS/lI6KdhJza9nPuLHApf3Y7yDKh4gP1DmnWfKsSWswjMC+aGZTSgWXPDv5Al2fQ9Utvxa6E1p4XX1ypn27/7Wb7QvvvtWO9hZHyvA5KYQlyRQGR6ObSuWSOgVbqZJlFPCKzmVhkor7qpLPgZEvYRffY+su5p3+HIg7/EQMNrYgx9iqNsOfLKoWdqSNP4fv8OcxHMQeWk9h4rGcWy3LN/xRkt6CZ8I//if/v7a3/9bX3p9f2/nK1x1trfDzq86t+LcccVReMmg8Vw9gY7CWTx2erd29tsdKUW8aSvRE99RlBCekpBxQ9CZHIdUCGjYGEoAEI4qTWUzqnVAaFDGUFY4gJ58PVIQoTkKpt0GutOZC5xcpsKKlvhl5CYvtukeTGSFizA5XCeyVRjGdeg4XafuNpRFHAOnbPKyWwOeUqgoEFx+61pKG+HgggemTTDFOTx1CJQtg8uRpTrXgM2AwSPX8EJ8URidKB+G4Fo2dqZUWO+Y+IsGK3y0t8LIn51TPgV54I9jXJUC/Bu/8etSgv+SV7zsrmZEwYBDdfIPFxVXZ1U8dXBHFl7HQavwswBCPqw4iCZx1DmprcNhkEzJkC39Iz+KO0c5rMhK2Z+V4sVu7vkL53Oc4mqOVNy8cbO9duu19tprt9rrr73W3nzjDR9v4BPEr71+yy/jXb7ySrtw6WKbP73YZuZmfKaQR/dUwbLgiWgsE56AxT/i4b0XctClONdNBn+UYpIVr8MV/pHf/FA6bumg/k4r3HCCX089ZvEAwqVApQNw2WdmBSpsFNfBKRTABBDqxwB2yg3uLv8uEjcLEu75Fe81Njy8c9+7iKThjDkLDOSQvuuXRpnwtEhZlyKMzZv7M3y8YHa+TUzP8BZnO3vpUrvx+uu2T05q4ebyYLRHpr5gFEEQjaVokgAO9ng1irZ7tJAyzYTRJsPw5OEfNu1R4YnDBsZhQwM98MI4BLhTDj7Fm0Y8wuXGxagM2wSXPTD6Z8v2eCzBVFz8TmSgPG6jYYdSRHmBzEeM2MWaVh9hsczxFD80FlFrK6tt+YkWtSgdViTgUM7ybuzu+yNHBxrvJ2bm29K5S2rrWbUlL5rtt8dP1tqylEuOGLBBQtvygYx9lUnxC/PTUnb5FDKfWOcaNbX5wXZbWJxTn3tNijFPxFBcqAAFwz94JBu/wpFF86tCw1DbftztrAlnnmK8m5yCxpMapzb91IqvWHLGHP3MbaIfu4/Un+zjtlaMEiG7tCd9GS5buVVYXgLekL8nB4/irPyIv1DmtjHd0JaxE+NwVzGKH0BYxbkcY3BE5wlNSJv08cbiQnvHOGiA36bKAh9Fyoz8zmEyRu4glYURULVxOv0UDf9H+FUndiI9FymPz7BSptIHxRgz/Jue0gKIOUcLsEn8Ug6nJ7mlh3loUm2VRcS056XsqNM2fCTFT6ZVphVHD7QqgbbCT53khl6JbactMjE1CQ+EQ2Zm6pTG/VfapYtnVTkWLtAZucHgw1F90rxxOEgZ3+1xOyiX03Bcx7R0UIjnYnhiUFYvJiQzbLhwdpynr+hW9E3ftKKFJi8K8xVGbs3xbjFPV3Z2bTiKtKs5F8NFBNw/vStc2OCy8Xl9ntorbOTmKW/cnZqX8GnwH3/z9ff3t3b+ywMpWowOVpIQcscyWqCgaYUsYWRg1IwkATnVtncPtPp/6tsgUIDZ/aVb01Xp5BYkBAGD4CAmCK8MAuMdFiLjk403eZltkUc6FkKFqdWnv0zXOzlpwO7BjxmaklxU4ghh5ewBpOP2D5r6o+VAD1cmykxQp1r/Rh1fJgol9ESxhBZPNiQESC+LQdUdmM6aGA+i7IxoCFSNO/3QAaEC8mCoK+nWVlfFX3Z4tapkd6PziXh2gb1Lq/QqxPRDs+lzB4WODB4MROajOml2PPmiXjo7gxl1YyBnJe084FT70ImrDejEDCCnFxbalUsX2l/+zX+n/c/+vb8hJfOcy8huefhoDjhMtox5YCcVHlWXJOMBRhMwES7fIxAuQHhoC8fh5b884knKklEb2087i0ZqRlnwgXNg7NREQZ5sszPcXoCSPNO4I5kjDdxnzPEPL7wk+M9U2KHa5ZkG4UMZt5jwM/MVLRRLa0BDPkvNZCofdNDG8kOTX7LTosGTqgx5nA5ekQa7x2VSrgk4soLb8UpXuw3yJr/cirBd6ZI2+IQg/kHcKA12r4dSYhlAOYS0ROoa+aQ9yaNyFYG8+UtiyJeU1QOOm3gA3srk1hcQ7PLQdL5twE81DtUms23x9FKbmptvk9NcbbXYXrn5anvtc2+3a7fekII078mNT6yj/GZBh5GbwuGHovw4FQe0sTvlvslTB7PX7lMatxTrdJ7MFO4KKNQ/+h39wHwFlQSBfmB5UzyVlk1+egmybaVY4ZHr/iQHvqgc0jityvGVe0oDbuxsJohO9T3jUrp8uEbRFEnfEUaD0ru+iXD60Cq+03A9Je1Z49Tzw4wjUAINTLSQyCIFShnbiaUt15bX2hMpie5Cz/icfZNC+7xt7snsS0HekexK6T0xs9ienZpuOwcn28r6Tvvo7iOZB1KA100715vxtvz05Il25vSslF/1t6nW5maoL3eZr7aN9Sda8Jxql1+5oAXpFT+JojNZ4RFNtINl2u0SsGxSRdpFP3NG7nqEzW6x+a886VOMV9NakD/zOfPHj59KFneUTzU2XkZemZ4fyAtFZrXwpAVr/DBqpaP/P11ZljK9bvKqzf3RIcqVzy/gqh9E3iiH3xiMU+GeMyhTNqnAY5xOlHSpi+rvaOjAkCc4IgMkjhJIWmiIDe2ZsyM3vb+SgD5BPgU6v+ro252MK7hP+i3JGNPQ5Tj9P8dHRuM1ycAljMqqeOHApz+eMHIV2bR4MnFKEq+25m7eCdmYmWmNy4qfsmLMIjpjNO45zVFzGqf5EMopjSMone5z0CTcHhc07rA7Tn85KTzoAN6gcCU5wokS/bxdv3a5Xb50Xu0DfaRRPATb8C88xIBbKcoXv03KHZnRT26VH/0DHvCkKnzwE4LSVxToBZrywkfLLj942omhzWFuOJg0BIHQZEoYatxnsRoZUSTV9XguR3czB7xUgD8D/F//3z94+Hd/4+ZXDg+evQ2nYX2YnUnSE6kaCQuhQ/k90ADLzsC9B0+tCD9TvNUO2YAbBttukGHzn44Cfv4HcNHpCijb8ZKUKL+cU+0DiwcX8vfEKsECIHBnLru76QgIRdKUEXRhBUha1JLX58hkv8h44LGBjghvxRWyYfoj4DAcTEpIqcrsfMrqstOgH/WF5idPxF8pCwh8roHqeMUulF9MHcY3BuENf8qks4GPXdfRByfExzSA0qgu8dA5M9Eq1JRAIsoz6f2EYHfbA9QXvvCOX3x770vvmQYKyqSNrMSdwVd4MQJqZxjUtdrG7aM/06yY5Ai4qRxX4SgSyKVmajo8kR3HEXwK972TcmcBBM/LJA47l6ZzJjtnFvcOtDrf32u7z7Qa58ouwg+4+H+vcYMGygTny+yW8bES25xPzi0bnNnGcF6Z+4fLj/FjPk34HINxGGX3OH+ClXDFE27T+6CVY+XF5lE1eHCTFn/hqjAb0qFEj9J3Rdw0yJYb/ChuKNuco7N7YFBu2blwXuVBQTevDkUr+cVHjtXQchMn1Fel2K48edIePXhohSBKgWQDxUZpwM/ZX+SL67XmFpbaKU12p8+db9dfe6Pd+tzn2uXrN9rswmI7wS0CGj/YAd5V/ZhckHd4R7NH0ciEDHb3Xfpl76dAlIYepp/lQ7QwcTKxZ4yJrMIPcDkPsigDXvI4b7nBpTSRs5LvyKUfx4Kn0gqHFWAB5ZE342T6GihswNAF31iHHpctv8dS6CK/eCmekKzoNxaJtY8tqSzK50XUvT3uEc/1fiTwAk00km59daM9fbyiNkHOTzQ1TVte22lr2/tWgnefqf/Pn2knZxfbttp2dW1biuVyu//gkT+WAV958sJ5b766deXSWb95PyvF9+QJ9ZW9TbX5ltLtt9nZyXb5ysV27Rovjy6IZuhlp07kQTv8wmlf6mxjHgCJdWhPa4VL9XCo+aP2nJACvLff7t9/2B49fuKjNuEbSqH4Tk4jFQ7lH8uA5rjeL4iro3jQRbvymW/uRybQ451s5kQ2fkDp0pUHfOSliOq/jhOviON4AEAb2O7/KcdUyfaCt/uNW20eA6bOEzltEQZN3aZNGO9hB4tD3yREH3Z5SWcZloH5Vu7ARPY+dpOXMiRGpkdYkwdeQxeCpjzuW5bHrjvIZTzC6fcFxIfF2ak2o7lnSuMA7wZojaSxgutNxXfZSiL5yRMKlOBZ2bMowlo884EJNidIxKuGtCtXjzK2wts0uagDEbVgJSdZPyn6+CTyqZOH7cb1V9orVy5owQ3f6ePhewG1Ixe8zIRD/w3vo3RjExfbxyOIJwww/xw9+g/AFbeF5StH6FBcNZAqlfgjXkYZTnvC5+TL+GNQEO1uP9FHSVcYmCpt3MYiN73iJXwG+E/+yht3xLd/yASSSaSzEZ6L8Qgzl0O7G5+c8vmvDQ2Q9x4+sQLMvtYzGqgbBt8ADUPj4o8bGLtkK707bkH310rXg5MGcXc0md66TloCAxSOMa6PpwGGZR0pV+lT7lhs8B8xCYyxO1ZBBoikBSi7yifOOwoqpxQHhystKcZpT1qphIePHuYMMOE+9wp+Biz9GOBIx9Vi3rkUPpSgIg0Ad/GQM9RRmKUwkEjGZTuD0qmTUcaIHhno9SAl9Otrqz7msLDA+b3fbF/+yld8xMDFBQWVMH0sVIqQqpeHFNcvtlepVrI4H0Vy6iAHcU7DQNXTVh4ZK7+lyDlNpcsAj0FxK0XwQDzh85Qc38gZaJRYuaW0xXAmmCufZBQeIwVY/j0rvjye2pHZ1cArxdd5K39wgp+7IJ1WCi8KGuX6y3O2o5xGIeYIQE/bTdIlLUq4lc+ep178KoWYt4rjpn7Y5IubOOSGryDBo0zmnVd2RxEmvHaXw6MovmVSfnByowPXmqHYowhb+YVO4R2ll5854ZTw7m9tt7sfftTu3blj2alPRyP/DAv7UqI4+sBb+RMzs212canNLJ5ul2/cbJ/7whfaFdkzCwuauEGoxbYsHq1v7+wKBztJk41ruhCa+jhOyYZlV+kLPGYQJlyEk4Z81Dtt8qz3CSZGKX9ofy42uziWN3gn4zJ6WMpJ3DBcf8ZJm9ojoN7pz8Hjx+UqywoOiqjkl77DGEfhplVBViowRLqAPgZ1A35kPP0bHjPuQg/08+U1TelqlFOTJyXPO0JxaEUcVCmbx9fTWtjutWWus1zfFY+fazxv7enaVlvbEs/3hVPj/eTcaWkrM21LketrG74Ngf7EEZcFvgw5N9VOL8y2KxfPtquvXGhzsxpHpK4c7HNt2Kr4+7ydPbfYXrka5ZeXZyekAfl+bVUWBQH6zFvUBupHvXHbxvA/NuBY8yLy9dxvL8kvXKe0cNpWW9578MBHILwDLNnhukiuQwPgFUBeH8mSDdB+1a5WWhhvxTT6DC/VcizNpSscg5hCr9uf9hWebEKIJmoFLsKVBgWYIwPsDBKODJKddE4LjoEbU5C5JTRWsC3zQKaX6XQ9LQta37vNGENfVgbzC3lhUKduylsU4CcvOKkPNFI/87rjNK9B1IlAX4iyRljSIncEcW6WHd6zWhgtzkgJ1nhQirBv2VAGlSQc7AxzXELxUlJnmatoR+bLXh81rcacZ5JBjgTsmHcURr1RgL1DjIYiuuQUTSjkvMDW2vXrl9oVLbx4+pd5wkuWzkB0SrWjPT2As89x9XPIAqyhKZBbpdtpDCrf/VM+xlrcLNq5Go0EHlc1/pFC3PQPXlp+FA8u/6hwh5LzMeDXf8L1G4V1d1wvFeDPDP+3/99PP/ydf/+9b87MzNxiNY/hk6c8vvQKTP5TU9M+o8cLBvK0zd39dvdBV4DVOCjBsJ5G1BiiRlVjlBQZaJxqrB4t40ZTplKaWV2NGlIWHc6dj87pn9J1gYmgkS72GEqgjhDwsXRH/cJtfzo/UDiGxoNUV7yyy+KUTk/+DBTBgQGKCit96nwZ2ChPddMq0IOO/IEMkgzE7F5whghAcfUl8b1DUg4TKy9qMQEykZQCTPkML/4vt3cdlLa+OAddTjOglYp4cBP/s8PKI2rJgtqfuj56+MAr6Hfffaf91jf/iq8mg2Qf6YAfoonjJtVeHsCFgzpjGEldDraM+YDpLz+YN1baUKxkK852GdXNyqVM4UUBYCAkDOWU846Y7MqySxsbpXYUxu4BiicKLGG2g9d+8Asvt6B451MDFnShCLIbmp1QTNxV/9yNGUNY0T32Jz27vJTBuUzv+DodaXo9SVd5ej7jwWbwVJgnJpvgj6zJ7pIW+cTGL97bprliB7obgbGNAcM4DekzSXUQHsqlnSVYYHY7kI4XXZ5J6fjJ9/64vf/9H7Xlx489mc1Iflh8nZTcsevKUYhdbOU6qTGG+36vv/5au/H6G+3spcvthPI8Q65EF0owd9HmPlrqxJfk0tbeUYZUmbQ9vCzFNvW3HFIW5+u8KKGdsaOkwtv0CWScu66j3LDLVW1BetKa326L8B+7cGCgbdwuUa4A+h7HlUJj/1CI+HfgBVleYBWZ7p/uF+4LLHA19kph826u+ggKMWOAmkj00VfTr2k+8EEvfd1PdwRebMv57BB5UzkKOyHlg2vCuI3m5AkeL59W3zjRlle4zWGzrW9yof+JtvfsVNuR8ruj9cD23nMfiWDXDT7Oqz0vnTvdbl691M4tLUihkQJ+8rCdO7Pgu1Znp1Xocy06dzekrKyLtv125ZWL7Y03X2uXZc/PzSA6osF6i/LCb3PdvyzOM3YlQi7xJwoehiDCIs0SC7ddZF1jD4siKRt8spld6qfLK6rjgc/y84U60pCSvkMeZAQ+YgPBkzIIgw6COH60urriT3gzbpuGHoc7iVhYqv2NI2NvbeQohf0ojIzB9FsWj4XHABpZZRys+GxCwQQF2D22vYMIQx2GBU3pJyWflkfioAOZ6bx0OfrnvsUMbnlKOR5fFZf6iXYU3c4j6CUMoHwr/GBzvXtZSgBZ0mnbBT6BPz8jxbYrwJrHJsmjcsmHAszRRo5HoAhzlzj9Isq7+gnjn3BjeKkZhZ7y6UvebBEueAvXaF3fDKK0XIcGDdwD/MplZG9aSRhHs/ACoNhkY2xVPRLkemAfN4osd/0nm3d4DfAk4DbXnF5t4/FD9UMBEvcUBv87KJ40ZSw7rtsxcFByvTBeIM68hM8K/8Vv/8qqlN6/h9Kbu/AyWPp+PCm/PKY8NT1rBfjZiQlfgXP3/uNceq6G7Gsq2m/UcaqBgLTRuKESk8l1JCqSqrgkGAixOgODk20JUQmQFaoOhA0FwPHY3T2MOy4oR/2kRdgi7seSGoI7gonQhs4MCpXhk8ojD4KPrRHI5TDRWsCpmztxwtmJJe3KyooVYNwMmuALypTLpMkZVvjDIOaOrfikA1d4A17SMmCAOxgqnVxFV0X0OvoKG9HFzu/G5obv4v2tb/5We0dK8MLiohVU1wkc+kNZSG6t1hl85fcA3JUE74zKZEe2FNSuCFo5iQIaRXesmEY5HbujnEQxQalgx3as+I7TRNnhxSuFQauUCyuuotmDvuuN3ZWa7jdfVIewgoG0y6lZFD71VhcwdWRwjlwQ/2I3JhNSyqMs2zLJT1jZcfuN+s5DdnS8gyvbeYwnvKW+rpvyxR8zKot0uHuZVgBsQ3tP4zKjzOmfaGeQpo4C0xXawCHBMM3eGRZedmy4A/juzz9sD+7cbVtra57w+OQ2O4Xs+HKcgTvDtyUDJ2dm29LFS+3arVvtys1X29KFi1KIp9q+cHr9LLnj+AnKLzvOahRzmvaknWghftAU5TYKTZRf2hD5Vw3kRz6Io67wJNWhYrxgiwKcXWSettRC3Pw0T8gXG0P+sstd/vC1T6w9HFmi7+aqvl2VR99WHThGI7m0AkwaL3pVv33wHqqvTnnsow4oxAwzXuiKBz6+I27kzGOnDb945v5MGwkvYeDI+xlSpNGIOcfLMYeVHSm9G+3B4/X26MlGu33nUXsi/9r6jr+etr65bcWRs6Tcz7zA/diaF86enm3nl+bamUU+g73V9nc3pXAc+lOz87MsJPbb+vpyW1t7asX7wqWz7ZVXpCyfW2pTMzmuNaYdXodHVqLUZulZSkM9ZEZ1ssGi1XsY9XZ7IRvyi0kstNjp5UMYd+/db09QgCVDHItg3DV+8uISbsbRGsOrHavd/Lg/MWqrZ/l64eamwjO2miAVH5rkpP2haVAvTMZ1bPlVFu560uKMSkuW5JIJ2h4XO2UmL0b/bLA6GS7XdRAdPoqFbOiXND3PMTDPnV/pjvHC1RCkzCrfyTugvCoPYVJiKw/xrqfiOb1w7vRCW9LCh8UTCi7HIrhJZkLIuFLRL8qx2aK24+M5uOEV/GGu8Ljsgk+qH+2adz4ORf8QLo4omEaVS6lUgeMP7iui4cqlc+3K5fOWUT6QwROyQK8gYAbGYVkSUKTbjB+2aUg5/MMehWErv+svt4+7DHjJAopwz/eqB3Ojx4pkcDlHeT+WH0yFjcBEDEBpTMAAXirAvwT8n/+77/3gH/7db3zr5MSpK+wecEsBxjsGWlWflM1diqemZrUiO9FW1rfa7fuPtMrn5QdPlYIIQeaQo43x8RYrSON3p9sRU4NTFGDRIkG3gNAZBoJQAjIERLjSlFABw3TH8yjEYXSsiircR9PGHQENfRVPiUNBjbATh5LRw8FHHrqq3KTx2WYPLqTNIznSrm9s+CU4JvdhOR6o5OaRJrtLnJEiPUqkcXZccccPTpRfG+gypjF/ogxSp9SbcAYiJlKuZVvQ4PHVr365/eZf+c125vSS6+OzZVY8pHTJoIyiZDFAmW4NwjyWx49iamNldawAk9/KKgZFteM80OQZBbrHD9woEJXOOHu+xEkRkQJR/EZZ82QjoUyruJU0oNYwRzhhGWTcAvDPcWltcTI/e4bujk35gPyP/6h7/DNd8LrH4Uj+5HB6++P2jtILTJTXMplMoxjHjuILTwZubKeLG0XLeR3fjeIjC9CoXm1dK35oNH381D/Jl/O4mujUb3ghaXt1vR1IkTypOB5lzkqpZRHtdweec0PniXao8eTs5Svt2uuvtxtvvNkWL1zwbvCB+Clp8g4wpXPud8+75KJD8gjvqs6emGTMI2iWjd+8ER24aSDkAnmj/wDEVxy2zygLN/mZXJO/6ps2KKiyyl24sCs8uFMOUH4UYGQ15/vhPbvKyqNykCde0kP5RZkHF7vmoRmZTL+kq5JHJTscm/9OU4qivJyFtSLP+DQ1owXgCSmEz9ra5r7Ms/bg0Xr72YeP2o/ev9M++PBhu39/uX105357urzuGxPY5YR+zmOekfJy4expKbyzbebU87Yw1aSoqNRn2219VUquFODpqZNtVsotavbOznp7+vSx+v9Wm5ufbq/eut7Onj+jeofHSmRaAddFYdCdsZIde0f1WsE/ewVkLKu7wae6Uk/GTQ2k4hnnfCfa5tZOu333nhT9NSlRUv+1oMj+IHyiLPiZ8bva/3g7Jh0yJrkUDu4U5zxxtanT9N+IYhIXOF3SMqI4n/4gufocQNk9t0x3j7MavElCPSlzhKfy6QcOGcZhL3Khg/zwtcuGlcgBfdTbRyGI0y/1KiNQUlK7no4rt7MIxFE5vKg5sqAJbrDystvS3LTMbFvQQhill91eFF/f/qCxgaMJvPDGvcpTKMGSO8qBR7yPkbqg6J7yUSjGLdNOu1F21/Qy12HgN7RImNSmF8+fbpelBJ+THLfDbJDkpTWkAcA9AAeqnvrveiSRIVHEyeWI7u4uUIU2yaJsb0ho8WSlXemRN8xoM4a6QHOXQwA5pD3GOkHC4ozfBZXzE+ClAvxLwt//D766K0H+Fp2PVRVjigVMnGcCw5xgB0GDwRMNLLfvPGybKMAWtzQWIsWk/SIY9L2j0CPSnumIL1SAGQCYmJQ+HXFsjgDounzUivt4mqF/HC+712MYXv508ADuoo14F6mwSjPMBxCax0hKD00uKZ04d8AKB0qaEoIT4LwTH3VgFYwCC4A/h+pjfKZMgwidDYUxg3Y6ElAr5eIlNrvB0JD4zh/x17aCSUcabCuxmrB/5Wtfbn/pG1/3l9Gghw9QoHhyvGBnX2aPHS4uuu9HETThexdCafzon8f3KLCisSZ+Bif4QJ0ycDMhalCAj5ah8KOUrzL4PUiAQn4/EharawCkHrFpB6Uph41QGIfKlO2yQGvoA6L+uR0xFreUawUMo7IzycgonAxB0enFJccLjX89DVm6TRy1rDLwj+7jVDmj/IMwyk8c7mAc8aaHJQ08TXh2e1VzuaMEx5/BmHQoxx0H6TxQx22GU4b4o5TGid+PIuViB3hxerZdOnuuXTp3XgrwhNvfiyHJ0r6Ea2Juvl26frO99d577dbn326nL1xqzyVrB7SNJsQTkuVDNSbnftm593EL2qMvYDAcS3EbS3ahEyh/AW745DrL1BOUowpODOkIL0N6BY+A+GE67OPh2NVHzbseBqCAE2aa+LlNGDEFxoW8nvJEiYHP05PsADNOgAd60o77z9WftExgx8319fiMRX2dWng51zyjPi3l99nJ9mR5p925v9J+8oGU3p/dbz/4yd32w5/caT/66d32ox9/1N5//8P25OlKf9/gWZuTAnL9yvl268bldvn8otpUY83+VttZf9L2tlfa1sZTK78HUnK53or07Givb6y2VYVvbm+0pTOL+dTx+XNtalZaswVEf6ZZBt647tSPMVRjnprSu30Kjkk89qj1e3jxt5RUbwowjmJOTfoLpbfv3W8ra1y9prFaCrBQR4QNlX8sN4UXf+QHMtOGtAsf1+F2E4f5L+XbLTMec9QOskNr+okXlYR1ev3kBZkmA0nJo7a0z0iCxyC7xmtzQoT59gnhRK78noBMyRW4/OI4c00QJlzGPuEKv0JLAmMVJLzMGJiXK4QkVWcrwH3+oq39xFYNelLyND81ZQX49PysF8l8VIInRuwC8/IkN/RwdaXP/YKPhlI9qZfvpZeP18b2hH9TMkpYLQYs/xgXqzlO4VzzZ5LgucrneM7li2fbhQtn5GeByUu7SeNGEoxrlToRAn4r9/EdNVKQyJPfODxzvGhQXvhB+2RsVjrClAjbR54UjFxRHGFUyUigrfz4kCGNvxUd2kN/qKjwo+alAvxLwj/42m9/72Bh5duHJ56fkyhL8PgvYHCy0USngXVr50AD5lq7c/eB3LzR3ZtGLYaw1gReQAPnDV3MUfBCrEMvzRAFOIOTbeF2p0S4wY2ADAww6uDdj03+48VWfMHYjy3RGtA+BIfL+Cc7SmhXTPn3SXg7HVZAMXL7pQzXDTdiHECsCQM/O1I8cuPRaR1dIHzEG8pXOF+G89lCTc6U6d1BaBVSP4rpZWKYVDnz6HI7fbagEXyyfeREbmYLzoO/8soV7/7euHnDOKFpe2fbjxZRflF6rex25SHKa0F4Zd4JXKLKoMw66B9FjTR9AHfasX0ckgbpFBjFME1wFoBi9AInhXZbtQ0PzIcxf/KkYSxXJXfJSl6wMpDF1I+//GNoSrmictQX7LfthKSQ6Wn9k3uUBrvcmQyGxrQIiq74iYsbbOW3z3gSVm7/ZEdBVpztMsSN/ZybqwWJMSq+dpoABnuuTmQXeEq8XOCR+fx8O9SCaGtjQ8rIlhRcTXYLi1J+X21vfvFL7crN19q8FOUTU7PtkAWZlGU+lnFSNnLoup3KRI5iiXFb6Ec72e+2y64KEwrneUvWyyZdLeaG4RjCh3jK1LhTfupbbgAcQ3/hIxygDwAVTr9QarlRfMJLWt75zdKMn9617WX5E+VSEIiKAqwoDZYHmrzBj9z67LLzgSPK38mTvGwz1VbX9tqHd5607//wg/bTn99vP/voUfvpR4/lfiBzt310+0F7/GRV/fbAHyzgmqjLF8+0i1J4L8lcODvXFmfFuyZl4YCPyaxb8d3aXG472+sSib3GGe+5Oe74PdX43PHG5qoWLbv+pPmVq1fahUsX2iRXnalPIfaZAopv4SsixBwAf0ZhcnVJ6w5iiR+7yuc8DoNRzFGx1ze32u2799vq+qYUpkO1DQsgtT1pnC8lVDtapvviZhxGG6aM2gEeKcCEIifGFzycZ4b6tL7A6agjyiqLSyFUEMohqfA7Cf9kij9OJHsUJxiPkeBL3wunKLPY1POJDsuoaQ+4Tl0eMVUHV5Jso7TYqX/SVHig8jnG/bGn4F+vD8ZPGfGr3lPy8xGWpcUFKb9syKivmI6kZcxlR9h5IUeMoBytu9s+vJObl2F3JKssbPhyqsdt1ZFFg79WBx6l8xihcllqMupz5OHMkhbdl855FxhVmqcvbJq4PBPO/24T2G3/hN9uG0clvI9Fozii7FY4CXs7Afi9GLFPID+bVl48mGdJP5IHg1u0Q9xVzhCO+wcIXirAvyz843/2zw6//dtfWRe7v5XulS7GgCJ1Tw6EbtrHHh5p8Lxz96EUof3Eq+EtcjRkb/iPw8eaS6ASRm09aGiZmogQHpQyd1ziB2k+CZK/97BBshflGYfJ7p3vuCmAws4VD6rsOjiUNKa1d4ABUA8mWuNioMEeECWWDSDlwUJ2TK1satVLh3escVMGE64mQU3ic7PzfmTqTodioszsDlAGAw27xKErvKxJv2jNucfaWVY4ZcgQzyT27rvv+uMRnOXc2t7ybq+PHrCjS1lWkFKJqjtlAdSNQRtIrVM/WpKUHtAxnafQMYa4jcM2abFRzOI2eOYAMmn1xHZjovyqRPM+dY5iW1T09LK8M8Oup+ys4MHTbfvBx4QUAxgHBcmOgkuKcic8BnfKh02xyz0MH7vJN0xXbVbtORygSVA/8n0aUKfjMMzhWKXJ9Nrdgyxwy16Vz64LVztNIT+qOh+3YIDfWVlpK8vLbZWPXqjeC2fOt6uvvdFe/8KX2sziUnumvnPA2MHkxxv6yu9FWJdDlF8rtpyH7Tta9LehQospJTfn4St/4onjmFClRUke5jmOq/L6pdMXhGPIM+xDSV99LG1T6bAJs61wgEUm/EocZcTQnihUVgikXObCfXIgTwA72IzMlCMaNBZz7+3hYfzivMbjE+3hg432k/fvt+/98Qfte9//efv5Bw/bR3cetzv3nraHj1baxtqWGvCwnV6Y88tsn3/r1fa5N663WzcutOuXpbxeWmxL81NSqffa7taqjzns7261Pcy+xiIpEXw6nGNR3NNKf2RcQMmbm59r127caBcvX2zT81rciCpTrzojTdiRV1XM/UNu2dUfDaM0SRe+JA3GNwhUWgmhfDEK82aMbBSlu/ce+MgC5+gzh/BoPWqBFxFWgtKGFVZzF2WbNtu80/ACBdjxyUsQzlG3wo8tP+NGxjjCyaWy5McA/MeUSgtUGP9hE+2e3fHCk3hjAyHVxtHHA9dJdu0wO3wwVozxC8gmmSuMmOQnjHEs9Jt28HV35J1soREoxdILB9JJNtgFXpiZ9h3y9D9k38pfH1DAWS9vQgLjCe3I+2QowBx92FP917mFZFtzDxH0GS0AlVhlg0c5aEvyqkxLG7YU4KXTs+2iFne8CIfsHh5yEKuDHKLENLtuliNCkCnq6IikTUr7Y/dgwGkU6vJFM5MD9Rd4UwX+Kgmt5/ryjpVkkboCJXvmc4ehu2R0WOSLIHUIvFSA/wTwj772re8dnln/thr+HLyMYNOoFjEJ2JQGl9326NGyFOBHvgXi+QnuHCQNCjANVwN2IA354qYjNJ0BkwaksTFW8DSxYJgAPWF0ASqBKBg2fHB1g7+bOBIGVJox4E8HKBqGxuGkHw0ymSCNQ6by2d8heRSmcPiAkOfRVXYcYsaCn7wYcVt5UIA3pUCYgy4GHkCP+CFlAN7MauJnBzjFpgyaICvpoj/8My+xZbAB70qp/Ezi4wFvXiv2119/vX35S19sk9MTjcvu80g69YMm2sWrceopG1mB/iiO4JatAcsioQDGKu/8klnGq2TqRV7h4OeADp48lIRk4ArfxEPzrOPv9JKOsAovY3o7zQA0EM4dmTxq55wZX9xjx53FRsyO/VyNxaeTeQveZh/zTPn6dV7CQ32qTSk7RcGT4kspOWmLxNE24Z0H7p6GNmFhZQWwt1H8QxtlaSx7yEPKCq4qFzpixxjGbHBY+l53q+2N0/KtMPyFq364qQNlyWY3i8UXOztI5qRoQRY5OrHBhwgePWorUhzYAZ4/c7adv3pN5np7Jvp3xLNnKoP90YiEFEUruqGLnUXLq3CLs65/bm3oMiwbE9qzo1v8wW/6RvzKIrTylvJb+Ysf8I5434TT0+CnXE/e8pd9HE/5UcQrHQYFnDjqwdVt+DF8btu3PUzmozanFJe7ulU3GSvAEtacaYc/8B2ZmRKdMs/Z7UWpYzdpQjJ7QsruSvvv//kftn/zez9p7//soXi/3x48XmkPHj7VYmRFNDz3dWXvfv619o2vvd3+0lc/3778zo1265oUhAuz7dK5mXb5/Hw7syiaTx605ZUnkvsdybUUGQ0XfNyEz4OfPXe2zUgJVi9sO+o/KHN8EfKVa9fauUsX25QWy36ETRvLpvvDW+TG8om0IMOiewL62b3u7eh+IJP2S/sz1rlPyI2skSatpjEIt/3gBf8pKeS77f6Dx21bcxVjB+mlScFEjxU4qq0xAOGMnYgDskCyyEbOkvMFzCjA9GGCkVPcpFFe8ch1UziGcrPbr/JVBoaS/ZJuH3PrSUpscMSMzvIqh/knPKbb5EAgSDsve3kJJwJqusHrMNFjGmMM9HP6mkwgeEb45K9FfPxyKS+58Ztv9oe2nsWGtnOcZJddYD7CMj/LlXnzPuvLIsZ4lIx3juqWBM8lamt0XHZ9sQ/Vdtsac1c2NtuWxmLeJeCDXCjAeRLHsabIjunUnKrZVtVT2c8P2sL8TLt4QfL9yiWlEa1WgGkXelTVV4TQt8zPMrSvgjGUMDj28EkAa91OguAdI7C/85wA5J3jILjd5ugCamfcYKgd5BrHivdUHwxjKBk8aiLVL+GXAnaB//Pf/tq62uZbPUisRJzE1Od04um2sSkFWIPq3fsP284ej93FajUqjeMO5oaLEBwFGuYo9EVgh3gseGr0sUKQwdADJELUTQlaQYVXfuwhJK57BMfjFRLpwtXjCk+ZVKHSZEBOeI93eAaH1IGOBa2Mhgw+eSkLHAzuNYHiJu3oRTXXe6Ktr6/5AnbyuDxNAlTbaZWGCdMKiBUH4ujgStDrAZA+NJXCMF5YJD4dzZM49NIOapgrr1xpt3hL/5XLCnrmgZu0VV/YAC47ZGivKNDgpLMiNfw6Tv0xE9KxTSNu/bwoYJKXqVsPeOSYl4KkbI6Uz7xIx5VX+/L7XLEU0SwicmNC3TKRPJw/5WziZltbXfc9nstPl9vjx0/ao4ePtYhDQXvcnjxZtnJA/Br3nCr9pg2fnNzRpIdiHAV5Z3dfSrGUZtl7Mr5iS8aKsmwbuVGOodEvCroucbueqrs/mIDpvOAe0/BtbOBXFhdlxnI4DutG6SxvisOudLQLP/MeQC7A73/u1SN7bPQfsS188ltJl3ECQDbllhzm7B27DlxDNNG4O/jp3Tvi88O2qkXc88mptnThcrt47WY7f+Va21XajZ09L6CFQGShZHB/bsaO3LwhKmXDK/iRY0O9v3Ug/sB87V+jkxnWH0OaUiAwBcQRXnGVT5YMdvJXHbErHwaoPJX/OA3H89DXrYwxpqotGDut7LGQBCdGCgGspo08nqIF0Ari63MrvBz1YNzggxcntEg+0R48WGs//OGd9gd/8OP2ne/8tH10+0l7+Hi1PX264kXbwvxcu3n9lfa5N260995+rb33+Vfb6zcutEtnptvC9GGbm95v06f228yE3DPQRLniqxQIFiXQsrW74/ELxZwdLeTZd8yqH9J+3CA0NTNtpXdje8sv8W5pYbmNUd+hv2BzLy87s7zfsLutviIZoM9wjIq2dF+hr7t/9xdc5ee85KHi7CatjK8ppP+IRSrWsoIiw0twd+8/cFleLJv/yC/tQdtJvhRW7ZQxKEe4qh3BW+13dAeY+ZD8Sue2BGijboy+y5zG0fQT2pZgFt7iF1lULniO/5Rr7FZ6fqLUeKw8gV95Da5XOSNjGO8WV7h+xqJCwWcHaEhL/ZwudY0ynDoriEQjnAB1AopHzAfIBEkz9iSdeUSg4ngRjtsdZvngzeKiN1/yvgEJks+KITa0inA1mZVfPrJ1qHlrQ/LxRGPztvSNA38eTziUx8cfAAX5WAXpJROuhf6xvOaT3JcunG3Xrl60XHMsgvnN5epXixj6YkznNflRUEBmGDleDEraq+SUUebBk3zeqcbpuiZtxo30fbhoWaXtMM4VPPCbtJjwaQhHfQUvFeA/IfwXX/3t77Uzq98WW8+hpNBSXglKAT7FHcBbez4/du/BI++G8fhSzWiBdmeQ+TjQSC9uKPCPoTewTYQHm/NV1UEJIx1QGBEMgDjSFY4jQN7+A4bxcdL57B3lH6YpAeQHmL5jZRUdJaiVhzK9u2VFNztFU5PsAtV1R+BRPVFM5Ueh5Ywfb48z6KJYUVYG3NTRk6382R3Hr07SB6hO4qh80qLgZgKWAkxe8slNfaCeNHbIcAYR5ffGjRttfmFeA19/eY20otOjC6ZP5IEMJJSXyYSylUMkWS5EG5O5JzQUV5maeKwkauAaGxRcKbROk4GBQR07abtbaZko4c8uCtV2JtcNKa/Y6+ubUnp5FL/aVlfW7UYpWH66aqV3dYWL/TeUdrttyexI0eX6JxRalFyU3R3hLoWbiRADDc/2qQ/10AQu4+u4PHkP6uH0fULvOFIvFOKkgQ8OBxd1Ej+i2Mv0OkfJL3f5y8ivtvHLarS3+R6+IQ6ElY1cYHn1AcQztpFlLOTaP1o0dk0YyEsG8W4cq3QEa3LiLPDh3l57cPtDLzbYtUEBRvHlDPDiufNtT8Vvs0hRvX3TjMpD4UJGfIYPlK4DchM5YkZ3n6IsvArEsGPPi2YZH2Je1B8tZ+I7UPGEEYff8i/AD++AwkVYmSEMyxmmHYaXIYy+j5tbSdjZM/fIY+Mcrp/7iniEEsAxB3Z5UXzZ8X12eEoKoxTSrf12/95me/8n99t3v4vi+8P2vT/+WfvgQyl+vp2H69ROaOK/1N7+/K323ju3fMzh1vXz7cbVpbY0x8nhnfZ8f72der6rtuNDILxIS/3FKxQ1uafnZnw7x4PHj9QXcgYZGbXMy1jOIF31p07c1brBkyspwTxdyZMVLR7VN+mfW+qXWywu1d/25N9Tv93VOOcnLthqT9KWf3cn/l0MfsdvOYy87vv0VblZ8O6pX9L/+RQy5fqjKiiQjFVuF9phPE8AJRvUrZ6+qCqjePpuFOBthYEr7Zb2HLVa/x/j/0pDevpOD+k9Dwzy61/yd7fjsIkdm9DalVXhIh3OchsUYFmSk3GjwnJEQLYKMoU93UjpLL9NlN+kHYRRmLKWHGOyGZM6l9/9lnxkcMXQDFgUa1zQ/LO0eFo2iwvkm5sREBtoDo0pKHLPPi5PitgB5suzj1bWPGZYAVYYC0WIcv2KLkpTexODSnnyxLM2PzvVLlxY8ieRVbSSSmdhCnPq0Jp6j0MUYAyxXMNuPhnSfwPwdiRfhEOiI4zd4VZyRSuyxoKSPPDBu8CM5eQQXZEdxTGRdkgI/zteFe5kA8ho9hJ+aWAX+He/9bV1idK3NIpaaYH3nAM+dXJaA9B+W15ea/cfPtKgoYaYyCdL/agGQVRKC6NbBMFKcw0hShNNKKkjSTEAAP/0SURBVEGRM8JbeVSe8GDoxwQhTCiFxoJc6B+CMRpYlBYgPwI1Lj9xGKcXHkxSB0aCKqwM5pWXcCB0ROlwx+34SF95rfwT19MNB1TirfDOzLSZmVk/IsWgkNIJUGDMN5GQso3Z8YWfyYBOgX9CykSFQwcDDy8WKES/guxq2KV0pfx6l5cOp/wYHsM6E2WqIRiU4PPpM0vtjTfeaK9cueLHnt5RMI2MHDKUrUy0Y/jTOy626BwpgOKBlUXqCF9K+UMhRDE0n+ABO7hyk1fG15YJN+WNVuWqoVf4qpYnXRkmu52dfU9MTHpra9ntXV6RgiuzKje7uii3TJDsDFvxVnkqzmUUA/KjbkxqlCOZVjrKMS3sOsh2f2AtAD3mY9rfAxq8wK1YjBVYdR7XC150nlD/+Lvy3MMw/tyn7SgPMUM3ikC542enGqUd/NQRJb520ghLu9SiBFpFnf6QNbcrHIgngQohHH/qRv9JXSOjpGFhk3b32Cze0ENRgA92d9vdjz5yG3D376EWzpev32yXrt1oE7NzmprEY/BJFi2PwsdjURFoWpBp7wLDRIVXe5tWtU9eoqF9Dr1AhAdFF4Z2Qf5JX30FXvNCKf7qW9VHqk+QPvziicu4f5OXtOUHyl9h+KvMih/6AS9WkHf4r/ojKUphPlJZ+xWXPgD7mcbYYJCR4otMbqw/a/furbef/Oh++73f+377F//i99u/+pe/33760zvtqRZ6O7vbbW5uSorv+faFL7zefv3X3mtf+8qb7dUbZ9vEiS21z1abn1L9Djbb4f6GFnJS6lB2ZbiO0Lu6ovtAQr61t9tmTy+0gxOH7cc//6l5DX9KlpRM6UI/VaIP+15uXowljeUemcyC0ju9agOuQ3wm/wGyzq0xLDxRetWPt1UGu8M7kult7xSrfdV/7eadCBRo23xpTmFShje00N3g6Y3Ssphdk59+Tz+gz/L0IDLtZnB704zVhtjDNs4ufeYG8qAA1y0QjlNetbpSpJ/4p/Z0hA3/kYuSF6XrBjc/oBRyx6ssE4VxP6v8yEmlj8FruwPVstE/V7GnMTgAtOkbUXw7XYrDpp64s9hMBqKdViZzbck6kb0miqMvpv8EP+Axw0qD+jOyhTALFufnffUZ6TVyeN6ir2dzJWVmUYE+of6iMrm/ek2y8Wh5xd8dYH/X17KizQoLmzOUkzEIvVg04jnc9+7zzPSpdv7cYrt586r6PfRp0U05wmNqVShtRQhMdTuFBalTpfsEoP+S3Fg6v8wHmY4mFaOcbhuIlMHrzSiNSWw8IIO8/0M7FE9xH+EtDnktP8aTdqs0QCT4JfyJ4B985fT3DheWvq2Ocs7C6xctmDQm2/bus7ayuqFB+LFW+Gp+CajG9D4IqhHcM6vpxw1yFBLOf6ceNB6CFCAsQkiHscAbrcJH+AU0PpYMOOis2ENhKPyj8HGUgTDSMEGVvwzhGASTXRUrNTweVForGF1ZQZEBoJWdXb7SVkonAwfpuT6MHcf1tfW2vr7uOzfXbGswZ6CXQpPzp9ttSzblT0+jLE9GOdLkQe2tOAgndJk33RStZQD4x6DCQEOaDPDhKfQFNPArHi6y43v95o322qs329LSourLZKfJQXE0LW3sHSzVh0kwyr6MFF0et46VLhRNYfREGf5BUhRbGdOEQs55LnV+ufMmOzSiFGUgBK93d8QPFL2N9Ux43mlip7cfV+CxJ/Eoi0zipeie4MkFZ8YozzIMbuRZ/FAZfvHIg3uUMj9yl6KBKpZFneossfCArH9W1iX3TPAorrQ9Smt2ejsvZHzkwco9hvrDZzGQQdZ8gJexGa/tpwXshgaVBx8PwmtM4YYnB8KfHekou+yEWX6kDKIQ7qEcS16QGXiC7Z1teCl3fTyEfOR3WbQTZUOMqdXP7YUciUfwSR7kj8E6KTKV2KdsKLJcg3f39u329OlT7wDz4YsrUoAvXH6ltb5gpq60AQs6Ks8nqREYxJAL860B9jQqzOXnuj5MeIRMIUvIMQY3cs0Z2wLLGhniO+JPX4By2hgeZ0fYCvgoT8qqfBj8pK244/HD8ILEaYKjnfWPX/omsZWWNKk6yu4h51Z5we25xt3tQym5d9v3vvuj9p3vfL/94R/9uH1P5uc/vy2lb0f9drFdv361vfPOm+0bX/9i+8Y33m1ffO9Wu3njfDtzmpcUJRPbjzUxbreZKdF7qLGEWyW8845SKzmiLyNnomX3YL+tb2+25xMn2/beTrt3/577F3IyoT5Dm3TKe93kxvS6wQXqaz7Q9+kAGDqS0pwYGpWJwlRpwyRkcewODmwZ0qtvVRj9bF9h7p/KguILT3bVP0DHomlEr/ksHOAWIC+Ay5ap8VEZXC+SM56wA8zTBsYJ6qrYcf1AQOAISOAU/g0hSi82VACkHYf7/zG30yboTwVHlN8O8sUPO3qwLcL4k+mt6bxqFblFeaKdd4wvPMR48WpbDskXSunU5IQU0pk25/dW+iKEdiBNx89IQlvy4hszKgrvmsZ6FOAdFilkYqx2OeTVGMB8pnZjPDdphGGUmzuqOQN888YVKdyMGXyKmHjorfldOGU6yTYgSrUcmrBxNbvFr4PioMNpnDGJR/HHoObEkjHLssIZe0bnxcWDSlOIPA6SJ15xq7enkNB/ifdGV49/CX8C+Mf/7IPD3/lbX1gXc7/FAONJTkrEiTblwWVldTO3QLDCltAy6NB8NIoFftQ8EYJAF4hBT8YVX/8va9iZcI8UYDe8g2UQCicKyIPXxnkysSHcBYRXfFIGCE1cwmuASLoxOIwBxLiTznQhbLIRunpBpm5eOEBJkYKEwrGxyQ7lmncSUHwZTFFKOBfHHbr5khlKDQpVdvf4UtW8Vs3g5YW4dSnP1Kg6AUC5Ka8685j/VQ9oLZ7gH9JrNPpH3yX+3Plz7c0332wXL15Q+bz8xqX9al1w61cdt3Z8ZXVbsaSTDaAs8fKKy1WnjlvlmtasdpErpMtPEFAsNbl6B1MrfStzKLwot6r7xsa2d3d8RhdlF6XOil12dq18MmCMqk9bqTzJbRRtZKiXCz86X+zHKF4O0wFNmgqNBnYylHr3V3U9YJJVORxhQNnPNXDZ3a3FgJVS29n9LmNc8Ao6O8+gl3CXWW73kZQ3DitDG8sexUEruFiQRZGxMmPlOIo5Sm4dE4Ff3kXuSjCyx45yXvaLQux8VrCpR4zLUxmRBeoxpkWc1I/BOBMRi8Knjx+3J0+X27omLxTgC69cbUvnzrd90ct3/fNCIV9DE90sIra3rIxl5zdfeMtOKe2IDEXpdtkixnUUXchoXjRLf0fGZmamRR/KLDt6tDMyn/4a/hBH32EiVZtKxqve4OAlOOxSiKsfAdiE1cRUfuQcqPTV1yqd+4Fog1soO6M06Lhp7vxzgOqCbGrBxkEFlOHVla32r//1d6T8/mF7//2f+45b5Of06cV24+b19vY7r7cvfumt9uUvfa69997r7Y3Xr6gPz7W5WWE4tSumaczZfKI8W6o3Es3OGQpiDLyG3R7HRQZHILa0EOfFV3aVN1ioq8x99U2Ob9F/CvxJYwYQ/mSI87E12dWeGO5opVdJD+lnxmVwyyafx1dLUf9PftwiyPGk47/yoMCc7C8mpW/SD0h0SrLLkwHJ9V7qBTbzVS63XXUeAeMgQDsBLrOnxU0y+hIbFjxpcjublqQDXwiCumPgdI4dGQN4ZWEoAygF2Bnyb+Qe5fvTwjEay0dt8bnuyOSgzNTPsap7+FcyXuA03Tg17SUr7S6+SpYYQMDMS9ucSZ9232PM5l5rxRQ+IeBoVCnAnClf1Zj/UAowYW5jGfo2VKafIYO8UCmcKIGEn2AuOGjzc1PtyuVz7dar13wkiLuAjcHlpc6WDdmRE/wxWE7cwXUjyu5eV7sFlX4AFX8cSFbjP/Mk/EMmkX9uduLdHtjJGAx/XFfwa/zA9jxLAoHfQ9IP6a12gScvFeA/Jfzu189979ns/LclR+fC+LxxzKCyvMLnM+9LAeZidhqQBohY0HJpHExJBDbCF19BQtP9AAQogokn/zxxMTCqUdM1gTF+C0YZomRnsqnBaYhTdk9rYjo9Qp8OJIWTnWYPch1Iy8SJYjuliZHJliMM3L/LZ0IXFxbavMxcV1QZSFFg2dEthde2DGfjUDyGkyJCz8BSxmTpHwM35XD9GBMneNalOHsHQnSRDhyc180gHr5XnY3bA3nqYqWvh/ECTSnrKPBUl3zsWl+VovLmW29YiWD314quOiBobUSXbVPR+SkE9SisXujLG+4yoo9Pu7KLnbJqdcvj0oO2LcWL+6RRajmzy7EF3rheWeEFwLXskEvx5c1uzvSh7KJc+iiCafIwmMGhDPW2HTdyA50AZYd2uQjDKRmzcqW0ngbt7nnkVqTjLOfKxs6wnwSwM656hD9RjL0LxeAtGstEWZM9Cut+px8rwyPejoz8obTTA0mSE36qG7wMzyOzjpEMWb7lIzc4feTDg6nKRjFG2UPplCxiOPvMY2cWZXyAhYne5zWlKGM4d8nLSvtqqyjLLOzGdbDyICKzAyx+KYzH1E9XVnwNGp9SP3PhUptfXPIktivllkvtN9bWs1vNApB+ocXEM3alpYiyAGKRYXnubYGTOvgLg1ZadyVX9M3xC53wgT6KMgvfk5VjQOFTFptRdOEVeKgrfGDxiQpIv6ON6iMW5ANq17eg+A6k/VEm8+GNCids1NfFm/QV5ZPMwTB+1WbIpaqg8CzWeHJB/6XYp09W2r/8V/+q/eznH0jenrVr1660L3zh7fb1b3ylfe0bX2pf/eqb7Z13rrVr18+0pSX6G4sWPm6xLTr31PfYFeWluC2h5OU2aFFtVaB/4q3+FJf+jJv+X3JCvVb5YIYWpDNT06JX1Pa2CR8inycVznjN3dDB6FqpFtSkGwXHrbTwhjRKn7ENOYYfsUkHb5BoYGxb2uWgX6YU+jyGHcRNtSmLLIkQ+pjxAX7CgbwKoJu2An+NyWVcgm3xQUjWLKs5AwwkHWVTRwe4HBM4NMDHwpLHdCWg54VTsQnumP/MgLJcTDcAfZaCXB/GQcp2hILhVa9fNn8SNgRnJ4w/RymdKgOWSBFjg3hLpIRsRvMB1+jxIQwvviTLzLmRfnDkQzgskjVsScfYa081DzxaXpY8KkBEFO30Ifo1Y7HHQ2LUWehaJ/0i525bWpxp169f1pz2uuY8pVB5PjKo/sU7OZZd5izPW2zQ5IhGNm1Sb/cJcMMj3GUTh3sQjt8EyrxQHmRIAmAzb0aMg8NzJLQoEjlFAUYRhibGDeSXDQZ4niNkkV84XdfJWZbtegl/Kvj//B++/Q9k/Tc8hjtxclYdZK49WdlqP/7pnfavf/97bXljuz1THFeTMEHTKLyFaaE3qGUNafnjnYdQhDbhMREiBJ0OkYmLezG57cA3HtDovXVJm4klAeCBDgSDdDVhEY9QAKT3Iwb5CSMPQojyOzGZR6eFF8MAOZrQKIeiMKozSguTKTu89bi5ziTWZFjlsqoFB0omyicCDWTnUQ5Vmc4PkA5FbmFh0ZMxCslHH91ujx8/VQeZTD2VnnTsVs1wrZJ4wwBFWBnIJR31obw8Kp6wUj2vVTgG/jIIoQjw0tubb73ZXn31hvKPJ3zwQGTh019oIMzxwq/CKZN0TJxpEw1ymozgUZQtKR9SvrIjmR1vK4TikY8JKK2VbtkoMzaMny6r2zgodzDgmApslxlIOlEge5xOZXRc/rqW5Uxx8EqGcM4kG4vCPW1TLwZXGRKMeO9EEJeXOfBSjifuTts4DFwZ7Bwvf5SeaqtSIhIHNsJK7shrBYMYWcrhAdJp6Scy0GQluvOtlHJP9govWcfAVK612z/g449C6nTgkdM4KQiDbNK2z9ukaPUUI78nDi2i/PTDRrIle1oLnVnZE8K5LYXhow8+aI+ePGnzp8+31z73+Xbl2qvtGZ9XkFihAPNEY0LyS938KW8VmRdeqYsSwR/KUv/P4lSTkyJ5lHpKgwA77yxK8ySDcSQ7euwysQhFfvHD2/oADDuZTCpMHH7CIRx5iS5jBOkXFxdHMgte+iBAvwZX2qi5P7l9VDA4DjRREcfimHD84KGPUb7lWvno2/Bte2dLYfumnzTIHrv0TM6nJqZVd/FGbSA07dHj9fY//A//oxVhngrdunWjnTt/Xgvv3K86N4v8HIjGDbXpgdoDXqC8oQTvqX3326NHd7UwWbW88qlzaPTZ/P6kwk9vYKKohBfUf2XlqRYqa21/e6/929//Trv/0d02Pz3rdiCdElqh8Mtz6gsIlOVchgWi5c21Jkq2ylbsyEjCHSbGStxYyKSvCGHCBci65Zxgx6cM0yBDj+WDCc+1YDgU73gy+Xh5VTKmcQYtSmm8gO15kS02VrwBoHKrnapdAcZi/PQp2uT27Tsafx8rhnpDE3WO8gXOLKAddQTcv46D+GC+CH/qpCDcg/KH7j8LeCE+yoQ9dioewejpMk6GTuKycONJHXKiMaWnS/vK2+tJKLWC09wBfIKzuBpvppTgpPJdPLvUbrxyuV175WKbmVTJfUd2WgLL1+BYrPs9CJWzqxHnicaRDx48bD+797Cp16qNuXYVk7ETMjiGxv3C0+pjnP0VlbLVH/e22uuvXmy/8WtfaX/9r/2m6snTrnVVU3WiffVz3Z9n4VUNSH2pjo8HSbrcvuaHksiQp9xuS+wOn+QeAqV4swPZtJwRqH/iE0o+3Qgec5SMjQSOTfKEDnoZZ1mQEQ+dPOGstoUuxrwDFGaHvIQ/FfzuN85xFvg/EWsv+AywBuT1zZ12/9ET37PINWgoCbRjgQdRg1s1ziPuMSQ04fSjtOMoxP99FUkHBjzfOepJEsGJoSOMFAKB3bLJWWGjjtrTAxUGLu+m9UkyE2YUX0ylZ1LIo+E8SmbHjEdj7O7mLO9Gf1TGxNbP4wgXA+2MFN+FxdNt6fSSFU8mLQyTqxVYJkFN8ijIGO80S1GFfHDyQhG7YjwiAahhdlQzEHj3RGlRvhicgfC080cmSlboyU52XoIjD1/v4t7fa9evWam2IiUclTfKmsqATyglNsGH4Z5NJhiOIbCj6CMM2zttnZfTtIJnV9e7uxrQ1tShORLCY0p2GL144BiDOrZ3FBlUVDj4MBAJLaEHOdRESR1tqADcwOaP9NBLveVLtEPVgonVPzjkdlekd6GcLulZ/cOTjtAI4EGQ9DxSWEgLnyA29MYM8+H3Di/8VCJkKLvH3aCAoPSzEGDwkkKGUoacgdQLhNpBJq34E7vnG4Ul3GUJr3f2ZFOmB1vTKANFos3xMj6zbwOdDKDI+DPT4DPDHJOgjdRWeUmJ4yfbVgbZDd7Wooa2Rkk4YFGDIqi8Xlip7qck06fPnWvnvQO8aCWHyZ5BGhzQgxKGAuIFEG7XNzwYnStXuMg3IG5WitQkfgTodpZffxjahDxWTpTJ/DCvwCdlEERKR7l+xKg4+jkoCpzfZUrZkpxj104ophQmwqEVBZj0ALhwl1JcfWhfvKRO1JlFOLcZQA/HgjDwnsVujaH8p57ggvaZmcl2+fKFdvPVq+211662pbMaR9SFJ05JoZsU7w532+bWisrcFp+ldMxwfCJHHagaiwyeBHCNmPs0ZVheGMdpLeFQPHngIf2Dl8zYceIaqyePHrc1jUOKdJx5jgzJAlf10up7VpSU1vGyC+h7yZNfPMEAGIv+WVadzS67rYhgy2v+y0C5xwoppPRwXo7lHQqOQnhTQeOEWSpn2iKLS8ZcwDLX2zNtSujYDY9YrDGuJzxlq5YqT/R0P/iPw8eCFJC69TwF3T0MOxL/p4BPwkM4UcRSG2jqnLYLsJz0dOHLGBIek3RJa2y9SCzmbeak0U0vCpvW3MML1sxhoCU/mdQF1FbPpcKqv8j9RHPrI8ncmuZalN5alKOQO4+AcYNxIC+DIwkoiIwnz9r1axfb259/vb3xxqtSHqFLi3nNf3xghyeUzLk8oSSsjh9gszi2myesPMUkrd2Zt7HtJm13j3HE4HdZA/fYkLc/IWURPy0bPL7iUPPzzPhp87TCR3OCgPmWBZy560ZLGzAWwV+PWU75Ev5UwFng/+zf//IdMfrvNSkeXHn2dHWj3b33qD1+suzVtQcdGE9buDH4h4hjxuDgY6BmcyoaTP9t0n+SOOF24elCnsavjglUJ7Qpf3LhGZVBeOWzsPSw7NoRHrEhvCY6JjAmMga/UnZX+MqVbxmI4WjDcNeXMhBcdoJspFyePXuunTlzVormojsQQo7NblUpwJOazSoPO0YIPrSjNC7zFqwmRzqNJ0jRDY46ssEAY4XuWP0AJvBS6rE5NkHnmpubbQea7Ojo169fb6/eutXOnTvjelipOCXT+QKPKNNKsMuKTRkoZ9yRy3lmFgFPnjxty+IRND99umxerSucx+sou1EuUMDcrJ60gp92qDLp4ODv7ag0DG1W+qUsUEfCHN7TpLoKo01x6R/jRHLK0DYq7ZQSMlBiaPHRY1jCmBy7fAVX8Pj+U9JhFJeXOCInKTZpXbZwxE8AYZ0+m7RLlHxsFJcYFBErwTKWJdySP/jlYwsaBC2PHBOQMsMxhAp3mpFhdz3Kl/1KW4/SfPMGuGEWtIZo/wgyPWob00F6GZQiXjrKTqGM2ju7zalH3GotV1ltJNngi3AnNV5MSKZnJM+z6gMowygrNC1cg6ZiEeA2lTEu+E9/RB7AqXanT0xNSt7lJ2nO9Y6NuSv69d92OM5/+Eu9UYqjpJLfyq/S+VGq+oCVaqWuxUb1n+pP7hdy17gA4IbH2EDkJgo04wbh9Dny4bcCrDDkjMUFkze7OrwMCn5eYszxHvoHE7nwW3He0cJ5UotoxhUmR+7iZfG4rnzbSisF/FCLkv0tuaV0T2QMos14acy7pVqkIjMsZLxIVvU4M0lZ3jUTn1BSrKgoDJZyLRntPTM143u0UYA5CkM9gzO0uu/AJ/Oh2jH8A9wa3Rtpow3hVe95Sk+/T6+kHYylQ9olrh6n9ACh3NqCUPHVMCjhes5NLcK5Ao35yUeboFF5akOjFBFopK1oz8IJVi/qO6BE+7pEzQHUgXTZZJAs9Eo5b2UfAmFDIxiwZVDm2P2isF8WyFdmCMfD+e928y/8NCjiaNrIfcUTRr6ai23EE8L9FEk8AxgTwAWfmNaRd/DAXpTG6dlZtYnmOeVXlOJQfjmhfsKfP34gPeMpx08kp9wIUQowckMez0Py+Zgk5audVYjkMPeKv/n69fb226+3ixfOKhXjFqq1aNdPuYKHtgSnaS1b9Hl+lbxorPfRvoE74ZlPcdsvemquLRN95ePG8qf6pwzS8ZQbRZgP5UgXmGaBFn1gcWHR/POTUxbM1Fs4mGe8GwxvRW/mVDFZnrH0voQ/Ffxf/p/f/cF/9re//K12YuLKMw00j5+stNv3HrZlXojgcy0SIA9gcmKO9O4jgFQdBYmsQ4cDZTqbwvgpnME1ZvzYqycZpR3a5QbKHwGJexgP4Edw5bIAoUwwUaHQovRi/BIWu5Zbm1LitrwTxK4XpiZKhBollkmHryUtLS35USoCzI4uO8CsNKkq/Y0yvetEfUKKaJHbtGQgqMGaAZpzxJQ3Mz3reIC0dBzKBkfthGE8WPV6M0iBq/BhZ1WavGfPnm1vvfWmv/CEIuA8KNYQqjavHd9MCuETtHDVkJVcKbwouri5X5e7dnlZjR1geJlrnVAg6KSyu8IEI5jwqGuAWihMXsKiWI1lg3jH6R/h7uz6q3pTN+wCFFQuP+cR/knJEIovD1knlYRv1E8p35TyTCkPd1VGERYFUnY9oMqN8gQwRVC4d7IYaKQkEEuZRw20OKnoj2x83KRt/BvZmRhS77ijbEbpxeQsMSYTtg0K7kDh3dtHWYp7ZISnlOrsNId211Z00sY1YYkcN4P5qPZBmcUgpUkhIIofdVWdMxGhVEiupKSykJuannG7c3csSh9v5LPbz07ajhQ6XrJC9qbZ4ZBh4J+U8UchVN5oF8X4NFFIZq1wqWyULHgBfyPfTCrIUfgGT8u2ckZdBFaCZFPHxKV/QDv2iOdu3+StNNgAZQHwdZgHHADphnRUfvxWlDseRbgeVT7tkLZix1Z/yIHwHkppj6xRBnmZxMU/lN7+uJcjD4fPORdIGsQzfGFhDQ5EmPajHQ9QgNUvUfqh2PRKnuCNC+6NHLq4c1iytie8koV8mZKxcF18ID58cT2QJ+Wxv/BQj8RYvKwYMcY5kjD1dfLIWI5QVl16yveP9N2NwlVKlrxOa3bKj6KL3PA0cld15vYRXo6jDM62AvAZOQJ4QoESQtvBd9qn2hCIcm6XTT3Zo3+aHmhQ+Kg9BWPXLw9jnIFPcn8W+KT0LwovvkI8dcGQLnNRaKp8lmny9LDE9/bB1q/YETkIzizw00coCzws9EhLH+cT2iyWkcBnh5JohXN94urmVnvw+Glbk82dwFyLJiQM0EqZ8txKyuibQdRP3N/pKyc4mnPY3vvC59u777zV5uemoS5G1UFWoJmfxy/XYVA3PApPzbu/wgVg4metniCcHg+PGaUP7rHRP8VRD6jpvIIZCmd8gU8JS59ltxzdgnAWzTxlYxwHF9ngNHwu+YW/LxXgP0P49m9/5UE7Mfn3mMQePFxu9+4/butbO5rEYD5KDI2YhnwRJDiCMwSJgUOH+QjhbCZh7nCyGWCxLUAk8mB9FEbCNYQuEAXEDwe5AguSfn7cPFQuZLxr03cImJygSQS4TnQgBNOrNim4pexyRq9ub0CgU27e7CQ/gzgruBL0GkTpFBZml8EgHcVTY64VYO69RCFQyhjhza0KcgsHVvHAu8TqQClbZaEkCD9+doA5O8njF3alOfZw89XrVt7Ba3ygFB3whNsFuJmBHVwU29qRXllebqs8npLfV7lxX6cGNiu9Eo5c46IamST4nvKjMIluKzXwQbbc7PDVqjtKTVbQ8AGDIlQDhFfcTOIyWZ1TR/D2+spGoUXZ5SGbuJgbVeVnKJwRjmkGF9pQbp9xhTbJFgMWu8AocygRPP6dtT3VZkXDrBQ8zqxxRIVddM5U5+jKjMPYXWf1Pj09/vQtx028y4+SqHA//kLB6yZ1TF2pj92dB1ZCRY+VBNpmCGp39xHRnf5SJmEv9jtb2gZRs0j3vsU/8SJlRU7ru/XiKiKHhJgOn4t2e8qtdJzDow2RUR4X8mECjrmgBPNRBD6OwNOT9c0NH6Ngsemdb8QfPLRfb+dZ+hKmFGTxk1132iiEUofsroZvWZxZvmSQkaF76McAlqPO44TBo16/Xgbh4V3GH/LghtdDXJVuGF5hZRwnm9Em7lTFSoL6WO3mwJDslGVXVj7Z5EM5Z1zK4136p4IpHWa4z6sm7VBKLrryrBbcqonLRKtAnniBMC8P0n/gGTvxUqoRhGp350q/5Bo+X8Unw9EWjn3R76k2i0SKpmxsT/iQo//0eUgbGeGmBsmgsQB/N3GPeZk0MuDr4TFOqn/EwxXVGRd+0Y1h5xAFOC9oKw/1Uf8xOrkx8JQxgnZnXEcJhu9jOUg7FzDOowAzxn1MATYFpJGfoM8EoXuYPPgGNr9C2cM+KxSO42BFTPZRU2lFk5zVDmUKLJfY/h8g7yiJMpOkZJ10+P3CcPcjVQDy7qNNyLJk2Of8JY+0E8dX2CDZ3NlrDzW3POIst9ryudKgBFteeBqNDBkZdMjNICIZ5nwvR35OnTxsCwsz7ctfeqd97q3X2zQvwEkpJkPqBfWE6b9lUGH8WebwhlbLFvbH/mP3evo/+F4AxhV7aIzfRn5lx18GvmX+Tpshi3xhM3PDKT/1YyeYMQLZBMlIAYYUh7yEP1P47/5P/8s/WFnb+cpPfnKn/ehHH7Wnq5tte1dKjlZsrDdQhrOzh5CNIR2H5vh4k0QEJZLOx2CfwQWbx381oeNnrPVukCa6KZkoGdkZqoEN4RgOXPJYMIY7LREwyouklNBBA4/ORh1YhvLLAArVrwB82fW1ksDEjfLWaYAu8tXg6mvkLKx5eaYG24NnOZNoOhQGHZjCDR4Gi5/85P125/YdpWOHlnqkLuBKveqRcPEA7uoHLb71gSMXUbTmF+Z8fRJ3/r722mvttddvtYsXzyuPBivRS3ZeYGFy4JHp9g4vBMlo4vRXmna5jUEdUHTRUeGJW0n1CF/gMTyFvzVhQJfqrDjTa5rVborzgkBxKLCkLQg+MIIndal2AdQyLrvS2ZbBhwJwSrIzIWXh1LP9dpJdMRmmfHEsCm+nowZ+1abtUG/RfFIK6vTcQpvj851TMxl4O62cm2VQlzYm7bpP3pZkBiJ2IYQPEk/Q9m4FuVEgsgtrzUfhTgfn7O6Kjt3kUCRAfY4Z6h+30sMLwnqcKqmcRiyodMbUAQ/9Iv2Okk6pPHGf6pm2WoA+63Z4SXXEcfEzxwiUU7Lmp8/iAwsXFgp87IVFAYtB7mfmwyTmlXAfSJ44E86jaSvM4uvM7HybmcOI17hReNW3OTbkvg0vaB/V1Qqh+MfVXB4fFOYFhfoJeUhf8mNedMAdGYS3Y/nBPxwTqJdfTBEv8A8NcCSt+0kpVJCVtiWu+mSFE1bls8BKXaKEwRiUADc9TJLhWALxh+I/9SOGyY7kVhqkJMA/yEJWGBeFWh6Nc8iv+imLJm6omehv2x/w6FT82dxi8fpY+ak7vDhQ2IbolNIsJNwOIT3b9EAdL99s8mGJVe7B3WwfffRh+953v0Nj+qUl80T4TTn5ZcSx/BgHFA6gjBaIa+EFLvcrhcnQnQKJI4qxJLzr3NE//PA0PJIfhejUpDr2VNsTPzY0XvkJ5SEIwmNkpdoBfpTc8DSPDQ7aqcZkIOOXG0VhE+327dvt3r37GvdyVhj+UpODAV5l+UxA+pFMdAZVuQBu1d71BeDjLwNDXAWEgPPTAFKog/PbJHwI5nnRDkZodXlpE/0b1Q987vsy6lFtAhkTv3gilydz3LjCPb3n2vWrr7Rzp5c0p6RdVzbW24fit78Ax7ws2eV5B8cg6DcsyhmP1Gn9XpBlX2MCX3/jxU/uur5x/WL7W//zv9r+0je+pPIk1Ie8DMoSSfS7scLlvBAnOpGxahABMkCyUQh1wfL/AtEgKGyfFcw/GXJTOkjNswzMlouSAmPtYzW8uXvnTnv04KGPG/ISHPkI9zxKWsFnp+QlfCb4f/w3/6tvPbi/+k/e/8nt9rOf3pWA8gITCp5YrQGCx01+k18CxqBU4E5hqKYZAw1KqJUoCS9dxp2PMAn0Mw6yq2HBwcqOBvYxCClK7AzNarJl4iMsO4FDBVA4hMs7TBrcCKsBrnACTksYcsfk5z/+qS5dsJxWfyLAk30pbHU0oOfwpAT1roNMHg0qXJ0X/NSY8kgXGoM/oLiuAFrUhd+TgwD/HQn93bv3vKMG17yDCj8oE7qUzruf8hcPbJQGJW9yikUDCvBkW5Tyy3GH8+fPtVu3Xm1Xrlz2hMAtDTxCB/yFJhleTmNhwI4u7QS9paTDI+h1GeJL2m5s8FeY08Ez79ahqNAWilIc4zs0Qm/SjyH5VE/ieUxmuRAt5jgkiIbuT7sRqMFAjgkGSE34J1WPkygiUoS5eH9CWhsvIHvgliELrcCD5l25OG92UnJ15sLFdu7SpTY7vyBZ4vEqKcNTBkYUZkm78zqKgRRtkfrq51GMQVQhlEBTm95j4dYi5RNXHU5+IC/8jA0w9GcHMPLpn93xp7yYYZ6SN9+bCg0KgydMJE6v/FamedTulKnGNHKmdJz/RIEgBW2DkszX7iCZXW364+zsnG8wyROVZz7+g0xyFIKvdPHiHG9us7jipbhJKc5TM/Pqz3NWHpHR3FCihaL4jWxiwIHaAW2wCZkuIB9KN+WX7APUCeUGWpE7oPhQPAFcF2QEfqiUCgdPpSUNpvJZjvVDcT5Q3SoNdAKjsvnRR5GN3m+MPU7z+4RlIGMTyqhxqU/5uijx1488rcyKdo1TbjvnoL/zpbgovygXShT5V1+DFmRiX/2a8WVtfbU9efpQdPIiEk+BTrUtKbYo2KTlPDK4fJuPZaJpIbPRHmrs4cjF3bu327/5N/+67WshzFnEvHiEjMA3FBv5Oo+QH2iktrRXUkAxfKSvp7/bEKM5AIbg8+JYqMZtyfifMY705hN0ys0O4smJaSlJU036kxTgPSnAmzwIVwbaPG1EHgB+wBtkhqNunJEXerenZUQ4R4tVARRzC8T9+yjAGiVEhz+6IPwsXqif5ULhnwVKfgDXFVv5C8wPRVNraPEu5GfEDQxxGeQHFziPQ9HiucYMTl7qhFwayI9ROyDn8DJUq/349fJcp1EZ5ooY5VpYJk9Irk8ov6Q4ciMFmHmdq9HOLJ1uFzQfnT9zzmVxheIH4vkmO8XKfiD6uN6OGdVjBhtKzNdqozwZogyNxs92ReNGO3N6uv3KV95tf/Wbv9E+/7lb/fYHJCJSCUfMFTVaFtnCZQaV1Aphl2W7CS1+jAD/IAxeynIOOUoeXuiWjQVPkXUoQk/xUyB4pTh2fXnKhpsnRORF/nkp+emTJ+3hw0f+rLgXx+ABZ2+L/H8Jf6bwX/9v/6M/eP+nt7/y0W2tPra4q5NjAyiPDHgM1Mg5akFvXUGEBg8dAXf970nkSScswYtl5ROlWOHE+3A7tjIhBH40zbEDmdzdp2FKEwRnW+lAYGLg8GBOPvkjbMR14kglfwmgV189Sln8z7QlyOV6YHbnFS7wka+nU4IkJIPwgIpJhd0x3qyHjgzmDCYxVSD5TZ9M7ShyFhH6eATMGds7d+62+1r5Ud+pyVzNVACu0QtxMvVIGIgCIcUCo/ClM2faxYsXtfK+IEX4TJvltnwBj1YZ9JkoRudIxRM3jXBBm1feqrv9nX8uW/XMAoDJKXWxMs7qXGH+c9pMyk6vNAoymBfiAZM96Yxdfia51Ic2nhQ97ADmcSUdn/al9XiTH3r8goBGgpOSQ2n07fnaaju1p8na8qO0IhkqURRctMrCxUR6oLz7src06IphbUkK8PXXX2uLGpQZfHnK4aHJbd8/6CCDhIik3u5gAzMm4ZEhyk+dxqMgyUjT0zpNZMgYSIoNk/RHu2CMr5s0jgtxfvNOaek3lR5zFHqZKsv9zkqV2l119OKCvDJgFGb33EnaXR5kAgU4ijLHXNQebhMms7QrxxUWF0+LR5G7s+fO+QgIuNkB9q0fdYZedLOwmZ6ea6eU1v1LFfBxF9pSFUcpGSnAIpsdYCjjesTiA2k4dsQO8li2wm9oxl3hwJCXAPEl+34ZVuHmpdI7nUxABHTwglU28dSNdvdCfFgGeOQGl9taZTDOFB1ASFBb0BTkAZfSZpe2K3vKxxGRKMCkoZ3BTL5MnpwXfq4+jET7x1is9Ch4u+oDPNXhLtudnU0tOLLI4IUbPnQBLnaS4T24OO7A+XPalAn3kZQ/rpi6f+92+71/8z+2lSfL8j9r07SZ6yh6RTPt5/IVxjhG/fmFCfRUxdsb3lrxUlzkMHe0Eg5ToAW6bFNTBdfYTjj4eanTO8AowFKM2N/b2ttva5tSbIUSZYlNCn8dkrQqj4U9ShOyQjjyQXmMMbQftKPo5pylFBHJ5x0tAO7eudf4AmXGIxRrrkGLLJoehRwF+NCdx4A8tCvcSjumTh5jZUoJgt7OwU+A5AWge4hrCMYVZ8BMjF30M6bJkWjhGpcaGqsvYAwetwbQcSWbXM7Tx//evidoA7l9pMvjHeMGi+eJdvr0QrukMZf682L5Ayl5/sKfUvK6EWMMT+L4Ii1yw1h+ElIkUHz2WK0hujWmHGy2K5fPtH/v3/3L7eu/8sV2+dK5trO9Rk9RXojDiLa+6Ox7FqojPK94kYtsEmFToUMYhJhfAeeQp9jzQrfSgz0yjsypvM5b+ixJmCtdT7mfSZjJ63FNfj4Rzrs3jx488gIV2WYnfNT+/v8S/kzhf/e/+dvf+vmHd//J/YfLGjQPNUhoQtTybFduSboMgzWrZrXUEXGhOSRaXUhKGOzvnanikAS75SEENx46TToeQqwJWQOYH5XOZhD3lSXqVKwmERLn68IA1IACneP7JvPzY3m6B0W9QHIsVPwp0l0CAgRjenFIkFV+kMgrnHRkBkomds7soNCS17QIp+PwGw31klvhRqF/nKE9qUH59Omlxg0QKMA/fv991ZOdtlmnYbICUH59rQyjiWgBN/FMLDyW5toVdo1RgM9JIbl8+bLvEaXuKJWi3nmgKx2x736gNNAJsRU/pckgZz+ppgl1njq3ipt6Uq+c5QVn5xcVU8ZMICjHTHbhLRY7X1zVhKJSeJig2OHhBUIGUyY8eMQNGUxQSjRa/U8SPqm8cj/b2WoHG2vthAaHSSnzvPTGt+B9X7FrizyI1wpnoONb/M9UzjOVsaHJD2V4fulMe+sL77UlLRa2doVT5MMplGXakclvD/57VKOC1NEjsgwDGgNyyUfsxONOGtw9hEi5Eg5K1UQ8Et+RK8WjZB1osgYHeEXGOJ/DJC/wlAhhHQ2oThu+J074qQMOxblY/Ut6/N2AW0C68CzTA2VBC4OuX9JTPa0wq07got3n5xfdbsjepUuXrGyRlycYuWFCdVHbcuk9Cuckd3CrICtMokGBpomyrVTJYSO/z+Jz04HqA1AXFG0Umjo25PqRQQCdAOmLB9Qv40nyY1wfp40/2dMfiifGSXhYYxoNHUed1YZfQGL7f8rsOzwl48bnOOSFMoIeAcjj2HH5lJE+glwprzoNwft7WbywgN2V3FMcssAi1m+Oe8d924ofbcpRqMXT8xo7+cw65y5zVzHh0AcPvLBROPLHS3hrq6vtmRTlh/futj/6w++2D3/287ajSZiz8TyBscIuevLUIrKoAElh+OaJXnUW0f2YSeSR/kgrID+KaJPTjN+qF2OfmtePp5Wc/PgB+OR3BYRvR3UWN5VgUgrwKd9JvyvZ2uCYlnB4t1BjH1f6+Y5vlbe9pTFBMsJTCnhLfatNoIx+DU+tAIsWFnT37z1oH92+05ZXVi1r4EQZiwz1vkhjHIG05/Fw6k0IRy+oK+MrdcKN7GJGMkuc+RkcR3F1hhyDkqnj0HvvACLPHp9fnKUDkTKuY0IC8vA3CMQ9otU4hdte+rKM3D6TLq3T0U6L4VPJkku1CfMCfXxbbeixpfcL8Pm8sOYxxh/6mEZHyz3HKaZOcQQCmd1vr796tf2H3/pb7Y03rkvOJ9WeWuSpFPMAIkwcdY98mQZk2HQGULrjq5DPDuQwWsFxd9kuqyIE4Vv6NGDasOWne2AT4lDVf0/8eXj/YXv08KHfEfI83du+ynkJf8bwO3/zC3+wvrnzFZ4Eqf+qEbgRgAFZkWJ+TefjJg/UhO+Y3jo1+BQc6Tzdba8NohhPBg1NtJps2Bni04o8/vR5XMXnKEQGh3TwXiDIcKsD4WRgYbADPMmq41X6Yb5xfkzoGoUZcB/NZ6W6cMptZYiiNci6zuDQ5MIEU3no+CgABygVKJEaEGbnNFHNL2gwPmz3Jeh//P0fit87Kg5aWV2HFnY+ebmqlILhBOvdXynS3jkWj1BIrly50haWTjutFXP9vMuK8gBzXUeVIT8A3sIDnYoML8wUlSdaPPkrT+pG/UVDr5/B6c0pt2F4ToCUOw141AUF3m3n9tE/+3n5jeMPPT8Kk+iql9ZOaADk05rzM1NtdvJke/rwQVt99LDtri23eU2qM0qj6cp4oT1lgycSdSA3wylvGe/LrO/u254/e6699e577dzlK401HpOrdwWER63pvIA/qIGnAjqMZXgcETdh8dvt/xUXEGf8UhkyRCx9xYb6dtoBjg4hT/APRSVXpXF0KApiycOQDmwrFMZBWPhBtNPoD/zkxS53mSrbgFDz19Ppn9t8YmLacoz/9OKSn2IQD30UwaSWIxIos8KjeoKb8qknaai6mqqHxfCkh7qxCxzepGxkkwUxdsn+EMoPLtexQ7mH6XEP0w3TVLrQmDQVNow/DiNc6mu16Ke+BcGFbZ/xjxahgzJpa3hG+qSRkUJJEviTa9aEQXkPDlAggge/SpDoRtGdm1N7qHgr1DKUQf+w4ioAP4sbK4XCsbO12XY21tsT9a0Pfvp++6Pv/qE/dz0jftNGZeiPLGIpl7EE2TCPutx4fLC8IX9qc/Vl6GIM8Dipn9PT1hNRkP3URtmq/izkrUzDP+FBAeZ0/3MlYteX67M2GCNVV5RUlHk/oVQc4+iOFgksoE+fPm18GOpYygPjjO8kFw2EoezevXu33b5910d44AkKOE8+Kb/mJegu+CQ3UHIeBThyT93gCcovMgxNlXb0VFXAbv8YxvIzhJKXoxAaRyCF0VZvg08H8H0c54vq+DF7kI1h8uNAYAxk89g//Zf2zlgBuE4yxLEz6p13FlLOypODwzbRz/+eW5ptX3nvrfat3/6b7cL506KcPsFYVGVhlRzyP2UDfK4bP6mCnoge+QvgxXx/MVCGKejkAJJ8+VOeRatIhSYF2C+ZhCkev5WOW12ePHnS7t2715YfP3U9prVg++yUvIRfCv7Tv/a5b+3uP/8nu1oe7e1rEttjJ5jOn3gmJjzVYQsq3m2oVqKB6PQHGmQRnGHHOWoIdFQfoIxBwiBbEoEyMz836w858NY4u4HsZqAgkRzcZQpQ98BtharbxLO6TDImfByhM3kxKrPTApB3HBeoR/zDyQ3BpjODnNsKyAeQxmKscIwnDIqAJsVzlRQ3TGj4d1o+DfzDH7/vLxIx0U3NzJpCSodcFgNRCqgLiwAN1ChRcqO4cj0Vj6JfufJKe+Xq1baoCcBnmF0tlS/auRmCwd11U5l8HCSDs3B4l134oFvlkSZ1UV7qRriMEZoq/afjklhQ9QYSlI4uLCT0DgD0MQlYSZXhUbgnPPHJ5SkXcX4BR4MBtztwndkML+8c7LXNlaft7oc/b2tPHreT+7ttXvinlYsbIFB+rQTLZHGiyVMI2WVAueXxqR+h7j9r29A6NdNeefVWu3z9Rls4e76dmJRSRxroUF52ouUdw7h6rvOwvgUfD0udhqGk8cTbH/URa2WIvAqnXf0pW5cxnsCRMd5W39zc0OSal57SViiNUZayOwd+8YE6dHqUhP82lkXl866/0oHjRYZ0WeSQJ/Jmt+To5Mkpn/NFueLlNtqRNChpADuW/tSxaELR4KgN+R3XaYUmDHVnkQatpMn7AuwQJj20EM7iDuUB/xBMlxCR37ySjSEMoCyg6lXxFU66Sltx5XYw/2gaAuWu+IIj6XGrrl7cCY7jJZg2GilmCqg0Qz8mfEJRoh0ot5mnBuOSu+dVoWoX2lz9mD4g+aFtOBs8Ljv4XRHZ3mVTemjmxbq1p0/Ur5625SeP2r/+l/+q3fnoI7+QPKFB1zu/ooVzvKZLdYgC3MvHgm57Ijv59bYiQnj2fX+r2lmyknOiSqG+iaz6jKQMYxmKLWOHv4yp8YGXo/ga3L54yw0QG9s7fqqDuPESMWMo76iwIy4CfWMLR2Z8w49wUiZ18BwDHqUtXjNG8g4GT+A2t3a7vE1YQSpZM68HYD52GLqBas+DPveBI/J+VAEmG2NVXqxFFpVPlR4/PSr7KBT+owANRYdsa1PUjz7+aQow6agjZccawvF6Fs/KPSJVUArdxyH9TKldxmj8V53BNTIK84YR/LIsaEww3zQPnJT9fM+fVH/ztcvtL//6V9tf/2t/pc1Oc+RFixZo0jIplQBSJwULRLPDkcbIgZ/EurK97r8QPrFyLwQwjrA6q8YEBUQBls9uHPBRcsBYJ2F+Jll2n+Anm/7MhhjHIe58dNvXtSI7v2hJ8xL+hPC9nz35wTuvXviWBtorDCj0S4mRGkOCokbLoKu/SNYAxgJSrmHn+Xj6wDDUypUCUFgAHpXWbREAODxp00lwK32hLfyUmbPFKVspQo9Q12A2BrokHYIajmFI63G6q9yUnYGAycC7MP4dT9NDhYaBiMnag6CUVSZ0YHs7L6YxaXK1FG9/chXKjBTkKiePS02tfqkHcdlhVlnC6YvHpVBz7+/58xf8ZTreFGfhMDk965cKffWUJgYry4TNya0BGQWmrqPiZScmIeiMnfhSQJj4bDRJ+Mt9qtOLzAlNnlaWlK6+lLe4dKbNL8iWcn76zJl2eumswhf9CD3Xy820BS14lhbm28L0ZFuandaKX+GTGujWV9rD2x+0lYf32uHuZpsTfo1/oqHzHD50vsMXbAA5igIpHloYmGz5FOxe29nTRKq883yWWrzhmAs7lzVpjGS4W8chbRNz3D8yVhqRiW53OieYnExv+BV+T5j/+QQwj2LZ+aRtsrhhQmeSZ8IkLfnAUWUVDUysxI/jYtNmPjMO7t7G1V6kLToSRjsnrPA5jvwT/bPiqg8yU3lSDnyLSV7xstcZd+o8pDn2MB6buoN3aA/zlak8uAsqfBhGGszxcQlDOMBYQ3yFFd5PMkDZ5Ku2LRzA0fSSxV7+kA6Asqve9DXctAFu5IF+mPZTvPp5runL1Yy+ok/9t3bJRYZlnvLw035Fg+Vw5A69Cmq729tWPPiM8oN793ylnUY3K6qMogcodLLJ7zHYeHr9QKA4QD677ZOcUk8mfMY3v1AJji6PJDKvNKaRni4KbtyEinClQxnmqYziZVBMOVvuhZX6KpsFPnJje9+bI/CMenGbDQqDCnHdIJh5Rt64u+GDR+sbfHSkt5sM5Y/lmQyfDcjvOsuU/LiOsovfNafhhsdjSHkY/XfIcTB9vwh6/qT8DOkHMMT/i9xDrnxyKUkFNeSLSfryF5/sJlJgHuqnKKWlDdnpPZQCfL19+YvvtFdvXlV6ycB+PnXuctxOY0qEsbsCtGpBZHBc7qcaMigr9mcz+q98uKJsKzt+guwGXadFbo44YrPzHflXjZERhfElOeZmUnPdJHPWSwX4zxE+d/PMg4P9538vNwNIUPqLO0y6tbPxIojAqsVo8N7hMQXH3fZjOw+BvQwUFnk9mSiMAQ6DGLH9z2QIsIvgLuJBNWV6kLUymsGldn0zaKceQ3DZAyi6hrQOoTpMAeVAAxMMQuxdGE9cMcOO7ckLpUMKhHc2JOD+6IYUMfCAmzqjAKPkTE+yt0mElDzh9y6CftS/JhDj7YoMEx0K7QUpvxcvXmpLp89Y2aXz+JOQUqi9Uye6/FhVtDGRpuzxIFRAU8NTwOG9PAjyjzw9PW77O47Yqo8no+k2L+WXq6+8Ayz/pJVtFHzxrOf3WV+1Jd+Y50jD9MnnbYqV/95ue3L/drv9s/etAB/ubbVpjQAzk1KApaD5Pl2V5zaQTdkslEJnANsra5RNxVsJVN2ZNKkjZ66Xzp6xou4dGOECqv6WyDhFa9mp8xCO8KtglA564hZ3/DgQWqP0oHhGXkys0Sit5Va8MZ9OWl6gGd7S3rT72ER5BQeKEC+SVpyVJrU9SlIUpln1pbrTuJStsdI5lN+xiXzrn3mYsQAFOOdySU8Q/bcmeOOT7NEe0EwbjctARqIkW8krOtSmpCmaobFoAQo3vMYUr8tfMAx/EVR82UOoOgNWoAbwovQFRFUs6TDgqTzQ4n4sv+s6MNVOmGEZVXdMuYO3cMOT7J6yQOKFOD5Sw1feOIftcUmJSFf2URDfRBNniVEoZtVHHzx40J48fSwcW+5fZGFHmTaznCqMjQpLAOUPeE87G+TN0KwylS9f2ZKtvCi0VUfyWoHBLwMaFGF2zFAaeHqwJ0WX8/jP6Js8RhevOEbGUwiucOQucxQG5BK5h4eAr3OE3wrPgoAiVMagfMrbkPLLtX7ssBPO+AotUaxIk7r9MkCe8PvofIgpoP2OKsDjOPh4PD1w3P9CGCXB8RnSd/hMuDsk7Zgvn5xznKb6rmXDwpG44/zFT1CKYBGlMU8Bcxr4333nzfbeu2+104vzKhMdRWO4EQrfUTTHQG0w4ocMsuR8n8WMcn0mE4ddAlFXTmDgJnwYhzwwvqo4LxYpGtnlqa2fANP/ptSPkvwl/HnADz9c/sFbV85+U+POLb+wor/RQX0aqzfYizsLamrCh0I9TPtJncxCT27ibZKWTsPgRTwDGwMwAykJUoLEWgMVWI2DAU/5PGEgUGBNNQKKI/6I4Se7aB7GHQWXknSFUGl8ZpWJRuUN80EDxjupUoAt4AIG7wMpMn7RS2lRimvC54MCXEjPiwKUQx0wNREP8bjsqUlPKrxItrR0pl155ZV28dIlH6FgAUCH4k18BlR2TvwCjBY3RRdNTP294ICPCjf93aQuZeAxVY+bONiQsPDZecAhhQmFH6ULxRJl23ygM4tWr3pJLuP5TzIm1dzHHqbl57zvIS/mSOn96P0ft+X7d7Ua2vGu76wUxlnxfIoBQZozA0PoHytKJqaPtyi/rgZliFdRwKquKkdRnrjBwYTfJz6DwpTSTsXa9mreMORPQcL8c7mY8DR0hNe1S22eOz5pylQcdcPPhMFVdn4ERntLZkqRRHZYYJVywhnIUoBLroYm+ar8KFakK/OieCsv+HGLdo8Jqi3ySDxQym8tZMED7SgnyPtQ+cMGikbCchRiPDFS3nGgTxRdxi1+gLeMx4Bu8A+BMOgAyFvmePrCX2EVD5T7uDEuJbE0dLwAdtFaafFT7woHhmVSp8JJGCCvoOqbOuNGyWO8wORl3OT1UymlQYZSLuFRZMnj4wEaf/BjePOcWyx4Y5/d3+WnT2Uee7EGHs6gZzyNIlNHC/gVPaZZOVKe/AwuAteRPkX9wEcYfjmcljAHim+SLRRU+t2piWn1TdQcuSW34pyUVPWDg31/cZDNg13VAxz0KXjqm4JUjmn0YrHLG4SYLviaPo8bnvqLoDK+Bk1gxbe3i4m0+WwQnGN7CNCCCQ1dRo6kqzKBsdvpBvYvhFEyOUYa1ifVgXhM4j+pjBfVh5YreHEuYJxmXG97unvMk4JyW1Kk/CJ7POk7e2ahffG9t9vn33pdbap4ZNqLv32PzMbl+srgHv0ckjTdmKwaaj7NeEhA8sjHD2kd4xmagqRIjhzr1j/owsKr+tkeQeeFKpV+xKKNLuPMis3ibmKKp6nTLxXgP294++ql9yWE/3A8oSU8lhqqN8yLgDQI8IsEGqi4GAISrlL0fzDg8w+Z6R3YQqFyGcxQrByG0EhSrEQ4TfBmty/hTuefKY+gEd9t10V/pqXDKHwA+EkTZTwTJQpUFF/SU05oKICGTPAoAuPJjckDvkKfHyF3xWN6ekaD8K4G403vBIOxvhhGvuCM8uAJRPjJz5uznCm+cPGyz/+ePXdecX1HjjrLTZk16SlEODUBi/ZMUtDPZDxWLOKHB2UE1B9L/yqezp4w8bjnK0U0derfP5fbj3Flqg7k8dk8UclDTr7kJpVciu9OOxAPnj6423724++3h3c+lH/DxyJmRXPt/qoIGdqackMntOXYQ2QB4pgcieZzmihwHljUhrQN9HN3LbtmvMTlVTaTKIsH80Km1z926hse9fCRe8A/2ZFBGfMEg/LY7aID48FxLLNVH9suQe2ouvBmMHJA3jr/TR7qMVJQlQ9ee1GmdLhL6U26rtiOaIqCO4zHpPxel6KFcNpWeaEDxZY2JZ1p7DyPye4lvMpXA8fKZeHXn92VH5xDZaoM/qIDGNJlOmRIN4TCUXkA0h0MlSLZVUbKDo3EARWHKT9phvQV2CU/pbneg7RDGiovQD3wF03lpp8Cla/4wgKhjsHwuN87vpKJ+uAD5dexCXFnxJcouakf58dJjxLMItvhwrW3s+OxjRduuRptbXWlPXr80NO4e4BI4cMbSD+0ABn3FOEjWqEXuYcJrqMMYYwLWTQib2pv8afaHXnKUS40GrUL8sQCmadWGtvY8SU9T4x2pKBy1d7G1nbjwz3+4pgUYvKP5TeLruIzZZR84cfQp+NOG7CwzKfxd5wudFHT1OGzQuHHAOaH6x0Y+sfuIf5x2qPupP/MMEr6S+TpMKT/F4H50+GTSxqkUR3MW+qi8bfaBv+QZ7hJQgvwEhy7vFMTJ9rFC2f8+ePXb91ozw72rAATfyA3Y1Lubwa61FKexlb/cA95na4e8j7NGILjFwEpGMrjGii/3SRugHYI9CWRjbJvXsjPWM5GA09b4BMbHFMz6hs9y0v4c4If3Xvy4VtXL3xFit7bpXhaMHv8EKrD2OBPsIFBqAYizNCN0b+EK5eFQ42O5FvYHK0BjIndA1YmAujwnZa98/iOYGgDT8df9Jpm+ckLDsvhAI55R0A+cJO3gDCI8s/hStMHcn9ZrU8mBaFtrExw7IB438ogP4M1A7yvMBNt1JOJC/w727vtydPl4On5w1k40wcN49agr/woIfPzC+3ajZvt4qXLbW5uXh1nwAPl4toZK3iaLHjkT9lWojtWikg5yZNQrJ4mCcxL8rl+Mkah8CqLcNfNipeMbC7lz+P2PM4eTS5qLzFGNeKew9bmWChoMFt+cLf99Ad/1N7/4z9qj+/ebic1Qc9OSfFVXt5M51YIjkzwyBayTGinDcUXxcyygHKvP4ZD3jy333E5L0gk7balCZ8dIBYd2zu77fTSGZ8JrnU/ADcsW93tv0G9q+5lxzDJRwbKlMzUl7Y68lEeeBrFQtRZzjDBj9KSc2JVzrgs/PDUfrnxl1JQxjt4PQ4loBQH/CajxwHpN5RddIAfS2n041gSsuxFzagu5Hci5Umd4BhuyskiiJ1P0lfacVnBgX+sNNKO9BvTr3KKJqDyYUhfdOCuMPMDOuQHz4HornQ1XmCXKTxDvJhfCKTvCwBS++iWF5x9QtOfJzP5aUcMwDGFOtpCes7/1zgHjUWz49R/eSkGw0IZegEWP4wdLKC5OpK7v5EhX0W3q7Kgo49PKMAx7MjDS+EQXRCoLHZjbWsBuvzksXCzoJpoM5xF5CVadVTK80uzMsRxJIH2iWHxKBnvss9Lrvrnl0sZs3xLxWyubsQwFnGWmeNSnO9FAZ72+wrzdnPmvOKeLq+0xxoX6a/ZRICn3DObRR7txtE4t1ZvM/gY/ssoA5aYkzABeVhQsIPO55CRXcLITxq356D9Kx/wSe6Ckp2hKRj5+bPRv+fjeEf8SaGyiqQXkPWpUHUeuodmCEPfJ1ObVNTP/Q5D3RVuv2Sj+IKd/hp8Gd8p90CycrJdvnCuvfv2m+3m9Svt2b4WK36qgckiqHDVz3/4R2EuxcasplzKJEw2Lz+/yG1Lv+Tx3xF3FN1BuCOSnrUho5rdjhsDXhvGQv08fsiPPpSxSYZ86Zhdz3j5EtxfCLzz6pXf04D5Xx4+f65FVISY5hkK/Ysgw7/sQWf5uLvjk1U42QlgUvbhbwWMBTbpEIsa8BFoH4WQGT0i5qeE5EGhHCkRTk+aTNAJTNoR0NGwFEcy78w5xIR0oR7bBBZ+8jgNoXLXRE/n9uXV+iHIvt9T9JPPabwr13eyyavOi584LqpfWV2xTc3A5e4IcTKedNgBVHomEa5SO3fhYrtx86aVN+MVvuxO537dbU0a2KSf0qRDfpQp6HMHE+0Djthfhp95QhrzGFp6GluJc5173XiUimHi5CYP3+eseJfBhAsvUOY0gLEPy9GGvY319uj2R+397/9Ru//hz9rWylPf8HB6drotcnYV3Cx4RK+avQ+Wom5EC/QJPYZyCFE4LU95vDAR5QpDGm470eRnBYSrizTAiCZeioNH7EQxwZpcy4xRCsKPkiuXcQL5TTju0NYXCR7ou1F6bHgR2mV6mkwIxdNOu+KAAylBKD4oMaX4oogUz0kL4M4uM+0fpTF4kZ2kMbhcjBaW4g3tinyHf3Am9WUwTrVLPkJrPo2eL8RV+fhH9aT8Xib5vCstE34Zke1SPMlLn6Yvko3FEjighTrXLjZuDFDx5S4emH6Z8oOfPNimS/QDhaf4XHGY0BTcha/8hXcE+B0XXiEryBELBNzEO4/4jdJJuSikVohxK61ppEwwuH1FI+mV37JHOLaMyDSN4Wk9XemLHIWjmML1XJ2Xz/vmyAx1o44sQlBicaed/JRGeX2fsOjYkgK8srqsPnropwmcDZ7y+IS8qWwW71OMdbj7Yrcv6K2QYlsppx01BgkP8kg+wjkX7CNSUto5rgUf2IXlvC/KLv3Ox2iU/oTSrUk5ffD4SVtdW4cTqlOUVNLxgi9l0irZ6Oj8pi3gKW1gHgbKTrufct9CAebT3mSDh4xyw3SfBiUXBfjJU+Y4HI0b51XIIPzTy/xUOJL1F+EZlwXdVZfjdfokGHNVcCQLOCtgmEY53CaMweP6Ul71wYSBgRsglOdw3+P+K5cvtM+/9Vp75cpFKcDbimChyMJNcyrjL2XyVzKgn7DlJz/uIRRVplT/8L/IjcM0ymno8Qbiy+7hpK2AigasRskgW+MUCQNSd/x9foRm9RPGe8YKEnuMSvKX8OcJP7r96Onnbly8KnH9OsKpodyDTW+yTwQPHIPOE2EIDN2giS+CxaBMXiaHZI/Q0lH8WBQBEGRCOPSAm8leg7oEpMAKCEJDWZY4i7+sFDhOSVB82GPjkCPpjoAnJwmqbHd+0ZIXPKIAMRmNOrFohRc2qgN5UEq9cyvaGXy5kQCwMqKOy+RAeq484UUW7uv0I3mUKplMfNOeTHhMz4Rz5uzZduXqtXb12rU2M8vOZXCRhgrxqHB3j69InfBkwa4x4Z3R5v+w0/sf9JMGmwDcBkcmDpd5wUSaCZmzvt7tlXtaE+TsdCZPXuRj4HOZmd2sAPvYA+g1UT/46IP20x/8cbvzs/fb/uaaFN4T7fTcTFuam2tzmqCn4LHyUzQTdymQQOQuxiR2sFNl5Woddn2j/GJyXRerarWheAlZuNlJm56dbzNz81JKIFkRMAejjJRphVf1LmXPiy4Zu+1HLgfxMiM/bcnADoCPcNXNctuDAcrJZMwVT9k1pD940TfAGcUy6XGTJ0p30hAJ6S4rCY3fVVLdrKQJKg4rj6wJdEQP73WEV57EOJefnTcS4h+V2f0ssuBrwoD0h6BX2YrED5DGL7HKjwxBD+MB9aZfEI+7lDrCoKMAN2MDOyl2yxz03dNSdsf0RQEuP2ZIB0B+0mATV3alA8yzArmJYaFJWge5/ZXGzUB8+E1s+G1H8JJMbUt/9+K1cCt/FlaRB9r4uIHmSu584Ov1R/nlJhHoiAI7VpQ9Hikvtz8AfE1OmDRm7LZNLUg5GiHO+AVWxlnTJ62kcOAHRy3eR8q13HnpN+8Z7KjdasFOGo8ZTsOp/+avsK1rzPNXGWVYPKAIn1R67MfLT/0JXRarJ3udKRMccxrToIW2Cjs7IwSj9uo2BnoA6Kx8KN98CIOc9J1KAwzxvQiOlwcQVgaocCBthSFuUNDR3t/tPwEcyfqL8BCfNOZNl1tgSPOwjgB+cbP75B9W4wiMIwof+cAG7zFjPjG3ZvxhXmWs5h0PjuhwBOL6tUvtzTdutcsXz7X9Pcml0jGvsNE0WvgoF3xEhoXNhnT29XJGdcHt8uTvtt3HwvED9E+h+VQ3dsod/nq0qy+/8NHS4/DwxX4YiV9/oZewjEXOp7q+VID/guBz1y7/npj+vz488XyidnzGzZlGG4EiCalQC88LbAC38RCG27ZEQpm928FEQzoNFLitvCAAanx3Uvk98DMADjpRBvgMzAiwyxImcB0f0DIIje0C6kiuMcRNuZV+mAe62AHhUR1hGISVSRc6qWfl8Q6M6kBdk18Kgl9IUxqlMy7RTxzXdPF2MhO+XxrTpOG6yXCDAV9Boo5TMzPt0qUr7caNm94FZlKwQuMBAYUiO5swgcmHF9JcJ5UBTk/qMiSAolKsqi6YerQLDOPG9cq5Q5SWuo6JF7F4ZDo9lQmXSQY6OK5CWZR5UsoOxxrY5d3UBPeD7/7b9v4P/kgaxHY7Mzfbzi4stHnO/UqR5j5gLjK3AigcTNqgwm+ZOITv+Bk2XRMcLgfF9/BwfzSgKNDKrx+jKj0KHXxBvrj9BL7MLy6102fOGRdpjNH5GVBTbyuZtClt4bgxT6KgRwmtx3NWFrrbCzvXJ3Klf33YHAPhyDJ1Yqc6kxNl1BAYRRL+ZuKIUpj+QPvDj3HbFY1lwjfkD2VEdEEfdZL/eFrqE+VX8bL9MQH6oeQtuDJIA7g5a55H9Zw1jSKJMoYdGNMEQAvxnD9ld7QWguRHOaGOpN2WgkYYdPLovHBWfvpdhZGujOVcabDBU3UED3ziCQ1HEchHGIa0FVYG3IUrgD3mE3EcPSAeXrFQJ9wpFVbpkF/6CeMYfvAClEsfMl0C4kremOjhA3mIJ6xMihgrMOmzLALURt6dnVQZ0EUf7nktj5FJquEv/8mw06uMvgWCs8C8XIeiQSLGU5fl4XosWwW+PpOwHoyM74gfG2o3xi7GJ8YYkKTez9qGylldXbcSTJxlVyXtQ5Po2Nre8ZEwbn1wPtHLExr6LEcouAYOkmhnINwWCZ3f1JWKMx774yHCm/DMG/CMr3EuL68IN/g5HpMKEI/5rECZmLTJx/Ol3MQlvjPKMEz/2cv8GPSsYBYpnxmOt+UQXhg3IPGTqR3nqzpH5jRWeRGT+brw22ZMl9yqZRSn/xq/pydPtls3r7U3XrvRLpxbavu7294dHh8lEwXKqhKkjMstGSqawmfHRPEs3vcxk3mhxk/PEcfDQQJ5HaGtT3Arh//zi4s+M0piiD94bUQr/ZX+Z9lRufBIHoczV3UqCHqpAP9FwY/vPtp48+alyRMTJ7/pQUEN4aZTAw2BRnMI4TLEl0nw0fTDeGIykFpfITb/yYOzm5oEEusc9nsXw4MzMQlj94oBjMG/lGlpjMIJnnG5+B0noA5lAJdftsxw0qvJqaAUBzoz6TDk40WleoktOxaZxHkphfrAUxRg76AwEaqzZZJQetkrq6ttu08KVvaZqMArhRhKOFN3/vzFdv36jXbllauaOFHiGFzBzY5mlN+dnT35OfuLcjrjSrvNqJvc2PDNxnwKDmUSn+CX6ijaKg3pY/Jomwmbe3x9vRbKr8yswqak/CqbBzGDyppgQKFMeTgAMiul/FCT489//MP2wU9+3LakCJ+Zm2mLM9M+EzwrBXgSJKLXHxzpQNlRgsEE6q6EyU291QSyowCUUgBfSUF6eMfOEnVkRxze8UU6hpdT4u+cFOCFpXN+GQceIEceGJ1F7Y3iS3vKDS+r/Ud8JI3CilcA3HThQH8eRpwVkp7Giouc4C2ZR4HnkTTKGHVEmYmMwX+VifJKeciRFVIwq87gMV7MUShZBoo+gOBh3BgqTYZ0lEHcLKqSn7pAK0piXtTy2VbJX9rjuBJM+vQllFbffGIFTEqaYnmcjlIKHvoynGf8yc0p7HqzwEoa0lM252dRqJxOxkda5Ie/VIlynV+4MPgdrrDdHV4M46xs+jkyTJvs7XKOliMyPa3iwY8BP/2X+nOvNml2hKfoIDz1UFrClB6aaSvcEk/VP9c63rl7ry1LyQPv4uJpHyGAyuyQa1xQ/RjnkEP4hLIHnRjqUS+mRbmVTLlNUArziWRoqT4MYNdEj2HnnTOGZEPuhNDt8ujBA58HZifOYyll+gekDeEl4VEau+xbptmx54iRFkGKohWRBZRa0sIjlFqOZ+VzxtRD6YSUtFxxxgtvq3wAhpdUVW+K4JYIH6UQj7zIoA+oTGjI0aK4szhOfwdxUU4cdUb2MPCPl2DXNzYUzpiSjYPiDVA2eclT7iGUf5jvkyD0URnRVdunaudxeaEDb+H7RThHMEimXL8gP2FHw4fph6Zg7IabHeQYphnDKEXAuJAxOfknOM5Hh4onkhalU9zhfpufnfLLb9evXWnzc1NanG2qX2lhi0zQF5Ef9SkXJz7SpvuSLfoJC1LGH245qZdHiRcl6QPK436tNmeMDt8TjrxCkXeZJVfItL9gOHB7PqjwgU0ftL/nxbbMdbcXtBj0BNvZTMJd6eqpr7+ip3D690sF+C8Qrl+49p1T04f/QEKxUDuaDHIIcQm8bQTGdheegRkKeIUhEIC7kOI9sDmEeFsjN4b05KswVkvYCMzUZB6XgotBPoMLI2kGGeUQWWNlJOpyRwzKDkVnpTNFto/WoQZAwHRJcC3gCndHo0zl441qlycbOgHi4SNhGOjMo0gpX5VWeFAseSmDN5MZ+IlHufEOnAz1mZ2da9ek/F67dsM3PzjcbZN4JnN2DnlTGoWBydh0uCrUndUmg5HyQE9vO+KGNs7YFR5eQSuKgq866zu/pej7FgIGFyti2MnriRn+yEyKxmml2VpdaT/4w++2lYf326TCzy5KmRZPpsXXKZb5TBJaNGQxU23UFWD9vEpWPl60qck1tkyXA8pmgBnVQXmROfg04SMlfNwBBUOyJdOkBJ/UYoFjELSrFVNSMEi5DdJ+hY86k67atcJdVofOuRh56iU+BjXHiE4PuAye4On5GcRXVpatJFInFCEWUdi5Xm5cLgjzYkgUMH4UNqQDGMr6UUj4pwGykgkj/c/lmOacp0SZsTJphQV8KcPtIeN62o7yiKJM3YCQFR6Dg8mKOhBuxVP5yFNnTFFCCad1SF9KLe2VF6X6dWz6WS6UFlqhwfQJnxVg5Q19oQ1FNU9IeCmVs9fJZ7rBY1yUlX5A/0L5JS1hxFFvPlEOjeFHzuBDnxcHHsOYrJ+3Rw8fOT+0LswvGidljb7+JmBXjLGAvLXb6TTiEbhDy0AWzJO8OClSzNNqbrd7Nb1s6AUXfYrxCVwQ+uD+XR+FqNE6hv/lxgVvqz0Ze7r867eldkUBZrHJeMTxEGhl/IZu+I7tNiSN+Gp8yk96XkplZ3ikICsRfRY++mgY9VS59fa8609+hdFHogDTZuBXAdQZ2rqhjUnD04o1zhc7TWSl0hCGDeAejv9DcF5Bpf0kIB0Gng2Twi/bLhce/mJcAdKkbEPP0rH5/ycD8eM0KXtsjsMwbFDiCMPH8wxTJR1pmHfwFS+G4DSRAmXHPFOfmG63bt1sF8+f9XGI7a0N313NVwz5PDfHBXnhEznGIFMsrLY2mUO3fM3fjszW5lbbUBh+j1MyO5pjeQLgM+g7jF27XhATzrhkvPv9iRJyKJuFG4va44Y4PmH8jD7pfqlFuPo/YwwyX4Y+dog802+RfcmCN+zUUZAL90eepkgOmahgg/uY0r5UgP8C4YMHD3ZuvXJhV83yt/wBBf0YdKqDjAyJZTN5x5nwoYAP0wMEO7676/vrQwjepGFFRghUWDBwiRY+ssDAx0CG0uBJV4YVk8uDXpQx4+60d/+LTNXPAhcKDMO4qhODYR4fj5WYAitN8hfe6pjgqN1L3FZsZcNfiqtw8tPp1qUIMyD65TIpZRo2NfnP+KMXr776mj98gTLMo3z98w4J4B0wlQmNKAtjZQX83Sidw/jJNgE9rGDgDJ3iC4DiVUqv+SADHzyJekcqyloBZbA69mSkus2InucavJ4+fNB+/Ed/1A41YC3OTbfZqck2MynljjZSmx5qpc/k77I7f0s5rMGCydJGeFEomMDSFp2nPQ80e/f3gHjYxQ7qpPPta+Da23vmCXtDZlsLh9NnzvqtdHgA3dSVr/MA4IcmlFDsAvOTDMcg4dCisvv3+gHatqDkRdLR63jSg/DjR49tR2lDWckxIN76z6eTk9+Tvuis8ofyWzCU0Y9D0r+IfuJMm3hWE81oV4O2lxt59S4ouzGCKGSYyDuG8t1manvajz6Bn/oUH0kDrlISgSg1Uc6QZWSaNM6viQS7+DeEMX1RfImnXJRSeS1T+CsfaUhPGRgUTuIJq3hM1Qm+QFcptZWulOm0WVfABNDM5ItSHT6EV/WREoC6YEoZxWbCL14VvbiLT6QjDKWu+Eg7IA9A0VVgOeTn+kQZUwt5N40FFAtGdoA319fEI17ITfu5yignHVRN44h89DLwKmwTBRh5cP9MXV0378RlfEpfBSPtEnyY3P7w3EoyVxXyMQzvhqt+HAuzAiwaObdM34AX9BkXr3z+kqh+dqNcyDZ/hBdaAdoX4IucT5eXjSOMqLYNlLtwlHsIx/2fBej6VYyVXkZkiu9jQuH8dNzH4sZkC8aeF+Mg/kiGT4UhT4bYhhiGaY7TRhxGQ/sR/zBPXBIEZNJz+qEU4Nl268a1dnZpQQqgFkZSgDkHfLDPWINiqkWh5NYKapcx+iOfj/e91mrbVdlrq6ta6Ky1leWVtr661ta16FlW+Kri11YURzy2DPlIw/s468qz5vTdlgHPuvoGYRur60onI3ybbFyhaPPkYmPDSnjZNutSwDelcOPm5iH6CAr4Bt8A6Mq6wna3NU5oTszNL6qfDP6jvfgl/LnDzTe/8PvPdta+rVn7HAOMt/f74D+aBLrR8NBzfQbQYEb/YBD2IKogcoMlcLTzkM5p6MgqiwmRTs1ZIu/IQYNSoNzWDh3pSR5MDLRxHQGChmT3ujDJ9IAe1DuqcBDjq1I0uTsSP+GDiY7QUjTJV5MMgy6TEXSys8tgxwDN2UfSslPDYxEUAnY9VlfWPWjzueP6sta5c+fbzZuvtqvXb7TF04vG6UHTA2d26LxylTKIouBbGKT8QR/HEKKAh0bb+md6sWWUpA/OY/oxKLSUxaN3dnmr/ckrh+xedwVAZx7PhzZioQv+TSnvkhYuOxoE7t3+sN3+4GdtRriX5udy04PyyysjjIdSINjRhDfwwXXN5I+BR3zfHyXWkymmE2HaoVHIsBWoSZW2JY1s8Yp8u17hSwHGluK7A//IL75xrdSiaKVOMAY6/FU9BWC4oFyokC7bTtcN/HCpdgPhz+ixp6AmO6AUGxuVI2nyzsTy8lMP6ii42MgS8mGFSYgje6VMoZylNANOe6EwNAYGaY4A5XfnCAqJjCKrb+TIRRIj9rliCzrTDwijptUvMKmfc1h+gKpzxRNeecb4x/krH5MDdSYcqDQA6ehn7msdd9EN4C+l0IqPoPKWjJEeBROgTNIVjpJ9ACXadCjO5TlU4T2977tWeuJJBx7nlZ80lMc4Rl7vECm86MXQ7oQTRr4yyHF2f1MeZbAoHS9CWWxk0eSFuuWiJ+5Eps7hKUHsgAl7m9ZYsyq5Y4LnPPBJdcrKj0V6xj/Shh7G4DyqZQxDUUWxzA6w6iLDkxnqj/LL7naUX3oJ7RN5j1uyJLq9S4cSD4XCyzGljD/hlZKaL2Kkwhmb0iYqzfWCNoPKIb2VX9FJ/wGQX4Cd6idPnnY5UB7hqPYtngO4CS/3EI77PwvU2OoyR8pv+QOF99Px9zhnq3TB8+n5jpb1i6D4AAyxDjEM0xxNlTgM8lPuMgW4aEGnkc0RuDOnF/wC3LkzpzU/8I7BnrilNq28liOVxV+mmOCSTZsyF3qB6rFTgUovEbF9KPnyDi02cqn+jrLJQhD/ATJoBXRHSqnsbWwZ/Fu7msO2244UWJTYXRm7N9l9RpmNYhuDwlu2lGIp1ijGG2uyUZxlo7CjOKOY81KobRRt23G/VID/guGDDz44vHZx8ZHE9j+SuFlAu3wNAAFEnsaTDIL5qZ1PcUQz5B1P5u5wLMzenjBKY3aSkH8GfJSy2u2tx/qUX7uGoQXM4043MvzocQAIBdTCqfWv0iWkW8Jfg2HiqozApCYcT4aKgwZo5rhDTa4YD8DQ2Cc68OW8UXZXedS6rhUjQ7m0OO96zM0ttKvXrrdbt15vZ8+f9w5kJh/KOmU+0aHZ4YIqXhJBAWYC41EjvMrxjFRjZDpNmdjkNx/jr3DqgyIN3T4K0ONcb408rofaxIoCYY4Lbi+cZCgfVnN+696dj9oHP/1JW3n62F92m7WijgKM8hKFm8mbxQ44/MKhcICfiZ8dJHjk8axPpNSGtoeHLmtE50k/gmVCPegKM8dDtsUnlF/c+wo7EJ4DpT1kESIF8/Tp021paUk4wh8rwGoHOSlK+BmK4Xr8BBdQTydz4jEcV4DNPv0r+Sm+Uj92CtixKBlh55R2mJNijlHOUd46+jBWgMfljGg0mKo4XwDH6R2nl9EfPMcx3rWFN2kXwIqRcBCWhYdS2B8Tv61RGHWreoCz/JW+IOVlYkPZJh1Q6Y9D4T4eX7ixwYVd8fCX9LW7CpAWd+EpuiqPIvDYSQxmiBO6UYCdXwbZBIhPn1AOuek/zt/9TqP0yDtAeNGdeoUWDCh9hZzcxBGWRRO3ySBTRiEQXruDI/1F8fLDU2HzOMRu1PoaO2Ir3hFO/vQy0rsOJpHyyZ960M9JvKpJfUOKQL18xsII/PARN2FkFwUgyZhLf5DNzi8LUmTNfdk721l04+ZJjrP1sQGZNw+Ve9QmAkKKXvAQQzx5wEP9eQT+9GntAIeG0djd+QiQDzwA4UCVNSzzs0L6adouVAaO+z8d9zBO7lG2ozheDJ8lzRiKD8Cw1CGGYZqjqRKH8bjY3WWGQDwbNZwB5vz5maWF9pYU4DOn5zX+q30PeaE6ckgZwqC0tBd9TGVqDI+caOwXbtqqlF/y8ADOH8mAr06vcHdf4UYuWcArDxJNHEcgfGRB8hFb8dgvMMy9yLdlXPMKRyDslp2jESjZHJnoNgo2BsVbJn52e6O0Y7K7HfdLBfh/Arj9YPV71y4s/W2Jw1ULyTHDIIyQWRnpAwNwPN0Q8DpvD/fgdawjBKJEsZyTzLpLIdzkZUeBwR2/dzlRTBigesJa6aeTlZ3BHoPftjrbqCNigE7XGIZpyD/2Y2rABKgLNyGg7ALZ5ZFSqzAGYYgDPRMINn1QWIxTSEw7yh67IjyW39ndN295WYtbH26+eqtdu36zzXKJPBOBuiqDOXSx6+sOpzKp2+zcjHEJuzt1FFcGDMqkjkfrEUMdjvMpdayw4wow5Xmnyjs3PK6V8qAwT9zUVfh87ZHiWeXevXO7/eRH328fffhzdW6+RMVOT3ZySvnmiaplRzSKfOfnTKMfIasuyI75R6Tws0sEP0YKsGmMn5pyif6WVvE8kmVyRfndFC5IpA0o5LnSH/L56JmZtijF98y5c21hccFtGXxmnMGLJpgFER16VHiGj/gOqlH4ZWp6iOiOPCSseAqgLPAIjsduDtE/+hqK78LCom1x3nmrHUJS3J8MYEsZnwRFQ2CYPsopdeHpgttJhVIP8sAjn9E0v1BYWDCNnxaAp1AXjVXW8bEDqHxl8APEW2EREF5u4jGRxywIwGua5S4Y8qfyFpCfPsSEQ7oqu/AQRpohjYZOE2mLDtJUusJjt+LKX7QWXocP0pOdfgUUvhgHjfIAtcC2EiCl1butkiP6lZJ1UEYnZ3c5C2/3EQUzudMZGLPokxvrq+3Jo4dKAy09r3gAKsphd1cUWB6KHmxuVHn6ZLmtbWxIQikpvKmxyfQrD+HOJvnhBbj01RNWEFikUmj4MOaXF7WyTYuAetkrKN6MeILBLxt/UJYchfco+txEYfkjvcKRY6DkZogXKH/B0P1ZAbwuDrd+Yxg11C+Pt9Ao2y/Omrp+VjA/OwxRDzEM0xxNlThMjVFDMwYWhCzA4ALzVWtLi/PtzddfbacXZh3GFZocj2DBz3xSTx08lvYiwVlPCmh7jtEx//mjSPvKi1sMgu+WXpGAUkxtyDshXF5oyU0e2z1tNnMkIzJlk776kdORvuIVVhtAx/3BCr3UV7TiJ69dJkd0dXmQO1L5Ev7C4dq5pR9Luv5Bdciya1KwEqwwDyICGhEgXRmA8Pgjq3K58d3azpJ8lR9wnkrg4JFPZTLhZNdmxruhDHIIuDA7bUE8pC3UpHU5A3/VweEDMPWkt5D3fB0QfBsLdNChHECTcQofHZQOSUf07gdl8BMuK2nKC4SXmjIUxo4Hj/02N3MbxHl/8OLVdvXqNX/0whfAK5wSwQHtKJ3ZxYGGCb+gZmXVIRlc6IRA1QGbMHc+/DaJC6/TdgwaADG8VWs6XY/EefdX2iQLDyYWVrgAkx47mU8fP2o/e/8n7Xvf+277wfe/1+7c+aitb6y1/YNdn+XjM9Bbu3nxgA8EPNfqnx1udrXgD/XKy06WGrWv6n6iK1fwmnrSNvBTtYFq818Odn53dg982X5eyOHogxRhtF8GHq6bU5tJU2g89H4mHJeuXGkXL1yQsjmv5oDHqqn+LCMIsEpwmJugyzFO2/EPDWkI7wkM1GvUPyywqovliBfEeDt93V+p4xiHB06Vx6706dOLbltk3TghjMlB/38xmBiXOZTjIXw8PGWgfNDXAV4WA7LwTR3IV0825PEkglJWC4h8NCEvsRFW7sTlOr2Ko79gKm+FYaec+EmPDOAmP+GWCaWpOAw4hmaY7ngc4QB1qvyYaqvKV2nKjawP8VX6ygPgTj+PIQ9hAHmH6ZM2Y9ywTAA3YdS7xg8W2u7LkhPOh4ObM7c8Ucm41euErfQeh4yX8UMB9F2l5xHvlNqOx7QPHtz3uMWLm5m8g4c2f6b0lM0n2Yt2y4LEkheONqRcbu/tGbdrqH+mW7yh3BwN4/iC2prda8YxJTbuzhvGEqScfC4DJCoHZBXmfuiwAGEFShGaoZ1xtbcv5VoB3t5pa1poFs/pHsmfdqgyKh4bM4Tj/s8CLsL/gLRtyq2wz4q3p3G2Sn8Uz4vhs6QZQ2gLDKkaYhimGaaqemHRVCXLZYYgDkvpU4vLsBPMDvAbUoAXpQCjEOdjRkqjdGysIJMnupLosZM2pp0kP/AP/J7zkCnGe43/pGN+5UlH5B8cRY/i9INe9Ii8sqFw4p3GPv2SZuh2jXubJRw/7hgDOHpIcBIIBmSv10P1MS1OM3a/VID/J4I7T1Z/fu3c4tfVEJ/rQSOoTipRGQkcxmElDD1sFD76lzj9S88w0OBxVXq5uh3wYKY4TyJ0FoGVPSZH/RjYyEP22gkeQtB2nKKjkyJcmZyqgxoU5o8DyBB+JK6DwxXmUCHLtSVKZ38GTuIPPNmJHtI6ffDihlc2BJFeyu/kxLQUv2f+yAUK2fXr19u5c+esGHKuj85KfgDF2scCZDiCwYLAyoXLEQ1KFhaLQMqAzwowHU4TPB1dZ4rowcGfaHO9ZTMpl0IMfsCLDtXNk9v/n73//NEsWdI7QU8RGVqkVpUlb1VdLZrd7Kaabg5nCKJnd7CcaewuFoPBgiCIwWI+7n+xH+cPWiw4xCyX7GlBtrqibtWtqpSVKmSGyMx9fs/j9p7zRkZkZTX7sq9Ii/DXlbm5ubu5u7kfP34UxGDD7sp9Kb6ff/az9snHP20//elP2meffdLu3b0lhXdT9bGnCXpPiuiuFNI9X5r/RDbuPdUVXHpwEkFla6NsFMzApbb2AJZ6cF0AqkB4ZQKlTjCcOeROUpRfDX9SsDln+NzHHrjujPPY7P7ukDdhc/PtwuVLbe3sms/aup5CXXjdoQAUU4XEL5jUnWCoUaNO3LRvATzDKxO+20ME0hZ5AW5za1OK+66VGcKRIxRglHKO/XA9nNvH1GU77ZcB9RMst+cx8GKcaKuO4BU3TzTcHvJTBgD+UGboQ+CUAuy+IHq4UQyzIwnuEI+NMldKbimRhYN7rOAexj8qHWGH/WO78MtdcWXIh/jyF61S0nFXuco/plPlxpQfKFz8x+WBu9Lm6NGQJu4Y8PAjSw53f2BTIAowCi1C0bMW0I9lydA31GHlZixVuPqv33SX7DF+8PY8/XdXC1Tf3iKZs8KhP/cxixxlRI5Dj34PLY4/8NSFF9igb3zFMz7kCkv6L+Oc3JKZUn59rl+Gxe6u+iwLX8Zl8kj9hRYZsstN3zBPLhRZpc7AwZBiogCrflLnXUlSPGfJuXZyshjwIKm0lvPINABu5eH8R3DY/0oQUqGp/ui/Tn9Sxi+FjmNLP04u2/6idRwQ/2U4Awy8TXI1jCmMccZYDpchlurFX/U6nUZ+yWBegOMdn1Pt7Npye+8dKcCLfQf4ed946QsypfCkQHXlQ0MJ89MMwiQjPvanUNr4+UHaEbxcW9brXbgJT1u4/mXCX8JwT/xD8Qx4E9XxHBpwcMglXTfhdEQTTKet1LjS3wh/rQD/LcJb55b+4vmJk/9SjRXJFUwEohuECjMJ7zhAhQOOp1Ht7oMOXtwdB5i4ZVkJFYAaoc0AxoCJQsbbwZ4gNSFw5seCDE4fyEZkBYMHGv7DpoMoLJ0okNSwlrJVOYyPRHdQ6IRf6LmMo0xRTJmQSM+EBg+VZ9jp9acJIvXARMjkNtNW19bahYsX28VLl/z5Y+9iCEcJlC6PpZlcUPCgiXLCF5w8MZqXKOHKjAI7O+9YZzSSHxsnMUOZjIg1Lgtlho7AIT0cC8OAA87e7k67e+tW+9nHH7WffvSj9uknH7eHD7jyaVv8ciaLx5zZoZI67e+qc04XJXj7yW7jGrgnPqLw1Lu7s2fmNNlxx7F4oSw2qavigbZ2XcjwGDZG9a5wzvpiozg/lRbLC3FPlY67f3FvSdF8uLHh3d/ls+fa6rm1xgcX2LWkTM5T+Lzc5+xskm+Ba1JhGGFPIFhDHaaG8aftaLOkIIyinfQbxVtbWyoLCoT+FcFufnZ/2S1jd5uFXiD5jtruGEjrB4qf42A6HiaipCgnKUPDjRixkYmhTBTSN21QbwLCwqO9dhNXeZS77HH4WCnEHodjl3JY4fjBHafFEFY0Kk35Kww/Cu4YD1Nh4/iK43gOT2RYhE+Fd/c4PwzjFHHlLnrYZcZpUTyLJiZxMUUncTmWQptQdsZFxh36GkCdWtbo9wJ0BPoPLehdXjmeonjuPlF/O93293bbxuNHNjzh8fsEJOlt6HT6od+lz/GEhXHuqZ9coABzrRkSw5MCeKH/8EJvPqSS8S4LqxxpQ/HlCsc6F8mLeVbURYdyUq4qR17MpU7TPyn7ON71oDwiT4zdWbDUC724+cDK/fv3zVvxU2mVacZZl7OPod09hsP+VwFqpYD+pMwnvoIvp0t84YzdUBzoHA3Ep55eBairgnGKcS5jnDGWw2WwMuUED3ucJi7VM3UtYUQGefntvbffbIvzs4pi40WybHmOApyNF/ISLbfPqL3IT20NnpVj5cWZXlgb5MIMkcDMWQbkZ9HFX+bZ4PFn3OQwbGYoqTkgbZeRCT5uIgXmU//4cRNbeEXLacDBJi92XHAqLiPca/hbgU8fbNx+4/zyu2qU71toOsRNC2XwKVNxhw1x+nU84N01hevHjdxJxcGvPBPhIH3HZS8PYOL15CuhyQcZ8plUX9Nk2uzIIsM9b9kxkLGkQbnTQuSTTzpVj3E6wmU6jTFYmBVWpsK6w/yUAsCEVcqDD9bTgZVLTWKeGFQ/Qreyx1VcXJC/tLzalldWPWFm0lA9Y6tj8zZ0faGLPFCQ2MFJXacMDAY++K/ceBHL9e6/Xk6ly6IBk0EDw+oZxYsJnjNXB/t7xoFfgPO+0KxdFSas+3fvto9/8pP20x//qN29c6s92dnU2HXQuNZsf/+JJkMei9KCUlZlc48vu7J+OY2JUIbzhT66oAmRiXFuTsro7FwmKOcYPuOWoR5lWPlzrRyTJnXr3d+dXYehwGnY9OX8J1Se2fkFx9+7/6B9+vln7fHWZltQHV974822okUH9cQkzA48X95DAXe7UpcqqxiwbKbOqMtpwD+J65HmFY/HtSzikA18BFMm7A0pECjAvPjmTzkrIW/nr2pC4OXGTkkmecBO907BRA7HYLl3DeJJ2BEA3QLc7NR5l0+mFIiSGc5mc26WtrLS5b/0o+KBXT+YJL6Aso95rL6SOkm+xHsnsONiKrxojWkA+MFHJjGVptIV/bFSBVT82FR4wdhNPQCE+D2EQ3jlLzemeMJd9QgQBgx51ngapW1Q4Irn0ChaBqXFmcVQ+EeG8BOO36hGp6yMM6oP2fL5eBMv7cDJs6dagEr+2QVmUwFFnzflU3cIcBSQ6muuL9kowMgvRyBY1CpH52VepbCSJziMHc5X/RJe+QAGV6ehRNfTOORqn/cgkDmVm/ERm0LkHvaqmyi1qU+RS44ew8jXu8tdfgDqEjdv66MA5+hYaDq90ECtxQK4h9sHcJllJvX/quA+2J29HcsNHM7jlehPUFyS7j4O0vavCuP8x8nGuUzzOGA5XIZYqhN/1eXhcp2SF8MMPztzSgrwcnvrrRttYZ4PxBx4HvEusccv0lN3MaRytiqYX6aGtvxsMpEPOoFld6JQRIYtx/aTsfiUHwl3GHItulVXE1nu4x7lyGZS2hBs0lJa6JSiXTjZdY7b8xX0RZvjEMkidCuN51WnEf+Ofw1/a3Dt7PIfqn3+H2oej/pqkzQ0Ut0VoDLViJPGnIob4qHgf9zdO0D3GA8bp7qGlBkUHSYCx0iomQit+ElhrC+rGJedDZIWDftKmhFXoOIE3VkDm/Pows6YZQGmDPojng6VTpVBijgG5GQjGhLwCocnFGDceayn8D6o56oilPZM1hpulS87aKelqEUJXlzihSw+IJzJ0h1VeXM5tz+Zq3QoGdRDXrqDD2E7L3hhAnDxnLeLil18q5yUN18WQxmvnSV2oigzQL3EVjLhUh+8sLfbHj560G7fvNk+/9nP2s3PPm3rjx9I+dzS5MKLbtn1ZbHCl6cYgzjHiwKMbuoBRwRRZ1RlNkx6lIudYHYTWThwF28m7BQkrKStJpMwprhV2IE0Xl+BhsKpOj7N+VXZ7DTfvH2n3bl3zy/FLa+utatv3GiXrl9vM6pDrmOizjgKwbETFZTSdxnRT7KYQHmxbaig7i6gnEDqPzKEsU+IJWuc/+UrcLWLRx3PaQFw9uyqefExFNUdaU3Pv3G/HMY44eE4KP4DZs47eWSJTEQG4ZevuqEAS2GSYgNPlifJKvJ5wKP4Xgbsus3C8ikgDLyqC9zBy80L5S9+8BdUmko39mMKB1oG0cBfNKBZeRBeeZBf0cDAa+EVjsuOTHRc/NhA+csU4IZW0a24wiu+qJ8C6g00DOSTJnlVOgw8g8BkKerB079fNNUfdIDCh1P6TOVJD/d7Cmqf5yy6CJeM3bl1y+eCqw5Iy1iFPPDUqY49wA87wSyCUH7pXz4CQTsra+I4flP9mgUvT7m4WhAEFryMZV4cizlM0qgsYJh/uNY4VWOSwigb/dTjgvKrl/9oc/oIyrv9bqfQoxzIqq8afJQdbhWs5yF+lY3QXGaANGN3AJtyx+f6/kqQdsC2j/xl6ogSUHkdTZuw4kUwQRGdwXMEFM8vw5mGcf6jHKcoTPM4YCWcupVcIwodD/twGit6CuIzyDNCPru63N5887q/Ame1VHMHzeCNMBUiNDIOFQ2cFV/jJG1Hn6JurXhKBl23JAsqSSdcI1Nj/wR6Ps7P7tiRUGAIdxuIQNk9dgDaWbhVD8braQfM2PD6WgH+W4bPH2ysXz+3sqQ2+YcJSYNl9fOi4msM2YfD+ZNjNKDpV+5JnAG73ALFdYcHKwY8T8IoNRIO7tJlB4aXc/L4X+KicN6gZsWIu+fk3wnIS0gpVPAA1MAznOdVuMJqNQaeJ24mVmj3uJxvi6hWJ8PPY81SGggjP9x53NmVVTjpAzmPBf14Xp2VeO78XVjghSytYoWWzqxya2D3i2MewEVPdTA3d0Z231kSjulCWm58KaM6bS8HeftRkWjCIzs9ue+X3WoU4LSfzwB6B8dqqvATtru307744l775OOP26effNLu3P68bW5wfRLFOfBxiIOn7BxrYFI+KL1MMuSfesct4/ZmAlC7HWii1R8TLJOij0KI4Owcu5+0B5D6tVGl2FaoB7miJbrPpKCx68vjWDWQ6My0zZ3d9vmtO+1nn9/0LvO5C5faW+9+rV278VZbWlttT4UKLZRNvrbHwkWtRuUlAuju5BSwmzDiOgyuJJ3gUubOP+iIgJUU8c9l6yjAAJM1u16Li3NtTbzRRpyfdnt2A2VK/ZWgo495LXgxTPLuOhaPlvPcowqgDKFMuD8Ih5TE82ITYb7iR3IKzeA8tdxP+omVkVKS6QdRQEk3lG9QCsGvMCA0o5yWIZ78cEMbWkD13TFuKUu4K48xzaIFDrgAfgzjUH3hqXgt/HIXVJqKgzbugrEbPpI/fU1N1fGxU0eUgXyIDT0WIcgAYxayCh7Ru3t8pS55xWQ8E3dSQlVOpSWcpz1CFF3qSwovfVzyePvWbcsiT0Q8HrKTr3AWriiz3rFV1+CpDTKCYkuf2pUi+kRGjLgfMj6xWMrZfY1PLGrP8Ol0PvHev2CpuvRZffWBzCl9oUR+ygc5A1gIM/YwhzzVeFRtky/mZUykPrjaKuGSvxTPbVUfY2HRtr7BLRCMn+lFGhEndVryeNgdSHvhH7fdqwH4aYehXQgb6Az5KPRI+kO8YYJiqt39IoTsdF5fBuP8x7mOKUzzOM17TPqf5bLjHk7jeCXlqdfM6bwE9/ZbKMCzqi02s5DJ1FzVO39VVZUXjHkhhWBWuPJFfmGNOGQXTzaH5BKRqvOyi96E7hTE37M2H0KyPcGETiEA3W3exQ9jKXSrTkjH/MXsV0lrnM/I9Br+VuHC8tk/PHX66f+k1pvziCJTihSNREPm0vEIw0TgZQBwED4a1mFM+JBBqmn+TkupZEqMsPHFJrFyg5j+LSpmpSaIeSlJ2e2Qv68AvfuZhKFffMlWkgyAivR5IQbdLpj8wUm4kWDCvzoO+Ux2fvTnF1JU7nrMEhwVjcEeWh0neSmtJy+FYqBFGiYj+FWceRE9dv3mpdAzSSzwoh+DvuihSDLxcLbVZZFyeGomb9qTLuVyiU3LnU1p8tKYa8z1GB5RfhUvGtQbSi75zXmSEV3FzfCyiXoghp3h+fmcQ330+EH76Cc/ah999ON29/at9uQJ32rn3J4UNPHHd9uZoMJG2lhSYr68O6ty+3yW/rhL0VfViCkWNCDBN4adJK4wox6XFxbanPizNDABmo7SijnKxcttT55oAhQdqVTeVVbltFOabLFv3v2i/eTjT9unUoBnF5al9L7T3vnah+3aG2+1hbU1K8nPlOfc4mJbO3uurayuKhlX05WMpe6QBfjmD756rdocB5RNCcunOhDfkk/app4O8PUfPoCB0sEig1bkVo+lxYXcSqEys0NC34IpZK2AoDFMZOwIA6exB8Bf/WLsdqkYmGkT+fkkMVA7f5GhyKYXdSw0SEMC93cUMsmW4n2vLImpC4ygFJjKzzKgsKOAOPcxt0WOR4wVViD8nHI4yq8/VSp64M905dKKEcq5DHdtYrOAZLEBnhUuaMsYv+PSV01fBhn3Ak20WZiQDv7JG/q8ZMXREOqENNCsMlY5gfJXHPTAZZLOfb7hARmphTRtgnyIiHFQ6uRJN5NNfTO5o0xkfMuX9GSFT/pOlx2PXUqYp0AnfKk/efAk6e7dOz7TyxORjO0qt9qU/ogSbL/6cL7oyTiUG1V2Fb8uOvvKYubMfFtdO9+Wllfa2fMX2oWLV9rM3ILy4Fw/YpKXU+GHl9/EuEjkfDNjRI5SqF3l9+JK4+AZLfR5sS2KDvMKckGfgieVXWXxHbEqB+Pmwtw8Bbc88PLtkvo310Ty5S9/ElsZsCOdIxm0gyzZIia3PSS3IazCBxPcVzGH8UOz6KdPjYG2TxhxA84ULvUvw1/x/XITqPTjspQcVnjhYCu2m4FW4Q7Qw/WHHBY3kKFNCQOKNsaLU5WPOQDxnusvwb37zptqO26Xye6viQgHeS0enL+NaDHvm3roIwdssFEnOYKY/uPFn88U94UodBmrZJkPUkASOmXwy8AGeQUPEx5ShqF+JnqE7Rj92EZv6k1mfm2cyZDPYNQvyfM1/O3CncePn1w9t6xZ+8Q/9UpF0uIVSu+g7ihqLLsJU5oKx6QjhxYNbaftHlhxHUhj4QRJ4Pv6CJsQCSBstcvB+VcLOXwoP9/5p2TIXjp2CWUEkTzhCxoRUBGEfM8i4cVBwMqHgDjcNWBUOXHT0TEAAzNQ8UDRAFL+dCQy8262BmwUYGgdaELMCzPsbudrZDx6JJy0dHImp/EECfXk1QtiSE5kDQ06KJMK+J4wFYcbvuv+0BNakoN/ZparplA8n7XH64/azc8/bR//9CNfafbg/j0rbOxMPuW4AxMWk65nIzIUIQ0K3p0VAxhXiYzP6UFV+G4zRbILBDNWgKUwcWWZjyQobmVR9aJywhPKL+d4g59BheMO7ELxEVepKj728FzK2bYWC7ek/H52627b2H7SFjQZX7vxdnvz7fd89GFFE/P80nI7szDXzsxzF/CKX0BckOIJD5QEvsOtMpen6lBjYeqUsr4Equ0NuDFKCP28HMlXznba48ePbLP4QK6RZyZszrmjpFBX5E39EU/Ozv/LGJiCaWTTG9lA3KGNkuLyq02QQ6D6c+SHNh7kXjXj9BhPgt2uc5nOhTAZg2yn6/6Sw9DNxFn0qEdswoAKL0M4/SBKJC/JZjwY+BzAJexpSlFVgMOzMI3CaxzZxX/x4D4oN30PfwH5Eo4p3gsqvOgC5FNAXOo2fa8U1YFOwoHJAh9c+jBGkaVkcORozKPxe97OQzjIFABNlcxfgCOE/PicLLuknJf1zr+Q6Hf031xBqAUjfU4aLLfX8BnxuYVFJZYSrDB2eTlexD3mV65eaxcuXHQ8R5PouxxZ4KtxjJEon9CVy/kwNrFox0v/926zYlkw+oVU+BYeYx/XsdXmBRsRCRMeuKKTdktZkY1zWtzydO2LL+63LZUN/smrdp1VRVOA/3CYGev2i3HHw1gWxnBc+BhY1FBDh2FIm/Z/VShc7LF7bAPIDJCwIRx3wo7gSaaL1gSmZXiI9BihFBhkkC+Drq4stHfeeaMtzucIBOs9rTrdEOCJQBIDrpeAXT3aTx9MM/0/MgOC4kSLxWM2pCx1po0d0SLVBP0F98QjR3CTVyBpR0gd5B/z/SUAJua1AvwLAu8vn/vfd08c/A9SfNeya5lJ4gUjQcLmHBeTAe4CRAxVLLvBUcroX3SydDQ1+USeI1zdpd+kscDJO5El4Uu+vYMzq5U9O5VMDEx8pUhNJhzhhmZo86gMQuARV50dKPLOT3ZNpMYfmeKdODp5KaKEVZ3gLvwCp1EnrXQM2FaAeelL4ewwcS3W7By3O/DIcE5p8iIJExt0fUb2tJRfpZuR+xQ7HxSTN2dRkFwc6h8ezbrySzk8SSgGjsifHWAUL3+Rx8WEXx5/apLb3/fuJDu+P/zhX7XPPvm4bW6s9124fu4O5azn5WLqh+GKfB3qCVgOgdvGOfe6w684ZIZ84Q/jF+SgrcFqibPeKid14/N+VoAtEaKvvBT+DKM84eSp3Dua3L54+Lj97OYdKcL7bVWT3zvvf9DefOfddvn69bZ2/nybX1lpc0sLUoJlNEEvLi1a+WXhkTKE6Un7UY/+6zBxvASq4GNQOugxYVMHOztb/jQmO1WUnT7CkRYUYNqfOpoowEk+Ma/EwwQG5KIFvOiOny7iNhJPPhOtoqRPj/Ejw4RRVAwkvFPp+LSp+1nPp8Iov8vb+wnK6DBZsqkouTbtKJeEo9AVTuGZfqcJHdwsiqE/xiFd9WVoH6bll6064LYRHga67ndKCy/GGdGnHwCVT41/xRNuwkhTYaWkFuCEXC2M5PMv6ar84GOQQuikPOGfP2TWu7XeQS4FmDzSjpUblE2HOI0Z3AShBA7zXbnr616UuezCRklVI/oz7ez4Iht8YIYd2dVzZ9Vvlq34KsAf7VlZWW3n1MeuX7veltXP6K9PRJdPJm/L5oVP8uLYFwooc4fvGVZZ2L2FVxRgxgDXtximDimbd3h5wmPlV+XHqM5zXCMKD38UlkV9nm7NeXFLGW7f1oJ4cyv8i9+SgdRToJwKnsB0/OB+FSg5OQzHhY/hOJQhbdr/q0DhH7aPgsS9GH9UEoJU/VNQ9UuDjPOh3XhxTS2mKI46PGsrS3Pt3XduaOybNZ1TCs/GWtJO8TlSgJ1xmbFSKvw8YeVLczzp6cevZMiXOSWNHdrwNMrhBXBc/wnnL8P+T4PXCvAvCHzy+PHBlbWFOxqA/gAB8kDUDYpLDeQ16JeNyUAhISFexn4ZBjxEZxAfRKl8cnVhR5SjiNABmOgUK8E3Gf6gKdVnlmMDs6waFe+JAUWKAZKQmrhJG7rwTRyds8I9ociMwfTL9DBwAXBJzyQxHkTLkGflB1Q4QNiQNo+S4Wn7yU7jc50HUi55wQ+lGCWX2uKlESY2cAlnUPdRBvkZC6BtlVDZobySB8WhCjKI9MHJu0t5PLoohW9hHlpSpoXMo3efJxbGvbt321/95V+0P/7jP5YC/JP26MEDLcY5/6i2lRLqlbTkAVouofLDlV3fXl/mC8cAro7Oryct13kmaJeHuiQEniVLc1II5jTpovDXi1eKcjGYWLnp5hkXiJ88I2X4dNt6sts+v3OvPXi00eYWl9q1G2+2G+++067euNEuXr3aVs+fbUury23p7GqbVdlZKJ2ZYwHS71JW/m4n/bvtYKYb7xpQ2ePB9yVwFJZaxjvX1D8ygvKbGyByvAV5Zsd1ZXlZ9own9KrEYsfQeXp1GJBLJoFyT9so3fTpyDBn7SO7tFOOFODFTX3h5yiHJxfJhZUWQfUpy4MMeKXMEZ50fE1w33UfWQhUnyKOl5fApc7AIbxo1XhjUHjt2obf8MDkx7gAXuUBr+RR+RzOG9zKk3gAm3SYiiNdFoQpF+Ug3kcxZNdO8WFa8FdlwU2eeVwbXiov6gebMGgA4FC6MS5tY5py+rpB8TOrfg0U/YJaJEMFg0Lg4xdKx0IYmfzi/r0Jr8gs/XJ2dl7l04JcYSin9SSGF3fZ5WVc4vYWysG4xhMMETEuV55tbm63x1pAp806v5SBfOQ23yojfjY1qC9gdy8f0OF4iW9K0QK3nohxLMVlEQk//XMdsAiiL5Oe+s2tQSyeb966nSsHxbvPN/f4L4Oqi78OvCztl9E9LnpIN8wxXwVIU+ZlkPjCQf6oLMbBcbqER54qTfAY0wt3nIY2wiCV3Pd78sSztrQ839579822vLzQd385skBe4A/90zCQmnajBSgBQZ6eOk8ZA4LIh5u8qSC3ZUR5e8ZSHnBNOLkFe+yDbmh/VZiury+H1wrwLxDcfrj1Hy+fXfg9ScfbCWHQiCLLoIzbfrnL4C+oODksaI6paGyZQregIMAyNTD2FBMwbScgr+wecX4N5U3dzTgWVKUHzXkThrKIkCuw8gmd5OuwDmN/lQU/E05NOvb3jlnlJq4G7sM0Kt+igXmuaCYEdmHY/SUndrAYsFEwPLGezONdBnAGbSYaX5EGDedBKjo6CosMVLpNlxaa8Vhx89Ig50sXF0Rffo4xeHLZe+IJEGXj888+a3/1V3/VfvyjH7Y7t2+27a1NT5JMnMpNFHsbe3Ud2vp3Vfaq6uWNG6g6DG7kB3cZWDa4uhRPm0mZmlNdzqusc5p4mXA1pGp0YGKn7qREys+j181t7vbdstk9eN4WV1fbG2+90268I+X3jTfa+UuX29qF821hZdm3PpyUss85apQEFlDUZykoaTMzYoC1hMf/qjAqvsF0e/nIizbNC3DbnsxNX/UyJ8V8dWVFOCwGoBJKRLuuBO4VXvnYezyYZjfypGyBo9yxSwEmUZQ62osw+g+KCPKKEoEcoADubOOXjMrNmUvKV/3A5zAVThlzJlMKl9KBjx8atVuJG8CPfOMnP/cD8QYOdMoQXsbn0DEKBw98FD9KUXkTDi8olrULTJjT97xJlzLuTnDghXDolMKbJzRnUmYZ4pEj4qq8pMOPe0wfN3EA+TAh00iElRySruoHwF/lAtx3hK+gCaBQlgIM7yUgxsMnZAzaAbJV8kWdcXaaMm1vbbR7975Qf0udcyaedmfsIQXjUD6NnCNI7ATPzGjMWljwOVvf4DJqv5ITbjt58PBhrwvamjofyu167iLpehANrgPkDDq7u8rOYw5Xt6HEUDfwTbuzWHaZhMNinvypAxTl0xo/uVmH+erWzVvqb0+Ug9pKPPvIhSH19POGarsxHBVWcFzUkGa6T78qkKbSvTz/yGhgqKPpNAknZEwXiAI8phEAhVDvJ+iHHWC+APfee1KAF+cUR1/mYJtoCHmsAEvkpmHKb6o9SNIq+hkz85QnMln9PXIHUjCSR9wF074BGIsIf3W5oV7GffVl8FoB/gWDy+eW/1Bi9a/UiEhMGlPhNTgXeHA9BAnTgCe7Ysd4EaSCUmEzCJIOxatoIMvJs9OUECPYKMC8EAcQFvIRuMrLg7ho4k8IcdCOm44y4Utudo3gBb7tl/FjNpgQGFcsml5P52vFvKocytQpGsgfA4280BEFgqvFqAYmoKWlJU0k7CTlxTfupuUFD7LgZREUZCZeaNAKNnRilF7ZJ0/RsWVwy/BSG3XEzhg7K0wy3NbwxRd3peDeanfu3GkPHtxvD2Vu37rZfvjDH/q8L/FckE9Rqm5Sc728MiI/WVnL5d/Eddv+oTpcdofBN3Xa60L1kHaTIS/aWIPUGU1QC1oMcExB1dEOnp9s+6K3u6dFgxTfbdmbW7vt8eZW29zdUwPMWtm98fa7vunh8vVr7ezFC21JCvHc0qLP+56elUKnduOc8wJnjL1rlQkbgNepNhYwkLtQXwGMXQXv4BZTEHJyoMmbM5coYwzIjlc2lHd1ZVX8uKYcjg1PGcyrHb4KkI66jg+oMo7tSFT6UPpZXoKrPseijB20ra0o7dTPgRQSdvhIwwuNKCXIJ4oc8RzpKaXRst6VQ2BSbuVNHpmYtKyZTFaDAuy8lK4M/kqDv9woRsh6KeDkCY1SgMEt5ZZ80/+kTPU8AOILZ9xnwQEfGixSiS/6AOUu/oremEfoUDbCSt6KN+rPH6BQ+Lis4AJj/sBFPpDLPImhb9GfoqSjWEZme7vKkLbSe7eU9lQ4hpf/uE2Bl29pr4cPHvocMAJZnyjnzC99ky9WuvdKFrjdwWdpVdcZk+rJGHeJc1xJ7UleErEdyTmfTS7+6OPgUD7ieSkxdRI+8dMX6iM1LAgZPVR0p4V/xp8EpH/4Wsxer7QLdJYWl3wGWM72qRb3HMOgLyDX8OveROR/BoDHo+D48O44BAN+2varAmmSLOnjHuqgSIZ20R/HVxiQcGOa1hBX/aagqtlBciOHpzRXYZaX59p776AAI2+SDS3kkE0r0UkWmPIIpvy0vXiIx/ngI1ueOI6fBo0XyshBEeJ3IDntm8DzI8JeAqMqeCV4rQD/gsGdh1t3r59fuSZh+U2E2gOVWrUEqKAEHoOQeWDpQp/RSmBrLBFHu325tZAZ4GuQxHhCsDuCTa/ixRfOTRLB7lJwegIJK2yUsjURemGbLqnAExBnhbeghwM+XsGEo7/kAR3CRct1ggcTOjDHniW0qZect41yTL5MDkxqHC0AeX5hvi1KITszN0tSKxXswq3xogl3HmtS4St4DNxMBlYSMaofVtDMd6dnGNjZYUTp1eChTl/KAGGc4eVTxX/6J38s80ftL//yL9pPP/rIYT/58Y/bRz/5id8E52okapfz0qmB1ImvFBLPoatuqkjK4GIzSfb2r3qknFRFTYyJC9teceNX2sltG85F9dPrRbm0RSm/C0srbXf/Wdt8stsebWz6jO+dLx63u/cftYfrWxKWmXbu0hWf9X3/699sN959T/6LbWltrc2yoOAmC9UBVyrN84LZwpwmVim/VmKidCCeLErMgTxRLNLGeZwqBJh/AY4KE5BwBEic5UyGukPpefDgQVd+oggiI4vijyMQkckoKfCCDz591vu4PI+Bkv24Ox/dPWXrD8q8JBQlKy+LVZ+hHtix5qxohcEY1TIoXM8tr7Q3soGCD67rWPG1+1uyAuAfGwDZwZ36SZ9Gear4AstNp09dcXa9FomlyEKDtJVfAWHjePIAKo9SVqGPsosNHma8w40fgIfil7RjIIx40pUbA3C8B9rc/EEcPFHPAHTGuMTDX9ojO8y4iad43lmdyO7Q1oQhN8bDVphpyI8ywO0Y3AQD/1tbO+3x+rp3ejn7i/I7J0WU4w7PnrELLFqSKa5s5AVehIBjMBh2fKuvI0PwR54Zg2Z8pCG3WLBg0AJC+XFGGH5JBx4sE2elWB7GO953YJxno4PjW0vzC1bYCQeHPHI7T9qALytyleLFi5fa+QvnvTj76Kcf+wwwL+Vp0I7gulYiQ/+5oNrky+A4tHH6OFOOLzPgFv60fZgOfmwCh7CCaf47PmYUjjMyyfhVsjjEeREmWT59Gjl+6rO/77z1RltZ0tihvLm1Afn2i8DcLpQMQqDD82mvwFKdf/Ofts0mTXjIQks8SU53Ja/w6CcMvYiMgSfYIbGLvoKZ/gti6u5VTKDq8cvNawX4FxAurZz/N74WrZ2cQ2gKSuixxwIfkyY1zkQQgLEn7gxAuCVioPOjMAbumpASBF7ieTSCIKNQLEl5JJ4JAmPFdIp20uAmFLftjgOY5+4ucFpw3Yk6Tjc+s1pl7nGlQBcld7BuyKt2fjGhjeJzUsqYFFt1TsI5C7ypgZpHfQtSiBjUUWLmNeh7F1fKrScG2TNSeq18aNV8oMmFIwuPHt+XcvWFb2zgMTuKLy+0ffazT6zwfvbZZ21za6PtSTnZ3d3RhLepyWvbk5G/2qTJYqKUifZJ8afsKKDr3OWhzC4veKlJTNUBk1+A8EFeiHe5HQ6Aj506ZsChvdlZBO8ku0nK88Hj9XbvwcP24NG6lGGFn9FEqMXBBSm+b7/3fntXyu/1N99q5y9ezo6v6m1mXhOklF8fc5Abw5lfdthLQaFV0h7ZjYKfKMDh33Im+bK/h70K0F5Fo8AyRxlloxhyLRM7Vamr7AAuLy+1ZSntqhWHWbZER5Zr0XITYqH3Coa6jQkPYxs4HJbjD1G+OHLj3TrxiALMDiETR+oKII2MknjRAK+SD+JRDEtBm2Aiy8iPZTplAw93+UlLOkzlM6ExwhvHozhBE16tnAoHRRLa4IBfihlAWIUDlS9QeWBIX/wVT/FTxkFBr/LUziN+AHcZ8seYT/mhhZ07bxMP7VKqq0zFFxCeaZuMt8WbF8VERDqMV2Ww30qxZEh8q/aMRhRjJ4+b93mCImCBQhlu3b7t3XpeKEQ8fW2YcFkcbXP1oPJl/ONzx8gFfGxocYpckyf5++mAaLB4cLnJQHmyqD2rvru8suQnXjz5oi4Ye1jAiGuVRTIgJYg6TniOPPgqQdHwlyv9IhvjX9/91TjlsVDAU0H60gUpv+SxubWtBf5HVu49tPHuQK+bGqvHkLoMjN1/U1B5vwyOQxmnfRU6BUFFJso+Om2Ux4IXcabTBZeQab4y91UYdomnRNAbDsghc9jJE099+8NbKMDLCw5joW8ZV7rIf/idcDZmYQK0fUVknoeR8JByI7PQhNCkX8nN042O5b9AQl6AHgyZn4d5rQD/AgLXol07t/JYA///Ab/ayYBwjc0YEPhJ+FTUYbxpP0AIAxMDoQcg0xjwmIDoYAycBPNRCHc4xYFPvPPu/oJyF090k4HHGNIAhVtHH+gwmNDPBFQwyWOUF1C0MeAUjcQxsWTgzplP3rDe9+dFUYLZTZmVogceeXGWLTdeaATXCMLLA4zmu/u7UpjX2yMpvXfu3m63b9/08YYv7t5tDx88aPfvK/zO7fb555/7QxbcPoDS7XtaRYfJ0VcGyU8NepdRdMmXIx01qVAz3m2RqfIwYeIGUJJQQHoN9/DEgRtjr+vJ9TEJE57+mad50YUdcpVQ8xRvhT9v2yjnon/y9GxbXj3fLr/xRnvr3ffau1/7oL0jBRjl99yFC212QQPomVnvpPNZY+4Q9bVuKMNePHTlnXZQHuajtwn8VFmwx6Yz+erQ6UCzADrsRBPmR839TGTq5bmfACwvL2syWFDZ4S11S71m6O9KGlXV6b8aDHJa6Q7bQNz9KYqyQ+ZQgHlLHx7wWznzUwvVi/x+9C7bCzvKAeeqV8qFDVC2Sf2SRpNQlbniyBtT/nHaigMO42Hga6zcEjfOv6BwKt1h2vgxALiVx8BL0uF3v7Gb9iu+snscuqGn3x6f+kRZ9M6nlEPOUqPgVZ64SV80shsaxXuKR9k58sAudnZYoQt/ntz1z1GF5Jm6Ig0U3HedHzKlcspPOVA8vTMrP7Gff3bTY1EW5SqX0vDiaYyUUowXqSRBDk5ZplGeAfj1QlgmC3jGSy3YVSbOuJ9dXWvzi3NtRW4UVJQdbpfxRy16vbIQZxxiYT55ZG2jDMiY/iFuKRPjVxnfBaz+jgIMfV7O21jfkAL8U1+Dlv4Ez+JLXSO1M0C1BzB2/01CtefL4DiUcdpXoVNQuNgvT1dxw7gxhum0qR9ChvDIv+u3h8WmphlHlL98UOeYnlpeY96MFODrbXV1sZ3R3MQcpOTGQz5JMaHfrRcBij2SdpNznCZOfiKLzAXuwwh4pZMd7uIewgcwTQdX/N+sea0A/4LCB9/Z+OMn60v/nZyXJoOqhKGE7PBgMY5z205ghD9SfseKMHGeVN1lBETJFAbx0GbSkM+DIG8gM2n44uxuSJEBD15IxySWyauAfIkrfum4BfjrWiUm1UqH3zzKX7x4l+NQ2sIb41ZcBuDgE+wPPWhiyYtRGgDEv2+CEG9MIjwiZWDgc6U8StyVIru+/qjd++JOu3nz0/bZp5/4rt579+629ceP287WVnv86JG/gf9AZofHqqovHjsxeVBvTDzeoaH8YsJuBij5YYp6FZd2MzEBDhNvtEwpsJMy4hHUAiXlzyAWPMfaZuDxy22EQ0vlZ+L2hM9ENjurQWrG94+unLsgJfft9u77H7a33nuvvffBh1J+32833n7bd4/OSmlcXFlWGim6Uni5GcSPbaUI80EEJkqKQW3XUQ4m0uKxjAfGHlZQbfaVYJTeuSJjossxBx7Pbm9tt8dqo1J2qIEl7/4ue/cqixzqOjuNxEMxbSDXFP2Xw7h8Bcf5YYVdPuSPO1/rCAT9UBXjPonWwOePvZOuvgHQU0sJRoYxuKEZ5UmKTFdigCp3GWDsJx3tMNRPZGgMxbN3fAXEI8P0U8y4bQFs6I3jSFNu8rHsyV3KMnEY4miHKKykgS5U4Q1+Qx+o8CjH4Zkw0kCXOuXcP+epURgrblxWoHiCx+Kn/Mgzhj6URXSO6cAr4lF0MaQp3pAfnH3UkREVheUYBJ8i1xgmGb17757HI3Z4wdnd41aKPRPkXDDXiPGUanN7y/LMWVvKRf6Ug3GElwJZsO/5qRI7eiq7xujhpVOOr820RfVTdmo50iBm27bGNfqmxyHJlSwvxPOyc45FoBzva+HPy7uqEOULPnjcIpHPxM/z1EfjAUcv1jc3fQSC2ygYZ8g/R9qUvLfRf26oNjkOjosep/syGmMoXOzD7vKX/MV/NO3CDXR8TFYm8Qun+lX5A1mk0aaYvLh90BYWzvhLcHwSefYMY96BwpFxgdOWiVU5jY2o+teAYo1TQbw8SZ74GYfSf096/KK89YnvZOGfqCWkKXq2oR+8epL3KuarwmsF+BcUPvmkPbt+duUv1Pj/dya3mpDGjVwdKBMEAtMBnJFABAvofqVzmCUPt6Zc0ScHD+rgCQFBNq4MpMD028ESbF5M8RVhGpx7dk5XPJF38VzK6oQfcEZu+3sYOM5HftyVBlqEQacmKAD/YdqVtsIxDmdC1R8lYceXF9/YAWXnl90LJgvqkp0RdnI/++xn7dNPf9Z3eW+2u3duSQG+2x4/fNA219d9sT27ORrVlQc8qnPT6cUr3BDmulXePlunCY5vsYNDHVIOwjNBRen3o0elJQxFnHJDNzuFqdsClw1sMhIQTV4Bc2CcqhMM5SNcxRefahtNWLz4xh2+l65e82eLL1271i5evmJz7Y0bsi+31bWzGjiX/AY6O7ynNLn606kyeSGRNia/8MD4zCCZ3GQU4YlQZQKKH/BRKorPKBzBf2WYwo38OL+ZPHJmkXNYAV6RAs+uFZM8R0tIRRrLLHxBBVRofwVe3B42A0B3XB67ZeDz6cFzKTzs9D6VHHImPfUCjbS3FLmTkR3qD+WEXTe7ZVCEmFx8JhN5kuE2AdwoRuwWFpAv9Q/d1P3AK5MS8keW1UbwaAWoyx6Y5Ek98sgduSQMfOiNDThuy55nlR++AOLAIQ5T+AX4aTts2kskDealGybXol/Kb2QwskQfB9hJHx+XAKf4rDzHbnBwF0/BTZ6pV8afLLDIi+Mf8FhlNA+yU77e9qIhh2zRUfjOk3wVjqcU6483fHPDhpR0pmT6pM8Da2xlAcRijjO2fLZ9njPf8kMz40eecsBbldt5yeCvY1RefEt2UnYW/HnpkjEPZbYWGzyZ8pcq4U3s1ifvo+zyAvSsxv28KMcmyMrKkl+e42jFvOYD5gWOZnz88Se+5g254vPdQOqRerD3bxygXW1wFLw8rjsOwTjNy9IfBeCPzcvh6PjpdOkEhIyDwaGNC3dIMyijeRJBuz9tywtz7e133mhn15Y0bnCWX4styQ+40EkOAVSE5DoNwvSvEoaXnkS56Tf91UcdHI7MZWEF1LsKwc1vCEy7RQXx/2oK8FHMvgReK8C/wHDr4cbHl88ufl2N+u0eZKiBxIOJIQITwyDQnWWNhcJKL3YsHKYlFzHpAAIFMAASkz8gAyyTNQMehomZdMUK8T0HQQakMuCE5yDbJX/SdgFW9glL2jF4wuimcHCHdmgC4/RFgwkik5mM/ExOBzy6VPp6GYrjEcRzRvfmLSm8d+/4hoa7d2+3hw/uaUB/7LhdTV71+NCKHlnI+EU286R8XY3wkQmEHRCUE4xCFZbdJBSUTJh911t8wTMKDbb5lHH55K+y2d9hHDYEM4BUnDmxnTrxqOK8UWg5znD12nV/tviK7NWznBlcayura+08NzuoblCyqCuONqCAodh7B4vZkx2A5GZDkamXDL4xQLUVEF7KROaYLKkvMMCrMlaaY8HxmC4zknEGzVM8/t7jXtRNK8ClJFDva2urfpmTnS8UgoLk2fPlh07wZfmPgHbsKSdAnuMy2C1DrY1vdkDJKTzqhDbD789aq+6QE2wUnzIouSjxKEITv9oK48WVyooCjUJTu5d2o8A4DQoW/NE+LFJCw7Q0YYGXPJFf7q/OjQ4A4Va+FRb+YsgDgAbuohc6sQHoEI+ptikaAG2RsJS18i3ASzgm/iE9aavPR4kOvxjwxrTKXeGVv0H+lD3p8uQr15VRjygAKNiDrCIyQ9/LC8bWLxQQZVo/bUdKs59SqE55WvTF/Qc2PCFjpx8lmOPK8E8/40gW7yjwlIpFMuGUGwV2WNCoPtyX0o+8+FGY3TAhNy/B7u3vmkc2MBaXOAdK3Spa7e8zvhoH2U1msY49qzz5TPsCO70owP0+b14mXl1d9jzAmEA788IrCs5Pf/pxW1/f8MKdOQJZhy//43wFGLfRV4Hj0r2M3lFRY/yvykvhH5eu5GWAo/GSvOKSBt+YLHmUXMfPL/JQ4wdhSvvsQO5nmutyC8Ta6oJkWPM5CrDlR7i9LxV7x7WVJKW7hCgazk+/jH/2QUD0Jn6Nbx4XFMZxHvLiLziAbJXBcwb4mBA0LmPhq4DxepoQ7ukm/uDYqbDXCvAvOFxeWfxDaRP/kwaz0xYKCdbYAGUDbnhkoAxhGFBQDLrfSCUcAgv/ZOAXHmRMoAuwQ3EgPMRn8pqfW3CEWZBhEsWBwNekxQBcuynEDcJJulBW7s6LQRhma6eZ+Mqr+Asd0MPHYT9Q+VWc8+k84vSHJhR3WkpSHt8xkfDIljeld9qjx4+EzCTyXMrTQ58h5BESCkImIBTV8EJe7DDxcssz76Jp5lIecMK5K3BQlsk4O74xBoWhOMPfsAIfYFI+4lSfPCqt+z5dHNLLVF3pP2kURzKnFSdMrN5RJBGTN4qLJtm1tbV27foNf7r4/IVLUpzyKJPbBbzjpAnNHw5AIbM8xKAA8zjz+fPURfGBoQS0qDx2ZYKGj/ALUM4atFH+ovwSQ/vL6nhApSlIG48MV9fJBZppSoa8sJDMcIsCyi8GYJLGnDt31u3u8478URbx4MVIz58BOZ6XA/yUmfA0Ci/3lC3a8JsbSFBm8kGDRKOIZAGEGzPshqY+yhRQ7lIG6StWOlUWTN7yz8dXUGBRYnjD3x9B6EpOwvlYy6zDMXU7AC8Mzp3hDuc8FudOZz6AwOP5QdnObjT9CIUIu+LgpdzwB6/gF85h3gmLIp5yxB9FGZwKG6ejrsZ+3IRRR9ikJV0B8WN8TNEvAz6LhHrEX2HYagXT8VEUyX/6Wfo3DctCODu1aSfiedHMralwH5uQLQTvIN+994W/nmZ5kBxyXOmJwmliFMg5jbMeWwmQqR3tKhdtiLiMVQXaEJ7A9TnfvstLmDhTOXJfua8/lIEGYx4ys0Cbz52xQstLzx4jRY+rHudU90vLi21lDeWXrwFSX9Rl7mfm+jPfArGx6XKwWDDvtAf9nGLAIGUZQfWNMRB22BwHXxZ/GKZxkRPs6Xy+Cs3CPQq/+muZw0AdjdMPdOArvE3CHDzQICzyjnugH5paFCnutBzMbSfbgRYtC+39r73TVtWGpzSnPZUCTPt4wSRgrijlcwyVv/NDguxGYmhTGbcqTBjZdACHiheXRbxwTtzxPRJ+s6BMvyXcNCdlhLJDvvQPfjL+07eGcL+PonDcnruN81oB/oWHO4+3Hl1aXZqRMPyeJKKHIj+DMMYgkL2RhZcBeRrG+PoZ3IfjHGAUwZDnuGMRDC67Qt4JVJh3GhA8JSZt3KRDWZLoOU0PN3FnYNsCKRoooeSDm4mm+KkyYRMGDQz+MmPcsXEYDJO/fSknkwcDuO/fVP7s6vISCOfiHj74QoP5aQ0WfCjhtG98YAcYGjVRHvSdGM41eULqk6D/NNAb2RDeq02KdzHnOJhy+3Xu4LnKalthdYaXAcRpO17Kl46f0mGgiRxoIFEaK4MyzxSWSTfKF7vNfLr0xltvt3PnL6m8XKnFNXfLfnmGc7KliCmJJzqVQnyw4wV/OcqBAnegQcWLDtyE4e88DwpyylSQMLu6ge3IQZSHtFOZF6FoReYxhReKz30fKrdz8BES4pmoUZ5W1K51/te7I+CLP8rp1EXrqGxfAuLUv3aPeD5chnIpy8ZFECekxKM8wCOLAQV0WuAO9LLjLo9ZHOQKQ31HBisuCk/li9xknIi/6st0e31XeNEe7OQBfei6bSX3af/BgD+mARRd0gP46UPVjyp/3ISh0FU8hvYqxbPix37MUe6iU/gVj3usoJcpPEz5HSdFHJpA1aFKaBt/nnRUuMpH83XcKJ4pN2kAxkK3Va9b+uadO/faZ599LmV4r+084Uq53HjB57FRfrmWkbZnnII2vFEWgP7H1I7yDQ7VTntZ6RTwmzaAT/0q3MoG/PZ2QullUcOHe5aWpPBqXKwnBFaUxcfCAtei9Sd/Z1gUk5YdXi1mhO9dYNXXxsZW++ijn7b1jQ2Ni/Qv5WNeMiZ1vehIKFn5zwHTeQ1j6Dj8q/Dzn8b7cWkHvsZAexeQ77j/FuAnCKnEfq4F2OlTz9u5s8vt6x+8pzF+UeH0Zy3MkKuSB+eFIY8yWLGVm3+Rc7AZ67MZwvjQsfVjbuwRbnzKJ4tf/MwV7AZP+ocEAzdJ4J0FI/StyBY7WGM3f12G+XNOLrRMDydry3qCJmHw8loB/iWA+bUL/9+ZZ7v/g1p2LUI9CPzYFNDAJVTjcLe6BSSNn4E7ysMYz+78W6QAZCYhDIickRvyYCeRMGKdVsgRMtz0CPk9qSe+TOg5Ue+Awy4l9Co+5clAUJMOcUaVAUxOYbEDlYfTmRa/QfAkoI7IRMjEwaSex9FSgLc3230pwOx2cU6UL4bxQYstXkKR0ks6n2cyX+wARzkgHzohtMxYsjL/mCgJUUhqQg1STDp2cEN3UCioFxTLUgwdJpzQxjfQCdDhex0K37TlD2oUEB6rXrp8pV25ck1K74omtvm2ML/QVpaWfSyEHUAGWic1GXYi98UHb5/3ga+UIeqPepCxMtz9VpLkjgKVdiyewzdu54DHUG00Chrhd3AA9sQyVH31KvLxB84isrgBi3qnzX3+V+XzMRbH8KOyUmWdqGkUoVeEkjO7R2nLPbH1V2V6Zg2YDxSc8aKE+nIAoKjwgtLCwiAKI3/1uNCm3N0mWfwJs6JmU/mmHYzfTYUBR7k9wXV32nEYY8oAla78YyCueKn4sY1J/BCOv6Dix2kqHvfYlCKMHZqZfDHlr/TYRaNgKGuU/nG5cIcu/XjIU6nky1hFA3CLB7iOdyz9NnTo3ygAZ7TwvH//Qbt163Y/DqP8VLcsqlmc54wtX6xUOXs/QgFmcYr82phX+lu+oHcgOsg8fJsv4ns54K+OxfilNIXj9pOB+Zzx5Rywd+FVRnaG+UpkFg3UH8ozZSEtXwjVQkHKM52H69s4+vDxxz+Tvel7jL04oI7JmaI77d8+pL0KepvB5Sh8Gufl8FVwX4RpXsZQfCU8eLRhAfFjGS7A7zj9+Baj5wda9J9sly6stW9968N2VoowZ4C9KeDFnmSKudzzWy0oIwfuR934nvxTWYD5HLyEgYWX5YJ0Mu4bfXMMN7JKXyG9F28KA3hp1/2FcmXwNd9eyBFOkfiRCc7YrSKNwut6NYApxXOO6KNSkwzZi6IOZfllXivAvwTw+PHjg0srC3ckaH8QoX7RFNC4DKAF47jgxi7lF5s0RCR+MAQrYmJj6GjcC2nFxwodbyFLqOkMCK1w67GgAdKkV4So0huTN27ZBoVlZzJ5kDd2FKYM+PjpRHQydsu86yjlKrwymRFOBwqP8RctBocYeoYnDIXSMemM8MKbzigenI/b3tpqj9YfuV4YFNgVYYIg3baUYN+HLB7YHcpbrc9cJ+TEDrbrvxcNd7UJxjsiXkRkQADRj5z4E56NQlEqqdvQIj4dFrC740YRITT1kIyHMtMmB9CS4YVFlC0GodXVc+3td95p166/0Zak8C7MofjmyqQlTbhpS8oJXZFTJii/vjFB4VzXZR7lp73jDj9xy6ieSkYoRxYKY54H3gejAAW6fB3PBpEGt4xwqUeYI3+npp6EjO0dLrWvXy6SAsxOHAlZuPC4l91t5JY2TbYmWmOw8/DOMHH5eSWAq8P4gxwGyk+WtUgg9sxpdqRVRwqjbE7h+nrmPmO51pBNWvdDtVEmpG5UXuSwJkPkO+c740447Zr6LToF5S+73Mf5ua+WfOlDtSNZOGP7MO3K/zCMw2t8qX4T+Rn84B12V3rcwDh/gLiqhxwLGMawMqVA1otztmVYHIvchH+53EegRX4Vx2BHbw0v4Q9hStkzPmJw86ljFF5fHcYtMo8f288uKkoGNz+QDgWYJzLQgT/4ZOxgMSOqxiFsZ2fbCz5uruGLc1tbyD13/Sol9XmgMis9O4H+7K3SEVnHNXzUieqiDDJnxAPHHXz0RW6Kh3xiO2+V33VsJQgeMlaxA/zpp59ZAUa2fa+xO1ZkHuXkFwHcXhOgzNgv9tVXha+C+yJM8zIGcZRoj0eYWAVkS3sczh+/42yUQO0+P3+6Xbt2qX3vB99pF86ttFktdNjRX9DCx0egtNDyDSBu9xx7imFhlONxdvejcjyh4BhhcPM01bbS+P2AMhrb/PluDAo044UML1OHf8YyFlvRI1CqLY+MX8ga8fS33ufijtyNw93vVPbDxnqObI8M6YD2v1aAf0ng3vr2f7x8dvH3NJC8PRb0DLSYwV3xY3tsAnGXwMhzBA7g2AGEn8kpSg7+El7eYpfTYQCTM5SsZGDLA23wyW8AR/S85XUeTGikU5j+oBi+ZOB5ZKb4pR5kOUwOrwChRZj+yNsKmMOSHuWIiQUMbnXg7B0vT/HYz2fj1GmhkftEefwPfTreKSkwmpQZ+KHlcsooa39SWfl499NKTEyORhjFCgN8QhuTndLEm7sx7+L7hPIDh8mOcAD0SgNPmHEcuIlXHYondnavXr3W3nnvvXbx0uW2srIqBX+5XTh7vq32a8GiJKiuYJJq9ETOTlYeq5KHqJq+jZC8c08ZlSR1rrKTrisBUXppU3gBkp5mSrvH0D7QrwVayjTETZk+6AGuH+FU2Qk/oXiOP6yvo1jkRSXakjpYXODKJhY1MIHhn3xILb9wKT+7ChOWO5DPsTCa3QvvsD0A5/LSl5AXJiKD8vPOCWWQl37mtAofZKgmbIHjIi8TozQ1KQ51Dtrgdh11IoTjPmwKx/XdDRMOMuIXYBUHEF6K+DgNeIRhY4CifZjuOF3wglvhCRvSlR/34bwjw6EJjMtNfJW38LErTfFqmpqEfVsC5501qbNwTfkHfqHFI1Y5vePLLn7kKvmN26H44HefcUe4KLOMN7w8xqeRyZszt8h+FM4Tktkl+wH8mIhp4vel3PKRHQxXD/Zimw9oWKGR7CNTXJXGew4oyqQnjPKg9LKA59Gz7ymGNkTIyn03yq/rxnWkNCobZebLdPt7PB0703ZVls9v3W6P1jeUFxsk2R32OGGuJlXztwquwwlUf+p122Ea5+WglP8JBRsnHGQVmNAdab0vKsC0X2/0DvBOnI3a7pkWQ4sLZ9r165fbd7/zLX8IQ7OF05ZM067s3A4L6/QDL3LtZ6EbJdYKrGTKu8dchykZo494wWQTZTlKs4zGN3BIzzzDk1Wuz8Rf+YFjhZn3DDh3jiINfYVPlOxuj2nnvQNeyo+S7fAJP8Kj/0LXYaGBsv5aAf4lgqurq3+ijvAvJdAnrRj1wbQm/YII/otmDCQdD8bTsaEB1OPpYGYQZ8KuAV7TgMI0iKrjIGjuQAz4wmZgJaMohk4O4RE/GKHYKUoKgyUUKCvXijeu6JAv4WOegSo7eIQ5HtrlV3yli0EZewppd/wKB8ifK6l4cQoEd2R1GPJHgeLuTnZ8IVz8k7bKg8IHpRqMiBuUv/BsPslTbjorEdktZeKRYtvpEW++O//UDzR9I4TCHGRaqUPcKU9XehVGPihYTDxMQssrK+3KlavtjRtv+cU3/CjAfL//3No5K/xFJy+2aHgQ+dSPqDDpa3AUgttfpTZPICkVTMgdf8LyC24UceondTGpk7L1g5tw09VfAWThKwbFo9v4xQsICaeO4J9BPJMz5xCHIxDNMsqVd/MLGvyEYznu07L55afKSzntmgbyeDkkvvDG+OMwsuGJAGWmXtlhIRyU7PClPbM4C6gKe51FjgcZG8aDIQ8MuNM4mDFPFfYqEP4iI/BYtMdxYzemaKc8ybvaamwKCp+gwzhjcxyNcfhhICz0MQMdDPJeJpN/TfgKU1kta4Ys+u3qvIJLOLuwvhpR4ciXRHDCix+/kq/CePTr9nBbxnB3862bN+32mdqT+eAGSVDC2RGDN+JdRucfBVj/NvHHbQW19xPf7uCyJV0W0TxB43qqhMMrfcFyJd5EVfGd9y47odvpiAfCdqRIc26ZmuBWmQOF3bp9r91/wK05++adcYqultr6xQDKNUDKRuOMww/jvAymUL8ykBjzYh60Q6KHuK+iAKvpFa+WfbrXVlcW2ltvXmvf/ubX28I8TzBzhR/t7ixEg3ad2BKK6h8s8hh7PTYRjxFxx3V5YOEek91bLxjVN7JwTJzlR2G1C1w3rPAiHbS8Eywllj6F29c+yiD/X+a2/wwGRTg2T3Gd18TPvJ7w1wrwLxHcebxx+8rZ5WsaLn+TgWcMEfaYicB2Q9gYSEvy2HIQP0o/oNOhJJg2AdCZsOktRR+lkEGWHQZepGBArY5s+hggPcy4/OFOOYa8mUprcnAY/MugBBI2nmyVuQfyMYSe4hWHq9LZLZvdXtwM4HREgI6Mn3DujOXDCXRMlMaacHa2d9qTHQYL+MxAAz0GA3ds5cfjbGjgTt6pBY4GsJNIOLjmSYbBwHjmCwWYSYbypR7I17jgCFPOrrC5Im2q3lwfAtqmFGCRMw34XVpakdJ7vd148y3v/HKn79z8gm+BOH/hQpQvpcqkmAmTwQ56qT/l4frKDnp9wtey0RdJNnLzVwAt+EGJc3lIeyCbJwgOj2F3vUwpBcSnbtLuMaFRtLDhBD5wlOKIm50pHgnTptCCF3bWVldXvbihfM7LqV3CME2Ni67jHXM8VL0PgD9h47hyj23alruoZXmwR1EooBwAZaZ+ki4mZY8CQ7mqngDwPMEgW8ZLeNUfYQUVXziuy1c2TjLJm7ByFz2AcI4SEAZv+AHcKdMAxBUtoKLLD4zTjd2VbowLDLTS/4DgweOLvBRewjK+ge+yWQ77Qk5haYMs/pmEWcD6aQNXnIkciy2aDMqMRwdKR5sTOakjRbJzSl4sbj/99GeuL0/8jC3mQ/jKmwVqzoknT8WYB3hEnhcX8zEaX+3n+s77GYzLOQrBEaBTPtbgF/ssYzn+AD2P2y5beBuPbZPqEk38qaOMv35ipn57+rR4WF4WTyfa7Vv32t17D9q2xkwef6ubiW7S/6JAtXlAPd3eQRaAwU27YeQ8xkyOTMlIwuR4dUOy44B2Dl1wA6+sAMv24oexXArw+XMr7Z13brQP3v+aZJaNnR21LWNub2ClQRUeOEtG5s9Ou5T/CKf3B7uVfgiXWw7LPP/gKDl9gXyqD8I7ZP0eyUE+KsOi8ym3KQmiA2CrPF9iTp6OAn2S+Utzehkr6p7zEx8cuZ3Da/ilgTcuLf/bg6fP/5WEe84CLlPCj10DlsNkjgMPRgVI3FHQhRZkhJg/8pu8iEPeMjw2A5eVHC9RsLp7LgWJwZG0dRcm+VQ63IDpI/2EG2UcHih3pXW54EcGf5XVlHp80QEm6YWBUuOVpeoJnJqYPQFJSUNh4pJ6zjjxZSZRNw53BmeC7+UScLaNvKHvt73p0KbFhFz809Hl7rzS8aLEdYVAGGUIsxGud3kJJ53txGeQC03HiQZlQkn0bq/C6pw0g40cbV7KLkrvm2+97bt94RvaeYQ069U8j0T52hNtyePUnV12dXa8I76HYsoj2t19Te68KIjZleGMJF+1eipDnHAJn9i8zS5b6aeV3Jyv5DgJO+v52p5s8tx54jhokJZHq4RjY/gELDc6YGNQbp84XfxFb0vhdf6X9NQwSgrHH1D6Z86gQCgUBbhP+GkP1Yz8xL2KAvwCpNKp9glEvoaA8pMtdQN4h0T9KjIAT7R5ZI26s4wrTSn94HniGXE36ffCi1xGQau8h3ShAW0MbqD4AiqscMfpYrIwwV35gZM+kvosqDTlJr5MhQOFN+apwspPXrhJO+a13EDVQeEB+DHJNzufAwS3THDgIzbnf/3yq8YMYVg+MeASljE3t8hsbm20PcmwOOhfk0wbwZOf9EBb5YMXwsibT7F78lYYRyB8hpfjBMiD8hAR91Ee6bKTxYtKCZcizITPBE960eOKOj9mFk9ce8VYwE03LLa909vrBgAf43DRJ7SOLGUHGLqZU7Jh0HfxUJxNQzzIpo+w48cVirzQx67vrVt325279zWO7InnWWEkDXXxiwJVDwFkCPvFvjqBMfoRUOn/OqBc/XsUOM7RQ929sgKsOOl+Sq5xROP7pYvnfAXa22/faDNqkv29HINBlpAx2pcmQrwKaLOpdpNzUICZT6NMomR6bibfMGw3hvT0RHhCBif9jMWc/N4xtrynj3A8yJs9tagwQ2PzcoA+UO03+G0JxJHoT7yv4ZcHvvfe1f9ZAva/dK8bOSYdwI0tY4s/OTyoOawMiCTGkoCS3qkDxBtFQsJgW+mRIDqKXypi90GJOB/Kyze8PHX58nm/NEYHefaci7fVAUXZNKBIejoJeTqn5F9Ka3YZo+w5PwH2UMaYgtAKEF6DehkgtHIm8gyddaLAO1UmDCnFKF+PHj3ybu/y8mqb4+U3lHnl7yMQMkzOKGuwxheOOP9EHaMgWm2CqOonK+rwRIcmAW7oMQHCUz3iMZ+KI40fk0K8V06vAcWZhCdF8qu6YcCCLpMvn9VFBtgNev6cXXMQTrSF+eV27vxFf+mNc0/e2VHefAFufn5BYafVXgxE4o+BzG1HHl3JYLDrip0nULloc/zwnRjaD6/KKToO4wdALlHIXZrwbbq2MbQV7ZH2YiFVbRdImheAOiC90oJRZUdJ8O76ibxJz64CZeGRF8rvlctX2qkZJURBlHKJnEIBuUZKCfeLQeKDNnU9vir0eqryAUNZhzDKh3K1tb1nvv2SiB8V09dcGhmOsGRhQ5moVXbewYliNcgYAE3cZXtR1ncIAWQO+S38kiH8UWyCF/qJK/fYD5CGRVbsGOIqjzHeOP/0xeABxNEPCoe0GOTBsqj0Y1yA9JjDfgxAGqDyKv7AD2/ItVEMdYzoMDhciM89GT9rfIVtX0ol1ySyOEPWeEGN8QN+WWg9evywrT980M6oPi9fvay+L+VZ+SFbe5LDPaXniZl5Ej8cl7h7957qQEqtePvTP/6T9tFPPvJn1eelTBKPAk76tbWzvrnlVJcTykC+3oCw/J7wwo67yPm4xsbGuoL5HDsKh4qS6jFQYmh4bJK8uQaU3gqw5UrIpFEYeUQ5KmWY8UNtQ78TDi/ZSkxF41SbUR09Xt9uf/qnf9H+w5/9Vbv/aL0tavwhB/Kb0OaXxEfAceEFXxb/qlByEiiZiKwUDG7lOa7AI2Cc7qvyqBr271EgjhLFTQ4dTowGJbqBlVAWJoLKG35g6bT4PnVCCvDuVvvudz5o/+Xv/f32Gz/4lubCZ+3JzmPJ9r5yfy48tS/zEyIxyQpaoacWt2GMO6n5xW1KeDRsufVnW6CfLlUdQoOyiFP3TcYmZI9+We/M8AI6mxYcJVKo5ySX41B9TvsGoA8QB33S4acS6PdA6iSyiBlz+Bp+SeB3f7ed3rz15h+pHSdfiGMSpWEBJvVqcAsldm/wsSl4OjUBZFIBmGLBY0Lm9gDcFiomEpQKDe6ST2FJeZIozUmROndurS3xKE6D9KnTEUCE15ORaJJVJq4IqnlBDDtdK8KOD6SjRJjHpoA0VZ6Kc4dyx0mduAxSclDe+KpRwpylJx4O0DOoP3z4uHGFD48k2Smcm59vpzXJgcyElxfgckE9kxrKL4/UKQvx1KO6s/MlzzGEZ3iqtkB5BTdx7rgqtnmlrmqA6/hUlrCMW7Rxh249iiace25RykVMfPCp4rlZTdIyMyonVNjJ4SWAEyezo8Mng3kcRluSkYYdOM1gJpoqqtMxSHn3Xz4ma4eahzxGdVsrsspjetCgPmQAt7bxYqqd0mYpH7XoAncgbIDkMQYUXYD0KFMoJYtLar+FtGvq+6nC57UQON8uX7okXCZ/KTYTBVjpRRhZHhRgKRMKr6Z4JXBfCoPF95j/cRjNuPOER36cY2PXLoutmCh+tQtJuagnPt0dUOJjJuSSDyaYySJGQDg0x0Bc1f0Yikbxc9hNOr/cRGuNwnAji7VYJAwFETiQYpYyZQEILuXyrqbqGiAcPPoGO/akL9zisfIb+wunYOweQ8KRwfjhP2aA4IzC5UeWeVqCkssuLy+ssbOa6wLzUQ743t7ZbF/cvqU0T9uVq1esJGZRi6LIS2/9hVsxQBrq4s7t264HlMyf/Ogn7c//7M/b7Vu3fCUhO8EHqkt6xdrZcz5iQL/1i0OqI9VY4+YaOim7uHw9md3qvSe7yodFscYsL4LSbyk75fMOnmzyR8YId/tZrmCvdvTTZvQNeGSH2U+OOKOs9gGZkQASHG3SoK9FwFb78z//cfvT//AX7YsHDzVGLrsPqRacT0zq5Cg4ru0Kviz+VYHyDvDLrgAPi8jKG35giVHsFK8tP3vSfvs3v9f+q3/yD9v777+lRZr66ZN14aMAs1dS88uYF2iFnmJtGOPGCrDlW3kAz+goxZongMCkbpJAtvCNF3w/hZDhxhWOEa0/1uJNeJQd2TsMx9Vv1QEyS57lH29CEUZ6cDLqvIZfKvjkk/bsrWvnfnTq5On/kcbETARM4EeTCEAXUA9qIwDXJh7kYgShg4D4DxuEjjMIVQXgRLASF8Uoj+H91rRsoLIoZccJBBZE52NvdhgVhwEq/3EZ8eNmAiCfMVRa6JXbfvfPTGSZLKMwMvliiOeb/Pu7Uuo1iKM4ehdRhMBj14adOE/eTDaKY+KLshslPY+EYcLDhNMNHZEOXjtQdNRMKKZNmAZXt4gTVp3IKD2PiVLm0ATI3wob/MnAM29gU08+ZsAkKzdf6ltYXGqzUubJ/2SfPHMFzSkri3wWGOVwQco8l92TBuWfc8Fci8Mu8cI8CwLiFKbwsjmXiPEbwuKBgYyJPGOf+JcNx7Dt3SXXUxSgmnyn/TLiHZuyAZQzb/byUQCM8hd/i+J9Xost8mc3jrNu7ByQll1kFGBEjbOZ7ATzZvDKyrLMkuvZOxCSA9et8qGdwq09rj9iUvfEvQKo7AXjNLgP+2lLjpFwdyqyMFn0mBv6MfUSOXV6hVElqRZ+uoxMWE4e6SvDjl2FT8fHrvjDZSxcYIxfNiZn/MID7YdiV/IO3aINYB82RWegl74AHUXbUDZoYgoqv7Gb9OP8gMpnTLfqkh1M5JRM/NfT9VqNw24mToz+RYe+rqx6+VDQE5780/abG+vKb9+LMNoVJPI2XYHzIg15K53rTH/wxgLzwf0H7f4XX6ReFM7Rh6WlJRvOAFshgAR/rgczp37DkSSOCvG59ic+ypTdYfpeeAfIHz9njnnCgJuwvKBEP2IcoWzUJ2ViXJesqg/x9AtlgvFs5vSsxpAZlwF+TqisZ87Mi96J9ujRRrtz954WCzuiN+M01BMLgkCv4EMAzn8uqDYPUAfYgywAUzhj9CPgq+AeBtr/+ETwhDXUzVgXd9uxwOltlUDCuw/5YhEkBfrdd95s3/j619raCl+dpF9l95e+ICqRBbUfQBbqPTbEVlgg/mQki3aFRtXBJPMXwbwLH7lBxgflHflQP+pzCWO2+7noON+eeWfP5Mdu2z1/y5rcEz90lL7C0pfV3xz7Gn7p4LO7jz5649K5r8v5bRoSQYmRAiHbipMVDlq9K0zqJOkoEQImXgSvVkcAvxmE4q/w2IMbBS4TLEIcJUW9JAqw0DgThNISYespwel++KrJyMqhOxB8OQeD+ZCZ8DuJxI4ZFNAI9DgOCInkNVVPCictgziDPXdyPtKqkzOZ5kcDu881KU+o+giEOmSIkpZJlO6j+F4WXt4jv8pdPv+Gd5xS8tQ+Vb8EFV9WZqGlMJjzhAWTmITKAjeTjweNPuGSzo9F5X6yu9c2NrfanspDg3jHVgZ6HNPgOEAUqyiZ7NLzkgz3RNIE8EEa5AWlFiUfxTGX5KN4oiTzeVR2WRdkL7ZlJuflZX9cYhkFczVfksP2TROrq2117axfPuPWCQxuDI90l5WWzy5D19fZKC8M1+iwOKFet1QmPq3Kmd8cR8lkzM47H+bY3d1pm5tcebbuGkFZXxJ/1HstyjiTuSIefUSk95FJ3bqBANUxbhlCaBtMxX4ZCNUUB1kNjTEQR78jdHdXE5DkEGUKO/mhLAQ3khR8u+FFlnfOMfBpejFDtvTR9M/Kv3DLbeWsQ+gPvOLHgOfyy84YEnqemDpe4VRa7CiIGWtoIyYzgDwrvNKWGyg6+Mdh4JCu4gsHG4AuOPBV8fjLXQYgHQtt6pM/GqIWG5OJ0phyKA19wrw4cOCFusVtOrIx4PkmCNHiflQmc0WkvoQaPAfZbZoyPiMvmUbZvf/ggZTgh21GMrGofrGyvJonUlqM0idDpyfVj+tB+e3tcRZ+W/LOGMbQIaWbcrtALqnByi8Lei0+UVYlSB4jbE5Qj8gFdUv9oSyziGQRoXQqB/PFgRT6fdXZcE2g6J/k/PGc8J61Bw8ftc9v3m7rm5vqw7PUmhmG30A5sCeBih/c0+BMDMei/DVgTKvyHvMwuGXbyc/IlAYGjN2H8b7ESHJkF1RY2oxx2SHeJJE9VIVAOFqonKTd1H7BpL0x+mdcbxrnZebOnGofvv9O+8YHX9M4PiNBkIIpWaEv5MkeC50sxoof52eHf3G4LcNC3F7UpDvZGNU2vB1hPFYxlpAOZHFcctp5mbwgztwunoxrovoXTo1/4Fh5hy4Y4OmfcAXZDaQPENYDBIS9VoB/ieHa5fP/9tn+/r/QgDZXOxz1yIpBbrLqVqNn4qkLyQMMnPg9OGMEpNOvjMQDp6DkKMKTQL4U5OtHoAsdBFJ/nmSC7EnCEwfh8tcKNXfZZpIHhzNqnpDUWSeKbBmT6kIrfzjQ4GxvcEkzSWcezIAxhziKmIHfVMULu6a8uUxpURw5/kA9+u1QT3BMCFkVc+wBxYsJLVyRQy+bq0/5OP+CPliZdfJH8Y7yK0z7eVHQ49SkbiiTDPyKpslVvOOSh+uMnZeehtGHIwa8cMJ3+HelxDPpMGFSPu8yKZ3vKJXiG8Pj6WdaaUs2NAr4jBVtorzJOLyrDTFqW9uqlxm1ldsLGxnQoMqjcN+3OH+mzS1wofp8m2dHeWGhzUlRXugKMjtYVpLl5iqyMvgJZ5JHSa3dLpRirlViR/vOnTs2Dx89khLMY+jNtr6xLqX4sV+CQ/ndkDnY37OSbuVbNBgPqWt4XoEH0WPwJMyV28vpAtvvkndTMiUf1iuYkrW0afqD+2PvX4DrVW1IHijAtF9eMKIvomikb5gv4RQPseuJQmSUeNAw6WvwgJxBI/yTd2iFBuMEwOIGeSfMSlTHLz+GdMV70UeZxeC34t7Tlk0/SVwUXV4s5cgAbnbxw3eVLzwRVvTxU5lEFy5xjDXEVV6FD+AmPIps+D3MO4YwK7TqL+lVAqXjhU1fX6awKMfUo9LKkC6L3aENQy9tXHkDtOHuPosylMPh0TSx5IY84qiy092I332SxRw3s/AkioUcH9tZ0QKRPpIjMl1pMNBHU0eEsAjkjX52gBkWeDI2eTRtHkseo+wzN5C3cocBjxHiXmQpC/zKKKlE0XguOXhqb7VA3w3mVhwA2knP+Li397TdlwL/+ee3pABvtTMzcy54L7IAR/iJMYsTqPAXwQwbKs20Sfu+OtAvxjSHtOWepod72mSuAboNORmVQI5XN9P5qC57WZBVtzO82u4pXN8Ackw/k2yQBvlQI3uO0fh+6qTkVwuhGbnZ9f3Gh++1D6QEM+5z9peF0+QlyGc5KyvJ7vSRAnOXTAkRP94gUEzcsBq7lG6j26QMLxjLW0cS0M8m4zFByIpw2EBjQUq/xE+pQGBMiM5BPUEmdJ22w1F+DDRMp6fL6PIafinh87sP1i+fW9569vTp7yNEGeyzUsdNA2egjiBGIiIVNdEi8Ahq4SBiQOEnrgut3AysedM49/Q5nfvrMMhmsEsHZeDGjB/jMwgPE0ZEkA7gMvS4ij/K7WGg3DbhdyjnOF3SEoefcsObOxGTt2zq4IkmICZpSPuFI+hBS7ik8xlf4ZHOZAVVR3TSWmz0KEGvixdAGCYAv5n0i2/+CC8i9pmPKldvV6+QT09evMNsbm1JIdxU/T1vl69cbdev32jXrl1vV65cbmvnzrXlVSbSKKIop/MLc+3s2ko7e3ZN4QrjGIPKzQQOMDCyO8AZQnZXd55sty0pMhubj9vjxw/bA3apHnyhie6Ldu+Lu+3evTs2d+9iy6+wu18Qf0/ue+0LuR8+fKCJ/ZFfctjc3JAiu+U696X7AhZVKEgosFzphBJ88eIFl/3e3bu+1aHagBsrMEz8PueoWmBnd3VtuV28dKFduHDeijUyyXlflD38lDt1mUF30mbY5e+GCMb01MirQS2CDstiwaStZcDlFg3CLFfqvsEl/ygqKJq5bYPP2tKns2AtmsUzaaCJGwNN0lC/+J2f0uFHlnGXAoxCjJ80xd84DwB/Kb7QgKfgR8klHgNtbuOoPAHC8FNGZIx05cfGTBRFuXkZlc+RwxcyAF6VDZyxv/iEL4A4YFwOAHf4TXoesRZ/PCGAZ44NEcfCjTjKGUVfi0TJZuVFXGgnf4zpq++gCKBM5/hB844uYybpegPHCI/aJYid2Grf2dn53IDyJAvujBHIBruueXrDOIFSwEJHGbt+96WMovCy0CMcRRg/aU9z64uz72MsbMAASow1F1jCRiFQ3SrcOAqzsiNlyXyojVh48yItsuNjYoT3sT47ytlMePDgcbt5647GjB21eZ5OqaWN9/ODlOXVgbbETrqSB6Dc47DD4DY9Bl6W7iiYxmdC7bMB7eKow3k5VgY5l0wj7553FcSYoPGNM8O8APdcck0LXb54rn3zG+/7GrRnz3kxGFlSP1Ra0D03CpN3PTLndx4g2k3EJHkmPyikdY/m8RD0IOqu6s/y02lbLyFO4dWX0R3oh9XPojyTJH0aPcbjbuf3ZeD0Y9PDX8MvKfBC3P1PLv9rSdPvICARrAiPd2dl09AA4SV4GQiHAb3CD/qg7l1IpSGuJg1saPJInA6CwIPrl4lQmHisxsCvMHYNeVy3KsVrdXnFYV7NKhnCCj5QQk4PBIcdhuK3bGDs5otmBU6juCpnlQOjVOnICseAa9563TAZY9gV3tyUgre1aYUYJYzcrBAKD+DRO52QgT/01d80+MMWfiamDA7JC6h8gYGnuAGmm5qUCw8gHj6xTYNyaHLlmhlPiuKRL9owCO1KgeISeiYdJqiV1bPtjTfeaBcvXJLCx86Rynma4xwMVGorBkPVCUrm2spqW+BssCZNt6fy885QX6wM/FJvSq0m40whE+zBvnD4g9eOnyM3njn5l6FMYGGnjEMpqZ+ukEhBcJt4QZLv0lt2ZfiCD4rIPSnaKBYAj8igS37IDbxz6fnc3BmXKzvKyz4GAa/whCyuSBY5O+x6ha+w1wHHxCOIm4nDm0Rjxl8CPCJ2y6o82FWPzlPlH/clFqqbW09U1tw5zQtukYMoVyg2KJqeFCRfpEEmwcl56DkrbvQ5Fi7soB+ofUsBRV4rHYZ01AU4yDE7i+QBTimgyT/KN27CAfBoh0oPT/AdZYiFU/okebN7Cf08tp/zzSrIbeWZsoevkvPqV+D5KsKdbdE/1c6fP28cwgH3yZ4XUHHwVnkWzYrHAJSnDDtehYchT+oL+mfPnnUYCzXKivLL4gp80o7rqehbfnlpT7LI4o6nEbycdhaZUx3wZK7uW6U/iYDHQR8nkBww9qD4z51ZaA++uN8+/ulP249/9EM6nJ+ozMCv6gyZ5yU45NcKiHjhxTxugUHW6RrIA8chCOcqR/pQyoqBaxRfeKfvRrgpE+PZzEnJlzoGH7OgC/BuwjMtIElQf35aJOWKfpdPb4cPbnqZm1vUmPS0/fTjT9u//8M/bjdv31HYkujAMWTSFtPgGMVhDzDtD87Lgd6adLTPYXovAu2JnbasNgXKPQ47DC+j/7J0R8E0fj/movJS9fDZTuQY1wCUjzSqf9U78scYcEIJUGwlWULhdibJjOaGOfWl3/juB+2f/ON/2L7//W9K1tYlixy/Uj/W3EAWfiIpPiYvwymO24HIl6yy40ueyTe2wiVb4e1wfSTeYF4VIotZADmm+vw0RnwDyCjjgsMlT8xbTzX+7WxutU31Rfo5dV7jZ9UZ7+e4X0DL1AXjrF/WTt1+Db/E8M23Ln5fCuu/U0ufzmCcs5uYmsAIZzBHwDIYamDrNhD/SAG2gDKRR+kNLV5E4kzoPCmMAz1e+PCLSzKeUDUAQ4+BkcfOa5r0SI/QAtCnc4fGMFjRkersLVACDozduVEgaWoipVOAA20M4A7RO4rpd0MYZUq5ZjR57vl8Kbw7TMqFEE2zFGAmWOqPCRJQtOlWnvAhzWwShgHKJt+xbXgefPjBjHGyAEndAPnKzYwm1SgCuDnewHlfHjMyWJy7wFVnV6X8XtAkfs7nB5mYeJscRdgDoyZJPlZy9txZtcualE0eaVKHIqqs0vbOwkD2+B0meZB0CEcypMHSfMq4zrGlCDPRRyaY2NMWTqsmcZjqsAzy5vSSI7vB1Z+VCQ/oUSJRWjlHjCyhFEGHOMpjxUJYkVPaK7LgF/JmUqeUAdlFOU56tRVM9bqVp9sFxCUMq7BeBbgdhAQoE64vGeiFj6GtMZRjc2tXbZMdNXb0vbMiPF5O2tra8qDP403zLCAd5WOXEvP48eMoOioXihv4+fIdtJJftRN+5Js2IT8WCaUAI9fjPEiPDR7pkH/4KRzCRMb0smvPS5anvFB8+PDhhD488rSgFFR4JA3tD8ALUGHgYVDoGD/YAYYXDEBe4ALQo1wo3ZQZHrjmDprwWbxig1d1wY4T8kV45U89pK5PmEfsqn8relKCSUsZoQPAx7iuSgHmnmoU4I2tjXZe/HAtJH2G69Rsiw6ArLPbxfnara1t1d2Ojz08kSJ889PP2h/+4b9r+1JeeDozy1Et8csCSy2pvGshwBhI/XDjQ87+0p/xe0Ever7xxULMuIR8SZlWvt4RVhVRVj9Cl8yiWgPMAwboKd5jvcJYAE82L5TZjHiAtrGVfmFhue1Ldj/52Wft3//vXQGeXUKohBM5fBEIezFu2h+cl0PaZQxH51cQpamg3EeFHQUvo/2ydEfBNL7aVX5G20EBRk4jq0DGFXBoz4yVWYgQS6PSRgeSJ8mcxpXl+TPtv/gHv9l+9x/9dvvg/be1SHuottfCWRnkOATyED6QQfrIM+UJD0SgDFu4lB/yN65r5CjXlB1fH77iqAN5ZF7ImBQ5pkzIMv2DrKIAS+i88bGjvjiMh0kDTtEpUx+OOQzEHQXJ+TX8UsO9x9u3L60urMj59/EzSbBLi5CUoCAUJRglaAzcDJrGURxDq1dmcuEnHIWXF6B8KwAvKHkCyuBbNKHnSUe0fPXOvjqd6PsLaO4c2XFkwihcp9Uf54ELLKLqxHYLr4T2RbeGgh5WfBROmXGZ8Y87HFA2eEwWTD7UCQojYdVdKh31VHRl2Q0UbaeFZs+v8j4KklZDlyejKCmFTwrHdr/jqJNeL8xLPNJE4WHnl/O+Z6RAXbp8qV25dq1dunTJu2woHn6RTAo+u6NOLj7n5vkU8HJbXV1W3TEoobwyMctocosUwD+jIQUVCiOjAJ1O7DgdJufAuQ0j1yOxA+ubIhbm2oKPMCxICVpyfjZSYtdkUDDOXzjXLshcvHhedo4snJchjHjjnDvns7zcUnHu7FpbWl60kkMZMDnKoXIqb26v4KU8bqug3JQZeatz6tQXE0S1F2V02fIzDaorVX05hXIEzjGAXJKKduupe3tDM/7IUPogZ4CRYQ/2k3RZLDDYZ6d12J0lHX7c9N8osMhmZBA5rb4NDopt4RcQTxgyUmnIq8YD3KUYkx9pC4+6A1Ci4LsXzfQAcEhLHAoq+RdtaJFn4UKLcOJJxwRHPwTIE1P1hLvqDXwMdMZh+BmfAPwo0qQtQ37kQ5Nzcwhh8IoBKj/oYIOLco3SirzjLwPflK2UcMpLf0aRgI7TSqn1mCkcwix3vf4M1J0MQRyZgCYmyvlBu/X5zfaUcqmM5G+ZBZSPX2JTHvRf2gIIbwrnoz3mub/8KprKXhCZhF8Wq+QLz9Sh+Vf/4NgTGxjMAzBHOo8dE3FmjBrGJSvRjPPP5QZNC09kd0vtyBEoPkjDLnSN1z9fGGT8VSB1MgBtNLaBsRt41TIcTvdlMI2vyla7pKarzSc/HXAzJqj9wFX6GKJIo/Zjl542VFsuL55p3/nWh+2tN9/QOKp+zyeQNd6Dx0LGT2flo3iWJwj1TYCyRcm/kUPcAecBuvM/xpjXuKsOcQPlL5maHKshXLxTEzwVxE+fHbcBfaroANCgLIeh8j5sXivAvyJwcXbxfzs1d/L/pgF5LR83mN5xxdQkUBNCGQ+ukik/YtMfAyGKA2/ho7ii1PiqKwlhXnrhPFwUCSYHaDDwZgCvHUAGPPJK3rNWgJUeLYoOJOFDkD14ugP1yV/2lwEdkS5QQgyd0BqUXIxxR3EB4tIZFWw/j5mZLO2jA/V6G9OMTQdLOsIKx8cGepnGeQPJJ7jkFSNw0IjPUfAEW2EDPU1ORGh1zuDI4oIbK3hp5uKli+2alN9z58635aXltsS1Z2qvtBU8sqB57p1fFN9lDYAorTz5YoB5bgWYgYUBsTjApM7cPhj4mTTRNB44IkBE53lQlL0zYT9HN9h1j+ElB3+7vSvRZ7hjFCW6GxRbviw4N8e5URZkyAgGmWaxguJFATUIdrePUTj/8Ea+HhRlcKctkAkYDa/4DTi77WCD4kR/gmOkcg8wCdUPNMmPPCZNL6i2TJ4oLChgHGmhDqIkAfQZlBkUM3AsY/RN5EwGPPwoecQN9NL3Cr/KjSGOtKXcFZQyCT5AXMl8AX7SF32AdtCv3ZWmFDhwqpzEVboKL3z8lT9hKW8WBBQJQ3jhY8bpU8ehj7F8eYw6ZZp1FKTyLlz6Q9UD4fT9UqahW+Eui+pfAuXyElZ84CYNeYFH2qIBj/6aovLnhhUWoaR/bh6gn7Kl1VS/yIlp5gw1d6gjR7z0yYcBuBs1Y2kUXG54YZytcicuCrHj93LrBrwUMGYP417aNsoTXChMvx4DRIf+bP6U3DYoroNTVpZQ0LlmkLHcT1r6uM5OcZ6YnfANLXfv3WvrGxskNhHT6Xn/fIAMXh3Mzwiom7ENjN1Vb68C43SvAtP4vb5wMo71qLRSIDKkNqEN3bYgUceMBxi1IeO3xvRT8p9dWWw/+N532vVrlzTOav5+2s8AixBiYlrkKz85u3sbkifju11hSgHCNSZpE5yQo8zwZyKd98ij/B3HY7zKUn1IAuk49y3JXMlz9UPaA7xqF+JLkT8Mye9F81oB/hWBe9vbe29fvfDJ7Ozc/7WUHyStBkYGROzxIF6Cg40fOKGBDeUZGtwikOuo+plMCShCAyqDMTRRHvN528pD9DWQu8OIrs/naIRH0WEVxz2WIpE48QIHCCx0yQMgLX6gbCBOY+MwIPRT/Aup0lQ4JmF0FtIg9pQjPKYMwyNjn2fr6TNhBY804MQd8ON7cxxeCsApPqaAgeP5EG56sqHgfEZ2xYuw3QxpuMkewwKF3VOUX3Z+eVzMjhO7pOx4khTqDIhMxKsr3IzARzE4R4pSnHhPfOTnwRZ8ZycIDwkjLl7C/aQAPin/xFZYr1OncfrCNfehDS2Fp25j8GfgpoiqZxUZP+Ugji9wiZLcwccP3/i53SI0AqE5DJJA2i1+jMsjkM+/k3L3Mk7azunD3yTyS0Dce2LyIhG/aE3oCcILypiUFfUb+iqKG+ngmX6BMuT+4fyDH/eQnvjQhk3acSgvUPkShkJIPH0bqHyQe2wAZQ4Y6A75FO3CJY7yARUOLfCIA3BjgMIpWuWu/ElT4xPjQEjQJkOdEB/lOGHjcNz0v1KCKS+KbeGSf/Hgp1LJwH54OEy3aKrqFZeJ2mk7HUz1d9KTZ41fpOEpGAow8stmAvQ9LvY6S/5dohXkXTf5OQdcmxcPHzyw4YtuyHopwIy12cGlz1Ee2j7x5t0vhg4LCegG5Om8Owir+/3ETqb5ozCqn5Ope+z0DRTervyipMgPj5kXGDNFW/jIMqS5NefWndu+WlKpTcvMkPfPDVzYKah2PgoORxXuOM3L0r8Mvmq6aXxkIf06DRVQb4xDFi7S5Oq6KIygk4bNDo+lSJfa84zIXTq31n7rN77fLl88rzj6IE9C6HdRgGlL7yR3GoDdbj3JSDyOIyfU5diERWGukJf+kUAy4Pym8ky8Zam7wQvthCHP7keScWQVGxqWZ8Ujm9ACTGNkjoPXCvCvEHz+xeO//NqbV7+vBv96KQQ1wLOzwKRQgzhQgsFgD3CuFIW3PoLA8QcGbwSQLkeyDJbs1mTXFLrQh4aV3xrgZZWSRO9BWJkk2EmmwzJgExYe0iEYTN3RSD8S3HL7TzZngCusygJM8GSgXQYc6AtD5U+nKRzzLf5R4uhcvGB2FN0CuykSPwJ+4RneCkj7QpoOI7LGc/qihX9kCkjvF1/o/PITx47h1atX25UrV/yiUF444jgAR1QoHwlFQ4YziGu8jLi2rPJRttSJX47TyIWfgccLHNdTgHxrB7fqDxjzF5yszjF5oa0PbDIVboXcYlSKWoxLzyQuNzKRlygzkROWL2exW4GskKPwXV/DpB+lAjqhUbKFCShOODwWRj6rbvzncqQsVSZgcMsehX8ZjOslCyzc8QPE446CSzlRsFAi+uJP8eFxUOboF9j4SVt1Tjh9LzuoOcdLXUMDG6g6QM6BiZI2guKt0hYukHboE1GPxy3LY0kB4QB8k8e4/kmXNKnviquxKGXNLjX1QtlEcZIWPOJIU+UiDEMYNIoW8fQBwkuxBSZ5y8hhfsY0ij/cY3zoUR7eS4CHCgOw8UODusek7tK+vpJMPnZJeWkVJbOOQDg/2cpFNETLSvYJHwHhhU36HLek8JW4+1/cU5yQSWsZRwbIH16wlZ9km0VhFNfwCD/0iacKt+xTVgyLQ/EJr9x8wbEH8wXtpyyU9sWg6hX+YE6u5BdFB/rQjZG8iCZ1QBw49Flupfn81q32aH3dZSN/+iBl/PnB0bSPy3McPMbBXeavC1817TQ+7sqf+g9EYgK4aOMaZ8MvdDCKxTBbaCydP3OqXb90of3d3/pBO39uRXpv2hgFOW2m/qeEopb+8px8QydGOOan5+M47Pwxb+Sp28tM0oYuaTIvTBTebhxvk/GG8rm3Sc5qzCP8cN8lrnZ/J/y9xBS8VoB/xeCtN678m/29vX+1v7d/Zqz41gRSwMAVhSFn3pg0eFuZM5V8EQzll/DISiYDAPw9Kb/Q5fEtu6cRRia00KN3uvuJPkKJcOJGCcqLIkwcGTyJIw8GTgQTHsfnxcLnyG17OrxgLNgVjxmEHn/wCCcfzi1XJ0L5pXNVeroSfLlL2eqTVg+qsIH+AOWPrXj9iZOptE5HuUeDgH4qMgOAeOKxkOtM4eLUbXT+wgWZiz4ry8tG7Bplp6rTEf/UPW2K8ru8uNBXyBnQOE7A4y+7Z7pidfhPYaKYwU9/ajJPYlSCByb4w5YhDJwJUFAqy1wHVOMy8dfAmjI7sYFwD2a0g9zOT3HIjmVL6Zn4WWyVMpG2wnQi5EKY/4WnfGsXGprBCs7YTNLZ9q9+YooyoWUcbzMNrjfxn/6WdiCs8JkMiKPfMLXw2JinEmRFGHyC4/plt002SjJ1QN2g2NA3q57KPQ4rcP0KKBfu8gPmSeHFy9gPjcNpAeLGtGgv/EOW+LOw9OJEZbKCJjdn7ceQ8sNHKbR50Y0jAwXkkXqM8k75gAojb2DgJ3XP2IcBimfA45HiUcpqF7XSgVN+AH+lo+2IgzYGPioNZa3FR+qR8S07wyichM/Ozdg9VoDJBeocoSoFgZdcLSkKw9y++Xm7e/e28kZ5Zaxi0teCgLpSPfvrh9vbvpqQKwp5qRXeLEOSe5Rf3sug/p/uZ7G/qzx2n+wo3Vbb2dmye1/j+cEB1wpy9psxnbySXynPLEQp094uGx87MnxtLtck8vU5jmvw4h071o/XH4vvu23bt3nkBUfqirpQ6amCrwiVBntsxnDYP4DrW9GY1Hq5A9XmQHCPp/VlUDLzVWgwzYAdqUi6F5L3cRLqjIvUpXeACTQu45TCT9E/ZTPuqR3PLi+0996+0X7w3W+1Vc7/qo25kYSjET7KIkz6BeO45xpeziY7MeX+AiPEd39kNfKfdDHgVN1NG+hNh9X8YXe3MQX2MzdWWI8nH+QJoK/RJ2vMo97Nd8edpD0EDu3xrxXgXzH45PO761fPLu3s7e//Mw9Wh3Z9y043QhHKG+U8NudtYT5owASEkEV+MqHFRPFg9xflF/pFuxRg4ykVaQmHPjsgFsgu0AgrnSmrQPwJB3+s/B4JxEeEJ1CCXjTKVBiQMPxRPiof3MC4E2Iy2dHheheBjsxhzsCttJUv7sT5V3+DQjJmfcCDtnjEJMAGpde0ZTKdnXAbnT13rl3mfl8pvz7va+W3JmRoZGDjs8F+CW150UcgpAqoPFFIRFKDoCZrhXrwIF/58A+/+oMpoJiTTT42xiPskAEqncD1TN0o/wTI8JIdFkY/0LIcyNSugBH1j5/bHdhpIqCUl9R16hyoNGkH5JB8SyZ73h2CU2k7vt1JJ4/9PiNnutOQHMcw4MAHdYoM5Yyd4jCmDL16jCeemHToH7SBJrWSx1KIoFv0MO5P6pvlx81TGj+p6fHY4zS4S2nGDc4YL/klvNKMcQpvjEsYeSa8+o+jHYbiVG7KT11Wn6qFmutXaXBHWa743LiAge5BV56q3EDSJkPcxStuxqTx2FQGCD/CdZ7DDhJQOEWn2sKtJt6qTQq/eIGO66unQzlA3qkDPhiBTHM0qZRaKIZGxpPs+BcPWjzAu8rMGfjbt2+2e3duK5yyYCLLflFN9AnbltK5KeX3iZRNXkCl79O3fbZfyixKEDk5N/hSGpTcZ6LBFZZRrNkFpp73bTtcNGxUPj+JkeJs5VcKM0rvvtzQR8He59o1FGnhQJ+yPXr8WAowLzWmrbG9WJb914PU2bQZw2H/YSAePtLOVefAYffY/9eBr0rDxxZkK5Vbyq7DyVGADbRj8kAG9es4p1QaxJJNAn/qWIueS+dX29fff7d9+LV328I8d39zLzcfwMgtHgxN9AfTU/tA0bJOX3SYyOsHnOAJRzIO7qSc8NHj5Ri5O5+0ew8zzzAp9yQ9di+d/eZBdi+y8WSTnr6GH5mqPq6f4HVTEFrTUDiY1wrwryB87VuP//32w8Xf16B1jUE8gw8ykkEdGyFil5dH53Vfp3cILe3DhIGNQdB8/myPl3NQrBkgS6lAGLOLVBMKnQQJ47wYj9o5XpHBnXN83PXazz3yGA9cAemdtnemMu4w2D1OP1PxBcVr8V5pgeKVyY982HUpAIf6KBzSQaMGgR4Y02kXVB7Yk87YoXiLXXRiAcb1P1Pa0DYO7nTMi9LAGryfu3De530vnL/gzw3PneFISephUAKeqU0X2traSlteWVRdM2CIlqoC5ZEqsfILXdpEk63PJhMgBmuiB2CDCXrCj+qDP5eVcMeBGFyn15//RYM/77R7QqZ8JY+hR9mB8AdvUZ7AJ33qNnwSjpswlxNFwJO7AgXQpQ4jh8qPWlVYmQGCl/rupuM61vhRXo+7VmcaiB94KL7hA8At4bUbUGznk3zBpX0Ii7LsvqPwwnGaTtO0OpTfR05sp/0x9C38FcYCF4M/SnMe2ROHn/5fSnKlK5xxOPjFS546BBdDOHadYY076XETVib+YTKjrnwURH7vnKrs4JFvPcEiDqh2Ih4AFzzo4CZ9Kc3gEA5M2pe/kUxjV37wCuDH4Cc1bvIHF9r4yRNDmMsjYx6VH2HIEFeaMW5xFaGE2OEB4diGG+UgHNgkvRXJvd22pL57/9699vDBffPgLzLmzVXhwjPjMC/60S/gQYr2LHWoujFVjmNkUcF4OyeFul4u5cVSf95cC2oWxxybQkTZFfQNMOYO3pBRyTF9kp3hA665lJIrN+G+RksJZ2bgjbuoF9rZ8+fbhYuX/eEa7oDe2d3VAjbXaFLvAcrxNw2vQrPyp8oH/MPusf9VYWjbr04D1GB3eZB5IbnaZgJyQh+ZzSZNT6UfugXyoN7g+fb6lfPtO9/4Wnvj+hW1teY/LW5oYxRgv1xGWiUsfrkGLU8dGbbCx4sKMG7s3r8w4MDF2I1QgUsusnnHiDxzn3B4fhaU0On9lT/qk/jirfqyw7uffljjg+uCAhyCSl9mDNO+1/ArA9++cf43954+/9+0ej897pgMUgxEKL9MekxWNXlgcl1fxIIBnImJCSVHKXgEJkV4H2VVAyMDOn8iTx4oKYA7iXuhJg256Uzs4LHjwJUsXJHFBfFLst3JurD7sZvs4taTShd6BJ2MoMuHMMjTHUhxY4DOuLyAeSO98uGREe7DOC67wty51Wkn0e6BlCVegPSYyhsbPlkggFg7XClI/GixVuIUOCkT+XlgYQgquuJfcR6YKCu8y3C+95yU3qvXr8s+50WLJ2DhMZCpZGTmuvZHLtaWfezhJI/NFaUSKZbygUUdp60Al/skE/9AJ9DboupCUGVO/WHwlyHelqD7oaHBmL9MrAEnF4CP23RlSBWlNGFFDnTXOfWlMjrM7agwBleHBEgXRbKnDmnXcxYAqX9iS6G33+nS/iRCjkMY3hNvX2e+8OUwv+EbvNBgUIY2x36Co1qQQa7pS3zEhHpHOfCusPoUNCknC8wJfZUvfOFOPUCD9i9lv3isPMAtf7mLNmHlJ335x+HgAWM6hVtxhI95Ktrwhl1Q9MbpgPIDuIsW9UZ6/JSRCY546BYvAPG44atoAoSNaVcZwANwj3UJ/OBjg1vlBMKT3ErAWEkc/FX9Y1daDMAOsH6Eu+8vGJL+4oVzllLvzHoUqDoTT6NyscvK1xV3tjf90upPfvjD9sO//Mv26KGUYMkXO3tZCIZnXjJGhpXYdLmv2OOP/pyXx2hkuWTApRE6ecuWCR+RG1FNoBUoIYu2FReXIrikJT/yzS0Q1IPGD5X79BnNKbOL6mez7Q//6E/bH/3pn7Vbd+7LLxzNO085v6y/uh97DFXnBYf9x0PhQfPLQLwfgum2m6ZRPBzFy2Hc4+A4vHG4ZsfuAnjEnzhXU1pMQeCknWgCFkS+ElN1TTgLIu6a5gjE6dPqP8J/sr3bfuc3Pmj//Pf/SfvGh+9KAeae6k3TYrFjGpqbKV6KqLp4xvhKuzO2Ju8e1QEHMUg0dWfubArFbvgst9rdtvJDwfacoADj9ET0SSvGDpelOOckBPeT7vd7OrLph7xoWp9adz80fvJN3x3AcaIfGSZ/lT9Rr+FXDe6u79w8tzh3Th3+d5AoJmXOEOZ2h3xulq84eYdDQoHxRCGDYDDQe5Le5W3q3JXJRMQOsOQuA2sXtEg26bMDUl/2ws7ulkQP6euDJwJoRVw4KCQG0QKNqcGCX/zIxhAGjcqv8A4L+RjMH+kEoUNSeJHbocEZAzhk5DzlooRW5jsUL5RhDKbvdFJUZHpofiuNTdIRRnTZmRDCn8ME7FJjOJZy7vz5dk3KL2d/ue2Bydh5BtU29cmiZu3saluRgszuW3YCUpLBCJwu7vBQ7RDr1aBnPrEDzkVlLQN5K6QKdx11fP8q3oAtQx1BoOpgCiqs4wKhFX+U4dCdpDZe4uAFPwMktv09beEnbXGoKNX/uK2TJnbqPwY6FYcft9MpynJMBPEyKNY8UuYFJFacxGNcdgFv+dfHLAiiD03oCcomDeEpW8pXPND/JtALUzTMr3lOGFDlgCZpKxxI+QKFU3jlHqevuDLjuPFucoXhroU4bsJwjw3pwCmamKKFOSocd6XFjP2Trw32sEqLqfwrPyZcjnvgJw4z5gVcyjKBXi6CuNuYIwZcQegjX8ajbktG5FZY1RHXkHG2liMQjJEcP2DjgDDfd837GXPYZ9qCX1iebYsLMovzsnl3o9/JLcNuH/liCMv1g5oDNC7gnpOde95FS3QWRGdJ9HlpdlH2gmzy4z2Cil9YFM7iXFtempMtPLmxl3mSyPsjSsO1mdTPw4eP2r0vHraHD9ZTLdSJlCZJruvmbw4g9qoEB7kGqt2q/ss9hnFfGMNhvOPgOLxxeMboAHUkblyiUg4NaIVYCsNFehbO9QItWjFPA1CA/YIkY7/8H7x3o/2d73+7nT+3pvBnPuftJwnEy/LVdaYZeiih0NdoErL8wAdJbKsNcXTjeNVRdnWnIRQA4TltpXOQ/ss/CegQd/pLgHaAnuVI4WUKPLZ19ziOdNBJn4wCXGPoawX4VxiuzC//m3bq+f8oAV9h0Ec5QgFmcMKPQBSUwCBgrKxQeFldsbKqR4oIDfHPeWZhUVMaBvWRyQTSJ0a7Ce/CqSTkwR2ZdD5w/cKLB5ic8Sua40nFAgwRxaEksPsceoNQA+bPtJKmoPBIT6g572mAcsdOPWDC1TQuUPkM6fyrPLJyHvMBDn4U38mAojjTlVJIDkyCNRGyICANdc6CA7458vDGjRvtytWrPgNM3dB+LGhQ0GgbVvFMQHx6emVlsc0oztxPKcACF7G7K4zAXobEf7lxCSq5HccZgcrj+lQdjGHcRhMY1eurwuG2BqbCzLT8hPVwx8u4LcZhHaoNK+w4nlyu7g6AR3lDj/jDaVkM8Nljf7DgQLKt9qzHw+DS7jw6pu+Jivosn9IdjhdBFzftTh9KWJ7WEIfMEA6O+64U6oIo1Sl70cQ/5hU3cRVfpnCAcR6FW3TKAOCP05KuTIXjPqxEjvEIH6cd+8tN+qoL3MThH9sV5yNZPWxMo3DHJrv5KQemyjZ2A2WTJjIAPG+72ztqV26JSL6ky9nvpPV4xk7tiI7vC1bdyOO0nLt99OihYp/5uAE7exw9YHHLziF7CISpppVGCpAwfXRH+WeXUOXCLiM/Zz9nsDVu+IM22DYak4mjPuVmXKnw3NeNUo2Ros1d3sKtu47Jw3WotHyl8uGDR+3Onfvt7t2H4jULdHEqA2d/WzCdM+1RdrlfFV4V/zi8cfi4RlSL/gWsNBZMxm1AEY7Tj0Ulyh9tMDODTFPTz9v87In24fvvtO986+ttZXle4fRpdomVUrhmARKSN0SOXXwoOV9kVAhWbDte3Bh3Chv3Y0Ujr8eC+9HQ1yYAzSPSKWd+BpDbqXp+bGJM1d+ILr/ldn+SyftGw+Ze5YlEvoZfUeBu4Kvnz/5Uq3zfDVzKL5NATRIRHDocO47s+u61HU28UX5zxVneCKaDIJQMcsPkMWU0wKVTSfiw9UfH9OMLOpP+ED7yYAdmaWnRj/ksq6INDSYEhHMswABxQ5jITfmTBkh5Eo49Sed42Yfiy46beAfYFC+HIZ8BBpVhS7iMFtRhR4VWJk+I9eAeNql7TT4MOMlbacVnLpHvb4+r3uYW5tvly5fbm2+91S5cuNjOaAFT5yRN2wPis3ZG6VB8feZ3cVHxDKHQFYopjmAq4MWyJYiflxgVHjIxk1p4udEPmCbRQzOeTzB6WHBc7a9kNPgil/JktxuX/IQ7LJT5mezmirgHbTKRmchPuXucd2RlqOsJToe0W8IN3eYXPuzuYchgAWG0N8dlfGRGE86MlAUGaF7yy9v2vHDE+co8JQE//U+m95+93T3hcM2XZAm6iouyRstrESul13mpH8LU8FTCHNrFb+6m7XXSF5Yui/4p34R31TH0Ql1e4cFv1UMpy+CUfFbaqgfCCgfjvAQVj38cNsardBU3xjvKXXwVVBz2UPoBDuMXVFDtsAPgHS6b6ZqGq8qAm08Z02YsembPzDod46lS2JCOcTf4So+tMHjlk8rsApM3CyLWtGek3EgftfKKskMa+rsneNtSgEqJFQ7yA408cRv8fP7W6Xoa0p+SjPDVOY41+NYR4ZkWY5byPaOMbQhXOmicVv4oxuBaZkQL5XdmZq5tbu14B/jmzbsuN+NeSi08l7dXlGHsTqWnPqfNfypM00qe02GvDq+KfxzeOJwxtIDRm1/AimgHf45YQDx9jDplZ5NbG/KEDRnMMRl2glkMrSzPtW99430rwCxcCPcXP6FrI1mTfB1oTovcKlBykHgF4ChcecOB6PuX8S9+ABTwC73q1DxCU3/eibXbyP2vg8gcdoNJOT1HKm3BZOPN8jzMq/S1GouMhyF/4eKhSPQ56HphaKzX8CsLdx9v/uW71y9/X4rv10v5jUBJKLoBmHSf7D7xW7tcxs7RByZon/WVwFjQ1RsRRE+6UoIZSC2AXSG2UqqOWJA0Ss8SVcCjQB790lH5zO2lSxf80gS7HD7XpvQkCUuDclG2XLHcGRgkElfxVRYAfsbQMYTD5GzPIUjgsNodJmuHj/KxwuW6EKKD5NZfj57UL0Aa6sSdtcIZrGQbn8GAcBlwrfzILC4tWfl94403fNfvohYL4LDr68FOhslrloWE6pDPBWPzsovZt9Fv2BjgsP9IgLFXMa8AQjMvk7oawOU/Ksy2HKrjSVZHGv3IoCAQMCieI2WFcCNHwSK87MJLXmUPYZNB1G2VMOO8JGwAwhM2HZ6w6lucnaQ/WcmV34O3bPoX/ZW4KmtRsSLf/fmCXL+JQPIB4N7V4hV5Y2eZSWGf8/s8eRnxSzxuyuk0u1rwcq2heHsmE7zEV52RBhoczan7X82z/FXWMX75Kw7cCsdOHoGiM+YLKHpAhVe6w3jQKDiMU+kcWlqqgDCXS1C0AMLDJ2lZUCQc3CpX5VHlsxe5tV9l0kIkVy0+9VEClE36t5DCh8ALrY4fvtgoyKeh6c8nFf/o4cO2u7Othc0TTdrsgClvxk2UacW7D1h2VX+ioKGhy75sxZc7e7CDnzxt22hMkRyioFghRsGVjRI87ATHRJmWUXmsIKOdKz1nUjlad+bMvBZqB+3+/Yft0599rijVseaKlG4MYx/u4ubnA7TRkEfyrrZL3KvDq+IfhzcOpz0KNFv4F0CUJtDdWJWWDQPwI5MKkHLLWgQbZfj8+TUpwB+0b3zwntpVcvycF0wlM2oP48u4T7jqocP8ojmyyzg4wRvk1YmcMD6AkNgkiHs4vqDQfrUaIOrdpZhOA3sSirvCzQO1A48JrDAYwyYfL+y6Akz/wmRToBToTp00+ot8K01CX8OvMrz79vV/M3Py1L86dfrUmRKECD0TQ3Zledy6vbXdtjTIssPE4D7piO6FCFs6SK0+6STYcUcgC4p+BJSJRZPwfiZgvkX+1ls32hUpeKxG9zTxMuBHoUZYMxkBxW8msN4BlD9QeYyh8CcCPwaFhTZx0+kSZpT+M12GsTtJ0/kmICf+MuPJsV68AryrrHIQRV0KecKJFRB13JnZM+369evtxo0bVoI588vChebwdVemd6LNC29ZcWsrK1KQF9wuUGMnaMzaFEyFjz3wJ040SDoxUS8xKoEc3bgAI/9hY2ZSh2M47AeqnrvvlYykuLv1O0kfP2DfiG65S54Oh5fbfUC8H25P/EDhjMPjCvTgCT5QbgZoPhfuF+CQgw6lILIrXAtW6o50yBD+2vHgGAzyAA/pPzmSYDlSXzOODO7t7e1+pGIor+VFdEnjJz9a/FZaP4XwwrQr5bLBxZDcu8VStqBZdHnCRHzRcTnEI2lxE1cKKmWpcKDi8MNXhR8FxBW9ggorPss/NsQVrn4m7nF48VBQfI5vJQEqXaUlHEM4qY0r9piEc3/unm9doO86jz7DBy8TNOOCNwKgLRzabFbtK6LtsRTge3dvt/VHD9VTteg4UDupjjkewYtzfC4ZU1eoYcgzfvDVnhy5kULOmWKux/IiB17Y5LBR26g4Hp8ol/JFoutxs/6Vt9pHvNcoSjG8k4YMa544dZLjJSqn5Bf5fvDgUfvk409UB8qHFCprUh8HphrnERA+BvMqcDQ+9T+0wYvxXw6vgn8czuHw8cjhqPwcUoAHD+3TJU21yWJE8zKNIfk5fRo8blU50a5fvdS+9fX3fQ/ws2ea19X23h1WPORqrsX2y+rs/nteUrgQzCfksEQePKfx2/JESCY6HsbUehJhFooWcd2hgMKBfWQr5cBNkH+SV6HRHyivF3gli6FX/up/AP3L44/SVFylsR8eOv4w8r6GX1ngbuD337y6o8H3n+FHaNh9YhJmokNY8qIbd/uyo4BQIzRMRBFDdxB1MoQGxUEkIAQ5HEIRHgKmvyTRj2YAhJBdCoSXSZZreL75zW+0G29cF63n7ebNz9vmxobxcq41u8uQRlhN3fwyMUWg6VqVswW6Czh4ZQoIHxuF+H9CwJC0E7dRDtFzNDTSyYgnX8VOylv3Haez9o4qHBKbjhPCawxTJwoxbcBLT+Cura21N958o127eq2dPXfWX+Xj3G8WBppsTvPIfKYtzM35rC/HSHipkXhVovOCDzhUpvbHBIYXFeDLjNs3jVv4h8OOMoIi41HrCAO4/LjLpI6O8ruu+mD3KqaKNPgrQO0jkpnQoU0dUefEiTX9Cdt/ZsGGMFlCom3cfIpH/sbtClR+GMDtbVdI5SfhYxv80ENBnFNE9alSqopfcay+gGJZilYU4tAA0h+jiKHsFj/gYcpfuISN+ag+jZvw6ksA9tgQV/kZX25k90DjCHTpv4SjABNOmlKAKw2m6JAOQ1gpvYU7zq8A92F+CioOwIYWtKFVYU5jRUFu/YFDOzAuYYOPXXSIt9veuCtN2VUu+K+2UYDxy40CvLu363Zk58nlg6jzgS/xblTRUhxlgSYvvnHEQAl8x+/nn3/avuCjGOL3yVY+PLG5sdW2N7fbztaOjNz4Fbcjs7m54fit9U2Psdhb6/ITvom9KXyF2SheNmmh5zCn3/CHLTZljLMOXseFtuhsK+/tzZ22uS57m+Nzu237CS9P77cHDx+1Tz/7VG7VrarE45RLi5mGqvdx3BA2BsJCh/gykzoXTIcfB8E/Dpc2wBwHL6f98vjDcRl1ZGM5Lub5GG3kJj1y4nla4xw79VZENY7KKTna13hwor337ptWgG9cu9IO9rgpgacP9DFkGEqUEdIirszS/9IPecqDsmxlG1zwYAib/JXmJMcvvAAKL36CIDf0/Gee9Kd0kKBoLgYe/VBecRCaDkmYC27EEUDL9EMXoH1wYciXM+nEVb8voG7gDQNM+q19r+FXHt547+v//tTBzu9LuK8xOWEY+FF6S/G1UAg3kwmiEdGK0EUBRrjcYSyMIwktN7IsCR52OBBpJgtNkuooV65eab/9d3+rXbp4vnHX5YMH9zW450UR6GdCjliO6Y8HIqYP4AUeDsE4DuekqwykDKbt/0TwS9g4zzhTFwaRoU4Kg7xyXjPKErbrzDjC6n6uA8LtR8iacGkDbMp9kZfd3rzR3uCqs3PnrPz6Rg0rLSTjOrS88c1Z36WlheaPYLByZ7sJPmwoo0vRzQiMFtxAUkzjjuOPg0N0DUeFCSbBySP1Om1Sv91tGygbON5N3Rxur7R9FJYYfL1cEzRCgjeYgEklUfdH6ZnGeTFPG7knefawAtzEsSPGRHN6hiuMatGUgVmp1Z5RVAmrcOQHJYsFK3JDGEccIA/Nygf7KEW3FDTkE0hfi7JV6asPliENOMSVMX5PT2GzczTIfsl/pS36lS9hQCmexBUe/tTBgFfpoQmkruAgMI6rcOjQrw7TqseymdSjJINb+RZ+AXSdQj/gE188lyGs6guocID8UIA5z8t7D4wH0Kx4g2iTh8Nls3MnKqqf3ezQ8jhbIXfu3GzrDx60UyBpvGQH18dVwMGWOdhTeTSWI1/eEd7VWG/T3XsZ932lJfe5K3wwu04f9xMfifMOPzv6Mk+2ZWxvWcG2URgLni0pwRsbUpxRhK18K43yeCyF+c6du21rW/lLA+ZaxuwAU6KUeQzxHh03wJA+dswY/fi0Y0gbgFumYKp9joGX5fHV4iS/+u1TJgj82KAHTmDilnxp7ODGBs9HdpOMfsDiUTIsmeF2j+9995vtmx9+rV3SfMInkNl2gTyKshVCzx3Y2flFUYUuc3CURvyYKI9WerHB6X8DDi0jW0Ze04JlfrHHraYKHsor23hOU/h4gk1bVPsMT5qH9qk4u/3bw2S7T6t/pCziTGWtPg7OawX41wQ++eSTZ29cvfhH+7u7/0ID4Ekm0ZpIudt3ImR0AnesLlCy3Rk8cEeEExZhKrwC6NjYl0kb5Wxv/0m7cOF8++Y3vtF+8Bs/aEsLc8qXSZwjEE+sDCuZ84jCPYgm9JJ/Jg6ff+w8jIGwsRkD6TKaDBPy2BQOfwUVbiA5g0Mpmj3/EYYHENLQwZj8SwGgzlgl269JkgmUL0SxCMHNo+5LVy63d99918ceVtfW8tEC4auSTYN8eQObzx6vyHB22tecKRyOUL5VQx4Y3cE9GJqtaTgqzIHJpeS8AAD/9ElEQVQMClWaI5GmYKgacL8cP7SpRNxM9AzScXPswvWO36Mi9GRPRkjBC+4B53Bbp/1T7+P2PQ6IH9OY4E+SlcI1nc9RYDr6d74JeYE/4qwAy+aFofDpGLVdUnEEgnQoTxsbm3bnTPAp33uJ0gEdf8AGpYL8QsTyAn7lS3hkKI/fkTuAtMSVQgc+9HO0YvoDFkDhGCimwsGBL+CgK5zIefFKmrEpwA1+hZGHJysZwsa8VzhQ7vJXfLnLEFblqrIXOF5x4BT+pFyCcsemHm1N6FaaMUB/oEGa4DAmwEe90OZ+KgMUDX5Jm7EvYwy7wT63vffEmwMcn3j84H7b2Vj3S3DQYbcL5WUG5QW6jBWiZUUFWs9Es9Mmpvtk9Nu7u3f0ujsGvlVG6kcKqxXwA9U3CwUZjlSgJKNQo0DThijTT+R/ssPNQbtte1tG8rn/9Jn8T9r64422sfmk7YnOyZlpBRgY6g14MTx186I5Cgg+Lm4awEn9fxnN4+Bl+MfFvRjuRvCQNokxTgzNM4HuLjm0wqq6pI04E05D8mEp2zJLS/PtN3/je+39t99qK/NaaB/ssjKkE4kWCrAWqTLI7mlkSH/Iw2kfY5FfeoCVZORJizJkKMovxtiWKmZB89/LEMNf7LR20hPGHDXgxViBlquUbfcF94MgTPVhAmVMcxROvSCjxDEuQYt6QkbNj/wYwkjD/PpaAf41gk9u3r15cXVhRYrv30fxRTAYnJl0M/giDkxakTEkLytBjKSQMMmaOweKlwWqC6VAw2UfS53YrljYz9q3v/Wt9lt/97fa2bMrSsej+pN+2cu7DRowUYZJAs1B6aZ7sCsyKJfhN/mPocLGcaSxURpzM+a3x6GIaMh3vE0PH9OSV4CCoPSEqfx5nBcAh8kIgEegOid42NDkjG+dkWQivHjxYntLA9T1N97wdWdLy0ttRspDFhcsHpgwT/oFt/Pnzra11ZW24C96SZlWHYoNtwX25GVC8xyeXgCHwafKJOMgGZde/wxiHnW/1DhRd4ueJlu7oTZ2p+KMWr/YTLLltqHOyw2QHGlyQY5yy7Kb4Hjqz+WrrEZQ9VHtW+4BUi8AwR2je/DJ9DwrmWl2ugDtDBIyYF6IMrJ8wsOQJ/2OM5L1pKVkHkC+OWMLLkeTHjx4YGWVu7uJQwEmPYM84chkzvWRVcpW5YJGySM2yi9nS4lnMWX+BfQv3Ni1cMOM+S06gOVf8YQR5zDhlil6xcs4rOiWu0xB4X0ZjHGOco/p4y4+sFGAAeJK0R8bwuOGL8aIKN1F+0D9eFwuDFBhyl3uZ1ZSqR+OMyjAeByFAK+AvPB5J9d9uCv5Tw+888qkzn29jx4+aJuPHrd9yQRnJ1Uy6TH6RXZw937JI3FkmS5Gf2bsHv9ZeWFs8fjS03eTI2synb3g67fXIUYuQuUmDW7Kjpt6o+28z6hx67Tp8HTxsRZxT6Q4nzi0A/wiJI+CsXuA1G/xU8aFfwUIftpq8BeNF2GMN4bj8IHj4l4I795SHg3GifEwWlC4spkXeOHQTxQIM4/0TxZ9LNJYNM20Dz/4Wru4qn6+p0XJ+qO2vbnhHfz9/SdayOxKJ95rT7WAebonRXHvqWRLfp8V5wnKvhc+lkvGI4xlKjJgOTDf9Avs1GvkRVKBbMmkf7BIwy83pvcZX7UnmzEnTzvxZ/OI8KLBl2QdrzDT7HT5yJD1EcJFH37Ao48xj4LrfmvezKTbE7dpUKGv4dcHziyd/dcn97f/4ODg6YVManQchEODEgOgfPSl6vQWZgY6CQuDIDbGki4wnknohyDZnhyVBsWMx3DqPe369Wvte9/9bvvae+/Kn69cnTnNRewzfomDR2289bznoxgQrI4TgQcmA5E60IQP/OYx/ACFhx23BhJ+xROmwjET5Re/UwlMijKkHIaQcZ4uZuXf86WD1Q5vT+603u2hHjSY7DzhsaDqQ2n4ktslKb833nyzXb923ed9/YGLmTNkYvo83p6fm5eiwnVxS21Zhk+XwlcWC1FI4Ijy09EpBwPNuD6mwOHjODhX4ZQOg286/hhgZC5aU6P0i+B6RT7soq4J8E+AAbs7Kzz8d3cZ/dhM3Ck3ZfZw7PYlVilHeSR8CAN/gOCPgWij6CeSwy5i8gI7+UU+LAeEmj549qlIwiEYj8ApnT78uu/JPn26jkCEJ9qQxdEjKTrx50wtTwTYFSYN8YQjb2nz7AYx8B/0BVa9VMrEY36VN3YdfaJfIW8VDj/YAGHIF7TLHxuTOnaY/sFBOaTcpMfgLiUa/7gPJ61dEzqDqfjQlsvuzlbC40jbdJpAFK/wEyianR4E+cWvv8KDr+ING17Bcd+Vn1GBOqeOCSceoI6hgZ/dbuMar8uAcEnD5IwC8WQXRfapJ2zvvFNvMhQtO121Yx2+Qutp29FihbZk8cOZ343Hj9v6w4caUpFB8Y0y4g0K5A4eKJ14p8zUET7HxY608pe6cN91GuzUX3ggbR9bwNVfcui/yJvyxW0sywXtrPqRm+r1WCg35B6tr2v829VaOQpwOAv05u2Q3ArM4wswjTPANKXDAK0xPeoYqPCj8xrgcPzL8I+LezFc/vynRHbE5xZwIFBuhSrecuo/1bP82DkCwQYVZeFF2tauXr7QFqU8Ptfcs/n4geTnYdtYf+wbRXL+m/PcnBPfapvrm96t9zlyxfHkadvxnBmXm/PeNqSNm3PkxOUsOGbHto/HqI/4yAxme7e7n7Q9zfUsCLmppo7eDO7BMFeyeKJf1NEdH+fhyakU9DoCxJWPeTrRjzypXbGpl/Qz+UUD8aCm6NP1pNRV+hp+veDDKyv+TLKE4HQe66szMQm442UgL8hKDkU0E5pRBOB4mETgsJEuX85O5xOSDMPc1vamBvwz7R/9w3/Yvv+977Yrly6qc2xogkRBPulHfJwD/tnPPmk/+uGP26OH600LTaWZbwsLC32Hi12UnGvzJKGB1ox0PjNZvGgCMIzQY4knGeLoFNhPNTq7BBP8AHGnKXef2GqyOqlVt8tIvXQFxJ1OUBMhfq57I4EnN8Wh4NOBeeS9srrWLqoerl692i5c0AAlRcQrX9GDNhuo7ErxVSWUFL7qxg6Q7/kkXsoJq3NPPZRJfLL6ZeeGclBf8Iw5DHkJDlMADrgMEMFHV2VeLDfotiocj5gc47zUbT91RB3KQ/pQxJG87cagaFCyuF8OSUM5PQF32R2biTwK3Iae3OMHEm/XBC829DRVywk7nMukbQHoWgGonYcKF/2pXQfZtH8ikT38tNPTtssgLhmcm18RLjuKqQNor69vtJuf3/LX//i4ydbWE/cH+gLlLAWXfA4O9rzbka8DnvZktLG5YX4XF7VgmlswL8UTu7+kR76QPcqKQk0YOBjCSiEuBY8wl4m6UdPRb4yjP8JIx8QUxTw7MIRTrshjHkWCl/pQe7gtAqbbwfngUBjh47YEyj+hJWJR9MkjT0AcKhxn1NuWePBw+37eXp5aSECv3ABxlNE0JMz4wSHs/v37xmGMYicdCG52sAErrmdmtajfaw8f3vcYwNElFrvsvDFGoFyb5rO+0wbPrmLV7/5ue/jFPSsM5PHg7q32oz//s/aXf/JH7YTqeYYxWche8JJIYb5TuJeb/FMHBPGY3FiuhwLie23ZIMN8Apd3OHjBycIvBHKwoiVeqYcY2qrTZ5wjQPicWN4/ULgW8M/FIy/A/dkPf9g+vX2/bR+cbgcav0W95wnQnrLMHL3ODv1iHwWEvxiXchXNFwGeCyh3xp2ElykY6i2yBozjgcP+MRwXd2y4y1v5MHNipnHdLpIL2oGr6Tw8ymRhI2zLKC/DitKzJ2329PP2d7799fatd99qV89KRve3Nd9q4fb8wGMFdUUfhCe1rnxcsKc+IHqEQZ5WMs8o1Wpj8CJtjjECskKIEENLeJmXhOk0+JGjHl/GaUJ/cCdvPOTPgvGUDB8Oqn4pYp6XyQNwarnxM/YQSj/gpWA1npXnPGFOHweXvkF/TU99Db9WcH9z9+bZxXnpUid/zwKqyVxS0WPVCSN/Fm4Hy2QgQIGIMshAiMAx2Fvo1PF4ZHdmBrdwuIJHnW1+9nR768b19g9+57falcsXRSoDD7h8Kx/ynGX1OUJlvcFqUqtHT66esHL2kd1QgHAUh5qsih9eKqN/uCsyICget/nGpgz6Y8JxoRSPTTwdyAqNDGlRJJmsFekyuqMxUCh/72zhUBnNMKHE69+7ZpQNPpV2V3Wwwa6NVsd88GDt7Ll248ab7TrXm129Iv+alVyUkXyPPfXL1VYcdTh3bk32ql+eIU9K5GEHt/hnB2Y4npJy1+DhAYE2ksE9MYoF/MhMhvwADygMckagjmQps+x8yi3jEpMGrxmREZiU/hieK55EVv4sX/BA+YiRG4VdYQORmLSXnBY84oAe5zw6jgzzLmHEWuGQO3eiMqD3ZHJj4ycVj5cBjt4YPHDLVDz1LyFidwDi3FLiOLnZcXvms5Ay0I1A2bjMyJ/CJ2fmRNELR9kWFWRWSTDZwWC3QrlSTuRO9WHlRRmy67G+sZEPJ2jB5U8mq51RNkh7wEIHuhBzXUX2nvBIkz4lGo4TXzXBcXMIwCIMQxi7ygAKMLeQuG+pDuudAGxwudc17Qd74ZMXZ+mnfLCD/lK7Mp6o5MdmV4YdGhQ/zpNyZzGLSuh4gahi+HG8yk6Vuk4pDG2iP+SaM43IoIsqJCuJdPTebj7+Y4Uz7Us7+mUz2lj4TH7gQYOy1cSJwrm9o3FGNp/upd/SULlm0NLQ20P/NBHyKqCOqBPGB+qIcJR9xiCPGYLUca6BY2EKvyjBnPtn0cxiBvp+WRiaytsu8VgKJgAX+8rvQOkZTxgD2S27feu2FWB2lzlmQD7Uy2SCh1pvd9eL6bt3yi26GqtTptQxJavxwGHUkUzqSrHGoUXyJzLG9S4a9JDzk+JDWPjpK4DLr7QoW1vbGgd5UW5HbYAcuH2gwYJF7ah5g37ssVxlyWfchULnkU1J8L/MAJb98hwB8IQJgBeToNjlLuNxVfVC+0wys4n1YjhmioSNaRwKA2LRat0oIBJePwHaD6i24uYH5N9ntNXepEN+nEiyeFpha4vz7fzyUlvTQu2ExgaJts/70p4k8C0OGqWes2BRpn4ZTk6JiMmclJ38VA80rtoWXDWT2kn5Ku/IX/q9d2UZB2Toewcy+0/2tYiT/D/Zbbs7u+3J9pO2K+OXKtkZ1gJ/h9tDsPuNIr7ZhJ1mjTHeXWbHmV1ljHegFb6usHX83IAiWhtKp/BNzpw/knm43tYfrbeN9Q3vSjMWMWeeOZ1NCurwtQL8awrf2979X9eXF/5bCcKVKE4MehJyGQ+CGqAYkDygqkNPDSyymXTyqB05ohMw+WRCeq5J5ekBjy922tUrl9r3vv3t9vUP3teEO6t+qclXeAx8GfxyVVIpuX6hQh1lh0vf1YkZEAEPyAz4slGASWchFmRQk+0BpIBcZGCQsnlSU6cVPU8GPQ3R3kFVxwDdg6P+GfytyMh4Jdkp+41XlRHlpvKvrBgImdh5e5rHffDP6nVlebVdvnzF53yvXbvuc7+rUmznpfyyeCAv6oDHnFxrtqIBi2MP+K389japydsr/mov+fkryLV1dnU7MAz6Apc9fmNHQ1NYH/UIqh+8naRyTn5Umv35cf4Ojzs4PVyQtusDM2BLP9jFS/cClLEn7RBlZwimpXEn3KGmEQqpkw4KMy5hMqZtf8LgreIC4Z08YhRiuqHDT6gnrvI1LwlJWMVjU68Kc9shI32nlD7HPcDIZ+RRbSD55PEgjx/pE/TB7KKmzZmIwPUCFIWBSUdpUOBYUEbxUZ5iJsoENOOGjhVoySXlRSlm4kRhYweYMFgnXq1gRYS82F2mnuib7CBDB7q7Umyr3nhkmTIkL99BKzyKjwIMUB7S4cegQNGnvaikPCwERM+Kcx9P6B+AZUQAbyiXKIKkIS39gjKg4FJw0sAD9cgRAp6ukDf0qH+Yop9ubW36sSnKFosAygtNbI4sobSGZmSYNORDHQJeXOjPO/OKhzL8j+9c9tlFtRPAVWjEc60hjcJI5DqjkgT+lZ8qxdCVUcIPVE8owrQXO9cP7t3zZE7e8EU91sLN7SEaPiJlikWf3AD9Sj7As5kEBQsZZQ4Y/qhRjDFtg+nzxoLs+sYwPtBMREEHfqhulF3kY2Nrtz1c37HcZtGSpJA2uc4DiUhndwfjTaAn+hsHleE4skQcjiPo2ARHgHBfwO4BiVGdHUKYThHZwObjKHzpj3pmDEi9aXyg7YRzAnlR6NrSfLvAZormFCGSg2kyJrBawc24YtnRH/OQpwMZcySbO3z99IAw7Ge0s2K76Sy57aHpp4MMeSjLGIXZlJ92Rl7tF94Y14a4mIlivYdSLX1gT0a2F9oo4rY1zknhpi/v84KmDC9qsjgnzC9tqs+SJ+3FmMGc7s93w/tr+PWDTySmF1aX/63E/l9K2QU8mJbSGwW3uydGws7IxMStuHR+Jtl84IKORAd7rskD5ZZdzQ+l+P7g+99v586eRco1ge1lcKMTyECj8uXxMbsahDMhM9kwMfluYgGTJR1U0eJBvMhE+YYOGP6xHxy6pnnUuBBeWbWyU5K8K38UETHhSTPpNFlrsrHSIWaZQCdApNLkETjhmWy8A6MRgt06+AYWFnLO980bb/l2B77odvbsmpVcJk06IZPDjDoij1L5oAVfdONx5+xMVqlkZ2Wc+idfl2ooT7dGQOUQHnsMlPcFEB5tRhmsPDkseQBOQzIZLxQ6T9QV4PobKcYTUxQYdFy98vc6RzZwT6C7SYGxiGHshyd4LH/H7TgAA1v4K6wXgXzNuxJVu1ueZY+NUGxXGkZnU+1lSBoCjCE7sldxKEXejSHav3EZj7RyolS5/kR0hmvQhIKiw4KLezpRLFHcvCikPwg3/S8GXPJEdg4kb36UK/rml62b7rasM5HIzQTgSUBu4wnEqd3QwIyfqDieSVEZ8dge4CaD9fV148AHcp5F8AkrpDBFHRAfhTQKZfUH+gtu+jb9GiA+/YjkSqu8UTz3NU5QMfR3+MGAB5+lQNdEBqB01jhB/pSVGwjIC7zhxbPwR70kTT4YAj2USvghLFeCZbFAmdi5ZTK1okxdwZfw4dc3tog3L1DULjxupQzQpQ2zkCEPrnvMfefVRpM+ByhOIa4HxiTc/LPg5zyk60I8bD1+ZBmhfnlRqAiIpMaJeKBLYtPiz8GUH5Mk4tZxPcgQvGmARlJMg8M1JpiqymK/UckPygozojlp20/22xePNtyj6eTZdJHMK5aysDnBOWLqMnfQdpqAMukuAa7B9zcFk7yOgiOyfCn+MXBkGgWp50zcY3D7dKA+8RICtp9YKsjHUFSX9fTAIqAxgR3g1YXZdnFtuZ1bWRYu46RwLXfYUKUplO45fTcLyuSYtiN/2/ANXs1AdlcsUL7h74VQeKO/M4+onXGXnaeZ+MtQjshH+BOxbqAlKZngmjbFoVyMWSrLpB4M6fNWwoXHmMW7NnOzc68V4F9neLCxffvC8rzG9pnfQ8nLDowECqGTQYhKaAcTHIQqHSmTpWXNwsnkwo7ViXb16pX2nW9/u73//vuiyaPdnHvLUQNSYLLjwgRHZ1haXPKOE4M9kxKPWdnJYSLyZCE6PLLMLk92qJy17RL82DBkZVf0oyTBIOUh/3h91Y86DNGlGJuO8qkyM1nGz2CfHSry9q6m8HnRb5NdH024dDJecLt+7Vp779132rvvvOMv3q1KuV2Yn/VZ3rq+COMzgWtrWiCcaysq9xxnfc3fc+82M/HyWJbSOF/VAXVVE1yZUsxKETsK3J5i2WfF3IRMMD2808jglPqz6VlAESxTVplp4+RNfUODgbRjqD6Jos6FKQftmzaO8pu2qDSp59BxuHjjhgt57Oev0jhMhrSgYwhKuSkUkPoBB7sUKApDHuAmDhO+SAMUL4DrWGk4CkmRSOSidb/DeKYo/Lx4n3gTV/gJ5IO8RHOSXn/7WjAe9LY8yYQDX4pGmaN+eCmUPsEdz4QxxGdnxQxLidyVU/InumRVbapIyyThViiqXynMZ0yZFNVvaJMcddhTfr2PiG4poqSBLvQw9HdwUeA4e14LQ8KUs9NCv9qAtKl//BAijxyTYAGMLBQO9PxCTDccE4A3yojNhExdASixAH4UaSuWPd4v0CqMMmOTV9UB5SJ/FF74Y2xBTlFmrZBKOWVXHk7ZZT2ADnla3hTGwlvhjCN+M171BS++EkwKqSdSyooRFcrMJ4xpPxayPqqgsJ3tLfcbysQZTtqcXS7SkpflDZmQnzak+umP8IhS7c+cK35XZd3UQoSrI3lCRJv6TXrh1qIpbYGcx1iO+etlovyUN+74+UdO0+rTBsk1/vBjmx1g4u0j2KbHO9/I/Izqi2vQvni82XZVZ7ARWUTeJB8uP+jUyiQ3QahbvCcw5RFUxoEq42E4LhxwHR0BVX+Vw7Q5Lvxl5ug0kzLFM4FgFwQHVpEPjwsKYyR2v7NRCsYT9cdT6u/zZ062C6vL7cLZ1QxVExrpp5SNtLQRgLsg5TZSBXS7sPmNa+K0t8o4/EVZtUt5MOaRP0Zh3WTsKH/i9eP0tkcGPzBuU8LLX+XoaK4XIPEZ68B5rQD/msN3Nnf+151za/+tOs8VB3SBKbCwdXtiJMRM3j4jJ4EKijqF/J7ANUnweOGb3/pG+/DDD9rF8+c9AWXi0+Au4StBRMgTxy4X54mzMkOJZEeYCZpdHCYklGcea3DBOqmzWxze0nmGDlQdofyZDBRvPMcoexwKVxh5Y6xU6M9KAX+iA6VhcAltT7RSADiqgSLARMW53cuXL7VrV69KAb7aLl0431aXV9sSL/Oh+GoCO6Oyz6puON6Awsudvksq64ImCCsWYolOyU6ODayi0LluM0FSb7BPOMB0EcCOMd8qQ+EkvKenblwupplu5O861BSOJ/WqQ0U5L3AE1BT8loEl6nZCz/6inYk9dIiL0kcZ2clkcCZfy4j4DF/Y5NPp2nS6Lkt4pL0yuOIljLwYBEuZB3/g1Tw4LGldXtyTeOJ6fMZgx6M4Qt88gCtky9UER2EqyCle8OxKohVSGXAigyiLWRCQSc7moiAe+IwdOCg6c1KckBPXDTSVgUTQxl9zMs9ZYMAnNFAYkVHy85l4Fm76Q+FyvQh4qQQ3/Q0bxYm+06MdjqkJgrpC1lEowScs+Nk5Big7slb4APE4y09hcUKHMHgiH2in7w9KO5PlAQp754N8xjil4NY4Uv7kSd9N2YpX8Agbdo27Mqs0QPFCWvp/0aqFOnWETd68rU48Yfgp3ezcHAWe+EkHTRRS0lF26O3u9hdxFOZd4J4GHmlC4ggrvlOejI8sPiw/pJHi/pAPCHWFnjwsq8rK55+lWOJ2ONkDkjvoWVQA2cWbcXHJgUQZzyFGSlw3E4KQklO5EjgEE6b09XIf4yZYM2dm277SbO3sts2tJ65DH0szrsouQ38l67gpFylHeR8JxJAHULy/GqR+Yo6C48KBl8V9GUxSHkVD7TSGofaBxDGWWAGWl+LSBr6/n7oWzZOc8e4K8BkhXTi70q5oLprxi+dpK8uYHJSjZA3zYrlG/lFc2j0wrnOnh248cY8MEeO0XwZOF4fd8OqAXvaCoj/px+qfRuqQ8Thy4s0YjZ+MK68V4F9z4CjE+XMr/0YD67+QGPl54ligyz2xZRAwlNFMxJZND8yaca38Es+XzP7ub/9We/PNG36ZB6hzxTVxoWSC650P4t0RMyEtLi1aCcbtvBBYP4J8ogF0y+lRKKHBxFAKLFC7pHQdaJIfnT2M0kmE5OKk05RiHDoZGEhfZfXALBvFhXNIKBrseB0c8KLLMym3s1Z237xxvd2QuXrlcrtwbq0tcnWVeJyXIs+CYFaTE4ouCu/qynI7J4WZr7nNzUrREX12SqnHGSsxMgo6KfrPn2c3SsEe3GLHTTIb4XkSdKmiHMVfYeUeDMMBcSpdd6vEEzoJO+06gRfqhfCkoY7gwbvUslWDtr37QNoKFxHfVyx+XCboFf2enmt7cFMGzo8nb+Eo3YQGeepn4DV8Oi/HQ7PLEfnBM7JGGvIUEt/KnyjQvR7dvg4n/4Eu/oSDj2IybZxHN+DTdgknv56284Y/7UNbSuljF1QyRJtakdICyl/a2to2DcuMFODky9EIyg4ujygpR+hz3MEKMLzrxwqwbMqN7KOUYtOHCoizoiWgTogjjeVd/KCQ4SacSQOgTxMHPrjpu11ZnYTBB4yQgvjwRXzxBe+cI8bNTuVkISCoxS40yZvlBnQgWAowBncZ6FQY4Py7XXy5LjpeKc3mqdMkbpwOAx5gJRVQWNUNO9TkBw0AG7ziCX+eprFJUAqZbPJXPUKDMMpffIFrNMsHbRt+wMMJDkp+np6oTwiHc8B8qpgq6uiuerebApDbvA/Q88dWWmiabsf3or67AcfLLj9Q9QMQl42DuC1h8rosSjsJZ1x2XStSASfYrECZV9rHjzfbzhPqGPllvBbKc+qNdg+dGssB+tGYn2mgHdIW8H4cHBU3Ltdh+OvGfRV4gU6NJSNI68TlihR4jHHatJWxkHPkyCmQEY0bkpdT6pcXz662a1cuaR6iT4ee5VdOfJE/aCl152ngrWyBnSP/lLuiyV9/8kCDsCFcIIaRDXMO8yOTNsKBJQwZeDOvgtAzFcXFntDuJt70e6DaPS94JzVPYTjuRJ96rQC/hvbFw/W751aWdyUu/xR/CVMZdw6MBmJsps+8cMMuCZ2HyV3CKlzeDufmgq9//cP2m7/1d9qF8+ctdDwynJ2b9WSBQDOoY6ChZF3QOfuliUZh9HLO2aEIr0hR5JzsvibSHSnAWb1xL2B2Y4DaacvEzOTG5ExHCF26AcMtpDlA7yx657JS0hUSylsDN/kP11rlLs/H64/9OFLIUtDn2uWL59vbb77R3n37LSu+5zTYLEupXVRZUWzn2O2dPd0W5F9RWVB6z51bVR0tO2xOg9IZlBrRQ99A4eTlBtxSVTS0U7dSSHq4UKUso1SpbChF4pdOfPJEFKWYEb4iUTCtPMkNXeLGxruw5R7jKN0pZZb04FW+Hdd8uKlk1P7IAGaMJ3oobxgU0CoPtk3n2Qppj0tawkc0x4ZwmcLzbQ1KRwtDy+XEIBeiixGa0oi+JoYon+w0QifprRyr/Z8952WuLETALx5OSFat5FoJIV5+uVHYn9MXZJ6hKIo25hmK0r5klTAWS/ucKZW88phfcoTNTSlMZE+0oHv04H67f/dO297aMN4zjkko/VPTiPKDLM/OSaYkV+wSS6dIuVThPm7hulGflZ9L8pFlZLpknL4GROlUmfujchaYHAdgZyl9QXkhaGCRjnoVfXC5y9rpVS8cqagdR/oj8cmSxSr9UnmIDi9/+ciGaHC2lzAWhNApXjjqQb8mLxYAY/CY08cLeMMALl+H9NHglFI/TldlB0xDC1lSg3eYHn7o1WLhMB3wxnkDPhusdD5e0WnWOWcr4aobNgwYrzB1bpiyB7BD2z55XR89b14eZLw7ofpa1FjKV+E2NzY8mfs2AHjq6VEwwm+UbZMUPdwYAOwqh+sBFPIChz8H6kf/TkH6WA5PvD2mQZiPRdGhiFf+cQbRmx0nT7eZ2TnfOLKlMXSXLWEoOr0Wq6dVd8iq8D0HOCWGkA7qk93hX3rnAElzGKrMhyG8vQhHh1PO49P89SF06U9H8T+0DqbXiZxp7x5/Qv2Y/t958xip+kcJproun1tuN65e9ocxqC1kA5B4hQYdX2mg5bFkqowjt52RJzaEsG06HY89oBGmP1EyLdujeC/MXVz9yDhNNy6iw2PVppllEsUZ1iV8pg9t8Yvt1KbFnJAw5KZk3u9JjOgin3lC9hpeg+B3pTfcfvPqv5ZA/Q7+6gSDAElq8HfjR7bC4XycfJ7oPalIsr/97W+2f/x7v9e++/1vtzlNCCiMKMCswpgIWX0xCfCiCaswHtcW7EiB3vcbzgHyODg4aA8ePmi3bt5qN2/ebA8fPfLVJpy5pbuzm8KxiTMydIhK58e7nmQyOZIPVwoddAU4ZczODl/loqNZQZedSZ6JjLODfHkrZUPxy1fZVtvlSxesAPPyGkcaSJvJjkP2nM1D2ZdfeTEpn5HCuzCfTxifnuHMnvBlozhkksuE5UFIYXRgOqlfepLfZbGSANvwPrhROsQwPkEGAvgHx/EOVjvi8j8hKT//niyFO6FAtHFwxw4IA3xoyZ7IxhhH+VK3NqYo+VC7ewfLGTAkQiZceDCn3RTIROkMqDT9owQko+CbnmmEvoIlS+yoKk5+n2G2MihFxnKVcOoAHlyfMqElKt79xxYtoaceTH3SBuQPC6WQRJkkGCrhKSz517RoQ/D8OFyyQALqjHZGng/U1rysMXtm0W6O+WxvPTEvyBGyCziNqu2UwuYXF9vyCp/JXmxzyNEc8i5FUomewb/osYCEN0oQRwz54qWekTPAiqJs+iDKGvkC3N5AHED+JKROKSV8IuP4ebPf53DltwLtclPP6lOigZurzzh7SxwLYI4QoAgTTru5HvRH3t4RVttwTMNsC6Ad3tOOJW+EEQfgh1/qlXFlvLtK3BjcP2UzVlV54Z32cpzSUT/Y0IQe4eWGJlD8EEda6hBAsZ1TOaFBuXmKhQGPBfS6FtCcV+YmGO+Cs1ii3KZbspUy0gcyNj113o81Bp4Q/prGmr/6sz9rP/3xj6QIP/RiiPVKPomrtK7H0A29jC1ckZf8WAhaQgxcdSUkRorg81eRHdJjC+Km/PUlQ9LxAnBuvegypnpxv1Zqy+Vplff0bPv05u32k48/b5/dftSeitQJpTnBy6DqK5Zl8QItbjqQCAngN/01XFJYwoF6JkQ8gdPtDRyWgQL4PwxHhRUw/v9cgDoY0fbVb/aqP/nlAkoGX5ERFuwz1K3rROOMFWDVg3in7VTb7fQz9c2DJ+205rrvfnC9/b3f+FY7v7bsOM64Gx+Z0z8L2Gr3tOmoDrogENZZMmRLIcAnt207UlgjGmNaPVbyZ+8UTOXZAX54KmBexR/jYOaHwDiPcRtPaEkzr75EeihWnBVg199reA0dPnjr6teljPyRJGduLFCHBxAuwWdFxVk9dm401fgRLi+DXbp8sf3jf/y77Z/90//a99yyk8X9f5mUEEENZnIwCDOoP9Hkw85BCSoKMLvIDKDg1MTEBMMb6F988UW7dw9zz5+IRWkAF5rsaOVaJSasKKMooNgoOul8XIGE8Muj/KwUKR/6R70ICJd8qABcaHPsgl2pleWFdm4NxfecjzycX1tpK0sLPlv19Bkv0aiA4oNBm47LfYuZIBSsQPjg/CFKDmbm1GwUYeUL/3kknNHBu2myqXorwIR5IEB5wUenl9sDVAa+KZh45eCf+sXX61k/ExT8HOkA0Qphp5dBR6bzBI81gDC/mYLSUk9xg9S567iFz5CJssPKnLohHyZj6tcrebdRV1oYlU0M8p2ufuw2JBPw4RGlisGMlT+KCjIDsLNJGvOhPyuw8Ko8fEbW5UqZSWNehU8al4d0ZNmzdTgyYQVjWLAUL8U/QJnAQVG0oiU0cOEh53PJgUWaJn6lp24O9qEZJQXahIPna9C0aFpaXmnnzl9sy2tn29q58+3s2XNtcWmtnTgl5VH0T0q5gOaBPFWv7JJ7cnMbRUFFOcVHXyEOxZHjRZZ/1QV1mbLC9qTwDodu+lNeIkN28bOoIEGwk6d3YdSf6D/UMYtCjgGARHorY6JJ21BPbnvxqUiFyFKb0C5Vz9Wurkfhki9QbpcDJUwyYP5lxkCeyJ4ybftd4SeMs8Gkr3KNoeiBO97RJbzGJgA/AB6LfcrGR0m47nBFC2Qr0Ad77dGjhx7HOCLGTTDwXk/TAvDNOKB6UXGhm/K39kBjnwbZdnZxvn3+s0/aT370w/b5J59aAeZpT/PTCNIKX7Z+lI6xruQ1R7fIM3KdOvL9rjIoo5M2nK4Gt9EQVK6MufAMj2xc5InAaeWnPEFzW3KmW1TZEJidb1tP9tvHn95sf/njj9v6rnhkzFa4atQLOVBdn7I9ap9AsZdFJVg5NGEYUGwUcEApbR+Gw3JQcLitD/sPw89NARaYds+eD17Yo3KekgJMD0nO/CIXz9sZxitjqd2lADPPWAFWWvWsNvN8r80+laK7e9C++e6V9js/+Hq7cvEsNex52n2EilbdIMP0c48T8k/GQkA8uOXDzgTIpRhWL1WzwGO4fHm9DukKLIMdZwoXckymGLywe0QTk2acDnqW8V6nxOGH4Ji8cbr7NbwGw4dvXvt/SlD+X7jHA8cgZAjXU0/iTEfscLHS4tomBqjf+ru/2f7pf/1ftd/57d9qu3s8wtWER0dTUjoYAxidj8kN6ijB5INhEPVAqsmY8BxzyCNDJgQE9kADIzdDMImgAN+9e7c9fvxYk00+w0g8wJumdGzyYqKZnWWHVkq4+E0HCb1SLikbAwjp+aAAVyhRfCazNSm656XMXzi/1s6fP+sXCpbmz7SD3W0p99t+ZC2urTxE+Y5CQFkYPMibCd5l1CTBxIZf06d4TBorI67bKGbUFdVdkz6Q+h8GR1Gzbb9rc9xeI0WWP+qYMtMGuIVqRWeCDxX/9HwSz8RJWmgPMsCAkpSm0OlgkjK0QiYhxFEuXlz04Cu/nwBoQqeMhIOatla5BMmvP85SnLhxGdx+5AlfDNrgK950RJu6NX7HJc58Gz11EFlDGejlUlqURfKjPND34A+jmsmV2rS8c4DckN7tpPRh1nSIJwluzpmi2HMbAGCS/EHHbmQOZYqz81IEhBPlOkoKjLPY9HEC8be4vCz5u9TWzp+3Ery8eq5duHS5zZxZEL9aXM0vSPngoxWDQsoxD46/uCzUJQqweDffoun6yT/cuA7pI8ipA+WHWXggHQtZ0lQdWJZdd6ejXEEXyeYsiuDpASUWnuuYnd3UOcVDMaNm+UtFp40ASt+dXSayGIZO5V3KZ/lTrynDGIc0AHFOI9tKgGSOOOhjE0dagPSYokc8YwM4GJe9pwEHAC9KdXbV2S1H+WUH2E+CNE6ub6x7vCKMsQUaPE2DBm4m7XG+5Gm//h5pvDvQeLMohXdz/WH76Ec/bn/xH//M7Tuj+uaYDkckKK17PnIu2iXn5INsOS94dl+QTR9nvHKNpywMK/BzFKDsAPBX5UfeyAPlN8fiQrvK4ScUzBWnzuh/vt198Kj91U8/aZ/eud92DtS2Z7QYODEjRZnFtWiRhVjxUaOJAkzmyHVKCHyZAkz+x8G4fMeWdRIOneNpjYE0L8v3KKCfAhTtRQV4nDP9tu8AC4U55IQUYNVyrxZcUYDPSAFuUoC/8fal9tvf+6C9cfV8o1vygQrPwSI6aR/Vc54Y4JeMs3EDvRH0Zjdk01c/8Chc92HB8eVOv6JujqtrIHFlGAci+05nGqnbMgD8w7PLwfjZ+67jVGDGvDE+VMt/PCev4dcS6iiEnD4KAUyExcKJEDHgZSD1G9v9pZ6za6vtn//z/1P7B//g77VrV69ooH9kAePlL3DdwTwZetaEtAW1OgSTv8l3YBLBHGgS4NgCNhMPAyThPEokDz4agAL8mK+++LvlWz4ewe4yacyn8uOMGUowE48HAPhQhsRDk8dufuFOYUyOq1xPdo7ryRbb8vJCO7sqBUSK8PnVpfbsYLfduflpe3T/ngYUPi2biTY7fFHCmRzY8Z05fcaPdbNYoMzqpCgn+vPRBvPGQJ76qEmKjkvHFof2e6dGoxZDgQcEmXT+TNCpx9SlEvR03c0Ahw1924T1SUooXFMEL/Cl/0me+nda3CB6whTQ7smvQ2WL0yjBy8sK8BZ8FAQek6Ic8oiYdvQLglokQM5f5+rKDCl7dnGbZhmmeJwcM9AgbJFSPhjlhdv1LXCdplB2+4or11cokYnzkd/1mCCBeGakxyg9aVMnjhSEo/xMAzg84qdt+JIaSTLJSN7lJgn7DzzyLQWYuMi42l9/yKjlQjztaTFIHZ2/cKldvnatzS0stROSqxtvvdtWVs/LPSeB4+kCZ9Zn3D60Gzs+PL0olpFJPFFOwifgiYJJT2BlSW1AhaDA1yNteEPRTb0lHe7UGe0BzdA1jhxRvLqiK54ofOGQh5+MqJ2wI5PwyGTOpFyKVZ/MhANP7mMo6A5LH2KhVu3jpwmKcz5OEciRGFgg84xnZciHUkEPoKwY5NV11gFcwHXhxVziCI+fhbf4UV7INotvGNjbfSK+TlrmHz16ZLocl5id5eM/OT4RXlI/APlGHpCN521j/XHb296ScsP55eftk48+an/47/6dbwPgxVlemK1z7ZQRuoxF3lFW3GR3WO6qAy/iCFf5cVOXkwoTVHnHUApwyjzITBJSBkIiDw5xG6lNZdRbfdxhZ/9pu/Pwcfuzv/pJu/tws0kla6fm5vPRD7UtizAxqtTuJTSNKSI/XdPredBezjB4I6h6PA7GZTuqnMAQDq2X0wMK/8vyPgy8a0CxkkptAhn9nNLCdjpn5FZjg9rJZ13pO6o7xlmn8ZR20M7IzD3bb8+f7LZvvnO5/b3f+LBdu3IhCvAu93enfulzyHzmh/Qh+nj1gzGYfgcPibKRBY7yqdUdPpQbOe5OweSlNdXPUbQLUn9lyBMpgpaImYbKKWc1S9HLXE5c5o4C4sENjRpLMk443r+v4TWM4MO3Lr/97NmJ/yDhWEJQBhPByy4FExCDbb58tLKy1L7zrW+2P/iD/759+OHXHO7zghLOM5oUPBEinB6ARctCifgNk84w0WUnj50ZP7azcsoj4kwGGh1N40CTA+eLwePx5MbGVlt/zA6LzPqGd4m3Njf9iJPHsNCgI2aSqolLHPTyMeGinPFRitXVlXbp8qV24dx5X0c1N6fw+dm2ujjXlhdm28bjB+2Hf/Ef2/07tzUZ77Y5xUGLt8R5WYWdEBRtbohgkOLibV7kQ9GAb8oEH6kFDWaaSLE9uavM1bEx7rgq93MmBof3OCsUlCF+JmDKRX65Nq7XtdKXwptBgPZLXTMMsPPNNUUnmLj9uFRtIbzEJn9Pog7vAwd5ymDrZ9p2PsmLhvZuPI8/xS8KA5MhO3Db22k7lAA+D0v4zhMpwG6n4pm8ISk3+VJfygIZsKUfvn3PwJ5HXlF+q35IS32ysCneKLt3DFRXpiUc5Jnz4eBM/oyvOtZoXzu/KVd4qDIDVb+TcAFlk29QElQW1zvlsZ98hYfyIWMeLBssoHJTADLE1wR5KsE54HPnL7Q3brzZTkkZ3nv6vL397gft0pUbbX5xRUoyKgBlQmljtxUFmF05dulSjyiX8AR95ICw4pk0hFkBpyz6s1xJTknvvmf6JAqVKivlGrurnqBf/mlIO5CGdqCtCg8Z8Sd+Ud+dZ9pCKILeHzyOyKdAK8xyO5wyS5GHbxhEsTOjQsgYRLlQOCBGe1HG7Oi6zPJjR+nkpTbOODtjxZFP+Makz2UHNHRCS06nRwEljidh2yiuaj/al7GIdHwQh7Gm8EiHGegNCw/43tWifndrQ0rwRltamG+3b95s//7f/v/k5+kbLU96tbeMFWApOs+kCKXteEEzfOfolCssfsrT49KoLu4E4GUMpQCDV4vMQJSTqlf+AMphBVhh7PBy5EEr7ra9/6z9+Y8+ah99eqc93Nxts0tLPsqzp/7PmIGyC+/IMZRMDdlT/lGoIsvKzeVO5mZgAtTlcTAuV7kPl3WAF2kfBZX+ZfkeBeMdYEmtcpJftE49ox+McqZtZfzys+QSZVUVqnamHgRaDfFCNArwrBbNzzVufPOdS+3v/8bX29tvXvUmCp8TnhxTUZszD8EvcuAsaC/X7STXAGXr1QMmyiltfOp5FGDzPIJxFZTbctHNAIM7wdW+SuQFGbwhCwThBw8aGesJwO8ySFaq/1QeTqc6IdwyHu4JHOX8Gl7DCN67evF/ljj9L9WRy0amLFcSSl5eYnDb3Nzwfb//x//m9737yxVf3I/L/ZgMxByDQPBqsKWjRJYhhNBikgeDM0LNZBw/At2kwMgmPxnORQLE5/ElPh5lPp0ow9vbT6wAcw6P4xmP5X786LGU4w0r7Cjn3nlROciPyYmPcJw9d7ZduHDB9sqyJqi5WX87/MwZHjMy5D5tS1KGH3xxp/3xH/477wDzAuDMGQYqzhdrwpKBHgoMhskOm11gJlWUHeqND3pYsVU5iK9OzKQXRZaVrcJIwyQogz9xTDxZBIAPLsoShkmbyY+z1K5z1+Ngqi1IYyVQNkNZn0+EU0oLCkom/UyiUViId54egEs56HzJAFZQRIPH8fCD8aCmxKTlMdzufs56z8ygGOcDIJylBof8qUeGKOq1yqFsbBgIkYW6uSKThpQAeZAdFKNaPKH8IhfEcWYdu3YMoMVEQl7IA+VwvTsOfik/GcJWV4xEEyDeOAB1pjoCXC/Kg0HbRxqoh6Kn/yoLvKHsoxQIVZNTlEwM5fHTg1nJjWRr72BP9ozk8ny7ev2GHxnvKd2bb73X3njzPSnGV6Qkqz/4kamMlHaXUPINreOhJjpM2hLexlBlTPiATzkKiKt04/Tldlmt2B8PQ7q82FpjgNvKda14FiTKG3cvof7LrfgRDn+ZMKFb4ZBKG4+hsqaoY/d02QO4x4Z6oM0Kh/GH2zJ2drY8zvBpd45zMSbwgpw/hiM3xyMwyKYVPfE4zq9ol7wQtaOx9uG9O34atfHoUfuzP/kP7c6tm21Pi3zOAfsIhGhZL7DSwFEd5D/vWkx2yoWnH+eHtEPfsv1SWSkIjwBpC4p3ft2Dyi+bHX1udqCfndRi+6TkVz2y3Xm40X7400/bTz+9rUXdrEbXU74vOPfawleOALFg8VgjkoidSIWu2pdad169Dg9DtctRMOZx7B6nibvMzwfYG3cOZkHlwKbMzxjcqD/CcSLrzL0Zt0755lJeFFUfU/izE8/a7GnNVRpHT+3ttFP7B+3Dt89LAf6wffebH/jlz4cPHlrppV6RBZ9Fl1xQfVksp5xVHxPA34PYAcbNuPZcC++haoZ+9UL6DtBPXMxReJP6d57TOLiH9PEXVF8JTJgSErJRMLiHlK/hNRyCd65e+H9LQH5vWqAYVFE0+iAhw1Vl/+Xv/W77v/yf/8DKIx2Tx/hMYsSjAIMb5SEKIo/bON84GdwhL0H2rqIGPia4kM9EwFvExCPsKBbewdOASPoyHv+Il8UHM8gDpYZJCCWI88Q7Uox9DY9WwezUekxloJHCwuS07I9TLLUzUnLnNVHFzEih3G7bm4/bk62Ntqi4zccP25//xz+RInzPZ1mVbdtWPuQJLZQgn3dFEcagyGjQQQnA5iU9F1rMUl/UFeWdKMhMZi6ryqY0oILnRNSJi6r6kE3m5MnNAQxg1AsvB+4+kULnugTJyXp9UucaqoTnHSsmGuLLKBJlLrjiyW7ql1gRy7+VTNLGJirtE+ZoU8VRF4rMzhgLgExoT3bz8iJghVPpnK/Kz4IkfuISfiBFH78HfdEEvABTdj7byKNe/TFJEm+l3vymTrNQksKstuDrXOB6NxCaqjP4AkdI5t/lJTEzjydZShyAnzhipR6pA44z9POqlFm8YpOUNG4t/2sRJxyUY2UjGx5FzGGc04zSDF8+OqO+xvV/XMl3/uLFdvHKlXYKBfjpCbmvt7fe+aBdu/5O238mJUMT5oEUvSobe8J21Aw6dh+CKlYKNsbBXZFHu5MWeam0cU92cvh1XMUDh93g8Ev7xw5EPqLMJ4z4LGIAhZOPo5BVhU/lJdvl7v3HeAOgAiIPCaatB3fShZwkxu1kJRLFUisXZJh2tAKsOP74aAVjDkonR1vo87QnfTwKcI5g8clznpz5/DeCcAhSf/SJjG+MjTvbm1aAlxcX2q4W8h//5KP20Y9/3LY1ps1JVlCAeRkOwQIfRZfbH5BtxpFacOMGh3pV7Trs56UAA7ipVc4Cq2O0ZyelgKG8aeH76Z0v2l/85ON2595621Xd8sLnKfqoUHNEQynpY/K7nziH0Pe8UHm5DvFPQ+TuaJjwLHvsHqeJu8zPB1CAAeeCsgY/CvUtEJ2v5K66kEz62JfCc2yJYxLu6VaA2aiZeaYF8/6TdnLvafvgxtn29//OB+23f/N7Pu5yT/XtOZgNFaXk6Z9GzcgF4w7jZ89zCjwuF4/Ew6NsacPpJsRTd8E7ikbJGdgZG6ZxxmlMS3bKHZp22ZG8Cso93dZmSpGdygR9kPHMJK/hNRwBq4vL/58TJ579S000ZxAwKyYKj1hyDi5KxXe+8+32u//FP2o/+MH3PeiiFPnRPwqZBi5/+helj8lckzqDGdLMZAFAwwb6KBIlqQoDrMgobqIoEcWA2DsquwVRsISjfJyXlE92WWbn56SgL7fV1TXvnl24eMGPkS9eutSuXrva3rhxQ8rDG+3K1WsyV9qVK5fbxYvnPDGxA8wtDytLc1LidzThbLRnmtRYYT9/utc21x/5bXIrX+LRO65WXpW/+GGS86dspQjBT+2WWkGW+5kmPgDe/UJOLze/TIjeHdSKHYAWxygoN328dhut+EqZjlKYs4wMbuyweqChvoSKQmRl2gOEcpLyQH15Qlc4QHt4JwAc0MhHE6jDNAmR3scTlIaywC8K3v+fvT8Bsi1J7/uwrH25tS9v33rvmenZGzsCIEyKJAaSAyApESBASJDEIEFKCtoh2HKEKBsOa7HNCJoRpqRwyLYQjrAj7AhLlkRCEEkMh9hnBoMZzNbTPb2/flvt293qVpX/v/+Xee+p7b16vQAzUH23sk6eXL/cvvznd/LkgXe3DVGsnecxXNYI6wq5DfWH0OUTrn6xS25uM/nDQ2ilZBff5Kt/jsvV2mR5klpM7JlPXR1ehaQs5EMZnR58KwIc7QusFLEHzw4vf8fRz3ank/PnnnTw05V6dZq53knT6fJPecRCoyzIVEf2pW/SBASQkd31obDcE4crdclZrkrNYbHCI/2XveVoe6g3wP/kxJifHETfD5BN/56antM9k5jqhqzJG8GvuObUV/Kr2I9S8et6OaFMJ9lJj2u0I0ULp7C7LLhTHhXKi1YVxguDI3ZAflxZwFAXStV1Tdq+1ZV8cz5dd9yitqm/mAAxxC0tXtwgXRUmxgL9TXbiKC8vehw0ACn2EoYyqRdEPJvYWuA+QbspWmk7+AKg8Lnj0bExb3MYH5ccGo+2C+222lfj1nuIXc6HkPmLOgZMt9sCNlF4OR/4ZBxO4Rm2jAlO4c2LL9sZT5TZhXO8apr8win7PZIifKESP1iKO6ea7/1fl7ilT7Dg8E0oBrzIG7CmnK1R9PUIHPVCv47yAnhxU9qqaHiPtiOMgz42kUa5Vu0nUXDwQZlSIyqOxyE1GDLWP907hALAno+OxJLD5UGW5Y3aXu0/qHbvk9yanx5LN64upJs3r3g7H+8m8PIxspzYyBnGJxVJf8Ze5hPyiDFMXoQJNy8+yd+5R1vEnFLsJ5ugiBf3PT/PIUeuUNRMUMTh6ssjSIEcrlyP0zkAPqdTaWNnZ31+cmJLne0zdDgMgwEgXDRdU5NT6cd//MfTD3z/96XZ6WkPKjSRCLYymACBPpNXwt6gmGvu5O7Q3cHEhMPEJGEtOxMi8g2hx8AyoFI8RCCCD4M8RDM2LMCtGIoXWgGOW/KjR4ER/CK8QsAbmhhNSOMTE2licjKNTdQElDU5jY+kMU1SnOnLxwZGOKKMN0z2d9PW+mpqbG36beuR4X6Vs522Njf9fX80yeTJWcIAEPavoeUZGxv33lb2yRmUA4bFv8uUARYjs9SDQb3rpd/AF401YGpoKLRG3tep8BE/ylPqjsmNPc5txeOFQcJRVoIYFFtbxaROPSsP5QPPaJ+IE3UpozBEEje+AmgDHMZkv7cb4BDNA2EKADa4V/iyPQV3T8DcGoUyeQPM2wa/kQbxo+xcqSe05QG0Q2tW2tlcKwxU/DsylMkvzMiPbOCJ0rsPyQ9NBbHJz6zIbpBMmGynf1kjojA8pjVYUGC+rqRKVBwAM+EAyHg4o+6VdJ2f+65S1vig7+KHO27ydXhXRbErHmnS5owpT/wkm388KucECeqWugMM8+VAxhZ9nhcXKQcAeHZmXvUwKP5Z1ADA6EckRi4Y7Pyr2I8YFycbh8vuQfkesjv1RPtE2dxOMTIjaCVuANcIY0+HOWznF3Zdil0UvASRjuWFKfyhSB/iCg+EKWkctWcS35W7ShoQaQTRm9w/qU/dh/yTLFLXjkUpW53ipJlxmbHR+NLjpBbPtdp4mtHCm6PQJicla+Q+pjAGHEqH0xvcp3PWWMmjmMJ31Bv+tC2LYrY27bmN+crmg/v3U317O/iSfKJnMUa640Xxy1ii3E6Nfiqy3CFY5oEwVR6KiX8nE33a/jkNl8OGfziEnZwZa8Eni50BywMWCtQP28jQVO/sNBQ2+pL501hCJpK8Nb4eX9EO9D/9y2XNDDwGmcd8rdoLdev+gza53vnXA8Dlp86m/+Gu4qvsAYAJhixHTnGVmwz9ly/ADVGHkmkX5mrpqZuX0rUrFzSvDVumM2dZCSFiboGsbad6SQvZTd5cXR/OrOvW6yUiV1HlPlOpu8MU8cnjqCnzO6baHtDx9jnsV6iEC1O9z33piP0cAJ/TQ2ltu/75uYnxH1aXeZJ7JjmEDo/52Ov7qU99SgD4z6Wnn36KHi+gh+YqgJ7BLlciqrNh6HTVDm+jARydHtPrtPhBCO/idoDgYwBhlx9jbHJqyppdzkUlz461MxK2CEeFs7YJIz8LD/gDTCJYAaUDcXYls5o1UIQR8B3sl7DWKprjzrY2VlKruZ1Gh5WG6qDVrKeN9XW/dFdvNA2gAJcBVvkEcuxhpFwGnfArnsqLfNbG2D0EBY9T2bLAC3ts22AiMEhGictsq/i6dT6dDP58egD3MrxIBQB2HOqMNFVv+nM8gB2g2UAdYzvAD2CsVuWa45tf2HMcXUnQ9+FGmlwxkFomwjo+9QCcURoiwCRl5qxeyoZmmsnZbem04JEMKGK0sf5cXoMrxbf22a0NRb7clfC0K+FjAoi2lkV1EH3NAvtA7ZoXIGTHS3kAGIXIdYoRLy4j7UL/jZfCWOyRp9mSMdhVIgF45WbWVBbulRZhLMxlM9iWuzgzr3BOGOqJ+scNTSDjJupOKcndgFfAgCcJcvCEBb+TUxO5nCqP+jF8j9f4uuCCgPGoJ0Jq04tH11LkEWRGT6ESJqjUbcSlkOFeDeb08301vA086so49aR8LNxxuwPlST6Srvo7evfaoyjT4TAlXonbs6t6TLRnj3r2w0C4l3YQ95RaV/qAvcONIPZRW0Ue0bcLUEPTTZ+gDd03lCiyJhapkYZyquR1EkX69Em2XfHUAO3yytKSvwq3p346iAwlKYUhb/cn/fPCzHkEuT/jSb34F26H66VHZushvOFVUqIM1HdxP1qoGA/xGB87fLK4Y7E3Po7GfEz1xIuJsXAnLfYQU8uUv7QnZDkqKvdH6bTyVKmkd1oaED6n+753oj6yJeeDBelUcuZeNcBFd3Qx6pq50ADY/jmo0pLkSsOyH2ieuHpxOj331DUf48kL6fhTLxw3GgoWlFW9/orGPSfU7ROux5y+7nQf/hXHLj2qHikEYUI2BBYIOU2Jwt/EFbcTjBc8yGgHKW45ja7p+R23xz0lPadzeijNT49+VvPxz6uXjzNgYgLvpKefeir9xE/8RPrUJz+RZqdnrMHipAO++U/nsrCnpxXCqvvS4QGICDqASdhDUxzaKwa2I+TOHiCOgUraHpTy5YgxHjOiVUFANnziQ1sSgsdraHRrBgYxCWkC4iQG5cP5q4hhZSqAGYA4cA/8kd2eeNeksd9OrcZW2l5fTbvNHWuF+bQtYI4X7Dhtoqn8ANGDAr9jozzurFmoFGCG7IBfg1KBOfiHv3AX2JHg4QU++EYoUa6oI7SsMgBgeIUrhXUbILDkQi2E9lH+LgDhBKbIT2EAft6vZffwIywg2PlnN8c1wRfgkXwAxaQfdrS71sCIiAuRLHb7y4RbaGwiP+WliYxyAepM9qvGCcFEOgbg9s1tLO/gE06VnoVc1I0XV9SR6jlAFm2HPfpfsBrlwg4ICTAc4MNhlD6f2A424DvyIC37ix94RLjyIg5Xkg2cFmFwN28itM4EsEC3S/Df1fAQUnYvOGhH2YMv1ZPArEnhqYcyFugj7GFnbE1MTLg96D+AeN6Y53i02uSU+jrgGC0wfQw+4TQMxQo7lp57mEdQKYipF96ToijqzDbnE3mFvbgTL9rwYdRL2/VZ4lcMl/K/SpEXefZ4OMk4DRpPf76t+NnfFJaqG9deeQ8b/ZcJP8LAg/uu2qkbjlBqs3Jf6gJeCEfSoZlyMplIs2dK/gRCAUFYNMqbnIO+qYX4zra6hcZAhIr0dCUa0oJ8fAP5GnYDEY0J9yu5u28r4iFWRL4/6niIiBQR3X6Z3D8yOcfMg8eEmGXomm/1dWQnn75HK9lotNL2Tt3yCwCsUMSqGBFpOH4pzbuj6Dc5zROokuMHQt20ZXHdOUOkf5EtzIMqI172ptzwjOyIJ32YcJPsUHsP6cpn2W9cnk0feuZGmp2ZtDxB9jDvFqWHU3ObIE9Jr9QzFHn37iHnrguc6Xq04h20Gr4QvV5k2VSJprzJ3/OYb0u4SAOenFfFlPtuNnYqN0fIzt3cMuFI/Z7TOT2CVrcam9O14VfUL38a8ItGjGPCvv/7vz/9pZ/6Kb/4xpDgj5W8O6xcGGQxQBgu7qGWYQYTmtwNYjL4RWvM1gQeJ+JHeER5aE0EbhWnB5hiACmBVNOkD9DbEhhdW1tPm1tbqdXmZaZ+b0GYmJj0eZvAKoDk8OhY4kB2wC/nUvazr1bpk5aFC26MN87a5Aih3WZq7Gyk+uZG6vAiUtbUtdpoa1tpY2s7tTpabY/wieNR54kZtAY4AFV8eS4GoDV3qhfqCDALCMI/TAAg4gLa0SYDzD3oJf1YnRsA53SKINA/XaI+0QaQUwAsBAl+ARQt3OzPZIfAKX4ySod2IQ+x5HzQLhpokxaLHrmFoOzFgwcLLyKJ3KYsKOAlh7MWV2Gcj9xpP9KL9iQO/YX25dFcbI8gmyhZLqeJ9ACFYWLFH2lSUgN+YuXwpB3u5CMfuVNv+DPZw8Mu5VJ+pBWLlvAnf/c1WVjEhdYu6ol0DIYzHwUYm08ixl/qd/2GMTAWYVdoB/DLU64AhZEfk1FsLYk6M6+mAFLeEjE64icb5M2CK85M1fhRf5mYnNFYidM2op0KhZ00MOX+rESUk+KSR7gFnWaPOPQB6iDsJ5sKOT/qLtIqJpg5blz3j0PK7mjax00v/2p9hnuMx9CY0Yer4cPfvdEOZBdl9FhRPdC3AvgerROoZyc6FHUd6TFeeOGWdJCbaIPRAG9K/pGruqLD5axNPoKy/ORBXOzqtTaQy6g/7hTbP98VJkS29W4PUSm3iaS4z+6FKBVjCWL8sQ2E8UV/R4FCH+flwLHx8bQuUL+0sh6yGi5dMGQ//Rs2SM13DCHRKYydQqVNC99VPo+SyxHWD4SipmwJPjIvlhU5d4qPlXZj8VDkKXODa4J/jiqAKzPUJ3midr91bT59+LmbaWZqQgEC9Ma2h6Kc4F2emGujDoohraj34u7eIntPSxxziWvSfEcbn24qcWQ8D1k+Z5PdCkVekW6kXzWRpv1EYQ/3Q8bUS7PqeQ6Az+lMtLHTeml6fOSSwO+LvEH86U9/Mv2ZP/On04svfloDpz821cvdj/U0MOmHFvISbLqLwQWIkJ/tDN7ufb8m7nhpzYNaA873wyPeW4cBmLDvETA7XqtZ64s7cdB48dGLzc2ttN2o+2MKTAhLKysWotZoKC9AAqcA7IonPkAwKMDKeapsq2hLGHeUDi/mcJwQZyn27e+mTmMnba2tWAssKJv47Kj32rZ2de2krXozNdtsuQD8x/FGIZiinAAmwjHYSzkJTF1BCCDqiYk0FgJo0GVkR/zFwEXAIDAESgWaymM/V7LSCoCJVeUC1Emg+XG+0u4o7wCwCBe1ie2APgBogFA/ckf4ZDthbFd+oc0NIYRxmcQrYZh0LHzJV+EhBDL+8Bz7lEkHnxCe5FO+9Ccv9wOKQZ+CVwy8kaaFMnWpPEM4Ux/0q9gqgKD0l9IUHuCMYRJ1/bg+Ildrt5QvQBUXA1+1X4QP8Muig7p3PPoH9aBr0UxFvUR9FTeuRKCMpR0NiN3uZdIgiBKtUrlVPbEoc/riS3NVN54nARlvtZDhk9lxfBZPK7CP+AVPJ604/QK+M7Pz6uNa4FFG4mHLLDyanFBYH0KlH/ToeJzD/j0qcc9iInyYXh5VHqPPB4WdPlP620l24tqunxcy/HJ+VUN7VO+JU/p31b2YHikzCZvoJ5IflTDBQ5joW4z/ADG4QcfTE4VXl8rCt7xwi2yjV3O26/rKqvNViBg3laR8vrfL4ArRH3VDZOUZrnncYOtRN4kqW0dYLFR45z+pujx2wQ+DbIjjIqE4ySBknAGdxgIxy5ORB8sraXllzQBYnjYoLQqPkR29HXtJFSq54t6zn0bmM5uTqNc+vnwgFEnrf5cPjNrQrZt9i3OpL8JSHzls+IRctgZYZmRgz/t/n3vqVpoY1wKfMMR1/yAvziuPvoh8dd/HZLkfYwFD/iGD7d8NZ4bOTMox0oDnEtV8yOT0bLI7FonvQwT/p5nj/FT7c9UedA6Az+nMNFyb+txQ6vyF6enJhR//zI+nH/3RH0mLCwsZTHF8SgZ96sgBgqIPGzAw0RdTBhEd3SZr0gA5+nH1dggBwdAKD3u/I496sQN2+frb+vpGWlpeTg+WlmyWlpbTxtamQRHnawJ66fLwMzI2nobRnin9Fo/jJQr4khZCdVfzAppAwAgaiUFkLW987zZTu76Ztjc0scjOC3A8liZ/tj1o/kktgeHW7p61wZSJg8nL3jYDTE081I+K3K2TPdwM4nqD1mWXvwcwdSa+ukJKVyYsjlUiHgPZ4g6hz8TOhEpBdeUe8AMQ9D5iwttINJIfYcUP4eAGnsjTQNk8BWgg7dA6Z76UodtKdYCfwSFtmbe74GZyepGXy0lezjvOcg7wq7x0j3YbbTh5Fg24OHR5XX7XCSbuYcLpqgyKDUPOl5c5On57vHKeKrzkMrpOVD7BEG5cfsJyxZ86iBeSeDwY4IW4kRZZKCYMi6JvR51ABHF9KaUCXoNf+JOfc4h48E86aOapP4rAlhzqzIA1snN6hPNV/+CbU1UAwNQ/fcULJY0F+i9PNND8Lixe9JYfxlPUEXUZaVaJajud8Iyy9uh4BJdTzm57+cd9MbhHuF5a4R50NP3jFGEjXC8eZSo3ubIcBoP7w+3RTmEXN7qUMIcN/3v32YV2UBTzkg2XYrGdqwKUug9lQK/ccYWPMISlX2AP/whYrg6b48T4inDkY5nLIne37Tf72zyNWlvzS2V0pEFehlM6JSVrgN3BIo3Sn0nM4eAJN/iya8+YCk+62Nb1qFAlP2zd8hSjzuh3L1x2ABw70JCZhI76IAocqGjpnuT58uqGlRX+jLLBMwEIG2lSVklbx40S4WqfM1Pk2+P3JAr+8s0HQNSA+ebPGYVRjeFt6jrDi+sAnpErRFId6UI7e2HB9aCTJsYGBYCvpGeeuKZ+wsKc+Oo/6qPIq9hiFfIo+qRkmPL01WH5F27kUWRc9rS9yLuTDX28YIJIlzRjTon+HwZ5n+2EcVhn4HyCqnYo92FfHDj+unFKH+daTKEIcw6Az+nMVK/X29cuzPzWc88/82/+5E/9ZP/HPvpRC9wAvwOepGNQRvjozB5O4U6nLwNIpOHmbkg4d3jZ8SsDomwVIO0BTfBovYh/9+69dPvtd9Lbt2/Lflfg94HBcL3ZsDaYl+JuPfFUmp6ZFmAecbfndAf2/gJ+AayGPv2C8/LssLdVtz6tAlYkPPoFgvbb9dTc2Ug7m2ty66Rhg6Q+v/TW0IRjIKN0mu3dtLm5bSHCW9gIdU6h2O2gFWc7hv6QHxL6Br4YxfSEZD8JLIAgP/EPv93FRBYKaEh3BcItiKkz/SuANsAS10iT6gXQslUFInyuclW6/C3oxCf5AjJlj1M9BPzEowWaykHe2M27TCRU4VE8U1bC4cdbyhakuRwIWX9aWm5EaKveDX4FdtkzDYgjf/xDWxwC2NtH1Bb0AcpI4oA6CkEYFhcFGEMdNLnWqIf2IxYaxCNfpUv6aIapI+LKnbJSJ9QzoQmLXywOWGBEPYOzgoUQ5GV7B76kG+WVN3UmU/ZW+8WUyB5f+1PP3IY2XgmL/cGR+Ew4jyXNp+osNHuMjTI+UjztMFjWH30CPhgXqitZPD4MgMfYBwwAhgmMsz9s9K+MwSrhFs5mukLHw0JRz8TrmcNxsRcDhZ3yHvY7bo6mdzjtaKse4U6AEv80e4+ITsud+BN/wWOEKdSrswhnKnzJL+ov+ij33gIm/1Je+ke5xxwKn6m4xQ1hip97nH/0uVisSZZJFvHS2L4WgVsb66lZ33Efjm076iekpfQLAA6jVOgfsKlfjCLdqu9FD808ZGMebSV0dsthCu9dnkVetGd/XG38TznJwFu/4vH1M78DwtCWN+XyuFbf3hUCvisAvLS6xSCVKdvgIiyjljT7VK4iz6ih8MWcncxnNqcRJXmI93umbisojyofasFsw51/2FRSl9muNpY3uiJXmMP69jsGwDMT4wbAT9644vOBo20kg1AI0BaqV8stKydCueLa7fKQ04eP7IRfLMyCPE8pjdNN8Wc8RHliXkGmZvfuXJMN+Zcr4eG7kn9xD8IepuoaZSlUtfeIWjunczozLW3U7/2tv/YLjR/8wR/4s3wtrb5Td6djJUmfDOEeQpbHWxg6tBws4NDyxSPAmMDckWX8opY6qUGcbAh4Bgf+pGWQrYGCcH/7rbfT/aUlv4jGUUMLcwvp6rVr6amnn0lPP/NMunpVq93RMe8FBlBwxBmAC01vCyAkjgFYnADhfa7Kj0HMW/eSDAK+TQuP/TZn/woAb6wkzv0dFIvWADfbaUcTT73R8vaHHV35sAZlBBMEz5pMbOfjCGg8Q3JTJsrC2Zxo7QB41kQqMCcBcKwSWymYGKgI+ItPl0Z6PnNXafqFNICU6pSkuQICDZ4QVoprAWcgmetSzJWXDQ3k4FO8wB91TvrwWNXkO6FM3Ef7krjSNBCLtCkHvIbWOSZat7fStoZV5XI+CoeWnEf5gFp4J9OSZ5Q78sCg6aKcpAcggGfCYXDjTEsAMPZII+8hd9kibSVjXkI8hjtu5I/w7eYhd9WS+kG0geuDWDlP16Hspf+6HkTYKVuA+wDQxT/stLGZcRo+81l14k+JKg/3D8VjVnF/VNv6BTiMOp235Yyw51c8uIxRTkDw8BALPLQ//WlqakbhxuUXoBheq+3XJbsfnURwjnuutnf9SaOkg1vcux5UaWUBFmUON/vJFECvEI5d6qxKpZ6qpvAQPEWcqv0o4RXaVkyvDNjDv+JOK7stY0zQJodNuJU0Snyox2OvjMUUP3hUdKdBv7K2Vv4lTfy5LxRxqjxnpqlrW/XPQRh/LNg5IYSP6uz5K5cTY/FFya2NTX/9klNXkMdenJKWIiEbop2UDPzmdiMvdTuHoUwOQBjn2yOHyWRruXcaujqfcKaGSbeALcj5mA/GKfVLK+BBZrbEok39FsMHMe7eX00rAsDIMJQVjGC2gJGm2wmLyuI8g4mKOTuV+i7XkyhSFcddft9fUu3AQNST7nu1oj7DD96QF3bLdZ4JV2R6X7/qF+CLnNzbTQOqq9mpcYHfy+mJ6xcMgGkvTtXx1iv6Pz/VpZ/Aqd/EdgizEn3lgEiS78rF/RsnjPtLcBm8lQhHKTjuUbmnP0SUks5hov/QQyIs45R8woS//9ubcsgoTHDYG1vBbZUivSDNRdl2Tud0ZvrVf/LPf/uX/4N/94fVgZ5E0+n9ZpZGQQg+C7/c92SLQVMRdl4JKooHvE10VU0NdvNRZe6rkZYHg4Qdx2ntbO/4IxLDAiqz07NpTGCXF8bGx8Z9Jip7hAeHR+JTuxpco6M1JKaEpwSEMkFzaUAjBgKYBHBFI9onwdHXaSfhjbTf2krNzZXU2lpLPHzjCBl4aQgAt1odC+y2AHCz3rImJg6cZ8Ir2sbQ9nH0F+6uoVwFLr8KreRCmMswiKkU4hEeLSUAgtW6NZZOQcZpENcp+j4mm/DzSRNKi3Ii3KiDDunpSlTmGbYnOCygVW2IO9FDwIgXtw88RT5uJwUiBfOnfwjFYCaAm4EkeZABf3hBZov6UF0rTa/4eZy5z6RHuEiTtEu5DRDUX7AXYRs5hr84EA+Ek1G69BfOxUUTimaUVrVGg3JQB6X88MQk6/JFOVzH9A2ACvziQZsonagL1abuo20zb5mnAHhob8Ub5S4pOI5bxMnRtLi5LhTPGnfFox+yhYOJh9DsSaY8LAQ47xew29nfVR/OZwIDigu4zXVJn+aFxuGRMeUzlPbkzoQWC4dY3NEfYMMcmX0qHKAW5eMef93wX6R7woiKC25xF3ExpOc06cv2zff8V1o2+lUns64hryPxer/gK8JCR+3lqrA53MPDV+5pU3665XqcTnKTq9Pv0cPunbZM9DnVU8WPBZHrX1Tc48K/YqAKdwfwHHUSbaY+7UVXOxQDGgf0o3Vvg2i53/CkCZFLTN3YHiK419bOnz/6Kvd2x8v/uLNsxnbI8C/3g+BJMpurDH4RLvJxujjSBRTOWl+XgTSchPuvv+CHXJDpCHg9WFlNy2ubyt+bHMxHpKj/REKeUB6suDlBMulRqecqlfbomexhwi/bSlzdK1TYoUPhH5eO8FPSch7y05UQrnMYsSn+UNQAzrRxV07bP+plFLmvOYivAt64spiee+p6unF1UWCP+go5HDIsp2tD7FBi2DHntu9vHoc/AYmCFC7hkcfUTYSCIq7r1T/JqMJfH3IfBQDnvY9Y2WN5JkNVMxfHPKi0LaMiX+MLp4Ef10jXPGGTe/S76H9xX0zvvsuTw8b9OQA+p3dFf+ff+3c+22g1f16dczw6aLjTgctb8Rb0GQypt9nQ8QhTOmwBv6bozxbGhPEIEKH14sxL9rnxchv5jQJ4NeFPTUw5GC80MWjIkzfpRwWGDcrkBxhmWGN3pxdwjjeP4/EZj7tZ4zIYEBz9WkWPDval3Z311Fh/kDqNbX/9jRfgSH9HgJfH+Uw8gNtWQwC41RLgECgWeI5VNJrC0IBiyJcyAUo8AYgHwA5poB2lXhC4BpEyxEFIIawCACPccp0qHGIQYULZKbc1WvpxAgDl5h4NIeVuw4PAoicSRcDOnmc+YRmgDg2wK8d8cIV/TPlh92ROHcOn7uGT/Jl0rNnnRvEjfMTGD61EZ4+j4uSi8vpoNpeFNNCAIpADzPLCYPCDmOVXrmHns66dTkvxY8tDZDHgFyQBwGjVVdEODQhk2wtA1iAX/uFK95TRdUHdqs5cJoVRirJHGfvVRhaccoMoL/xRaBebOBRA5Pal/mS30FWfpY/hrj+xRNmVrvLYpQwCKwBgvpKI5oV7JgjaF+JpwODwoBKmzE1/YIEtRgYO4tc8KCihuZZHxwcYpeN97io/HPl0C8WjssSZwqsm3bfYshOa7W45/B+iJir3ZBK5+RZy2XKaUU6uYcqkYwNvOaUS41E/JeLwQdjp2z175BemuPXoqP2o4X9coS7QOQNV88VYlmXT88cW/dU55bCl3gvh1qNij3Sgnj/xY1ySD4+t/eSGcZJlDETfWF1ZTi1/KY7FrfqUsgt57FQS3/WBN9Kmn5KtL06bEGEPR4XEAbeKYetCufGjeOS18mDvaQAOpYM7wQiDgX14RytNPjAEyZPqp9tbH0f/1SKOMb20up5W1tatuHBNuuzqS4pQlA2MTn4xsqOP83dam1bdqcuoYwzuxUC9cK4V+PQPH+yPMCR5ElXqzgbKV1/0z5hTJljDgkdcJKn0P/qQx67kDK6Ui3oZUpnKJ7EBvM89eTM9//SNdPnCLB1CzCNPYyFPerQVcQsQ9dOa3EXpc64uhfEYllyJxUgA1VIW96NMpQ38U/y45nv9mO/4oulEbcJH3nFUKUeZxsc5QplGOPKFL/cr9Qnl4nTiGvb40bd19b18VR/wWsZkyCD6pNwcL+79ZBp3xTmnc3psqi08e1sg5q9hp6MyTkyBHmzokNFp81jJBuKSrRVSh9cgJLVGc0dAErDTMcgEBDYbjbS1sZVa9aYA8UCarE2mUYHb6YmJdHF+IV1YvCT3QYHkHX9NiMfCAE3AHoML8AIkYIAwkEmbM315ZMSqlO+ks6/OmkpAmyYSPnVMEZSU3QEqrbYALx+rUFj8eDkOOWQAnIGE+VZY7hmI5aU+3oIGmMZjdlbAvBQiMKhoDE4LeCVqoJTLn2vSkx3a3U6HQ8z3Ul1AvMlpFAI7ddUJ+5IJHxpCNIe8oNcmYS8ChgSiBtEq+nGZyi9+rW1E2658PTEpKwt6Jh0BaZdDxpoBNVgA8NgKQjrUcQGWSsR1631lffJTNbJHHLMnHuGT+nOatAf3zgNNN2lHuduuY/ZPhx/hwx51SlvysRBP8Gq7oSEJNTUAIpBj+DC8LDk9M5VqE2MSslHXrn+FA3iWtLqAW2UI4Rg6AfigzwE0yj3tQrndPjmN0rY8kqbtyue+gxsqM0APYSkLduq2CN9mo+l6HgD86opwZoHEXvGt7Y20vbPhMoob80lFoT02gNaVVR1Am5eeyud5oW7foW1oMJHzBKSI59LPIHjCnEYlfhB2wuqKxo4yPpQe5f8ng3pVlOvmCFXb4PGI8L04JOOnDbp6Upc88aJJQcrJIF5Qu43j6rwP0Hapn+BOn83Xwg8jmEWfgjmt4u5b2avG7kqS9Lwdh3Ejt25fk3EfszxQHKFuejDQCelOHdFPu+Hlw2gAYNGn7KR7ZCQv+AGs6d8cQTmsfovmcNAyhrHH1jWezAGSgrf3n4LnoLP0+cfnhPAGl1g4v1f5xXLclZEpeKB+GNu9MS5AqrjUt9tCjeiPpIxKBk5LBo7VVO/iO9c3bUK9hdynPMpS+eLGV1C5IguRayNKY5g2QL4qTcs75ix1ABQayFTCFoo2DXnCArwnw5nPQqkD4J3Q3M3Hey4sXEoz03M+OhSZ5CdxWT5250f3jegf5B/2kGXwhVtXpvlHffZsvTbL8VR/9F/qqcf5OZ3TY9Li1Y/81+rt/zkDC7QTq34GbAg49U91uDAMZC6CcRHO92HcIXWFHAcLHVSdekiCDrCL1osBzmNg/BlM7AEGQLRbbQsCAIu3HEgwoCnG3clG0sGI0uQoHUAbj/4RNWSKF9pFAKHBocAEh803mnUPGrgCSLcUp61wu/L3GbIMdnmXTfyIeQawQZ14YbAyiNmiUUwR1rGqjsHJ1atV3DQsXaUyDHoLGaXdVt7wzJVj5wCwACXzwE9X6h12saOVRQBRfNwoM+7cINwMGuXuvCSYsBtAGszFBOnHVRKIw4BKhGbeVwjXXCM+cUPcoFV3X9AN9WjDjbjwI1sD36hnSFnIHwbQJrN4QLuAYAuNhCdQ56OAmhxdT6ojeg7zPsnIVX1INyVv2SWbzSPgEHuf3FnoMAmjpQc8ckh8mHgSUICkNVnKAb9YEIWGBFBdPk3se7UL2ozy9S1abhAhzTSv+4Im4BNtf0eLFvoEWhb2+WLshgace5WFiYIPAGxtbnk/Z71ed9tQLup2j0lPCzAec4cWWSBYfvDrPqFyeUxRfvEZEwZ8BBXQgalSNczZ6HD8x6Foz1OMf9/5BK/H6d3XyZlJ7UYfIi/alnEMWKLS0KZNTE6l0dFx+Yfm3+OceqUfeCzhw8gIijr3COq2gQMVv2z3kzoysXe4Y0KG5TClT9ld6WWZWGRcqR7Cxfgv4fWXeUOWIAfovz4dQo4G+IoDB4xH93f5WT7InzDYj/FxhE5zfzx6j2kgE4p5KJHP6XlRv/gjG3hy1itbPJXytizVk0EydYYPYVyP1FfId+oMQz0izyZqnGfP+w/ZXWEIG/GjzeA82insBsaW1TIKW0z0OUykhZ1FFsqN7Z2dtLGxkdY31m1Hdjk90iKOwutfGOcapldvhIn5M0zOI8cpdtIq6YVRWehcsmN6I+GczuldUHsw/ZIGw0sMLEwZGPzcAel0BPS/PGAwCt61yz1AsEKw+lMnR5M7rJUiAIzBvO7PDm9Zm9gQ6N3e2k5bfPTCGtr8mFdh+VAAE0Fo9gBEMXTggsGl0ZDQA6MdBRBKClhQEyoEBRNLn7W8dYFfPkHLAKY8pNlE80gZxTDXttIhPdLxI3jxQW5gFoYX4BcAW0y8XMWjbmUFT90BzFCUUdnLV92IH1oOVtwA8AC88AkAZ091MTHZAO8AugF8AVquX5JTAWkbcW4BwIQxIFDb1QDoguaSkwb8CV65h9ZFdaqV+Kjc2QLCPmheYMOd85IBjSSOTClAUw5Uc4RRXH/qV/UAL11tI+EVAUA9aA0uwirq3p9FHYnj76p1F3WJeywkvI+Y3JQen/wMjWjsfQPU7iFUAYi6VwAb7vcFgNH8U1u0fJiwUx4eI3o/OO0Mr5RPbpQleOLlsyFr3GJbAqA3+no8cqNOKa2M2xJwy+QN0BVvJMm9m4K+EFtBaH/Ol6Zvc6Y1fVsh3X5uJT/2BZQH8OWEkb29KAt8tvnUNCehaNIzIBfP8O2o4uGoKVQmh8ejxwtf8nhkPngT5nHZ+Y6gD55ptVy0HX2HfqoxVvJFozc9Ne1Hy/QYa/nUVz3WFTbqXsZ9khjRB9wuCt8FCvx0rQKHCEiMuC9uxd4NI7IdN8YQacTosJvJ/JN3mBxcBncNBI1X5AnyBg0wA6UAPQAwV1KiXCQDqCr5Uz8nUbW/vzcKnt89wWcxD6PTw1BWg3/VLUTZqANr8MUa96Hg2UsbWkTvCGDiF6Q2UfuHjIp70qF/IK9HRzh3H/kq2er0Is0IeqTsspZ03QdKe2fTA8MCqswVkpPkxzGi6wK/S0tL6f6DBwbBuNEJDKRlsEOlbP7lKxTtnQ32iun2v1OM/iF4beJ53zmd07ukv/t3/9P2//J//rd+S2Pj3xQA6KeTMmLU1TRIQ+iVTgt1bep/3UvFzhezuAbIGPbj7uUHS+nrX/16evXV1zRglqwZ8+eHNcimpqfT1Rs30o1bT6S5+YU0PsELcBKaGuADXMWDwTBsMQAFoqw5lQFsGcBowCFYO7stH3U2LCDGyQ9bqw9Sp7ktgYAQFsAQGG5ooKL5pYR7EiRo6xi8gDo29nPCAXWA9gJNagFMRWAVjSZhPA7zfQGGGHjjintXyOneiwvi2iBklICrOwCa61r31vqSPvlJqB2ATFUuHo3CSxF+gD2DNoUbGR016PTjL/ICRCo/tO/mmzhKW8EN/sbHeWTFNocDa5oRWgaCCkAeGPa30pbwiXbAj2QF+JicDc4QioPRTwyCXRf7AuGqt5EAvSwMiAv4xJ8F0YgBcGxncIFl/ElPXdHQUldoRwt4xdgNDbS1puzfDoHcbRMVjjpD0+2vU8ldEV1eC07dAuQpFxM19UGbUl8W8LSF/6I9me+5j75P2rpwddzIl/gjfLhC/YitLew53qnvpO3tLbntCczU/PnSsTGBfjTz4otJynvXlQdtyx5ntvmwGGDC6x9QGw6N6l4AnX3DalfayblTD9kUMq+ZqvYI0wt3mAhXzAdEH2DSEO30fhJVF9VXqTPf9/Kp1vvp1AtfbY8qsZjCr5QBucTKl36MU12AZ3N9zQtYL0oVxthS4zmAksa3+6Tsmd8u/7p1eG6O8Os8bar2uD/s3zN2z3yq44dRuvCDK0EIx3giNxaFzACMhV3NBZzks7G1lQR9PWaIUH7IJsY0T5YgKyZsO06FlyodduvFPCls0Gnux+nUJKpEJWRycP4RsetOKVk88OMu3F2N1EWuD3zCnYV7bMeyKkQyZEyy9MqFuXT9yoKSjYUDcULhEhTyHfmtuUF16vc0lK+3LEgukatliDIucsvvczgdZaNGi7mLPhVplmvUZbRvsWPc95DPIs9JlIVcFaaME+Q7th54z62U0+E/xG3wEi4lPv+LKQzx37LeP+Vh13M6p/dAs9de+LIm9v9V6VaIoX0BmT0NZNsr5tBP/vxKN3UnBtTo6sfDAireD9oSaAFwaKAwoc/Nz6dLly+nC5cupdrUtL/gFp/NXElrujYkNP2ZYw1U0vK+IvJgACv9eNlJIBUAIX/AEaAR+xCATCx02DurMNZeSiBEOoDg2G5RBm/wT7oCyaYoB66EYPDG4O7t20IT6GGI4LDCI8CZj6ER7wHmGOCEYR8t8QCk3SHv8dyibmTaiseXoQhDWf2JY4M7CTMJNh6Zkn5syQCI4o5gDXCJAMIN3gHfgD/2fQHeEcZsDWGSJQ3K4sf+iuN9wAhDpYHQBZSyN0814Mf63u4g09lVbXtzW4RlomYy3u1o8dCsawGxo7TbSiul0TE0+MNpgLRkuNpkkEcaVH0Rtt43pxzRCvH4n7OX4ZVHajHRR6+zdkJhMQDuEORRTva5ofnuPuojluJSXtrZ2mn8KIJMAHbVGWaQfon2X+lk3nl5rWhQOKnCcRSGLbNM0sw93TQQ/jI40u70F8qNFs9n/9JHxXto5Gkz+hdcKh002tZsi0e1EwYtMNsn2CJBBVUnlFL+qsGvaqBy7Rb4RPM/LqKuHk1Rp4V69XiYTnN/XGKBy/hjoUifRQ7UJibShAzuMU6Un/iy6MhtTt/HlDEBwdExvrIfYRwuX+MHoFGfVhReaEWudNNVGNLqGjhwXowv0ixXkfyLi4LIrnsxDVibnppIFy4spNr4iDEh28q8WOXGqcbYZswwVh9Wrw/zOxuR79lNt3wPIxqlGIevxokyHiVCUBQrSGQPeYrslhyUHMCdspoHmZ16PW1rUQ2YRcZYXjJHZENasb1Fsl9xMcil0AJHv/LTxKx1j7LRVr12pv5P+uFuv64/JVJ6lsu6c4IqS74vW2Y8LzMZOC/55HQOm1jM8VMxfOVHeiUdKyWy4b5rN+8B9Ol353RO75mmr3307+73HfwTtgYAbGWPToqQkv0kQ7e1ZNOVrg4xmOmgDOTuPloBhNm5+XTx8pV0+erVdOPWrXT95s20ePFiGhJIWNvYSK+/+YYN5wPvCAQIdmigMdiUBR1dK1g0ZuUEAPKwtpZw5AO4404DfQ+wJ8O+UoBMiBc4RHjsGcQicKHy9r0YF1Ds8cyxY2iKuUIMVuIAoNnHS5487mafsl/Q64JFgDD7VDGqQ+8dRcvB4z/VlF8SgQ9AOtshEAQCyYQjjNwtFDXA4VfZKh55AxDxp8QxAeHnklmQBWBtNQGOAk4qE5MogBhAyZaQ0Cy71QzaCUdcXsQJzS5COPhinxfnJXNMXHzkQnkWoUMbKBXSBgTzhbt9ATlAIoK3bH3oZ4uG2wzhJaElnhDWbXhSHbJPm4UW4nNP147SaLTqqS7T2lUf2Ndiw7qjCEN6w7zUoTwGBFIxQyODAVzlzpYQGpvQbCMhPbWmU6C/ykVuuwojQKp4Q6PwyEJLdaCFE8B3cFRGV76QB2/Ew84ZvpSPqifOgOLzEQzyJDy8kCdAe3RsNE1OTXpREVtZ4mkF4MKaeYzCcnWnEH/MFSxIWAQ06tv2i1YuIyvI7ZUnr0KeoKIzVCj6+8nmf1xUrauzUSX8sXp9v4hxy7BgQcriW+NCcomvZdZqNW/PYYHNghjpGhgr5N5hbVxQrw+czm8vtGw5fq94IUeKgfzEinTtS5SI0zPZltPAjmSw/lH9e1yLybnZqTQ/N51GND5QVESfjrSRxWZAfwZ+cj+Jjvft7xQq9VA10NH7o6R5IZeX9vf2Ml0Jj0y2gifXOx+H4ox6NOmWoZLByGj8kKVycDakBjAtMh3wGy/EoXQgzZjvSvhqWwfY7BnyCaCpgCL6XuQXPLk9cjzCkSfGRBS5IwcjvjM7ZAzYbUgTt5yHDP7Bk27gp3IfwJfwmVdd6W/ndE7vC/37f/tvfHZ/oO/n1cl4CyM6q68nmEx0SHXFcMKOgNZdCGSBKa8+eXN00FoxDvufnZvzI3sGbL3ZSitra2l5ddXbIkbGx9LYRM2DAQAKCOeTsWjm0LSRJhMDb8tivPUBcCfAxt7RvVYjNTbX0/bqckrtRhoS7DEwVjqAZE5aaKBtFajjkT6AkkfPLQG9OEhcoE+GvboUFLAHmMNehBMGENyoNw2KKSPX4uf7XG5n7foQUAdLa+ByIRxpwgPCyoNbYazFRnNLGPFMPRCSsKSBwPSd7GLIV9oAoAU4B4zTDrQHbvBo7YFoaGBY+aIRFvCEH/MpnlUXlA2AzSRMGtQFR9sYSIs/A1rVv4We0i8GQYcmFeBrrYN4jy0FIaQop4WjGGW7gXJS3WuBksFt6qeeAggfyLQFpjlmjAUYWXBVCINlgObwGNpeAdQMSK1t0L2qz2nvIxHZkK67PRZzMn6aASBWmxrQCsAOC/yiPQb8Aoz9pS3kue6ZpQHKaM5ZF6AdBgDzGeM+AWV4YJuOz7oG4KucCHLafC8vBPi6V+z55WiggzTmvcYK48UXAFjlo+5Ur3wNbsD1NqL6Iv/BND+/KBA9Iz5HVRa5VYniZfLkkM3j07uJc0b6AJOGssQ5M529jqLvBHElzunxjoOzXtiT84NzeMkpc1Wf5IkV2n9eYmIcb21tauzuKH3Omo4xz6C1XFU/RrbE2ArpYJKwUFJYfAuFHD7MY5Wr4hd82GqqxunWnf5w7b4EHU76B38YHGQY++IZuIueE6XFDkCu3lC6xIjyoGhwNopjudZN8Gx0uH4P83uccHuMxB+TeinntjIPtHTMjnFHvUHUXZTZ8lT14y0MntMUQm1qja1kBx9wurg4nW7duJKmamOKE09EvX0qy1nyoh6dT79kLP1AbjwV89NTGWQwCogAprIDKBWXNHhCShsdssOL7ABc0ueeK/degMF7djeIpf6VhySbrfj1iUcFtCFtg33yzMb5+wovwU/UjgxZ6XqoLc0KtdijcwB8Tu8b/Ud/7z/f/Du/9G+9ol72072OF4PJvQ+7BVi2Z3d1Yf8Y3rgZzMl16cFyevut2+md27fT+kZs5ucFOLSLPDqemJxIY+Pjmuin04TMoECCtXsCFgVQAFoYvIBh9uqyGm5ImLYaArpKb3tjPe0o7db2djrYFSCtb8m+7usAX3+TMOFRM0duoa3lQxxoNRlh7FMTxhNAFADmODID4bbzAayyqg6Nax6UtlLODISJjEBAqOQBrsI7XAG4uFNWJgLOw+SMV6Kh3Qb8lBfM0PryMhVxqT9roz3JxSKiAFV4pRy74lfIzkLKml6Vk7oCXHG6RkOTDXXdbHDcmBKhvArLlgsWGpwziyaWfXpoqjsG8kyoShahibuYoU0pCkJ1UG3jc3rNH2BZk7bqFeBZyh684tdxPk3qW3miLfaLh0n1vN+U5FIsgd89Ac2W2gltbQGqCm2NMNKtjf9+WzkILA+Jn0GKQlzxaXAb4Xc1WbRliAdoJq8+tn4DqgW4txubqdmup90Dta0Ab7vTFF8NxeM0DsUTwOasYwBsS+Gb6ku7yhvwTd6kT1p9Q6pzgWDcOK91p7HtR5Q7Dfq2TLOusu6mONrtII2oL4+Pj/plIAS6NT+0sdrMW1e8sNACCKPFEJMV+38XFi+kielpge/R6HuUiR+LovxT05gYe9Q9RNizkuN9QBSSoWcgwNlR93dryv+zUpFnPbl22N4jahB313q2nxTuNHp4+uFU3Bld6uZy9Iuxkj3sj2dR760wGxt+UsOTAUARA9HbvdRXGZ/IxQC49KnS8qSJm2x2KmUo95AsmTfHx6L7wlWPQpb7qh/hCB0yvqQaPrQtDpb9Br+MEcbAcBqfnLLSYatoMokseQE/lq/6C/nhBA9RFYgfpcP12wt3crvidpL7aemfnu/ppPSdjeLmrHqzI/Zob8h1CLjEUE8qv7fDyPhpkcJKqvvJ4cJsLV2/sphmZ6a8GEKe+6kaKSorOI2r0lL9cwUIo7RgHmW+MQA2yIw8C4Dl3sdeki8KBe8jjjb0NRsrthQm4mXQS3ynAe8Rxrzo56fHTBwi4hHeUXDIcbuVYeKG8tCXkXG5BVyu6KPdsupHt4EOJXFO5/R+0Pb9l/4zdbO/ER0Y4BTdzEIuU3aJfpzdrbzSIGBAs6f1lVe+nd566+20tbmp1ehIGhsb83mBw5rUFy8spoULF9Lg0AgjRICjkzYFaHetpUMDd5AeLC+n5bVVa23RQo4ILPOBDDTAHHGVBL722y0QrDW948ManLt1gd+N1NfaFl6Se19H/AHE6ml7ZzvtbDeUFwBLSEp5N9v7aUtuG1vKWyCQN/cB2ABLBjF5xXFZISQ8/PLgRhD5yK2BEESuE1m8hUK8qXa8H5S0AJCAG15+A8wghHweJsLFITVhMKkpXdJBA03ts9I32Fa+Fl6eMNCA96WJkXHHR8uIhpTzOuGvvr3jidJps+VCcRBS7EmNbSWAy3h0DyhmewPbJPyIUmAcHtz2CgdANyBW0uM15cfiRH5sqWD7A9pbToIgbR9xh5ZUZaQs1GcRuso+DY1SdtW9QCda1X21S7vVcPkgyu22zTec82heZR/hRBHxS4fbF2DnCUK8LBLC3VsN4J+M5Io7mliOwttRu/OUgAmmvNQ4hGZbZUeAs3WEfJkwrBVX27Hg8hv6Si9Ahso/PqZFG1sbhhxnc2s7ra1upG31n3ZTfRFFuwKy15cPXyj7VBsdTguauDiCrk957Kuf0z+od3gZ0KJvaHQ8DY1NaIFRE1jXZDI8kZ55/oW0cPl6GqlNeiEUPIQ5TMpE9cQ4fBhYOIn4MMvj0OOmf5Tea/zD1OP9LOlWQdHR8Ifvc127FzIGiMf47tV9NfzhuFCPr2qeh0hp0leJy5DGNNRHN7WY57QWnmYt37+fXvrq11JT7rzYqw5smbfPQlX2Dk+c6KuWRTxRyGOIq424z3lAh/kMO/zhzh2cFs4L33HF5LiyIrvKucG4cy14j5eU2e7Gl+Bamgz2WIEOj6d+9e+XXn0tfePlb6f7y2vKSGDLiz3JOY1lWGPcHlARR+h4/fYoxnqhKD90cr3jdpI76Z+ex+OS61QLZXcbkUazcgXQkjvQFPneA6MBJJlXAL+DPieZ7SMDkun9+1qkNxrpEx+6kv7cn3oxffKjH0pjkpucp+9Wo270121HZYpcEaRVn5JsVzu1d/dTvdH0cYzINUrK4jvqyHcKp/xznfU41X+Sd7BcAuejW8toQhBSAShLDo+8dn+UQa6j3GGRz2zmfkJ8xwxy+7qNlYL+OB2H+YV8CVvIVocr8SMO+Z7TOb2vdHD/axP1g6EvdPZ2n2eg+FFIt9tqKKgjxgCiA8o9j3YudHgeoa+uraU333g7relKhwYA84IHGt+ygu0XAJTETHzpDPA8PjGZhsdGlUh/2tYg/70vfiF96ctfTg+WltP07Ex65tnn04dfeMECWCPFL1sMCnX0a2Lgu+mjAwKKjc20u7WaUrsuYdKRkWBUmI31NR/XAjA/kPA94HGz8m60dtPWTivtNFqhiZNQBSSyEvdRajv17jCzJhqgyECU6QDwXA0xocXjHQkfakX84M69Ty1QnpwyAcAHSA/xspXKaWGitIY1aQAg8WMbBvuUDVprNQsV6taP/vUD/JLXxNCYJ86l5QcSQgdpcnJcpmatL/6jPFoXLxzLVVd9cswbWxTQSFOkOPYNgJsE5rb86BWQCN/kEdtWxhMf69hQGobh4hXQPzY+Gi+8GUTHaRzsW2TPNfGtBZbA5QSOIS1M1FjiUQhxQOVXs09NjQsgNwVOtywgFUUCEy2Y/JUe/Y0TOrBTVyODIwoTR/DQJrNzs2l6akr8D4unAOw0C+Gpb7T58LmqBdTm+nqaUt9jiwaTJu02MjyqMg74qcT9B/e95WNGaaI5BzTTrcdrE2oPtN20c39aXFhIl69c8skPaNmXl1fS22/dSQ8eLKedrbpaZihNjKsPqzxNLUI21lfTiBYE1y5qoad63dfCa1dAmfzRmLDfkz3wI+MTAroA4HHVmdp3qJZuPfOhtHj5WhqdmBIYL2PvMHnSU7VSbijG5NnpHAAHHb4P0GhA2UUABWBEuGr4w3GhHl8ntwfSROBQfZS4hGCh1VKf297aTAcaM6RQ395KX/ni76et1RV/xt0nu6gfYuK8dLboCAxLngA4AgSTXhgWytxXTaEqW/BY/OMMeMYQcgxNXwS0P+lRH2KuLNrJRtaIJ38NZI3tYV/rvDg7IFk+PJY6koGvvvm2QPAb6c6DFXPohTbR9A/5Qz2z2D/EnKjK91H6jgPA5OssQl5z038gAGhn6jf8kIWWcfqD632UFLpBHg0DGOU/2KcF+MFuakqufPT5y+kzf/rF9EPf/z1psiaZX99R2wdQhGIhT13phnpEwKqFWGgzv/JOBwC4rniA0n7JaGv2mVcUCcBc6oyWLdpd5o5Y4kR7404WLOSZm9xH5GClldIlBRYxbhWljTv5eA4kpvnjX1C3bekIIv5z9KX7shNTXoTJvDl8iZPd4v85ndP7TNu3v/WJvdT5giZuyWf23sZgoctxnBOCC6GIDPJRK+6n0R13BLbWBDp2tusGVONj4w7vx+Pq3PRuBgRbAoRTUgNQqYEzM7+QRsbGNOF30t2lpfRr//h/SL/7e7/rl+QuXrqcPvGpT6cXv/f7rL3rCKx1Ws00rBHY32kJ8DbTCNre3brsO8JZzTTULxAkQcK5sSsry2ljc0P5iOE+APBwBsB7aYftD0Lgl67dSFOzcxLEgwZ/TFLlYxyAw3pDQkTAxkddoU0WaEQbyFaOyUkeT6FNlUC3hk8CRPcc9YPGMcSCpj65sTfLmlSF3RRPPOpExFxYWEw1Ac4HDx4YAI/KviDwtKHJkOiXLl8UkBpSmdQGKodEZapvbqUVAWAe2fOlJd64HpQAhC9OIOAjD/fu3ksrq2veaoLWEeGCVpGXx2padIyO17wwaKh8lJNzeuFjUuWanZn13r279+6rzFvpzbfe9GP+H/7hH0yXL10UiFNdWi6xpWPAIBNw19ptpXX2Yu+spbbaRC2dOgfNVJsaUZlm0vQMn7puOs3+wWEJVOQgj/wOLKjR2rLdg6/B8TUkNBpoXal7hDlAe3p6Ns3NzXcXDH4srL6DcKRPso8S8I8wvnThgl8uwq8tEM15zjzua6kP3b9/3229oPrnAyw8BaDNALpeBNW3ndesFmG1CdIIDTd1Rh9fXV5P66taeDX30tVL1/2Z71e++a307Zdf9guZt65eteZ3lxcUeUFScakj9veyIBxQffeJnzGB3T1NmIPDE+nmk8+lxas30tjktOqPCSGWYTEGgwK8hJu135pAq5N/NWyPev6xnel0Ohr/ZGBxMp2c93Eq4R7NdyFkjeqCDvMYVE3z4emHnOOHPWZi6jniHL0epwhv25H6Ik3kAJo52os+x2KNvsYWrbrGwo76LGd196vP/uGX/iCtanHGUy5KuycZB0AAhvDEhn4f2yAAQtEHOFOa/m6+K7we5rdn7zrLQrrwXPguV8fFAHrUb4Frvtcf/RgAQxgWoygR9hlXzAlatO5K1q43mukb334tvfbWO5Id4g/gJDlooUZqiuv5xBycnR4PAEMnuZ8lx2o86idbj5BTMspVO/iqxazGM6WKOlNEzUccFWkeNUf4OEw05brSL4a4Slb2C/z2yXQ0lz7/5IX0L/zIp9Of+xf+VJqZnvAxeQaJygcczfzMApsmYeuZX2pWKvSvfqWtbuEFOx+s8JdFFbM6VzGWuvNTlglwbzt8Sq7w4+megkQRzXfIJCtolBbujuK4bHdzQKfvZAmjS/wLIoVYeKkuxAJnoLsfkzaMOw1H7dqdj+9yeud0Th8E7dx76W9rOP497+1RJ0fYMlQYbBbeElo9LWYIJB57M9DQKLIyjW+FSyBq8gcYs72gI+GIO6bd2Rd4a1sQsOeRs3/rGqy3795Nv/7ZX0+//6UvpS2BnksCwB/9+CcMgtk6sNvUBNBqpDFA3r6EhUDWoEAvmt+DlgCwwBaraNae7O0EAMOTX6RDp9I/nPYFJhtsgWhI0CjkC5/6nnTlxi0BkGELDPhHq8mLadwDynipDE0yZxmzD5kyT05OCqBfcrgO2hkNXF5s8yN61QsDmhFLPZI2L1ARDyF255130jtvv60JcC89eetWunzxUlpdWQltrMKNC4S+cfstjfq+9MILHzEw9Zf1GP7tvdRiT3R9S3eaUHnEJcM+XbSfFlQScIBA9jYbpDPZqi35Ih7bFiamJtO4gBdgbn1jzRr70dGxNKUyzc7MpLmFeeXV7w+Z3Ll3N/3e539XdbmU/urP/2x68okn3BfQ+Jc9ZmiE+RAGpzg8WLmf7t1/S+25IbCHsOclx/40PTeeZucmxDP7hBvWGMXWCVWTqgqNLHzw0uTi4oKBOE8NQotR18TfcZ0CHmcE0IlHfwQg+4tELKzUDmsC/YBNXiy6dPGit+DQT1tqS7Y7xPaO/W5915RPU2CftmAfOm1G2dBML8wvKr8xC2/v/RbR3kj2na1GWl/ZTBsrW+nC3GVNXv3pa1/+anrz1df9OPuSgHWnof7aEG+cDCL+SJ/P3sKTOoMWZINpcmbO/RIN8NXrT6ZLN55IEzML3q/tHMW8wYjIk48N/Su2gMTEJ4cKlfA96oEG949T6Hi8yPOsdFL808iTZyXth8UtfnFqydmpmubDeWMyz1eZmLnVd4/EPz2NSv2eUF+4sZij37Evnn7qrTa6b2lhubq87P3io3L71je+ke5JPjQktwYVr6OxwqKfhmPhVp5GxRMT+FKagGKlRdZuX3j15TD/cfV/2yFAmlM6gW+Hk/ziCRXbLJA/hEK75zzkzZMcBUh7apt9lBQq56Zk69sPltKrAr/3VzYUCzCkOlKf9+N6zy3Bk9+R6LHzSHp8APxuifQizUelzfYH6oqf2zoDYBuXjSeDqgX5+Xx31UG/xjxHRPolOIXgnRWtemTUvpKjT12bSz/6A59If+EnP5PmZqb91Iz6cjUqDTTyBQCzx5r+hcz2fC07fZiXtnd4J0SyjxcuXe/86Cv74kP3xOE/f25duXfLAQCmvuUsp7jmS7fJZCE8RFk9dEiRsuLm/zK6z9FNYdd//QHIrWxTmHSAsizSI1qkIZPt3o6D3zmd0wdB/9Hf/T//7r//7/47L3T29z/M/tXodZoWZNDmhgY4BgaaATq2X9LSpI9GjlVmQyDx3v37aVkgg7N+twVgVlZXNS76/NELNLIAQh7HIwx4YYqjXxoAToUlbbZOXLhwQSD4UpqfnyMbGNFquU/gZjRNjY+kybGhNDakQb3LfkyOkUJTImGkQQLga6Ix0WTDapYzifeVF8/idwEwLQmH5m66+uTT6eLV62l4bCItr28q3IDA2rwfUcc+zVqqTc8YMM4IEN166uk0d+Fiml24mK4KOE/OzgnEz8rvQlq8dCXNLl4QgJ1JbdXbkEDl7ILuBfJHBS5HaxNpROVqaGGwvqmVucDw7NxiunzlWrp4hbiLaXBkNG1oMfH62++kHdUp7uPihf3QwoN+nM5kNywQdeXq1TQxMal24SSFfdW/gL8Acn2nmWZm59PNm7d8ssCsAC1lmhK4nRd/0zMqn8rGto+t7Z20srauRQmLG+o4XqCoid/pubm0IX+Oqtva3kyffvFFH21Ht6Ctyst+CFralpfGePFsp6nJe6QvzSxOpOl5tffAblrbWlIYXlhj4dHWlMALclpgafLghIiVteVU1yJm8cK86npU7nt+gW2rvqnFUoOneloc9KsOdtPmzoYWNRKoak5edmvJf7uxlbbk3uoI6I72pzGlMaz+sad02ppQOGqNl+9IF7cOL70p/fWdNfsRr6F0NrbW/KLe5NyU4gu0iEdemuNT2pwSQRnRdPNCHUCeryOtr2+kdwRa3nzjDQPpMS0yWEh1WpwwovxUoZ6Y5Mb2k6hjTRvq0+xvZ28kL7AwHiamoq8BcKtUJuGjk3Focg67Haee/6NCHqWj+b2fVE0b+8PzepT/w+nhcS3kwuorYY+HP53HnttJ/tE+LH7V5gBJ3dJuAUD6/PQhTgNg/3rTT5zQ+PHUB7CCxpjFDlt2yrYHgCB5YQ9lRC5DLobd7RZUtVepyu1x3gO+GFzrCoBjQd+7Sq4qQFvyZ1fXgaGRVJf8eaBF6Otv3daYbGqMI3tDpiBfyMK8kLBujnTzR9JhHg9HPqnuyesk90cTcSLeo+K7ff0XcYCOYQtjAsEVB7edYa/+CM+POgGCqpIkaybGB7WAn0sf/siHvQhnflWFS+YpLgooRaXu3KykQXrwqXYxwNZiyqfVoGiQG/IngjJvS5iKRytnJL+RSXFl766M0vdCQ+kwF1P+iB3Us4lcpihHMShF3Ld9H2HcH2XFmJdsiv0QET5fuwaynW0a53ROHyD9737pr/9qp2/gX9FAm0PTEBv31XFzB0Rzx5FU2Hn8AuDd3uGFsx2B3W2Buw3vB34gALwlQMvHNTjpgf2ha1ubEph7BsDDYyNOF3DhfbKDQwKTU2nx4mK6cOlCunrtarokADi/sJDGazUDi5rA77RANMfDjHt/rACJwE+zviHQwTYEBg9gXe4SGmhmDwTUOBLcILiPzfl9Es4CofVmWrxyI81cuJyGalMCRIAjJcDLVyPjEt7sVd4XsJIgF0jhcfVYbTr1SdCj8WiBSBW2f3hM5Ri0Rg9wjYZ5fWtbeQ0o/KQnAF7w6+g6LFAMCGcRwGkMbc0Mewf9aXp2VumMpG1NhnfvP7CGdF4LgPmLFyWYWCigMdViQcC9LT51kxZUL7TB6up6evv2XdVBM/G5YYeXP8CYEyiGhkcNqqYF1uEHbQwadwRoQ3W0trGZNjXpoqleEGCXBPQ+5LHxWlrd0GT25ptu209+6tMC0bNO2/u5FS4ELgL5wEByY3tdi4Y+b3sYGdOkPqIJvF8LkQMtcNpbqjsBxMlR1Z/aStEBtPeXxHu7oUXPmAA621GYMONosSaPgBWGM3/H1faC+ALjGwLwEtoCxJxFvL6xavCL1nZqZjLxRTpOnBirjSi82lTAdXAUnpWufmy7GBxR5vrbbmx7m8ymAP42H/dg8pnW4uvyotOAP/pnQ2AXMMxxagBhvvzGZ73RNrNtYkf197WvflULkN00rjYeU53vtnjhjwULEwDVpvrQpOQHmXLgnq0o8bU91aPqdWp6TmbGbVMmCR4XatQZeHTnAtLTDVNt/HSfDR5qHd/FvNvzfxgxYR01HxSdlPaxiTBT8GKb798tnV4u6lf+ZC+LQoTdNhF16HoMY/fKvdPs/o66Y4+24IhBiuhFizwAGYCNXY352NKg8PJgmxXvLzgy0kx+PlGFMK6jCIsVd2vQjCTDLaoR0BJ23/b+HaKoizAOn02vJHGJvieLsqbvRvhYyBncajCxDeIB74HcuScQvOEFO3Isnp4ortLggz8ALwhgjU83nzPQ4baL2IUO+x2mh/n1iDDBW5WnM8WNDmOivYlRjPmUP8nEXlvaP4Bp7LrlxyJD8sVtvJtGhgfS/NxM+ihPACcmrKAwcMaQjlINGaEb5K+u0e7qE/QX3WiZpLAhbzqctKM5FhCN3GbxwlMIgK+BMmkorpOQncW6T6tR/3SeuBFPxmcY+yo3xUXp5Rffilv2j/CKC17IYFr/cvmVjw1jQPHIQ45RvjAOILdcLF359VronM7pA6G+iy9sazz9yxK42+zRYa/uAViHxzccB6XBjDvAYFXg49U3Xkvf/NY307e+/XJ66eWX0xtvv53WBCoaPJpTXM75nbuwmGoz02xe8ob8QQEaDMewMEh42x/t8JVrV9Kzzz+bPvThD6fnnn8+Xb9+PU1OTaUJATIei0/JXquNe9/pqIDOsARFP8dfyZAGZ7bG4/5OCAENKH9OWQbhIxFgAAgIbrQFnrbraUtgmK0Ro5MzAmy1tN3spOX1rbSysZO2mgJAFFaAhjeb9wArArxpaNR+PO5ji9vB4KgA7lDaae2nFU6XSOJF4Xgs2NjdSzsCrc3OgdLqE9iuCXRfVJ1cltt+un3vgfnY2Gmk1c0dme00LSB69daT1kADsplcAN2Ab16SmuDRuYSo1h+6DqXa5LRA56xA35TBLi9RoWUGwA+I13EB33Fe1lIZOH4LceuJCwGq+hgTT3yWevHyZacFcObjJCxsANJodwDhuEta6T4e4fnRpgQYGnyOBusTaESDOzYxrDqS6B1QTQCIp1k0tFUX9dTaQzOEZhXNfyyaBgQsJ6YnVVQJbAFZzgbmeDTNCBay/tSy+suYQPDo+EjiKLLVNZ4wrAn88pnthnjZd94jNV7K0cTcR/6aUFB48FRQ9oN+uXEUG6ZPfYQwBra8eAe4bVsb3Nb1AAAs/2ankerim7D9At3tg5bafdMa69p0LU3PTSruQNrYWteiq2nhDpjjRU+eQDAxMVmhAUSbx5vZcea0whkdiweVme018YgbLaHhBgk53CHKbpom9N+hDlG4xLR6kv93Kp0NpHywVK0xX1XVR7mqhsF2Uk2X+/ARuckAQXLRmAE8Ymfy5yVVwEpHY5UnOuMCPIAHFu9eKAEKHL6Ag3j0jTbYILIAY/5wz9nZiXv1u4AOmMPUDVsxXfJN8Kl/5iVewNPYsuEYRgWTHEC5wCL6/tJqWlpZl7v6usqki2UNoKqUm7QgeD+c4Xuj0xZQ0MP8jlNus0yPE5d2OguRInXBlTbAuF4wqive1+AYOd4FoA55SlRe2EZmRz0yt+le9liIqJUVH5kcVwFPAVyUIryQHttV1A6AVLS9Q6QZQJV8zQtpOJ3CI3yRP+EElrOxpljpWWuMBlnyOQx23KuGLV6cfS7jOPlKGopP2gbMmRdfnb6M8mK/M4qDYs4B8Dl94DRx8bkv7x50/m0Enje8axAAfDwABYA5Loy9vXfv301f/sqX0+/87u+kL/3BH6Svv/RSun3nTqprIme/5uzsrLWb03OzaUEg+KIAFm/esxeS9Bj4pOmBIvDDHmH2gc7MzFjDOSPQzHFSxt4KxxuzsAJg2N/jZTX2QfKCkfCWBgxaFYATG/93mUA0sBHOFhaKae1FvhceTZsCnTyq0whMY2MTyn/c4PHeg2VrYrfkPyx+hgVEAdI87tMoTAMCxOzd3Gl0ZHbtdtDP/uK9tL5VV5xJb40AbHb2+2yK1hgtM1ss5i5cUrSRtL6xqYXEVlpeQ3O+kTYEhkeU3/TsvLW3gwKwkggCVKp3gV62UkxOzwhw1dPq6pZqYzDdvPVUunr9poDnpOpg2IKTrRZMrDxmH5Fhgo29u4ohoUhZ6hKy1MXVq9fTk08/nS5euerzaGkHAO3q2nriXF9/MjkLLQSohTf1SH9QnW5vbyu/usEpQDINqH36AZgCwCMAYD52MmrQy75jXubhBUPvG1eaaPj5mhpp8aSA7StoXZm4efnN+auOOVJvWn2DLRj3HzxIS0vLBplF48BkjWbDR67x4ok6Dpri8hEO8DvbKQDeW/UtFX1fC4fxNH9xLl24tGiAy7YLwLXPKdbPWuhEHqpqAXKALwaN8MzCjOOzL4+wfKKZfdZMIvEBDK1QRGJLpPajT7JlROMKTVj5OtyBgDFf1+OYObR6AZQc6XR6lL/oTOl8B9EfFa+lXnr1czjfo3wcvZdDjpvvM3XTq3povNEfcLcmFS+74cmxibyk2ucXgZGLbD9izLqvABLhjbGWr6Edoy9hIh2SMnDxTQYxNvKAst3+VbJ7mELY7KYfvCJT4c8gSxl67MsgCgG5PstaE8SD5RXJTZ7GtCxfkA27klkBxpC5GqP9uV4q+b2fdLQsVSp+p/k/jM4Uh6Ll4p1MvQCkR01i4kedhjylfWlXn1HPi77KOkBnvDhHaPcDwtI2So92oT1cx8yDCo9iyQssyU5OwOFFZ7ZmkXdoZskvgG/VMN/HaSNx4gjtXs2POLY7DfILABt25ZuBapgMYGWYP5Dl3m4BWBZffmcm8+GyV9IEXPu9Gi0Q2R7GU2RO0VHoczqnD55mL7/wXx4c7P+XvGXvR21M1gxZHueoo+5qgKysr6YHK0tpbUOrfk3svKzG2bFobKenJ7XC65ffWnr55W+lV197Nd2/fy89eHA/3X7ndnrrrTfS3bvvGGywyb9Rr/vKiQBownjrmbf3Of2Bx4R+W1Q8ACA443UXYCK+/PhPAoCTH6wV0YAFRPHRB87M9IBWGAsICWpW0wNsXRASAhByDBenA3CUFadNaHh7comvdyWfaIE7pwz4ZTO2SEjA8zITE8SWwN879+6nN2+/k5ZW1wyGp2cE+mUA1eybnRWYnZiY8t7b4aGxNCqgPTU57ZW5gagAHYJhZHTM2xLeeedOun/vgfNC2wKY3RYwfuWVV9PnP//F9Ju/8VvpN3/zt9PXvv6NdFv5fvPr30xf++rX0te/9vX0lT/8w/T6a2/6qC4+SrIhgM0HKpZWV1Xf99PKypq1utsC9wBJVuzsM0PwsAcRIImmndMWWLUzMbP/mzAILc7k9bF2TGqiRmNH/WJPvPOSF5Oh2iHt+h6NMH4AxMmZKdWNJsqlpXRPiwvAKy/rDauMoxJsCEo+I80+Wkyr0dI9CxwJcTTvyq8pt3UtEvh4wLQWAVMT0+nK5atpVouN3XZHdRRnO/MVN5/V3IcAD+DL1gqkZ0sgE/BNX+FlRj5ygdaZ4nD8Gn2bF+sA6XZXXLZV8LU6jlhbVT3yUKCm/k0agH/2SLNPc3pq2nvWEfTePuRHn+o3Eu4Y7OX4IA2N1K+25c1nXjICCLOFAuCMfxdMdenw/WE/kdU2ShRzhEpaR837SY+b5mlhT3Y/zvvDjGOc4n4S4dMNUwlXjXNa/IhyPP2um/4MOtT+ZZEGAW4BLoAEL9wDwUh2SmZwMg2aVUCmxZv6B8JIRFiI+26eshd/qNh73hoLJ5gqEcfxZNjuZmN3/jmIEgyAosGkbgbYGRZ//Wmn0U53JW841z22fHFUlsCUowh06crcYTCd5xHAmc/GVfizmrNStyy8oIbpFiCo1E+VcDrJ/XSCnzPwpCBd3jNfzoerHXtpsFhAMQTo5ShKjuzkKR5aX2Q2L5OzpYQ5QeJCcjJksd2UHvEi6QjHtgdAdgBKXsRWW+TqoO8hK5HvhOkbVNsqHE98o4XEmdqI/mmgbJBajPpgAa7wrPsAx/Cu+Vdpkjcy0eBcbj5jX1eXOZezAGqM+4LcDmmBJUd5MdxgGU02X4cl/jmd0x8FTTfGf1Fw8MusM30WMAPFHVmDUYMH0ApQYERxOgTn2qKlPdBgbezU04YA4bLAzh2BtLffejO99eYbflno9VdfTa++8kp6Tdc3Xn8tvfna6zKvpTdelRFQfvP119O3vyXQ/MrL6fabb2XzZrqtuG/J703Fuf3WW2lZYJpzcZEG1qQx4DXgrB1BCOjqQSh+JHfFv4CIwJT3ymqAccIDL52wX5OvMvE1po7Adk3glnNkRwCAusePgcdxRZgRGT51C9BhLFtTo/xYsY4rLouB9bV1fxlva3PbQHuPl9R22XyhgS+BtiogykkZTHiL8xfSpYuX09UrV9P1q9ck/FppeXnZK3ZW7mMCiBNjtTQnUF3TlbR2ALAChMrWq+tiRgWy0ZJOCnDzgs2m8t/c3PILhhtbWz7NgjOC2btNXD70gJAJwRTCk0krjuwK0ItGgDgsClgssKKHeDmD/bCAS7YfDA0jzBCfHV89+fQrZVUeQBQhiECtqcyUg7agbgBvQ5pMSZ+yMfuSD8KavZPYOfHBn6JWHY4pLgsINMKjI3xspWYtx/bWjkGyj45DuIpC6y++9Aew3djYcP9FU+u38UV+yUj9GUAM+GfC4rxgv6AkgUxf4cWkJYF3NDNo6DhOjnpi/y/1q1Z1mpwiwjghe5/MoXz5cAh7mmUVMY7QnTGmAvyyz5fxxWKPRQhtAeA/POm7hQ7RIe9DN2ejxwEVHwSdlv975ets6VbsD8muGud4utwfj3w0HPcGwLlPQsgo+p0nfGSm3AA5LIIBwIx7dTCPUfII6OCekd0eTceDHef1aKiSSxesZDtxeanKPKk8bIei//NBozX1f7/Yy9tw8tsVKDNYYyhrbBvEyzjNzDwLxDIiPhiKfEwfSDbVRFU3p2RyWtau3W5DUp+ERF6w/YVTP9oy8Q6BOojrktDUObKhV5eqRbULC6Yuqc6dPHOhwhDe2ljND4Bgf4UQRRJyr4BUZVBdaBWCz+Lvq02AW+S14+d0kKHYydPzb77GD7bEF8ZyUYY+oDGBjGUcxDUvFAHI1Xvx7b3JwdY5ndMHT7/89/9+5z/4X/ytfzrQ1/evqxsK3nhUuTNzfuq9O3fS6tKKtbNjw2MCaQIkQ8MKcyAAwbm5HCMWZ83yMQNeHPLnjAXCNtc3umaDR/8ChGsrqzIraW15JT3gLNul5bTJFgGBwVW5rel++cGdtPbgbtpcXUptjgPbrWtQ7BmAM3jZe9lEk8bKGQFsECWGDxhovCQ25u0EmwJTwlLecjE7PSMgvC3QuipAsy3wWDPA1Wj2RxX2Om2DJQ4up2wcTu9v+bdbFnDjY6MGP6NaoTJA79+7l1779rfT699+La0sr6YNyqkyb6xtpqbqY1PgGI0t5ZwYn0hP3Hoi1cSHxagEwtKDBwaoFxYXXZ/DAnQjMhfm582rHx2pFdC0X1i8kG7cuCEQvWit6MWLF9PC/IKBOMeH+fxhCRvA306jrrppW0ihaUfIsMeax0ycmYsGE8HoFx9VDs4nvn37bbfhs88+o3qZUB1qEu+TgFbZfUxcazuN1zjTViC6ryVoJ1De11Z1c90VOKbqD9Kaysyb7ADMq1eupzEB9d0WHyzZsDad/Y8IfU4TgXjchYBlUqBuAaRsx4gzi2sWhjwBQCCznQABv6E6przsF6c/UJ+AaabaPTU2ZwrT3ygH5W1qAYLmmAUbNCUeJvIeTDTu8MJja9QhAGfSr01OKf/JND5SU7uMqp8uaWF2O22vbaVrl6+k6dpk2lIePKVQNflcZs6Bdr3l8UNfGpabt+1o8uKlGM7vZOsM22PYx83EUJ2QCogqFCBLZWMiwTAR2u3xqMR/v6jLzyPSLP7d8LRVhQ6n8ej0zkrd/JRcJBn1a/J95HNafr34kUYJDxX3KsVdTPL4GRBkQ964AxxY/GjY+fQHFkXIQZ6AxTm/LOy1sGSxpFh8jZHFpPOq9I9CxV5cuA+THbrUK3s1fiFccIdXrrw85eWbosX+/6G0Kbl+74Hk9epWauMBwFIYtJFwi1OkpdTEM8Zp0ZczUMPrLHSYx5zww6gbHMvJmfTS7PkfzqdHh90r4avj0r/wtexwsG4lEFhGswRXh9XPiwEtgm1YEO9pLh1NH/voR3ycI++8eLGk9IbUX+gzkRxbvtgehnwJdysoZAwclYcXGuIPVvxUSj/mY2RL+NOm+nVlDeEBnFEm3FisUYbSb8OtB5jLF1TjXikoM9eVyxv3ZoA/+MlupT5tN4/hhis8BcVcxD/YiBjndE5/hHSw9PWfTH2D/xWdfXc/9iUB7L71zZfSH/7BVwXYVgy4FhcupKnpKT9W5yxTth8wePw4R4CAlSMAhscjnNKANs2PZwQEeCRXBhWdnDwQtqwCyZdBMyDTv9dKA/uNNCKQNTXalyZH+1NtRIJhKB6/sK+Vzxw30NwK2FikdBhEEhJD42lgZCptNjrp7ftLaWV9y1/f+tALLwgMNQx40G4CoPiABOBqSyAPO2/jjgjko+FjcALI2GrBflnOpmVwImgAxr/+2X+W/uCLX04P7j0wwB7m0Y3KSdxxNI/iaWtrw2d9zkxOp0uXLqa52dnE19aom9ffesP18+STT6bnn31WYaasnZ5XWD6Nyhm9/UJXVy5fSk/cuKk8xgXwOtZSso3kwd37PuuWCTNeNGAfrBYG4o1HWeynYh8Wp3kAfuHxwuJCunRh0cIRjSrt8M8+99n0u7/zW36566/+3F9VvdS8iEGQtuWGjJyZ52t+arDBZuocbGkpsm17GlT77u/ovu39tKura65bPjAxzpfVGm27LS8tCYRPpnmBe/yZ9AHXEPVF3wAgkC9aYo52o51oL+rIbxCLH8JwlvCI6npufkZAe8JlY5LlqD3OhWYRVhsf80IBgcvCyxp++qoakHr0p4+Vxsrymrfn8BUmnhjEixlD/ljJ8KD6waDCDk+n3//NL6avfuEP00FjN7340U+m6bGJ9I0//KrbeECLrr32XsRXfjz+5dEyTw44e5lTIEaGxKf6JZU4PnspzV+55Rcg2RvKkwTKyqRCfCa4MunE5NGbeFngVYkwQcWd++L2cOrFfTwC8FfpYemUya+QJ7xTgtvZgOHsdPYyxORtcEYBAGVMuopfTeO09OJIq+PUK5+uapto/3iRjGvRjCHTWBTvaHF1oD48Ijmxq779za9+VeP4TmryURzJXLZ8eXEoPvk0MoCYOjlgkQjvIsb7qTw7v7gWYkvOSVR4Nxip2CWBnYZfxBJI4gScOw9W0ytvvJPurKylRkf5a5zwsq6s8Rhc+bGFDPnNueWkEHuh5bBvuBdVfkYq/NBuDydxelL5cvtWiTSrW0J6eRym2PZV9SN9GQqX7XxtkdkGgy22YASvfn+GRYTPAWZBhFJF41rBBvr3NB90JDMk0/aa6drFufQL/+rPpu/9nhfT7CxnAW8qeRQ9pKm8JAcgeGJhAmyEb06VCQDLfNoDqvQdDEoblDEUcVgyhrAAWLZSBNB1Su4mHfVHXHxSjXOLUuIfNniAH/iIEAbC8irhI+xxcnDnEVsbnascj4a2G1nho7+TR9s5ndMHSL/8f/xPX/q3/spfmGnsbH0/IKuxvZ3qaHcFNHc2tvzVqxENpsnaeKrxGFhAAWDCd86HWJEqDcDe8GB/GhcoYRsBmo4BdewRgTDu0WkOaCAiIAc1eNGcIRxCkCBYJOj3dlO/gNywhMqoIo8M9qWxkYE0OhIClhECaOWxervd8YBmNYzQ8xHafcpFwoeXM2JfrcCa8kRbCNBhCwWPrdFoFw1vE62p/NBcA0LRevLJ27XVFd+zR5otEtsCtHWBNI4w+tIXv+jFwZIA8ObapsEXXx+7pwmNLSFoftHwbAiwLT9YSrffettbQzBvv/VWeuuNt9LdO3fT3XfuCETfS+/g9vqbaUVh33n7tvxlX1k1cLx69apAY5TFoDxrUdGITk1PW9MJ2EUIUklsRWi2mtZKooVEwPACGlpRNMpMogB+wr/88ss+4xZN5YufftFCFSBKPG99UTtMTdeUFqKQ83F3lEdbixb2zmqy7ueMYs533k48QhseQUs+ZiFJnRVtM5oIPzpT/fteBuHLwgFJTJ64Uxa2T5A3IJk4lovy64rOkJMGmaTLPjeeVpAfgHhqatp7iEkfQEwYhD2aYEDpmAwaYPKs77Ao4kU2FljDsdVilD3hw+qfYV7+xsvp3u176eqly+nyhUuc7aZ2v6c+pT7N5KKyij31P9W/6n5A/R0g6y0O6pNscxkgPfHUPzTqkz9mBfLRZNMGlBEg44lOYeG1UJl0gqp2/LLlXdDhdM9GJ2GNh6VyNI9KCx4ju7+XAj2C4stUWLr/TI/KMspwPFC1bH78jAwS0Y5+h0K/0MwBXOyhMaERpD7NexS8j7C1ueEj0ZA/9J7YG49M46lI5IF8dFyzr1SPsGI+ittRTxP96iT3HFcUfQ9LtiONGTP0X/Xb9c3t9GB1PW3UNR4VkNMKOBJShVMiGKwB0HzqCUbkBUFhzpdsPwOdwvIRUqCTwjnyYY8oa8/ttDqBjvk5aiWufyqf5pxwVsXlwUF5MYBfhZA/4JV+EMqdAfoGYbXAGRsdSi985CPp5s0b/kBRvByLf/QdlAU21C33unLPx36Q/UUDXG3HMLGNAQVAyKEsi3RvIK10kH8oHvwCmuQe4XCzO+kSlmsx3BPP7oRT/sWNMrqvRzj4qZrgySyGW+YV4moAL55tZD8HwOf0x0Kf+cu3/mn77t6f3dnavLazsWkQvCsgtS+wCbgdZf+rAMuoJm4+0RsDOlZsvPCDGdZgwZ+THTAcJ8w9Wo8hDRL8AcQArlEAGlpTRQQ4Ow2BiGEB3zHJ19qw0hoekKBQfAE8iHHD5n8elXNGMZiZ1askcpiA19YMA5J5CYxByRnDPGZHi82nfnuDMFbxrFJbSpMJiOOqAJosBNi3iVD3dg8A6NZmWhUwffXlVwSE1635YCEQgkiDGWCqVBnmbfbhbu9oottMmxvrfjnsroATgJf9wTyqX15a9l7ntwWIl+4BoO/FHurXXk9vvf22NZXzC/N5q8Lt9M7du96Tqgy9fxdt5WhtTKBryBpO3jJH0LEVoAg5Jly023w1jvIzwQIeAV6vvPytdE/80B6f+PgnDIyh2blZ1atqSQB4UE79Q5rU+nhhQwsKgO+gJuq+AMicFoK2my0NfotX+bOvF5COQIvtDP1qj7a/+oawhS/uaQMWMuzFZXsG2yTCLUA+8SEmZdJgEoDiLWbaONJk+wKaejS/7N9lQcQWE0Au/YNJCfBBHfDGMRpvTqigndCOw48nCU0Qw8Nj6oMjasfB1Gntp299/VtpY2U9PffUs97OQj9h6w9bn8kHoU4/Kv0pXpAL0E36gKOYaEbTfv9Q6lcdzS0uOE+KB4BGO0XeZa9o/CtpF6raRYrzXuhw2o+mE0M/JI0T0z81vNwflx+FL+bhFP7+73qtUjX+8XTC77D70fy4Bwi4HXMGdjMwoB/Q+0S6NhvNDIAHvaDd2Fjz4s0LIckz5BCLdOIjV1AicLQe/iXffOmSSpBtmTf3w0Kyy+1IFBNh4c38iVdSIiryQ/9k1xUArL7Oy798XdMgSv27g9RUvzYYkptzIFsZ5CX5UScsBnrcnMTF6XS0nCeTAh0N53Fx2DHqrucWaR8OExTclrqGbK8EpazxeWFdu+6qO4Ctw7IYQJZEvfBf4poQsmM05gWAmfee/9Bz6datm2l+ftbac1UevqrXfHJS1uBGuoBijkoLQAynhDYrvs+8Oyf4KWsRuSgO4Lm0F4YFPO+BAIAdymHC4F/sbO0KMC7ZpXsDZxnLcbnHKRC9uJjD8WUU3qf35HjmQ+Vx34Ef2Uudh4Q/p3P6I6Zf+ZXP7f/Cn/6hX2u26z/fbjbGd9F+sjdWIGdcoHFCgGtsBMCn4cXb8+xds5FgPJBI7NtT52bPGy/MCczKGMAKvI7qhnN9a2Myo8O+TmCXGccukDul63RtRHmxD0rACy2whATgl1Upq1qAD/t/65pIAMKIE143Sn2sijmPEHAjQKUwrChXJLgRIBcvXBCom7Fmk20aAA0mFfagehD7hZS+eNlJAxIgyMTgx+9UjuxsSWCVvqXFAft/N9bWHbcA68nahLcYoGlF8tR3BLAUb1g8xTFjCAMJniwMAHMWkSg5kV0y5M8X9tbWNTGyNYOjYZQ+X9u7c/dOevOtN9Py2lq6t3Q/3bl/N917cD+9c+9uunv/nt05oaM2WXNdASqZ0NCIzs/NWfuLkKHc7GXWUiJ9g0+z3rlrkPbsM8/5xTO+TMc+Xs7mVYnTTnNTDKqNOfpsoOWPX2DvHLAIaQqAbntbw8zUTIBd/ahXFiDIc7S61BH1yQkVgFZe/tjSxAp4hXgpCD6pF/jGnTQKKIUoC6c/wBcbX1hQAGLZV8zLRWiTAeBMGjx+5jPda1pkAD6ZUADMU9OT3rbD191ID/DLlgiEcEPAFo0wwBfN78FeX9re3ElvvvZG6jTb6dknn1E/VR0CWvMCi7qkrzAhsRoMbQl7PuOFESYNLwzQ/qp/tgAzagM092VyA/zSJ6xZy2VlEnOaFbKb+4ncPevhVv5VCYcANI8yUb89c1KYrmGCOsEY3p3gLjxo8gtVClPMSWFt3gPRr8sEehLR1spcRJgSrth79RB28ZnDxrVHp+XDNgA/pZAX+80jrbAjCyg5DHACCD6MBZ5crKyuyCzrHlkUp/EQzlgKo/QYy45dsrWlGNI6fG8iok0uE79cxl5ZRfDNEwyNO/og4IStaT6FgPQkF1Y0Vpa06OfEHXVYZY+SIRZ4wVgP5MrbMjNORMn8mA1aPuqnmKBuIjZOs0sEChP89uxhuCdCL1zPHKdH5R2mR9XtI+a9/HIi7gtmiwQjUeQoxj1ddRjtSLmYJ1V/sqPVB+zyeflnn3syPfXkrXRxcVEypS350Sc5JpkhecmHijhqdERzC1pfgCqLfJ4cdU9QGNViivdTmJvHapK/E776mDpDyQE/0SKdUaWD4WQiyygtuHYlj2hrK3CQXYBV+QFYAb3uEwbiykfxkHWEpar4VDPyLV7Oxg7wzcagWPHFI9vcyJeXP5GFHP1JWZDLlIeyciVtlBMhAc/pnP4Y6L/4b//J5r/253/0qwK2Py1p3N+vQTuo/j6if9bcaoBqnBgM8jinX2gAQMzHKrhqHMT2BoXBAILR/LKvaWiQLRKA236nMyzjdBVpWHHHFLg2NiiAPOhPIFsjrDCkx4hjwuAEAAASAgdhGW8go2lQRh54rFIHPagBQOzzZIAu8qEOATEGKcAYCs0bgH3QExPbIZSlwSErVTQxPoZNkxjuPstVYGtreyu98frraW11Vf5sr9AgF1D1S3WaNtDioEk220wkaHTEvzUjEpYIM1MWhmiEAN2cglD2vfLGLeWFAGxMgmhaObsXMLzd2PFZuvuqt42tTX/tjO0GXlnLsP2B+iE/hNfi/Lz3vwL+ecEGIM6WgVdeeSXdfvu26+JjH/2EgPKCBR3yHA3w/sFu2txe85fe0PwODGsy7hfwEyDmJAi2g7DdYlRlZwFA2ajT2KKCRgOQKSEuf+qKo9EaXryghebFDoRsgEQ+gILw9Lftc9m59xYD1Q/hmWuISzkslEkDIWuhLiGu8By5Rv2RD6dtWPBLyFInxKMe0S7HAfKA0NDSsWhiO8TwoCaU4TG1zWDaEQB+7ZXXfL15/aYWOjX3DSaBnR2BdIWnbPEIr0zgscgQC0pfAj4bytpSHfDJbr64x3YMJhD6MHyjOYp+TSI0Xu8CWetksHOE7OSMRfTUE8J8gBRA5HR6lP8fCZXq6RI8HefrJF6L29FrIbeW/jHufK+G74a1A+AvrozRotFlDLLNanVlWf2S4x6RD4qjcH5RLiI5rPuE/XCzcyYH6hLBKp6H6MSyKWzRxEVSbKFSnoAc+qP67NrmphfXPq7LTACCK/0MXnO+uKD/LHm5uxambc/GYbgepZ5jld+evaSNId2Ty3oSnVT+h1EEjzgn81LC9CzIq6o/Gl9uqWcIP7YL7O9zpGhK165fSU89cStdvXzJfQAxwIkyyDY/7VIbAPb7VasA6365088Aq1ql+1gz5B+A0mcBAzAxkm1+50ZtifxjoY8c5h0L5K3TEC+88+AnEpJhvNeDPESeGZjKcDoRABWZCkDFEJ90irsX+NnfoFbpxfm+gGa2lQHOA3wj8zhJKmR/T0tsrTJ8yI+edU7n9MdGP/I3/s5/P3iw/x8OHAhkyAxLgA2rVw71y96/b7DKNgW+NjsqM5LtI4PJ4YYlJtnKMNSn+JzeICPoUTGdMEqbez5oy7eSiDcqYTEpADopQFnTADL4BVwAHHb3DUABbmgYYqUdghgNoFeyGpw+ImxyIjQqACm5I0xGBUImJAjQ0I4pj5pWzhyFNs4LY8pnSGlyCsP8zHSaFhibnZwUEBcPYiG2cWhwa0KwgJdgiW0TDQNn9hO3Wg2DYrY2cA/oQpAgaBB/wO4ANwG+Dezkh/BCcHKKA1pKtJE+FF0EsH3r9u10597dtLWz4zR8BrIAHOc0c99oNw2IAZjrG+s2CBNOO+DaEqAUNAugpzx5UWtvr7x8xb3qVu4WYjKAO7SqgDpW9sjhRlPAu7klia7wWvTwUgP1C8hklpuYnHY8t5PS9N5dXSm724F78xAAD17gjw+pIJgB/mh9Q2sd/hjiFwPBMxpk9rKh1efFuslaHG2GG9sTygcqDDKUBpoKXgZBoDfqai+FcdswA+U0yRPBzVYZ+C9AEp4AzLQNXx9EF8cnpWu8gIcWXWmL0Whf+qBfNKHoTFriXx4AG/aRsxDyoor2y3vLyYW8HcdtIzsLHqVoQI2/zCOJ6jHQiHr6o6bSPn/c9Dh8nBa0pFHtd49OF/AXLcV/+p4aM5qFuP5DEcACnC08+2mMpzWMUfVL2ppxb+2egIH7P+NJ6dAnuqR0uIuegaXnVw12EpFOMdnFvFkuyI0xyrixu8apQZbyY/wHaFNcBI6I525BlDCo4FwuvRfOqkzZJxvC+PLYFPHeZeQz09nSJ1Qxh+rChvqlD2BUZ+5DYahbnoysrK77qR8ywoBQbWHAK8MiPo5K47xy5SA3+6kP8YVVyx6ox4BlEdphjsrkfHtAp7cfSLaxGLemVTKe4yX52BLyd0rzJV9pRUGELA5treSj5kXHkewkfnlCYMVDTqcAZYNmwgJuZbgSD9MFw8TTlbDIX64BhFUe8c3V97ko53ROf2z0c5/+0d8cmtj7QQ3gJ5neByR1fE6wJKBEoQd179xg2RnAhMNd9j5N4RFGYxKD3fdoU+VPOtj3FF+TwcGuBK+EL8ePYdoCk61mPfFRDAQHggEBzctR8UY/uBYBzdaIZO0dmt/Z2QV/6Qz3+7yItrahQT2Zbt16Ij399FPp4sULPpeXvZyz09NpflZgWQN/UmB4dnIqXViYT3Nyx29xbt4AeFSDmTgALh7x72zX01tv3hbQ3TSwRiPYEhAE/AKGAaLMf/DJIOcYMj/u1gBnogNMceVcR3hm4uPeMk58I8SYgPjSDsedcUwOCfqjIYrLJOrJ2fWvsgtMUT8LaHk1qSL42O4wBHhVAMKwx4xtGtwjbFmFA3y/8c1vej8ygvD7vvf7vDhwGfZ5HKf0+dpbaqXN7WW/ADc5jXBEOLcEzteU+EGqabHB3lq2NTCxkyPHj8EjQhOA2WjwEZQ4Z3iaes8aaeyEYQ8vby4DbhGOAZojLe4BAvES4LYF8JQWJ5QBwEs9T01MWRvLAgmizLwsyP5rQC1l5mQNdUHvM56R8OejFEz81CcLJTT5fJBja7MhngRK1DdfeeXldO/efQnu0XTz5i35a5WntBTN+4A52goirfh4CP1BQpyJSkyg9aWP+KQTtTeQl68DcgzaNJ+2Hq25X5MeBD9x7qbGgexoAmPipKq5hr1rjdt85R+Q+t3To4He2cl99H1M76x0Ur7cRf0dpofxWPyq/qeFhZjEIV5mg5xnDu+LDMCVPk77cooJ25w4zYUjGgfkT1/kWDS3udqfJxb0A7oH/91NnA4OudOICNOjqr1HsHCYNL6Vj4G27Aa4ioo8in2mgLQBfwJ5bWMr1Vt7lvz0ZTTEIdFJhTkgUiQT8nFecswcB7n+qSPNDIf4rdJhLk+u++C72M9K1bTOQhE+4pzMB/ZsEWEti/ZCWLkvblx5skZbswd4fHw4PfPkk+mZp59E7HeJdPgIBk8BLQeZHCgqaUmwRHrMsHKWH08VOI2mI5nnj0qxEKffyJQnatiRtURlLvJTS8lggCl+JU3yC5nNy82S21YCNH28Jqc6xdM9PuMcLyrzlI13cviyJ08DcfccLZ6Q28hWwsMHYeFFTHsRQFkoA2FwJ99zAHxOf+z0K5/73P4v/ks/9qsaWX9Fg3UqxibiD2HXE33FHmINfSzuhNN9109AN9sNejG4y43O7tMi8nVQaHmgT4NGg6jTbjoNtLOA7u4A2tWkgAAuQhgBLuHakgBY3dg0YOGLaHyCeGNjWyBjPF2+ei1dv3Y1LczNxRmxAonTADcBRoQR2xdmpybTggDxtAASmmHOCuaxPmERHPOcvSuBgRbxa3/49bSyvOyVcggNQAugXyReNO5971oR/wgcwBBCBhDoR1bKE40PwoKv9VgAyTBpWPMjw9aNp59+Ol2+cll588i8XxOnAJy13JMWZgrttGYEJlmFj46NeDsBgpbTH6ZnpsQFAJt8Y8XNIzHoq3/4Nb/Ux97fT3zyEwab7d2G+FBZ+pnwOGquntp7aJ8lSPcbqd5UvW6tps2tjTRh8DvpcrKnl7OZmVBdF5RbghzBhh9bBsif8EU7Tb1CCL4VzkWVoMSP8lMf+MNvvDDEYmZMwHHSV4RmU23BBDAtAE444rFQAPziDhil9zQb4lv5T6pt+YAIYJd25HE12ncAK/HpiQf7bA/Z99F/337l2/7YCcB2cWHRfWFkeEj5HPh8Y15qkhjXpCMwLbdBALBANP0AAK1qVz2EVmZAba7cfLwU++GmZ+a0YJlQnRKOGLR/tCf/aVs0b1jwtWe2lUuXuveVWfRdUkyEj0/vNt4HRfBTDO1Qpa77ESpu1etRt9PIbaV8eBJgQCE3FqYQUcueUvo6TwPGNU5ZOHMaBCfGqANZ1nnLlPtOAEieCBQg6f9yhwroPA4mA/hUyeXI9qNEOoQ2x4RT/2T1VmTrTr2ZNgSCt+t8ATLAUwDgAC9QpE384hK+fjGsS2fpm4e5rNb5yfVfTf/h9Kj2O0oR/uT8D9vzVaYAYEwBlWVhRAj6CKaPp6P9vIsxkJ57+qn03DNPq14JofIQj3SQGzjKdVCLZ554ul3UH9wjctFLOE6k8SkPng8liyRf0cQarMogk4s8xcCXZR7xxSfyOGRyzBGkY/5lJx5zDPOdnwrKvZpOqSY5Kz2edMT+YYySsVwucyTv8Xhfu+ajMs8Rn3mDtM7SS87pnD5wevGv//Ky+uPPCLR2isY2ACzgleue4AImAK21v75K8MsAbXiNCnfCDAAQFJej0AaxY+Q3JCHpLRa6Ohxp77N1gbQDKPsLcBo4fDoX8MFIY/BgrGXToGWLwDe++Y30G7/1W+kPvvKVeLSkoAgDPvTAMWeAldmp6XRxYV5geDbNAOAEEhcEEi9fWEiLAsCLs9O6n05zcrsq4Hn96lXZZ9KEQCVHaI0Njxo4MXD9SJMBLAJ8sqcTYhJjIvQLXQJegDLcEAg8akJjChAEcDK5ARItz1QueGYVjiaW/ccTAt1PPnkrPf/8c+npp55K169f89E5N2/c8MttnDF8RXzOAN6nla4AJAerc14uYPnSJTTiydpTPmvMBIxArAsAAixZ0XvyFgfs+d0/EBjXQgR7Z78lO19G4wXDPoHeNS0s1pTWjgVZCHq+GMf+5Xi5jS9ElQmYK2Vj8UJ5eASG0MSdKwIRO3UCseWAtKESjg96wDvpsNWB7S0AC7bCUMcITgQv+5Brqis0rnyCmbfr0c5zmsc2Lzcq0Lj3oA0ZPJe9mPpnwQtEkLgXL/HBjjt37qZ795f8GWumnOZuMx0MqFyD/f7ccnuP87IR4NHHAMBOAzC7r/6perBWWgbei7BnCwRHX3V2+ciK+jfzB1Jf/Z9ylEkS9wAU9JBzej+ogJOjVHU/eoVOinOU1AVObCf6hP+rkRn/gBJkFtuY0MLNzM56H6c/6a4+SSIABLS/EGmGhBGRSSEle7xnMPaytUJlPB6mLGskx7lW64Dw3tcuPngSxfaoIiMirWK6nIm4dwi5BmeMiA+OIr8/Kjpch1E6THE/2keO3+cr8RSH9m1LZvrJnuSDKrz46l5zn+QYWwwKMKUdIPIzaFTIAmLjQxnxPgV2QCtxvNVB8wzp0JbOR2RgmhlCfhaFDHt1kcUoIZg7eEKHzO0a5q38MaGiyCB8z4z7KSmKonHdc+3uAdZc53KIN3i3PFRZAOBslcCfcFHKczqn7wD6v/x3v/HWX/vMD7FJ6c8zaG086AHD6rzZMGqLnT1s1upmg+AMu9w1qaNx1box/MiEgQAYEaDg1Anu0QBjeCuW9BisgME2j2DkH3tmWUlqMGvg8nGMuw+W0ivffj0tLa/afUKDdZDN+rwcoIHHFoBpDeL5+bk0aaCkrATi2E6FBhHD6tZ7lXgTVxMVgp89VBZKElArq6vpjdffSC+99K20KfCIIEErvd9RubX6RiBxBBiPQRnouCGseFQPCKQc1t5OTGkiHFW99Vmj7RWxeC6fu0Q48JiUrQxsveBLcE/cuiXwe92Chi0ACBd45fPKt27eTIuLiy7b3JzA+kRNgJCtGxKAElgczQUABxSWT/u+c+ed9PkvfDFtyX5BeXz84x81aG63G2KLR1iN1DmQvV+A+UBAubMjPptpYmrMZwMDivl8MuCXLR6NRuzNxR4fuojJgaPIELxM/AhNLw5UPoSzgafqBMOxZaEdE+iXYKUtAOicsYw74J4yAmr5SAcgXtFcNjTp5MUEQP1wJjOGMGx9oP28XxjwrHYhPdoDYrLgnseG1sT2sQ2i7qcIr7/+ukH7lcuX0yUZtsIQdlX9gC0QnI/NNNIR8AcLMPmgiSHDIuBVKc6D/emyJD5rymklc3ML4mdasQOIABYoD7xydb34hwNjC5vC2qFH1fs8ot4zkfe7odKWjxO/GufdmLMQoRT6WLzqfdU8yu8kikWU2sNAhmZXaxCev2yQhQYwknftFluXWCjtp7u3b/tjGXz0gnBenCHERMDJo+Q0sCiw+wt2Ef0o7ooJXiBsVeOMRADdGIeoL/ATTzLxWdsByz1O3lnXOOZ4Sdwk7XLYWDgWgiuv2WyHCh+VMMHkKdQLB1Xr+3jd0x7hfhbzuBRxqvFIhytPp+zQJYeUY5FnVfI+4OyEnXlHEiMNyj4xPpI+/KHn0oeef84vg1t7K7nB+yVxdBjzAaM61zOyxPJE86f8Yo5RW6iNWHCHlpU5ODS7mDHJwwCdItV9KEd41wMNLi9gy08MovknntPMV/K3fOXlOYUlDEqfYbkVYO79vjbY873mEfb92sjOQg+Ai5KCF4IJV9ImjbLHGPP+SLBzOqf3iV78m//J/0mD8r8GyHmgyQDWqiZAcBZ5uobBrsGKv4z9mRyIr0jx8hWauHKMGiCSFORnIRNaQgSKH50IOLFVwGfAEl8CAUHNi2PsUeIYKxLgpRIMg5gBCN8cXcbnmTl4Hm0goIovlK2vrRnQ8ObtyCgb9nnMlPlT/k2BQY764g1ZhNj21ma6c++OBuxAmp3hyLCaB7z3MhHHoMeFVaHRYvIYnzJwIkAMcoAXx5ytrq5Ys4k2E6FAGF7gAjwDbAG7bH9Au8uECEDkqgyUD3XVZxCJxpc9vJcvXzL45WtzYxI4aEMBtNRnCL3QArCPGkHNByf8ooL4RzhFOdBMcD6vjEAwWuBWe0dAdF3urTS3OJNmZqd8nBj7aGkf6h6QS/q8NEF9xuOz2AqBRpdJj9U9+VI/gPuOQDHuaLupEwA9AJk4AMy7d++mpaUHDjc2NmpQ7L6gMhAH7Tr3LFToE+41SrveqHsfGsKfLSAYtCeEoU0Is7vLPud4HMc+OyZu3NHKsTigLmbmZlX2dprVouLmU094K0mz00pbdbWZ+svFyxfTwoWFPGGFhpdmh+DLe391pU/w9j8vSdLf6eO8hMh+bhZghIEv1YTbKvo/fZDEijmJMkjp0sPCnkzO+4+JyPv9yL+k8/C0DB8O0cPiVNOsmuJXJe5wizYrcQMIHTb4hbaLCZ/+i4zyUw0ZwrBwJI3yBr+PI5M93A63ba+P5JYvdoft3Z9G+BOi8MY9fRhT4iLXkCGMTYAP4KRa+qq9lx2Wh+d9EhH/UTz/0VK1dEfpMJ+ncR1tXtLJoXQLnMVYa+tFs4Cf5QXyiadme6E0UR9B1jFtlqqhD/n9Eck3iPDRZiF/DJBp0wic+iSXx9He5vcteCqFYsCMQE47+lLpA1zxDf5zX84//HlSgSlP0Uoc/XXTwUDwGaA6rrarrMy1VjZJ1gLmyQzpdw6Az+k7jgZ3W7+w35deYsXv4atBIemYB0c2DEh14hgEeSAwJm0YWEXA6qpVamg5MACTfQEGpa4k2KuKUWwPGq6cfNACHNo9Hg8eKDB5AmDYX8oGfB4lor0FbA7I8EYqefIRC/ZrsueOR+IANjbuxyQjMCWBwCP6PtTTEiC7yqclgNJsN1NTYKndYdN/K+00dtL6Jkd/CcyoYGio/casJgmEBZ8jFndUjcCJyio7/A4MaeIzKO83QGP/7MbWetqub8l338JgcJiVuMovfgBsbHF49tlnBYCvmk8+A7y0vGywWAAXeQJAeZkGO2DPmmGV259nlqAx8BPhjyBjNc6ky9m7fgtdE7L9VBYAMEAM4NuvlYtqIu3UN1Q/dfGUrPkdHuXlPQlvLQL4GIdK6v25pBFgP0A//FGnkPePyYRQRItBPwoBCSgE3OOGNoB4lNGnQlTiA9IBx7Q3ix4WQ6TAOZVUOO4cE7eaNb4TPMKbmfFbzpyl6beq1Yd4kcNHPVFS2p8OqjbHb1t9gzzYzsITA9qDD5FcuXrFoHd7Z0sAeEttNZgWLy2mOflRJnimj7Po4+oBkMsXgH/X/Qfgjx993l/KUx9zWIXxAoo4tAUR/a9Cuq/uqRQuEh0N1Mv34RT5mI4mYar4vyc6iRfV0/uS9nHqgY3DZNfT/E5wx43+eGp6J7m7qMgwgE3p41VSHNIVADAQkQxDbjJeGYtePNI3kY8K7QW++oa70klUcS9gIwj7aZEOE6WIsiC3yStMyRQlBGOSxStav16ZDqcf+Re3w35VOsxnj3rxiwk6LfwfDVXzPs5blU7uJccpuk2E5r81qEN8Dj6OwgRgkgXFRp5xNCb9AZmCW9QHMSMN7kP2ID8YV9HvzKXsnpPljoz0mcLIUIUFABOGON7GpWsxptIncj6Q5Y2M40hGWhGBbFM/PmwCEHcNYWVsJ4/gLvIo/SnnTdijo+aczumPnT75P/v76/2DAz/VN9C/7ZMLZLpXBm823CO8hW9teHzWYcC4czNYATw9uwc2MQBeAlwHfQI4ewKbaMjksycQyXFfnHkLEGUQ+qtnMKWJhudJAKEdgUqAIAIEoQFARNOC9gIhDmD1Y24NUAiBzmP/qwI2gDjedF0RcOowyPnQgiawpkAvXz3irMXNnU2ZLYEozo/tT0urK/4qGx9iALiO1zRBCHgD0BES8REJ8uXFvYbSkFCiLJQLLaDuAZCERzuoWvHjodFRgVbOXVNcvsbGY3u+7kZ4wB2aYyj20varHvetyX7zjTetMWXlz74tA/K8eED4sN8XQAnYnOGYN5k4rmZUPO17/zQADemDdlux1L5qwH40z9uqx4E0MTlmd7Yf1JvbqdHakRtbIUasyd7eFphXXoBVJnZALQuTsn/Mk77aBQFNmChD1ijIHf6Cx31vY6DscwIGReASH8IOeEB48pKOYITqcth7dVfWVlWW7TQkkD89O5PGJmo+4ocjpwZVJzwl4HEuWxDYNw4YwQCgt+vbWtxspNnpWW/X4UkBdcTWizGVcX1zXX1gQ4uhJksElSHOv/TEIPKcQY0LxFAeFh70Nz/lYG/1vvqf3PDjq18chYbhkHyDX09yodlnoeTH5UpTC88MiOI/biXPQiVc+BGGsfQwQ88Iu1E74++IP+7VtLhnLAU3ZzUnhcftJPf3hwABDwOuJ/lX3av+VfvpFGEMHhQ0tm3JDewh9ygdV14HFqldo33j8TaPl+cXFvxCJGF2d1mAklbJl7rCrv6uBo4jxoAJXNU+ClvaH1OlEj7inI1Kmf1UT30Sza/Pg9WYRXvncpqn+B/lzsZ0cl4R7zgddseO6fULazZFLucpaXwQ5DHpvDGFr5L/8TJW+wnjJEx2MHGjetX/SJvFRTyB674sKePtgsgl3GRHHkCl/CheSnzHoH2xqa18MpMMMhI34h60JNd1z+kdPhZN86e7g/rhnq6RXpSLMtAv/UEPyUe2SPDFvzgVRIH5U99FucRTUdLiBV8M6SOTSdfhMt/Muzzt4Oq8nEbwjHz0U13JROS+83esczqn7zB68a//xy/tHfT9TOdgrxOaswxyuUpGgEnUv9X30QLKqCtbkGomwM0vK+Fmd64iBgMDUUAQYIiJyRdRQx77oYnlcbHvEQBa0aJpVDw0xQZHGojslf34Rz+aPvrCR9KzTz+drgvcctIDQJEBxlunHMfFW9d8DnlEoAYQPzI2zubNVBdY3cj73NhCAYjkCztcyYfxPT8/k5579un03NNPpEXZ2bPcFHjc5cQKgYhhgUc++oHwU7aKg13lVJocT8O+P7Z8cH4wJxNwzFurJeDX2NGVPam81Ee8fm9hGB0X+FUa5XH/ZH4xobykcOnKpXT9xrW0uDjvuJtbm4nPEruOlBC8I2CbzbrBF0CUe4thtRVyD2GKhpKXzXxA+wgAlX2xArDbm0qLo8mGJDw5Og0Ay7qDSTUmB4AsvKJlf7D0wHtvl5eX0sbGuvkeHUF7xEdCou0R+phYqIRmgOPL0CLzeI6j3ziqjO0dfNmIvtLZRZMQiwS0Jqps5Rtf72Of8Nu3b/ukCT43PDUl4DvG55f53DMvognMqz/yhTv6AY8ViVf4YEG2psUPe4CnFRfNL3t6G9v1NCa+2Z7CImV5Zdn1funyJS8SvFBTu7NfD8FO+6D5Nvih/6pyXbcaGPRR7+lEyKsfU/+4efGj/OkfsQ8+DyIZ6oUxcIjoS7jZ2TeeUI6Eeh/peMqU873Qe41/VnI+D8nqcfgoYXtxSr3EFfcYS4Ae9XINEmvfqpTDyCJ/+okWzCx69GO7DVuSGB+854DiIPbgkobM8WY4mSKDE6mAnCo59+wO34w18w6v4oHtWPTVYS3okRsA9x4zuipuNdVIK1xOyu8sRLx3G/f9px4fsfh7OEUd5htRtRxVd4h6RtbwRA5ZTVyI+max7+1pLNJ1zxYBnhL6eEXdA2yJw4kzyMMuYBYhN5AtBsGWN3b0lU8f8+VLtu7BG2Hi2EVdeTomg4yk3Qsg9UvmOX3zKMOVe/Og/P3EMRuUBrhRBvzJuLQp8XAP4K8wPPn0fe98YMU4p3P6zqT/4h/+85f/jZ/4Ebry/4SZl8kXGFTGeVwYwvppgJR7KERlFpiMIwFGZDuag/0+DVZd+fEIhStaU9JoCBjyVTcGHn5MDoAbtBq6NX7g0488Rrxy6XKam5tLiwsLAjPT/ujBlkAhj+KvCLig/eSs3AsXFwX0RpSWEpBQpwwC9pp80M7yiFKr5PzjnF22Tfg8YAksTmVAR8o9pwpMS6DMTk/5TOH5GQDUaOI4I04bQHMCOPRxa0weyoMFMp925mUuhBr3uRY93wHueVnvQ88/ny4sLtiNF81mlT4a6zldy1u37MXlxS7eviUtNNQ8WkdOOT8RQg3tLPIRYBkCDVDcTl/5ylfsNz83k54WqB8dRXMtUNa/K0C6kta3lsVsR0JzWAuFAbUT21ViWwfGglbCkhf/WkoPjS+nXrDYcW8QH8P5BQoEJgAX4Ye9WecDHUkguZ1Wl1cMTAG9FxYuaKJlQkDYCxCo7IQnHR7jqZYspAH5aJk5jizO+62pLaaVl8oAgKBT6o9TGMiTI+3Y44ugZ2Lw15IUDn55MRCQPjc9l8aGJ9P9Ow/S22/eVtl24ymB2vT+/Xvp8sVLaUH9jE8jjw+PGiTff+du2tX9sPrkuMA+ZIGvHwsnPxIXYPZ+P+UxqHjU/6gmobH86dL4oqGq3eUGKMU+uzjhItoRcNSjbFf9esGYiXH3uBT59dKoUpnwMKRcUrf7u6TT4z5umoWjYo5T4brH/dFw5b7qr9BHg4mC7+IXV9zs7kEcEzzgpJSxVKvDhdUEuECuqObdP5A3Sw8epBUtHA1anGROR32BvkT6hUp7uZ91nXv+1bwgwgVLwXeEwDCaKkSeAuext1zyVgYlAfBpS319p85Zr+yvB9ighAhQZP4UxfveSQeenWekE1S9Vt175HrK5jD1+K56HQv2PtNRPqr3xV5qnbvCewl2UnzkMO+8cA7w1SuX0gsf/lB68tYNydK2F9PeW6v6C80vC2XNDcy1qk+UGPQdZJ/+R/tLcOBmbZT+WNCTBn70HBbg8W4J7xsw78SLbA4H2MUPOa40uMYZvpFPEOnmHuj8yDfAMXK5198VQpdyz8+xFacbVgZtN/m778gfQ78pIPscAJ/TdzT9X//hb/zzf+Nf/NHn1XFf8KCQxV0992ZrwyTU6fR+BKz7MGxqIAaDYk9ATwNggEeDbBvQICGOBoABj/x49M8g3Aag1Hc0sAJQe/B7sJOHVqCaPObm5v1SFl+Im5nilIVJa9z4uAKayN1OKy1evCDgG8ZHD0kQwJ8S9qOcPgFS9oECsL0iljDihARenOPYt1mlOS0QVRNw5itx1wSon7xxMz379FPpmVtPpKdu3vCB5tMTEz7ebXqyli7Mz6VrPqbsYqqNCfwIlI4MDxjYXryApnNcq3Fe1GJLgISAgBInOFy5etma5imBW28rEJjmSLYb16/5RTHCsHUDjSPayDgCrGYhx8TKHi8mVo7Y4RQEysOKm0f2gCcAIUeWfen3v2TN9GXxd+uJ6+IPQBqnPSyt3NGkt5Ymp0fTWI3VOiJOArLTVrsEsOO83bbS2ecjEIBV2RGgF+YXrL1VU6WtjS0LN/JuN1qKpwlWspVTFPCv7zTS8oMlayVmZgCgsdeX9kOIGhSqrdk24EdxTAaKz57uFQHnzY1NLTrGtei54A+cAGjVqUwAbgAxmpYxgVPSY5sFHzEhLFpoADRaiKnaVKqNTqWB/aH0xqtvpLffftsa94WFeYHjIS8sZrSoGgU47+75OD0+gHHv7TupLWAwZAA87vbyRMHCbl/5D/Nlpngps0/At6+fY7D4pChbdLSg0mLH5ZI/2hPGSLz4Ut7O9+gS51C+Z9BBtsaYgijf45D5pBFEJZ8q4dY12a3QIT+Zd0OH48nucp3NON/Kz8KB6xHj3zE+s1/FvWpylWSqpHUoHG2R20N/jAfLMP26dYpHhSIs/SJACWCCRR79g3PF19ZW7KbGd0wvI9UP4mlLj6leuxVec4eHlAfV6KrshoPgGce42uiOtAvYoTxOVf0RRUCIWQ6n1FiSqNzY2kmbWw3139D+IUM9nslD6TFOFMPp4eYngfBjFiLv4yb4I1wBQRGnyvvxq4I43Hsh18FDzEl0srv4Uj3ihX913Fbrnz6iPzkGAL58aTE9LznP00q2mvEUEIUF+3+RAR3kuWUsT5vYRqCr5iXeSeHJKO9IEN5KCD5+wdwl4/ckBGJ5GZgvWaIoIO19uZO9+6quLPCdpuQYfJIWX+UsmmCfUW+7Gl/p+qmAtyzsUhy7Ie/iqMe20yuAnPgY8qKfWBusPJDfrhv6HXIu9z3yx34OgM/pO55+7sd/7Nf6+/Y/o6F9CYHOyKdPl8dECEjJgOjcDBT6uzq4BYAlgKNoJOLPPmENePZK5oEDWOCxDy+n8YIXe3TxI3WGLhpHpgcELsBvojbpx0V8mQtwAlhhILMdgH2zpIGW9MaN6+m555/z9gFWvAx+v5ymvHi8xyBFawxoXtOE1NjeTvtKi7MULs4JWGuiElOppvAXBKJvXr2Wbl27puuV9OT16+kjzz0ngCwQo3QX5f/pT3w8ff/3fk+6fuWKAJh4Fai/dfN6evHTn0qf/PjH0xNP3JC5mZ5+6on0zDNPy+9GeupJgeknb6VFgUjOH0bjy55itJA1gV5AMXWHEOL0Cq/INaGidaY+qF401jtbm6nBtgYJLAQTpyVwYgRCCG0k2xO+8Pkv2O/mjavpqadvyW073X/wTnzsYnNFE2EnLV7mBR0mJNonFivWUEowah3jI+DQgG5tbltLe3H+gvISqJcZHhjyl+YQevhRv0MCgD6CRwbwu614LGi8cFE7DvQNdkE1YQCuzP/NekvgvmUgzBaFB/eXfLrIzCQfL1EdseWhLT+1/6B+5Nlp76XRQS0OxmppfHQ89e/1p43VjXQna207LY4jGkyT41NpfHg8DfUJ6B8Mp1de+nZ66/W3tFCZT/OzAuUC70Pi3dp/dT22bFycvyiw3JeW7t5PnaYWbfqh1WdCoK+yUBMLXqSgRdv1BKWJsZ+XM/lEKedu1tKc2lkBBDIUWA0b2h3F1e8wAOYKJDIswiFTgKUwXcczUIzVQiWfQySns6Z5YvxHUMTBqExU1mPQ4+RXDflu+HwoKblqmtRX7/6EvNS+jCEWPAFeOl4Es92IU2nWVtc0rkIDSB9weMwJ1HPu+ZM3dz6Jh6tdw73wFXYs4W/ZqkiAWV4kRh4SAGAkPKP0+v0ux6oWjutbdYfxnk8WAPqxWIPor8gig/h8332C0c0/eOgR3Ab/hb8eaOxReB0tw9G0Hp8eN42Tw1MLqiX5lTGLoRzFcI+fqliyjc/5H6RrVy+lDz0HAL4s2dYITa3lR7y47CeecvMLs2oLQK23LKiO2R5IuxHeWxYk93zCA0YyvZxwgzKktC9pAaZDIRJbL+iDa6vrDsecAFjGzovInOCDEolz9FuN8GO7Hi9yb/NxFPmhJOIpIlvomHNRTATgbkU6At4AdXhEYeAyiK8A3mi9s1Y7l+UcAJ/Tdzz9yj/6XPuv/pkfEAhOPy3xJ1SFAEA4IC1DoHngq1OHvIh79o6WRztMAhhvfdBgxp8VLACCRyIIC59wIBBaXo7CHY0eb3uw0uS+JmDDByrYH2UBogHe0gBFa8z2iU1NLNgXF+YFNJ9MTz31lPddKcFIk/TgSOygoWVvbkv5MRDHBWZrAq7j4nmmVkt7GvTvvPZqWr1zJzU0GWgE+yWDPuU5KL7HeFltdTXV19fTwvRk+sRHPpI+9OwzAmpaye/UBfDGBIo/kT7+wgvpGYHea9cupxvXrqSb16+mJwR+MdeuXE4XFuYEfGf95To+Y8wb2AhYHqnzFTQvIlRfHB0Xk43qQk5Dw2hjOAqMo8c4Tm3QWzBUWNfPsCa2OMcxzvD9whc+r/pup+vXLqWbN69KGEnAba9b27u7W1el7KXJSQQl7RbtRVpcAHzI6XaDfdANAdMDA0m2EaDUZ9vDkMAeApd7wtdGa3brP9AkIbO9sS0wuZemBWIna1MCzFo8CAyjueY6pPsxgUWAdn1LC5qNTbVNS+B113FrI7U0PzWXRodUJ3vqiZoEPGOLr/22+pRAJ/FHBDbFdmpuS6hv7ZjnYYHdPvUjQPbU+HQaFjA/aB+kveZ+eu1br6UH9x6kKxcvpqmJyTTKVpaxMfWHUYNuAO/0xLTC72mhtOp8AOCAZPKh08dkJ6M6j+1AchvgqDiBaRlAxbD67oWLlwUm+BCC2lJRiRuTrK60s4nxBZAI9yrRL4prHoVnM5GZjeOVcVlxO+wO9fxPMg7avYd6fieZUs6gcn00Rbyz09HQjxv/oURS2bi+MoWtd1+suZX91IGxgeasNjpq2cVWnrv37mpcxfYXwvKMjDYu1LMpyUrykUFpg0qoHIYyl3KHPcIEQENO019DowuwZRgBoLCD2ng3YlmLx3WNHxZ16rT284t+SqMQ6UFOrwIGq3mXMIephDnJL+KVa9X+Xulx0zgcvscrroU3yl2Isha3UADJTTJ3ZKhP89HN9MKHn7f8R14z3q0xVSAUQH7R3IlE2qU+1TncLJFrzheZGlwUZ1EsxOlLXlBprkBxwtzpl6CHhiT/eVK6ZUAa72XIoPnlqvY3QAVkC7iideb4RhZtBuYYxXE8+xU3tNMyzQDNgGHc/ZVO3LniJntou1FayV/3zLvndE7f8fQrv/Zb67/wme/7fY3cn9PQ09BEWIcwjY8dxNvtjF7GLNc461cDmaEqN4Ne/SwcEKYa6AFKBywEGDysNDm+jHgAt6HBeImLQYqmZGRoJI1rMANemTj6NJiaHFe2sS7cte9vlPNxh2eefio9/fSTBsIWMArPRwvgFa2FLDZsCRgRkGXrwsW52TQrwDmi/Po1QO+8/lr6g9/6rfSNL305vf7St3T/Rrr76mvp/ptvpAdvv53uvvl6uvvGG6mxsSHAPJauXlhM4xIy77z1RlpbWvIWih/4nhe9NWJibCTNCiTPTQk0ysxOTfhrdLy4NyLgCviaX5gVgOULOSMSQjwOa4h3vnomYMjLeRJSKor3dXE9UJ37jFuF5ZPBC8qHK3WPdpyysUeZTz+zuv/iF39PwqztR3Fs0+Cx3MhIf5qZVZwD0uKLZU0BZ4HmYc5CDpCp3BR2TMC3lXY2tfLfaacJgcjacE31r16g6gT0otUDgO6hlW91DJC1hNH9vr+CVBcgBRBfXLwY7gKUu+2OAOqu4vdZO4vpCCTXt+tpUxNwc6epsnTSwMFAmhyZSGPiAyE+sKdepThofdt1lVUgl2e4IwKdSfkBmDdW11Nf50D1rXoRvwDXltKrDdXSwP6A4glYr26ne+/c85OAxflFlZM+N6TyTQaQFiYg7X6Vr7HdMPjnE8gj6pf+9LLsgBteQGSrSVnMDY+MpdGxCV3ZxyxAAWiW/crV65ro4vPKqi7ZYzSVx9FB9HhmPAyTXcxxYWJ8hZ1OQNiz/ciAcVd16/6OuAczkcvDjCfoLp3kT9lKOEyhqv1k6sU7Tqe5Qyf5lLROilf1e6Qhdf9Vrl3KYVjI6BrtiZwMAAwAQDPG0xnaHE3b7Xdua6yo/xs4hUzNld+lw3cQKYZRNrZBAGjHxi1HqvIe4DfLZBZryEPi0BcVFujdx2pYY7Alebu0su5tEMhaBE58jh4OD3NEPyStAtgwds/X44R78H4SVeNX0zg9vbPT46ZxKHxlIPoivy5IrRD3ZUGgP1VsR/J/KPERjI+98OF088Z1y3Xe4/DLbpr//DKZDAoa5AqGPuMnSt4+GOl5rpT7yEAAWuLTl+IoPhnla8WTjTKBV4w6BeGZCwG4AFLmDcL5SZ8If+Yav6uCu+Zz2LcSRfOBz7QGqCsN9y/6rH70KWujmXMMjAHMcQ/4xRgwA37V/8vWPbTH5wD4nL5r6P/+q7/zxr/+mR9a0iD7FxGiMbgYAAGCoRj0HhY2kMUD4fhpsFhUS+gCAojPW6FoI3gMw2BhFTs2yotk7B8VUFUUHkOz4gTIMoEwML3PSYOYfbucRDAwLFCj1TbbKz72sY+lDz37nMDnfGrs1K0x5fgyuPCXbZT2ngYoLyiwXWFmspZ4FW5QeY0ojy2l99o3vp6+9ZWvpj2AKKtiHgttbaSd9bW0ubKSVu7dTVuydzg/eGc7rT9YSrdffz29JeC8tbameM2029xJa6sraWtjTSBrx8IQDbEKk/i8NK/k8YLdpcsX/YLbkITdhED4RG3UpzHwhbwhMc/HLkbFJ+CUe97U9vmyqi9JFAFd9hVLGKru0PyiSdptC9wDngWC0T79zm//hsDqbrpx/Wq6evlCGh+XsKNi+FJRPxp21bPKEgsEtQ0zKdUvg8Z3U2BxZ6Ohcu2nYQHNA83bLYHPffkZzArI7rUFMusSeE3KKeCna0PAd3t9W3XXMGgFpG4LSO9s1h2nvqX6UxgAMsB1Zwt3LXgEGocFmEf6R7ydAZBNek2ls72+ozreEj87zgvQTD4H4oV81pfXzR9Ad1+8kUdDhrCksSvwCwCubzZS/36f95TPT895kUQ+fZ0+hUPb3UxtGcB/q950vbC9g20f7HNm6wf7mTl1gmOH2GIzKqA7MTEje019ka0fnC19kGqT0+n6zVuJY9z8IhxV70kKS4wLX9R6mr58DTtXiAWmyLcRJibb4v9weli4s6ZxEhE3xnVQ4enhaZ7sd7a4D6dHxazm8W7y8d5f4uacIo24r6aHnWqhZojjF54YW3IEVDB2792548fNuPPUBvmEOZmOu5/GvjmCx67BFbmrxaNkDAs1QFq8hBVAhvciOA6LhVddvC1rAbnJFgjJHPYGA4BzQqTkHzIiZH6Ykl+hqv04nVzOEqek5d9D0zk7PU46x8KWVYUIny5/2di9ex91gUxFAzw63J8+9PzT6Zknb6WF+VkrImIrgMCg5DT7bmkLrigQWOSjLuKJKX2HviF064yZOyVYrElFg9vuKL7kOvf0Ixu1qV+Apk30A3gSmTmVExgAo+RfAK2BtYzvdYWY4+mnmLKwJ4wBNzzpGvGJp3kpA3LvAXb/6tWNWdcVOWENsOZyeDgHwOf0XUX/t1/97S/+zZ/8sWsaCJ9iQABiy4DTkNBgCEFAR8eNq/66dvsppP33ws0aMNLSwGCwc4C3v1w2zDFYWu2iMZEAYLCN48feTA1uHicygFhdovkdF4jlfF5egnrqiSfS1UsXHX5l6b4AYMPAju0Se7sCJE32NW0YlAIK+wWEm1ubqcX5ts1GWntwPy29czttLC+nidHhNKU8JwQk0eSOCmiyBxfQOC5gCljlON/ddiM169sa6XtpZEirZgmC3V0BL7k12TMls7O5LvC3LrC3KbNlwIkwAZQjFJvib58zekGdAsg7AtzEg19eami36jbEw69u/20DZfYA72xsRPlU3sYOx601FLeZtpTnG699W0BaYPvCQpoSzwf7Ep4qf2Nny+m3Gg2lKQC6zZ5iuW9zNFrd4HF7vZ62BIDbO0KVHQnjXU2ezQC9XAGIDYHJugByc7sld9W1wjZkbxrgiieBZQDyfvtAwLNu0Is719Z2W2kLZNqg0UUrrKpUXgDZfYFu4uEOkN0RAAb8BqjVRCDAXOIBanfELzyyNaItQM598KU6FF9oneGnsVH3NgdedmN+azXaBvV7aKE1+Rc+t1UfgOGDXU08AtTsWaaJvEgAzNJc+epzrw8GNLHtp51GM61tcH70WLpw8Uq6dvOmJphhv3ypoDYACf/38GD8MGXFNezFxsjJJAvj7f0iJqf3i86W1vEwj8vDaeHfv5KcQCR+QgbRSoUiUJnw+bFwx87inDO4RwQWeILFaRAcKeiXgRWNBfFpALjS+l2iCk499zfYiEAV8GZQBG+y8/IV6VoGG9xoYa30WgJWK2sbBsBl/2+ko3i6uFzqw4Ak0jIwyvajZBl/gvsJTqaSjuPwp6xPDfyYdBIfJ1EvXKUtKlGx2uS6tJuvUVYMc6GWDRrku5onhtJHPvxseuLmdb8wjaaUJ3js78XO/l9wLfMk/cJgVvK/vFSOkqmc3OA9wJI/fj9iL0zMrwqbQbBuzFMop8IdjS/sMKfiRlpoaaMnSHYBqgHGpIcgs2uYAOthQikVksv++uenCqoLA+kClnW1kRtPEeh3uBOnhMd+Tuf0XUWf/ez/enD+zeHPanD9MF9YYwAyGNhfybUMOgQfhDDwoGQ1a2HKm6sMPoEdTQY8jvP5uxIIiGNGFIMGQetHxRprvB1LmoBi9gAThs35PDqv15tpVWByYHw07Tv9/nRh8WK6ce16mp+Z9ySDcOEMYE6OiI9GJH+AAyHAKn10WBNSU8JAE9GwPJtbW2l9aTlt3L8vIIXGc9DbEDj7kLdgGwI2hjAa4PtKkwO+2TfHHrlBztAVDxwrtC8h6ElGZeEjG7ywQP4j7O0dEFjnjN/Z2TREmSgzjMlQH9RLXWCUl9wQghOTnOvLqp7E+iw4AcK8JHagsBZQWlnzljmLBYQijzIJi1C7884dpzkzO22N98AAQI163VV7NDUxN1Jrj6OP6gJoqgu2SzPvqXwIL/bpYvcxZ7zgxU+s7KL9Zc8Xj8Bk0AiwYKFOvHBRuYhfjuspWgf4JV4c/aOsmDBUR7QJmhCEJnkESjxIvHRGPPab+VGbwpCeha4M/cwTs4zTQwNCGkqi3Y7HbyV/2oBOsdfqoEdFIquZ1SdVX/CMlsSTjQzhaDfm4VHAK2HkRrnY0kH/5AxiFmVk3VF5lJW6pnhVuG0B6ief/lD6xKe/N33oox9XcQZSXf1sT+NALaa+oQRo0vzD5n3T2NVxArvwzxaRR4mCxX72o+Tyn5Fi0j5Oj5MG9LjhPSAyncbDWelo3qR3UoqPzeMpdOgkDpUj0o22KvY4WiwAL+OQbU48weIFIp4GsT2qpXH9pS9+Pn3za1/XIn3JT2MGtRDvY09RhVfStImbE8sGsa+0lNF1kOuVa2xeMJe6zzzKqNvKqr6mMbsnk9SfO1q81dXfv/Xqm+n1t+5IhiGL1deQT9gVz0BN45dH7sjUojWEuvxmU50Lws0281HcoWIP3uEpeHU55PU4H/g4jUqdnEbH/BmbJxCnerpeKbtMiVf4LW4DxN9rpsXZWvqLP/WZ9IPf++l04+ola4WpbspoOSaZ4NM4FG9fsgowikxykcsRorkF2f874PcqVCdyMghnTlAq1LVDKm/qq9RpyKn9xBn6tdqk82EP+gP1O+ykixwO+V00uwFieYk5ALYbwenRe5DXhIm8wh8ZDS9VPqCYcSMu4Yp7/D+nc/ouo6/9v/8Pl/o6fV842D+4Ri/24xANFkAGG+pjTzCiMgQxQIIVrYW0xhsvZXFk18bWhsNxfFRHQAxCizs5Ne2B1PGjGjAIQlQDSXl4VckAkuGnoZg0baRdhe/TAOf81X2BFEDrKB9QUEQGZKygeQEEhsWTLrFaTuJdacuvX3wOKnz/7p5Nn9LZRzsjvtg2gWAw2FMZ0VQj+A10QUFIM+4lmXzAPeXXPSDeH/UgWwE84Etb4LDTkdgTv8MCrG2F4ZxiaowVukGa+GTSBPDBP27eE6a6Rt5R1zwCQ1jy8hX1i+aX/Dh0nOPSSI/6pdxoG4gH9lMkpSWLBDSAlw928AUzceVHagrtvPhYCcBuTGV1G7r++n0EGN+0Z1822iu/+CBeQtMF36FdgFc+Vc0eMtc/wl78sN/M7as02eMLzxDhSx8S66rzeIxHWibaTHmSRtzLQdbeoosgMSk5DZGFuXiOKAFUWRDwQRDVpsKrLyguCxtFtD/hAfAIfoCuP52tvNhPTfv7zX3Fi3OIWWDQpVjAUKZo/32lsY+/6umTL/5A+tSL358uXbuWGlpQNZUXXx4EAPNjNlNJzItL4Akuu2S+w0AUUhNOeu8AGCqT0Ul01rTOEu5QPi7b+0/wQT5nSf1x66lLjJ9MBQA7qVwmt6R4sLvaFsAMMKDP8NRn6cF9AeCaht5e+vbL30qf/+3fTrfffMsL7H7JQLZlhYYtKNInLd+cWLYoS29cuA5yfRe7T4pQugUAI68A6jbqb1ZjCOjuA4LVZ195/c307TfeTi2+fqR79gfTp8mC4YrMYwyw+GS8QYVXsnY4j8lwK/5BuB0uY6HglzFsFnNa4rEX/F1TqZOjdJr7WQDwIX6pVu51g5YzAHAjXZibTD/zl38q/cCLn0iXFuYkL3cibbUFcpUtJmjfkTtelVDBVCkCG9ZkD06QDWEcRuQtKroWkMov/hTJ9So5ZeWUktHc6XPSJycts/mQEe/ewD/KJT+FhW+1KWmpJJK/KBLgT3kqOdpUraG0lK76NYRbR3O1FTeKj71K9DsasPDYrbvsf07n9F1H/8P//m+/qNH32eGhwQkGFaCGzs1gCGEAmAgNIBRbJToCjsP+EAJfEuMlEDS5bPQv+50AwBNTkx4kxGEY9ghBKBCjDNDSWSCwSpVwBu4ANtD8ddhXp8HMEBuVHxMR5yRysDtChTOJdxEOsjMQGdtMSAGCBTYlhIYkZATTDKYZ8Oydo3yATgATp0sY4CKM9DeoOuCex4ctgUI0gWh9EUEWJQg35Uv98JEG3DAIhYbyIBzAlb1UlN3CTEID8ApApE7JiB8peh+1/P0oUp7YObeXYlHv3gssd3glPserUU4LIupGdhYkfOHMHEqq70sot3TP1/rgg7KGcBzV1VHVkAKmvKShenfBzWO83etb5c8nXjkmB77QmnP4v+tNZUGY0ifQRiOsOQYNwEx5q1QEJfM1TxkI63u1KvXCPRmSR2kXdSLdx4SMEMbd7SsT9UYUACsgViAfd93DF08ZDH7FGxpdjh6ytl7gnb5DX2RRYLDuioATJhnSlmFlBxiWYVHEFNCvsk/OzqXv+8EfSS98/NNphLOLefGP9uCpR/5RSE8SJqWaNezkYbxC2V1eisiV0n9wGuBCZ03rUeGO5cOY+QAIPqKPnI0ep65MJMw4zNG6GmD+umWSm3hwENrVxj3FW7AeCHSMaWwNaQCuLi+lz/36r6dXXnopjWiM9PPkxYqA0heCxzC+O1a2cCd8hINKfbsusiFgAODiLx7pvvqHDGPBvi/5mQaGNcBH06tvvp2+/fpbabMumclTH/HsRZ2yIh9GIDXN2IqFr5KUCR4Kz8EPdPxe8sLXnhuEmHR9waf+GXgpT/J9r1Tq5Sid5v4oABwG+UI9YHBHpuCmaqOWBIAvLkyln//Zfzl936c+nhZnJlOjuS25LPmk9JHfEjQykj3IIwAwVUKHIRGu6kPBifKQfOEJlBrNLrwUZymie3hgfgk7MlbpErQTchc3eJuanHJenLqEFpgjy3inAZmMv+MoHdo3AHB2F1n2VvoRPzl4/kGuq5W7spd04FJcEdNuTlfxQiaf0zl9F9M/+MW/+HOjw0P/D78QJEBIp45VpgSmBiMrRPa78QGHGAD7Wn3yNaz9tLK6kl59/dW0ur5qwAX4A2T2KyxaQwYYcUjTNgYTA1P/GJB8tjYGECNRglmSonxli/NbQ+MhUOmBC6DppGa7JYESE1RLg7RPefk75wpj7TQr1/ZeGgCoaczy9j9giUmsf1CgGc0tQE/pIixg0o87ZVgEAL59eLkArbXN5CW+qBME0K7iIgAgyqtk0i77VDvKk7rKdejJIgsKroQr7iHgwg9GEHZF2FBgwCarcAB9R/UMkMOfx19+Q5i05I8m1UBQ/vAZ5REY54xKlRP+QnNPeECr2gdBrTpm/xllRuANDvGoDN4Az5rASVuRrFmQO32A+kWLC4v0E6gIQU6CYFuBPxWrNACh1pjp5zeKxQuC3OFleALQUdnKnjbKK2drZuHTjwRpEv3Iz3vWMpGm61aG/kGvMe/Ku9VUO8tO5A57fMlLgHd4VBO/6sFHBSnfeOOaWlR6YH6VTbWgNJQpxo8zBZrlOTA2mq7dfCJ9/w/9SHr6+Y+onVnsiHfFGdZCkH6PiS4qPmFYfB8FwJQkSpPLIC+NAt+fRO4Pj6DoP4+ms6R1WphT86AAZ6AS/yw8FDpbyu+SSFym8POwLRCliKFxjTG3J/mzvrqqftMRAFa/0/WfCQB/7StfTgcCIX08GmfzO32htLfStOFef0fL51AKz9ipEnV3yMCbwljLmBOhu7pnCQQDR/c0fg74eMvIWHrz9p30igDw8saOAfCAFnMBgOFH8brly+NBibn45ihkTpVKOQpVt2x0SWnGEOzxHXIPOXwk7Lsg0juJTnM/CQATsgrd4C8MvAa/Xd5ZCu830+WL0+lf/dm/nL7nEy+kuanx1GzyASKUIFEmJBHjmbZxljgjE5SejfqQOZE7xzkGSI64fMSEtmdOYIEeChPsvJSGCofP6/N0jjlo0H0W5dHY2Jjuh9KdO3d8/i9tgTt8+z0GpQE/yFTIJZZftCPzQrSxd2hQXvHJPfEsmxUjwiqcftHtmBti7rIhzXM6p+9m+ge/+Jf+Y4Grf8+gVfd0ev3zub4AqFENQk4j4NG+V/QazAwGBtDa5nocvs1LXvqxFYLH5WiEQ2N84EFcBhZDCBAXgw1NJECJ/bDs8WR8BtDkxTg0fMgQNKGAIIDg4MiQAceugJ81HkgUpQX49OpV4KRVb6SahP3oII8kkzWi7Dn1Fg4SRB4pZYAYZeCzyhZMWinHHucimxTKggFgHntD4Y2wgCnXk/ypjPjcs+pEAf1YCS85EN57o8U/n/MlUNlXyCKAPPwITffk5cf9XuXLS3z50T7+uuXxFFtH4mU6NMVKIwtv3iL2PfkpdAgshSWiy8EkJH9dAcF+CUz3Bs7KS0k4jw4LCEg3LBRgA4AIP/CFA+1qTSuRyEmZUG6MiYvSBkRQbucrwe6JOxNumLCz55btIB0f1YNgZV8dZXFdiEH4sCYcnhQNftSDvADAL9Jm+wX5qT+IP3obfRItDX0SxprqC6RH2tE2ET7tqQ61kPHWBbWlkkkNpT0yOZk+9NGPph/44T+Vbj31bNpptLS+UhzxxROD1l7L/dH7ukX8D7wkG2nxg18MFSNL/HRXqY/TqNTRSUQ99SjGVpiT6WFpneZ3OI8KUWen0ElxHpb3UYq2jTQeJ96Zqcuf0ib5XJaSlZ0q+fMDmCCD0LTttjhOT6BS/ZZ3D77we7+b/uD3v5hWHtxPg+oLQ7Sxrgasjk0fi7ScsoVQj+yqtEivSgYY2dCTkA8AtABIwF0BEfVhrS4VOABwRwsvtkAAgN++c99bIO6vbCVOiBgaHvFTjS72Ulqlft1m1IPrIvjEnFb/uCPXTiJ4pGsbDLKgVdoR/nD53g2ZzxOIuoGq3Eaz9lwAjoxBmxikuAa/rtsAmIV/kuTl6uGB/XTz6kL6mX/lJ9PHP/JcmqqNadHfVAAUDxGuLYGxp8UxZWZeodzkjV+pVnqCSdXAvMQVtwDAUT/IJCjuY+4MEAww5qlfHC+KnOPEGk6w2d7aTkv+MuFa4gx05Bt9BLnsPcDmh5JGun7SJ+JeQW3ruWceVT/wQr9EMQFvUUdORVfmHdVXhD6nc/rupe/5icXPHSz1f2+z3Xp6W4Kd48wAZwxMHm2vr21o4m+kHbnvCOhu7mynrXpdYKIt8IjQ1eCXQXuqcWTtKVsVms3QpKKN8xdvMEwgGmi7uzyyxm3PYesCFtzzcl15/G5QrIEcWx9akZ8EP+kQDs0iYRigHYEnBjBncnImLAPUWxOUdktApi1/ACzDG8CDLPZVgx/NpR+Z60oY0o9JRm4IBgUGoHEIuJwMxMnXecqBMkMGgkrHGl/cSSPfO2NdvCVE9zwCc3iVA6DPC2pcAXhoTQG5rMLji0JKx3yw3SH26/ISn3kofJOWyiPRpHvxKHeDUuXruVXxSTu0xpRnV0I0tLOUw1fyVlsh7MjPZSK+rgGCQ5MTL69RlqgvF095x4wTQDvyjjQQnDH16Cdm8IsJH3/C9fILUI0XE5UErm/i3vWouDGRZSKeDcJcgt4xIr8SivDsuSO+BTlunplUFvUd9ixTJ6RNXNLb1wTQVNgBTSiXrt9IV2/cTFPTs+67iuxJRqmZd9c6bkR3CvqprgxYHJa6CzeSdz06VuRX/KKeekSZg4pruSeNcIur3AFdXB0kJt7Tqed5OJ3DdJKbye18Op0a7xFEPJvchphejcR91YRfNvDkfA/bq2EOhcffdYW95IdzuVf75Xu3oQKzlYoxxGKHpyH0mdHR0bSzU/f7EEvLSx7PhKYbk6KBltsG9+gnAQQVyv1AbORmM3+OFJf4ly8kY1uMQ6ykSj8kfSQbxaYL8yRtQIv/rZ1mWt/YTtuSFY6dmXLfIylMJpcbPhiXWEzlijt9qhKhQt2+2zUsdoudWiR+iVsyfrdG/5Vu1Y3/biv9yMbjQGEoZ/SlML6TP+fbOwnVFGmxuIkxqvbQPSCvAD1O9hkePEiXFmfSpz/5sbQ4PydnyU/JzFInBbRCbm65OX1XX67P7ljOYWwhbIR3mByvlM/piI9IT+VRGsgc2sgA12ke+KkjcogPSPkYUs0TyFH8LeNVBm9xY07p8MI0fVdyTP2QhRppsf3MH82QuxU0zFP2Y17gPRWUWTKev7AjSzUWKMc5ndN3M33uc2/uf+bjz//D3b79n2ztthcYZuO18TQ7O+sXxba36z4Oqt5qpqYGT2M3wGiTR9aAXqUBqBkaZCBy4sOuAW28uc8gBCCjwTswuNQ41CBknxFbB2R8CgEgJMLgbhCIENAqMwCvjBKJL9FIxMXY12CU3TKGqwYlgkFubAcArNQFhhGKoYlgLxT7LiUQD7jPglF+FtCeWACQkSZZyFP38G+xqnCqna4db4QV2m4Cx6oYT3HuH5MdwoiVuNNUJNx9LqTz0b3yxhAWIGpBhcBRWXwlL+XjOqAuZOyufKhXrmiBOJVCmbl+zC8M5jypm7jCP2mHdpk8AdYuF8GdGOnJIHSjMKq3nhafZCN85CGX7IaQjujExXBhMnRZVQEAAYXUn2M5frQPkw6TFBQahqwLIWHzDzee72kzvPSPe7LEUK9oYDDwRhjS8ct+lFVlJi206KQAP7w17f3L4s9xyY7U1H86uh+sTabLAr8XL19JtYmatb0Gv8TVWHAe5J951MWcuOzmCishIl38McRnwYGdts8B/C8mF3co10uY8CvEffQ9rrjL8Ke4JVz27lKJUzXh3rse9TtE5vME9wqdGE90NO2TTAnnPLp5ye+UX/GL4vbCFxP1HmEcLpuoHai4KRw85Hv3DsWFF4Mh2dlaRf+hDdl3Hqfn7PuRMwvCjc3N9M6dd3zeOan44xOywAKAC/BAXyUtxjj5BUgp7Efu/gdAs2vw5OYV0bQMT7S+Br4Kw75/jys8lYZbX/KMF4m3BYA5wm+70Yh+Jp58eopjYnLCLq/u3XeOE337NCrtVeqrd7VvNkHhHia7vEuj/05DaWWXUkeQdzFR8R6ZtAM8xYIm2gBDZQKAYysbbU5C1ICfqjn9vdRpN9KoxOrVi7Pp+178pD9331FfKCfYwIGVRbZFdt1qxdLdD4EhTA6nfwXc+pZ7m969Nbey0y6WB7mdWbRDuPEkMrS+nJTTVptv252ntQqsuSCAbZH5zClWuihMpAvIDRMvvud8sru1/LiVMuCnvmx5qjDnAPic/kTQr33lW81f+Et/9p9Oz0z9a2PjY8OAo9rEZJrSgB8XCFjb2EjrEvJsF6jzDfFm0xP44PCwrz4M3ilZzKRWMzQkGsoSJoBNhgpgUmNIkxuaUYCuw2v0ImMNLO3P43cGIeBKYkgOXG0cD41vPCJHcPEb4AUEpAZhxTvCAwHP6pZw8WiLiUN8KFz5lC1AyUZ2JgcLMwRgNghOJh3C9iYMkgjh5TBKU1kqHOIKYOUQ+ZfBHPnaVekqTW8DKfEJRbU5TV3wswkecDQPTj/SiCN3KJOEt9LD4AOLTAbWwLhmIo6ZUnzu8IvHfGFoA9qo8OLJgjYjSVFxg8pkWHg3fyInT/tlf9z9eVDiys2C3RO7ufQ9htBdN5lC6hH6Hy6Uxzzo55dXcjvwH4HdzVO/iOOQuZxxjckm+I/+QJ8kXIT2dgXC5zhiXmY41WZm0/UnnkwXLl5MGhdpN2tHmASZfOg7fkLgxQnueeKQsdaFKws6NClMnCwAZeepBeHtz+SkNOKpQ9xHuSiV+INxldYTru3h1nXPIw+7jZzt79IdJdxOcj8LPTpe4e/dUsR/b2lAZ+ODMLmTi3oxCg/0ImpRdawqpm+EfIhTRWhDj1H1JY46fPutt1Kn1VI4ZE60TJFcjA0xReKWgV5sITdye5l85Z52zESb2wNwi9xCtuleYQxWYgNn9G8y5biz/iHJ5dG0ubWTVlbXrbyQFDKf8EvqvRwibbNWOlyFyth6FFXr230vy6P32h9Oo5JucB+GUrmt7ED+kt34wI9/jB9c0JHntnFdK4zK6ZpGbhFe0b2cOGinybGhdOPyhfTJT3wszU5PuZrIPlggvlLS+KWuaNMgAkXbWQaTppxcK7S9eZL9iClEHqQXV/pPAcHIKOYk5IrkCzJH/RA/FmbxhbgAuoBfOq7zVEK9PEgXE2mad/3gqJTLbUgdFHvVnXLl+1Laczqn73r6//7655f/t7/0N7968eLFvzI2VrMgAWDNzi+k2bn5dOHypXRRZmFhIc3Pz8ttLs3NzXok1Ot1f3scLSUggJfNQiAwacTeYQtTGwAd4DTAiIGpOWBwhc2D3YMNcKw4ojIouQWk8BIdcVmxB6jJI1bEXlrH1c8v9AFoyEfhvDdVYeJFF4XHeBKRqFIY9maG3aLDebFv1vup5BeTFyA2QCNhhFkiLaWjLIMNrGLWb+Y6HB66EEbGL63pivjxyyywTzgMvFEfLlMPDsolBCr8yl0cmIfwC2MQJxM/kesPIz/cHB3+owyEchpyo47DrkDxJ4o8ScZpkjYeOVmsES/qw/njSgSZ2AtJGBlbnYqvjo973HUN8zp0yM3XIsj5KZCrp8dz5Bwa9rgX5bToC/znJTjqD8/okzg7ZPAvs8+CYGw8Tc4vpivXrqeJyUn59nkrDttQMNgL+EX74u09AFweM2ZNvbX2dpdRGK4Rrrdtp2pYTFpbQ//P5LYQHRoH2S1X6DGKsucwh6jqdpL/w+jk8IWfLk/vgg7Hf7x0qvkfTuc42Qd//hw2xlr313UvYaLfceN+Jgf6h9uKdpasQwvMYuje3buJr0oOqE3Ked8aEgpPd4u4hTxWlLdbT87ufs6P/i1XhQ2n0qPhMwLHC6X0ZgmdHMdPX+QbGy0AuoPe/rC6vumta06PsS6evFWKvuT0YpwEI/73rqha5936UwYV5/eVSn6RS5hCIdNpNeo3eIkwUbf9Ei58CAkZ4HRc+dRvyHYHZnHBYrfTSvPTtfTMEzfTxz764TRZq/kF4hKMXEjDCxxFsWLB9Rj1G8Az7i0HzXcJUyiHlwl5FGAarUcBvsgEb5OTGymYCKpw9EX4YP7jq3TIImQL/ZBiOkfzke12y/nlxTb3+BG+S9RBBCOjuJq6lnMAfE5/sug/+3/+Ny//vf/NL+0MDA792QdLyz7v99Llq+nJp59OTz31VLp05ZLuMZetFZsTCEbThYaYl+YYeF5ZMqg0mAAbgFMGEIPZA0keTO+ECwCs4RvOMlkoiXAPTZ0Gp9z8OJI3+Ad5xDfkM4Lt73AZCFoA9fkUiliN9zmsgS9DnGvOP14gUd4YSbQAn3Jz/hIJuhLHL44xYckfAWledHV+uiL7KBbSA/5MSKRsLRMPGgcfgYV7N18mrQyACSy3+GZ/7/5QncjkZHUN9+BHRm5cDWRzqACfTin75bAKY1CPm2J2/UqaxOWnqD17FpLwbdK9/Lvpyb37+FDutHcRrN00+JmdcheevTBRRsj33fwPm249UOc5z+Aev2gXygExSdjqjGHYrl6EhU1ckg9pyPAImScEY1Mzae7S5bRw4ZIXUYDZFkBWE6D3s2fNC6C1CmjjGttXsFvrm0Ex2y3slsOeaDwpBW+FJ/Pv+7hCLt/R+0yOU/U8lc4SptDJYav5vhs6Hv+9pfdIUvJRN2Gcm92yJVP4ylCXNnS36G/0GuQeJ6WwXYz79bU1f9WR01tG80vDQ5JVRQZaXtBXZXjDPxQDcpPs8ueNuTos23Z6C3uf3uL4ceWRveWggBxhLfPEV3zqGJk2JDk3JAC85a/BNbRQo48jhxgvlr0yFC7qnlEql+hyXSp98CxUbcNSX8X+QVA3/Yop1FVqYEcayB5hKE/IAuqW6nJMax5ChhHSUQ3+tBDVuL60MJs+8vwz6UPPPe1zxAGY1D3hiKGkunMbdstc/TnPXIW257Sx21+eESauOEZcInHFChiOrVtuj2zMvyKRL+5qVifsPbu7AsDi0Vu9sinxoJhPySLmZEe1W9RTjyJ8ULb70nNnhj2nc/oTRf/hP/iV3/7Fn/3JSy9/+9svbmxup8tXr6WLAr6zc7NpdGwsjY6PpsnpSYPfyYnJ1Kg30vLyiid1BDSCn4mcwWShr4FVJncPHd0z5Bm4hLe/Jg0PQJkIwkQQJzuUNDBodgG3aH/5yELPL64BTAMgMzlIGoqJAL3kfQAQlROTBXEjvqVWTE6yMxkguWRBUQAA//RJREFUK+IFNspR+NJ9XoVbCCghy0lW5Z7ExCsTntKwZpU45i2EkJYFBl3EjiPLWOQDxEKI5VT1r2IXMcEZgBNBjg6LdoCr7l1+/QKASiQ5MjWMXwi2EO5RN5Q5ToPI5cJPF4RopMSV+OLRVwlYlbUIbGZQuykCex29MDEPBA/OnZ7ccSOVSDMbPDM5P92SHn+lLObZ/kHKumvB31ZFoA6cpr1II+6pi0LmxYYMIowfEaptHZgOQe2aL7W/7nc1McwuXkoXr91MtelpOfd7/y9sxJ7wALjcw0NoacJe2sVtjbval+09hLGf3UJzE/HClDFS+gPU69++FUXdFGP+uxRxIPsf9jyBenV0Nuqld4iH90jH03jvaR6lLq+H8sLeuz8pV7vlanVoxadtAKq0GeewsjUGWcNn0Lc21tOuAOfICB+PAQRLHgwyTrgGeEV2+TPxCjMoQIUGOcywz1DneL2w60rYkVGbIaXHKTscQxjpS9bqyuJsQO7s+x0k3aFRb4FYWdtMS5LLTbbqaIxrULgQjBD3W/7jzr3KVC1/6X9H6TT3aht26zpT1f5+UUmTPh4vxfb46gFgZF7YuSOMryqDNapeCiDOJGs8zmKsWT5SXfir7q5dXkwf+/Cz6albNzTnsM0ALT/pRZrIFk8EsuMesiZGFzKw58b8Ur3PRqnoIhmrtLjL/DITRVjkq/jxNeQi4ZgDeFkadzWMZNqe+xl2ADALb/JkMUW7VU0h51Uxh+nktrYMzQQv53ROf+Lo/vCr/7bA73+HMBkbr6mn9/tTsxYZsrOlYGBoOI3VamlyZiZNzUxbYPNGrbUUAqpoOfjsrg/iLsALP8Ud0j17lmJiyBoOGWtEcBfIJb2hPDnEZBJmWAKeK8Ib4bWvFTyYVNhU1xAdHrvZHi9nySh8AGGGLffylxtaE8RK1YhTCRZAJ2kpbMg3XRXHdoQUwkohZPjKnI3LhACVoJP00m0YRQN0hgALAQfTrPB9n4UPwsnAKQspX/XnGARRuK7Acojq/0LEifiU3zzCF3WO3Tmydo+ydQWxTFc4y9c1le0h9MIoCaUX8bgPoRqaColeuaH974WLX6RY6JCwdbLwJM5kLziVEATrmZi6Q2NCJOWT7Q7rqxOzCfAfdgP0Sp7i2BOIcxWj3TpVEGLQB1ns1fjil+wqnconf9UhgdwuXA1s8SNV0qec9Dmlow5p4JuvdlPfiUfQhNe9LFXwi/E+4mw6WVNMGJeQNCpxzazScx/lKqIMwcvZqVf+Uwy/yv1Z6CxhT/M/mt/DTJVO8secTK68ijmB5FzaSAm5L7jvyMtjSrKLG46mWlxcdJ/Rcsb7vGmO2MKktoEHDyb1N+Qc7oqP3AMYWwNsg3zMMrT4IU9k+PKjz1lHruier0cShjPahwWsOeqPr0cCkP0SlPig74hrKtSFibHqQvXGGYXJfee7n1QOjwfsLljICMqcifKzgA2n0kdCBkAxguUTTZRGtdCoaVHSx0tiHY7n1IKCF8vaLV0xbY7GSX3UtdLtR64ocZtD99gls3DDbn8xocU4Tw2Cz3DneWWW0P5cDh9dwQyKR/dA9S/yxF6NA0Af17w5oX7IXCThoz6QX27LdeEFuHgN5Y54UJrua8zR1AVlt6n8XEfZVH7wd07n9CeOfuzHfrkz3Gj8jADAlwcEZHfqzbS2vpm2dna6X0nzHt6hoTQ+MZEmp2cknDkpIOIzOdgAIjWwrM01KM5C24NNQodJQAb32CurYSUTgDjuuXqikLGg0o/xbMCrK1nGEWD58R4yRZ6YMpTxC8FYGd6yM4T5j6jx2/gkIFNWzoB38+lwMhYC8B4m9gaLP7kDHgdlEApiO8Ck7FztTzmVlrWv5ClGPQE5fHBRKpB8AI+QJ2AVOLTHRIAHGeqX+pI9kouJ2pOcY7qU+sF35j3/IOoO+Ru14xoiafPOTdfdwUve+lOhcOOe/Hw8jsHvnsNJmmcDFxEn/tnSJfMdtkPm8N3JxumKmADiWKOSD5ecb8Vk7k2uWxUi+mevDjEAFa6cmcoJKPG1txzX9Y02hXqL1Ki/KgAu6RDB7aBqsLbeAbGHoR+6TUr7ZXIbuu8yvgLAdAyCexN2CRcW7sPwC+rZ3jd6zASrZaraq3Sqe/ff+0/Hk6Ueo++fSrQl7QcpYCxQ6Q7xNcuyOJmZmfVJIWytYm+wx6wiF8MLbMT1vez+wE33V7UXriD+k747zfF7933xIiHDuDRYBpTLrTyl4Kb0CPfJ0ndEds3JVpy/S4nSPLzv269baKwhB6rjMFJRvapCtN5Iw1qEAD53G/XUqu+kTrOe2rIXs9toyA3TtNkt14auHFfJfbE7bPZz2IaM0ijxWxjZuQpg8+GVuApwA7ptdu2+zyk0ArFaKas7CAwjWDq7noP4LDdfwGTOQZ5z3v7ocH6yoMWRn9ypvJgIE/dRbtRKMSa6RtV1yJ4NIP2czulPJP2jL3yj/XN/8c///2rjEz/dbLan2A/c1uoXQOotBkPD1jbwUYb19Y107/791NTAhXgzlUnDA4aBJUFiraEGGzcIYYRzgNwAZxBiqQhoJhYLcF2L4C5umEjbQS34uTGIdXTCcyV9HgvFI0uGeBm8GvJhJ7R55afsBDa6ACkLSAtJuRl0Zp4NjM0EuQU/cjG/YZfXPgKGRYB9ZPRTJOLCX0x32R0rE60COozi4MTqHd5Lvfg/dZl5JKzD2ZP/JMAl5xU3ZojqYaolH0IyISsJ2ZmUAZNoO3OYnBQX0jXWUr4AePwBfrjz+WVCWZjSDg6u8PbnL4BlYcPpFUI6VymHqbrabkBd7GEoG8dARdL6x14+++cAotJvwuQ05E+9uV20MIM/g1jahCDyG6lNev/vxNy8kqXN0cjFlptO1so6/0peZZEReZE3rl2LbNgVlns1Ntq8iH+cuguW7N1bAJbwlLvkn0nWcuv6yHydTo/yP0qPDn+Mp1PoYWHOxnuPSp5nyddUCd+Nx5XfUXeIZuNfvmUsllNc6AfsCYX4MtfK8lLaXF/12/hsf9D6WOOKpyJKgz7mti99RG3Y7f9y90tt5IS9auLiOBp5sWDDXaOQ8EqCEch6nw+0iLvUaHfSnftL6cHKmvJXAAY5/TvnXwpDP8NO/480TyfHPYW6dSWq1l3V/f2kbvpd0+ONh3Q9HnTVj1KiJcWp1B0LFcZ1OQGHSiYdQK+1qvu7/gjGrasX0zM3r1sTDBhtah7cBZgKjHKuLgZ3DNtf2gKyLRmu9INy3xLIZfsE59RXw7SYV8t9Dt8GGMtOPk5T8Wz3fZzriwYXDW9c1RfoiwLPnA5RSoOyiQ9JcV71mAxnBgOGA/S6MjzvIPfUwEqmo/6iG/raIaP06b/uw7Jn93MAfE5/oun/848+t/0//TM/9I/bzd2f7xvoHx4bH011DVA+MKEhlCYmJizEG1oJL0v4s/eIgeWzLjWwLIjk7+0EAEdP7AxPxhjgCyACwJC7hVDPnatBqyeJGKwh5vLAtSlpyk2CnkGPPwAtwiHgZHVae2lA1/JIDM0sXh79edBr9MsqgeL4kVvPHqlDpA9vAUwtPSx04IBkcnAZ8a9IFjZ42DPIQsQCRX6+Zm8HIXzcux7QsBY/0nLZuAYZYIq4WJtBobv+YSe+tVfZzWnjpTvnIR+mipCFzijiOUBcCaEi6yqb7uO4tKh/+5GmflyJFm2ttvRNdnS6TtJG3OKoWLJHJcY//sJLVnxtkYm8uXbrP9djmfQiwyD6UriTR7RH9JkQ3/BKvRCGqzpjqk1Np7mLAsCz82mf+IBf9dGyTcdbgDSR+HOlbPWR3XWhNJw2P+y+klcYL1pyX4ejbmtk/gpFOgD1cAf8stcTImiYCNOjsJNnsT+czhKmSieHL3wc5uU4nTncmfk/Gx3K9yHJnuhV+qw91Vp0fpHbG7Cp+3o9ztmdnKilzY21tLa2mjYEgoW4lCfhBaaIlDMIPoKfALO+DX/bqYHKzwGyv4itVepG7svmSe70Ip8qqT4ILGkKAN+9v5yWV9blr8Dqb8gI+joJRa+LsQEx3s3DKRTy4HQyj5nMf76vur+f1E2/a4K/UhcKIKMxZgFDLUaYiBYyozuvZFnhBXw2fQd8YXI3TddG0rNPXE/PPXkzjag92XoA0AQgU9PUHsAaoegPGQl8HjWH3GU/4OmA7Syky1VuMvHUR/c+gSIUPfEBizAollhw+WU3AW8Ase1yx16O5+OkCua7ZqOZdra37Y4xEJcbx5jy0QwDbwNsPkRVQHg7m3APU9w47Ub34gFzDoDP6U88/b/+m3/84C/+6R/5ggToX9nvO+jnIxiIlLHR8TQ2Pi4gMOBV8MrKctrZ0WDTIGIfI4IoBDXCJSZ/BFJV6CJ0LMzy1UBMwsTaLodSXIGNriAlHKt2p4HwCmdkUFVI+942wgGQZOSA0LKn7s2FwZOElww54Bbp5HDOFnCF0MRdBPDSfQ/8Ur4clH9ZoJayFNa7B4jLPbLgSpgwBsN2DnfY9n1xs81iPPzj1vdkYZAlRgz4ch3bQ0RcOI20cckemblu6kygJO3k5Wf/mDijDZQ3fNEOqq0yiRDXhvR1hQhhzhwvXP0/okT4bPc//gjrK25QLlvcZIq0yNXVD3P+Ez+ZRwNZbNQHndBEeLnnMHbRrete9/Qr7w1U3Y1PzaTZi5dSbXYudZyT2ljuvIg0PDzql5h4CjIsU/amR9mVjtIXJzkHKPiyO+OA9pHdfQowXwkZ/MfV4AgjO+MB0IWdIGHC7zBxf9Tt/8/en8Xolmz5fdj6Mr95ynk486m5bvXtbnZTTYo0J5GA3BYoGWqTbRKSH2QYAgzLNmxIMPRiQA9+0JMNAxYMgwBBGBBo0BRAGQ2CBi2CaIrdEqemLll1pxrPfHL+5jHT/98/9s78TlaeU6fq3uq+rc71ZeSOHTvmiB3xj7VXrHgZva6/nK72/+U8vEipJb7aX06pPr5u3q6my2kSd56fy/TSFPXAdU3r0n3Ufnkb0s/QBEHb12s1gYhhHAv8Pnv2RP717gshoDHAm08Vj9/bPKUsb+7H+nH6YKJLOVy4JYgXRYpTI4lcyBBP0j6IAhogCsUYTecZAD7RI2VCAXlnST6914TBOb0bjE2v2z5X0WJY11V2/5PE+So6j//cZJWkG9t4nqeNNV3UBi69iDZJ+XSTiKiLCxnbiap4ZhVogN937t8xRxgxA+/vUCT2KwMY1iByYXTPSZ/kCUYLCeRMl2SUVuZOPmx3rnHjkuJIlzRncKoo40UCyTBDeA6QBjgnrTIc92/wDHDWPcB7OBhEr9Mz4EVX9UBg2CpLBYINhgG3owwYyxhEC+SmA4ISyIXjDGPLdtwzAEx61wD4mv5A0F//2/+/T/5Hf+qPPTk4Ovy36s1GbG5tx+raml5EvcD8NCEcHR7G/v5+HBweaBxIn+qY8HlpebPTwMNAkw88vO16oqtBoeyEwzDZM+kbdHhDR3pGuFxgP/eL8Qpa18U406YgRC3gRp9dfPbhGQMK/m10L5ODk3NQnuXf+SMNRqS8EIxVcjfAMmc7L5ejPyfCEQi/rO6TjtdUVnvTP+4BXv70hBP5y+4dl+M1ND8Pk8qX7vP6JK+Lk3NO+DIgdGQZ+XFWTueZPKZ0klc8YEg3TRKAYxvFn54p7wzK5COL2vkkP37Of+WFn9yIMo/W3lMUieyePNhZ//Jwi94SJRf+p+k72chXnv/Un5xpp5U47Vk+ea771Hd0q3vAs1ZyaiNCFTIAfCPqqxx/rLaXR/pFXQs+NsbxSdFc2QUOMCrO6IeQ43Ri0EUJ8jKRClx98nKZXGYZvz+u6wsOcHrmYp37++b0dcO+6P910899vG5eFav//6R0VXpXVPc5vSzFvJz8PD7IpL7DGLdkjhsN7vdO/nvdk3j86IFsLOQZrwSYsnakw9HnEqX+mBbXctePPpPe1QzkZH74l7/zKaNEorGkkMZExLxQ31coltVZSjGZncXT5/uxd3iS3lfeC/lzXAv1kt5lspUy9bI2epl7TovPnZ/s/qvCfVNajJcxhTfKLvpHEX1jQ6vlVsrIOM+CUu2od4p6QeUhBOfXoFZ1Pxe4A8Rur7UEgO/EW3dvhNCfAR8ytABgzyW0GgdOUH+Kx4sdpaZXV4avjNjze49S5/eEJoo0TybOM88R0aBV/Fx9gIUUhTJ4lhtpG4ArHOJoyoC6C5zk5A8ArwFPWZpnnOFpjAVYR/2BQTBiijP28UzTgTyzSQLP2M9m6nMaw3xKpbnOGeCWMTc6d8euZ9cA+Jr+wNB/8Xf+3j/9d/4n/2b1/ptv/omt7W2rIwPUAVARqj88OIznz5/FydGR5Y4YlAx+z1/sBF4ZdAEU50eCCnjATWMCYcBnAsgHUXOCdeWFm/EJSIbB2v548ZUv7vJnxOmX1INamjD4VORPTxrQUFjPcwKae6k/4sJ34rZpQMGd+yx9T0ry4Ykpc8cP5UDtGQOp49fzlKqM7RoANRnxaVyBgp3flNUDrxIGKmXTTgKGORG/gRzpMKgqH3CQmKwUOeVXbGkQh7tDvmSoPXuhfhg4SdNcpdxwjyHu5MYFAM/V3E+5GhzKQvr5aXMacpWHpFs5qYLjOTEuJeAHx5/ACsOpfABlDnxgkFWEFEdu+Fd61B02h2dQd+/wPQm77nRNCx0906O8zVI9pE2UPHM59EfbkP90qhoRM9kjijP3BOC8KQ33HIKkYK4rJkC3hcOrP1cqsbG9G6ta5JUbzRCWMAFAEflp1Bre9U8kibOX8uE6oO6IJ++ncqe+U727lBfEvcuXPTs31NGFOxnFH+3NfWp36jjVzUW4FLvTTDX6FeZ1/CyaBf+k98Kzlxsov75AL4lj0XYVLZb3VeYqsusVfv27yl0mJ/cX6lZtkbcP/W40EnhQe9O76rWKwMYonrMfYjTQuDBVP1VfVF/w4tcvDu2bjRvkiCQyw3vC8ONbxe9FOYY45Eh67vOyA649MjmfAGAC865qIXdaiP2DjvUAG+A5UrjEhE3lIp6k6UbPKJzcXkV5fVxlcsrtV7k5398SqeSus1RxqYzcnP90a6OCMs6jjo780B5+t2hTPdVAozphLJ1FZfksbmytxrv3bse9mzsaAd1aFER/qnfebxm1istIn6CaIS6kZYsuCpEsEPXgOLhexOO29cBLH8lnhpQm8dO8KXr5UR4vFvVpME4l5XG6xxubzzEz9U/cqCfn3QLjzE+pfxEyjydRCg85bdlT/S0Y/SO+a7qmPzD0F//9/+g/3tq+8der9aZ6P2BWQKRYimq1FiurqwIIrSgLQLCLHncGeeupzCZvT/gaJTC8X37NM3feKgZz7gEiHhB4LvKqWX48aOkZgIjnDGDYp7nRi85K9kUjtwwce6XLpgVPRoRnChFlaWtouEg7M84fP64y529/du+ByROMyoRREIMqD1CZXcZDGeWUYfzhKGivtBlFqA+FzevDIyl1xeDEPRExOHqA5DGwkZ+8E5xwegAQ98JA9WLtDC6LSqXw+MPgj8Ez1aH8EiFpkL786c5pKEMpWcZFTagASgz3BplWXaaJ5FTtoudK1oZxlPBcWSBZJZTbicUJmyPxhIcL4/yccxsYqBW34vePSVr9jNwbfFN5pEE+ZMeagxJHp1/iiNGPtACCg5u8+97tqyv5y7NAunBJaA8WY+2VlbTDH64K8VPfih9OL4aNJOb8sqCRO+X1BChDHef91PWeKv1L5L5j3y8atzc2rln+cmDt/pj5Sf6S35zysA74LdKLqb6aXub368TxrdNrZMZt6voXUc8yuDHG8Z6i+QERmZWV1VhdX1dfWE7vt94Z+hf9Djvh0o94LuLK2zTdJjs3HlvoV5lbekfp4+p3+HEfSXlL7zt5Ql86ojmlzD/xJP/uo1lcCmhDr9XdT0SO7/eS8uR9Te1EqVxW/y68QPm7lN5b2tCOMojHnUVZC4xWvRq1iuYxuWkK01ik5x5fZbLBTr1A/hmDuaqmszrVP3OR7ceGZ+oDHih1L6PG0XiW4rJqM67n8aa4Hb9BebKfi1woD+pYvnfayj87OJyWnmPn6wM6ozmYxZxr3b/Ikc6uMpZ91j15T3lV7dgs2PU4mfQj/DVd0x8o2ilt/nsClP8AbLBcLAswYCoCwOs26A1GPRrulUrVQILNQgw03qGrK5xVyzTqZ5AkgMrpWkwU+eBsoCv3fJIx8NCgnnOFz/14AGGwSC8m/nE7B8CKw5OPBgTmHyYE7hMoTiCR0c/x6Rl5IbzjluHqKSTzg/GEw3P5I/8cPWruLs+UD6IEbE0Etsezicz0wi4Qzili5M15l/9ksp9GGu4pkDl9AoL+nEVdKOI0aOmhB1MNzLJ6gaEfcaaBXelngBIQh1v6Yc+Ar8JztYgIg6W1ElBO2ohyUo/pmN/0iQy5ME4/Y4BO/uBM0S7mNJgryZis+lNbopOyxJZqNo8oLfI/9iaKjAsvIqt5+6d6V10qktJySWVTe8gbw2xZ/QfuL7LlfL6bjJOZTml7+fCEj1xuOdiwhkGW90x9ZUluSwrPJ2La5by+ZVdB+Wd7Ul2lulRfbrcTAKbGyA99l36XJks4Rll/9KSSuNHmIsks9hPMT4dSm0Juy0vm9xv99Orl26W8fi+3JW4eF3TlSxgmXxRWKjUtoFbVj5LolvsECIMXWoa+o1jP34HLlLcmV0YeummeB/dB8kJcZ8SXIEgSRUrgVz71PmixxnHMGoe9wpZfQHreP/N+7LAqR1ok+/b3JVEVX84+LtRHIgCc33UVlLGGB+Z+alygPqlXxApQLQYo1ZNYbTWjUdc4cMbYO1Mc2firwLSidfnqmoNOBhL78TW52577JU3Cc83stCJ5IX8Gsrj5OeGTPYFl0kiAN5ksbfWQFD/ppy8RuTt5ZrxHWxNfadOX0Fw0RyVQn2W8dtn4KS1zlt2XZa6wEx7DfepB13RNf4Co8MYbo/Fo/m8Xi5Xvs/knfX4rpFPiqlUNJKiWAgAm0AYoYyDXAw8+ACoMQxMb6Bisc+4tkwgDtVKxHVDMUZ4cswxoBJBq5NbjguNgEmFARwk8h3CgFosdtLM5fgG+ilMDA6d4TQBzus404pwqCqCnntqkiUZ51DPiI5+klec/HWebwDhjAdccAOPuXbrYBeAsR2o/AqSzU+UTVUlKW4BtOBjHAH2QyktKVXmZncUUOSwZOJqFszQgM8jkk6wgVlQEzHwCnoAXMsxz6gNQKkDojQq69zxLvAapGghVzsR9Z7xKwJdRjgl5uQR3fln1qbo/HcdoOozZmeKRmZ8JSKuGZnPldTZQONXBDPtI+aFeuR8rfd2jGk9pGusqdTgZcz1bKpwaADOpzKZj54nDQhBfyAdb26kstTWHppQRGdEP7niqA9XhmDpmsC3qedmMD3Nm1e/KAhuA3Znqbab6LrDQKlZUntCCQ+2neJHthSPsfsVkJ2O91Oq7dCcWKlQUen+rtXqUdeUgFkQhUB3UqGPUt1nIKR7q9VTlZ2LB7olOtZWD4EVDX3KTUFj5URbPjesge3RuuM9M1okyoz/6AuUmv/rLr4vh8/v/PpLrko78E9JifV0Y/tGnMF966HHFdlF6J1XVNKJ6JQfzlPVu4j6TqVRrsb21E/Vawwsz+qcicBgoLS7TGEOUC1FfSR5zlBRfkVjweaFXLFs2nf5rSOYxU0Ye+fldOj8wyN0io5QPp53VpUO4bn37+5PcFlcVILktVi9lZ6xm/GfeMvmS6gHf1GZVzbax2o6W5jUFUBvRXpj0zuMvgc8L4/GAKynK/kqT+cnHDxvf83whHRmDYfuhv+R28pme5+EW3c/zo+dljfMVLYhKcEsyt7QhUIZxxGNJCk/ZdXG8Nn52YU9cbea4zO81XdMfNLr1/r+yLxDxb+sVewrIAPQx2MLphQuB6pRZBhi5MuDotfHgr7csvV8MNgIJ6dO/XHRd5Ex44JcBCANGc26sjdyhFAWrd4ewf4M7gLUVOtrVE9NE+eCI2xl5ksEO1w8RicSRBeQKbDl+R5eRhgXZk+GfnDIDEIPTSh4VzONa4gRpMKVsZMAxUDY4xJQNN/lxXRC3ckj4LC7XleNgulI4h1aZAG+KF38AcriqlJX6cj0JkKW6SPHLJSWlgS4HvywEZlz1870WCGOBWMDveD5UHQnkCgzPzjACeWyyWVZGCgJ7S8SncITVsgEQPJ0LLJ9qMWNdpwBC5T2Ll/gB0aoR5zVdUxslPzIqa2pT6pI6VNvoysIH2eLEvab0AhKYAkfAMrFX/fUBAyAoVQRaBUJiqRRzlV9RqB1ldMUOWKC9ZVUcqlGArK6AX6o63QucKw6+YHC4S51rvR4tTju07G/dAB4gilw5CxB2YZN5qpl2YLFhuTrZDSrkzj8mFjfoArlpko8LOvfyon/qL+0ET/Wnf5mXCz9QHturANU1fRW5Yi+Zi7o9b4PMxXsgDDS1KFe/RfRre3s7Wq0V9yfHoH+ESeA5iy/vH9iz68sohUhhIN4m3gvGFy/svMBDSlXPFD95sBgQMTOeEk7+oYv8JyLOfMz9tmgxvW+HKF9mPSccVAO6pJKLXH8L47nukp06Ue15AJ97MV+tlmKl1dQiWOOKn9l3Znjn3QovuqfIZFJcjMGY3N31gDn3m/Lm93XBeLywnfxjyfzYMdmTewKteZwvuGdhaVmM9QFrEc8YRt7g/FIGf/XTc+dZhB3/qaYuDJRfSTKP+5qu6Q8ktW+9//35ZP4XBcZGvDvIRAI84biORmODOQBaDlohizJYPAKunNevMqxGC+Zs4p4PxvnAnAMKBg/iMUdWYDZ9etfLrPCIMuAGIfcGJ7pSLqdwCmPurJDOXKhoLmDljVuYiewZd9af1GXPgRcTBhu6igKuGDiTyHAsyqCeG4YGTUQMCZaXVd4pnzewwG1EfRZ5qtX8aT3JnF1MgOQTQ/koB2CfsqUTe1LZAYxwyeEmI1dL/HApOa0sB/se4GWY6wC6gHnknadwwxn0lNmZwOpE4HU0H8dQgHc0E9gNgdhl+S/In8ypgO5UAPgU9lRRbSgQvFxeimIFbr8GTONFtYfsZ/IDUPZAD2BWVryxjrSc7lxhVd5lhlvVue7VI2xHHCTJRwNSuZ8LRCgfwpVcMW4K1SlugNpqrWmDyifKB4etVscN0Zt0RLYqE9a38rVsEDxR3MSfmor6FEhWhNSrPw3LH2CY42UbzVa0V9KpXvSjugBwsyFArLajzxEmP6443/xIWybwmz5Re6Mf7Ut7fAW96CdNkvrLTH6fFoH5u4SR6/mzy/Rll98bulz+162Tn0XKYMJ5fVOMVJ7U7oXlkscQXr719Y1YWVvzYm02VVvRhxXMbUeHFvG+v5pIL6srBaGPMrYhSoXxQg6jMQdDnyePvCPAojRWTM79kH6e9xf6zbfcHFf1z989oiZUK+dZUHupnqgTVVhqF+pL7z4AON8/oWlM73s1Go16oOowgWMikTFgzOwYX9TGmR9fzQzIwvh5Vt+ZOa//hSuAEnsCrji96N925/NFd/xmPfMFd67wWOD0oneYL6Qs6GtVVDZqHlXfII90Q3dFxe0epz5tMZvMJIZKSiPZMruSYPa9pmv6A0v/6f/1//7F//E//N98vLy09BcAA0+ePIpHjx4IVKZP3hByuwAHtCD4hZUbg38aiPSCAfQAvoAHuycAB+lVNsgAFObGHFK9uH6m+AzwBAi5B4Qg7A/BpRtxoo5AFuMBYJbZAUXkgFheYGhJiQFvlbrtHnzwJz/pKGTlR26nckucXjx4fFFZ0o8MUzYeAVRUMDkh34wn+WCC9CjjccZhAVG52AcLBwN6gLHKz6d2FgRpwHMw1xVxydP5IoKkDf4FaA0ss1FppvoZT8eul+mcTX8z128BoMxGCOoaEYhqKZqrAngr9ajU09G/jldpABc7vV70h30BQw2ezWaUNSkApPFTBtSXKwL1ZcUjIE6e+MyWyUQCeFUjAtYFn0BUUdhyLW2ONHBXeEDqkoCDjx7mU6MKxAET6Jdm4dAfDOP5/n70en3XFVo12GSJrHBvMIiD42Nz3ZDxrdZbUWu1tNCoqbwa/BXe8SL/JrDstqQOlAqLqNFk6visgUTlOVW9N1vt2NrdjZt37jgeJkkvXuQHDgr9y6RqBlawwz/nuhOvF1uqa0RhADuZx0R5hxOliYUYCLVI3Kc+lcWY2l123g0D7Oy9SSRftl+4efITXfh5GV08x+/XMa+iy/4uX7+a8Pei39cP+xPQQhLnLUW6Tju9h7gzzngBm/cFPfcXKo030/HIi9Z6vWa96EeHB1aLxpdndRNay5Go5/iLTt5WUF5EYqWr4JcfYxLji8V21J/zryauY/UHjzPyj+aHYqmqvJXj8Kgbn37+MJ49P9CYQOL4czSpSEojH4tz8Maz9OSb0WIbXdVezu+3ZPJXzNmXkVP2TvKOpXvukiXVOeMs924ClZ/Rqqgb1HzVS0uxu7Uav/DBO7G51oqCuaXMZ7zTKZoLytswXanXi3Zd8JgqeIGccLKeE+/7YnzJpJBc8/sLkxXgkjuk/wb6Bc+hnmdl8I9mHL4iuobUD/FPH9AMmOqNoC/5ER7/mPN6v6Zr+oNK9dsf/HUB0f/Yq2iND0zsfBJMIhF8ttZLpknBXBLZPVnII88QzrdsZeYvf5U90SsMA4k5X9mgb6OwNvjUYMHLyqTE1Zs/FNanJWVvKS82r3gFbu6pns3lh8niTABQhuuy3Itncsfww6/Mkvx5MW/D4KgrC3vcc8MwwEDDhMaVQYay2mgAFnjEztCZJiP5AcTIDf9wZ83VBsQTnYjyUEaAbAKx85io7HzGF3y3DDOQH84mG+twB8ABNnkWArdlTcLlRjWWBXLPioWYFOYxEhjuT0YxEDgezsYxgAss09f9WCC63KxGe2st2ptrUagU42TUjb3jo+hrYj/qd+Kw11G4SQxkhgBr2kHpTlVBjneivKjNlgSEK6QvU6wIfMqQl2qrESVd+cY40MLk8ORYYUaqI4FeAexKoyH/msTZXKl+gajKcbcb3eHIx7sS/7P9g3jyfC+OTjqqgWXVTcRwPA2OgYULxzA+1AAPwGXib7RWor26Husbm7G1vRPrm5uxsroWLYHdmtIDUCO/fufuvXj7nXfiNuAXrrrCItJjWV4P93Q3lU12FiipnwFkmESUlAy+qP6sGZU//qk1F8Bvcl28/zL587bCJbvCZya9Axf36bkvLxDv0jX99Oi8jvN6pa1lZ1HLIhxnvuxgYbyi76zSx5ottxnhcWOB68BycBum2M7pcqvl977KM/Eg/0u/THlIXF/i8uKZvj8ax4OHD2JPC0dEu9wX9Hc5tZQ+bvn126Pftf54KRluL1RBpoe+0z9zxhkzqQcZPnaxuET8jMVyq1Gz7L/3XGicw08WmmgyWrA7nuTPfv3okt/zW88Gus1/EM+zsHbxRHNhx9/5s5cZKLNf9qt7yszYVpFh7PKGZc0hUA58oZe1Vkr/gq45wNd0TaL/0//5P/sH/9H/8n9++8mTR7/8+PEjry755AI3Fk4nAwv3vHR+hXTPiwgXEdAKIMYPlHM3uObcjnPul9zNcZPhPsWZBjHCoJYKt8RCSW6YcqEUtaVKLAvglgRUy0sCZHAeZS/qNS5qYEDMoUR4rnApZbf4gYAvohO8+4squdKYorR1B5CF+wo4zaQnPDEid8wwx2d+PvfPdJ/EElRGQLrKkXOx+QTvulF+oSQakBYAVtsm52nG7UY0wdhc9TZlQxY/4lIeANSwnOCiAkLh+sIFnsjvYCywOxpYK8V4LhA7G+l+GD25sUmwUmsYiMJRPRHwfC6w2RsM1VZVAdGe3Hpuz67cOBKb8hEOTu1xR+CYjYmUTfWxVEqTNGVAjCJfCDDcDgSo9w8P44uHj1WpAqkCCoDRU1Uc3FNzUOUPDvTR8bHzVapWXf595eno+MTgeGdnx6IlobZqtNtuh06vL5DM5K/yVGqxtrZhcYZWqxUr8tNWWittgWL7T/Vcb7TiF37pl+O9978T27u7Bt+IU8D9TVwUN7YBsErifuE+qSv9y4/Vft74qT6b5MLpM3qQtWci2f2XgerFR5fJz9wjnAaGNHOTu0Hp3tavQRcB8nheTV/t5/Xi+SoijhfjuSrexfL/VOhrRJXqOy3Q8y9CjEmcrMWNxz0t7E5ODmN/75lbO/9aoA7nOMg77z7+XYyF9JOVHpJ+QA16HknBLCB9Fsj+qiZH3EvlqheCnAD3408+j/2jjsYN+fd7mMKmEQZLAlNerGV1mO6+OS22xcvs3yblAM6LTcZ+11h6T+Tgd9bPs7J7nwj1qIphGVHSw7LaZ64xbK1di7fv34j333kzWrWy2nKosNRdKk+KM91Dfs+za2b9Mr3EnVxe0MsCX/h5afyiPB/nxADnsNk8peeUGW8wlSZsTpYf1xN9E7+6T/2EAP5LVsedm0TXAPiarimj//T/9j/720cPRn/kYH/v7ZPjI4OFCoOvrkA5CC4J+oLRs8pAzoTB5jM+vW9srPv5UICM4xhH2UY6PjvDoUN+CXC7ZO5uelm9ASXjHueDklWbnc3ttylQVa/Uo7ZcjZKgbrVQjuqyjMBNBQCsV1gxRkmgtyJ31G0BjgHETFq86wAZ0iI+uNp8iiQtJhQ/16WrPHcFIgGSnf4gTnpdczf3Dw7j+KQbRycn8WxvLw5ULx09G8g/3FNkTikb6orMLZZB3ECjtZLUsOTyCjjipisAF1OqKq9wKUvIuCZQTJwHJ0ea+ACtfc18iUs8FvgdCegaHMvfSIPeXAB6riQAozPNe8WqAF+5ojx34+nzA02iewK0fc3VWhiUawaWg+Ekev1hdDqDeH5wbCX7lOVEgBO/vf7IIH48mcl9oHwcRmfQE2gVKFZO+oNUL4BvNHscaIL+7MGeAXdrtSUfAsbDoeXHR9OpOb/PDw4MgusCr4hGjOXOxkUmDUQUNre3Ym19XSB3PeoCtnx54Kju53v70Wi1rY+VNqsBaAW0WZgh13vr1q24f/+NOBS47ir/+P1X/wd/PHZu3FB9F5We+qfqgzZIk0KaNGnv877GJEsfEHFhIgW4I6pBv/WhHITJ4+CidiVsmowNP5K749fVMYmchi/nZNAlA0caOwZyfnhmz7l5Hbrwl8J+FX21n9eL5+V0UYaMKNsVcf6k6VxJV0SZA4ocNECk7bYDXFjFGI5qDxm+5Kgj+PVFFKKv/r73/Emcqs8TgUFaFg9xk6SLguNC+skqv9lPOdAtBlWHSdwLcSPigOuIXzaEPnj0OD78/o/iRO+oXhMFKak/l+QbiAfpPwUhbZcD6IO//Pk3p8U2eZn9W6MsCZokr0vqjTZJD7N61B91B8F4IW+0AqXXGj2KGheXNF7d3FmNn//O23H35rbmBA77GclviveyyePjavvi8wvXBXPpnvbI5sfLVfU6dZfC53GcxypzEZaFlzdWy5g54YynvQze06I/+iZX505/cJ/P+5fDygm7DX74/nZN13RNpv/kP/lrp//bf//f+Vuj4fDPHhwc3Gbyt15WvXyADk7RAvg2dMWNM8mPjo7jROCQ8/ThrnZOOvHF51/Ewf6+gFbHmzgAnpbj1HU8GTvcaDzUOwpv8VQv8dRn8KOq6/QM+Uu4kFOlveyNDHyuPh3Kz9EghKwiJgqX9GTZFGas/uEKFw2S0YQELIYzjNYFgBPAGDVkaHJgkxx56HZ70R0OzEE96vfiRPbeaGSOKfKp3cyMppMYKt9wVOGQsoFlpPuugDJgDXla5PjgpvYUz3gy9adLgCJhx+ayAnKR9dWAxUBM/Sndk+6J8tCNM41EhVJBQFcLB29qE/iS20D1kji+E4PpqQYvRA7MqbaBq6zyo6+5Bgd2SWC2GweHJwJy1C6cJ051mwvATgyCx3Ifj5FdptULBr7dLsB1rnaqy23Z/ihvSlv5MbdB5VDdARLqdQ5MqZtjVavXGKGjPxxFX3EN0RUsv2yIQx0a3OidnV1ziKknFktwt1vqSxubG4qrGVXdNwWSNas53YcCAvS5VflZlXtTz5HhLSmdrY2NaKsPjtXnfvD971tjyW0B4p/74DtaMAnsq44tlqO0WMQh/7KkwiIfWNJ86q8FmiuoGX82dYlFcHwBvqpr9CCHysxkwTTENJs+seKXCVf9yu4yipcrM0zymxsFyMhfPuQC+AVYJRVr8kMe9fNXEe71g9K0nuJ9uUm+bfQv3eVpYr9MV7nJVUHyvLw+4ffLZjEO15nLl+zJT6KvTuui7l6kV4S74lECF7RbAlLcApxye547t4OMNYNokYkqQNTnDQbdePL4UYw0NqAqET+IzLjSsrgdRU62E2uK1+SyXtyzuKI+YAwksSm5q0/2B6P49PMn8fmDfY0Tanu9N7w79CoAMPHk9eZ80IcMZohZ7mTJT78Z5XFDL7N/2+SkFgGw3047+v858dwGP9k7DNNEI2KxMIs37uzEH/r592Kt3dB7qrF0rnlD8eZhXKaFCF8UcaIe8/sFT68k/GOI+8WwP1n9UW7yShyKlz/GpCxK65dno7GAMG4GvIBdrvLn/s9Ab6f0DHe+PnB/DYCv6ZoW6D/7a39j8h/+r/693zg87vz50Xi8CQjm8/O6QEfixlUMAIeaEIYChyedkzg+Po6jw6OYCgztPdsTAH4g8Hti8Qf01JYrAp8yDEBwA0+6xwJYfcZ8gbSxAFNPgLgXZ0uaGJYFOnRdWuaIZoGlsl5RxTM+6cdwrxNnvXGEwHBhJD8Cv/IqYJNEJPgtgSRngJMEgJeREeaZucJF6+wdCrgeHBzGvvJ8LMDaE4jtCkQNBHpGGkgm81NhbAE9GwHFZU2MyvtwNPFkhagCExdcU+T1loWq4BbCtT04OlL2EgcUcQU4pgBq5FnhflpUAtCveA+PD5SHvehP+lGqLkWpJki2NI9yrSTDBjOlOR4ZKAOoNeMZTPcENK1twflks5wqQQsADoBAZGCkRQKTKVxfAOhkzI5hmakGvwKy3eyMrkVNYLdcrlm3ca8n0C4/9UZboIXd8KpztSf6m0kffchnIHIB7LHiX1/bio2NbcXFsa2nAtFjpam2BGArLEAZvxy/TDobG5tKq+R6AkWyuc07musN9TpN5AK+fFmAO7y3tx8PHzyIhhZNu+p3u1sbUV0W+NXgXVtejt31rZioDT/6l/8ivv/hv9DCZinef/ONuLG1rr6gwX2ixZjqq8BGTpngXqC2pEmwyCSpPCyr/ZZ0v6T6ZOLEqJK0sFIYGVWWnusZftVegGcAc1G51RLL9yiu9wlT2TPAyJL8wo3iOFZ1mwzU6qoJiHvAE/gLY9Bre7oygQF1mK0KGeyxUfzndoziTvbkP7d7lvPki0lPX6TL93kc+n/u/bIf+VL6i5SHwpynrr6WbxKFzp+oULnPRCn+V4ICymCDP+5zk9yyf1+mK5yddRkWwVj1Agh4ym4gkOXPJgXnszILoJlMq1lXXx6k4+FPjvR+jNxWAFfawPXyQpqkQESUefFBbk+ZMRcuoyRvrHFJ49SzvcN48Gg/Do7VX/lyJPDLVyPEIKjNPK/JTt/SP/qt+wf2LJ08ua9Ji23yMvu3TU7Kffji3Vn8T0n1JOVJ5fUdbUIdaExdOp1Go7IU775xO37x596Nahl/1JEWwVm8EOH8P3e6eJTa9ZySz0TYF+9zyt0IJ7vSSS4Xfl+sw8zfVxCiDRBh1WsotexnBr2OIXs+Y9HOYh1fzju++dlqN5zzciXGE8t1dS+7XNM1XdM5/ZX//G/1/g//wX/wN58cPP93j09Omm++/XbcvnPXMmoPHz30Bo1hvy9Qs6ZJj4MOBPgE8goCSBx6gG7VdqsRt2/vxp17N6MIkK0IoGniQL5zpIkECdElAZfRFC6qwHBRAKU6FyBiJ39FBv2wAp7zsQCNQOboNGpjASdd6/NCrCxVor1cjbVKM1aqragslQVmBLjmHDhRU14EQyYaNOR2OtIquS9g1h3HVCC21+3F/sFRHAikk5Olei3mmoTO0EsrYMan+WKlHIWyJiYBvCWBcDaKsYGrUBT4kTuTE1wlNiPUajVzjNnUBUcZ2Vk2y7Hx7AA3gVHkbAG+gOrRHC4yG9e6MS2Mo9YoxiQG0RkdCoD3Ymt3I3Zu7UStWbN8LJNkp9tJ4grdfnRUlqPuNE44lEMAHNVv3R7c+BOB2VGUVI5GvRkzAd6hFgzD/lTjf0ltshEba7vRamzIrEW90tIAWHabjQZTGU0SmoinozOZEGBtmJPb6Sr/41koy342Vnwl1X25yAaTmp4PVKcKoLhURfJ7Jr8CxSdqW4A4YgUsMjod5fHIm3uOVS+IY7CAAFyjb7XVaEW/241nT57EwdMncf/Gbrxz705sNJsx0iJrpAXLshY/zeVS7D97Ev/ie78TTx59ES21z92ttVihvfpd+duP4cHzGB3tx7RzFHO185nq7nQgo+uZFl8z2SfKzxIb+NR/z0Z8XVAfHg9jWUC4qEVeSRNqSRNnSfkvqQ0wZQGnsqaPouyn44n6m56rXctCuAbBat8lmbL6egWOtYBMQXFgAMvWt2ygzCd2vkygLQQ+F5MmRs/03ICRCYt0lD4nWzHxJX3QiXuTpjDozBMgGiwg5lobbtj4CdiTWRTnMEjPQHianIlT6SqKFD5NuogP2ciHuagynt4FeMkl7r4HFKo8ulH+mawVv67OpuiCKyayPd0zGVMe3wMciFp3TMzLfM5W/oyrl1L+KHfKL2aRcrdkXvhRlixJnuaA4Dwb+UOuql/A70RjTk3vNvUy1gLqydPHMda7zYIPES6y5Bpy2Dwv2VVO1HWKNf9RsfqTMYdORNnYELe8XPHi9OnzfYHgk+gM1P/KZY0hbLAlZKprQ5ws01nruJ4VTSLitj13eDXlgAiijlK9JntOuXtyytrpNcxF/0xtevl57r6YbiLVrcJSvlTUZMc/dcBzDCyOdKWfhcZ/1YXAL8ySrfVqvPf27Xj3rbsWiQjc/f7JnqJy/vJFEFdiwj2/XmmudrwoK/0Xh7xjkXc7XPjFXxLJu6ib/B28qAeVSg3pvGVx+z3Aj+7kmuKWnf0z1i8vu/UCq2Pm0VjLicLx9qZ3X3+6d9wp4WsAfE3XdBX9tb/xt3p/7k//kd949uT5X3jjrTebW1vbAlST+P73P4qOwEi1Vo3d7R1hBgEyRCAEwNi7xSlybFa6dWs32qt1OQggVJg0ALsCnwKKcDERvSsKuGi60YsK57EosIe6LfS4clBCIcoCzTWlg8hDaVaI2lzQQ0ANe31ZwHOpFKVCSeNDOm1sMpwZqMF9BPiNhxOrQ5voOuqNBARH/nwPVxPRhg5ytQJNpWZDALdoGVbyBkBHo4J5tYyuGiXQ3QDXF329iHM0ag2r1kL8Ac7XSUfAS0AK9WDIoHJwA3EpgOV/GcYYzNCnS7mnZ6NYWW/EjbtbsXljNZaqGuCXtQioLwtwF1RXiFj0BA7TZ1e46Jz8ZtVkGrv6I0QMFEaDKara0F8Kxxb5Qj7V8llspno71WLhdK6JdIKe5ppARUXzgeIXkKSuTlV35vYqPjjHc8U51cJhqjrm9DbkEtGjWyprUVCoqCLYHKTCaLEjjKgyq94nc0/gQ7VNX+B4NISLRnpaxMggo8YXg26vJ9ONo+NODIZjAXtVrZ778AotOurVRhwdHsYzgd+xgOwbd27FHYFgVUlMBYyXVbYV+S2ofF1ksY/3tag5ia1WLe7vbMSa+s7yZBAzgd5p9zjUCaIw6hv4ng16Me93YtY7iWmvE2OB4knnUM/0XP7wM/WzE/nDdLVo6sZczzEA5DMtaFRRGWd5qHs4y1qcaUFTwKhiCqwSbCaakGeamCMa6mNtLbJWmvVo1rS4q5Wiqfas83VEz5Hw5E3g8y1guqgJlC8myNOXAclqc3nVZF6IqkB1WQtHdUOFSUAT/yjH55SoJU34loXUTAjX09xlPTeEUic0MCWckK6hrEBlghIXYOrcyJ2r/lJY9cMcTHuSzZ55Ms5nXcWXOONM0AqUXW2HiIhw3PqfLgp7DgD053RlkhdAgICv8sfDHHomyq8vp/N8XaLkmuXJ1wvDO8fehrLeU4D7RKvBx1r0D9QP9Co7cF4mA5QsmnRZSE9hs0eiDPDoPwsJ6jVFpPdd49hM6DbJ5WthqPEK8CLIllpFZTivQacNkS4+FupWlFJIPr4Ondd/Zs8p2fP7i3S+mi78vrQNXuael0mPz33Y8mL7U4f5orNY0CJzPtX9ady/tR7vvXUn7tza0TMNUjLUU+qLWc4c/Xnspjw/F8Dz1ZTiyvxlfRl6oVhyT7e5Y4o798M12fPni0SbpHhTf0lhfYKliHAAY/LA4tgaIXTlnnffm7A1PxCGjd/0O8qYYtRV4enO13RN13QF/Vf/4J/sf/D2rf96ZWXtLzXqtfJcA8zR/gGvmw8VaNYBLAdxdHAYo8HYABjdsCvr7djcXtXbOY3e6CSarYY5n2yKsrorvXxwODiuljcQEYJavZJWs5phUGvFpMemKY4jRZihXhR4kJn2hb6mfHbWQKg3GXlbZE8BVAM+2ef3g7QRD32zk1E6uhlwyEqYTWV9wPiZgHhVIFrARBjRsq6DcV9x9H2qmmBdLJUAgaoMDURw3xinSsulaFTrym8aPgDViHQwItUayqNmM/I11whTFfCxHB9cNKVXqZaj2a5FqbYU996+FW9/536sbDei0la5W8WotMoxEIjrCIiNBLYIV9YCor0iEKprReCpVk+bZyz/pSwh1mGmgkc2wLDAv8qMNgxEEFD5Nuip3uCKq6Ao9kfsgZPbaC/CIp/MBjj0kFY4qKLe8sa+re3duH33jVhd3YhqibYoazKpCBwLhCuOkxMBS+UBiYeTLmIxgHCqAo7zSlTLVdc5MsQACzjKPeWNfRuoSuPwCw7BaDRaBsHP9/bi8GAvqirr22/cjxub6wadZ1qUNNQQK6r3sRYGAwHf+VigVHW1s1KLe5urBsBFgZUzgVl5EmAeR1GLnILAaggIY+ZDgVqFn8MNxl/mHnKfGfh2DIBtF1AGBJ/K/+mol3GJlaavPYdbUvqh/nKax2OgPDCA5r44H6vvFqItQNtS2ze0oKotnUZVfWGZvMkv/gqKZ1n5XGazjsAzYJfNOyUBoYreC0Aw9zWB6YrcrItD/bigVciS+iXAWK+R3gvEORDVyICw3ADI6SogjRv3TJ7yt6z3DHGO3G8C1cSTgHIeDh6TRTEAt3puoC033A121XcsDgJkw487JDw74uONv+DfpXsmd4zS0uScgw+7OwX1ZPURvzf6JdDABM6zFMtPSinNBAdyYjGLPCV7FcxAk+E9e/TwoTfEAT7yHEDkEYzimIgPVMFd5mh3XPCYlRvOP5u7kpYY+eAdVW12NYbxhYe9BWpdrevVAjKuJMd0cUlxpUWNSe64JA/nnl6bUlukcPkVurDnCX19WoxvkV50X0iTkmQFs6v/UesLNa/H7nuy0P8xBb1TNXXw9zWuvisAvL2+orFxrL45M4C8SOGCXpa3r0VXROF4z91pGfIO5Y4XV3cNEX08Xfmf3g3XhesjuRvQ8m4R3HknvN4QGcLncxz7bRB/4+shxNHaSQ5e8SgcIJkIrwHwNV3TK+h7P3zw8M5W/bcEJv/d1dWVpe/+3Hc1MSxF5+Q4OsdHcXJ0bHGIsQZvK+ou65UqslHrSPBxGJW6AJtAIdzMPQFllL1zClit0QxOAGO+8MsoOgPUMnXrau7iSEBtNIvN1e3Y3bwZrcaqubrjkQCeQF5vOLQML2YAuFI8grTWY5urKoNry5WZrCgAAittpAHxSKCjo8HxtLIsAFxTGIFkgd7TGEe1iYgDAgtjAVaB2hrq3pYNLCdwScdCfwLWyAvyaX88GkY6BU9+BF56vYEHH7RNAPzGAuJTuSs3lvVtr9fj7tu3441378TmjXbMlkfR3qrHylYrTpcFYJSn5kpL4HNTYLSscQ4u78hy0tXqcmxvr8XKakMlnSst1OCo7lRE6hLOIZxpNvxVKwL2Sr/fG0bvhDxWVJZ6NLRwaaj+V1dXbfLP2SUtau6+8Ubce/NtXd+M+2+9HW++827cu/9m3Ni9HbUK8sGKt4pu1GVveDs87MThEeIZQ4FgDawCvkvLcH4TJxwOF1zetY11a4IoCJRPGJM1IBcrWhwor812O1bW1r258vn+c8Xbi7t3bsQH772ttm/HUH0N2d6aEAlywNNhTwuxJ7H/9IHcR3FrrSEAvBIrQoAltemSgCTyvsuyA4grLDwEYsqniDVM1T0ncpsKiJ7JfWIQW1DdluW/DGieCogqDq6YkuIAmBLvMnKgAtdLLHgEmgujTsTgJE67x3Em8Izxfe/YnOjZyWFMjvdkP4jTjuyHT2N8+CxGB89iuP/U1/HRXkxO9uX3IKbyP5YZnBwJY/csYoE8MarwfFqg/gC9hUE/Jno+hYNNnuBymQvNVc+1wFuSvaRyV4RuK3zpkIF7DJiuqL3LmgjVu2T0WsgOCDY3GjCrd2ZZhi/IPKsIpJozLSQBAAdIO5zaBdCLX4A0IpeIe8CdBPQZoHC6oMLydsONZt4uKGJAgtUSAmrlRj8+tRLsDDJzr7s0OgAIAMAaXzxOfDvEwSrkgwUzYwfvNO/+o0cPLQfMVzBzcAET5IdMukAJQGbW7D5dkyVdAGKMk4AQL15VFmt60PtS1uKu2x/qfVJfog5cL7xTeTzUkdKTMSjSAx75gV2oq2T/KsrBVk6XgWB+f9n9J6Gr4kpO/Lt4Rl/J71KY3FAnusrk8q/0J2t+ML98Hq1awZvf3n7jjuaLasz1bmig1jP5f7HIV+YHulw3X0X5/AUtxvlC/Fl+oavSzTm1F6Q6kDfcALzu+5RCjnaT13Pv9AO5w+VlrwhMH/yzwKImvQE3A7+QNdhgUfhrAHxN1/QV9M8++vyzP/cnf/mjD95779fu37u71Ot0BHyPNK7MNDkvRbPWMJAC6J5qshtPB9FarUSjVRHgK3nXvw984FM5n+OFH6dzwTe9oHAeeaF5uUejiUHVoD81h3E0nkavO9DEW9JEI+A0nMfh3nF0OwK89jeKPurW9MLDUZzJsClspMDo19WQYgDKSGI1ZAIQqBzjAIihAMNQeT0T2FyqFp3veUEQeknAqCE3AdHC0izqdTaNFYJToibDkT9Jo5ILHcPoCq1ogkRWcGtrw/LAJ8fHyrPiQnxAQAOup0/tUZocOVwWgF3fXo2f/6XvxMZuO06Lk5gvjaI3FogUmDpdPo322kqsb25Eu92KVpu6bUazJZA+GxgIw31bXWvG2vqKzGpsb217UoWrO1UdM7xxjHS1XNOCYRb9rsDpWECoLPBba0W92rTYAxzgqiZdTk9bXd+IrZ1dgd37BsE379xTGptRFViuyv+9u29FrzOKzz59HIcHJ2ozPuMWVda+NUYM0NKBVg61Ff7h6NJ2iIUAum/fvauyrKgNSj6mGM4y991u16IRyGX3tZB6+uSJsNMs3nnzDS161r2J7eDxYwOzqgZxgFZVAGzQO1JfeBjbK/V468Z23NtaF8AV+BWIRW63ojoqCeQWDXrZzCZALCBckrGbFiMVGcQXuC/72UR+dW+3zKjdeE5429UPeA7QLhpgJy5zSQscADdc52WA81z5IB65FQSYTwWMkUceCwRPBYaxYwyaBaQDbrTMvHdisY6R6gVO97jXif7hQfT3n8k8FWh+LtD8PAYy/cM9geWjmAh8jzsyso8V50gL08HRQQyPBbjlDrc7xonDvIT2lUEvhoc8Q+Sja3nouQA94iDzwSBOscPlxi9hXDbVAWXSe4Upyo26XqL8qt+S2qysekekw1xogZFlvVN6swSW0b4hoMJVM6+NkCCGyZl+aE6v0S6zPtNzMt7otTD55+4/LXoRjBS8aAVXsEkVLjAaOyrlUuzv7endVr2qfqy2kTyoHgjvH9fM6F/m7ii5tR3wiztfjsDNMwYtgV946iO9O6glfH6AmkUtoPWIfQQGfOekcVLuBr+6u3iS7tISY9H/i3QZ2HncXYg/tzvvC/afFr08LtzzZyyY8nymfLi0hHX4ZOgR6WsE4j9y4R3W2Lm5Wo9f/Pn3447GBPoiHODUsRQui9ZxXqoLaDF/Vz2/TPi2r4tg53Qely4JrF94upzOy/KC8aZMGYsvYPQM7ymcykX88kefou/y9RH/vE8sGPLFGioeCZPSztLX/TUAvqZreg36r/7r3/nwf/2/+Mt7jUb9zz9/+sSiD7yOfB6tZSrSAJwjTf7T05EAzkrU6iUBUQFcv3T+KGsZ0U5nGL3eyJMAn92RYeWgiuFg4g1bo4GAlPwCIhFlmAmsjfoCcieTOD4QIFB4gB0yqwoWp5pEhACVfkETB0aDqAYDiygobew+yU0D4lRAZ6I8TZdOYxACtWyuQcRhGX4qIHVieeRCwR8hBUJr/hzvz6HK6/rqSmyssYGsGmvtZmxtrMWN7c24cWNHwK+sMgxjqLxNp4oXEQVd4SQBx5c0Ilcb1djcXot3PngzKs3lGJ/2lB82y+1HR0Ck2qwJ8K6rPhvKc0EAvBqtloBrE1GCiQayKXgg1rYEfHe3Y2f7hsDmihcPJ8cdAVsBEYF9RFRKyxXV29h1t1RAR3JdkwSyvOXoq/7xC8drdW3dJ6vRhixktgWEd2/dthsyxGiRaDXX4tGDZ/Hxjz5TOj1zeNEkQfkmMiNkrzWJlwDZjbbqrBaHh0fmhK+tr8W9e/eion4y4X5jM3Z2b5oL/fjhw3j29JlA9aEWNH2B7I61P7x5/07U4KgLCA4EPGrqQsjT8nkdMYBB90h94Wm8eXNbZic21U5no54BLWCLSdEqkdTW5kKq/ukhALJc6wPPAMX4K2vSxb4MWBZwThxVGYNndpfjLr+Ek70oe9lcZYCzALfiVW83h3lZ4LAie1VxcuUeMQw2352NkjxxEtEYJS61gbMWNoh0yH0+5Kr3Y6S+L4A6FtAdCfxOZGZHezE93o8p3GKBXYA1IHoq8DsVuJ7BpTwRyOYeu+rJ3GlkomUKyDkLHHeePYnxMXEAhJGZVlhfT5SmQLNloTu6yq7r6RDOdgLSFvOwnyP7KyBrbW44ohzIRo/iTOWJCeIncM51pXwCy1zhTiMnc8bnWi0O/dkWgXCNB4kbnMBuMtize72RiS5sPw1KsfE/gUjgCGBhqHIiQ83Clq8SAGBM0UBEgEIgw8Aki2ExJpMseaweArMywPU2ADYuW7YoEbq7Hzx+ahA81gNGH/JhyuLJrMmuh8mN/6qziydX0lUgC0qAKFFuz+s+t/+06HXiOq+rrDwOIwMIBvbaTVcvJniX9Y7x0fFM71ijuiTguxnf/c5bsbXejoIWbGd6h88/j70mvayuXkovifqivKndE13UbQKxLwJg7DzPTVoY0s+4T37sloVhUxv9KQFg9SsVFQDMO+VniBfpxzhs/1m8eZLXAPiaruk16f/x//wv/vH/9N/6s/3PP/v0X99/9lyra4HWXi8GPbiAgzjS5DAVAKk3K1ERYpnMhgaw6KMNVJCdLQvo9OPgoBddgVgGf04OQ0XXoKNJ81RAs4D873IUBd7gMLLDlefjwTwmPQFigeDJQAMAIq0CZwX8+fx8DqIoW64UudYK2hwwAqrLAkwMBgg1mNMr0DtZmseJJvO+BslpQYOFQDDgEpDZapQFzNNKen29EZubKwa6bQG2WzvbVsu1IiB7QwD0DQG1d966J6Dc8LGbqyurytdEdTKM7oni1dDN2MsRxxXVy8paK1bWW7Gs+ilWtXKvnMUxMqcCVJz61lJ41CJNBBLQlTwXOJpTWOW3qTTXkHXdXIua0qvUGy73kycHcbB/YllnGN0tgWdkp0+nSwK/As2zpahXVwQeS1pMICPMhJAkOJF3pK4mAiInAp9wrDlh7ebtW3Hr5i35Kcb+s6P45OMH8fDzx+bCNwW4lxX+TPVfqyKKwedc1a3um8226r2m/GvRMhpbhd7ujRuxrvrjs3Kn07W+4hWVs6zB+fNPP4+uJn307vI1AfC+ysJiXfWQcRnbJbUn3B61CRteOKHrWEBwPDiJ99+6Gzc32ubshhZf7AQ3B4m1j8IwZ7ABM99FncAwoBjuEdAB4KsrkwzuArSqMMvXMnnCjVYlqb7UlnK3vKH8AaRrSgf+nbVAKB4AMOB4WXWIqjWAMcAajmlF15oSVO82WIZDDaCvqj+a+6y0AMqILRC2Kn81hauqPHX10Zr6QE3XqgBkReWsqA4qqpvqLF1Lo36U1J9Lk76fE6ahMBWAJ5v5jgWKBaSnx6o3mYlA9Fn/yEAWM4Mz3T0QYD6IucDwKYDYIhn7MTl6HuODZ7ruxUxhp7of7j2SeSxg/sT3I0Q7jjBwpQXi1JdGxwLbBuIHSlPxa3yYoM1DbsPOSfT1fNjhZEL6o9pA/QFxGb5mAIKZo/MJ2wDAP3v96ZLT0FVgNp3myL3enYHAvu5Q38dn+Y7yvff8qZwALepbuqpnOYoEKPh3YS7ymWwk4RK4bOqBZ0tWZ/jgybP4/o8+iWd7R9HXO0z6fu5MpXCwfs/D50nYJfXiZL9IcZFeBeio25xye17nuT2nV8XzurQY3yLlJbBZ8ILKSbtqELX4i+z8cnWCXuxqbOT0t/VmPd5H+wPiD/VSTLWY1KDkuBer5jLozCl3f1keX0aLLQ0thr+w4yf3l9zy9Bbz8qW0/YwvDVhPbS40OrDRtahum7i81A9X4ptpDPJx/1myjkaREP+iholrAHxN1/Q16K/85//lP/zjv/jW6pOHj/7VsSaIuQZsgEtVQBONCEW4pQKTs/lIgEdmyqdxDVAzgO6SgO8khgO4hXqReUFPNdDr2WSkSRAWrYGZ4IXcAGgVNlHJvnQqYFuoxag7Fc7Ry62FPaIRaBAoFqsGv+jBZXMdm86WUVOm/CzLWPG9AGihpAFD+YPjOxBIPWTjE5uS2nUNHBr4ACV63l6pW+yhUl4SAG7Gzta6ubw3t3cEJAUWBTQ6xwcCgwPl8Cwa2eELbIabTwRkOYSBz1FjRDrQ/6sBXvGtbaxGS2khTvHZF4/iwcOHVq+0t/9Y+U3HCQMCymhFqNTMxfVmJbjRMgx+y0W0UNSCY4W7AtlfPHwWTx4daHJWW0zPlC7c37pVwZ1OzmIswHomAFwrN9Qoyu001XlJdVYpIsoh+KboaSdENXoCJKPhUO2DartxPPzicfzgBx/Hj2Xm43lsrm/FzuZutFttxak2p7FFnEg0UzsDgOsC5j5tT4Px2tqaAPCuN/9NVW5od/em8leNw73D+OGHH8UUoEyZ1GbNRj1WBIAbtZIWOr1A9djN9fWoq36oCyYDjqc9PnyuREfx7pt3Y00LA2tkEEjwfHk+6mdWQA2fBQVkuSZH/ac+mRS4l3va5CWjNA1uFC7BMLUB97SF7ABmvmd401dmXIkAZIXlU3/iOAOoActqF/nBfq5XWG6Wt83cEXoHYHOPbC3AGZECi1kAcAVoywK0yDFX5K+iK3bLNesZnOckcjGKohZP2AHV1n1sN7jNI/vluiSQjB+H173FNibIPI+ijH+M7tmkh9wz90sCFIhzFNgQiNiGTc/Xs+FJ0rah+5nGhWlf115HQBouMlzlzPQ7MdGzsRbOo27fB+ioaj1xc+JfGbnwompH7ZI+4ybg57oHBdBaBHhNen2/ipv4Wa2q9egVo5HyRnvJvVYped8DKvp8IIZ8wR12/E4jTyfZ1XzZXepTeCFOysnnaMAKPeTh42fxxYMnsXeougPM+L3RM6V5HuMLZZD9/Darj+zK7zK9Tvlz0LV4veyW6Kvj+ip6Mb4Lyl3Tc2rNdwtGb55fbkqbSoz4GdzfpIFlHrtbrfjFn3snbu9uCBSfap7o+z1M9YL5OpTSejXlfpRf6sxuGenm3OVLUb3gM5WZ8FndcM3tjFF0nvw+0UX92K+v6SuJ5zpd+aLCfGQgLM+4Mx5D3AOi6RvXAPiarulr0t/9re/9nQ9urd+fj8d/qKiBHPDSbLCxDdVgaBWYWT0am8bg7oxHAh8CYfPpskAVOmH1Egr8mrkmTDQTUOO5j0MDEBtLsMJHxrYiACcwulSPeqkVw45A9YABTyBhuWIglU6rExgW+AX4apbxIMCAuSTUlB8/fKZBEU6vYGr0NdGfaCJfEuBdWV+Rd1bZp5qEdb/SjGpVaQsAs2moKrdmvRqbAnPoJh2NBjHg07QAMNxIyqt/yrNAsEAkp5ABXqvIPgsQj6djZkvL69a0UBiPRvFAAPjp06PY3+OzqkCE6sM6eNEZrPKx0Y6lANxFb/JQ/gGZQCsVKgYCto+eHsZnnz8VGBdY7SFrrMFSAyGLBsQcpqr3EfLUcof7i6oL9COTDpo10NDQrDfVFqqbmQZZXdHnjO7evoBw56gTjx891aT/TGl0VA+VWEG8Qdcy3Bj55zQ22plyw01uCcSjF9niJxpgUWPXEKgdq54AFECLjfUNp/Pwsy/i0aefRqNciY21dQ/IrVYj1lYB14KHk4mB703Ve1ULGLixA9X98+dPon9yFHW1z5t3b0dT4Bpd0TQ5nH4sSbcnfaqg8qOajUM6xmoP5VPV5M2JAt7y7DwBemlDdBZ7diG8wuY/Ps3bH3YbkScQuTi9TO4ON/U/72KX3fdkTBMZAJzPtik+1mS0JrMR4RIAJz5kY5mYENOAI424hQ0ytQoH9/lcvEMA1qIZPMs50CobQHtJ7ohv4F6ib+d+8C/3iu7LuocDXUReWldzo/Gv5xbnAETDySauGbLAcKmRjRYwB3DLIBu8BGC2XS+0Jl5VtAAz4g8DG9TTIX+MSIQ6TARjg66obqJuAb+cZojea8SVaAKLT+mqIrN+TRbR64C6nF4EDl9B9qu3zpxGipFOhaPtWlrkpmORn3qByPvIWJEWVCkdgtv4LeUe4EI/TJRz6px9DUTj6Wl8/OkX8Wz/KLR21KJW4J8FqUJ4AxMez8vKNTfESA/MoWBKgX6Vnn99SvnP4rlkv6BvFvcivRjfBeHqJ+fPs1r0fTaep7/syZkW8EtqLV7mscak03jj9rYPv1hr1QyKZ1q88b4Q5qIViCq3L9Zp7k6b+fa1Ka+Vy2Vze6Qo0xU6TzIPlehLSeaPAcC6eVm9pb6kP40Z+LGcMH71YKx3kC96EBqVeJYnm/oWS7BruqZr+tr0P777/m90C+MPBH4/aNTqAlPpFDL0vgIehv2eP8kjIzod83m5ZBA27AMEeEkFWs/KAiGzmAw1YZ4KlCH+oGeo8AL4wqH0+6/H9WXUoDVjcNyPKafBCbBxOhiAe9kAmI1resktB5XACDLJZ5rkOc1tIhA6Eugda7LmIIqRJvSe7ku1crRXWwqrSUfhADKrAmCAWEARMqmdo6MYdHua8ODOoppNwFETIptj4OaiBxk9rJWSyqixh4NBWgJ9d+/cinojLQjQ0Yu4QBlOtYp0pnykz/kCnScRJ/uDON47jnG3I1D4KJ58/tifkevlZYNv6hVZL9jXw9FZ/Pizp/H4CRo4FNkMWV+B+hPETQReEANZ4oCLWXAwBmIQM+R9NV0UERXRD5GDsup33erNyJNc55pUVO8cKz1XfgHBaPiAi7Labim/yufBcewJEPdPOj604vjwMLoqP1xcDn1oCgCzAQ/5SAAvXwHGAq0nx4cGEDOBCoDl/vPn8fTRwxj3BrG7uSlQvBpdlR3Z5831tVhTeg3Vb1N12gA4qK6GKiyHaDx79iRO1Z5bqytxcwuuvPqcOgpHaqsjWAxG3pVvTY8C/MhYdrsD77DvD1GHd6q4Jj4KWx0mUBGEqA2cPUA8m7KEARUnkw5QJilcsjE4Anxwr5/aPQE2oK26sYMlYGLjSQlRHzUTQNeTFfHgjp9E57KuPKMTya919CqpnLOtRxfP1RhJvhHgLH+KD+fknxhVAJ4pLODR+oBxtn+1vVKGA22ZZpnEj0x2uNU5+KZkBtz4wahiOSEPwA2X2hvb9BztDwB3uNcs3LgiA10taEGo1SobDquKH/GPsiZfOOA+LU9hqP+ixg90aC8LBMuBnMqnaoei6koZqRNP3EzwX4NeBh6+RPLnLxdqB8YP0mUT0kx9DQA80cL1RP290zl2fnjfyU/aZa+wSsZtRV27PVObWXzDbZ4Mh18wInbUH5H7td5fvYP0RfYwIIZB+jnQT4smrsmk/4oYbRguWzKpN+U96uuR+6Pj+rL9gr5Z3FfRi/GS+1TfLop7ap6HrIz8ZY8Bv4xJ9NfCqRZaWqhtrzfjvbfvxHfeuWfRImSC+UzorzGOx70oReByvFiWlJ0Lt0vZezXl2c6ipSXOg2dRnrupTc3VzR64rrleMvniJ3UB5VyO9stD+dAT/RQP6WVuHhfwn4JqnJupH7GI5F3T/Igf2flPEOzXAPiarukb0N///PPTn79X/f+czYp/5mx2ehewy+DOZ2w+q/f7g+BwBgbpokBfsVjTG1c286eITt8mIEfgq9LUJFjVQFbUM72smgBWWquxtbEVjVrTYITjjDnpTfAthicCUUPAoyZlTVZJXrBgPcOCLppmT2OsQdHSFDLI1o41GI5kONxiokkdGeCzYiGGAsJsSUdLBZxiRlgmLFSJMcHB/YFDNeij71bgqYfs8rHcpgKO6/68X60mjm6HE98E4BhU1tZWo91uCiwvx9bmhkBwS+XScC3gxUKhxclz44EGJIGC5dNoCT0sCdBPh/OYshHwRAO7Bq9WtSAQuBw1gW44oqg14zjio+NBfPFoT3UMQKnEXCC6e8JpbAPle24tFag642S1jfVNyyXDv/R58RoYOZoYRMZhCYBftGvBXZ1OhuZoTwVYOYgCMQ9kbTsnh94Q1O/I7ejEuqB7svcFIAHBw4FAsgbfdQFXuL3USVl1yo75ARoHhgPFDcdP7QCI0ILi2ZPHAtOH0VReqSM2Gj07OIj2ikDtzd0kcy3gz0a07t5e9I4OBaKP4/gEcySwFbGjet7dWI+K+gDcRIst6MfQru6BVIPqS30SzqJMruLK6vd05etEq9EUYOcrg4Cd6sObsAx8PavIThwyCiCrw2F4DqhB/2bizAN6AEKanpmRVNH2LzPzZ0hN2EKncMYNhoiCUFmYfBNLknVV3gXm/fmdSY1Y1K7ooKV/kSHai4WVOYyKl3vLK+uZxTgUDKBg/54oXRm652uArqxmcFMcXHMAsiTv9P1cDMTc67nSU34AeI5bz637V1dWGknPappMfSiBriUM9lyzBmAEQK2rIJ7z4opUfZcR9YH7qXYoqJ3OaB9eRIru+lDOFFe+qKX+vi5dBlxXkvywWCFfqJJKHF69F+qzyNXTxxC/YfHGuOAT/FQEmoh6SouPBH4Ttze1LXECQADXcOKQ/Z3ztee0EI8ePzcAPtPCFBWRSfUZnDrambbDQLQllOqDwc39jKufyNAXMv85eH5dSuAqS2HBDl3Yv16cr6LF+KG8z2b/7IadNzr5dantjxIDbFkAniLuI/d7tzbjfQHge7d25TbQSzey/mzeuTzOvAZzupyHnHDHvH4dXhUPcWRW0WJa/lIkytNZNIsEeKWr518NPAYt5ikPl6Xv5148XSygEHVgYe9Fvfy5PzpcSv8aAF/TNX1D+uefn8z+yL31vzEez/6N0/l8F/nVksFu0UCHjVB6h/WiMSWyme3MGiBQ/VOttqNeQ68s3Dq4tnojNZhzGML62romnLbCLJmDCbeS+ZpJGXDGoEfEKPtGP+pcgyHANml40LUgMCy3qSb24XQUA4G64WwcYz0DJHOs8ZkGRvQBY0c7A4dxJCzN5IfslNKQX05gQ7TA6tmUl54AH59Ga3VAfCtxPDVps2FuMBxaPKLdaqpsFU2QIUDXclmqKiuDkz/uCngPjk9ipV6MezdW497Ntdho1WKtXokNAee6yrRSLcXOej3WW9VYa9YTR7TWcl7290/i4LCnvJYE4NoCg5zKxsEW42g2yrGxsRJbW+sGlndv3YztzU2VhZPaUKOGmIIWHapuJm4A82ymfA87MRoca4icRKWIpgUWKgJgywJIBdS4IRMsf1rYjIejcwNQI+6G6mNjfd0TfElgva575M7gqo+Rz6U1aWIBH/Qmw1nm8/GGAO/q6opFVJ7u78WagO/NmztaBDUEzlVb8ts72Nc6RW2m9urAdT461sJhOW6pjLtKk4nuVG0CCFFrKg3ScRfxII9oDJ/YAU7WkynACjcWv3Dqy1q0US+AF08OBBZ5IpH7IkfOiuX1mMUeBfJmSdwIp3tdjJ/58gCRIx+eIO8+Ftlp4C6D/+RJ4AmglIAxYA9DIZL4BBOf0lc+dOOC+XhkuROGRWD+qT6LTiYDFPjHZIDT4Da7dzlV75nH83I7iJwSF5N6T2mRRx6qNpJdbtZRKuO+5LzC2yQu0mHToBbGeu9yw6KPPsdC1zmhHgG+ZS2C4f7y5UX3qMujTzgj/k+6XPVzPr4FyuohVbNAltKZa6yZjkcWZ4KrPtXCde/ZM71vAl58glfBzV13faV2pD0SAMZkX6a48vVAV3iX7FlgU/CjpwLAg7HqoShQrGTlh76VsuD/Niln2GVjZU+N0DbZPX0uiVvg5+tT6pcplUU7dGH/ZnHnlMe7GHdOqcSiBT8G+C4599Sv3269E/Qx9Wf1eRZidSHgD969F+++eSfW23WNBSO584VL9Z/FQV9LlF9J6sL+bdBi/It2v7e6Tya5cXVziy6uyV8CwOkdhPDrcPrna0Y8xkfypv5Lv5OHHBDz0H2L8UXx4XANgK/pmn4C+kef703+yBubf2t5qfjnS6XKpjlc+sEVy09E46hcNsKhL3bv4Cg4wpePoLNJIYbDeaCVAJDMyWFwADlUgk/l6Ibtdvox4GQkTTiajjyJMvDB/SoKtLKhbaoBEeBr8AvELRbM7R1Mh9EX+AUAjwC1TKiagOAuTZWDKaOHQBbc35JAsJIVza3yiPThALXbK5q85CrQChhScXyaHWCXYZvnt2/fEeDc8sDy+MkjZU8gUvG12jUDRNSC7e7e9ifTYfc49h49iBPVw/2bG/GHf+EdDdy34v6NrXjn7o34xfffitVqIVqV09hZa8eNzdW4uS0wu7ameqlafdnhwbEXEw2B6vXVtVhpV5TeXCD7LLa32nHr1nbcUHzrCr+7sxVrAphM0nBkT2czy9lyMAIb/6bTfvR6R6rrvZiMjmO1XYwbO02VaT3u3N2I2xzVvKU60EhpmU0tRirFskEkBo5/QwC9JdBf1eIFQAgSQPYXmWeOjWYxQfq5+AhHKycdyrS5FhDyA5d+7/jQABidylXypzZjc1tR9X7/9i2LnRwc7MXe0wMtEopWgQYXuMYnc+RV1R70PeZGOB7m5qqN2XwHSOWTYH+QNl7BlWWhVkVunJWPZg3alzZMIIKFkPoUYhECm3BSMGi7oEMAwpiQzgAdKtu5WIJ+dCviYPJlgyi6ZNEJzVyVgK0mcPkHEDMRWSzEYfCQdnAzcSVZYjvZePJ6YSJM6frKjysBiEj5wld6kjnJuGSqCyZEA25NkhxKwgMmSsC+Mid3QBqCCimMIs64l9QD+LSUAJjzkseeiDpRTDJ6V2XSVfXqRYH8yythASVzXccAOAHg5Xoj1IliydzgckyVEJCOnz/hZvVOXnKTl/lV5nVJvlUHypsMzQmHkT5/qiuA3ifzyew9e6oxS4s6ZYU+7IWTcmqAprZOXLaU36SOEQ01QDbi14KsUlNdlj0mPnzyLLoCwAnSqR7kBwLQuq4IlYpqowpwPvFHHQIJvRjjORmX/xTuq+ll9XTVfaLXixfK43hto6jzHuuTAVWH7iMwRvyOsQCjH3DLV4eJFh9pob7WXI5f/kMfxP07NzUGJPGcJPurcI5XxtcXy4TJaTEvPyktRnFVfC+m49w5f5cp9/LC+545pv4BYcGoD+ia+8GU9I4yxhlAu1+jn36m8QUmAFxhRJ+u6Zqu6ScigeDeH313+zcq5cZfqtXrzVK5EiM0IAhoDEYjTWR68fQGMsBXqg0fgnF83BOY6QhITvWClgWKOOwBUYHT2Nvfi6OjI8tojhAJALgJ4BSLGsI0uHkMkAE0DfUyjxBtYKIVmAXQwuntjgcxmI2jICDF/rpTTeglAS2NohaX4LCMpUrSFMFsV61zchmfqyfKw9xiEPVG3Xp4GTg4za3XnQgQpSELoHfS6QpMjfzJH8DHJ6te90RZE2jSAM1Aw7HOm1u7sb6+LSDfi+PDveh3DqK6PI/3374Z925tROfgqeUx11dasdaqx/PHD+LxZw+jcziybsutjXZsrK4LmI8NfjuqO0RKmo2W8qd8q/Ql1U2zUfHBGYBR8g+AgyMNx253Z9flWVlpK74Ng/uZ6mc06GggHCm+02jWl+UHzRf1uCvg+50P3orv/Nw7cfc+6tAEYzRha90hP3CiVd8CKCwAEF9g8uLo5gntoWu3p7rJZIBpeYAaILAoAMEGQXnX5HSm/LZclx3578l/SflutZtxa3cbxB2nfH5WXm9sbup2FF988WmcToZxc2Ml3r17O9ZUJsM0+YUTCcCEm2uArnt+TA6oYOup/judjicUPo0ySaB9g/phocKiCgPgxY/jEfghHvyino65iA106HYGd0CefvSPfsk1TUXJOIDCY4gTkGQAqjTMLdQ9AMbxZ1fCpc/nsqU/AwKDP7nZD/EADHjOPzrlAl1M9vk1kePC6B+gLIVVYBnnI1vAOtt2w57AP+nn3E2OtMaTJ1i54YcNhIasxM176rpPCwrbSVjEHR+yLcWpOp0LDC7V6rHEhkxdC3qf1EEVUn5dJzKa8ZVElnli+TZIJWcQEAEOyDP9yaJQ6h8sZOD4Huw/Vz86CTZRtpuoIpRP+QGUUBeW+UZ0C3Gwkt5PXdmky8Y3OL1VlXMyPYvHz/bik88eRKfLVzE4wwBgGRXUC0kXODVsfvIZlUvNGvzaLQM+fkh9J/9fl9wPMsK+eJ/o68X75fBXu5k8pvNuYLeD+hvtndqD/pZk3JUHg18tSNQ+dJCVejnef+t2/Nz7b8e2xgRvCk216Kh419w3FT65JLpcxpfm7RtQiop/eZyklVlfSov+c3pFnS96PQ9KnfEGUk+6U6Lpi4TeNY3VjFkWg1OXob7xdA2Ar+mafgr033z87Phf+6V3fqNSq/6ls6VCvSvQ2pHpCwzNNMBxOIVmkKi32gLDBYHjqQDSXC9nks/kZeUY4Y4A5IFAIsCJVSucFIAUXCS4tAjdmcOkFx7xhZnMRPGj3QsAfKo0Rpo8xhodl6rlaHME7+pqtNfWYm1zw2Zzezu2dndjRfaqJrCygPH2jU2rKAOglSpFq+0qoz9Y8VolmCY7jR0amJkUlb6uAFI4wexWx3+txlHDlajWkhgInzyXixWDfj5tcpwqALhwOo6NtVrsbDejXJz5WF+4GnA9K8r/w8+/iMcPOzEZTmJrsx6bAsBou4Ab3usNzTliE5dPmGMRMOj6yoAGZw/uO4CP46KPkN8dDiybC+irCdBzwlyVE/rKywKvy8rHRty5cyNu3NgQeO1Yphdu6XJxGq2VajQEyuGcHh4ex8lJX21Q1nMmrWLUswNQ0FvMrmNA/0jXvtoeMRjcqJ/8rHqIz8JMTIA/RCc4caur+BFLWFlbjVs3d7UwuBlnyj9C42tqn7aAfvfkIB589knUS4W4t7sV929sW78uhy6cztRfBFZPAbJwN5Qmp3mx8EqiGFoMqC/C/aVNPeHpGe2G+j6mx8TJkzOTscJgLF8rdyZPuKN81QAAezmnyQX/Kpjj9FU+aYfknv55UnK/YfJhklJo2QFO5GORc8gkRlzmKJvdlRlIVw5HIQyLB378paepbl+k3C0Ln1EeZXJN+XI8WfzcAHh5x9LucdyUb4fxP5ch/9zvMnnRoD4he+bd8bxQH/4vwwwsiDLnsz+yrwLABb0jhVozgmtFCyQDYOqe2ToBYJOjSLF+G0Q7EDkLHy9CSI/xRAtJNrpyzHiv20mbPwWCEY0gN/RvQAZ9m/zyfhwenWg866tO0+mIHBJzqnEA4L+vZ59qkfvk2YHGPfUlb4wjpryOUh27jSE78W/Bj11yO/6+TQD89eiq8FfHqfzKGXDr5zLqeqpPngn4qj4xCfwm8Rm+BCa1ghE7G434pe9qkX5rOxqouNQ4CAB2SorInE6SYMxJrqbLZbw6b9+cUnzfXvwLUb9ALObzcRaiD6Ma01+vVBfTrF97UanrNQC+pmv6KdHf/xcf7/+5f+W93+qNh79+MuiXu5o0BgIngiEWP0DutliralbVa8emtmJNYLFlkYRO9zie7z+PQ06nmo8Fiot6VvEEPBgP9FrPo1TTALesF1mDoKbsqAnILcvPqUDrXHHOBR4xmqWiutKK9d2duHH3Tty8ezdu3ZOR/a233473P/gg3v/uz8XKxoYBXHutHW+8eSe2dzajKbAHKFzS6AoXl4kQkQg4wOSHU+umU1L3+CowNI1Bv2uO68pqK3Z2ti0fbI0PpVoMBhN/4jw8PomPP/lYfjvRrJdiY6OlMWyouPc0OCkdAUjUqCG39fzpvsGuoowb22uWU+WI4/EYDuWSgF0hHj56EPsch6u04bYCxOFG93oCnrpOlN+pJoOTkyNzqzhUYzafGHsg8oGqsc2NtdjcXFOdvBkfvP9u3L69Ew8efRI/+OGn8cMfCYQ/+5HSGggUhPJ/GI8eP4unz468cGEDj/Uul8oxmo7N+QUsor7JYFcDNJxT3CeIj8CJkRuT0Iz604QAmGChAFAfAnbVdm+8cT/efevNWGs3fCzvsuqlrYrgVKfD50/MHd9W3u/vbscNtdup+sZs3BdGEQAG/AqcerOYFkoGJfpRXn8GVJshv52gI2Dh1Nzyeh21bai8g5sJ4OITfzHJDiP7qQoA+A4F6IcC0YREv7Q/1dKvlQ4lM7dJhoS4XkCV5MdiB7q3h/Nnil514c06+BSQhAOtmf58Ek2TWjaxMXk5lFwFzPLJ7vL8Sqhk0YMUjY39EYY6yuI12LXXlKeUju4B+IAPgLkeUJ85ZxI5bybSVN68DlxVImLJFgcAF1+4S4ZplwXhKQC4UIrpcjnOyjWB4KZMPc4EgM/Ur04VGf7g5xGK3DmHjvj1aBEMvA6lfqI6mc8sA5xOfQsvCmkjAC/6vY+ODrUgPDDAwgPAl4UnXwlYtI+1gPzwox/FZ188jiW9J62V9SipbIPxVIvSbnzx8El8/uBRDEa8N6pL5NCVVcpJXCwuyAcLuPPy+oo7ltws2ijr1ytvTpfB4E8K2K4K/9I45ezeryt+LPYgx/MvDth5twSA0YmOiAMHYNQ0Pt65uRq//AsfxFqzZrnfM40XlslWPXgDo9qE+qJdskoyXS7jS/P2E9DlKL9JGm5NghHW18xcRXJn7CMUYwoOAN20sE5ftGBQ0KUMjDXeXgPga7qmnyL93X/y/S/ee6P9m/3J+NeHs2kZ7Qv96TDGpzOD4KkGpd5wrIlgInDFp9R59Ae9OD45jPEEudqpQC8vMYCPjWdwI0dRKJ7Fchn5OUAHL/SS7ktRQUxBYLeEqjCB69b6arwhQHdP5r6A1BsCvOkqw/WNN2N9c0MTa0H5GEZDAOitd96M3Rvbsbm1HqurTQHRsYAlm8ISsGUTjLmicFwnyE4peY1MGkOCAzOq8gNgZ2MMR6XuPduL4+NODNEe0R1Gtz+K4043DjVpog3hVHXSOdnXQDSMclGjkeoGXbrE2Wq1BWKRe+aELECVBnQB/GZ7TRNoA+1viqsTT/eemnO6pGdwOjU9aCJdDuRpdwUO2QCHGjLqj/Fvc0MTsJ4fHe7Hj3/8A91vWGsD8o2IFpTLS9FeqWohcqAyHJgD//4Ht+Ld9980B/hffvhh7B9yUtySd60fHfesUgzVVd5QpjSqqn/EITiBDxlR2gdtEFV0IuuZFwayl8uyV3WVH/RF085UZllAFAC8uboaB0+fRF8AA120K/VKTNQenYNnMRbYv6eFzV0tVlbrAqcc0KA+UxbIZV2FjCaq8TgNcJk8sCDy5OEp1g1X9qa4xN2HA43aNhifTBTncqYi6tTQUEBtqskDANwfDM0JRnUXavAAjQBbG8C3UEwOdDEGtzLEm8uxFjUZA/w9ueFLbnxVoN3RJgLXnK8O1q0sMJxzP1lQJCiY4K3jByCw2SVFJtJT/CtNT/I4Zc9SLIkMWA0OZbIyc0ca6Z76WfKXDxZX5KnI+1arW1XZTP3VR1ez4FJeAWxFgbi0US+lm9f4OfcWUpxaPsg9AeAZAFhpIQOsTqJVLSIQcIAFig2AyZfCCBQlMHvZfAuUpUM3ACggx00fdc5ZqKiOOBTjWO86/YOFH+2gmlMR6lbpxjHtn3zyOJ48PVLdsQg8i72D4/jRjz8TKH4Yj58+17umBZ7FI7QQUPn4eaOc2o3FDW1BTrJWtM0ma9tEmZtTh75ZnSyCM/ebhftvQleFf2mccqZueZrVfOrXan/6IF8o2AC7pKtPflNnX9J7sb1Rj++8fTe++513oopaGLibcIfVZv5CIkOajkdurhnK5stFXl5mf11aXGRdDn9x//Xjzclj0Av08jbO84JaT8+Tus1FuLgxU0LvMnEyNl4D4Gu6pp8y/ZPvP/nig/fXf3MUp78+jdPyHLEFdiWAMjSwwXuaaaJkkkAuCS7qTCCXjSVoJFgqaEJdRs0ZO7E5TKEYtUbJcrro7F1pr0S72fQgKc+alKtx684dc3hv37kdd+/f0/2t2L15IzY3NwUeWz6kA04fgwByoM+eCUDOZtFeW4kbN3csEtAS0EN7w/7zJ3G0/zzQNXtjS+EFrisCLCVAAse2Cui4KBpfAF61Gp9BT6MrkPv86UEcHHK4RVdmIIAwipNOXwC/a7lJZD8Bu93usTm8TZVL47MmWNTILcf62kbi9o6SiAOyz612O+7ceyMq9ZbA9DgeP3sW+4BpJgXEQgDhzWpUGwIRysfqetvcaG8+U0bbrYYBMRPD3tP9+P6Hn8WWAPHGGhokCspPX+UuChC3lO5xDIeHAtLT+BN/6g/H2+/eM9fgv/3H/1QT/lCTfc2bGI87wxhp8QIHHWIwrTVqwi/JAHiR5wX8Ntj0VgWUCpACFNT2M9U96uO6J0cCWAP1B01cAu9v3BcAXl+J7v6e9cy2WFyox3QO96J7sBcFDd5v3LoRu/JTVf8onKmvyJ83mamvAFCSLlfuAYdp4gHveWOmFimoPeMQEIAoB5OwkY/wmnY9aQBCmEgAc8giIuoxVbsPBQYxTNAAfMA+6SSRmAR8mX/OpyclDWCVp3TDM3lwGoA+ueccQzhVxwK/J+onxEF/oP3JC4AKcMkD8pjHo8w5LsIrsgxokmL6kSYHnyR4gTtX3MmSrhj1aeopAeAkewlHEv9jLfboyyzeRvRFJTkTkEMjyjP1wYPDYy0IRuZcIuuK7L+Bi+4BIE5J9hfIGgwSAIa7ixjETHVwis5vtEBoQWJtEIqPF8NaEci7y5Zyn8svfitE3K4aalD9yf2BrxaUP6XL5qJeT4v24+P0RYEgyiv6yBUienpHnzzbj0d61zqILOk96Q0msXd4Es/2DrR45ItNOvKYvgXD3wsd2kJpkYq/XrxQRNxd+sxA6ZpcgDQvBPha5P6Qkcu+cP9N6KrwL41Tzi88oT+6X9PXebc0Y8jwnnPCG5pEOI3xrXs78cF79+PuzW3LBcNY4KjyVIMiv7uKmZXMQgKXy/cy+zehq8Int58k3q8Km71r9ACNQVC+mE/jmOpMeeDHWMX8k76UIYxzTdd0TT91+hc/3Pvine9s/OZZMX69VKuUiwKWReRq4QBqgmMqZ1MSYxyytnBS0UN7djaKRn1JQLAeays1gbdKbAiYra01BX6bsbW9GTeQ4V0XoBPYsT7OUjHeee/deOuNN+LWrZveWIUsKZupSoobDhUyrIgysIP74cOH8XzvubnHqCkrVwTKBPKsNkcA8otPP7asbkXxo31gZ3091lrtaFY5mrjgT3D1SjHKGoXRpgBo5pNpvzuMo4O+Tx3rd0eKI23iO+kMgo0ulBtOFrK9EwGphsBve4UDAASANJFy8t3m+mZwcMhQIGMqAM4EsKXyvv3e+5pga7GvSfTTLx7ESa/Ptr9Yri5HWXXUVh01WtUYDDoCryWB0IoGXgHsZi02VlkwtDQ5nMbB85P45Ef7sSq/Gysqv8BpzFH0X3Z9d0+eKf970W4X4k/+yV+JG7ubAmUn8c+/930BobHAjuDoaSn6Iy1cNMHUm21zqC1PXK1602BdQJz0DYAFatkkaO0gyg+f4QZwOgWqThDNULtwuttY9V8QyLt793bsCqxzotgqgFr9Ytw7iZO9pzE80aJBdf/Grd3Y0GJlmQ0vQltos9AMqFEfewIRbPaA4PyAaQDdnAKH6jY4xJyWh/ozNFpYnzTh8h+ThedQuE9pdz5iLxxmwuKEiRkRCYtHiBIAttVTkSc8jEmTDunrH9wXgyg6PcBOV7h/gEIAJpsqBwMtAAVA0aE9V5pwyWv1hkBwVcUjdkBBKo+Zfk6X/MpdzxLIhVwSx227y0SeZKgT9W1veBPYACgkWVvuBchVL6zzev2BFlvPzeWFQzni8/1RN54939f7s2/wS93AafdBFmW923pHrEOY+s9AK0nm+bQhT04P0L0cM6V7qjTNBdb4AADmYIgCssECiAbMVFsW3+8GAFYVpSSoNxna2J+QBVRZ4CFLfnR07DGMhRVtyVHGbO5FvOGTTx9GV22JzO9kXvBXoJ7MROFPdU+54NwTFn3U8HoBKXmV0WnST1bc6E+Zyb2Q0dS6FwDom9aL+2xG7isL94lwu3j2VeYqepk7medJeqrw9EneDW7pSyoTzAYW6+l0Q7WB1mjf/c4b8f5bd6Ol8Q7ZXwCwxXr0nHgQUWIjXao/Iku0mI+r8vvSfH4N+nKcmUXEEPC6dL7oSQNSRpfi9v/kk34K5Rtq84V8Pr6ROGJ9zDfTCfLS13RN1/St0A9/ePDF+7+w+1G1WfsLjfbKUmulHTWBTjQjMGGwmUjYWHNeSSA4DHrff/du/PE/9kvxHa3s1wTQ4nQcN29uxO07u7FzY8dyq01NQE2Bzhu7W3H79o1YW1+Jo8MDAbeuXnANkJrYm00BMWR2T+eBLCyf2uH8ArIBZFs7O1FBw4MGTE6JQ90RogADga2jvWcxQyOBxot6WZO7xhROndtor8Xdm7cEim/7WGSU45OXhkAen8PLxaLAlIYUDThoTFB0SnNmw2dQTpdjwuKUteFgHCvtssrDiXfhfJWKBR8A8fALgfQHz80thju0ul6NW3fvCmhU4vnhcXzyxRfREXBEBVxFQLa52oiywPRpIYmNoIeYzW4dHxhRiIbqAflWdk73TjoCwYcC9OVoAVI1MPJZsVrW1DHrx/c//Gexv/e56mgeN29smmsOUFJxYu9gEJ8/2I/eQECSo6oFyAE8bPqrsplM+Uk6UdNgDABOWhbSgFyCM6vfCeIhg4HGYk1kqrtlNi+qYpDW81HIWsDsrK3ETG12LODbOzmM6bDnY31bWnC8cXM31gSOEX0oqs7QOGD5QLgeMsx4s5nuNWsCMuCuMhkCdJku2CQHJ5iMwQ0GzCYwyWTB51Y+GSKuAAcSNWpzg7+xJg1w3RLtrDCIMUCeclxuPttqolEW0mTjruA+iAsngOEvB79wNzmqNMkWs2mR+OE6U540acGdpr/mHGDCG9RjlDdPtP6jxpP9gnK35Jj8OLfJCYCgfKCxAJhBxgHf5A857b4WCwcHxwK21VhdW1cfngv8oqHlJLZ3b8Tuzg1/jeErDpxsREtQK+dOq75mosM7MeLPrjYp7bnyAACeqy7P9A4twQFWnyggplLUFTCkLLO+sW7hDKB+W5TqNdWSFxlKzLLOqvvZFA0hcy1cmxYJOTo+imdaINB12OT7+YPH8YMffRwff8LxxieW94XHVliuKBpkppF5h0ucduWzSEviQ6mdXT0ANiVL0gYvcuKBrznJH15dtTa8bw7A0+T4NWkRsJ33q0t0hdPXoqviNMnZHEpdU39OJaP8lAk57JLeZaQc9MKYAbGxVhEAftPcX0QfUIOIXLs3wKr/UaeomqO9qEXet0W6XMaX2V+HnE/R5XAvj+frxJ/6A/3CxmGzdn7hmtsvypXyldxzveF66HER2XX2XlwD4Gu6pm+RfvjR/vdvv7f+0Ww+/TUBhyU+kfJpFxlHBj1ED6plJoBTAZ9q7G61Yne7LbOqgW4S+88f6EXtC6QKTcbEIgcVvbXlpdOoyt6sl6MipHp89DxODvdlDgSYjgSAxhorkeXtxjHH8A56Sg+OrYCfgGu73RaIESjCaEBAIhMuAufHc9SrZrs4E+ABspaVz7KuhdlprDYasVJvmMuledET/qoAZ7Pe1KC8Ebdu3ozbt27Fzd1d3a9EU8/ggiIXC1guaCA6RWZSgO2dN7cF+G8IiEa0m8XY2mzHzR3kcscCrBrkN2oC6tW4eRtdvBsCiIDQg/jiyWPLL58Vl6LWrsfqzmqU65pAhcco2/rGugHvkfwimcjEwfHMAOBlDYI1+dtaXfEJauN+X6YnwN+LQecgHj/4cew954Q31KJxwAUyvC2Nm6V4/PQ4Pv9i39zfwnI1qvVWVGroNNVkIxBtLg2AV0CVXfNWewanVG5w6S33qvLz6Rg5NEQi1jdWoqQ+gF6FsfK3qsXM5vpqtFVnJwfPo3usMhRmMRl0oyQAtCPAdWd7K1ooADUHmCEe0MgGJAAwQ7odla+kqxauKnMCn65ph7QZRGWQT3On5a5M604xAT71s2iC4mP6AJTymZ+4AI2W+fQEi/iC3PwH8MVwQ8zyr7rO5YPtQ0DP05EmY4st6MoiEIDNPfllccjBKtRZEbEMxUf/cb0CU5nHCcoiw1whuMoJGCZwiBtX0nFquho9yuniOXkjvwpkAAynzJxW5zGJKE2mp5b/zTnVQ75sqC69cIXTS/4FlOEmYYejTl45DQ7OHWnB7EWrhvMj0vTsNLEZfMtMiUd98bRUjmUtkAHAnApXKlWVLtxf1YOiTMUh31y/JaL9yJv+Ww0X+eW/6itxzbSQFUinDzGmPN/bi+OTE10P4uGjJ1bxCCd8bq6+6kb5XipW1Y5l12ECv6oeJeDiQPQb/dxPVDf0Kb4U0GvcLM5Dfk12qpAPHwuxiOSov0WX16VFsIZ98R66dPuN6HKc5yRnqt21ID/UkYrvB4RgUc0YxljGIUi1ylLcv7PpY4+3N1bVNjPNB8hqq85YfOl9YBxATj+JrRAv8V3Q5TK+zP469O0CYOiS/+wdzmnxKWmm+9Sf/J7LIReN4LnHYXVAnl8D4Gu6pm+ZPvlw78PGztJHeht/rVgsLfEZeqSJtVYtR11AplblqF8NcsunWswPYtg7irUVPlHP4/jwWRwKyHVPDs2hxF9DgLmmGXE66MRc4BgzUJju0WEc7T+LzvFejEZ9g+DT+SR6Pfnjk3q7JbNqmVTLimogQI6TfDC4ckIbwLcqsMEn3LPxxMC4xEQo8MtRwABIRAmmIw6FEEAWeFpbWTs/vvn2zVvx1ptvxv179wyCUTG2stIyYChpApyPRnE2GcZKYyl+8bv34uc/uBP1yjR2Nlryvx7razUBZy0Edpoy7bh7f0cgeMOaDNg4+GRv38rze3y+Ur6bG+1oyyAKUSwvp+OIkcvV4NbvdLSIYGI5E8AdeRNJXfndWmnH5upaFFWWzsG+DVzWCSfBnQ4VbhbH+6eqp6EWCogztDXZzzTBCyA/O1I+tACptgTuOeiiqnpG/ZkWNGpr5Iw5lW7Q6+mOzWJFc74BRhAb8xCpQByg0azF5o1NAWAOPeDUvklsbG6YC84xuixo0PDQalSir/xVFN8buxx+seZNL2dqL8qWoILKKRDFp2XAuj8Bqn2Bs2jFYCKAGw1gZxMbXFkm3VzTCJNmgr5pakmfYQFpQEz9U3wJsGli0S3P4Mqa48sPL/qHSXEAKnOTRcqk5KAKA4rL4iZeLxTUNoDfuhYxqOMjT8qp6hp9snCbNZkh08wEqElfHVYu+GHCBxgqLT0jBwl0JjsAOJ1Ml9y4kicDYO6YHFVQ+5Y7+XF5BeLgdALQcw0HlQyg036cDGguEu+S6gsAjD5sSqk32WlRf/qf6ofEfCV+yk1dLsVEbtMFALykPrXEIqAikM1CRPkoCFgmEZAsIkf206UENkXObJ6IDHWlezSrsHBH/pt2R8PJ4ydP4pPP2Nj2heXDt3ZuxOb2DW9W7etFGY216IQDrHLQ1sj6okkGghPnNtBtDlZIjrR8+qATtk8ZW3x1rvJHi2QH/VP4vC++yizS4v3Vzy/cX8dcRS9zJ8u8i+mx+oQbQvHoR/XQ5RlzreVBdb7SqsZ337sf92/v2o5McJk+qFCLi00vMvXU70DWB3O6nM+X2V+H3G4ZXQ57dVxfI35Hfcm/3+ELWnyap+f3mPdFt3ZLf+63HrPkdr0J7pqu6XeJnn7a+/DuuzsftRutX9PkLySRwNFqe8UHM3Bq2f7Bk/j0k0/j6aOT2Npsxb17O/HWG3cFKjfjjgzXXQHFnbV6bLTKAnDjODl4HF989sN49vjzqBQ5CQ15VzZelWOlXY87t2/E6mo7muj71eSdjlluafIB2sLdm2pi00Q+6gVHaAKCh70TAUdOWisLdAvoopNYA29NQISBGsAAcGby5zNmvd5U/E1zhfb2BdoEjBl2EYuo1msCgHUBQ/kXEBv2uj7hbHu9GXdurcVauyQgh55eFgPY4XAI2AoIVJQ+YhwMVmyaOe4O4pMvnsePPn3mTYVrAsYbN7Z9zDOzBJoPen0BWOSDBVyQ723JtBtNAd4VfyrsnxzHqNuN7bWVWKkLyAx70T8GaHYExAtx/+6N2N2uxNraODa3GgK57RiMZvHP/vmH8fGnT6LTF+gqVAReVy3/6x3vg34M4SILwFprB9xd1S9yrD7lTJWG3CRc38PDw+h0O9ZesYIqNi0QlsvyO5+Z27gmcLu1vh5ttdVMi5iC6oOjoQfHB9HS9W3EHxDdKCgfahPAFiDYMq0A2WzSE4KUXYO96g7QhmhDUg3H4RYAxrSRjT6oqVIxMGOktoVrZIDKRCFgB3AZqRz94UCgRn1BP3OTlUb+6daB+a+w50bh+PmZLgCeXBaa5+fywKofgGZHiwZEIeBKowUA0RxOsWOTZwWgbvBLHtPhDEyEOTc6n+SA1ClD5If4s7LZTo6SG+DAecM7TsoDvgBeLCT4fEycXfUVONNbWztx6/ZtvT8bPrFxa3Pbh6pwqAmAmDyUSsvRqtedh1OBFWfDsTrJ7D6vEz2RA3WLDm9OhFMHjmID1YZ1Lei0YKw0lK+S88h44ajIrIG+o/ipElEmIKrXye0kF5KVAwCf/oN+a3zSJiwCfuef/3fxLz/8KPYPj+PmrbvKWzkOjtjsdhjj6anBrzdRTjmBi284GnPUprSJ1egxoIhyDh3tjsYR1AmmaqKtcjsX2WVySJzqFTfo3NPXJpc1I+yL91BKJ7v5hnQ5znPK45ZJJaE/q1+rv/t4c4AvzAlEHbR42F5vxB/+Q9+JbS38S1rYsVmZPRzsB4EAdqTFeJz6i6N+If+vKu9L8/kSon8s0lfFdcn7VxDhL8Xh9r5wz2XjubU4k94V8pSXi7qkP1MvjGmIP/BlCf331wD4mq7pd4k+/8Heh3/sj//8R9Vi49fKxTLsNG+w6WiShZsyZDPUeGRTqyEWoYlGk+Jqq2EAfP/WRlSXx3E2PY7TyUGUCwMNkCOt/meWab25vRq7W6uxtloTEG7F9rZA3mpd8yogIXEFqjW0QbQEWDneFy0BAkIMtKFJZzKM4eDYYPjsTANuAXDcEzgRMJFbb4CKKk5NW1a8q94EBQe0UW/Ejd1dA1641ePh2GAXAwhk1zxaIA729qInALp0OhEgbcSmgLwwtcBjVwN4OhKXz/WTMWANtVu67wnkHw/j8Lgf3cEsHj/vxINnnSg3K9HcWItKqyXgNLDf8VAgsi87n6kVF3KFqG1DvhmRDTi9qBFbE/B9/807sSsQXpj2VX+TWGkWY3ODQzfqsbOr+r4rcK7FRqu95kn92fPDODoWIJsW1TarBsDU5bIACoAXw2KAT8QAFmQdGYxBKqx3EHegfY87xzFT+WsN5X+FRYn8abDmVK3jo2PrPN5ot6Ih/whGFDXpnanu573j2NLC5r17N6MBtp2rH+gZ3B/LbaodIW9Iyzhs6WhYPVM9sJvfoFb5YSLIRQ1Q38XEkYCIwjFhMAFnwMSTiX4ciYxKsKEAMDMYHFnUyiVvSmdxUlMazEk8UkyyCLAoXsskEz/5xdnAFU5rCOzO1L+GWgSM/BzZYIMmASKOjkZ9XOLYUj4BYLmnPk0czkTKg/NB5KSBe7omwzMeZXVhu/4pnnwSB8imwy/0RqjPPFefQeZ5dX1Nk2hR72vffXR7e9vy4Yhf9DpdL35QQddu1hVdAtrE7ehlnLSS8GTtG67ypbQBv3PysKwFZq0ZSwK+y1o0RpGDI+CcpjIS9JS4MzvR5IZ6ha5yo4JTXbz4/CoDUafuL8qv/vuep9Q5fdUiIIgzqY5+/PFn8aOPP43nej+K5br6dy8ODk9UR+i+ps5ZaGgRZWCd6oSKcP+iHL7jRxJ8ZUg5oa2TGjDd8yUAgMziBE4+cXGv+IiGeIlfoZJ/osgob9e8/NCL4GghjE3mz5fMDsma4viyyftSbs/9OVr9e6kh/Hk01EUyOBj8KtozvQeMzTAkSoVZtGoR92/vxC/93HsWg2KBXDgVQJaR7yxuv5FZXyG6VMuvoryeoEX761Jepzlhv1z33GLNF6y5+2X7i5Se4ZwMNZR+/KXnik8dIYVNHh2G8cLtkZypE/LkfMm/65gorumarul3h/7pP/rRh3/6j//KR4JEvyaAtHR03ImD42Mf1ABHjpPUlgRoB71hHB12ot8dWP5ra60RNzc1KU6OYth7EqPB81htLsXWej1u3ViPe7fRDCFg2yhHu12JjU0+0Zc1WQmIsuFJA0FVE+vpGRuY6tFaEbDLAIynt1OB3VHXAHgyG8ggdyzgdcYGpV4cdw/j6f4zH4SwJACFWjX03PpABMWDTDEcB5TjwylCxKPf7Qk0TQx+9w8OY39vP6YCgXUB8s21pjehCSUKQMjfkE1Qs5hM5tHvTaPTGUVX5mifE9hYJExjOi/FgdyeHnWi2KpGqanyLAmU9Mf22zsZGIj6U62A91TxoW2h1xFw7/fj6PlBFJXem3e24527N2KtwQETg2jWChY5WZVZKs4EdlTXt3et1gwub6nUVNrLKgufZkuxurod7ZWNaDRWEncbwKT69WdbgWANrZq8qBe0KxQ94AKU+sO+FxLLatBmu672aTgccnuIKRwdHkVNfaBVrUS9tBzNiuIQ0O0+f6xVQjduajHz7p0boVY1AGbiU2gP7gCHgsEvQMOCBTI8oIrxo1wJUNg7IE95Q4QhAREeM2HYm/PEFbADCOQGrjE6qwHq+EcmtyzjE6pIBGFXHmQmxZPd6Z8B8PnEhxsTkPKjKxMTIA+APRqPDXp9bKnSVmmipTbIVfjl4IfyJfArZ1JR2ZPNKTpep8Xv3I5zemY/ELeqgxxAwdmm/MQG6H+2v+d2hQt8on706NFjc/HbfFEQ9XtoVnkmsK5FTVnvHuIbgDfFkMMZZFWppnNOFeR8pHbLQTDHlRcqAsAGwc04K9Z8UAaaFMyJVySOQn59yYwXFXbOypkbuS3SYpiXGXQ188NOJcCB5P12/dhedBuxgIJLjm7fTz/7IjvUAv3efb/zfIkAZ5DhtIlOTo5UV/c53BLwTbWU5RnQQv3RR7nqEeCOPkz/Tus8hVJYnuEPYuwhbF5u6om4X0UvALFzoweYRcri5IH9nnviPvX783jO3WTTbe6enl0invtf9iwFsJVi0X9ONZ6hCrOqRS8L4m2Nm29rEfzuW/eiypeAGWJQWgzqTclicd24n6iCUrq6l9v585dQDg4xi/dfRYt+Lpfz4jZZeJ7Xe36/aF+8Qli5u2z4R905fNafbBw3lZe74TmNZfRh7xfQvfuH7NcA+Jqu6XeZfvu//d6H73/n7kdLpdKvb+/uxu6NHWYa67WdnyUtDk+f9WNvrxfjQTf2nj4WuHsexbNeNIQZUXdbry3FDQHfna01gckVy5MK/egln0RZwHR2No1uvyPguW+AWK42lc69GAz41D7VQAEbUbhqPIijo73odw41yYwFis40kXXk3o3JfBh8ge32T2L/cF8gtB8DAeBuf2DQzsaXjkDuZDqNLx4+iM8+/9zcbA5XQOaVYZHTxGBIMjn29Yzjjrc312IH7m1xSUB17M1FDM/FYjXKpUbMZ0sCWuidPY2ewDCY6zQETsu1OOyN4vH+cZxVNSkTXhPjdHpm7i8TL0ewTieyC1CjU7avPI8Ho5ghj9ibRbNciXs3N6MKmNCiw/ozpyNVnSZt6k+D4qkAJqftoYaKxcLyck31AAiGM1jX4uJG7Ny4K3M7NjY2Y3Nry3LVcAHZKGSdphqEqxVOWFtWOOq8701DM6VnncvtlhYNbBJsuU+gVmrY6wskaVBW3lgkrKmhl6fD2Pv8x+YAb6rx37ixGeUCg7hqzCO58qvJH5leT0RyK6he4FqqQg3e0HwBlzLVc6g+J6rbpGYubc5bVp4Fph1hmhj0Z0pgWSBMEaOuCqDBBGZ5XQNg+XGy/BYp3WcxypJPfLb6Cf2CeiJ+NuehEQBREPoCRzenT7pnFgth4xXcMDLG/MYijA2VyqyjT5FepGhy/CSY3ecWwmRccjs5DiZS5U+G08ecF6WHDmD0E+/vo7/22Kq/0KbSOTmJg4ODOD46dL9G9rtRq2kBinw9ZSd+SkLctiazQCnLLACUpsKfciJctRXF+opMW4hHZZabVgrypzbJAPDlms5pETh8UyLuPJY8vpx7C3EdIE+P6Iz6F33iRz/+OD7++BM9ZbMnh6yoHMpoCgKIyuLgt+z/+umJosfYV27P7iGAM+EBv/RJ7vmqg9gOi05/1mbRkJc7VaitxOW7V9TJC89e7i0j1cu5f+yZ7aXxq4xZnb2SFBxf6cQ73hG1tcJ5kad3GmCLlhq9yYFg9c7GihbwO3Fzez04EINFsLWDKA4vRm1SXpNxKibdZbZEed4vl+GqMl3l9jJa9Hthv3CjLzCOUD+5uUyES2HpRy8+t/tFdFfSYh4gx5DFmfU+XK4B8DVd0+8Ffe97P/7wj/+ZXzmpt2q/WqppwtDEMBYg4cUETAH5kOsaCqx2TuYxFugsnI5id6sdu7vrAl1rAg1wZub+7L+3vyeQehjdHjpl5/6cjK5cjiEulpsCbbfi9t13olqDU1uIky7iDOxwP1U8yEUNBSC7cj+Kp/tPzKnk9Dk2nzFg8ImdDVQYPqmPNRij4H44GUen34sDAYMu8q8a2HqjBJD3Do8ElpUHgdHhRGWAm6F4UK3WqgtUMhgxsWlCQ9PAVPhmSWATBtJoDAiSu0ywiWa5GiONWU+PuvH4UEB6pebT7zguFgDMxpqzUzh5DKgMfoAtTZSFUiyfaZKcqCx61lb+N9ttb4jjNK+pEpuN0YiARgzkTMvWSctpc8PxaXS7qHti49oklkvt2Ny8E1vbt6PR3oiKwAryz2zg4phl2oFNgXAr0bbhncaqD9pyLuDLOfSAt/XN9dja2fYhJQBo8uyTtQSmWCBsra/Gre0Nb3YcanHy/IuPo6zFyY31FQHgnQCOGqEy2TGBcC8ygAN8GTgwR+gnLxjECbyhSwAd8QJCAXw5qMNqgQQ2CcW8ke/+Jz7NyCShRc7EwNkiHvJEWGSA8Q8B9S5TikWBbbioDRSlQYvaPM1rpIMoTlH1nU5dg/MLWIbDjIgIoBJRIJd5wXiSc/TUhex5Zq6gJCd68Zy2ySdYL3qoR3nBV34oA8Acvbf4AXDVG8i6IxbT9iLPHErVdVVtjjgImkcaDfXLEu4kkgNgZ/LCkKyem/trowUIRunNy4pX4BcTJa109a65DbJwqU5fXk7o8uT/dUg9yFdARw4WEgAmG7xTSasIBABGt/dnn30Wn3zyqfoXspXp60JaBKa85uEdNeV26ETJvvDfHhMRbqa+mt6hVK48D7kdwh9GjviyG8St72xJYTA5vWDPzELwF8gleVnYBXtOV4G6l5KCu954DxQXGjcAZnqVQ0OAwC+cytOoayhE7+97b92PdrMSRRbpGIHjdPBK+ilDNs5XlreEi5N9kXC77P4yf69Li35fDKf+pHy6rTJ6md/cjv+8LnO3xf+JFuvaNZCeLqYte35HPLn9GgBf0zX9HtE//m++99vf/ZV3TwQYf3V6NjOI4uCK9bXVWGnDDUU+VoB2qAFDc0CtPIkbO+3Y3l71pjY2U+3vH8bz5/vx5Nme7hFdsKpIAU6BZ6shWo5GazN2du/FjdtvRKO5LnA7jQePHgnAjjSBLUezVREw4sjiE4HW5/H46cMYjHuamBNHlJG4XEXtVzMqAL5yzUrvC5r4zzRwT/jsD1gRmCrJ9EbD2BcABhT3kQfWZIgkG7KDmhnTYK740BlseUNN8iOB0OFI6QmwjieooSoJFFUVbzWWSkpP4KAzGsWjA+WxM4jV7ZWotuCQaVZAia5ALrv2kcMF+KJCqlJUfgSei3q2JNBfUlqNYjnqcKjgZqp+5oDnGZMA4goC2roOVD/UJZofAL8HB704OhkLLK4LvN6JamNVQy6HJWgYFXAZjQdaqAyUh9NY31iLjbU1cwMBSLSnD8aoqbwl6qgSt+7c1gJm09zferXunfVwFAHBfEbf3VyNO7vbcTbux/GzR9HTgmRLZb1/Yytuba1bhRwq0Ayu0symvKsMgANdwf8We9DEISgmQLJkTh3glzbAHzLJSS0a6qkEsDQpXUwQMvxUXxieoQMYADybJmBjOeKvBMC5KxNUmqTIJ1wuTHIlMfK+rL4y9CYrADBgkmO4WTBZjR4cPzWzj3jV4oVNcC4vKwpikv3llNKmTOckJ8pBXaUJNnsmK2DYIiKqHwCYEvLCb2t7R+/ejhctayurateagfDq6oqbQTO7RZg4FMUb9hSP24h3yHnAiJyU/ukP7i9HHs/1PnEk8lT9fbneimKjHWdakKV3jLpSWMpKXWXRvIpysPB1KYUDdCjPvFa5XWTupJ4P9X5bi4juW+rDT548jc8//zwOD49dl/Q3FnWJO8s7mYFhFmaXs+W6z2jRLo8syuizvlP4F7i9ohwc5QBYPcv5g/ifG9o4ub5IV9WRXa7wTN9Z9H857Jfjeo1GyoiQcLUdh8rDcgftNego5wqXl0OHtlbq8YsfvBtvv3HHYyinvql2FZ6yp3dNbwSZyWIl13LJsnJleeX21WW52u1l9Kr4sHK/aJL7l+N/XbdFeuG5rOfxY66wXwPga7qm30P6p7/9L3+7ss7X+pNfLQosra2tCACvCAA3o8oJEWxGm49irXkat3drVn/Fp+tO9ySePX0azwR8j096mhwqAmgKU2sJnAAcK5o4SzE/K2miXo/V9ZuxsXVLAKgQe/tH8UiTVlFxaU7xprvhpBej6SAGw17sHzyLw5ODOOnBBR2acziGgzhjOoQjWxYo5cQzjhxej02Bgs1dgYPdXdm3o70ukKaJm41NpaqAoPyiWgo5Vzak8YkfWUlO+dLYbdEFjheeCIgOBfbPCmWFqRv8FgRKC0pvrvBH/V48PTqJY4HqzZsbUVMcANZatSmMgQzpROB/rskkHSIQpwLdE8WnuMvKNyAYeUxBCtRf4BIVgWv8TSdnmtgnAmEc0bosECNgOluSm9zHyIMKnMzLui9EF7EMAcGJJvaeANvh0YHSHcfWFnqQb+i6aZVzu6qTGzd2BZy2bND6gOaAO3dve1PXSPUO8OVIZD5j+njOmRZBhdPYXGnGANGUw2dR0fLhgzfvxTv3bka7VoqC/FgcQCAEUGENEAvgAI4wcflunjbYwQHmuTUqVNAxm1RZoWPUhvDUS2YAgQpg7jDAy7ur4bILTSTuqOqISZs0HCK3XRAueY6SqANfLOAGkoZc7SGBWDZLAYD5vI4fADCfdOmbAGAWEOQzB7/+ckAWAb4C8QCHl1PKSSofxMSbgSU50avzI6QBdYareo74iI9nZpObFhQ76t8rK8h9azGoOkRTyare1VW1N1pHJso/nOKK3ls2xNG5rROYvOX5c1ZSrXDDAhLDgRhTLf6mHBYhAFxqrMSp+ibvsRpBMakOdSXfXqycx/HTpTzexKW7SMN4WPVP3hF5QjsHZWo0Wxq8OvH06RODYABrknvXMOE+pTLmdoWdC7S9HiUAbGCrcNRrLvbA/SLwVUbsvpjfRXI/WyDC5+ZKusKZclz2/+r7rL1fk1gs064s4A1u1X1YQ8HhlaM3xd6/cyO+897bcUPjzNlUY4bGBdSjmfuLUTwpn8Bg+p/v9Et0VXlx+6pyXaZv8vzCLY01jD2L3Pzc/CR0Oa68BRbjvWy/BsDXdE2/x/Tox/u/vfvOxonGg19FDnU+FSAcoZGBo4Q1+QqE1kqnsdIoWUsAgyPqtjqdXkwmMwHZajSb65qhypqY9PILOAJSAb/cN1vbsb1zLzY2b8bDR3txeNy1FgcAGVxJNDuMlcZw1E9ywwJeU2RiNVb0lA7K/znVCZ2eAMRjjjw+6lq8Ak7zRGALsQv8DMZjc2XrmhjhlLGJbKoZqKswyKDOBRTKGtnXlT5DNBvWEF0oarLnZLUp8r+aW/vDWXR649gXWD+AOyrwfNwfyPRjqLytba1HUUAELuySADOK9jmxq1Zt+DM11wJHxVEfAr6aPmNJc2VFgLkBYDIHeGbxB+pwqHJ557rCoEcXmDydw18pyo1P4dRlMeNOI3aBXPPYG6MQG+ETOzqI4cyvtFqxs7XlY6mR797Y0CJhc12LG7RHNAwgAG6AYDg/m1owbG1umhs/VTssqw/sbqzEsLMfs+5xrNWW4737t+LmxqrAsCY8gQ8As/EInYExXRMgQMMTL/cyS6p3tGugfi0XewDQGvzhEz+KxJMRAEJlMIdVURCVN5kBuvRDZi9Xoea4Fc6n0Dkm/Oe2C8IlueopkxI2AKEs5gKb65XAL+mMWGipP3lilF82NKKGDPECNIyw8c5IjDqQB8eZgTIhIYMiR869Y8Bc0OJd8onfdJ9PjJRPOF+AJMmXkifk3DnsgaOk2QD3/NmzONL1pHMcPeVv0OvGydGR88vJfujVRgzCQNWVKXPOhsv+pQLIAIDTaXAz9c2xDAAYOeAAAJcAwHwET+1hcjmvpsUJ/ptQHj7VJflObjkXmMcsjhCFoU8AgMd6h1F/+OGHH/ldSjqbs3jcMxLYgV4fAKe0Uj+7AL456E3AN5H7kuJ3jsmy/L1gsry4CZLVxLOrCFc/WfTL7wr/l90u7kns61BaKNBfkCeH82sgrBFoSX1ytVmJ77zzhk9+a2oRzLHHfAkyB1hhgHspaf7lZZZZyN/L8v/yMrycvsrPy+LkSptym3vJn+UL45y45wnt5uui0T9GiQu3zL4Yce7maC/b0+8aAF/TNf0M0OMfAYLXTmbT8a+OhoPodU5i0O3EREB4KmC2fHoWdU2qcIcBA+nzIDJ3HB7QiGq1ZbA7HmtyALTxiV4ADjC5JuC7uX0navXVePL0QBNYIe7cvSsAJjAtMHqmSYnNc3CVn+9rcj/a92doJudurycgOoxeHxnQmTfUnQCATwTAcR+MLG+M7DEqkNg0xKdyuLD1Rksga9n+UI0E2IRrCQBeaTSDXd18qkf2ljIsF2sCh4XYP+zEs+cCvofdePh4L57tH0dnMIgRMtHohj2dRXOlrRmCT9TKpgBrpVKPZqMt8FFX/VQ1iZQEeDVEqg7OZpqwh1NzTWsCXS0BzzPqT2B9LBBv/bhTJlUBMgHp07Ml5QM+arqHIz1WviYzAVSMADULAVTYDdQ+aPBg4+E2nF/lC93Oa6sr/jTeajajoUULGh84dAJuLaAZ2dYNgd6VtvxrIQJH8fQUtW8nyvc0Ntr1GB0fRGHci52VRrx1ezc2WgJE05GA7cxc9AR+NawzqAugAFI8/nuCwV1tqzrGHc0Kiaub+puv8oMsr8GFgYpnB2aeFB4gqiuugPbxJHGS4UbCsULbwfnkdR7xBTkJ27KnitcgXOHMbTXoBhgJIBURKQF8nmkhAwdfdS872hXKlZLqp2wD3qWszq/zLQeVLct5IucpNxdPuDsn+XE9yeqJFiAqr3y6J09oN0FEh68YcIA5/hjuXF9t3tV9T+/FoC8j8DvQvU92lH8AMIfboBPYoJG4iZh8nGdAFvLofAKABWNyAKwpeanaNAgulPV+qi/rxUhhXHjMRZkuU94eOV0GFV9F5+2pcISkjgDeOacVoq4sSy5TrdbcntTJ9773PS0k08l5tC9h6H8AVGo6yVpfANevIvKSOPMJpiyWJc8nV2/elEmPXyw/hEtqacWx8PhyXV0mP828EP5l/i+7p/uvV+9kjGBo3QAA834DgFGBxgEoaz784u3YXm9FWd0BsQgWyuYAu2+RnnNJBmy80JU1z8lV+cft6vy/mr6un8v+3b8W2vNl/ZRQ2bLP9tzQ5sk9lTl393hiS7qkJ1fZk7kGwNd0TT8j9PAH+799+931k7PZ5FdH/X5MBITnQrDDrkDH+EzgDSXogKumVXT5tB8NA6cCZJqnNeEgK1gSCIZbJ9CCuwDg5vbtWFnbMkBGV+fK6oY5N3Bw2MAF17JYQjTiafz4xz+Mo+PDQN0ZXEMAQLc7j05nKgDIRq6CwDGbXJgEzwT+kmwo+lsxHJRweICGiP3YOzgSUBhG5wSAPNKgXfCOZjZ2MHhxelGtiqyzAGuxqkFwWenO4sefPIzPvnjqzXXPno/j8ASRAzjLyBKrbBoryxw4IMAAWCVsvdaIisAv8ytcKDRBUDeodAJ4Hx8cqC4nPuVuhQ14iudUZZuOVC75XS4KuDRWHR+bedjgZ2k8pTGb83keAMnRoqXoCfyedPr+XJ9OxYpoCeDevHkj7ty+rfZZVZh01jwLFY5KZqExmqh+hj2Bo5LaQO24tmqZYfQWP3nyRPV0FGOeK28N+R+f7EflbBJ3N9fj3s5GtCucpNcXLOd0LQ3fqj9TPnmobploMAA5BnzreVZ6fM73ogbCj0FoOmYYbicHosBDY54yMARs6Q8YxCIFMZiRystGNZIDlMCZzSc2UrtMuORPHZMucH8MuAE1sqesI5NcJmGDSOSS21o4NJtazAj01uu0bzIG+qpTAyuVy+nr3nRFXjIn07lVjsjWQp54ZYgn54YvC7z6oBg94mCObo/DTeaWAWbRsrqy4jyW5QcZZcLRj33anwLVBIBZEHlBQtxE5DrISXZP1MqRjCGM7pEDBgAXtJgrakGLLDAAmE2nBjOqp0SLcf10KW9PiFTSYgUtIZmWEdxU7hwAsxGOLxkskD78lx/F4dGh3SuVmgEwfY5g5trSdokF95VEWrxXqdwpPES9c1AKXGEDbPkzsPZz8r7Q4JfIZZPhuljOV1Lm7bLvxfCvHdcrCG6mF5Wqa15ttD8AgBGHov+sNCvxwXtvxjq6w3l1tAi29gc9uxoAU3mZwY3/V2Tzqrp43fKktLKbK+iqeGkv+pLbTu8w97lZpDxf/uX2S0b/vuSWL/4xOb3MDl0D4Gu6pp8hevCDg9++/876SWE+/9UlDRQg2XFvFkVZ27WzWG0jf8gnQU1MGQAOAUtUh8EJ9clLS+gONUwygDuDq6lrudaMtfUty+6i05Uhx5uhNKkohnj65HF88vHHPqrXp7lpQC5blVdZA5QAr3DGXGDwTCBwuVCWXUnDuVAe4KCyQQqgxYarMYdYDMYalzVZTpBDFYhnA5XASkUj/KrATVVpI9fJmMSX9SmcWuUL4AzQarRaPia43ipHoy2A2qoL9CCDLOCsMiDysFQUcBIktBYJgXEmX2VQGVN83AvATATMJ4O+ZX9rmj1Q3wXrGAAM54XJulxGz6zqTHXJpMERtGwxmen59JSNfnBBkX8EsFBnNeWvHatra9FaaUV7pe0NQZuIfdQExJUHNHSwwICDeXh8EPuHe1okDBQO2eUkxsKpWKiCm2rB0e93Yyy3pfnEcr/jk8NoFObx1o2tuLmxEnVlez4aWCl+zvVyWYmMepSBLEsoA1cVFIGuWjhznMQFZ5UNTHBWZ6oDtCvQB6w9gnI7hgRAiJnplQ2C2NlAx4KIdC+0QGT5IKyuiybLlh+7PhQ+5TvLthEO4XSVnTbnNDj6H6IF/R6q2wYCPGp/LVpIL04T+AUsqIIpbAqvOC/ohRtRgsQknZMnXIcnIylEarME1PPHiWPJRrxabO3sasGy4TZfXVnVu7QeG7rf2NrUomdN+SuZK4wIBNzqBIBlqD21GSklnKLUyDNPbFef0iIELvCY9wlxIC3o4AIvq58ZrMNRVQhz8R0TwRYK9FMkA3bni2Yhn6luMG5b5RUAQ/9BLAatNbQr+oAfP37s9uOdSuFkVKcGPK4HO5vcBhld2C+uefkATBgWjqjEQ+c4AJgFJu87cac+d9EHX0aq3q9FeHcQ/VPM2EyX00j3F+V50f7VRNzEQF/xkgiAi4ozla2kJthcr8W7b9+LVY2BAOA4S6dAYlJaGDKZGeaFzM6dn2NZMOlxbll45ocL968yoqxnv+BOlF+ON8tp1tZ+K+0xu2T+M6fz+9wxLcpzkz9/0aTyECZ/rnR8f7U99e5ruqZr+pmhv/8bn/xfikvF/x0cU+RU2fjWbCxFhZFP4IWJxzurBXCLArzIv84EHicTAR+BUkAwohHmYMpXr98P9PNa/k4vPVMREwrcG04sYyQYD6cCXxMBMYChnE7hRGgiLzcFPjg5js/0TDwc3oCO3yQnm7aUCXALGM+tjQFQlNxPBcoB5mhZOMXMNbzjR/lCVyicJIAaKraYzODEAoRW11Zjl81jO9tx++523Lm3FTdubAtgtg1UOVZ5WfGXBBNLyiNKEYaIZpx0rYrMm74mgF/AJSe0aQGhcrKBC+7uSAZdyIg5sDhAqwWiDsLeqhvlT+AXNV2AeRYKmKXlkuPgAAA2sm1ubgjsbihPWlQAgnVlIgZoInPLBI2YA5xfZKz39p9Ht3uici9Fq83JZhXVAwdgDM0h9gY5b3xUfWqRkE7HG0dNAJqTAEsM/nL3HKCQRhZKz4SjQAmg6oUJRlfyBAcXLh4qz9CnW6mmTXC4+bmMP1MbkDp2EdyaFAdOABwmF8C1P+1nlOaYPMyLdOGabMRFzgCZ9GGLG+AmQ38EzMBlRu73+Djp20W+NHGzHYNMmghJlxPh1EgpEy+lrC78PyOSJSwFzIg6SGVTfqgTc5k58ptjsVdjG13Pqjs4dKTGwo3FBPKulolV3ml3H/NLvHmeQLxGvSLSTTZRqgvnQYbP3LTeMvec/qd3AlV9fOL2G0MbE4Y6y8jp/JQpbyNoEfxCCeSle/oOXxZYSFF3yN3fv3///EAcDP6JIw93HvFXUgJ1xEs8bpssD7nmEq7Em9JI6ejGfr4Veu284/G1PZ9TXkcsuADBqQ8mrnutqvFBYwYLQcpqTnr2Y71ObaVQpJxd5b741jhH3CYnU1LBl90suF/29zJKaWQm7+MZXRVvngfGmWTSu+wOvtB253GmEOm5TL5YTOMd9otnF350zUl2h3mFnbXENV3TNf2M0acfd377xnbpZNwb/ermajW2V8ux2liOjdVmtJsCMuWiJ0O4r4gOoAFhYg6sBhZrTWCzVlKJVhV4Xd/cifX1reB8fgDdsgBosQyHkEMYevHgi0/j009+FE+ePNakxoEYgpfVqkAw3FUAAp+pAQCJUzpV5B5gNeKAh5iXAX0ABk5BKyNSUGXQ5oCIMMAuCUTCzajoX7tRlx8NPwpnuVKN5GiY4HMv6taaK6tRlR+OwYUTXG3ULB/KJ2k23FUUL1zYgrm/MHSZLJUnARdv+oKDLXc4KNaVqbDjwSAKmlTgPs/JlPLOjv6i8gWXMwTcSZ9hl419qHdDOwViH8VSU6C1Ha2VzVjf2rV8MwsIOGA+FliGcFY/Rg1pggZUosVg/2Avnj17oropxa1bN6xHFrETOGcACYAVuoPZVDbsHEX34HlMukdROZ3E7Y2V+M6921FfFkCaC1gXAESUSelkoMCTAkaNkJ8EhyjBmfLGyXR8nq9r8VCToU2riBMoTT4lawq1f3NUiU/15SiZoLDIjUmYT9yIuPQGPdcbGjwsp5tNJPlku0i4LLrily8XEP0llwEmLBvhkAFORyBPze1F5AHOL4sFRAqQfTfjVPm1lgtNuo6NfGf5SLRoz+rIpJRcV9gTeLJrVkbc0oYqotMz5a+MFhMWT6oW1H8dHx35SO/nz57G0cF+PH/6TO/Nx76HY0352loMAVaUScWYQxMSchJEniZgpy87adNeWrROz5R4UX2y1oxKez2WqnV1y7L6pfq5Ko0DE7Jsn1Nejp8KKS/OlSrBGkDslOonT8VVxVXtNVSfSKr0Cub8/vjHP4rHj5+oOHqPCGOurNqYvkkFpChfSaktEucX8AvYTXEloIsb7ziLpdwNushhqpOr6uUFgPQ16XJ8i/dXpfV1yGrQdKW/lPgaA7NC/YchemujFW/evRlvvnFH96pLjQP5cduUOoFPykvH1XPlxcsp32PP/OR1nxLyhec2tufm8v1LDKRrai2R4+Kabq+Kh36CfLjbhzHGfniQzHlcIj/J/PGMe5Pi8C8L86LR89xklGonUW73vfxfA+BruqafUXr4ePLbb9+sPyovnf4bDS3+N1rV2NkUeKpX/K7D2WQSgEtWKlUEulB9xud6ucNh0wBYa7ZiZR1tDC1NngrDDMAkr0EWzmuv14mDg2fx8OFn8ejRgzgUWJsIAHuTgYAs6p8QLxhP5tHrDs0lBQADFIS0zSVl9ztgBrVYbJgxMGdwgQst4DCeoIM2BJgECuXAAI60MiAUdUocfwzAJr+GNAIcaHiAW1kFGPI5Wc58HkfrREGTa7nc0PyAmrJZ9DUJM+gjykEMSVWWQKAmTctoym2qepqMBgJRxdjZ2NQCQqBK9VUuaTEhMI0MMFJ3iD5MFR753iEcPSVcWE4q5erNtVhdSyIkFpHwaMqsIkCotNuA9hqaLGZxeMzBFkc+oOTo5FBAuxK3b9+M23duawIQoFa+DCJlkHOlvidaiBw8fxydvaexNOxHS4D49sZqvHNzxyIRywLEiD9Yk0IGLtwRZAf4Wh5Qt0wy/vyu53Ctl5Q3FgczuOECFUXlxZ/VZXdcIkAEmwRzrpM1QORGzwCsHHKClgbuaUsO+2AiohoURH4yjrMM7Z+ASeoLvrcbGSRFuem5AScToq70W8Qg4KIDyAHBREE8fDGoa0EEqKffk2/XvONLk7xjdX4TlzZNdzkpb8o/fkmX/PI0+bNzyiOTq2+IXfmT/fjoJD7//Iv44Q9/GE+fPjfoo4742jDQogoVbe12ywsZ/MPlLxbJMxO9ouElIEFTlj4pu36VV1m5p0RogzhTmxUEfJEBBgzrxba8c4LSWR1eoryOcwPRDhD1d/n5Sw0BdIXIMeXMwWdyTn3OCyy5Ix/NwpcFM19YPvvsU40lj9S18nCp6MiZI2ZDOxEXlKeZ2yHC5FcWaaidY6FIv/WidqEsEO74ZSFpkJ2FfxXRslDeZ3LK47yKXvbsRXfXWLK+hBb9Y+c2XZMsOcMqGvRKevfVfVSm07h9cyveeed+bG+sKdRMi/2RHqRFfdaNfKVv0Ed4Vy3zr+f0AZeT57ond7nBX3pnLxn85c8ILXsexnaeKV7SwD/uTgDj8jH+4Ie4NB4Qxn6gbLywSf2Zv9yev895PLzL1n6S1RHGdgJl/vIxSrV34aZ775HhXvacmCc8tuFG3Jn7NV3TNf0M0m9+b/BXZrOzvzybnM6YROCwMkigUxeuXNLWkMAfOl7LbMQRuOKZ9fAK6CGz2Gw2BV4EePvdOOkcxv7B83guoHWgK9ofBmy6G480oTCE8ksgAc6sjbADYhZwWpEFRZSASU4jSuI0KEQSGYADO7U/3PJBFRliNpgxySPpcNTpx/5xJw5PenHSH8VhV/cCGnvo+e30DGrRywu3FyB60htYmwRAHI53r6swh10B9pM4OuhE96QfQ8UzkJ8JGh+E1AHBnhSVd0RG2BwI4xd1a/XGmuqqrbwoP/NlgV6A75LSE9BDTGNZwBHwKCN0nLhvMqp8TeRpwuf4XtoDQDYYcLQwG9+o40GcHJ/4UAcmCjZHITbRaNYFipbN0fTGrgbq6zj1T4sEgXOGfOSiawBiTRxVAYuG7MhMsyHGjcDEx1SBZ0iNRBkvzTJuF08MAgbkGQ0G9Jl+t6e668dIeUPsRB7MyfZESVyOL6s3OkCalhIgFQiDm5w2LiJ7TbL5JIjflKk8rnxzEnaeAF4wuYqxNBFlE9J5gRRLZgfEI7dM3p0vYpFf0sl9u8jy7+cyzi/eHOdFvKkP6rn9XJBzbf/UV4r33BAnYBtxCOWFesGdNszfQ8JaZGd31/LA3NP/AWtOG2NKeSOCxRyce1FafK1YVjoccEBHRQwCvdCkTz0SGICd03meM7e8DlI9XDz/WrTg3XFl9kSpvPxzO/o90LtBHSnfOzs7cfPmrVhlEyj5V3gvlAmStXNOi/n6ch5TGQDAiBcBgEkHsJtzfum7hHM/Ul7czy7l9irKU7qc4qvoVXWY1/Vlct1l5tWU4qZ1AWdpcaQwctYa292dPQNr66tRqpT0rurdETJe1kJ+SWZZ48Wyxv5lxgwZvuwt8cWABa7q5lT1jpo99gNwPLo1pywY5orL5owwlFl5AYASjxeVeRi5Ax7tj3fgBXeFV1gbPTvVlbJhEgNG40J2f26ytPJ4SY8xl68e9DXC5UPcuXFYpSGTX51m7rbghytzVM4RT274QdPGNV3TNf1M0ydP5x++d6P80Uqz/GubG6tLDPZsEmJ05CjSWq2hl5tBiMGvYtCGqAM6cuuNlbhx816srG4ZPPYH6K4V6Ox2otdDwT8T9ZnVrh0e7cfJyXE2+GYD0BLq1AR8ZQwGC0VNQjOF7RtUJFDDoIMIAqAY+eS5AWLVataSqjLAJ+QjaWXM+ZU/xDbY/IbO36OuQG6fwxCm1rHbHQwDbRQnyuceelfZjS8gC7f4WAC6K8DLscWjYVLPxWay4aAvoDKPZQY7jXynAsLIAs/kr3vcF/xeim0BlVql4VPgjuVG+uRxNi0YcCvzUakjYlFV+cvmAntP9llJ9cymsbo5xgBHBtu+Fg8c4Qvn14d9KE04lmsrKz4UA3lhOILUDWCBiR2OMYR2gYP9/Tjc30vc3ek45myGOz6IjXol7m2txZ2t1SgKCKkgGsm1hNCorWlHdpUPUKZB3RNVNqibA8+kpDpAjlwOaj+Bc4EHOJZj5XWsfLLYqVQ5uhdOveKl3QnDhKS4ATWOj3gVZzoI48zAv6TJ1ukLlBicKVwSH1BfkB/yIoue0e5MN4o76ytKwHmDi+iJlbzrGV8bvHBTPu1NYcgDog+cHFhDBEITNE3LYoDnLjv5zYi0DbQUQf7MMpP4lx0AyZUc5nQROhF9NLnpvxYSfF1pt9DYsZkOORHAq6t/AOrg8nKPZgjKBtcfOWG4wkkMQnUDoKVOlC6ZzwFCAuhyoq6VlnIuwKI+pXenUKlFUe/uMiIQAtunbERVPSk7rlOXRXXGNacccKX6T/W9+PxrE3nLrIuU1w42+lDqg8i2r3gT3KeffmoxCItEqa/Qd5Lv9Hs1XeQfeWIW7rwzqJ0D+FImFheAYQgADNFnXDmvWV5SWMzJy+rpcv3mdJV/j21X0KLfl9kh7lF/5v7ikx4RBYp46/7NeOvNu7HCBjgtvjgkxmJBAsSIsXHoUJF3UuMVJ2DyhcegWGCZd4wDlsrqi2zIZcw6N7pHVOvcKAxXLypk8JOevRhuKQfh+XPyIHviqqpf844SPovD77mMCuj3HAYCg1h6l9M4kPxc2BG/cduqzpPMs2tIV94d7tJ7RFdM4HbBrqeESMA59SePMVl9Gxirz2JS77mma7qmn2n68NHsw195q/lbjXr915YQShQwLQn8Ylj1+9Q3vdkTNsNp/CxVmlFvrkep2pLXhl76kl74ooBvPw6PO9Ht9jwenJ7NrH1gMBAg7ncEPAUINQCjNxZurmVuBSDhfvLZXyOMJqS5gJuALv4Ufq7BGq0RaBfgMyfcQjhkgHMA62gEZxTOsMCSwqBBgF31RfIt4M4JcwP5GU5OZUdd2DwGih+9v10B2mOBfTjAAHigFGFOOd5YoIAT3xD9AJxNRkyCGvBkB/R2BfRHAtQzAeq50ufoY7h6HA5BmYaDSXAABvFyUMfxSdcnvGmEV9wl5WceQ90zTNbqK0qnpmE1qV4zR0UDORx46oNBG3li6gdQubW5JbMRKystizg06qh508JFE3lf5ekpb0eHR/HjHwssPHoU/V5HwEkYd9iPEWro9p/Geq0cdzZW4+ZaK4pMiKgqWwLgqUPQdqlryArQYYBn8pThORORwSXcscS9RksHHGoAGgDcn65ltyYOJiN1CE/KGOJJf7bSF0ZalIxVxwBVAE8SgUjPlZDyxh33LIzUPrrHKQfFFkHIInWeuBKWZYnqEjv1aQ0WitkbzZjwNcHCRUcmGG7oXIsBeDieNKk0Jl4jQ+JKeWByM0hSup4A5cyESnIGMjhkdGGTHQ9+phwQJzY4nZrombgRcUEuHYDrOlScMwE02vJI4JfFBgd2AH5RDwZQV4aVpuqMfCo1F1lpJACsNMiPiMn7VPGdIjokIIMIREGL20K5Fqfqb2d65vDE5fApf1xdpozyZ/nzr0fEkxkHz+8v4gLE5nGTLOCT+gYAs3ERlX4ff/yxwTFAxnkziOF3QS/LH+6IU7AwS/L1qHZU35PJOesAYeKl7jEpLpXZ/7+a7EeZoX861KVAxPey/F1Fefq54fZyHC+zQ+aQGz/yfquuNE6y7G5UIt55+168/ea9aGoMQYQL4FuTHe0tgE++/hUFflmY8gXQx9Zj1Edr9ZqvjEFs4MWwD+BKwzMZ4rM/zy9ZOOLOTeaHZ/hxmovPdc/4Tv9H17w33yp+3GCKVNWnGSsJa6Nni+FhHvC+uf117+dOJ79S3syfFwDJPwsBxm3GBYP1zC2BdLjjCagjnw4gN5DP6v+arumafsbpt3/U/+SX32j+pgaFX6/UGmVwMOBsCvgTuOGQiv5wKrdi1BrrAsAbetEBbWWBvLPoDcYxEOBDPIGVNBwLPlWy6S3JLaZVOExDZD3Z9ISOX1STAa5RecYGOm9a04Q2AwCzY11AA+4m01vOYUuDV1XuSX6YQzTgkAJmkJdcXVv3IIZ4BarHAOjI2sJZRSsDMsAMWIhbgGs8wMuN67IAL5vgKubEAoK1HhB4MPCWnQ0lnIJGQYoCYvyWBFrZmFdRWDikpzPjEuWPMp2q3tBlPLGIhuZyl3Mko6xrdipp0G1qMmlrwG4KuCnPKhf1iFwsXAbSRDRgY4uT3zYFeBsuJ7psmYDg3LAhrnN8YmAOB73fG/qUPeqKE/7Acv2jg+g8fxrzzlHcXGnE/a312Gk3Y0lthOx0QQAYAMTkD0hIn5VVVoMM4EWCGG5hAyxkNcOgFaCeNEIkTguAkLS5ekImqC7Jnt8oft0TlkUDoi9sVgPMIdcMJUBJPi6AJ8AH4Avcc17lztVgGH/8gxQOWXMmJfLIRrN+fyCwzgmBikf+iQ8w3FA9svmP/kYdGACTV8qqdiO/ebbJh/PFrfwk7nPKo704XKILW27n/6JROKXFgs0TNoBDE6kXebLTR3sdFpF9g1/ku5P+4royoveCzkZMGReKsufg14YMyZiLpbpAH/Cp+moBNWj1pg/EwE0Z0HM4XPnS50U6j494Mlq0vx6lOjO9EPTiZsGH7AUDU/pHTeVlX8H+/kH84Ac/1IJp6PZwvauQWTG/gvJ0aMvEpSM818ttCgF+cTe38GsSMbi+dGW4WKTL9Zan+yp6sd4zywLlzy/H7Two/+riyovKIgDMwonl2vpKLd5+427cuXUjahyxbQ4wffGCs5q4qzKqJ97LxFlNIBCAaH9yX7I+csKlsC+zEza5wYVN4W0UX+6erry3KZ3cJODKV7IEznlnAJ85qMbgZvWbvsrYT+ZfJoFWQG32XObcbvf8+QXAzcEteczLDXh2WL2L+D/Pp8OQV7llbXBN13RNvw/oNz88+uKPfmf9N6u15q/P5ktlQFunmw6aOOlyUIEGznIz6q3NqNbXNEhxYERFAHRu2dqlQjEazaY1EXhSEQosaUBrNhoCzBwmUWNE9uluiEr4+FtAKkARDi3iBHJj4ONTrHfje3KQYQDXTMKttUiUOKyjaDAJJxnis+b21nasrW94cIWbWlZ+m030e65Hs9WOFYHj9upqNNhNX6tFa2XVOlhXVtYC7QtsWltZWTc3ATlEdNnW8dds+eQ17OjiXW0pzsZK1Kt1lbGi+1UBzbbDoEoNfcnKaQLgyP3qHnVocDuRQUajBnqUES0BnLda66q71ZgIzHe7nITXs1/qkTmNMt+//6bBPZxeuDiJ21oKTvc7OTo2p5DTxIZajACiKefO9rZPkJsM+/H0wWdx9PhBVAV272+vy2zERlVgaCowARdY2XS9q5IBUWz0AA8l7ipNRyOwqAAkaSI0MAQoKIzcWOTQUEzBTGS0N5MCoDK1Iw/0PIufiRN903CQ3Rdg2xKrwqIFgsYmJYAQ8cOhA5QYcJKXDMQ4WsWLITxJeZL2JEq9a4GgsL3BQHXX1eKEY15dlOBYcMBQU4sEH76h1Obmhit/igiusD+rErUjJtwFEHReFH92a2/5f+jCdsUz1YHLLnDOhEl9AIa86NFEygRLOZPoD30B0A4AzuS7Ab9yc60p74DcBP4BhaltDIBFPKNPzjQtzwDAbM6stXwwxkz5V4KOI88e9boIzCgvaed0GSy+Hl3El6eTwl/EkftI0S5Z1SALYUAF9dXr9uKHP/yRucEssHkv3A8zEPxqyvOcwC3gmnJSLhZrEAsiL7Lklvct8siC8GvRQr18FQCGLtf1ZVp0u+Kxn78sHO9gEr1hsZf6dFnlu7G7Hvfu3ortzTWrQiwLxLKAJScY9QD3J4y/8qg+fKKi3P1T3Fx5nly4JrfXsVOQCzvpZn7ouzzz4Tuy826rb+aG94TnaiTZk9uy+gFXjy8qw6JZDGugjV9APuEV/8Vz4iNMsif/mZHd+WARmgNnGeoWt/N0ZDcQ1rMrmumarumaftbpf/9r776vgeDvTSbDXQ4L0GgTtboAoEAfG7x2bt2P9a1bAmD1KGgyXYKzqgkEgFKplqK90pIdDm8/Bv2uN8RN+bS8XBAI6caPP/k4Pvn0U7kBfODqMeEiesAAmGgyA8RZabDuAFgCAUxMAiMAzfWVjUA+udsdxOFhx/KAbBa6KTBbLnNAxsQc2pu7Nw1eAdV8Tu0cHytfIw1eRQH5mkBxPSr1qrnRcEzR0GBZZDi0lhcVqNBEy3TQbNY0EczMQdRUEWzcIn/D/iDqGvDOlN+Toz0DPmuhUHjUtmGYzBHR4Fjb8XhoMZCqFgYrVr4vQF5flZ9iHB11Yu/gIIajsWVB+SRu7kapErdu3zPn4fDwIMZqF3T+bm6tW6/vkdxOFBZMBCfDnwUVHvng6Uh19OxhPPnkB3F6+DzeUjl+5Z078fO3tmNb9bB8qjY+0yJC8wpHJtPecE7twJd+tRETDng4lhAjwJEbOMCaAPWYdgOAAt4IZo4/jnroT66qJ0/Q+rM6NT1i0lsqCMBPploUcOwz8qeqWSYQxZWTIIoBC+3BNYlYKH3An+KGOw/XlD5imVDFwRcAH9ahtmShMVU+0AQBRxUNEKiDQtxhb++57W/dv5sOMTlTHNmXB/ILZ4uCGxgpvLlATIYiABiTaAKpC5/P/TTRRY+WPRX6wihfPgKcfqcrkznty0QKePckrPj6/Z5FIFjk1LVg2dnaEHjZVvnHyi5aI1RDyhcAwuJEgAYZUlFzOQenKsNpsRaDJS1Yq+04W78Zld17sby+G5NK0xxhNjdZJlJtuAjIIMrm9hOlNn9RVOK1iHc5i3cRFF6kpf7jXCc724gQp4LbW9HCkzr56MPvx1/9q38tfud3fscgmDEAot/xTi3mO7dzzU1OLCZcb6rfXG6e8YvFJX0sB8SESWVlkfPlsl7E+CItppWTy3xVHFf4zenq+qWNv/xs8X7R7tMHWUrqHV/W+32qvrZSL8Uf/eX34hd+7u24c2PLB2C0W6gwRM87kSugO6wsuhjk8i7Lhcf0efd9EjDhIbsjHH94tj3Li+y56E+KGwDKTW6nP2V2nC2Slbu/2NdSe3Kf3MkLdx5/Fgg3+UxJQI4jxUN5Li/0csrdVGsp+04vubncpKe4Uj5SH7HdPhKlUeKarumafl/Rb310sP/u7cZvDManf2F2utQ8LZQFgFei1lzTRNuIUqWlQaEcwzGfldEIwWRS8OSRa3wAOPd7/eicnAhk7FulERulOJr34ECT+XFXKWlgFgjgsA2AENw6A0ZNNgzCcDjhwLIpw/JjAoHVat2bzOAA45eNXohNAIDRuQuIZlMdmhmIv4i8o9wBB8iosqlsOBgoTJLpBcyhGguuKwAYWVT0Hg8HqDbDj8D4UG56BieUzXBjZHsHyCbD5VYycLFnPJsYpCEKANAC3CeuGukn+V7LYipfeb1Z+8W8EJxs5w2Ena7qSpO+0gF0MbDy6Zd8c+DIweGhOb2PHj2KvefPDHz3UYcm925HdcwhHGMOfRi7/o+ODuPw4HmcHO7H6agfq1qgvCEAdWutHaucXCfgtgT3l6GeCcqTn4wnM00uqk9NL9nkowGeCcrgCjcZgRI2l3E4CG2GXKW5cvj3pJCAEiFyyidS2oQn5i6pzpIIRQoPJ4oo/Ex1i4gLdQEBTpiADKgUC3YAcE7pcz/pJSBoMC8/dpeB00veAJb0A+R/19e0AJEbXy2Imk2a5iA5p4pTfYoJztxePPAEAKW4zLl1R0iU6irRhS238z8z9AVFz+Lr6dOncax3hT7YVR84Pj7yPRsLO95Uqj4xHCnvxWgKsLWaWnzSZk6XNlF+FKWyaLtTyK881u9MYWdKc6b6mBersSTQuyQAaZEIAUC9UC4j5LAL5mX0qmdfoixu00KwxSjoE4kANSywWCCz6Dq1zCfvxIMHD93/O6ongCsE8DH8eEV2rspr7kbf8iIne+fycufP0/UVkX8FOSRxXBFFnsYiLaa9SMk9RXU5skX/53beadeqjOryTO+qcKXFH37+g/did3td4FdjphbmiNeY0+53J6/T1CYpObWJDM+Tn+Qv95OM7HJObtjlxr3dCKd3xy8Y5UhX7j2WZM9od/oi97bbfxaH48vCkocsjjzNNH4l/3Z3PtI1jRYyKtdFf8nDpnix4y/5zcufDPnJx0fuGcXOnxPHeZopHm6v6Zqu6fcp/eV//bvv10tLf1sDzf12i13TK3qxkW/S5LtUsd5eMAggAFCCHOocPbyMPzJMeHBMpwJZ6cpnRzi2mtw1efHZqggHWQAV0HomIKkgGlj0k3+FFhBCDy6foDTdKy0OlSiwthZAmwuAAgoAi6TPoE+ciDOgSkvDpEehquxl5RFOLhzD+WwsQIU+4jSIwR30oCo/5AW1agAyQA8bjuaaNCYTdomn4Y58AFwtmytg3mBinrFZh7LDtUhDKNxID+DKL2IQ5pooDWLp9jiJbBio7iHNarkmEI9mCAb3CwOnGs4g4BBxilwu+fjowKIPMCjbbRYEAjFKp3AKtxJOoMrpOpzJfRrL83G0i6dxo1aMd+R/txSxuXwaG0taPJzpueyFstIsKi3lTzhARVCeBdzhH6ky5I7JQD1pKV9wHo+PjgW2e26DutWxlRQ+Kd1nUlUxFJdKnQFWc148AS2pvtRv1JEGWmygcQMOf9oYk1RgDUejGMgdO0TccLcByHl7AoARmWCepM5RK5cmST5PIqNXtQaOnmWA+wIA6lkCvt3ucXBIiDmq21txOh2pnqeKS3lWHiy2MR0rr/RLWk3dSflLU1vqCwkkUz1aELnSVDO0MY4i0srJzC0/kHGl0BeWo6c+/KMffxx9lZM8I/vNu0KalDcBf9nVt5sq+9bGety6saW6k7v6HHWQAwNzxfzyqfxOwUFtm6kehlps9ov1mDQ3o7J7P8rbt2PeXDcHGA0RcIDpd15gZET65GURHPN80e116Fycif9k7gUiLqVFX4OUBv0LtW+D/tDiK5ubm1oI9OP/+3f+bvyNv/H/jo8++igaDeVb7e0xI4U0Lebtcj6TXW2nPNBWOejNn+Xl5RllTe5fyrDpItYXaTE9KI9Hr/ALdBH/1f4vU3JP+V+kRf8XdvlRp8NnUU4qacz1DjSqhXj7/m78D//0n4zdrRV5mcRM4zKLqpXVVrAJjnC8S4QlOoBf4sYCAnHTE547GxdpfxXRby6XjfvkxjX5wYJL6oekk9oEMjBe4Mjj6kWLrvnXGfuU/6SlJTkQPnfHTllYtF92X7SnstG/sq9aCpOLieEHMjDO/EFWx8Z75LtruqZr+n1Lf/FPf7A7PZ3/vXar9X6DAy80EsC9BI/AjWWg4rVnh7EHKQYHAS+O4QWEtlotRjFrdeAT41iAhk+VQjoCOWwk4JObJn2BWVMWH3J/iBEolAcc4vZgJHDqzW2IT4wFqDWgI5KAPBayx+wWByACFBkMGbSGAptT+auWihZj4MQjwqClgskPwMSmurQ5js/rnGIG4NZ0rMxwihrgl3smYAwA+FSGSQHudLNZjWpFg29hKjCaDipg8GZeBVB7+oEz7ckW4CSgqTKxuenx0ydWhbW1uZ0AI5ONwCObUgDMlnmu1ASKWFAoKuVp2Efnbtf1ub7a9sY4ZI+1/jBXfKzyDcc9gT/FA2ab9KMRk9hYPovbyt/62Tg2lNetkib62VAeBCZVzgSA+aSvulZaWu4YApsTx+JB4B5RFtqMI7GZhNBJDLC0yIjyDxcJztxKu2UxEUBlgTIzqaifKLTrl/Y0yDEAhmOtfFCfAnlw/dMn6b4XS3w9QNSBz9WNRtP1NGPznvJFGwOALSur+iVuNJjQx4R7vVGyC5df+bTcp+KFe4oKtEajFhtrKz4IADjK4oW2Hihd5lc0MijrzqsnYwFgT4wyBbXPqV4ExCUMyN33E4BURKmE2SQJgRkWATALAOJW8JjJnQ2Q9CvaDjBL2+ccN8RGWGB2j06CUw7v3ETUR/Fo8YL8tt48h/HGxBxEKu1l3LJ05wsAeFDTIvHG/aju3tUKajPOas0485cSspaVNaMcEObEc4zBwoL7V9HXAsAQ44bqA6744dFRbGxuqD6W43v/3YfxV//qX41/+A9/y+8GURLfYpyLebucT+zKfmbo6xcAGMKO4atCek6fIF9fyvQLdJFCSiMn4rhMzuuC+1V+crr8LI2FKf70KD1/0c5VfhiXlX8Wypz0CAC+ubsav/hz78Qf++U/FO2GFpoaG+Za4NeqRW+uXeFriFrC9aD4DP8U3n0R9CsX3p9UjwmM5ulepsV6gBiTqcvL7qmfJ3CMncJwSRtxU/ul9JI/4kh5SXS+qL4Ur0lO5NiWBYKpkIDqQt6JP7umUGk+wlz0B5gLaRyH8jy7zvVHFngfExS/pmu6pt+39OHne72f/+6bf7PZaP/51bXNzbrAB/ogawJc6xsbBp0+erfOiVV6lnHuGAQAv9vb2wItzSgLwHFcsYYKb45qN1fMqW3UUeWVuJ9sKGODWU3Py3DuNODwyZcJnIEQN45PLgp4lZb1XAAnyX8uGxgJpEerIdCluNgoxCdTjrvVSKcBciYwtqznNcWf5Nzg7gJeq6SN+hyl77zIAN6txksDmrCNASmgy4Oe5oOy6sBq0jQBwwlOqoDYfZzyk/RkIpcq7wqjedxgB2NukgdxJgOhUw2c1AOqfLB7HOWfiMEWOhcrcHhgQhp0OfgBLiF165PZAvEAxAiWo1KvRK1B2crRrJZiReVeU/usqiwNTYY1LS8EmVWPgkyqj1NVNCIHaSIhfaVCenJLYgv6pSwkfwLk3AAq0aPKp3xPSsoXogWciEc+6A/+/JpPmio7MwXzOPWBxgs0gyAeAxeVcrKAIL301QDREri9CZTQZgBtRFIsK6w40+EIxE/UqW5Jg/gpD5vsiBs77c+GRjRr0H/QrtCoqX/SZkobkYuDg30v4oiL/LHwQHyFXd4Wj5BRZrKFSMf5YFL25L1A+Z1BqC2Z8QUQiSWB/tT31IbuGyku6gK1TgBxOMCcEMcic0XvmsVEWKGp3OZIqb0IR/3TLk6KOLghNdUJssBT9Y9xQf1b70pJ7+FSVeBXfceHGih83s/OjQg3x71AV4KNVxDROlNQfs0piyoBlZxSznkH6GN+11TntC0b4R48eKDF3ljlSnm7yM1ivr4qj+qV9G/3nQSw8jrApDLKqI2oSehy1qGXpeK6vER2wT17lKf1apMFcZiL1HiWIsJPeq8gu/sZNcqSiMUQ13ncv3MzPnjvndhaaxsUn/qrncLr/WQc4P2i2Ofvqtud+PQuOW0eXtQXYxBpsQBzmufGOXnBLQe5Hl5E5yXhPbaXzA/5ya48s939PfVvl0rp0+89XhET4c/DyhCXjG4cBg8pveQG+GVxYzfHeXHNzUW4FAY3xhQleV5H9B8ND6n8qmHCkP41AL6ma/rvAX34o8e9P/tn/tTfvLG1+SdW19Zvr66u+WSqrZ2tWF9fjbXVFXMOuKK+ikEBzQ9bW1uxs7trjh16G5nkmcAARganBtOAWoEQAbj8+N6ygCPjHIMxkzzDL3KblgPWFXAKiMFUBRj4JI5cpE8RK2tiF3iyjk8BGrhlDPxFgT5FGxXFz2DPhIdfyw4zsRrwkq7ADYOdnoNemRxmM475zWRDlRcGfEAJ+mMBLKVMREPRKq4UN5N2DuwwALick8bACzcP0MZgyUY3NhECvPCHOybJI3NCHXmYW+RjNp15cx3xM7gD0n2aGUjblCYAVPU02mygU30Wl6ItsL8q+6ry19Yk2CjMo3KmMs3HUVLBmPSJwZPJGfeAwfS535OL4swnlzTpZBOAfCCC4kM6BIhpTxYryAVTt3B88rylslPkFAcccR75eG24m/1+AsBKh37CJIkoSqqTpI/V/YN45Yd6pi3hvAK4KQP59qSndEiD/NPO3q3NpGfw2LbBH18aiIvFE3HTwKR3fNKx5ohQf7AqwMwYDCuPlIm+cHhwYDnrouIgPH2PckI8Jyvn4PclhHe4UfrvMtG+cL7Z5MWpevQXiP4Dp51KQwVeUf2O+Amb0sxAqirOU7ac1GK+5xkAiSPBp4BgFpJamHIgxlKtZTlgXhCHJy3nRS2vSIiNunK9ZpSX8euQg+vfVSETeNCV/GZkf0qfcqcT+9K7xwL5888/j4cPH0bn6FjZThsn6UuU84IW7S8n90tAjCKg/F686prehZRb1WyqA+xycsxZnu2WPVukRT+LZJ8OlN0T9gp/OV08o4DkJ+UJIl8pjTwOjGrR9pRRxiXebgBuafks3rh3K9598140qhrrTtMXBBb3VCCtY666wtBf/M5zzfLg/6oTrrjx7virgx0uG/27ZBI4JUx6ThznoPXcntJL95mb7O6bukJpDMJkfZ+i6jnjTR5H8is7mdFf5u2cfM8/7Lkf2y8Mjhd9MvVd9xdZEoBmHEtjQtJiQ7LkV3nx3TVd0zX9vqd/+I/+ee/f/Nf+8P9rMpv/qeXC8l0GIzQ7IIKAgVvG53y0HDAIJU4WenCR/9UgxTCicQQ3jIcXDSQeXowQGNzhdjLRYTQYyxsAuCLghr5bwC7aEFD9xedr7vmE3ZRB24H1pCK/qTjZ1IHqr8k4qfhKSuBDQEkA0sAmDVLpszGDZQKBafJjYBeIFFhEHrRZrwkwrcSKQBKiBsiN1jlyWKZRl2kAxgWmNaE4bwLqSek6V8B6zeFaTYV1OQTiqgnsU1c+vpe0ZVIZEpeLiahSRtF7wzLCVvYu4I2uWOJlseF6IS/OVz040rTe1IJgRYuOVuJyNgC+yteKyiKoE9XJMKoCfkWB+zPLQ0/MaaWVGOQZupV6mjqoJ+pERrf+9AcYtaYGgV3GfLQ4AFTZlIhIBoCfdkLNHFxL6pbAxJ7kNRMH2ZhP8RMfWi/gAOMXOW7mJfzA/e12uwrLKXFpwUK90TfghLpfKRr6CQsou2syskiC4gA7AkqpT9I5OT5yHs2xHqETeOY6XdXijQ14jk2RULZqvR2lWjPmAosDlengpBsPnzyLz754FE+ePdeEN4uuQOpQoJR+V9NCpqT61gPn6ZyUj3RPDeSU7AbSKiz1meedchFvt3OcJlYWUhyuoneMDab0ZcrEO0Y/pU8jVkQa/mSsiuWVov2srcP9W/VPncsPSuD0RvhEONShnVVbPhBDhVau9FPgtNlRnm1kVx55JxPxzrxoXp/U/o5f+SF7mUnpKC7ylcVHuXk3vaBS+akL3hVU1qEV49mzp/Ho4QOC+V2Bw21A6JJfRJzc0pW4eL+dBnnAn5/pp75IqwBwMDn4IgxiBMTqBZbqkbGCxSeg2eoIWTxRZfJL3LhDxO4MZuS4Uyr+n8ZC5UN51aNLJuUDv3RkvqK4Q+v+onmUnhasmJwDy0+ZTP7kkT7CfQFZf719Wxvt2N3eiHa9qtD///b+BEaXJbvvA6P2/VbV3be39euV3RTFTRrKLdI9I0GkLArjgYSBMaMxNBAsGJAAj+EBRhgLsCEBHkD22AMRtiBTtgnSbnkkj2VTCy1R4mJSpiVKbIpN9mOzl9fdb737vbVXfVU1/9//xMnM76uv6tZ9C9lLnqrzZWTEiRMnloz4Z2RkJO1rtxzpBnKirqenT6LvokxthzShDb1MErCshjbGZIR3uOFcgrRjSpQnF8m5BMi1onPicLPIpAf9HEuX8ONJn5+4ubydgyaO82o1bb5dj+LsN7HbsaqxtHXcLq56HjrQhU600AaJ05Y9flGHVWdd3kEY/YPBvvR560d1fvjTTrlppo0i6xe5YdT11FNP3xz0d3/un+7/0U/90N9Q3/j9k1MTzzN4M6PmGTH1CnTmgBNme5kdZVaTAYTB2nfm6mwAMXR8PBoPotehow43R8IAFNm50TEyQ0HnS4fpJQY6Jz387ScZQDEzv3T4fNWI5Q+sQ+XII2TbJbAT4FQDljorfx1MnbmPyguP1f0CnvLD4MGnQQ14NVgANr3MQbqZdZqekX2sm6Wn1uCB/TmAxG4GzEQzY8lSC47y87remDnxLKs4yiPKCMYvd0MASLKmGSBp8MssuHQCgnEz+w0Q4jgLIJJdc8xMy1Yp0SBRyqzysSwbWfIwd7Bbpne3yuzhbpkSAGZ9bgxvMSDzk0DBA4oqhLGC2Q7PtqicqCPAxrHywAuE7FAAUAXoMwTyx0wwM/TUFWUJIIg1dzFoNKwk2eViW+CXtZ6x3pL14bEUYMDssMAqiRqMS94DZZ1xDzCjVDXA0SacBQa46iY3fFqVtoduf1jB7ZXZamb7VT5Ka3llybqcX+WfF9LuP3xcXn/r7XLnwWOB301/SnuPwU42SZXbVM6+cjPCEw1e4APEJuWAPZ4IqflSngKU6V/ngGvKm6Ue+rE0NQREc9uR/xxfrVI7oRyJanU6cc3VQVyNAIUWIGcM+IfSBxQSwi9TSxfK5OK6CgEADJhBhlppKVUHDZ+dn7Ae3fX0VB2tP/XlvMpmZmi5caEdcaPHzdJbb71ZXvnc51z+rJdWkG96PPOfWcBpN2US5ULbRg+f8LZICEiUtHHHrSD2Etnh0k08z5TqNK7zuG7hLuiFIq3IS+hqKeoZ9lmHK1FITRiEZTzxqZpSIWkAE3nHoBW16kB79KfBkxPcPADij8ultcVy7dJaWV1Sn6Y+zCB4X/2B2j/XFtn1hyjIm65jNKGLy0OXnfsAbtJUBE4M6/CDbJH8AjxyhkicZ/+W55bryOJGX+gZQ2HIWEp5V2XD8tWR+oNd7vYTy+1Zf11jxLatlfM8tLbnXJeQ+zLiVvYuNd7RJ677eD9CefVZTz319E1Df/fnfm7/Bz/5v/sbE1MH36ZO5aPR6atzVOeQYA/GTWcXYJUBIjq5BIXIA54HAhNwAmn0GdRIK11rEj50kIAcBkXSJA6EfMy8knYscVhaWioXL66Xy5cuGsBiEwMnewITFrOC7sH1nx1eEC6npXBAZixzCHAdnXWVq0c6VzpS2yj7EsAamCuOwa3KIR7zhb28OIKcdz2ogLwtM9zkJWaSszy5qcDfZSh7umXNbhEeiKU7ZGb9ch9lCABenDjylmczBztlanezTLMLhrc/Yw0weZFkHTg8Q6Lz6PAlobx5RwnVDXn0zYvCmP1lAODrany+GuDtMlAYMjFDKTluLCSnUoo0TFF4nDJ7siPAGR8miNlQltB4FldpeuaPelfZUHZxo0MZ46f6QAtgEZuTXcYBUgBHtD/qiCUM1FcCSOylXpeWBAblh10DhbPzxIPHj8ud+w/KxvZuYc9qPo+9sMgHVBZ1XCxrq2vKn3Trb1Z1xvp16iPBAITG0yntpQJcCXZTZoB26hUKdSp31pdTBpLjpoInAqSnU6pDEipjCcfHP+whAgBzhKRI/kcqk31mtuYE+peUh+WLcuvmRbptcCMfxGnrNXwGUZ5nE+GybSjasI6WWn/Xk+x1+cif5UCesWeWXXTvzp3ya5/9NT9lItytXXFsDj/JhEot9RRlrDZd+xuH1V9rsFxLzpv+Cc0nNVD0RbpRU/+Ajdl3IU982lxSLqVwmOJlO3ViJo7VnYWUQXaQBxqBrj+1a0zCHx3xgm11421j47qPWWBuWNUm5OelYJPH5frltXL72pWyuqwbaF1HPPdgVxTyRl742AW6uA7z40UuG/kxo2sArPYXaZE211ak7vxVPbhph7gpK9j5rnJdfrdE6tWEILnjPYYo96QsO4j+wDeZ9BXirj1tlAiD8cp6xJ8joJfxKyaBOnVMnh2/p556+qYiQPD3fPIP/HeT+49vHh0efVdc8HG5J2DJDgFibWgA5aCUoeNgdo9Hu3A8lt71OkfOWaqAHNTtnOjU4u6bzouvveWscoLAAK4AXgbLtAP30vKSZ4Jz9hQwvLy87CMc35gPRoaOz5238xezBsxMoRIQa6AroBJLMwSWZ+cNQJmxJYxHYQCx6HRlvxCGZzgBqQBXyQXIDqAL4yZ97McmADyzjYDoBH3dQUYHp2G3jtYrphyYsZoXL0wKMJWDMivgO7W3XWZZ96fBkW3bkKFYo44Y6OoffpQ1HTsDqUINKgF9TnsyyoFzBVJnrG1mkPRnfbEBHarDtNkzU3AtDf6yveDDTQOzqSwVIb8oYAYL8A9IXVGZUB5+5I2tCkc3wDDOsT9sY19o6iVmgKc8W7u7v1snRTXQK03sY2Z/5QJrgNmrmXXb+4WXPS9dvlau37hdVtbWy9r6Jd1QXVLaS56J50bq2tXrbgPs/8wuJtQVyz7YS5hyNEm/x2Exh5bijPIDSwBs3LZUB+SJXSzY2YSbAu9PzS4YyiePjokEAGHWmkfv7fp0ykpH3fz4OqFMCSCtmhAvug0mZwSAldfZxTKxcKFMrayV4xldJ65HycoWiPfrcMVZ0rBPXlvnoiFFnZMK4oYFAoRgDyZx7j22VT5+GqJrlycPv/mbv1kePXqsG5S4AaNt2nzHoS20nPWQYQlifR2JOU/2nxT5OlOZVx8i2gbkDegkQz/mZVUi20s8hUGUTgKjpMhTaAuNIl8TOpN/nMchyFpsP1cigV5CImebO6JmJJ35OuCa5YZI4WoLLONYWZgqH375xfKRl182+J3QjW3xGuCoe66JXLLG9cdNVqPWqcAV/MIKdD+gMwgdWabZP+U5fXOS818VpzvPu5Rld5IzjGOUxZA8bm66M0DUdUOWUpJpZ2tD8rBtRE8dnNNn5cd5aBOE4ceR82gBPfXU0zcd/dzP/dzRP/if/+lP/uAP/G/m1cF9kg4BoMPLWwwGzM5Gh8E4HDOAUIKd7Eiys6ATST+ITomOk04zO1AI2QCg6uCVJoAxZ8oyTjeuAbHkOAIsccOEZ9wEnQyqXcYPOWRgZtZipiAAVqbhD3jYHboAUvin/oiLXMTx7K50+/vzpOu3/2MWmDgG0gJACcIzjLgRH12RBv4xy94OOgCEBMC84MYM8PzxQZk53C/T+8wAb5cZvgrFHsHHvFxWga/KhcE+AABeMZAoIMoU/XJ7cAVoKE0GigNe2gMAcFMyOAR+ek30ksAqyz6IwtIMRQ/dCSwAxUov6lRgTYnhRxkwm0re8DwQwPSAorisAWYGWNE0wA2Ub9b+qm4VJ8uBowGNyggbAQ6+QZMfQIk8UT7cDAEOWG4TZRxtjdLgIwsPBKwebWz4IyXbO7v+QMn9+4/8YZf79++XzSdPij8AQh6kFBC9IHB+zMuN1kLpBHFMd1B7BlTBXgoK2wTNKHqVSe5eEW2e2U+/IOkbw4E/dT2rcmafahWpSNeFyomyNZ5CCTO9TgswoHDl71DtdV+gk23RyuKKAPDFAMBcKypPr4vEKnTY3SXOw697vZ5NVd4cvy1V/VRSOJok4wYLu+M806Mv8TII3XB9+ctfLm+99bZvmrkmaCcweQ01Hb2kq3+FSne0wYacDtZF39Ila1B51avCcWkv2EA6tCnar9s0DVNi1iC5TJ04nENd/fYXRbk4aiMXVMFmVKh9nJM8dRrVNkcjbwQoHut+dc41yUuEfPDixpW18sGXni+3b1xTsPpp3RB7zbyuD9oUM+O+ZqSB64d8Rp8XCUY2yGek57ZWb5yyTInvmwaXR/WrHFmP8o+8c8TPP0NEOUVd1roZ4giPY7qtnJj2cya6hIwOkZJ++Y8LZ4jSNuenHlvdkWcI2xjrmAXO8Gx/tIceAPfU0zc5/f2f/yf/8I/+oR94rD7iDxwd8/X26GIAHIAJv0RQO5EkOpAAcoC3AHL4JaBLADoOAKKHIyAJGQYh5LrxOXZlOU8wmh1UyhKeMpwjl2niJh/pz7KCrnwsVYjlCoCncLPuFXfoiXSJS1rkO+T8MpfCukscWhtav/SHs9zyPNxxjptwOOIoPeIDENVfzwssAoBnDvbK9N6WADAzwBrsJg4NghUt9EreAx6jQx0tGCT8pr2OjBd09pEW6fL4d2BZdvfgSHxm41jGwLpkdKA/bx44eh10tdkzNWKnQ/ko7657HRlqvG53f99tJ9ZBxwuWgA+/QCO7eXkQfdjjdLBPbtoebdIv7Smc9bvM8OK3uCSwqgEfCS9z4cZFrMjl3v0H5a74ycamwO2EHwuzzRsvo7HemYEP4MBMPnUFOF1dvVAWpPNIZUxB0OJhqOsOqmdcF+IAexpAXeYC4bj5cX7iqQbtNgbjuNFcW19XOc/7BSZl2fXiZSqyN7SjmxLkKF2Eqwy8BEIle8DWZ/PLZVoAuACG1WZ44bHBoqLudRvEefidDDuLoh7cQEyduN0EO8S15zyJKZ/IO2uB9zzbPlBdvvHGG4UdIR4+ehRtCZBfQWNrKWcAqeqyPulHn/4cIEa3j/iJshQhAyEd+SUd2ifMy6Nxw9/uG0xs60KeeJL30T5jqMZJass1fXVsAHBXi62RfNYx/1VW4Jc9rZkBBgBTJItzU+WDL94qL96+UdZWltRudtWGDyQey4f4VDvEtUKVYHc8TYrrHLNg8p9Pjbhh4rriBP9cRuFrXH4RJ906cf2En8NIEId94Uq1PihXjhl6kvmrZQ7rp1ly0vWvHCmGP8WWZT1UX+J4qlVtbijyCOOf9nFzmnZCgF/aZjdmTz319E1Mf/Uv/bt/TJ3pp9XpqG9UByFOol+gg4DpOBL4JOHPIMJnX+k4AHDZ0TQgiQ6tdjhQgsAEijkIZYeVcoQDRJHtdnLZiUEpm/7JnPOICwo/dMTgSmcY8hzpLKMTBbQg4wHAL0O0+WerLjrL7EjZ7cB7syqMuK1dMaBx3uWuXOaFox9x6kg4YV53rDLhUTjr++YO98rCzmaZ23lSZjbul6kHb5X53c0yc7Sj4VP5O2RngfjKmhRpUJS9g1reFBF5AbBit05th/LMmlh2h2DZAF/NI9RbdwmgACgBhIBKPjois8TY3NYhtkq5ZzkBlvESSczWc3ND3TGYPORLc1ubll9bWyt8kAUwfuAdERSF9Jm50gkqsTsGP4FGM9huwR+auPvgQblz/17ZEajmq3Us12AP66tXLnvHDF4qY23z/QePysbmtgCOQDdbhamuJKoBXzcVtDsxX7rb29kqjx/cLw/u3i0vvXi7XL9xqQy2nyhFBkAASNRTlzDZRQGp/mHKxGWg9rO4dEF1Gh+lYP9oXrDJT0HzZbntzY3y4MG98vzzz5WV1ZVyxF64SosyYPkFE/pxowEwYR6KFAkXKx/7uknbKDNlZ261lPWbZeH2h0u5cMWzwZOLc6rzk1ZHXdlVOSjb4dMo2hKyY+S9BOIkcf1Q/1xT3NBxjTPTu7mx5f3FWQLx8z//8+XTn/50+fVf/w0vGUlyG7BtslX1rt4nAqrtbXhLKe+202bR1H5QRG71SbE0KWahsQnbWJdPA/Rac5U1ZZac6cHUY66ZNdnETJBjuMMLOSq0HnUeUYmkvsIz0wnW8FcgN7ViH9UO1brKpO5R11dmyg/8S7+nvPzCzbK6KFsHO2VaMjNqIuzMkH0erZbrfkr5YQ/3tYu60VIfml/n9C4kkiUfbme6ZrrXdMwARx6yTKM/jDj4ZbkQxiHkgnwTowqgHlz/CmvLp9IpbSbW/Y5SpJMuJyjK/iJtgsIuyiH6dCgBdfin3RGP8WFT/QRL9wa6RskjNsM1ek899fStQD/+l//Cv6wu5CenpiaXs5OAAtBFJ5cdSIanm86DmT46jgTA+HPsyqWf/eVm7RqzoAyS3c6VTjSXSqCvC6oJD4rOOfUOU4Qx8CrUetwRKg0GOMKiU4+ZR9z4SbAObhGfI3GxxW/2K37ElR0GKMODQuii8207ePyd3+qGspMlHrMzMWjgrjPrzGRKz6zsmj86KPM7gjxbj8rkozvl+O7rAsMbZfaIN7/Z/ii+jOY0sJ3RT+On7Zb9fNqTwRcLphkEyOvEtPfF3dTgT/kAHLHZa+KUT85XVpYNhL2rgPJIGiqdAGLSiVbWSPOoP14mYWZZ9QmAR5/SoV2wJy43R8RgpwX2fGbG12CP4mC5DW6Vg5VSFrIFNgBWWtwM7B8clbv37pe3790rWzu7he3j2KmCnUIuXbroz1qTBwCwCq9s7+2XxwJbG1t70sONxax0qQwETtmKi62kDgU+7779Znn9K18pL75wq9y8dU24YkPxnw6Ayc+E2hdlyU0Dnwjf2Nr21wwXl1Zk31KZmxdIF9h2RklcedsQiH/tta+W69eulbX1C/ID+LIERWmSnEAAaRCHTyubqEPKBQCsstiamCtbM0vl6ML1Mn/rQ2Vy/WqZ4KMYKttDlftJq1FnyysHUY+n0YkwGVfNGyZ7dD1VLvqjLeR1DRimLfDC5eNHj8v6+rrt+eIXv1j+2o/+aPlffumXXM/Zrrge4maUE2oiAFqmg07C0ZEMxXUX+ae18k8IgA838ZDNG2vc+f5C7jYCDZQ+1OjmaJ9MW/2BOMuICYMoF35SkrBg3zy6cqP/CKCnMjrWTbavTJ9WuQp+JwTI1DamZMucRG5cXi4/8MnvK7fUbgG+E0d7Og7KjOrb+6Wr71BB1+tF5zzdUB75At/8YqxtZ5aYy3+aH9o3QFF1Q35sgvJp8AuLhvzdh9U6qX4um0pZFsTBRR5dVrhbsTip+ZfDXkGUS3VWCv0td5Kze/Q85YI5tAKpK+2GsY/lUhsb7IQTW4C6Dcq/jdlTTz19S9Df/okf+d26/P+euofrdBDR6UVnYdCnY9Pp104Ewq8FdDGjkYQfcfFndjDDWz3DepFlGGTd2x77EmsgNQieFTAUsKJnyu2riJdrUSF3uACFOjjGSyACRQJZ2JdbeSlyxFVayQA2/kgb3Q0ziKPT8ZSI0kdOCuRfO/whfbHcwfKVumlBXQDMGlZ0cG7wW8uI2Kz7WxAwYvZ3avN+KfffLoO3v1Zmth8bAM9MaZCsYM3JYYenfaP8YwcIWAOfwr2Hp3RrdCz7Kl9eQGL2l3Il3Sw/wIvXADcAGHDGwBxFkCCYzymT7uCAF0qYQVEdq55YWsA6cpYrsOSAx97EA3QsCrQCgG0lP+hV3mUYJ0pLLH8++hCwXbmTe3c/7H0kUMusc27TxhcBY4/mBbeVmL2bKk8EttgF4tEGH6MAAM+oHABkRWB5tty4fqUs6bi9+aR85ctfLC88d7PcAgDv8WlpZoBOB8B4Uy4T5F8glfzxuV8A8PLyigE7s7dsgTe3uFRmKEclPKX0N5WHt996s1wWkOFDNHx98GBvWxlmLafaCasP0U9dqi05xajcwotuB1OyeUoAeGqhHCxfKXM3Xy7Tl26UqdWLAsBLZaA6DtgyTLTBsN45MHXb6CiNhsUTAPm30YNGZvOQ8pUkW/PaIRLqdnZ3ykPdKLBGnvri/K/9tf+i/PQ//GndQDyIuOiXQ7lVnIhnQCxHmEQdRj0im9diHvFB0MBLjHW+IdMxr1WuQ641nlQAfLZ3thUVmyWto693yUPWKP8uMMzrl2sL8vVOsiFtv0gdxlD6hzxXX4OMIqhV6ow05U17s5zSFrBl9pdlTjwFurK2WF5+4Ub5zk98vKwtL0p0X8CXF7UG3h1iLvsM6eGmd0oAP5c/sNSG2W4nWdPwjDhLLDxTGk/Xsr6zj4Ior6Suf1K0qaDUAXMJo85MWIh06KQuZNuyC+q22W5aQZRV2NXK1fTyR/70/znBgRz24cfEA37x0ZqNsrXNZABR9Es8uXvqqadvMfrFn/qvPzpxOPHfC1h+lM6F2T2ODBjZSdJJZIeYfglsIXeC6jwT5CELwEIHcu6s5R8fVKBDis4JudRLXAYn5HKwyniAq5wBcrqkWdOFOBLGul8oB77kpJDDNdzddfMBYVPa2NUDd3WHLOUQADjDwj/AJ8f0D/tjphTOslGA88/Mj1+AE+CdfHKvHN97swze+lqZ3n4kALwnAAywZdeCOlCh0wOr7FQWbEO1AwDMIO6X3wSA/XhdA/3eLvsJsy3XvB8FYwd2zQmgcFPALGlhnbEGTteN2Hmi/HnULwDNTgo82ubxO+ta+VQxaXIDwwbz6IW8rlpg0G+tYyuDmGzgKHTufJukM0IlJ1mWFuwBssWyovC5bF6Ce/L4kT9nPCsQeeHCBe++wEzXvXsPypt37vpFuKW1dWV3zoMys3xsu8WHX44H++XqJYEDAei3X3+t3L59vdy8cU1Yf192UGeyi3xWGm4hQbaxfqyCl90oa2y4c/d+ef2Ntz2wLvIBlqUll8eU1B0rD6wBvnbtcrl0Zb0sLMyV/Z0NleOB6l5tBFCiygP8TXDDFxVpAyhffwp5elEAWPEWL5aZay+Vuau3y/QayyAAwDw0HyZURJtODsq2OY7cPmtwxD9NNq5XUwcMZzuPth7XNmX/+NEjP2ng4zLU4X/33///yk/+nb9TfuPXf9020k8g67am85xF7jJmB6udKLMxW5xtJijyG0d/kl1/AFvO0c11BjDEFp5QcLNI0fjaQXmHiGNwbCBFemFHAGDJUjbKI22zfdyPDhi96UYFkDfKieUPapVkU25uMLEPed2Acd3ruDQ7WT7ywRfKd3z8o+Xy+qpfimULxGW1G7UGqR94SQ86sEalo3bOOwQqR90gkkc4tnyTasmRDT7DrZJw+uQlyeVeadTfZSx2eTT5VM5qeTmcsrGbciTXlEsre5La9LrU6ietVqb1jzLFrggPf9tgFxR1TZzMV9gaOvFnhxYvzdncbPop/M+yuKeeevompi//rz9zff949yc1rnxPdBbBdCLZobijcWcSnWOCO8I8QAAIdIxhSX/qdRs99Qj0AZhA9h/qpOKYnTD6Mz6cZMkqPxqWnWvqOxFX/hlGOoDOlMm0cXdnrhlEyRuUcikbfpRRlZVf6u2WEX6RLjPm3GTEyzjddFiKMKfBjjXAk5sPy8RjAeD7b5bDtwHAMQM8O8msNjcJ2B159fZXAiJMBJMCusy4SVM8kKlsb+fHuHIzIHvjfGZmiSdP8hAnSkOgEABk8Iy/wtmWiSUAzPId7O6Vx483ScEAmK3pqGPWvjI7uskSCKW7tLwYX1yTnmPll/1LaQWejUE36UGUJflhdkrl9UTgmrV6zLjOLbBd2aJB9KYAJl8LnJ2d8ue8Z+bnlLGBX4C7e/9h2RH4vv3iB8rSygWXB2XEzC1fPHzy4H7ZevK47O9KrwDF7VvXy5XLF11XAViUP9dRULWsQ9F2MZWZ2QcPHpU7d+6VXeWLD3GwNzIv3i0rbezlRUDA76zsXllhn+vVcvHSWlm5UF9oOqIsRKoXrwt1+VPW8otK8vKOgQDwwawA8ORc2VtYLzNXXijz154vsxevluPF5bKveFxXUGu93Hi5HUQ7gaINnqT0dzEk0bDGUqsvAbBTUZ3SpnmSw/ITt2nVzbbABmvNaesXVlfL//pP/kn5B//g75df/F/+savf+yBjpxgzPBsrB9wAXfzlpq78Jb19HXVTwc00VhK32x+x/Vxei5zjD2MDNgGC6aky3ZRzXui3OuWJnAlZznm6JBBKruEWBCNXZRXLbhUoNzjYEyGqZ5cfafPUQbENgNm3e183wMflA7evlU987OXyoQ88L2ndYEkHT4bmVL7IwgBgL6NCq68lMXknBYWxXv5CXdNvDE8BIuu0laryy1mWTVKWe/q3/VbIZhmlXD4Zcm5pC85nyJxOw+klpW7sS4CLV/pTVq1q2kqE89ONi0pOs1+1fVyz2AtLis+mZ7vMMUBXXk899fStSP+fH/2xzT//b/2pT09Mz/4+AZoXWTPHIzWOMMsR6FACNMXMrsEba884Ooz1oHUnhBru5QqwBmlmJ2J7sZjxcRwxlOepl3M6pWSnpXD7S74bBre6oiMMUNpl4iIb53GMuHHeDpItEyc6UQZfKGWTW7nhG4LwH6c3O2UeqQI6wx+z6eB5/DnN7CtfetrfKRO7m+V4+0mZYj9g/Av7gAqwMcy4IPjXn8xj4MGPmSuzLSYA4BDbPwFOmb0FbJNuDA7MrgPYsRUFDBIAAjkZWHUE9HqZicsME+Irbehg9wfqDVnsSIDBAO21l7NzbgMTSgM/FHAeIzMcNoY7bGKNLWywg+06smfxAfsCSwdLKthT10DaBcFBtql8mfnCTmZnPbhZ/2HZ3tws29ub1sEMMp/M9g4VqrfQ0A7dHK2v6g7zYlCGJwUsHj58XN568+2ysbnldJeWL5TVtbWyun7RL/4xw54vX/EZcK4PtpljKQezeJhFeUfbkt4c9PVriqSEMSUj/QcCUocswZhZKNMLy2VqfrEcT816pwjas9tVxDRhetgfICCppjaWTvifJjgU0LoNOpUW9RIgRn7UZ32y45ezVCePHj0qr73+NV8zsZ1dXPO+JnX07gQKy+s+dmUJGZB9PuUgbf4cV+kRj2UxULRtZCRV65H2AGd5ZPlEqeAMfSlPxQdkqilhn8XlpyNyrQ7844BX+KhNpV/95Y9s+ImIAmnCtE9mhJcXZsvHPvSB8oJuzpjxPRLIV5K6geR6RhGAOfKbltGueGoS5cfyr7h28+M7XkZmaiyy+bbFhoZ/UOtH/dViEtW4Oqe9Njcm9iUswvNGLM4JzfMgVGfaER7UlmFNvzlmWD1Wt8OVV/zs0/WXE9scVv1tMwnjr7LKvjrDaBM9AO6pp29h+g//0x/b/4//j//6f71zceHbJqenv82dBB2veuDos9SZ0KnQI+vfg5CYsOyM8Y/wlCW+OIEKfu6kgpPS3R2Y4OzIuuAywwnLGYrs/IOQw41sdPZwdNrhhpBhUE25BOfZ8XMMnTGTlbblsUt4jc6WJOHOPDCg83KdZ8rU6UKZD4DdpHhK4QDemUHsA3y09aRMHuyWiUOBSh6by6QAGLUca35zQKhKfWgGX2YWJQnQZYcGACofq+BrXX4cLFsAjgymR8qrFHT0yTbypvKjag1ABEoB0swgA2r8Ep8SA9wAVskjA3V+9jpqRvEFZLgRUsHqPG0VO/9RV74xqHXB40oAJo8ssRH7WTfrLdCyfSqN2QWBQuQFkl9/4/Xy2htvlLv37pY7d++VO3feFlB90+tw2YOYl+gGKltvOSeAwMcw3MJlQ1Om5N2MTWJmaWVutAkNoAK3bKVGm1q/eLHcvHW7PP/cC+X5F54v167fKJevXCnXrl0rN597zqB4YADImu8pfzRksK9z8qI8RBHYAjMUJRN1QFkJBpWB7OCoUi9TC0tlQgD4cHq2THCDoTKA8nr0Exf+MFpHtzXc0jWcRlDmu0sxqzmOOySbMt5A7QY3bZNyyeuVtGlvnLMVGWX++PHj8oUvfsEvo8V1AAhpv9CVR4hjOCMtP2mCuV64hlUf5BUhjoDgvBaRT/tCT3D6x18l0jDrJ8Mt0/qHH22A9AjQ1ce1pz/u7SyjAInVayVs5drBTpo516QBre0PAHx8fKDraKpcvbxWPvGxD5ZL3i2Em0jW4odOk9oQ7UgeBrrUN22E6yAnLNwvS5SPvlDe3Jza/Ib5VaIYiaIOk7fGvxsuN7Go1+bjG/Jwv0MckcN1nUjEYbD9G7d0VD+km/Kt6YSudHMcJutBB+HkuTIq2/pOHZVqgjwpkLDLKPth+q2lpRWH02dFLnrqqadvWZr41KcG1z/0e/64nP9J+IxQp29pO6/T6TwyTyM6NgZEwA/u9IsOj34tOr1Yg0Y3dv70iJcdaZdDXwWmIgaRBCvnpcx72g/oBQgAFDwTGlKSEaDVQJiWM3CGmzxKToxbJ1VeLJc8Kj+dGGgBX0sry+XipUvlwgogMHa5YDBgttKzstIXE2hRvkkAwUnW7BLoxFX2FQQcSs++AN6RBhHOKaduvl1vYo2OEj4ggkYcpS3wwyAvIel0bi1HXGZ3AYp8ZQ6Q7UKRP4Pv3gEz2IKCNuW47O/oJmE/lpOw7drNmzfL9evXyurqunjNL6nh/uAHP1Q++m0fL7cEVEnSL8rVNeMniLybq7uSB9jJ6TLY3ffX5T744Q+VD0nnzdvPexmI7vRUx7H7wYOHj8qbr71R7rzxVuw8sMOMtupT5cNTE0r7SG2C2sx2B7kcooJNOCfLoZnFDpNHGqxVhhNil5fsA1RhJxpCyzBRpk8j13eb1Wcm0oinCHH9JCjh2gGYoR7AC/BYX1v3Gm7CvRyBNlITj8fqFdx22hLgK8llhEKXXoYLENY0zyL0jZaH1+lWuyGW+3Az5/bL9Sd/15GCgVyUsSX1Q3pwLjeq2SChRidH1iWzFIg2y/IYLzFCEXlVvIurF8pLuoFampsvE8orchzZMSVuDnhvgPXkR+UA2xQHsEu/YtY1wDHyz04tXJd8iEWNnSVS9RIkB1kGCRjHuYNqeUinnwLpqFDLNP5OT3m0H3XhIMnEERp1d89Po9aWmp6YtLp9aeaXdhJPEob7nvise/S13BjRFml/fKmTJzNcs/QRF3UTO+666amnnr4F6caHvvf/po7yz6nXoS8V02OpI6rHM7kr486we95xn4Pd8ekY25IxwNHhSk2jl4ELxNZ9XHc+yk4yB83uAJphDCIcm074GQj5HAC7+qNQQh+AIR7bxuA6JfYg66Tq4IJNYrz8iJgg08kMn1UEDFDT/mgHSxKmGgCMHTlwMAp41lHOoZegOMco/Ycvg7fyJj+Xl8qoBfVBkd+4aVE0RZGcwNux0lWhgkADNECk7SPOKDcvr2FQE1jEJl5a2h9okAf4IccsWhSUBsL9srWz7c8QM3PMzM4FDWy5Rdkca4hn5iQ5rWTJXxw9M3RWoaV9IlzYxh+zevaTJ9t83blzp7z55lvl9TfeKK+++mr5whe+WL70pS+VL37+C+Wrr36lPHr82LtjUB7Up/W4nFugqBPrbMoCkj9l5CcDAr9skcVSmIm6jRozgi5X4uufmJ3YZxIpwu+cTqbkfJkxK/IFMAEA03YBwHz58OKli+XGjRuW5QmEl7voxsEvLArYsJaaNb5uW2LKCADoNiW90bbiWsouRS7/nbsAuqQ4re31evXMrerKKgF4ukZx1TAnlYUIVxl0SYFBtA6Oyxpgnlh4NwYJw7gBvgDc+bmZckU3prdv3dTNHzPFPIUhDYWTntops660V14QZT1/AGG+ygkgZInQvtehu8+SHwCRssUfyrLUv4Gzm/4p7mDcce60U87lzW2A+uVqk/19UVJ+KgOFuTPRkfI86Y5z0kzCtjNJ4SkT7SH7bnxsFI5WRkfswtYAyHEjxs3+nL/mGR9vYv/zSyp73/f31FNPPUH/0V/+q7/w7/yZP/0VdXR/RKf12SkdePx1z7MDaju/8efjuDvwBA2HZ8d90k9GCUQEAM6Oj/DzEfLRgebA4AyZMiy5pVampbRrmMhPAuCkcLc66Jh5ZGw5+bMGeAaQw0toezvleGujDB4/LBMHu7EGmFkjqUCWP1z5J+X8NoTb5/LPFAFd21vbHhgzjxCDw7QGYS9PcDmo1lGp6styse0Mcorjx68ahA1UnQeWqACieRR+aEDDAJWfLQbEotePb6XOs03KiEEgXPWzVMOP3sVgjH3pOCA9TJDYocqA8mIGZ24+1qmT7p7SfPTkSbl3/1EZKB12U+DDJZjO2uftrV3vFEHevX+15JkxjjW581JOO2DWUUnbmppfETpgn8tuP2mQE7Dx9lt3y+d+4zfKa6+97q+bbWxtlrffvlPu3rnrt8z3dvh6F/VGGfOG/nxZWog1wAB41hJ7FksjNWUJqIhyEMuerERuf468BljAfWq2TC0ulcmF5VJml8TSV6+BhqrtcVRZRgasdxyl71DoeNGGbKOBTEuuV6dDmQH0o41T6eyEARhbXmGmvJQHDx+UV155xTcPvh9SPQeQ2zN4o92hi2PMfEpIxNITyoz2RduhDdE8kOPGjvQoz6dRtyzC5rZ8ss1DbuOkk2G6iaH9kAdKgDIgDLm4jiO+dVDsYsAv11gC51jCw6ws+dgrF9cvlBdfuF1eeu6mtFEYPBmgNagM0etydfIY6xBfg5SxwknKyxMEikk3lyrg5obQSyPkR7FIIsChTPG53I4vpk8Jfx0tJ7evP/pB5JxpHUmTcGzAsLDJJSL7st/v9v/j3C4j+z2dQjbqw+XsdIIhgrsy2MNSKm74+Vol/RDgl3PWlHP9Uyc5K9wD4J566mmI/qMf+auf+bf/zL/xa+pa/og6mtluh9N1J3XPR8OCovMbHzY+Dp1acp5D3Y6wpfF6x1E3Hjo5T0YvlDKRJjI+HSE8TwYwcKTeru0M3Dl7EXkIGMFsUwBg1gAHAGb974EA8JQGSQ2fdYZYZdFMPcnDRp20YcgH0OZjMfgdCBQy+5EEGAOgMVMlQyIuekFu2K5DWBl5wVb9e2AGNHPyzEsAAJiuSURBVDOIsA6VsAQxuGdn6+BCeUYED9geANELkQ4gSf4MsMz0E+41jfMLZY7HlStLZXV11R/rmJade3UmEWDBIAwwXVhaLpeuXC3LF1apKX8W+e279zwzCyjdEEAmDssqmIllPTBbki0CSD3A8yIS5jiz+ucszIRZU+mPgCh/0S4m/KnmR482BNgODPJX1y95ucWFlTVv+/Xhj328fPDDHymrS4uKx2PvojwsGsR7ht1pMlDr5sFtjjP9kb7LB4fKXMzeyIcT02UwNVOm5gWA55fL8dyK0NS8AT9US9T2qZYcnR9rkl/YPUz4dH0b90nRlhSGnV0hp1nr1CA061dEG6e9A4B5KZI87eztln/xq79W3njjTYfxhAJQl4+1uUZoS5xzzGuGtgsARcZtyTdekTfKkXXnXkYBejsrDyKXh/67gDl1WZ/0D/cxwEJuVmKv4RnVhWd2uZlS2yJtXrKi/RIv1+rr19cKAJjjnK4LZu8Puc51vHb1crl181q5zIdSDvcdZghH3GqLfppjGE14pGPLlAc/YahuyotcAQK5PuPaUpmq7PxETUfk4+la62bpBzcb4SYsjgGAW6Yu8I+lEaQadvFnsp0c6rko3XEMHeiC8gh13UmAcgjgmjfdQaEz4+AfwDY+0b60vOw9znHD+Yl8yo0bA2T9hMKxe+qpp546dOuj3/O31I3+kHqYe9VrLHU7utOoK3Ka/Dh//OjgchBMv5bo/J6e/ijl4NEl0vGArLBk/MZ1yk+jjJfsQcMDTeTDfumvwQQghkUMmGTJgwv5lQwUOcxB5rT8pn/HXpUVf6RDucHYgGjszqHBxGkxaPKn2FVNyqsgQg/+Yo6WxbYM74ARuDs7DxuwCBQ4PzVPJsqi5j+XNgB8Hj957GUNrHnka12s/8WfcOrFs8i6K5idE6CQLU+ePCqvfe2r5ctf/pJfhmPtLYMbjzhfeP758txzt73eD0AOADhkfziTbCMbZIyjMx+cfvbHJzJuAHRh5UJ54aUPlJdfflm6nyuXLl4qa3V9Kx9lWazMYEx2ARc40BM6Y4aOcqFuTA6s5HKizgS6FMF7KLMUQMDJXJcFuA46lCrS1zafg5BqJDtlMMpt+bSUaaQteR5tLtZfAgh5URFAfOPGzXLt+nUDFF8D1dgAdQDo4iUR3FwEED6sQFj5JWeZp5qer1X5ua3Z5+nkXCgvHB0PI1CtP4CqZ34JRSHhOnopEaBS1w3gN4AwM7oBiOEAwzqq3jk6P9LtawJ1us6oO+qWr7T5gzUK41YlbMKOyIdKTxxHWgHl4zJyu9H15dlY8u0o0ks/yY0CL6oOyu72rrcU5ObDy0z2okwp2716bNzixg9ZuV320sVuLLHcIuoBP5Y/cNPCrjIsWYmZY9mAHdjPUScuW8JqW+XocIoV7rrFSY0767pSti1PHlB2qgdzXTbFDhjzdZ0vH2AB+DL7SxvknYKUz7gG1dbYU0899TRC/+8f+atf/bf/7J/+STn/iLqeNTqgUR6lrl8rkxyU/l1ZKP3oGLuU5x7sGJw68cI9rOdplGnA6QYYGhxKV6bTgJNnIPSlje7wa+eP7kyPcLp5BsNjDS6zMn92UqBIQO94d7MMNh+XI4G66aP9eAFKQIgN7SObmVeVld1d5jcGU7s1YCqibWBwhFk3ix3MtPoluGoL2CbX8zqeZDxqE+5A/dfBkMGNfHgwEetEwEwDpAZOCPDJ4GLNGvT5ZKtt0gAaeuVWGl5DLJ060QDGHrJTZVvg9fU33/LX1nY1GO/s7pbHjx5K9165sMzHJhYNMFzGysODB/fL5z73Svn8b/2WZ3yx76IA6Y2bN8rzz982AL5+7arAyWR59PC+9yRmFvjCyiLWMVL7xuNEWSrIo7qcABn2rcVw8sva4ktXrpVLly+XFYHhXHYxGAAIVKcCErtsv7a1WdhxI9JbErCSCiuVsMrHgEFlgH5ptr+/xMdRZZpboR2qrAYsE5ldKMfzy2VicbXIiJgBruZyoB4wmzPHr34OG6EaTekpV2LcVHMnZIjdJprzlpyOMp9tG8pz2gdtL5Y3xAuLCwInX/nKV1VX8QGR7syeX3yU/gbY4RYHUMZI6effaTopu9MGF+hTiPz6GAcSMXFurvqaBERcBoB4gLFndxtpwrjWa935PIBy26YUV+GUMUsfWA8/OcHOIBNlRW358qW1ckU8wfIYmPaBPvJEfKWZgM/tROVEGrbbtjoJn4YFzQlN2zawFIYvJxq46hr3TDHn8m/cOmY5xzntVGqa8zi6bu3Pkv6Q46uYpJT+rgu7ox2Murvk8iZvZMT5CR5yi8h/xscv2kxtO7q+4NgRg/cdYoaXsIxPm8Id5Zh9IjPuPfXUU0+n0K2Pfs8r04Oj71Pf8QvZIWWn0qXT/JNOCztLl0FOdY/SuM50PA3HHdYXRzpDZhgZqAGInCPT7UDPS9Ext4+CMz0GzpyFIF12UGCbL44G3gwQ+vPMidIPUlz9NnmtpjDgqnR8HCYEOkClpp15QD8DoD9dLGDpAYABXRwAHamUFckWGWTbwqMCDbuGCX8ANGVnGZvAj+xBhwZL/P2GtkCqErRdHtBVzwleWDpxcf2iZ2+QB1Ty+Hx+bl4gipngfUU9iJm0AS+FHZa5mcly7eqV8uILz5cXXrhd1ldXPMO2s7VR3nj91fKFz/+GP4Mc+wmzi4LiGQlRIh3CbhhfH4PSK768NUMplH0B282NTdXhjrN6YXm5XL9xQ4D7Be9Awcy+Z61dTzGzbRBHXlXegH9mdxm0KacGfDqtSDvAqWAN5yrDQ+kYiF1XtV6QSVAHNfUjnWafnST8M14neviHs6FsP+OI9DIt7Mprp3vtAm4OVGe8yLW4sFRefPHF5mU4GBAMYCFlZve5RhIYu20Qgh7C6jnpZlsjXdoJtYnceamrH13UT+pN3ehDjqN3iVDbzRu3WCrArG7URzy5CV0QurE3bzBICTAMc37I7KnasS1QRL9AOFQbEJHVUmDFkklx9LUvLbzcKQ2kmS8MAkz3dg+87GmbPcAP2mUOsayBegq7G7c5ZChLOOoz/evLiF0m/4MoL2Sz/vN8nBtOokzNo+fibD8uQ5V/htMGRuV8g8rNgdyUCWnQV/DyZa4td/uo9UkhIoOfy76nnnrq6TS69onf+9bu7OYfVM/xE+5AzkHj5J4lbnRs7SB6dlwGjdOYDnfYzwOpQAifJ44OlTSDUwZ3d4B8FspBOTv7yEcdsEQ8OmRw2tjgC2ftdlC59CEBsPMsDov4TWqMtbsbMkQ1AJCZM76sqeVNaBAXNlqkpjFKftkFGeWHcDBqzgx5DWbO/BCuMPJ4ss7EBKJB4cxasl6SNM0qf0VSLWlQAj3Ij88oI+4ZZR0NGGQv63AxAkAhwzyby7ZpLwj4fuRDL5cPf+gD5aUXWJJwoSwvKr8CxnMzzMgdFT4nvTDHOkzezMccHi7bumGqpg4R+VO6Ia+bl/1BefPNN8uXvvil8oUvfEHg+tXy5ltvlR3VKduksS3b2sV1zxDzGWBiMRi7PUhJDMTMaAGCmPFFpFqTaSOjQ8AbeQJEACEatNETj+1HDR1PlkJZl84XVWaNRhymbOPIRTsIxd3rxjt6KDxlb968VW7duq2bnEXJ0Y5iNo+oNIEwlvYTbQkA7bXSkoNZG00qMDd0tEnrfkqeujcK6LXuTnuFunmAHEYfgU2EZdkrMceQc0hef76OnRmZqzyEv252lEeWTzhN/XEjx5ONAwE016n1K5KzLwlsUrtHFd4DgU2WOBjM1jxzzRDHs7FqS3GMFwt3dwMEsrQhdcQML9dxnA+7CQMcci3meY3nHFS2HvycxbBHTH8yzOkXNqe/gX61P8v7NIZcT7DKzbPgtAHSrzrCiiDqiniAW5j0Mh2HU6a0JY7otG9PPfXU0xn00kuf2r3xke/9E+pH/v0cLE6js8IJGw1Pv/SPjq4OHPLLQQrKjrErHx3g+ZloXQYE8zIYL2/5EafVxksv1YxzE7aN7XRFGcYsHo/2AcF8rteDAv24RhVmlmKADdtMVU9LmRcOKgfxWMJbSgAPAODFpcVyYZ21qqv+bK+BKCRViKZWszw4eoBV+vzJpQGRQVfyDEQCNo4pm7GVD2M0yx9y4LdiNMmtsmUHBD5iwSxogF8NWOLIfgXBEvcLORrE+WIsH6Q40qAOGDd0IE/IKnxRoP7Wc7fL88/fLLdvXvXj5LULC2VlabZcWJnX+Wq5fnWtXL2yWtbXlP8V3gpX+k6ngphRcgGEM8n5B4Aqr6ynfEuAFxDMzg93794tr7/2uv3Y65WPbKxevlQuX79eVlZWnAZABBDg8qI8dDAYkU5IOfLRVNP2GmB5ewZRAFjCMpubAJ4YoKtLnfiV7MOP+ESWTooP0fD1NZ5oF9nO8xp1WyF/NRy/WIPJMpGYFb9y+Yo/IsKWdWpILpcTAItrocb3GnIuRG4asAmm3eiQbSbTxOJRu0dnyaGunW3/0sbr9kEhFrYQJ2aKHeRAgzDSULhZ3k4zJHyCf6aTut0P7GyrL9iOdl/zHjHDPq41mo2/jGhQFy+rGdwpXdgfqVA4L2s2a4HVrihrdmYhHdSSwqEKDZ2Ut49iyjzdbdhwuC5eccxCZ9zwl9t2RJ9HX5Y3JOEf5ZP22Tbst801H407jsGhi7iuKxcL5du2s5TLeoSyjCMeUU6OHzZb7YenX8/YvffUU0/fynTjI9/976kP+dfUI+1Wr6ZzOY2eEjxE6EqGcrBgNtYDQu0QuzLPRtlxBtMBQ8xAxUANqAOAxQBCB/sshE3Z4abdHLu2m3RgQGBHAQY39/AGZR5eNL7XPOLtbcQQ6OTX8rXsu+WAv0kOAK6YWUPPKle5pQvLZe3KpbK0tmZgzCDAzBRpA/IsqwEw0lNeGCzqwBOzQgAxsez0Hr9ys7xjcXEh1ujydrXyHMbU8iNtvBK8Ee461akGPgAeX3tz+UvWLxox4+e6jrSz3h3XpEHyQAP89kYZCEgc7u6UYz4nLf2zijonVXzHY0Y/S4tz5dJFNr9fK8tLC9JDwk1hiXDnudJw9qkLsDr1CFBjCUJ8UhoEwGP87/ru7yrf873fW65du1oO9vbKw0cPdFOjSwPkSj6UH7Tu7O4bNAAkuGHxcoxyWOZYh02enDfCiacjxONtxXF7YIeAowN/DCM+j60yUz7j8TrAJDgKORR45hQ3MpZrCVPgd0vdNp3tHj+uLYj2nzdFELJ8Re/6tWt+aRAgxFIgluQASHihiTJIHRyxHPspQOLz4piXFsCEkjfKTZR58nn1O41iR4Ron9ZFO696iZ/Mkgc1ermVvtopSxcG++obAGz0Ebrp4cMwUiZLo416ppL05cdOIrThBHu4Wau6pxup7e0dP1HgevNsuMLIYzOj2gWFutYO1Q7ok/YUh50dYg2vjmRccfUjN34BgvkMOrPBFAx6m5lXmHPSqn7213nYH9ebz6U1nphFX5bk8pGcYvll1VhfHNy4q79fAOR6ldt9q/LjD3soL/SBgHvy6Bdfa97ZCtHnymf0k1Ff7nlsG9mijqbVHmbEceOdtR51KT+2EUSX6oolVKRPvhBsc9NTTz31dA4SCP7rk8cTn1Ln8xYdtnuSDrtjOsF0rsnyEGUHO8pQdMJ1kKudbgCh4EgnujpkTyN30pUh1JNGV/+oDNTaw1nkKzl0nG4/ehjwGTBSZxwjLh08MzXkg5e/JnnBiryog59gfaoGriMdDS4pL8VsdGODZH004YcuWKcN60edvl8yUzoMKLs7O2XbL2dtlQFv5Uu3RiSlo7hKhLIAWIR2lY/iJfA90sDLl9iOmZKl+P1WDwOrbJab5SQzM7GtmpeVSDeztMS1pWSc9KrboEL22W2WrTrHjnmVCS+68XIZmWGQzDfSGditS0pJB9DsdJyegKHKbap+PQ0gTB69jlaaGMT9cozqxmsbZbtSdtoyJuwzB0inCClbnTgcOUAaL7VRBJtPHpe33nyj3Hn77fLwwQPvbfv5z/+m+VXxl37zlXL37h0DEF6iU4m6vBmMm7Kl7sg3+QLFOFHdGEiWbFI2pDUn/2kBr4nd7XK8s1WKALRfmrK45FVvB5JVbViH7VYe0RsgGY6/hsLTOiIOh/R4OiGbbRw7obym4CTCuUHiCPjgc9xXrl4pt2/dKnwljaUtPLZnpn9KeY9txgA1iqPcm3UzYOvd9qVf5/6TvNd/6piUtrgAOdTscGYfndtt5AzjSVvlF/Cldi1/2pf9iaIftiPMz2pfvrQukVb2SG0PgOqXPolAe9EfdYwdBoOBUm0/pgUA3hNI5ZPRALUZ6VF77yxzOFR7pi8AZrKuHdX4k0dkYklEWBlthnKPNGADzL19v2vgvgAbxLU0/eeX9Drgu0uc8bJczjZ7dlfn+Cej0ukTX8eaRPgpP7hVtY1/M7ssc3LZRXzoI65xg2OB3mbrtpTphJEV51dpKkhMHYQ+BalPGrUlwviYCOVDfqfVztpW2lNPPfV0Trr+bd/zS5PHU9+n7uSzdChnMZ1qAN/ouJNPowwfN5AOA2DkSOPZCV2pH/copV8cSa9NN86D0tZkgCZHgAHHGPjId9hOXBUDiiXD1j3zOtZP80pugtGMl7x4QYYBVZCGJNEVPbn0kOem+HDQ1SOmox36EXuWR/pYA0znz/Zgm0+elMcPH5YtgbdjD4oM2lEvgA8PhFIZ+lRGspmkmX3xDgf+YxBk1AWABQAGK8C2QezRTRFdfjYqygchmy+gECN3JMaBAZrPwM4LpAKCGMAR3hdA4kthfkRabZW4ZwunpgHtAGGdy5fVxABggG+AYskrTrwAFHUDOc/8kdlqm7VSOcST27WscPLrcNlGWuznytrjXYHRN15/rbzx2te83zAv3Dy4f7+8+ebr5atffbV85dUvlwcCxgDgyQmWXUij1WMvoE3664t8kS7pyZPBW+VuC5UuAH5O3jMjANg3IOiQPBYDgMNyEeVP+Yp9g4BqBYwul6nSQa6nUHleyuszy3X0usKf9k8b5JxZOIDlpYsX/TIcW1ZhAmXLTWFx2bBWNmf0WhCcfwGC4zpQ7VvGQFN+aUcek5ztyg7RsbmcXdIqr9oWALKuBhCv/JDjnJvD1QsXys3r18qN69dlo8rdspQvbSRuqqhL3K4N2rts4fqLxAKYeW/pwbGAKftn0z649tgZRJokSxznIa8z6eIDM24zSo/yJTiAIOCfGfbQzW4qUSbRB3kpxM6uypfWEX9RjpFl3Dmj7iQrYy+Hdka5Xn/yS04wnP1ylAT+hBOf/HeBaPWzXPhHeJVxs5XNstVLJnQecaPMfCPsfqBt69jgr+SJ2c4NgEylRTzJkRnsI3+SJ1+eoYd93lNPPfX0jHTjY9/56tTB3PepQ/kpBrez+FkoO38/9uuAFmjUH+4OGGfxs1LaHo//YoAA2ObjQDhnepOhgYBiLJ/o2smwELOQ/lAE2/Ww9Zd0qj/m38MYs3V0yjGUwBC2V/s1EDTUzdKY7Dk2+gW0GTkBIrwQw0s3rAvknDQYVIEYMtIjKqCZMg1OAB8J4N7Z3Slb25uKKb9O3WYRAzrDIMLTPYZqVA52+sdaDVZZA8ygB7CMXSsIw+IYkHM9KLNvBgoxpCp9QCMzn7jjfBT4nUqJCmwFVOtBOnwTsL/nNK5eu1w+/OEPlU98/NvKyy+/VF7+wEvlwx/8YPnoRz5Sbt++WS5fuVQuX7tSllcuSMekH3UzIJdp1pkDVnTSAF+5XWZw1nzkxjkmL8ovM9rT4ilmuQW88AM4xprxADU6uK5gcky9egYYkTFEsST7vPKzUqaZbQVO8jVkcCXAp7bHkZcx2UOZo5eJVHke5/P1uKharoQwLLVVM03DIdCzWN62bYO4ytjafXrDNY8MM7343b55qzx3+3ZZXVtRVU7Vdnrg5TrsEQwYjp1kQpdCo52qJlSLbrftkgVaErsDch4AjTgGsNJHX8F5kFqDdPtmk0taYdjJzDrrq2lTvnm1fLQf50cVy43FgJtXXdvcKLBWX7lt8pzrd6HM9zulbEeQ3ZVbf9nmeo26tbvWc84gw/hhB/mQ+S5Ps+zF1DiG3fjr1O6tre2yKaav6OYjl9eQP+e59suk3FNPPfX0jujaJz6xef2NRz+sLu5HqtdTyF1zh8cTnVN0bjGgNh273BnGMWVP43GUeukEx7lbbkE2fDI8uCuDnd2ON92EQXTAPIZnu6/Z/FqayiHj6ydYeXVcZ5tj1UmQuSPb4UYPQo6iHwaK7PCVXrsd2wh1VEGZF5jBdm4uv6k/57XDCqnCNcIz02i8eq5DDsS8PIbN7B/L7hWUN49FHa6/5qnCM9oAXOSXIqJoM5/1pGH9VnfOkMUQzfrVq1eveibwypUr5caN6wa+HK9dveZ9iF944cXy/PMveM0r8AIArQyEvki5cto+nIeAAvjF0RZTlwYzAv2evY96tTygwfoUAz85nVSljvN9IdfDCFOm2eaY+aX+eCTPMgg+UMLa6YXFBftHHTADeFh2dnY9c95anXl8r3Ihu6jTal8CI+zgnCP1BXD0DZhshqjzmzdvlkuXLpbl5UVdy3EdUe6exeZmRfnEzOblvFoOOUvKcg4QIbV6cMAN5V60DZHXbadcJ69uBS7T7PeQCx5P4U8w/Rg3HqxT5pynD6ErypS8+iYKO/HA6RDFlwO/0HY6dfWNo7PCgsaloPaiaIBZQC6zvswIo6o5V1gsBYkXBA2GxZyzlMQvBXIcyL/eb/qG4ODQddoD4J566uld0cSnPjW4/uHv+rPqWv5N9U2MWk8hOsMzOsTaqY92qtnXp38bdoauESIOHb47/VPcLY/zC9nTmAGJARRKN0fCoBxsWYfKJ1RjnSM5oGdv85aDm7nqChd6xue361uTE0kfdlcATNq5UXzOPo+jofTF2A0IJi67HACCWzpFyTPTST2UNzPlCwLegKisAx6pR96ivE4pkjMoypO8RbojbH+cOrowj+PGwfXJxz5iW7ksC17+g7lJYBs3vgi3vLJSLqytyX/ZZe19WgE6KGjShfJYScl1QyEsYBaaEZyXsI41wEuZmNlv5ooVLp2RnyDy19USuehSnA37vTPKdpvcpabNi7Fvb2/XbsDvrVu3/GU96pQwZjNpm0FcB9X5PlAA1SilvGbTdkA4gNHXDv0A52LqkT2q19dWbf/KhRXrUK4NeClMdKHFbVNMHQBs/RRpgjIgLaUqEMyTImYtOcajemyKWuMUe9zn1HYP2MtrOa6FPIY77E8WCcGyHAPb80UzZGpoS8RT/HhSoB/rqYSzc/qslGV6Np0iI+/IK0ex8xtujlEmkT8465Ty9Bft9gMYczPVAmTq98hhPQDuqaee3hO6/uHv/ivqqH9YA8GmO9mG6dfrYHMOJgLdIW4GE/uZRuREp3WuXRmoGw+d5+XTdDyNu/JQloUHKrs1EAn0xl7EFqi9enBEU3z/Bo8lsj+uCHKWqabbJXZYAGQYRJI4ayDSZnGT7+qHXYC3HEA5l0QkPS7td0MkKc4N7JeWlmwr6TZ76XbsxYDT2sDTSTr80tDZw6AHWeXdO1PwAhxlht8BLxftNsya4I3Nx+Xhw3gh7o033yj37t8rmzvbBjDkIUFO5EHKbXvHfp3jDUOxfEPgkFFb7cUzvhUAwwbUzAarPXnnENSjk3i1jJo2UDnOuZGLm7nWT+5npEwD6sbv6kMGwEvZsWZ7vy4RYBY9PlO9bkACGVyuXxSv+wajq6ObVtJp/k8jYhCPMnC9qH5ICz/q124ducFhdxOeeNAmX3v9tXL/4X3vYfzSB14qV69d8/Z+rK9lRpnH7NYlJo+e+ict6Yo+pa0TyAB4c8trV5mZxJuwZPcXqnNs7HLMeAaH/QDbCm5RQsJefgRFPxAz2XuOIw+H4O/2XN0RN+g87lHKsHdSJ2fRsLq0s1NGtVyiTllbvefPb+/tR36znAjjDzmvww+FPfXUU0/vnm5+9Lt/Sp3M96qTebV6ebCho/Ggc4LVGZk7furbePHH2x2J/ZhSIcihJ/zRqXgGBnSFLY12vnnOMTnpaeenUcqNMhSDVg4+MShwHgNV21lz9C4GyNA5axCLbcgCZMYKweiwmwzKPxi3YsLVP8BShJEmgy7MW+Zsp0SHPzcbH5lgv1rWLspoqVBKGiCIowgBzmwVh0iDR4gHe+xbumMgesDLW6Sh4Cp5PrJ94nGEf2S5mW0GOGFXDl6Q05MbkAHlzOIzEeI178HKd2bGunDX8zjTaZWBlH6sQYzHymy3NivwQ/kC3B8/flIePwr2DJ/Knw8T8EKfy5hiEGgiX6aq1gG1EGjvTtfMLK/8BXKOAJCDPbUVAWGDX4EvyXCNWBgVLqpQGqXGUX8xxXcKhfw7oaybcUTdALK8s4Pqyi8xyW7qlyUjly9fdn0nMdMOEE6/0+q26x/uZ7Bfogn88nrlHPvyCEBnhpp9i3lZ70A2v/766+WLX/hi+drXvuoXy8i3mVKWTq5mzrGEfiotCjnSwo0PZQJY5mZvv/DRF2xAnnDrszviOa7deR5uJGkvzVKgDjvMx5AHbAOAScttpfq/WxpV0bUBznqKtN5BelnPum5YH+3rR5xXCEzJ8TId1xlcFwxFmNL1S5iqV64s1mGjc3q23wWip556eo+JzydPHQy+T85fCJ8gurFhzq6LGS651Td6fKajxF3/AvwSFt0d+Mxr5XQOCEpmAMlO9yxKmXfCSV03RCcP4592nE0BCvxIXaKe2YM1yHpWTwOawb25RknivOuX7uqf5USZcS5zPNjmkouwkbSUDrNUGV+2NOAX+83kjWEiZrnYsoqXlGzjuyZb2BJ2VNvn5+YMggxOKAvZxuNxCD/KxUeRZ7JHVJ1NEmZQNVcvpxqDZj2tzqhXUy2Phmr9TCkasXNPZDOy8g1TXYjxAmICYPyrvlCZhnDWctRjsK2jPAYCwIBgcdFgjw1pLuya982RTqqfj3KgZ5jwRKLLz05ZRnkdjBJtCFAJqKXtxYtuE+XatWteSrC4OG+5BGmDvCGrNE7nu6Ows7vWFvtgCHB+RcD85Zdfto0AYGZ0Hz56VF599dXyuVdeKV/56lf8NcfQo5KVvW6rnPtPhG5lw1UNy8v1o9rkmsTPj+qVb4Aa7TyJqHntuQUQjh83zTrSf2TayUFqi/xlenJwrVCmrL/mJVgIacKSiUC/GiHPQjWhDllfpWF3dZyXsKey8+g8t4yt1XSbEDdXurgkG6C3E7+Wl02o521p99RTTz29RxSfT378B+X8CbomA5mxTFgMHF3/plOuNHoOMWAgyx19N679BNA4Eue0sNPOT+OurnSnXV13UndQylklAADH2AlitgJ5xVWn7d0XAJbinMn1lIVBauXRkeYUktaY1ZWuhYX5ZkaNgRaKN8c12JOWbJ+ULc0nismH/L1vKGli+3S1nXWwkvPgUvP2zml8XvBl2QPpMWBDlBUvThGWa/k4Ga/hPBSDZ3CXRofEej5B/VIZStHR4qYt56H4+MXmxuPy6MF9yR17bej6pYtlZXWlLCwt2X6AsGd8a5IM4JNTfCZ4JE2SkGzcDMptjnTcVlSvR6rHY8C0wCRPS7CjRg311I3tjDbouuq4WxYoUOwAFNWwd0ijgCyvh7gmWH/ODigqB53HC26lXLly1S8Mrq5dUJz4Yt7m5mZ54m3l9hubQkdQ6n83hD7qApvzSQPu9GddNy83vvTSS+WyjiyFqBENgr/wpS+Wz3/+8972jngwfQBPWmi32Oc22lDY64/KVHkDYMl4Bljlgdv+5I8/HZHBz7GVNvWErZRlcIRbRkLsFGHSgbx0mXxx/Rts09+kaMrIHSAx/M9PJFyd7wNRFrm21+eUz4iR2J99MBnjmHK4s48nFn64KYceAPfUU0/vC8Xnk7/rTxwOBv8+wI5O51R2OB+AgFtQyhF2B10Zf2YzMi7rMzlP2XHurq5xhN6k1t2meRYnneUH5UAFeJwRAPXASycN2GFAEpjx53Z1ZFZPEWv8nFEU+SjmaLanwy3T+MVsGp9cZsaHMuLRPDNWm5sbBhqNPGkbTMkN25ZaJzxO1BFZBo4cnB3vPIRYw/rpRLMK/TSqPDqFEwD06PEjrxvFk1kyZgZdNlKCPf6UKYMZddrRex5y0nZpgJSO45pu+A+DY+cbwK+6swTLECgbXkBTOcV2sSovlXECDACN1yHyhr/8+QS0WeCID11YL2Cj5i9mbCO9lqqVrOUEcMttIKw2cjzYlxm6OWAJRpUDoNOWTFKlWrR/0qj2pJCy9vB4B5RgowVjoSvbZbSfAJs8iSBFrsW1tTXvqsAsK+Hc3EChz84hCr1YXG9GTvDZFLlEru1Dkkb7CC8Zmpktq6sXygXd0CR45y+AZ9wIcoS8Bljsm1nrVTrOg/Ji07h+kBdAVhzqn+ryY3tAqeI0a4T5I7rLQX76jzJMMBhS58kzRFyIvNEPsA6b9oK9qJLGWrZnEPZUHqWs43F0VtjTyBbpx61f9uW1StuG/ZGOZBUmtYubpUY8ceELcnvK77b6u12Wf1C/luXjOv1LcD311NP7TLc+/nv/vcHR4b92ODjczQHmBAvYJPsLXerMIixAbnag3UEq/b1dkXkYCI9j4pyfA2xn3KfpTmY2G7uIm1sp2V/nORgw2HjzeR1jtleDrvJuEMyj9AqA4a7bVA8+2j9OIYukrJj9fvlIA7NqDADYQdmmHanDIFd2AuIMKEWMh6RtsEe45BgoIaKepAgbS04nnF1Syv4dJQD69va2ywkb2FuVgRvb8YvBGq55caxnp4gXuhhYk8hpk58mPUnX8sAmxRCIcbDqsgtMaKfx+VZs9qeTFUBafgkORlD1b65xOg45LS2xAFJOC3Y7OSgT0g0Q9iek5R8z0bWdEKMBUi113eOJOB0b3gFRTl0A3NijI37MjrL9H+fUMTOtubVY7PIxvPThdEIGnXEMPg/VePrFTtLimoD8REmMHzdbGxtPypNHjwp7dl+6dMkv5hGHMpoRGM6Z3iGd6KnXCnK6wnUM3bRdGhlAH9Cc61kRzT4Ct5+G1X6vIaJaJxSzy7Sx4JAlvJU5SdiKHG3SN8DSQR68HZzbboR3dXS1DbWM05M5k7JZnJdIJsqklqH+KBWzzmVtHCXgvcEdR/mQH30vNxYAYPcnO+xfvu1+xWBYZR6101NPPfX0PtLz3/4v/fWjg6PfPxgcvkZHfxa7c9cgEO62g09u5XTuzq/6DYb1pEzXDTPYjDLh49x0oJ4xEac7Zvha7oY7nTp4OX4N68bD3yCTXt2dujpu5TNmegNcuYdXGBwzLv4ZTwpqZmVygNH5NDNNOvLI9pEYMMyuCmzPxRv2DUjRkZkswC8vxjGQeH0cM1yABMpN9jIwEsdfbrJ9Eb2lEx7vmPLRbpYpmnOAxwbbi10qQwOuiPYuCA1naHFdULcxa8hXwLwtmo5CEAYQvAS3MD9b5ucARzP293pN/VFefPXrYG/fOoycSY+A0WKroM6Q2fXP0VrkZslKBcHSE597TgAMW4H/TKO630eiXpo2Vck5kX0JqqhXQC/nPI2gLAGWt2/fLnMqO25+Dw/rNcL1cSplOifTfDpFG8qt/EjL9onRRNjW1lZ54403y5dffVVtcL+sra4ZqE+xIwntjr1kB2Gn26fqwTeL0kGeILfLOttPP+a+wVkKe2M2GBAcNoQd0Xe4D1Q1Z9nlEjGno2PIozP7SdINWbNTaCnrhjD6IgA+bgAwdQIo5zzy0omNru55JVI4mcrTaYyqU+lY5YK8skyCtsNlkOzAsC/KLPwo98gTX48LEEyeeYHXT5bUF1K/+EXt9NRTTz29z/Sf/NX/4o1/6//6f/n0wdHge9RZvZgdVnZeyc0gYMBBp8z5MIgNudohKlwnlfXPKOOBQuHEFef6WruJ0+EmPP06bsdnGUDKMcikf+qqR84BK9hl/44sSxCY7eXxr4GN/BWxzKiTnzrY9SduJ3e3ymDzUTna3igzgz2Bm4H0xaDowVQjwrHKw/msg0Lm2386xlpRiP1W970DAY//Zmem/fleHunKKA0Oxe4JgTYpty5sBbAxyDN3hQ7UI8taXAYNvsfPYIw9fBIYqUgXaf0RASIShpj5CSdu/vxvD8BrnQlHmwZiQMOjJ5tla3evzMzOOS0yTBuYm50u8+Rjcb4c7bMTxZHsnbb9LUV6J6hzl0BaSHUlbZnt4mhHsIhHr1DIYE+V0xGt1CmD7qxuLIpuPCinPXbKUD0x0w9YHhzsldnZqbK6skSERnfYLjd6q1faGikEs1PF4eRMOZqe9fF4dr5ML66oDuWeEuCemrZMxKLthWUGPlbBeeqNY+qNXTC6/ucj6n6U3P6rv+2vWfCSDwE+whLA5Vpv3J/97K+Vhw8fWZj9lKl3ty3ZnTopMm46nKfqByHra4Q6gfkjTX7iTH+cpx+XIG1K16l0sBQgdmQRaMK2gwCk+ULegwd84vpNnxM/ZnBZyhBpcgOU6YedcQNJ+4bSPtq527Kua2a72Q2DG5vlhblyYWWxrOgGlfjIkk/3hTQi64yyBWTnRzxIj7Ti2MkvefF59ZM+90nWEzZ6Nr6uf6ZwKMkmPnJyWUGHIjyOSjVk6m8SYSlHOlD45THKBOrKpjvP5QiWfrffUykCM09ZD+mXhLvL1GtrSU899dTT+0wv/d5PvfX61uQfPBwc/giAdhzH4BizK3EcnnHFP+U4upNjsAcU+qghA6CmsGTr1iCbj/hbQIxbso5T/Rgo5OdlAXlewayZsHSLh+RJnw62ymML57AHFTkDY+AnwOnZPOTiZbQiPT6v4Y6bVPWMcnbo6faR+BoDZgRS+dwsM1gryyt+GW5GwJf1jUEAH4aBHHw0eGjw9KAjFVAOsAy4nhUWQPXwUtOLNOP8VLLKGJSgGKBIrwaFRlHomBOQXFxYtJt0vQevmLSoI8RYAwwAASRkvPPTM8h37MY9PLiKqUMR65WZWQfskh3qmjaabdZtTO2CtYpunzoPK6IEGrKzpuHfSjpRbotX0LITxP6ejgcGbLQ9ytB/qWoockuq2epKivTxrbDnHVO2hygbkdS5XfFXvQBc8Tno2O+ZlxuZAb569ZrLjxte8pAchE6Vl+saPBeAsiNgijZManLXvwRq8dsS5Y+sZ0HRVyW8llfnPL25e/eud3147Wtf8+wh+bLtvk7iuoDRDuE+CcBCpuvnmVvaQXXziJ4PMwRwTpZ8RGkoyiBArH7kM6zb1HQyUeAqOcfJeDD9IWVPurhz9hidjaZWRUOWEY2YZcqwpNFzaIzXWDkT/gTVxHAimxxlMGxLXGNRRnmEMt/JhHFd9gC4p556+m2lT33qU4OPft8f/LOHg6M/cXR0uJmdVrLB6jOwO0Tp5Tf+TqcMa46OOyaGetXQOdx5mjrnjX/DIQI1/klyN6nphwE3BisNxPLgRarJyhaoURFpZlZNxKtOEc5uR+48iXnEy0tGPLpdv7heFtmNQAB4fn6xzM7OhX2klbp9rri6USB99Dpt+aNraXnZ20HxiD9eZKrUzWMSOpPPotFgouhvWbayk0K2CYABQAVxLyEQ6GMHBYCCZ+ifls4QIZvckuvmmfQojuRddzUuAIU2ieoZZmRlewIN8sGNEfuwso8ys38xo++SDoUNSdeYYqU+Jo8Py3S2E26cfOenAOkeE+X85ATjZuhpFHk9f1lZI3Fcl+21BAihbrlJu337lm/U/NEVlVHU+7AtTlf5hADS3BQhk/3AWJIKpVhPWqLt0KZ4IdWzoJXwo73nB1ju3btbHj1+XO0GdANw2yuOdGMpQrZVJxi2YlMekbU8rtBlu6osFLPb6M443HjKzzelOpPbwHiEIq2qR+1C8K/6BRDkphG74uYjlhdxU8ayAN+gqcyjfbag8Z3QeeJ2ZdLNscvhSe5rP+SyP8kum8459dW94YQa2ebGosOW6Kmnnnr6baaPf/IP/cTh4cHv18DxqjvpDtORmTXAH/Ko0IzfMEBG9rROFM7wUfcojwuDsvNMGj2H0m/UPwldQ2G1f4f8gj/nBjMaPJGl09d50/kTXjGOznQMtn/1ghK6GLRKPs9Z18vXpvg4Ay/E7e7uaICosz4c9/bLQMwSCw8JigvI6JYtgyZbec0KLPBBgxiEsXAM4ZkMoWNUsBveJamlrLxmbxs7B2Vza6s82Xjil1f2BCRZXiADYr2y2oD3UnZOz08uI8raXMu95nW0DQwTflRGcp5TV6FnVsCJfYx5vLyysuI1rhdWL3jdMi/e8Hg9PoU94wFcGXa+z8oCQV7rK1uDD8vk4YEQ5L4qmKUytBfsaIlmciTmeCaRhZrVp4lC48vl6UQ815fKgVlfbqSYvaYu+Bzy8889X9Z1w+anMqQhJozaNXONhSJz+NFiyaRs7/LotahT+9UvJKLRyx7kQtL1jZhkAEbY6Jlhg0Vu9pg1JJnQiyznsJWLrKMyAqFT1xD10pw3Pt6NwNEVlqANmbSd6xMn59m+7RZnOslDhGhNz6eS9zKcmqfMF3XBdcZ1HiWi3xFV7xeNs7vrl27+yEy0+VrnHVsnxWSXvs4T5pLLvhTOp3j5NI7rE1l/TKkHwD311NPvJH3ik3/kM9MH+9+rQe+n6Yi7oCsoOkCzvbthOqsd5TgAexpnOqNxnkY5+CR13adR6k7ZTKeJSxjgBVsE8D1Dhh8yPobb+a5xFeJTuzimt6gdwHDEQLm/u2cwub21XTY3Nr0jBNujMcDqpx0g0Asgs45OXqs9+MX6SA3WbJtmQXFj13tBNSWNZszCMTMIkMwlAzFzQ/4jTaTfXeoZ+3QtZ7cNwsTI6J/64gYBQEGZ42/QIbtd1pSzyhUAwoit1hFqGiJv5Cq5pfABDIhZdsGsHdtZ6WjdtqHVl67RFLpEGMm1smdJvzvCPhggy00C9cpsL0CMG4YXnn8hXjRT2Vi2zvRCBqWTUwIuMVPrJUaSoUzcJqST9spf0vjr0zHCqfjuB9SmscHlZ+/wTz/sYdlDvSqJ1rTHiNJeK7Y72X8hg8vhjauSouEDEIUzTeI0VPMWx+p3goiQPExhdTCK0z7SAnjD+fSAPA0n/v4TtnRp6LxxyoH/KIvixjXOow1AbT5dT9RzPVo/spLqAXBPPfX0O0of/dQfvXfvcPGH1DH9h5y7E3sGzo5uHEPj3KN8WhjUTSsp3eP8iDdOvj0PvdH5MuAEJwBmcCcMacWKeBGlpVZ119k5CQe28Na6NUkPM+h7AsTMpDqP1d9pNPbJKXCWaxxJ22tXBRR4lL+zu+M9NrN83iuyCTikdmF+oVy8eLFcv369XL50qaysLAsQzxsUA0iYJeRxMeAngIgivcf2QOfJo5Nu/gBk8SiW2fbtrU2V9bZuQnTDIT/y5zIlnsrUgMOxHNJynamM86CUUo4DAA8OBIAHMYtP25EhtgDBcxKiFidJ8WkzxtZd+d0SOigDbgzI//5BvFj2/PPP+9PD7FQC5XaCEOHUO+u+IeIlWCSMduBy5Z9jpa4bsoi9Yh0oAJztspo2JMKdwJA00OF9e7k5VOnHLiht3TncSumL2v5IPwRXSjtaezIe5c0ymb29XaXJo/tYUx46IwbXo58WVLUnSZ7N46SThD3YO+AGVowbJn+kzdM1YuKX5fDeU+Snqz/dp6WJL2EEx3EMNzKhoym3OJgyPHfpSI7W1FNPPfX0O0isC/5d3/+v/N8nj8uf0JCw2X3U1bA693E8StnZPSufRdmpQm0HGwNYl8cRHS2U4U7J6THbC2uQBQQLnPolHwYyhXs8MxiWbovrR+yZ4VPMTW/CDw80sA+Oy9LiUlm/fLlcunqtXL54qSwvLsZSBl5oA0TySNQ7Pyh+DoDYosHRWz4x2NfdOBg8yceMP+BAhEjzvOV4kpQq5eKyyfKJ9cvs9gBdvHSxPCdwxCdz0c/uFv6ghOhEepyfwwblSD9Z/mLqQr5pRVgyngAsJxmro/4mpybK/PxsWV5Z8o0CM+6AKdaUIrW59UTlqrSaFxGfTs6R0mBHBLY+o83wIYzDAR8HYQZYEjCCKkuvL/VsqYw7FyHnlhanHXr2Oj1JoRXwAeDk5unIABjgCuijfPjyGi/DcfQMuYi2lunjNgiuYBf/DMOvS3mtQbiTW0qdcROVYV196TfIGWKdupXIATeVH2LDJDVcg3BQ4xiyxW4dAeHxSeSYBY4wwLaddseuEnw9Lvwg1HS//talNk9wAD8/gRDnEgD8/QKeyr+xq8aDcLHMAB7V/+wUCtIuKN1N2qMk+zzbj91kXO2+yzFpwNIRzslf+OGmWHgyQF45mhud0b/1ALinnnr6uqGPf/8f/gkN8b9ffdSr1esMGt8jj+1IO9QdOM9D5+mwx6WJ39i0fBp++VY3x5jxopN3kKgbr9XTiX6CPBY2YXLIhmkBL9b/8VIWs6jMrrKelxleCVjG9qM/beUISGPwsbeOdeAFyPESHfGq9Ek6NWAcDZcdkIC1shtPNrz1FI+G84WkfHkMowDm2OWZ6hq3IYw+hZDF8rC+suVPj5ME3jkXSY6Z4KWlRc9kX9YNyPLykv3IT5gnC8iDIwzTuHQoF9tMZAZ/lg8IAPMBk7xxaXVFLs9Hp8tmm3u3FFqinWErR+qU7c4454t57FDCjP+NGzcCACtSAlvnrdqS4NRt1iRgU/26lOej/raD/FYdxM10kjjHhgTc0JEqhVajBuelGM0NBpdsp5jQ2U0SZ9cWnMGRPqxmYSVu01xnbgD2rMxZa2M3bnue5cK5vRt3ymZeyRc3IPjRHge0IaVPPwFQTGpd7z2Rdh5PcwdF/rttoHXXY3W78KIA6znHyIdZOpvlMrgd2lNPPfX0dUKf+OQf+sz+YOc7BQZ/Kju68Uz/Fh3cKLWd5+l0Vtwud/1G3VDXDY2GQ3keacI1PE/lz96gMdORdmVgxwuSW7lv7dehmW2qXhAzRqybZOZnf2en7G5tGjwyADL4mdBR9VhfJyFsRhbTI0/DwKDm6OQgaR2tnjPJkUdk5cdj2YcPH5Y33nij3Lt335vXw8wWQllOaaONG6VOXkYpJ82GaCT/42hsvBECJjELRVnzOJ+viAGCmdEWRlES2X7jpqcFO0Fd8NuWfZR/FFXknTI45JE5s5NyZ3voaKrHpxExOolWatrXe0TkIWZ9Iz+0ofwgC4//OVJWzALHbHnEcf2KmvxVP476l0frn5yU7u7RTnE9NDQsE/YZKIptg5NR2szG1rCYpVWNZ1jNG3+cp67GnUepa2Slm60Jp9mX28A68hsJVt3xg2fEqdw9b/QNMeEhk/npMv7cWOb6Y/KF3/tBZCFtyTTSfRYnxXnXPayjngSLorSyn4wziHKiPs3Vr6eeeurp64a+81P/6qM7g4UfFkj4iwEWTufTKDvGLncpz8fJjPOD0p3pjsqNs6krC7XBOtdJA1y9JVadBe4S8VoTGmq8umGNW3qZ4RHziBMwef/+fe9lyidBPeDVmcOOQU6LQVBIpRRmicW53Vjaz+NSACr5ku/poBC9R5VxI5cMVX2N0fJHF49bZ2TD/MKCASS2v/7a696yiSgM3BDLIGyr7U+l56WMI+44A1wKULoe7GFq3E35nk6ebafsFeWBwPtXvvyq95Ld3NyIl6cENIQ2YnkLYEc61WrChEZ/pMftRX7cAh8ed3sNMPZVkN3cDOjgR9VPJacUzjHkqurk/SxC7rwM8OATwn6hTOfcmPHFPOqQXUloV+yY8dJLL5Xl5WXP1CFDuzMAFfkxvuI2fi4vZVyZVyqWgaKtDleW4+jo0pQoulgTmvqSIcKYFeWJA0dm6vNJAx9F8aemWY/MsaZL1EaHj3FOJFczfoBUgJevp7imcC8uLqmtL3t3jFjqoEjitDjWHbdlYV3VneeWr/4Z1j2HrVaU5Q+zzInreZtdV1hTrrCxFEm8azppUyjt+jW2A1anOIdVEpSfxMMdUe2nE+IksI/4yoeZthHstiLXhC4U6oTS7amnnnr6uiPWBX/i+/+VPy/nH9cwtRm+4yk6zugQ0z2OCOseR6mNH9ylPOM4Lvws6soywPBnH/XP7YCDn1cZmluSZM4ytQgpCE9znvODzGQ50KD25PHj8lgM4IVICzcvwrEGzn6wBsFIIGQ0MgbLzUc+GEcM7GZmYt9UBhgLO4qSTEdS91zu7ikRKQ8fYQI7rDRnZ2cECha87zADHOVF2kSIrfDqkhHHOZ1GzbLNXRobvdrBL/nvlEt1nklqGd7VgNnMS5culvWLa+XChQtleeWCZ/oOct9iylA8nmrhdNoN29R5PFfc+CSywAp1qHLwGnLaDu4QF1Ud/iXOOONTmrCnlea7I7/017np4tyzkAobDKJNAnyff+45z5jzYRFezuoCG+upcaNelC+VUQCezEFcP7E2ltrolIR/dNCROKkbHegDEHIEfDvNuusE8dzmUam0sT90xm/oCuAVdmVY2DHEtk/p6yeOk17+QVtn7TuALxJCHgmSDLAKkQZEWIRXDlFR+oebp0CzanfclHndv2+ogsgn1zU3w/t7u2Xg9bRhP+nzn4RJNivd4WyThQjPOKPuSsgH19JTWLqhcMef60HMsWHAsPJgthtWvMZd/V0n0gLLn7IHBB8es6UmLwL2X4Lrqaeevs7pE9//h//m1OHR96n7+kL1GiL1bZWiWw1qPE9Qd3DouoePJyk/h0uCbbxhSn8GkeSk6ITVMfPimTppjw8ZDoBRh8yX4ZjdAwh71LC+ZLrr0S47wEQo47zKSf/uzl7ZfPLEnzFmtik/K8wLbeylGylLnuh14Dcz0CpcqKQcHxzIrAP7sW/qnAHwtN0MNqQWJCU5OkI2Gb+OG+rItOWTeQ0+Lrx8174Nz3rj+ILdjIvpcICtHOPlpJPUpmG30wjQYXKwznwz0fh2nCP+z0jMGkLsAcwLfJevXimXrlwRAF4tkwBgyh8bBEYmpmKP2XHkGcJOWIBYRRPzItyUymfq8KBMsB/wUXDMdMVcF8fMd4KuKGJpbfIOIxcxUu79IADcQDdf1HnYojyoPQJQqOud3W3f+Fy/ca3cunXTN0AAY8IBo4AZiHxF3nxiistOev3maOSDKwV/guw2xzWIi2sh9AKeMxRZrtEA3IBD6oG2Pi0mPK5VpUFZOs0EW3FNM6tsw0JYR2Q46roW8+Ku9yBWOOCOLfJmZ1mfr2tLoJ9PMhPP14bVxJ8iN+kY2GEPfgoKruH2r3L6AwCTj9xGLkEiZc+1PM+svM55MpHr67ktQWe2OQirbEd1Y1vwqEzwUPljU/3L9Fs7EuTKXcNbHYRhd8aJfGE7nPmNsqxlwFE/WUbOBzrFGExfFnntvwTXU089fQPQt33qhz87ONz/XvVhP5WdWXJsSQQzyLacb2uPcqyzi4EtuukYHgnLuIfe9SCGWR53+pGn/jl6qyj5j6PoZIkfWyslS7k7cwacpYXYhYElD8A3dPE4/GhvR4Bzt0wKyExPxm4CQkgySPYds7csL63wyJ9zUqlWMFACBJ0O51EmbOC/uLBc1tcvaXBdKAcHh2Wb7c+Uh5m5eWU79lslY8gmIGVQUUJWyxZb8ZlnAVIBTvYrPto/8IczwnBylX9EkycIzcUqH7jOaB0fSwfLCwBpAhHsJ3xYwXWgOkw/KvuH++XO3bfLa699tTx69MAyLB3Y2try42iACTOp2EdU8sEBzXAsX2CWNVhSSl6DtCrOrPKxgdQ/rPhmyraywWenjSWfSWRTvLGxWe7cuWN+6623yltvv1XuPrhbHj15XHb2lGcJ7gsBH6oeJ2fno31VFSdIAQkuaI2qWRXnYZlRec2qrGYAvwKOhzCfR65lfCgeuBwiflbLlI9UDnWvvIrQOWGreCue2U/ycTLv8CiNkzmdicBMPi9g0W6O1c4nypzAH7O9e/s7Cj8q65fWygc//MGydnFVNwsC+DL3SLYxO8nRgFjyfOab64EbOl6aNKBWEsqZ8hCgc8qsPIsDJAk4VeZCJi47peCenprRDd58mZuekw5pUtNhhh29uhzN3K6QhmuMwuUIqNU1w1KCfW7KCCKvKnDac4ByWOWr48w0+yAHKKUfmNcNngGecgdHWyVt5VZtnzBk2DvZoE/nbAE4rQyxCmOKo3haJ7zoyj7UHGeUn5npWembiGuN5Q2y0cBX7X2OtKUTALyoG8w5lefhwb7LCkA+K/toKQB+wCT6AavsQx03Abq+1C80Tx/EtqfaZHumuValS/2eZ6C5dp1vbqZlg1nhluHdBNKgvqKtkz75N4iv9ZbgGbCcdem/Wse22ba17Ccjspv2HTLS7/Oeeuqpp28AatcFH//F6iXSwKo/juchBuJzE/18dULNDPAIBYgM8uwEA4eOBpR0tIrnmQoxtnIEwPEhgElGSoHVHFA8AwwQocN26jDp1qFd8gYTOouw5M4BlZKYXZgri0uL9mdm50AAibft861vlx3LCjTiMAPnWSNGHw0+jMAGRtIFkGBGdjDY8wweg6Q/R+yBsCZaLWoovSthE0MachEtyoU0c40rhJ2slWWvYW4cmBH02+oa3Vx3YsC9X9gRaJ/SIB/DGeVtFcMkP7Jje7rc0IjdTyFMOI0iiBuxgcp4r+zsbAnU7eq4HWuv9/YE6JihVT0m2HasHIZlGOUCV5+gMJr24DpBg2RiFlgAhFlSASUP8kjqxy3P9Zjx7BS3mi3n05SJdMYX5HtDTo67Ftq8zwFvAjcz8WlePsnLMgA+i3zx4rrqWDkWmKctRJtRHP/YUvth7oRAvXWL2mPm6SRF29O1CIDimtWxAVg+Z8Y0ruU5gU+AG+DRAE6gDrDl7eekP6/3sAkbI+Vsp55V1TUdQFW1rYqYFDhGF+xbAelGDsZ+8o0tlE/YSlJZZm0ek/LcZZRndhOmP1U0bs+QSk2ucUe3wapAOWlwfdP+AKlcd9PKK2B9jjwrj8TxGnb06tz5xo2uqBCf42vQrHADXgPtOYFd9XnyJ57LGXa517rAHtyy1rPB0oPlPsrfbiXhtPDD7TInrzZAR10HtqPleK8ChvCL87C+p5566ukbgGJd8B/+8wKCP6Su7h7dH1NEp83YjfIzEar5qXRWbAYGiDTo2HOLIfe1onixBYDHrA5gk/fMpmtnzuBBZ2xo5KM7c3faKNCZImQXbiCuQcQgh2kqRgFGZPmHjwYpKZ5ilml2yuAVf5nl2bSBwBKPlvGzHvkxmE9oIGRQY7DImdowkFnsw7Iv4HtwIBAsWfnIkkqY2KKpSvLMQSjDZV/3gwK8DDXhz8wCwHVQPpk929nZVdbZv3ixXL500R/BwM2SAma3Ys9UZqpCB7pjgO+mH2Qf23XaUIdx56FOXk6hCFLdUc6qE2ZhKWMeifOCl3drqHLeUssc55gIU4OmehgmS9b2IjegEDDCzQw3TvhXGTJOM3HbgPF2acCpKSh8s825Vbx/JOX5FTXf1IgBgQAkAgfM5Mrw69evees4domg7cVymLDU9azCQg/FENd2tKnIXZe6ucnQ0ANwNXjlqHbfjUvZGYQqjOuUI3WaSyOYRVROrCpBICeTAGeF446nUpFX7GDWlhlUdNNfcLPJzCZEm/ZnsnX0tUWeFB43pLSX1MVVGW0qX+Dz+uDqzvM4VrftVl5kJwCYEok1xWqPOqLf7VTnAHD2aeb6J1/M3sa6f/VVxHW80B9lVPOOveHy0XVCemIDfengZhZ9lGvUGXEk7QideKpLA3XF5bytQ46003Dz17R32GKUjh12B0Nhc8QLGf6y5nrqqaeevmHoE9//gz91ODj6TvVqvxAzCtFhPo2jQz2dmo658rNSDAzMqADs4lw/uDxwsNH97t6ut33y40YNKMzkTSpsQgM64JfOP6ge65SHgarcR8rroQa0Q42dnB8Tbhwp0CWwqmGs8HSbx8f7ArvT89NlcWWxLK9eKMsXlsr0HDOQkpnQYHewI0C+W+MzkA7KgQDuAQMhM2+y7VAM6GV2zuAXMOJ8yT6M4niEux7TTbZzDMKt/BgAC7QyezsxNeNzVDGwF2Z0eRwsf4Du4sJiuXH1Wrl+5Wq5evlquX7tumcHBwIKAEpm17x8grLzYKY2wExghz3LanAkexjuKFucpq6BJ9kzSdUdg6bcOTM+wm08iSjv+UfeaA/M9gN2AK7YHbPwB5IgHDvgJCLlgN2lMBz/CKFNUS/s6MFSEkBigAJs4gZhtA1TLb9T5BKRPQZQ+ou3+yfL7Nys13gDHLk5hNgP+ObNm3550MDMeSPvZIC61ZFydh4Bp6Hbde0677DSUGI+5tInmHbmdig3tybBcf3wFyCRmVmlLdXTAnC+GdR1QTLMjgIqqY8BNyGqFG7IfPOraxQTfZMLiK15j7QRFcDUkdlXTPP1pTzSggZKEzfxJ6frNSK3X5jUMYFtXpt2N3/ZUivXNoQ9oHb0+MlA+Po3+ig7HWd3d8frscmrwT59mcE4IJo6izjxMio387XsJTPBTDEgl3zjFuPHAyz3U+Loq6We5OUmX2aDfXTpgC6YcNurklGa7fUWfpFL/dV8Oiv6gWPZA0zNSo5rimMNh6mZnnrqqadvOPqOT/3h1+4czn1K/dj/q3o9ldxRP4W6Mu6M46f6nE05GMB0sAwQDEKAEQZDZlMY9Jm9OhSIAxBNCvyxtpbOOjr2JLmVbAxaERLYUp03nTmDcQ2r0kGco1cDCDJPNh6Xra1NAwkAJFuLzS/MSUhpWpZJRN6MZqBngGKw08DFKOXBirV802VuflY8L57zjI6ScDqRcJN6Qw6ugyxG8VAz1lnnwKwBzoAAGTEZURFQZjvb2+Xxwwflzttvl7fffqvcu/t2efTgvj8p7DJTHAZnypibCo5BkWrLSXI3Az80Gn4WtXI5cLbpdUheeFPPzFyy1pu37gHpvnkQk3dyyxKS3BEhdCWPoyzDkGEQB+RSVirIcrjPJ5F5CS6WzsRMsOqNdhiSp9JQkTyFxub5WUjZoK7dvgxsyNexbwz4QAsvOwLmuLmhjV67fq1cvXqVbImVJ1Cn1UTcVlc8M1GDtUyGhbttX5IO/xq/mVEVW2+1z/KV+XOZy66cIfXa8lpw6WeQLOI6l1qRUhMYnhKAZas3Zj5pF177rGygg5ewPNsqHaRpsFnbtG2jLgUcqST8uCaj3LptsHUnGyDXdgXk4w/yb81jglDCSB/Yj12s/eWJEXXg676uz6Yv4CaOnSqoG65/bOVG1flq8hez5XDMXkc/mDcSHLvkHIR5DXVPqYZwdNymVgr9PibrJ4/8OLxy81f9o0X11FNPPX0DEksiPv7JP/DnjiaOfkhd2r3qfSblIHcad2X0E+f+FTX+/Ldx7Fep606is8U/B+zwAwJKns7YAwM9dlAM6AFecHvZQ6M2fCF74azACps0xBrYAL6YoTrY3/c6VGadsYNHkl46ILI9Onda0gFA5dxrE7FT/gx+0xr85ucXywJbNQnYsaNE2Kc/EhPQTpug8AuLAOkAac+KKf1m5gr5ql+JKZJ8PKOEBoDQXtncfFy2N58IEG+WPeWBz55OKVyqnCYzaX7RjfJ1+qex0eKI33nJBp0kKrBSSnDMR/qw14uqHgBGfjFJYAjAx84aBlOKQBnaHspsiHTuNMb70264cTqWriPdBBTpk1L5czMldZQthZnRR7IxcnomUW/vnqL9GxypPFAZegF/7IKgNqVT2is3XMz437p12+XH5ZHXT8wKhvWUJboij1xNMGHpDg75muN6IG2A7XDebFTLkgUs4s9sO20NsBitl3joGGFdRyyF4KU6ZkK56QUEexbWdRxpxrr6fQNQ9v+FPSPs/FVbSBfALZl2WQCmZXrIdc+lmzaRbjhEEPIhwC/XHSf4qB1J55TAOQCYskqgOs0yKjEzv8x4YyMgeH5u1i8hzs7F0ga3dedTAFg2+ubL5ssO6YpdF1RuuvFvSQLVRgP+aneX8lTawtHQ8LnjSU+XXQZNOKwfkk9PEfcXPfXUU0/f0PSf/rUf/8Kf/jf+5Kenjo9/j06fD9/xFINIDKKnccroZ9h/5Gh3Rx+U7hiEGFzqOZ08nbAIEDcjN2/xTx5sl7LzpBxuPyplf7tMamDkJZmQ1Ag1MRMAWJ0+45WGRLlYLhEdeB3DxITHH7LxF24eV/IVNcDn/u6e5QGzgAs/ttXg5QFI0uQnddhcjZSs1WU2Kz6KwewwwIPyIYKEbB7HYIBdVVHd+hEzmBv8pgxlYwAut1J3mOzggwms/b24fqGsrl4oaxeWdb6oMmRtYtEAzJpRQAEv7Mi+KIBQY71i0jQRJqppmOohKOVEHWcSXs5Wuivzk2qiKPCdFA6lrA/L3r7qVuXFHqzwyvKKwR9LH8gHM+ksTeFNekAA2siJyfrwqSnUsvSPvHhxcCCQta+2ccSb/vNLZXJpuUzOzZdj1dOxysTtkugUdG0/SbSnaFPha3ZSw3LvJZFcXje0K2ZeDUqUHr8AJLbsYxkEy19os48ePS6vvPKbAsXsjBLgakpHiHZisKXIvoEkgYZVYGaugLgSSLcr017DaMMWtX+uAXRxUyW/BizytAUgauAbFGFcG5O+rjM/OQMas6ABHJkMZcaXugaFETfSPBTYnyzP375erl5Z944YkS56uW6ZNY3ZZfJqEC0i70FhjfNWKfNj0gn59E0C/QZhYqmq9gfHjg2A9Shb1isz4wvQ5YbO/Zj8sYvZXtR7JwpmfmufYF2hXuHKm8qDI+xk5fSxYyuKAqhzrF4dQtb2E6ZjxnW94bBO9Ec6oSSO+Qdl+vinG+4BcE899fRNQX/lR3/syR/7E3/yx1eEOdRBftKd5CnsAWaM/0mOQRR3Nw4DSivTcnTk0ekib0aH/BjMYELZU3RWPfEUb/Dvb5VjAeAjA+AddcwCTuqd3cE7fQ046PcfqmKWj87bPgAcplklg7xnVJXI1uZW2dndLctr6xrI5t3h7+3u2J6Fhfmy4Bk3Bu6YmWHAchrow0gPYKHfj5JJy+nxK1n8sJNkCfLoF1Lp2brjYPjgQTdmANGB24ISwA345c17Bl+2ZmJ/VO8GAZiYmSrzAgkzMywpCRAOYIl1gujoMDR0np4jhGFJp4iMpVFZnVOCU5OsFRVAVZlyc0F7YM1vbRYmZjnJ19LyUrzEpvpEnU3JvIh8anbhmmlnhwK/h2oBh1Mz5jKnm5nFlTIxt2AADOIClLgeKWcdugT4PRK3+lOmdSVle373pGsDgCl9/pNag1DaAqHy2BMA5vE7S0iYNd3e2hUAfqVsqy1DOctIQXEtUS7oMKnMMT2vRWTszr88r2xhU7Rhyh1/A80ahE3M1DJb7+sE4GnVIcNHTahL4CjXFaAXG6l3N2tubAys45rliQDAkSuBGWXA76X1lfKhD75Q1laWdB3G0gPbILtYKkPpMANLujlbSuFFPvDWD7/j3LWME3D7uhUD5CEAemxLx9IF8kTciI881yE7NzDT7noTu7wVnaN3qjB3W2gyeqrOIT9cSTLQehVGIxCFdBClEGlU3xqUuvLcekbJXiGQYnh13djcU0899fRNQSyJ+Njv+9/+OXWOP6QB6Z4B6LtgZlwaN528/cb7p5tBgkGKcwZDXvJhNiUGxphzYAzwoKRev3msykAgL4MTddM5XNV/M8RA0Q4SQyGNEzt2d3bK5saGgfKiwC5Mh5+MqAdUDeKwrDd7NAIM6+DBU364PaNjkEzc+DPosA8HzuOYTouYfRaDpsrFA7zUQYR5oNQfv+yNusBX4JYWYg2iQILBr8puka3dFudjmyZmohUXNVYVSbz3RHmMo7S/choCmKCuKa893YBsbW66Hvgq3/7enh8X0z4GAF+BuGH9VUnDUJuxxqUg3Oxzy9Z5LIM4PthrlkJ4eYTCXUen0MmQiPF+kcFkndH0zRb1Xq8ZKGdNyRs3DMwC8yLcrVu3vJ1fXlNmckZ8IuropxI+b1t4hIacGp7lguIYM48AQcpZuuVN8lLva5ObKr9kSJkqnHa3vr5abt28UV566QXZdqMsyQ+ATFzaaQJ0x1csbmRdv2Lf1IpZxsOezcy6Xr68Xl588fmyvrZqkJvbkMWq5jjGi2c6U/59Aw2Ylm73DpheZU+6JaOjWX7OJ/mVnqgDQLn0q1x4IoUMaaSb9fa0V/xmBdzZ0oySJT5xZljmoeu2KXH0SIY65Fo1c048yykfkmlYccK2iN/kSWzZyvgnpbzz53LF1z/jKWVOYeenp5566umbiT76+z71UxpsvlOD3y80g2aHPViewY1snX3oxssOfNQfbgZxkWdLFMagCKBjGy/eamd2ixkiiasz16CjwZXHqwbAdPiASgUyQxePqWMYYLACgMbg4SGHREiJ0cdxcMI4DbAFhnYePyo7G0+87nRBQJzHsPu7OxrYWE/LmmDAJbYzgMVgKLONbYNJXcewzvaxBMKJmEPQYfpDEm7+JGMfHT3Y6oz9j7McQ1akvB0exA4JZIOvpjHLaxH5uKyJK6b8iGSdAhz+QEiWScOhu+V3TtTlKKHRqz9GGIMBeLsCEA8ePDBvb20JCG/4c7POM2DmgDWgA+WMcq1EOskuhWDSD5lapvVcOS9TgEnpOdrfK0JQrnP025ZKAaWoQQURUYHcZumsJpHl9X6RdCsd8kHW8nqBwwCVperX4FHAkDbA+cX19fLSiy+W1QurypJsdtmRm+KPOUT8Vp9+zHkOx01lcPg5ivTFml5VlkvHJYRxPGFhfl2JMEM7Ozul63ap3Lp9vXzs2z5cfu/v/e7yA7//95Xv+u7vkN9NXc+z/phDMKBP6bhcWaIDqGapgPoFBbD8hacwR6qn9dWV8vJLL5aPfeTDXsZD2wCUwl72ILsoDy8xwGjqnLLTH+eRjfZWedjNkRukuF6atkn5U45iyjHSU9tRm/HyDDEvUcL4AYB5yRR9lAX9BOXEkdlsvwQnnylYfQA3pdRLfIiDcPyC88Y33JEH2PsA0++o3Oh76B+w24BbR4jfhslL465l4uN4jnKL46g7euqeeuqpp28y+ss/+mNP/g//p3/9x9cXpmc1mH6SAdUDoMLMuMewBxcYKR3hU2VO4WYw1xEK0BbgmL0+pxhQNGBN7m+XsrtZjnfgjTJZvwTnb5u5s2bAAOaIOAfYAEjDQ/8MetjIqAtoZhgU6RxgRT/PI9ocyBjwFFhm5+fKwvKSxBRPQgZYks10GsAlPxOKnChpwZGvJpL9KjcynfPQpoIQcAW8cnTUKC+HS6fXEmok9AyaBmgePUeofrFB7LfLxV76gH1pC+4uDaU9yh2yXKWRoNMobB4mbDQ0E9Liq2B8SdCPqwmTfM5gcqPBhzIA93xa2jNkijbpOreiIB/5IX8cVSccBPad1Ynpcjw9WwYcZ+fL5MJimdDN1QQz/bNilkZgE+XWKLV5Pk0f10Fzdj4KnYo7phxOI0SpV9etwSu7oRy6rLj5o2w4ZwlELoPAurt375ZXX/1KuXfvnpfH5KQt8mFG2MKvXZ28tRTtOc01UJTbN31i3FwbbCdHm2NZALOyzwngfuDlD5QPf/iDnvW9dOliWV5a8nXMR2UePnxYNnRjw8uNpOE2qfwpI2IANumG22uABXyXlxfKi8/fLh+RziuXL5YjXvZ8/NA3L4tzLPUBAgYAZl0utmIbR6/TVbvhK3HOg1LNm8Lok3SuH24V+WPGGXMAlgb2toeyRkalpXO/eKoyRQQgirdvxgHJ3BxIH/njy3J+6qI/n1dwHjtBVDCs6zJmfLGHY7jzwyJ+MVf5a8Jsd8opLuw+IHaToH0lI2u3bU//qNNgchD5iGOV6bhdRhFc/Xvqqaeevsnpy5/5xz+ow49r9L8cjz7V+bn3O6sLrEIh2JA7VYLqeZcIS3AAAOacx5Z07gxsDNqsy53WYLRwtF+mNu+W44dvlcN7b5SBeHr3cZk9JDweY3tmZZJBvw6CDGIMUuyAIDcDlLt0z4CWcqg4Xtupc2bMBvsHZW8nvqoGKXnbNCuQZADMQCf7CCc/IzmVrA6eHeSUEysIQQszcpJfn3QoyqD11zlegFcNcOjhM8sm6QM4ulwjQXtTjszS+fE2epyHOlKrDI69dlanlEeXhk7D9rQmSCDAdQRLuCs/osoksazTpLCzS6GLldkTkzNlb/+wPHm8WTa2tsoByxNkB7OarGVeXFzwbPCCbkIuXVwrizpO841i1yd65W7KNGBOQJ1Id2JipgxUJ4dTc+VwdqlsTMyV/cXVMnHxWpm7drNMr10uE0usB14SkImX8mSUYqNT9S1VuKpKp8mf83giXwoeyfs7p5oT54EXx2L7PY40TIPKnd2yydp1tdnV1TWlXcpnPvOr5W/8f/9m+af/5JfL/IJAsZtAyPtaloLYC5fyx8114hbT5JF03RJIW0o5T3u4jpiZZdYVALe8vChgerlcu3qlXBZAXVld8e4HFOGeblyUlJvio0cb5Td/6wvl1a98RWBwtuwfoOfIS1xYNsEMKjaqG/ASgvn5GYHnOem9WG7fulnWLqyUvd3t8uj+nTIzcVjWVubL+oVlA0DlAsvqUppY+kBe8okI5Ua94G7BYF5DZJTcyqF25FlVMfqc55RRmEUJt50wsNi3Yg7Df1Y3Vwvs/MLLlopIulyTfoqFrSpr5NEOub3ADTkVHyO9KH1kkLU4PnKgn7bQvGSLmKWJi4x+lTVfHoRZpJ6IGv2osU/I+Iub+g9NQdWrp5566umbn772q790+3Bi4tNyfvJpg3o3PAaM4a6SDnhc55kDBAOWP3Wsztwzf/JnYGPGlTfdAbgLAN3NO+Xo/htl/85r5eDuG2X2YLvMHx+UKYVPe4ASWOSrFoAYAFLzzF3ncKRqxmLPANtWZlRipiUQRuSJwd5nNX8R8yTlABOUQ4nIYFiB2AaatrYh4SDbNqy9KVOPWgxkGY7tOqKWcHyyzDEk1RMf9JEe1lcZW5xvkQ/IcvA8l5jflmKIf++Jh+mTAgx7uwflztt3y97ensHC7PxCBcBsJzfvPY3n5qbLxUtrZW56RgAF+wBuaKkWG7QGoRcCBvBU4Egg2wB4ZqFslJmyO7dcjteulgvPf6BMrV8pRwtLZXJ+WTdE8TJe6Aq9kKugkl96lF7qJ8q8E/gU6l4n0Oh5lwKsHgrUsXwlbtC4TrwOWGAK4trgS4AAYEAXQOjtt94qn/5vPl1+5qf/kZ+eYGsAMG4P6/VWATD68qmBS6zmxef64XrM/baZHUV2cMCs74FnfS9dXC8vvPB8eVHMDDDR4xPi295KkA/EcPM4Mz1fnmxs+wW9L33pywLmSwa/h4Nj74wQa2cHZZGXTedny6qA7fVrl8utm1fL5YurXlbxQG3gzptvlM3HD8rN6xfL5fXVsrwwp36izohyFMcNe9SN3eTU+eKqgbN/4hggOAm3Q5RXqeqE1bYg/wgjLcqVNJCLtNnKje5jf49ZeV4ErGkrnA+JwMhXK+SNDS27vGuacQQs1/CwwITe1O0ZXtWt65f44rx+iUVzzauh244hTzpIPiwSxQXVoUhXCVnnSPSeeuqpp29eOv6Zn5n+2uWlv6AO8P9RvYborAE8O3KIfvW0zhMdMPua0oHTsTOK4IbYHmtGAHfxaLfMbt0t5eGb5eDO62X/7TfK9P5WmS0DAeBYJuGvmR2JGbRhA19mgzAgbdWgUo0RwK8AGFENYopPl28f/zCAimwjM47VrYMHG05xi0MQYhCuJ9jjdBk4Ja3/djutJgLjS00PgXR3KTyYbWIUswVtdCtoo0R6kGduu3KcYE8tW0dyeAphO8c8T2IYrlTtP5Wc5mj8UwhwqjQHqm8AEeXmr2LNCKyyLRqD+/Rk2drYUPpH3s6N9ZLxshQ2kU6ybJdpcUb+wk5ms47Z/kwAeDAzX7YqAD5au1IuPPeSAPDVcrR4oZT5JVayngDAqRNC4ygAhjP8adS0i0qj510aBsCTAp1xneAW2kHAIItZYABwfhwD9//4t/6H8vf+7t8rr732uspwylvI0UL2+Gy24jFTytfTyAdlDLD1ulap91Iksqjr0FvQuZwjWWSYnQX43n7uVrlx43pZX70gc7DvIF5KkxwfiQEIc2RGlB0qHj/ZKL/+658rn//8F8uU0p+ciMf2hLHDysoy2/itlauXBW4vr5fV1WUleFC2t5/4Iy+PHj2Q/breVRw3r14qFwWSF+aYZU0wGk+NKDN/FEPngN+oPepJB7v4kTx+tBPXoSUUQJ3ipRC1MdxBlHvoSgCcgDPrkPOpqVmDem5Ktra2dEPHTHnUmXe6UJ7TIsiztmKnpzxke+LP7U6CdIchhjG0O8AvbSECALDuizrHJEfxsTrIY8fpp0VNWLVqKN9QtG94yLunnnrq6VuB3njln/3g0dHEj6tjvFy9TKcN4Pi3HWt0nGCWUULOgFeUANg61cFn/D0NqjMCnwuHO2Xmydtl4vHb5fDem2Xv7dcFgLcFZwRbNOgx3BmcCMgG8GOAB/wGAG4+aSq9dUg3Vg4wrIFEDgBwnOVP2BYkdycPDq4U2mqwARJHMWjADp+A0ToqZG91DSlLGvWzbeHZiWkXZcZfhkK4GUiDaqo+lbua09qShCeaOuQTdFddw6PjGKr6RU+TpKyEN3UQeJmdlYdiMIBrYD6ugJi644XE5kUnpU9dR36pn7Q26o76TABMldsGZlABwFPzZXtiVgB4qRyvXi5Lt18UAL4mALxaJhZXdCsVYLwBwLSbcInRik40BgCmvUJpwdPI+enQ6HmXXKfKM4CUMj/kmkCea0T2Ec4ewFwf29vbAlP5hbjZ8o/+4U+Xv/OTf6f8yq98RlEnvSSB6+xgb9/GTgnE7rPGXX+x9MgJmgN4B/j2i3SSYa0rj/yXFhe8rve5WzfLjevXyvJybEW2s7tTDvZ3VfhH1j0xKdsUnxnmGV7OFLNl25e+9JXy6qtfVThLHBbiIxHz82Vlabksw8uLAsKLZWF+RukelocP7pYH9+6UxwK/fARjdmaqrK0slitrF8oKu5vUsgE8+uU59x8xOxqAUvmq173bbzQG+9OK+KM66WuoWwqHMK99tYzi4u1jtLVRAMw6bISYyWb5FTcqAOCNjU3dnOz5xi6+Ssf6ZLUvytgxoJpO/HDmgOz7qJIA0MjhFwDYbQOWFza4HVaZjOvzcFU3Z6ELtg14cYqMKOxChrM2PulEWE899dTTtyB97fO/env6+OjT6gY/Wb0aOmsgh+g46zg0RAxUMPFzCQRkoEEnLX8GTl50mz/YKlMP3ypTT+6Wo0dvl907b5Sp/Z0yK6A7aVY89dSMUz4Cfo8PlLD0mxkwbIlTAJzSsfsjE/LzCyU1TZvKUXqz04/BhWjhw4s1yEApE9Q9i/yY5B0gHL2jhRH+XRqVAcik7tjFIQi7vE0TM0L1PIlSiAEN7tilQRv15H+UyP2oeZ5Zd9pjIlTqppvkGCO6Rsl1orzxWN9rt7ELfxnnuhDzIpNqyvmcVHtxnuCa5zArytqh0uks69zpC3CxDAIAvAMAnl0qhxfWy+JNAPDVcrS8XiaXVsuhQMqBbDiirGtdQW47+vMTAheaE2zyHFJPp9E6PdkOWsq8A7SgBHUGv0qfl+EAqoPBwACY5RCAzUuXLpV/9su/7Bngf/QPf8YvyAEUDUZZhyqTD+SmLAFzAFuWT7AWl3Ld3t60LiUe4FXh7Ggwr/AbN6+X527fKlev6D5YZb+ztSmg99i6kWPNNuCXMAA0NgL+ZmbmCl9DZJ33w4ePla7A9NKiAO+KQTB2KVLhU8es893eelI2pffJw/v+ouHU1LFBPAD8wpJ4ca4szMVn0qEAwOyEwBpb+hO1AtqA8hoc9QQ1/u5lFN/XM+0Ff0oWL4XQBDJaBb9wuwRCrDQHugmhqfDC4aTamLLsJRCxrzgAmB0yeMGXPEqeJwxOJZQrVTu712Jjr5sH/VTI4J9txu2j+sFZFlBItHr827hpQ6PpZYxhyvgOlbMTpaeeeurpW4tYEnHn9sV/Vx34/1Od4fToAJ6DdnacSfSv4zpPOm3kBxrEcXtNnGR5NMcgxNetmF062tspM/vbZWn3cZnefFAGD98uW2+/XsrORpk6HLDy1y+uMMfCG9TT4ikNWhPHA4UAfmEN+jpj0BPUtcurJTxuMLunP6XpWUXZAOAxwKp5wjAfyZ/CMj9x1K/DfBJ+dtc5SjykO4BUEuUUYkhZxL/EEKHPJD8Aot06EgmuPkEMqvqTfnRQhn7865EOPcGhUTLOIvLSUpPpDojDutHHOQWFditvRWp8bMIrT006GVI7jgB1kmPmjLwFKFE+AX7yN1Cz1qgLdruIczH1k1SB4WiKzp/aw7EB8EzZrQD4QKB3/vrtMnnxWjleuVSmdX44NVsOlFcD4EyTOoP1FzdZU7U8JKFDteQdkdvTKZRhCWwAmQbDKiMVlcElViDH43ZmHCm/6zeul7def6P87M/8bPlv/9u/Xh7cf6girjOWVhnrbq9eu1IuXbxYLlxY9naDLIsgDdbvshMKNyMBftmmi6tjos7O8phfoHtnq+zv79rfLUNlxAt10X6jJli+4WtZAHdubsFHX2nckFTwDkDf3d4pOwLxuwK7gN99Xe9sM8aezfNz02V5ZUkgfa7Memsx9ume9VIMioYWQ3UZBNNuuDZcdlwTLi75c70HuY3h6ZhRtgiFW9YpH0gDbkMOIl9RHwB86oQZZ46UGbmN5RdqO2L6LWZ/mQnmBl7aFJ1Wq1QAwugNdSbaFk8ugrAlgv1eAnUOZbgCst2Z5G7yJE8mjCM/QdEnVK3OboZUF/HiXxRtXf9xlnoiMA899dRTT9+6dPcL/+J7Do+Pf1z95Uerl4nBGG4HjiA61HGdpx/vihgEoYzngUx/DJLbGhwHGpSnD3bK+uSgzOxogHxwp2y8+VoZbD1mukWDJbMwR+7fmf2dUfxpqdLwhBZ15BrAZAT9uoGuoLIHSdJjbJIMAJrJIIPRMEMEiObIj6QAHeRPbg8N8e8wy8GKDNCwP4OeHHgfySY8cUNOQ5HQ4zTtp1/sZBrJIxkUEunuGFfT43CkAZR8Yoek5Y9fZC7sTUAFUGlwYwiasNOa2x+TgUFnBpgoQ9SKEhrqalrQCfkhijphxo5H/LwkxEw3fp7xlm63KdUvirxmkpl3STilcwNg6RLwOJyYKXsCuTszi2Vvca3MXrnp3SAmVq+U6dWL5Wh6wcsgAnLbMsWN9FCErlEA3LHgmSnr5DQiGKCFHKDKIEtlMFC+efSe4Jhr5PHjR/I7KteuXvUM7i//8i+XH/ux/6q8+uVXy/7uvj8ww1fK1tbWyk2B5Bu3rpW1VfbZ5sMzcy5b2jdredlzGf0UN0CT65GX3/KjFHwefE8glXW+PAkhDuuD/SRCOtiNhLpZXFwS2KZOAX4xE8xyCOpjb2/XM9eAxPyIBMsc2POX0mfLu1nlfXFhtiwJeM/P8hKZ9Kg+Ys9cdMIAUbU86kd6Ocdu0gec4vTniE3IRd0hG23b3j6nzoGb9B00GRSFOE+TaAM6NwBmxhkADgCOFsD54CCvLZXXQDcTyht1gwzAOOyLLx8mRRsg5WxzYRKNy+t6pTfyg2cQbaA2QeevGmkTHeB/0qMX4JYDkRqnyqLPzviperCg9nlVvkqbuu6eeuqpp29Zevuzn10+nh38B+p0/0z1cmcO5yCTRIc6rvOM9Yc8RmSmNohzliNADMi7DIy7O2X6aL9c4jO/AsIHj+6VjbffKAdbT8pAA+lAMqxFNDjSWCWYYJ4G+Hr2JkEMAEaDiqd+OZWHe/tDzxhPWj7AqH80mgUUR1jM6Eb+cFaRGDYZvnAjqWFVI4d1dOhQeYpiiRAP2DIDSceSd9ijQKXjfUWRg8NZqSZuPwYpgSP/yTYbFmlnWnaHcPXTEMcUIn7YEEEx2FmgeojiXDmkvKqmYVtSpiUHeySOGGeT8imgwEtLQgZlSkAMkOCv7XETIAJk+Mt7gB3AIGCYOiClQBtBiodv2mmSSK6b9TrgiemybwC8UHbnV8vkpetl8uL1MrEmALx+VWhvkVcq3VpiaQz5oD3U9ES/XTPAEMtAAFYBgHMGWG3pmH1yWRJBm5oQmNwrTx499szt6upqmRXQ/K3P/1b5bz79E+Uz//wz5dHDR2V5eblcuXKlvPzyB8pHPvKhsryyoLhHigPwHKgoletqDqDWa1tVvsz+Ut58KXFnZ6sc6HqjDRzpetzVdbnx+EnZ0Q0qL9LRSpBlKzv2CF5aWvLafmw8qNc4s5ry8E0vQJ2dKvzxh2nAHl82nC5zs7OeaQaIkv4cXzjU0bOuAF8ZSnsgjl8ukxvjaYoJiMkPa6SpQ79IWIn2RRmixQC4EjaSfW6EWWeOGFJcp9GHBDGZ7LbodHhpNwoN96EAMFO5rHEm7t7OXtnc3PaLvFT1hGd/IywYq/kJHRxpe25XTAnLDu/j3SHb6egRPynaEtd7yLvfkgg3xnbLL1QOxzPJL3xVWsqvs4zHiOyYmD311FNP37r05m985o8cTR7/5+ocr3M+blCnQx3tPOmIszNO0JycABh/ZlKOBW6nNBivTE+V2aNBmdjdLIONh/bXj8Yn1rTqyGAk9tZNvOTD16IKgw/h6twNkCUzwC3WIBnrfEmDvUhZ+xgzWACOnNEiDa+x9WAnJo+VnQPCcNtLPhZj6G3zzSNr/Bi8lUkNmFEGXnYhIY6e4VS4N8E32En9/DCooS81coRj5heOkSt8Q1dIe2i3Qz+y4eiAN/5lTyoWEeRg/uyO1JD3wN4h1xOOYW9T1mFS6xpPg4P68hQzhX6pSfmWAd6BQP4M6D4KdPAyFh83aRJ2HkgBjjaDO+a8oFp+lgcAz5SD6ZmyKwC8PbdSioBvuXijTAkEz126Vo7nAMDTkkOHyonZX6XBmVlqJgDAqRW5p2WwQ6PXxrhrpaXIF8AKuQTA1DM3DJwnCANwbj3Z9DICZNbX1svdO3fK//A//q3yD/6nvy/33fKBD7xUPv7xT5Tbt2+V+YXYe/dgsBs3juRIaXB9AEzJX36k4UjAFaDKsgQJ63/gr7M9fHDfOzPw6WquF9eA60g2uf5dgm5HzP7qxD4sxwAUB3BlF4hp7+YASOVWjvbGWnxeeONJDjt/sAc0141frBPHBzmIy7rjuIn29a1ywQ8bOB8A7NGnvLiabFe0z/jjGiMgCH9lwenndRnh2ebUBiZDX5Z91GGtp0MJc4OtNow3yx+2Nnd0o8COGMRV26lrgSNeS7afI+lJR4ZPKK0hWQy0bTZMRL65hHQNUZ7Sj3SG4qDtppufOOi3m2ZD9rGrex1Dw2c99dRTTz2V11/55csTx5P/uXrM//1oxw7RcVZsZjrRsdYOPf09XEme7tn69A+k8dIGBjkB1cndrZir04DUfVnNfTePYBnYBQz0I78YWP2SlRdQ6oi3dDkuRx6/anAH8PhTy4BfAQIe+zLw81KPZ5gdRywAAnCzeQBkywJMSCfcuWTC/nt7tsvnNlQyuADV0qcfFIkFbFQO3gc5C60eOKUcOK3DmE6YCZQ/XEMMRAQ0vEeodHkGSO4oX4Cc5GBIXtYk5YTbJvtJoY7kFRCUFLI19UhuiBq7RCNBIZ9UA33TIeDDo17fPAg88OiX2bt8vEy+nRf5T1IPSZkHK6NkQmkC4DwLYqHJdDmcni3b0wtla3apHK1eLhMCwNOXb5b5y9cFgJf8pTi2x/MNBXWk/FMqZuwYAcA4M4Wn0ei1Me5aaYk0qDMAULQl8o+3zqJtKf0EYTtbW2V7a7Ps7x/4wxR8WvoXf/F/Lj/7j37OYPXlD36g3Lr5XFlYmFfYloAu4Fc3ibQ9xa+puR2RT66VQ4Fhlj4cHOx5pnh3e6tJZ+PJI88A0/48E6uI1Nvi/HyZ1U0Gth3S3nXkJTASALRj68LCguLwEhtbh8XN3rTbJ9dKXMv+lLDi8gIfYJgapW3yxz0S+eZzyTnD7I97KD0ANV9Zo74oI5eT4uaP607y+We3OMKkVz++0eIvgkXUk8pJ9mEjs7IG+mJCHJsbRrcNrlvczHKzpnpfNya7cvMRE0mrfflKpcytW5bKjR7YpLj2wTalYa8qw7mvZVLVv/3F5JN3H8h7UGiLvEGkl24Id03X3lVef/h2JZPG+fXUU0899SR6/ZV//qd0+I/ViS6HTxAdJ4Nq0nBH3J5zpDOnL+5KRLhAkfw19pVpDZLTGpRnBX6ZkTkApHoA1eAg2VhHeFRmp/AD/MYgb1Jvz5ZnjGfR+/OjEw0gIWehYM4BXIQlAOYI4GVmWu4cfHhkzKN6zxwDhnXEbR0C4oOdbcUXIFecGJgDZB9pkGTghq1PHOnaELk1HAHcsdNgubodjB/LN1juobJROPn3bKnKwoBR5w0AVgy/5ANAqAVseSpH55aQO4B3DLysgWWG3M7KXYq66ZBsc/QuIUISXX9Hw1N5pfyV59zyiRk0nMyaoc86My/URWS+OYSyliXdptVJVDkvg+n5sj01XzZnFsvRyqUycelGmblyq8xduVHK/HIAYJVVQINxAJjSrKCEvOu/TeFscr11aPR8mCIvlC9yMPWTs/0Zl3DqeX9v11/M29zcLJcvXTZA+60vfL78i1/51fLo0SN/pY22vydgvLPDC3OA09BBW0YPQHRubsZtlz2DtwV2WcrAbPzu9ma5f+9eefzwYRkIDNN2+RgGX+qbn5s1aITYz5e1xm5z8gLk+jG+TtiyjaUSbNcWyxRiNttPZlSKBsEqc1Rhiy5tu2HsAyxPsZzB+FL1ouubbdSYVY5rKr4mB2g2iFU82tSg3sChnV+7FQhz6ivEoJXZ3wqACbMcP9nmBH7JisKbWeAaj/qYnADU5wyvQK6icRO3vbXjtcDcnPBlQimwTJdIIcn1jV2+hmP2vN4uV7+0HeAv/9r/BACmh7QSJ5H5gLruLgUADgtOk4FOD+mpp5566qm8+blfeVHjyY+ru/R2aXSoBg4OHSE6b7FnRnyqQV6CCWT9GLLGpHs+OMSPWWANNgKTc4yFGkv2AI4IIS9xHu9qSFQ4cRk6YgDDDg+q3iu4o1mDpAGjItsGK2PA0SAbpolwJEMYWs9RrwGIgShE0MnAjhxugVs/6meGWZ4VSMeSjAC9zDQzgFudzpmNZqYWMG1QXcE1b+DbbRnZR5oAfvmzTCRmngNYkC/PPksWN3Yphx64KSf0u34oCAZ2uwFaEo3C0YDKY2g28Zc+5MO7lrXqg/x2KAG3M2KOGPy6uBoF6BJbAbaKGewxhrLDAKuIx/+4AUKEES8p6gdZsaMgBENVFn+FHwkgHAoA70zOl62pxXK4su51wNNXb5e5y9fLxMKKt0IbAMCzbrHN+RZzdLsJ/d4vWPa21pxNtK0ujZ6PknNi/WKJ+gZB5QUAA/ARm/LmpTCWKWwKAD/ZeFxWVpa9z+7mk43yud/4bHntq1/z0gbajp9oHLPrCrrRBehT25cu2qFnfAVUAbnxMtygbG1tljde+1rZePJEQofejoxdI+ZmZwx+mVXG1oHkAdAGrzoHjEJc3+zqwVIN7GCWkvwAgAGccjmf4GTaKzlmXbCXIiivbq+0XfwEgKcEvAGlVLkBsPw9Y801IPlphZMGexJzA7O7uyfFSlD6/KcjBqc7/igQQCw3j/gjbuPs73Yguyg321QB8My0AK0MGehGlpc4AazOm5gPX7Dl29bGdnn86EnZ3N4qs3N8sU8dFypFmUZox6YgB1cbfC0kYZvSJW2INsTyKr8UqQiUPCFE4UaJnEGRTuqJlBogjU/T3oOavHfopE9PPfXUU09DxHZpb91Y/3fUnf4FdaR8pfgUAgDrl58O0fnS/3KkUyeUAYLxnw6dYRXgNw14khzwlz+fIKeBnIeT8clc+ygo3LygBluTo+tH/6TD4BcGWVSBpJpaO2QPfhBEHl0MNuEOv3Rr4GZZw5FAKqAUWyLTkSH9GxQT5nDOAa4szcBLg5v8Acsxy9W6/fgaHQMN8AIWlAnyzOAxIOaRR9EG24SRvtPNc/7QBQiXm7SUvm9K5GbGeEbl7Ie9jqOD3WKOitMuqcDusJ+ZPPuHtAdlzu1lQobZNrHdYoEHz1SjTmHtTUrIUj+Ww+1fua0Qd0iaQHU2FOAvBmUBfpXSweSsAPBc2ZpcKAcCvFMXr5W5q8+Vpeu342MYkzPlwABY0WUIf06TdCgPnWVKsV1aJ11Rm73GFSL1NK2F7IXcsAqRPOQfeY1fw0LL6qgycjzLUIa63VM9b+/slAePHnoZwIIAMOX1igDwF3/r8+XJ40e+QWL3BEAi+CmuM+oE8MhyB4CvmCNrhOVmVnlDcTceP7YlvJy2vLRkAEy6XGNTSs+ASXq8UwP6dcrNagC0sDtu2mK2OUAdYLPerEnEM6/kVkGxnhVdAfbiy2wq/arfGVceZpltBoxyLh3kOYCd/Iyuj5UXN0qnB2X/Uk86dQrApXyoV2wOWdy+WRC7DdomdPDSXnyNzjejajcxQ0t89yjOJy/DPXmsm5OtLZXPnMPyph8dyKMTorxcZoQraWzJsjLVdMOuVh7G5HwB11EqVdETlHpa+bDJRH4zTSvgvKeeeuqpp3PRa5/9ld+t/vvT6kCHtksbR9mhj5JBqSi7Zs7MdPj2FZ+Iiof8LVOpAbP664wO6ucb8WY2M/0cmJ711AGo1knql5fFcVu3/H0INxtrTRVeFOoMIh54sAU38KbGh1CNbI1PPHuKiGPyKYLiXO9sgIqfjgBegQ2DXAFBADP+2M2aXgNlAInDmOmrs8vyTzZ4BDwzw6zzANiyzEc4gHUA8QDsXrsrWwIwRvrNbDQgG3m7oywAvwz9ACGXB+XCIK/oEH5gA88G4lYk4hHHgMQSyNRyEcXAjr0qc+yaEYiYmvE2aPtlxh/D2BII3p9ZLFOrV8rStdvlwq0XysTShXLAXsBK0OuApctvzstlVj5IJVOqvvWsJbeNd02RHm3I6QAmw1fuSDNsirQAUTxiv/vggXdWmJudK4sCwV/8zc+V3/r858r9O2+VOd058lQkY/NP3bEFGUsoDgR62eaM2V/OWS4B+GVv4NmZ6bK0MO/ZX3ZpoIx9c6a6Jr+kz4xrAESu26hjzIOZveav/itp0udXYE/2IuvZS9lowCsOsB5uQG4D1nQ94XaaisBaYGadkcUfctq+bSCZmIlOShkodLpUfW4AzV1Z9heE084UJfLGecvTale5zzDVBQCO3W3kJ5VxPRyWre2dsrm1U3SJqX6iDCB0MFMOYxXA2E96Qpn95VCEarP8LFjJTvwgyjbMHiHlrxMnKfzGBaCk1lJHZoxkTz311FNPp9GXv/zl+bndx39Jzma7tHHEQDCOuv4BAd4fAnBlShzHpdS1MAZYBk4oQ2LQGCb8jsoUYJBZyRqsocWDSwI9xAjCH8BoAOpzcRUKsNcSbg+PvLynQdPzhLW8kIzy0rm96siIF7aASnDarTDSM0jRkTDL6QcQXNcuB0sG8Kv0GiAtt8MkHmtG9y2HTUc8Uld8Hq0PBNAI96N4wpABEQCkFT9AtROutlVwDZjnKPaHMJQfAxJlLGYhxcwMKqBZK6x8TGsgn54SeBEwm5ieLcfT8+Voar7sCgRvHU+XvemFMnXhUlm6equs3rxVJlfWvEZ4IAAEAHaJgrRlDmUZgLMFwdUHU4eItvHuKMogwW2mA9z3salj+VSZqekZFeVhuffwQdndO/DevmsXVsqdN14rX/7CK+UrX/pC4YuKkyprtjJTaZaBypt62dvedr1wI8QnjZnt3dzYcJ3MCfiyC8PCAvsFT6uco7yZ8cx167S5BK1hWuafVGjnFCLlUvNCPeskGXGXqfWorKsu1ymzu5wrrAGfarMcXfcAYANI5CI8KevBcTr+PudY3WFvK2s99W44zltZu4nveCwRGgbASNoeZoP1hw2sA95lRwiB4K1t1kEjxmxx6Ai9Ad5DPvKnH+PekBMnCBZl3GEifnUOUeRvNM54HaIK/kfpFOmeeuqpp57Oojde+cwPChSxU8Tt6jVEp3XGXf/3EwBDDRg9B8VAc54ILXyBmzjKFzlLkDOUe4ulbuJVOjG6RZgfeyooiyqOGlRreJRhG7drh93WK2CHnhz8PNhWOcJhAReP8l03gBW2P04BW0Z4ZHTki17MEvLyk/f3NWjOmWDFsX7J4y8mbrwgKHBEHHPoJO4AwAwIFRss27bQ1QAr5YXdIrjpmCrsBCI/QIrALXv9sgxir0yXg5mFMrt2pVy4fqus3bhVpgWAjwQcYwZ4qu4GoeiiuEEC/Hbro3ENUQKvd07EJ4/hcsvBlrZGEYoz519H1i4r/082NwSydgXCpsv66mrZfvKwfPm3Ximf/dV/Xg52t1TGe+Vwf08qWJJw5A9SbAns8hU2dnqIGxSeJhw3W5CxTRlrwePjEwFGqaMob+oQdWGTb6gqxY0bbSoAMJnxWmzqS/q5yePIlYBOCPAZPAyA25lX2rvicJS/Z37FftlOfikDZT10+xAoZKS7um2YOdJ3eF1eJZf86tHx2viQwa7S5pybArRg14zX/7b5PlDYzu5+efhoo+wfYH/sX9y1Ec5yQa91Eu6kqP+wQwG+VmnpaYdJAqFtlNo0Rgl96EFtK+fDCTrFu6eeeuqpp6cR26WVo6n/TB3xH6teDY3rnKGu//sJgJ8F/EI5cD2dGOCRjaGmDjfOl/3H6CHHzG4Ohcntv8YPN0cGaAbLmIXyAGlSWlWWIgwbusQ59rRhMVzLjacGWIdVMOLErC9k4zycdtRzx6EwE5wKKAFQNarX8wDKIS+3E5W7zmIHaAYAHxn0Bgiu5wLQ+wd8fSxAsAG13H5sf8DxMIC20mTpAy9KTh7yMpdY6R1PzZYyM+9PHrPbw0AAeG7tUrlw9XpZvny9zCyvlOOZ2bKvPAOAeWnOGaqUs79JAYpP0vnbxmnkAnL94XKqqkRWIEeKkSrhXBOkhxxb8O2pfJ5sbLn41y5ckOde+eoXf6v80i/+fHl0/46/qsgMKuU/UFnxRTd/hnh31zP3LDXh5bbFhbmy5O3KBEBrisKjBm1xTQrsqU6avOqAFfEip05o3xUAwyHHkeCwGeKIhFORA9XjADB+EGl7uYz119lWA2DJCHDSatGBfUlhb4d0Tp4C0BKGLa1OvGx7ddP8LatYDrOhBMtHnOnnUg7c02pfzJRbh+JRh3sHh+XevUdld09lRI4ll2URdsABgFlGQThuyBY6Tc6kt3PzFXHlVcv0NEq5sdSZ9T1N7ozYPfXUU089nYfeeOVX/s8Tx5N/WV3/Guendrgj/t+YAHg8kbcAnif1xKxedfPTiMjRGMoRDdLDW+UJ1ipwBYz4WO0MyYglTx+dvtxOQ+4o3wgJ0hE7Gag5lSzAwWTRlAXUxowlOMVYRQjMGEJOOxp5W1zXWyMDGFB86hphizAYy2EQLWdVZEs9O0l6hImZORaQyxngeDQfM8CTAnqT5cBb0A0k51cjWSpwPFn2xbzwNrWwVGZXVsv00kqZmBM4nlG4gEusAZY8+ce2IcJuWxOMjR16t23DgMi5jXqySzZ0ATAzr5aRACEkSXGBlx4/2fCWY3yJbWl+trz1tVfLz//MT5cvfv5zZevxwzIjYMlsL7O/7PEL6J2dnS3z83PexYHPEM9Ms5OCNLt8D32uZmBrIM/Qy4YEwW7P5rAYxh+7gvHDbmK35LKVn3Pl+Go/FQD7q2/p7gJgcGV1E5azsC2ghWhDLaV/pCGWuysfdgeFTD06/SrLn+QyDpQAGO4C4Bm1LeTznNlg4d/y4OGmZ+gPdLPmr+J1KPXSfhNUnwTAyIi5zjt2PCsRN+qk6mzq7XR656n11FNPPfXUENulHU9M/pfqVP/l6nWCRjv49xMAPzNp8DiPNeQghpY2L7jMzl/V0lXGwFQHJ6iJKUfjhjyIAX/EHsT412jtqAzUljIldCKIQbxV300Ld3U2bgZv9jaF8AgQ0JVtwKDOOQZYAKQ6OMJg/VBq8aY68E1/Rwf6FRgA4IiRw55Y/xtpGHc5TH8AAgAwgqRrkFwTsnzkDfDr5RxEFthjeYXhu24WDpX+QPEOmKHjow2zcz4ezihsSiy5WP6AjUrI+eEYyWATIX5KbvcwJbB4Vmqj4QiAiyvt8ItwoCDLxQ0HaRsA4yW72Yf20eMnAlnbXh5wcXWlPLx3p/zjn//Z8su/9AvlwZ03y9LCrIowtkLjC2yzArzxElkFcxydKWmtQJttyTj38hUZ6mUqWUcibpL8whroVH7IcczqAciFaFtatH8zbv58jr9yYl0BgPHPI2G5PVrGt2xNH4HQF3ZB2JiyULotpzg++gdjKUWFWVXIsXqG2eUAzGigjYX+BMDM2DqP1W+Gm1Kd+GkE8dSujo4my+bWftnY2C47OzsK5toK+8NGNMpyufEjzOvk7U39hxOZBMBwUweh4Ckk2VPFalqn0Hm099RTTz31dE568zf+xZ85njz6D9SVD388Y0xn/vUEgHPQOQ8haQAjjt/IX5wFObc6iVwH8ImYZw88aGOOCJhikNiMkqk5yIN6dTO4OwXnARtG3Lg4VD9v3j9EDgwZEXpD3qcm15U8naacAYo587CPrwf0w2OAKSAh9EBe32tdATQyJhTrlCOx9CNmlGdLk9LhrbMARQJ7BspKWchCoEwp6lwQzWuDj/FT/IHK71CFA8fnkMVWyk+kESQ3eZIOaTxBz9I2kobj4KZWlX8laTtsi/jYlacz17jsiFBHnwCIzZTHGxsCWZueub28vlb2drbKr/3KL5ef/4d/v7z12qtlZWnOZcPODnPzzPbqJkDlxVITqKZmgEvxGRCTogCe12R7VhKwV1uLDDFAlDCMMcjZfmUA28hfHIkwTN6HmHgiirgBvR0AHEz4RN0ercooXoYPucMyJ5hJZhg8fE48PJRvydspD9JwnrADOf4UGHVFGVR7uGkQu606nsC4dHLzwI4cjic/3UaUgwOB4I2tsrG5GbPA6KcN1oIhfku2pHFS/yY3Smyp5x0a5zdE9dp5J/QUzT311FNPPT0rjc4Gn9aJfyMC4BhuBAIYECsxBp2WRwMrhREuGCGfSMfpmfVP1I6b2SWNoq1cpbNtJAwmXscNCJCLL54FYUtrO4TekAk3UTM3BkniAAwRQF4SgOOOP5EAhqT918z4VlviLXooQBRgAigjuGBf/HFZRjq75DGeo2RSH+kD0tASu2ygTXYAfqYEegVygH98bRDwOw4AhytSdT3J3nFt8uxyP0kn5Tk/CYAr5JUH5Rczs2aJZ34AwJtsuSWQxVZmly+ulxkJvP7VLwsA/0/lq1/+QpmfVSmqDFh+0ry0pnPYdeU6It24MVE1ufyoVx7zC1lHParNsUQg7W+PKmWAH5GtCYaQDTkYfRxn1H6ZQQ1SmVbgSbNrgW7owD3jdcE+Czmng2y4m7ZXiTRShuNZ3C0Hz4bXNcgOd/xOHsWEeeZbDPmceJJnOY7LS0QsNnqbnlooW1u7Xqayy8uIovjaW1uO6Mgy0pnTdvzIgghbIr0uNXk4i2x/pJPpjdJpOp6iuaeeeuqpp3dKb73yq39KffJf0qDqtcGjlIPP1wOdNniMUohpANNoDkDB7VkmDzLwsJ4qoV8ATcwyJZF9hzDQ4SE98WlcAu0TRKKjg1i1w3ptVKYbciHOAOqD0uKHE2bzqixePkb6GprlxGVf/6IbYJN5sI2ENUlWXZUAn4gaDNUwYgKAA/RgL2oIk1425jUN68lTxBxLP/bSMWb4AhhB6PJ6YYMYIshfdsTHLwC/xAV0hHxoTDfAo+ZfcbtAqyH0V+d5KPLWJWyqAJhf2ZT22Fz+atpm+eHPGfbt7R94CcTO9lZZv3ChLM5OlycP75V//PM/U1759V8tO5uPytwML2oBVAfev5eYPK5nBwjc/iwx5SLl1AOfFw5AlzPACsIuiWSdN/motkHRPhKshf1deY7MQKPfEiQpNuhUtLEAmBfzrDfOR9lxHSgmvVyGIIYc3pHvchgIAFaTqDO7pB0v2Im43kKp7ceOtA1Cno+E0DbIGxxquWVhhn5eNyaHZXNr25+tbrY8q7PAskL6cj0x+esA3TAgDvW3e+2HU7/1fDxJaaWmvky44dPjdizpqaeeeurpvaTrH/2OHx1MlW9Xz/y3q9cQZRf9jcQnxpPGMwPSHcwQCLw40sjWPD7OcA1sfgzKsZ6bEWLNZWU0eK9UBnK7A5AAwQ3frBRD4khYJxUz1Kz1lQ5mA49LLFdojgYBWItfMMCNMZttpDCNBD2Gs2BWbMBej3xu2H+2hXQBNoCTmFdlqQIrF2BbKVDsmXRYIAbmnC+ymRWfo5cxyM3xQKCDD2PviXdVnvs6P5ycKcfsC8x6YPkPlAVKKm9SSDssGkOUl7iVPEmnxh1DY2WzAmxTyCRH2MlYXQAHoJ2djXW97LkMmJqbny9r6+tlaXnJLwR6hw3XXYC4mMUEfKlYXe/ULbOXLhnrRZY0AJAwBMBDP2xQK7/GFhHRgqOek5NCtp5UyrinERBwXLwkp2GXBFKmk+7J9EcVcd71y3MYINw9lz410CwDtpZDf9xcteXLTLnF5Tet+uGFQ44Q5UY5I5uWjyUF+drNkxHOLxeOC2t5mFqfdHVlhzlqvKeeeuqpp/eFnvvwd7wmIPzD6sj/pE7vhe83LnnoiHFSg1cOmWcTMgFGKtioA3QzFHmA1aDLkcFTR4NcDa4GZp1zfziie46GjiHCfENGeQiVrN1x8OAds2AIylMBnkEV2B4MDsoBH7kQ7+/v280sIZ+9PRSAMhDgT1FZVTHB7B07CsxMlamZmPUjPUBIzMxVYCW/AyHT/QOlwcyj8uGsSuYIBgwLzMYbSgDjaQNaXnKDY1nItOX4Bt+B4u9LH1/F9SeMp5GZMTuO5OQQV0M7heLiquxlD5RjFs67IJfzqXpIX8DJa36xqbVnHKUWssaLbXMCWMxEAnbZEUKVVy6sXihrq2v2B8QB5XjEH80LoMaX4qY9G0s9+BPasg/dbd3GI/0kt8UK+qB8Ea4LLAGCCZS7soR7hlVpYU/EcQyHj6Owp8mtf+1XdUJd9xmqTCfiwj5HN5xh9WgBriIxcrjF5Mt5y6PDIk7mi5cyKQu2d5ud0w2KrgH804aMw7Eti2Fy8sglOUpNp1Me56aa3nlojDk99dRTTz29H8S+wVMTs/+ZnCf2DX46qWOvrqcSgvTunR7eg1B1j6NnGGJEFdgpEjozudOHlHHaR+3pyng4ru5RItZwaLjTp2ORbKTUQhoQyDE4tAxTaojxs9VjuSHhHJorNQLyZ3q3EpAMEqTymdf+1lSsoYkXvwBSi4hGLSQWjKYjLydQKDcDQhUxyyzZHPwRzFlpSw5TaI7EAMA+66ATfM5D5wYm1V6IGNy2gIYij2kLNRR15RfYEFS++DIZM9mA3idPnpSD3d0yL0C8trJQ3v7aq+Wzn/ln5V/8yj8txwc7ZUrpTEslIJTC9JfdALiAONl6xD7KdQ1s7v4QVOtJ53yyl6NZfpSrd2mQ3vSXOqQJFUfZ5yyygZ7/Ii5yHCJMbimyTAhUDWL7ibkxM7f6oDzKANtgOZULL/SNErJNfM7D23q5bh0uz7wRRaB9ETNs8mwvMgK33pLNYUHoyWUs5Wi6TPH0Qe6tre2y4Y+Q7CuebsKkMkopZoah0OIUfJ6U+Rv2TQotyFiqe7TdQbHDxHgN4yhqvaeeeuqpp/edbn30e+5d/8jv+uPqqP+4Tp9xNlhdfvbvT+MRYsD08Qx+NopYMWTZskqjWpP164E7ZozMNSyG0XZYTB4+G+WgVjvUDWdoQ2tQpIANPgmqbu/CkH8MwgyqgAcProAF6YIVHhzDZkT3ggyDNRj9XtIQkMbhkbM4D33Mkum8kQu9KZs6w92mwxHCxAAvxwY/nANzY/9aS1go4mQaLTufSEk2QU2b2vtEieortWeRerrimHYE0POfjtTN9IzAsNx88II8rly4UNbX18vCwrwVUAYNkFKFuD70E3WDXuUdW+p5cs52wpA1uAwBVa1/yNvpY7pJMwFnzhYn4eyeD1MoALjxeWG/+AfwrBQ2h0xja+NjxXYlpUyXu8Qpfr4ZcL7iJiAYidQXbd83ViovZLv6wl39aHssT9INF5+W9nphgWZVAJJuZ7mFHNopiyyTZMoNsrvDtoY0SdbHSL+1UiwvH8VcF+k+D0eqPfXUU089/bbRzY99x9+cmz38kDr2/6p6fcNRPDKPAen8lHHEip8D6vmJYSsoB7GTlCEaQK2+dceQqoHdoLeSzUkZHQmzbJfyLOSCqlsDtcEsRxHqvIdxIwel24mF05RywUMvh8mnyyGDy5C7SiRUJjikWhrWney8wZzlUZwvwI1qeW9IKbiMg4bTyDMBJkBTp00Asg4Edtl6C2J/X25OWJLCjPDs3HxZFgieX1x0W8rlDLl+FeAmKGU/wLHtAFhRzrXOk7ptsWtfgLTh8GEKfQ1ZbFT2tLhBtqTREbWQ6Y0m20nJgaN2hb1Vqh5bXSGfOjKqYugEX5jySommdZkaV+NAga31kZlhvrTHMhSWmxhgq179OXG5Ad6jlLam3aN8Fjk//NV8wc9CPQDuqaeeevodoPWXvvPR9Y/+rj8p0PPD6sNfq95j6Z107kEMIO8HBzE81le1zmCG0Nad3A6tMXgOswY/A9FRrsGViM8gNsQK73ID+Ib8YmYruM6KVj+D48rpnlRYcPjlecRpWdrFkAZ9JTjM+KV/1z3MLFuQMvOxZPwikIs9/Pw6nIDhlDjX75qF7yhjyrUhIjrySWqkpKNd/zte9r2ith3XIwwurbO1XX/PinqWEnfMVLK1GC9ayascCACzLnjt4kXxpTI5NWN51CDrtdoGvXFOWMMKiwDC2jw7rrfMUD3K3+0ggoZoGKRVTxHphP3V42lU5Y69pMBJyktupe+ajG08bGPqhhMY2l7dfLVXE+0PWfnHTxPH55XiHPlWL9p8TB4hy1WZkK9E++SFUZUp94EzngWetoxnjqk/hXnG+VDnyYSlTNU3pNf54dwNRHnGTdrIc6MT/sRJhppzwp7CebX21FNPPfX0O0A3Pvztf3tu7vDb1Wn/ler1HlEMku8HxdB53hRieI7BrKWIP+yX5LHuFHp6mplWKMl0TsaLEJPBgA4NiG1ZcFdHCC0JNrp0mrEM0GlHBVymUfdZnPEZ8NkNo+6IQRiAAzdHDfi2ChCAOOSo/vHpaVRz3uHfBnIyStnHTFPH6jQQVL6wn0fheHv2UG6WQTDDuH9w4Nng5ZWVcvnKVYPhkAPcQFHrZnnEzga8uBZADAq58QT0pfYNQDmabUJDCYLfEyKfsJyueWy23TAOSzU0BPp8bqcIy8OmIZnqbv04RrxkFDm8JpZ+cSqd9Tpp/OyPHgCu2qaC/SW+uRnPBlMXA9ZhNyC47ixhbl8iTB61EW6pTbQN64br7BT50ziv7J566qmnnn6HiNngGx/9jn/z+GjiUzp9Fb/s5Ic79fPR6MzUe0kJDN4L9TmePiudBZAdmMypBrqAFaNE4oAOhkIG6BgWG/96TPKHJJCtXCfnRMTmj3NDl/eOnY8KeMWeuaI9gIoaN6LOgY+xOwb+HfcZ1IbiSvvfP6LIDNGi8BoCjLQ+YQMyU9PTAsG68VA+4JmZ2cLHMVgasT8YCGzNlStXr5SlpWW1+ckyGFBOtP+4efH2e3KZpdYzyl6SGuepdyz5IhL7xqi6K3WB77sFwRm/0VJtcq123FkuXUr7I7zqqooyRuYvZfFt3QjnOTLJXX+5fV4Vc5RMtC2EaYvcpB375mRudkb1xD7AAN0D+xsk+zzAL9vWdcFvlyPN2r4byrSDWnvTxq7s+agHwD311FNPXyd042Pf/rMTB5PffnR89CPqzvn26rkpQG+wSQoaLEh49/xZWfEDTgBdrFo/Gj7qo+KnEeCjzlcaYgEe4+MMrbsFlBAhZ3OCuzOZFDtupeIMddNsGf+jouFZUvrzEgWdT+oobpcjhBv5Q46E17gwYcCtXOpxOvMI9myO2d3qVhpJ5CYho7EJrvwhfeWXNNimSjmTl44GFJwHoQFy/E41Yrt3bXivGXvaLJgyFyxLgbpNyS9CeccGtTm4tuvpmekyJYDFuuCdvT0pmSwXL14sKxdWBZZnPDPs75xMqrX65SryIz1TbIUWOtwalFgcVUJy5z7VLYV1vqbkCoAFhy1d7pLBWHW/G0KPZ02lDQ6QF2GZZoK+5ijv4MibIzgeTB1EGwiQqXO72xfh8A+iLDJe5fyr53KGZMcWmBfaZmZnvU8zu3Ew+xvlhJBFRaFrHIWeWOJQVZuadDtkP5dOrDUe4ip/FtM6euqpp556+jqha5/4xObNj/7uPytc9fvVS79Svc+k0UH4BI0fa85NGr6qaxwpbAg4nKTh5FvZ0WjINYN4np+Dz6ZWIopJg59+Aw5EaB4hnwup+a/ah19wSIaNcltOZOBpV0Pds/O527N0k7wBKdQ5AG5aaUlVO33QwG7wAMsZMFm2CuwQq/2Tl/MR0qFTXHW9X+SickonCb/0j+3ABOMtH277MSMsYAzM4UU4jkvLK2Vtbb3MLyyWA2YXBbo8w6sKJyXvaCAAPCXmq2QtaOP4NBg0ztKgAHbjwindZ6PWJmyP+N6tQbr81/hHWFcOSrf1iGmpbq32BxAGKCR+uKtmg+AIC7ZIJWyq+ZNfpmG5FKrx8gaL5KdVP/NzsW+zPy8tz7SLIzP6zdZ9ogwPttj5qTE4ctyC4LDrJEcUuAfAPfXUU09fh3T9277jl3bnV79THfWfV2+9W71/2ykHqbMJmfFyHoTD2VKDsk7GyaEsj13GbxzH8oRRVpi547Z8TZNDdZ5wi5DtUnuuQbS6Wt/QnBRnSvcUN5TnEBqzSLpuA+x0i4hLXiu8rWH8VLcUhlemJHYiMduFmznFeNmOcuPcUsGO/P4TdoRdw0TyaUJshSX7DpkN1PmUgGsFwczuAl/YDo2X2ubm5v0y3PKFVSng0bvimZUnZ4qZ5C4IBlinAZnis1ECtlF30LPpHL3GEqzVE/6rM9xd+SFZkW3BgX/+VZmuLIdxbk7sptxcdpGWfKtcPa9yuXUb3IBg1dHc3Ix4NnbuqPZyjHoIznPb3GHSjONJynQbtl/L4VF5LLUCPQDuqaeeevo6pZdeemn35se+4y+qs/6Yeve/Vb2/LujEEgINWicf4gdQiSFZoEOHhvHTONSArxH2538FZoZZOjUw5qeC43zYL9JNkDjq9sIA2+83/I81EItjFwcNxrInwZkBGiiqug0gHU/uMxgpv5kPO72T7rAj3IdK1/Yp7gm3ufXH9qMypXxW5jPIMoryhyRmsu0KHeJmKQKEngiR0/FgZhz5Gt95OXU8jW3OMxJxAmDxmWppacCRTfYX2nLNKF/iu3j5Srl06XKZm19w2fKemzGZZFlKEDtEUIbRJoaBFBrhaK/BkZ7TjGQbavzfQxrV17XPmfA6lbQtyGGVGtlKrTv9g1s5ceOG1B5VDnmWcv6rMqNZxj+2N6OWKyGrRsuNBvszw5E3ykypAIBhtf0pcfYOUGtL6z6rnG1fh89HyAW3JdlTTz311NPXJd342He+euNjv/tfVTf/Q+IvVG/Tez0Qd+ls3YQln00GHhYblk0w2qUAeQEST+cuIGxBjd1SGcNbDOZxrO6aHENuAOB6ruOQO5xBORCPynR4mIgdnGmf6gZwcJBv+J/tzrwmZxkg05CdETOO4Va7ac7jL85SR2PT1wmxTRafn25tjWOCKD5BDegxAJ6cKuvra2X90iUBrgW3W4NjgJGwGW4+P215+1kTyTRUq7lDo2VxQsCU18j5AdhJOu06M7DLvxH9DhthKHRVffKy94gMhLM9O4NSCPm8gDoE+I3t5tR6SNvyap2TE2V+fs5sUpA/ADNK1guHfTGjPGzruPJpwqtsV/681APgnnrqqadvELr50d/9U3tzq9+uvt7LIk4bON9/It0un5dG5U8OWi0QG88ZfhqbKBezo7RuCCfgN5ymUbcUvXMyoq2cmk9zm6Hq9ul4NyaFWeHn80Ymw6BWEgrJJLmF2POvRpWrU3ZfJ2RQY2AVxDlzuBjtpRBT3AQAbsnHpIDvYlleWiqzs3MGTN31s+z6cHRYwW/DKEVzS8MgajhwKKjS6PU3HP+dU9oYJ/YI9yk0mm6aRd7jr57L0cp20hB10xvVBxn8nvQekm3SxUtu79s8M2M/grK8iNNwJNjxixuV5HHU9e9KnCY/nkr5/wNpHhugXXMHUAAAAABJRU5ErkJggg=="/>
          <p:cNvSpPr>
            <a:spLocks noGrp="1" noChangeAspect="1" noChangeArrowheads="1"/>
          </p:cNvSpPr>
          <p:nvPr>
            <p:ph idx="1"/>
          </p:nvPr>
        </p:nvSpPr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z="1600" dirty="0"/>
              <a:t>Individual &amp; small group counseling​</a:t>
            </a:r>
          </a:p>
          <a:p>
            <a:r>
              <a:rPr lang="en-US" sz="1600" dirty="0"/>
              <a:t>Academic skills support​</a:t>
            </a:r>
          </a:p>
          <a:p>
            <a:r>
              <a:rPr lang="en-US" sz="1600" dirty="0"/>
              <a:t>Organizational, study and test-taking skills​</a:t>
            </a:r>
          </a:p>
          <a:p>
            <a:r>
              <a:rPr lang="en-US" sz="1600" dirty="0"/>
              <a:t>Education in understanding </a:t>
            </a:r>
            <a:r>
              <a:rPr lang="en-US" sz="1600" dirty="0" smtClean="0"/>
              <a:t>others​</a:t>
            </a:r>
          </a:p>
          <a:p>
            <a:r>
              <a:rPr lang="en-US" sz="1600" dirty="0"/>
              <a:t>Education in understanding self, including strengths and weaknesses</a:t>
            </a:r>
          </a:p>
          <a:p>
            <a:r>
              <a:rPr lang="en-US" sz="1600" dirty="0"/>
              <a:t>Coping strategies​</a:t>
            </a:r>
          </a:p>
          <a:p>
            <a:r>
              <a:rPr lang="en-US" sz="1600" dirty="0"/>
              <a:t>Peer relationships &amp; effective social skills​</a:t>
            </a:r>
          </a:p>
          <a:p>
            <a:r>
              <a:rPr lang="en-US" sz="1600" dirty="0"/>
              <a:t>Communication, problem solving, decision-making and conflict resolution​</a:t>
            </a:r>
          </a:p>
          <a:p>
            <a:r>
              <a:rPr lang="en-US" sz="1600" dirty="0"/>
              <a:t>Academic &amp; career planning (4 year plans)​</a:t>
            </a:r>
          </a:p>
          <a:p>
            <a:r>
              <a:rPr lang="en-US" sz="1600" dirty="0" smtClean="0"/>
              <a:t>​School </a:t>
            </a:r>
            <a:r>
              <a:rPr lang="en-US" sz="1600" dirty="0"/>
              <a:t>counseling core curriculum​</a:t>
            </a:r>
          </a:p>
          <a:p>
            <a:r>
              <a:rPr lang="en-US" sz="1600" dirty="0"/>
              <a:t>Referral to outside agencies/services​</a:t>
            </a:r>
          </a:p>
          <a:p>
            <a:pPr marL="0" indent="0" algn="ctr">
              <a:buNone/>
            </a:pPr>
            <a:r>
              <a:rPr lang="en-US" sz="3600" b="1" i="1" dirty="0">
                <a:latin typeface="Footlight MT Light" panose="0204060206030A020304" pitchFamily="18" charset="0"/>
              </a:rPr>
              <a:t>Know your School Counselor</a:t>
            </a:r>
            <a:r>
              <a:rPr lang="en-US" i="1" dirty="0">
                <a:latin typeface="Footlight MT Light" panose="0204060206030A020304" pitchFamily="18" charset="0"/>
              </a:rPr>
              <a:t>​</a:t>
            </a:r>
          </a:p>
          <a:p>
            <a:pPr marL="0" indent="0">
              <a:buNone/>
            </a:pP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72122588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5400" dirty="0"/>
              <a:t>Top 10 Tips for Freshman</a:t>
            </a:r>
            <a:r>
              <a:rPr lang="en-US" sz="5400" dirty="0" smtClean="0"/>
              <a:t>​</a:t>
            </a:r>
            <a:endParaRPr lang="en-US" sz="5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+mj-lt"/>
              <a:buAutoNum type="arabicPeriod"/>
            </a:pPr>
            <a:r>
              <a:rPr lang="en-US" sz="1600" b="1" dirty="0" smtClean="0"/>
              <a:t>Protect </a:t>
            </a:r>
            <a:r>
              <a:rPr lang="en-US" sz="1600" b="1" dirty="0"/>
              <a:t>your GPA</a:t>
            </a:r>
            <a:r>
              <a:rPr lang="en-US" sz="1600" dirty="0"/>
              <a:t>​</a:t>
            </a:r>
          </a:p>
          <a:p>
            <a:pPr>
              <a:buFont typeface="+mj-lt"/>
              <a:buAutoNum type="arabicPeriod"/>
            </a:pPr>
            <a:r>
              <a:rPr lang="en-US" sz="1600" dirty="0"/>
              <a:t>Remember, your attendance and all of your </a:t>
            </a:r>
            <a:r>
              <a:rPr lang="en-US" sz="1600" u="sng" dirty="0"/>
              <a:t>semester</a:t>
            </a:r>
            <a:r>
              <a:rPr lang="en-US" sz="1600" dirty="0"/>
              <a:t> grades are on your transcript​</a:t>
            </a:r>
          </a:p>
          <a:p>
            <a:pPr>
              <a:buFont typeface="+mj-lt"/>
              <a:buAutoNum type="arabicPeriod"/>
            </a:pPr>
            <a:r>
              <a:rPr lang="en-US" sz="1600" dirty="0"/>
              <a:t>Attend </a:t>
            </a:r>
            <a:r>
              <a:rPr lang="en-US" sz="1600" i="1" dirty="0"/>
              <a:t>free </a:t>
            </a:r>
            <a:r>
              <a:rPr lang="en-US" sz="1600" dirty="0"/>
              <a:t>Terrier Tutoring weekly and create a study space and study schedule at home​</a:t>
            </a:r>
          </a:p>
          <a:p>
            <a:pPr>
              <a:buFont typeface="+mj-lt"/>
              <a:buAutoNum type="arabicPeriod"/>
            </a:pPr>
            <a:r>
              <a:rPr lang="en-US" sz="1600" dirty="0"/>
              <a:t>Check in with your teachers during ARP </a:t>
            </a:r>
            <a:r>
              <a:rPr lang="en-US" sz="1600" i="1" dirty="0"/>
              <a:t>(8:00-8:20 AM every day)</a:t>
            </a:r>
            <a:r>
              <a:rPr lang="en-US" sz="1600" dirty="0"/>
              <a:t>​</a:t>
            </a:r>
          </a:p>
          <a:p>
            <a:pPr>
              <a:buFont typeface="+mj-lt"/>
              <a:buAutoNum type="arabicPeriod"/>
            </a:pPr>
            <a:r>
              <a:rPr lang="en-US" sz="1600" dirty="0"/>
              <a:t>Read your email </a:t>
            </a:r>
            <a:r>
              <a:rPr lang="en-US" sz="1600" u="sng" dirty="0"/>
              <a:t>daily</a:t>
            </a:r>
            <a:r>
              <a:rPr lang="en-US" sz="1600" dirty="0"/>
              <a:t> -- check it before Snapchat, Tic </a:t>
            </a:r>
            <a:r>
              <a:rPr lang="en-US" sz="1600" dirty="0" err="1"/>
              <a:t>Tok</a:t>
            </a:r>
            <a:r>
              <a:rPr lang="en-US" sz="1600" dirty="0"/>
              <a:t>, Instagram etc.​</a:t>
            </a:r>
          </a:p>
          <a:p>
            <a:pPr>
              <a:buFont typeface="+mj-lt"/>
              <a:buAutoNum type="arabicPeriod"/>
            </a:pPr>
            <a:r>
              <a:rPr lang="en-US" sz="1600" dirty="0"/>
              <a:t>Join a club or a sport within the first month of high school​</a:t>
            </a:r>
          </a:p>
          <a:p>
            <a:pPr>
              <a:buFont typeface="+mj-lt"/>
              <a:buAutoNum type="arabicPeriod"/>
            </a:pPr>
            <a:r>
              <a:rPr lang="en-US" sz="1600" dirty="0"/>
              <a:t>Listen to the Daily Announcements - you can also read them online via </a:t>
            </a:r>
            <a:r>
              <a:rPr lang="en-US" sz="1600" i="1" dirty="0" err="1"/>
              <a:t>Terriernet</a:t>
            </a:r>
            <a:r>
              <a:rPr lang="en-US" sz="1600" dirty="0"/>
              <a:t>​</a:t>
            </a:r>
          </a:p>
          <a:p>
            <a:pPr>
              <a:buFont typeface="+mj-lt"/>
              <a:buAutoNum type="arabicPeriod"/>
            </a:pPr>
            <a:r>
              <a:rPr lang="en-US" sz="1600" dirty="0"/>
              <a:t>Show up, set goals, and do your best each day​</a:t>
            </a:r>
          </a:p>
          <a:p>
            <a:pPr>
              <a:buFont typeface="+mj-lt"/>
              <a:buAutoNum type="arabicPeriod"/>
            </a:pPr>
            <a:r>
              <a:rPr lang="en-US" sz="1600" dirty="0"/>
              <a:t>Check in with your School Counselor often &amp; complete all assigned </a:t>
            </a:r>
            <a:r>
              <a:rPr lang="en-US" sz="1600" dirty="0" err="1"/>
              <a:t>Naviance</a:t>
            </a:r>
            <a:r>
              <a:rPr lang="en-US" sz="1600" dirty="0"/>
              <a:t> tasks</a:t>
            </a:r>
            <a:r>
              <a:rPr lang="en-US" sz="1600" i="1" dirty="0"/>
              <a:t> (4 year plan)</a:t>
            </a:r>
            <a:r>
              <a:rPr lang="en-US" sz="1600" dirty="0"/>
              <a:t>​</a:t>
            </a:r>
          </a:p>
          <a:p>
            <a:pPr>
              <a:buFont typeface="+mj-lt"/>
              <a:buAutoNum type="arabicPeriod"/>
            </a:pPr>
            <a:r>
              <a:rPr lang="en-US" sz="1600" dirty="0"/>
              <a:t>Remember, you are responsible for your results. Manage your time well, make healthy choices and seek independence​</a:t>
            </a:r>
          </a:p>
          <a:p>
            <a:pPr>
              <a:buFont typeface="+mj-lt"/>
              <a:buAutoNum type="arabicPeriod"/>
            </a:pPr>
            <a:endParaRPr lang="en-US" sz="1600" dirty="0"/>
          </a:p>
          <a:p>
            <a:pPr>
              <a:buFont typeface="+mj-lt"/>
              <a:buAutoNum type="arabicPeriod"/>
            </a:pPr>
            <a:endParaRPr lang="en-US" sz="1600" dirty="0"/>
          </a:p>
          <a:p>
            <a:pPr>
              <a:buFont typeface="+mj-lt"/>
              <a:buAutoNum type="arabicPeriod"/>
            </a:pP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426581852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Title 1"/>
          <p:cNvSpPr>
            <a:spLocks noGrp="1"/>
          </p:cNvSpPr>
          <p:nvPr>
            <p:ph type="title"/>
          </p:nvPr>
        </p:nvSpPr>
        <p:spPr>
          <a:xfrm>
            <a:off x="533400" y="473075"/>
            <a:ext cx="8153400" cy="669925"/>
          </a:xfrm>
        </p:spPr>
        <p:txBody>
          <a:bodyPr/>
          <a:lstStyle/>
          <a:p>
            <a:pPr algn="ctr"/>
            <a:r>
              <a:rPr lang="en-US" altLang="en-US"/>
              <a:t>FEEDER SCHOOL VISITS</a:t>
            </a:r>
          </a:p>
        </p:txBody>
      </p:sp>
      <p:sp>
        <p:nvSpPr>
          <p:cNvPr id="83971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153400" cy="4876800"/>
          </a:xfrm>
        </p:spPr>
        <p:txBody>
          <a:bodyPr/>
          <a:lstStyle/>
          <a:p>
            <a:endParaRPr lang="en-US" sz="3200" b="1" dirty="0"/>
          </a:p>
          <a:p>
            <a:r>
              <a:rPr lang="en-US" sz="3200" b="1" dirty="0"/>
              <a:t>Unity Point             Feb </a:t>
            </a:r>
            <a:r>
              <a:rPr lang="en-US" sz="3200" b="1" dirty="0" smtClean="0"/>
              <a:t>24</a:t>
            </a:r>
            <a:r>
              <a:rPr lang="en-US" sz="3200" b="1" baseline="30000" dirty="0" smtClean="0"/>
              <a:t>th</a:t>
            </a:r>
            <a:r>
              <a:rPr lang="en-US" sz="3200" b="1" dirty="0" smtClean="0"/>
              <a:t>  at TBA</a:t>
            </a:r>
            <a:endParaRPr lang="en-US" sz="3200" b="1" dirty="0">
              <a:cs typeface="Arial"/>
            </a:endParaRPr>
          </a:p>
          <a:p>
            <a:r>
              <a:rPr lang="en-US" sz="3200" b="1" dirty="0"/>
              <a:t>Desoto                    Feb </a:t>
            </a:r>
            <a:r>
              <a:rPr lang="en-US" sz="3200" b="1" dirty="0" smtClean="0"/>
              <a:t>26</a:t>
            </a:r>
            <a:r>
              <a:rPr lang="en-US" sz="3200" b="1" baseline="30000" dirty="0" smtClean="0"/>
              <a:t>th</a:t>
            </a:r>
            <a:r>
              <a:rPr lang="en-US" sz="3200" b="1" dirty="0" smtClean="0"/>
              <a:t> </a:t>
            </a:r>
            <a:r>
              <a:rPr lang="en-US" sz="3200" b="1" dirty="0"/>
              <a:t>at </a:t>
            </a:r>
            <a:r>
              <a:rPr lang="en-US" sz="3200" b="1" dirty="0" smtClean="0"/>
              <a:t>8:20 am</a:t>
            </a:r>
            <a:endParaRPr lang="en-US" sz="3200" b="1" dirty="0">
              <a:cs typeface="Arial"/>
            </a:endParaRPr>
          </a:p>
          <a:p>
            <a:r>
              <a:rPr lang="en-US" sz="3200" b="1" dirty="0"/>
              <a:t>CMS                        </a:t>
            </a:r>
            <a:r>
              <a:rPr lang="en-US" sz="3200" b="1" dirty="0" smtClean="0"/>
              <a:t>Feb 27</a:t>
            </a:r>
            <a:r>
              <a:rPr lang="en-US" sz="3200" b="1" baseline="30000" dirty="0" smtClean="0"/>
              <a:t>th</a:t>
            </a:r>
            <a:r>
              <a:rPr lang="en-US" sz="3200" b="1" dirty="0" smtClean="0"/>
              <a:t> at 8:15 am</a:t>
            </a:r>
            <a:endParaRPr lang="en-US" sz="3200" b="1" dirty="0">
              <a:cs typeface="Arial"/>
            </a:endParaRPr>
          </a:p>
          <a:p>
            <a:r>
              <a:rPr lang="en-US" sz="3200" b="1" dirty="0"/>
              <a:t>Giant City               </a:t>
            </a:r>
            <a:r>
              <a:rPr lang="en-US" sz="3200" b="1" dirty="0" smtClean="0"/>
              <a:t>Feb 28</a:t>
            </a:r>
            <a:r>
              <a:rPr lang="en-US" sz="3200" b="1" baseline="30000" dirty="0" smtClean="0"/>
              <a:t>th</a:t>
            </a:r>
            <a:r>
              <a:rPr lang="en-US" sz="3200" b="1" dirty="0" smtClean="0"/>
              <a:t> at 12:45 pm</a:t>
            </a:r>
            <a:endParaRPr lang="en-US" sz="3200" b="1" dirty="0">
              <a:cs typeface="Arial"/>
            </a:endParaRPr>
          </a:p>
          <a:p>
            <a:r>
              <a:rPr lang="en-US" sz="3200" b="1" dirty="0">
                <a:cs typeface="Arial"/>
              </a:rPr>
              <a:t>Private Schools     TBA</a:t>
            </a:r>
          </a:p>
          <a:p>
            <a:pPr lvl="1"/>
            <a:endParaRPr lang="en-US" altLang="en-US" b="1" dirty="0"/>
          </a:p>
        </p:txBody>
      </p:sp>
    </p:spTree>
    <p:extLst>
      <p:ext uri="{BB962C8B-B14F-4D97-AF65-F5344CB8AC3E}">
        <p14:creationId xmlns:p14="http://schemas.microsoft.com/office/powerpoint/2010/main" val="252132254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Text Box 5"/>
          <p:cNvSpPr txBox="1">
            <a:spLocks noChangeArrowheads="1"/>
          </p:cNvSpPr>
          <p:nvPr/>
        </p:nvSpPr>
        <p:spPr bwMode="auto">
          <a:xfrm>
            <a:off x="685800" y="2819400"/>
            <a:ext cx="8001000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6000">
                <a:latin typeface="Bodoni MT Black" pitchFamily="18" charset="0"/>
              </a:rPr>
              <a:t>Welcome to CCHS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tack of books design template">
  <a:themeElements>
    <a:clrScheme name="Stack of books design templat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tack of books design template">
      <a:majorFont>
        <a:latin typeface="Century Gothic"/>
        <a:ea typeface=""/>
        <a:cs typeface=""/>
      </a:majorFont>
      <a:minorFont>
        <a:latin typeface="Century Gothi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tack of books design templat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ck of books design templat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ck of books design templat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ck of books design templat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ck of books design templat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ck of books design templat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ck of books design templat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ck of books design templat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ck of books design templat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ck of books design templat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ck of books design templat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ck of books design templat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Default Design">
  <a:themeElements>
    <a:clrScheme name="1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3_Refined">
  <a:themeElements>
    <a:clrScheme name="1_Refined 1">
      <a:dk1>
        <a:srgbClr val="666633"/>
      </a:dk1>
      <a:lt1>
        <a:srgbClr val="FFFFFF"/>
      </a:lt1>
      <a:dk2>
        <a:srgbClr val="000000"/>
      </a:dk2>
      <a:lt2>
        <a:srgbClr val="FFFFFF"/>
      </a:lt2>
      <a:accent1>
        <a:srgbClr val="666699"/>
      </a:accent1>
      <a:accent2>
        <a:srgbClr val="990000"/>
      </a:accent2>
      <a:accent3>
        <a:srgbClr val="AAAAAA"/>
      </a:accent3>
      <a:accent4>
        <a:srgbClr val="DADADA"/>
      </a:accent4>
      <a:accent5>
        <a:srgbClr val="B8B8CA"/>
      </a:accent5>
      <a:accent6>
        <a:srgbClr val="8A0000"/>
      </a:accent6>
      <a:hlink>
        <a:srgbClr val="999900"/>
      </a:hlink>
      <a:folHlink>
        <a:srgbClr val="FFFFFF"/>
      </a:folHlink>
    </a:clrScheme>
    <a:fontScheme name="1_Refined">
      <a:majorFont>
        <a:latin typeface="Times New Roman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Refined 1">
        <a:dk1>
          <a:srgbClr val="666633"/>
        </a:dk1>
        <a:lt1>
          <a:srgbClr val="FFFFFF"/>
        </a:lt1>
        <a:dk2>
          <a:srgbClr val="000000"/>
        </a:dk2>
        <a:lt2>
          <a:srgbClr val="FFFFFF"/>
        </a:lt2>
        <a:accent1>
          <a:srgbClr val="666699"/>
        </a:accent1>
        <a:accent2>
          <a:srgbClr val="990000"/>
        </a:accent2>
        <a:accent3>
          <a:srgbClr val="AAAAAA"/>
        </a:accent3>
        <a:accent4>
          <a:srgbClr val="DADADA"/>
        </a:accent4>
        <a:accent5>
          <a:srgbClr val="B8B8CA"/>
        </a:accent5>
        <a:accent6>
          <a:srgbClr val="8A0000"/>
        </a:accent6>
        <a:hlink>
          <a:srgbClr val="999900"/>
        </a:hlink>
        <a:folHlink>
          <a:srgbClr val="FFF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Refined 2">
        <a:dk1>
          <a:srgbClr val="4D4D4D"/>
        </a:dk1>
        <a:lt1>
          <a:srgbClr val="FFFFFF"/>
        </a:lt1>
        <a:dk2>
          <a:srgbClr val="4A1102"/>
        </a:dk2>
        <a:lt2>
          <a:srgbClr val="FFFFFF"/>
        </a:lt2>
        <a:accent1>
          <a:srgbClr val="CC3300"/>
        </a:accent1>
        <a:accent2>
          <a:srgbClr val="666699"/>
        </a:accent2>
        <a:accent3>
          <a:srgbClr val="B1AAAA"/>
        </a:accent3>
        <a:accent4>
          <a:srgbClr val="DADADA"/>
        </a:accent4>
        <a:accent5>
          <a:srgbClr val="E2ADAA"/>
        </a:accent5>
        <a:accent6>
          <a:srgbClr val="5C5C8A"/>
        </a:accent6>
        <a:hlink>
          <a:srgbClr val="FF9900"/>
        </a:hlink>
        <a:folHlink>
          <a:srgbClr val="FFF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Refined 3">
        <a:dk1>
          <a:srgbClr val="666699"/>
        </a:dk1>
        <a:lt1>
          <a:srgbClr val="FFFFFF"/>
        </a:lt1>
        <a:dk2>
          <a:srgbClr val="400040"/>
        </a:dk2>
        <a:lt2>
          <a:srgbClr val="FFFFFF"/>
        </a:lt2>
        <a:accent1>
          <a:srgbClr val="FFCC00"/>
        </a:accent1>
        <a:accent2>
          <a:srgbClr val="FF3300"/>
        </a:accent2>
        <a:accent3>
          <a:srgbClr val="AFAAAF"/>
        </a:accent3>
        <a:accent4>
          <a:srgbClr val="DADADA"/>
        </a:accent4>
        <a:accent5>
          <a:srgbClr val="FFE2AA"/>
        </a:accent5>
        <a:accent6>
          <a:srgbClr val="E72D00"/>
        </a:accent6>
        <a:hlink>
          <a:srgbClr val="CC9900"/>
        </a:hlink>
        <a:folHlink>
          <a:srgbClr val="CC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Refined 4">
        <a:dk1>
          <a:srgbClr val="4D4D4D"/>
        </a:dk1>
        <a:lt1>
          <a:srgbClr val="FFFFFF"/>
        </a:lt1>
        <a:dk2>
          <a:srgbClr val="006699"/>
        </a:dk2>
        <a:lt2>
          <a:srgbClr val="CCECFF"/>
        </a:lt2>
        <a:accent1>
          <a:srgbClr val="339966"/>
        </a:accent1>
        <a:accent2>
          <a:srgbClr val="3366FF"/>
        </a:accent2>
        <a:accent3>
          <a:srgbClr val="AAB8CA"/>
        </a:accent3>
        <a:accent4>
          <a:srgbClr val="DADADA"/>
        </a:accent4>
        <a:accent5>
          <a:srgbClr val="ADCAB8"/>
        </a:accent5>
        <a:accent6>
          <a:srgbClr val="2D5CE7"/>
        </a:accent6>
        <a:hlink>
          <a:srgbClr val="33CCFF"/>
        </a:hlink>
        <a:folHlink>
          <a:srgbClr val="FFF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Refined 5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FF6600"/>
        </a:accent1>
        <a:accent2>
          <a:srgbClr val="FF9933"/>
        </a:accent2>
        <a:accent3>
          <a:srgbClr val="FFFFFF"/>
        </a:accent3>
        <a:accent4>
          <a:srgbClr val="000000"/>
        </a:accent4>
        <a:accent5>
          <a:srgbClr val="FFB8AA"/>
        </a:accent5>
        <a:accent6>
          <a:srgbClr val="E78A2D"/>
        </a:accent6>
        <a:hlink>
          <a:srgbClr val="FFCC00"/>
        </a:hlink>
        <a:folHlink>
          <a:srgbClr val="3333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Refined 6">
        <a:dk1>
          <a:srgbClr val="000000"/>
        </a:dk1>
        <a:lt1>
          <a:srgbClr val="FFFFFF"/>
        </a:lt1>
        <a:dk2>
          <a:srgbClr val="000000"/>
        </a:dk2>
        <a:lt2>
          <a:srgbClr val="C0C0C0"/>
        </a:lt2>
        <a:accent1>
          <a:srgbClr val="CC3300"/>
        </a:accent1>
        <a:accent2>
          <a:srgbClr val="666699"/>
        </a:accent2>
        <a:accent3>
          <a:srgbClr val="FFFFFF"/>
        </a:accent3>
        <a:accent4>
          <a:srgbClr val="000000"/>
        </a:accent4>
        <a:accent5>
          <a:srgbClr val="E2ADAA"/>
        </a:accent5>
        <a:accent6>
          <a:srgbClr val="5C5C8A"/>
        </a:accent6>
        <a:hlink>
          <a:srgbClr val="999900"/>
        </a:hlink>
        <a:folHlink>
          <a:srgbClr val="4D4D4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Refined 7">
        <a:dk1>
          <a:srgbClr val="000000"/>
        </a:dk1>
        <a:lt1>
          <a:srgbClr val="FFFFFF"/>
        </a:lt1>
        <a:dk2>
          <a:srgbClr val="000066"/>
        </a:dk2>
        <a:lt2>
          <a:srgbClr val="333399"/>
        </a:lt2>
        <a:accent1>
          <a:srgbClr val="3399FF"/>
        </a:accent1>
        <a:accent2>
          <a:srgbClr val="9999FF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8AE7"/>
        </a:accent6>
        <a:hlink>
          <a:srgbClr val="00CCFF"/>
        </a:hlink>
        <a:folHlink>
          <a:srgbClr val="5F5F5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3_Default Design">
  <a:themeElements>
    <a:clrScheme name="1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Refined">
  <a:themeElements>
    <a:clrScheme name="Refined 1">
      <a:dk1>
        <a:srgbClr val="666633"/>
      </a:dk1>
      <a:lt1>
        <a:srgbClr val="FFFFFF"/>
      </a:lt1>
      <a:dk2>
        <a:srgbClr val="000000"/>
      </a:dk2>
      <a:lt2>
        <a:srgbClr val="FFFFFF"/>
      </a:lt2>
      <a:accent1>
        <a:srgbClr val="666699"/>
      </a:accent1>
      <a:accent2>
        <a:srgbClr val="990000"/>
      </a:accent2>
      <a:accent3>
        <a:srgbClr val="AAAAAA"/>
      </a:accent3>
      <a:accent4>
        <a:srgbClr val="DADADA"/>
      </a:accent4>
      <a:accent5>
        <a:srgbClr val="B8B8CA"/>
      </a:accent5>
      <a:accent6>
        <a:srgbClr val="8A0000"/>
      </a:accent6>
      <a:hlink>
        <a:srgbClr val="999900"/>
      </a:hlink>
      <a:folHlink>
        <a:srgbClr val="FFFFFF"/>
      </a:folHlink>
    </a:clrScheme>
    <a:fontScheme name="Refined">
      <a:majorFont>
        <a:latin typeface="Times New Roman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Refined 1">
        <a:dk1>
          <a:srgbClr val="666633"/>
        </a:dk1>
        <a:lt1>
          <a:srgbClr val="FFFFFF"/>
        </a:lt1>
        <a:dk2>
          <a:srgbClr val="000000"/>
        </a:dk2>
        <a:lt2>
          <a:srgbClr val="FFFFFF"/>
        </a:lt2>
        <a:accent1>
          <a:srgbClr val="666699"/>
        </a:accent1>
        <a:accent2>
          <a:srgbClr val="990000"/>
        </a:accent2>
        <a:accent3>
          <a:srgbClr val="AAAAAA"/>
        </a:accent3>
        <a:accent4>
          <a:srgbClr val="DADADA"/>
        </a:accent4>
        <a:accent5>
          <a:srgbClr val="B8B8CA"/>
        </a:accent5>
        <a:accent6>
          <a:srgbClr val="8A0000"/>
        </a:accent6>
        <a:hlink>
          <a:srgbClr val="999900"/>
        </a:hlink>
        <a:folHlink>
          <a:srgbClr val="FFF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efined 2">
        <a:dk1>
          <a:srgbClr val="4D4D4D"/>
        </a:dk1>
        <a:lt1>
          <a:srgbClr val="FFFFFF"/>
        </a:lt1>
        <a:dk2>
          <a:srgbClr val="4A1102"/>
        </a:dk2>
        <a:lt2>
          <a:srgbClr val="FFFFFF"/>
        </a:lt2>
        <a:accent1>
          <a:srgbClr val="CC3300"/>
        </a:accent1>
        <a:accent2>
          <a:srgbClr val="666699"/>
        </a:accent2>
        <a:accent3>
          <a:srgbClr val="B1AAAA"/>
        </a:accent3>
        <a:accent4>
          <a:srgbClr val="DADADA"/>
        </a:accent4>
        <a:accent5>
          <a:srgbClr val="E2ADAA"/>
        </a:accent5>
        <a:accent6>
          <a:srgbClr val="5C5C8A"/>
        </a:accent6>
        <a:hlink>
          <a:srgbClr val="FF9900"/>
        </a:hlink>
        <a:folHlink>
          <a:srgbClr val="FFF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efined 3">
        <a:dk1>
          <a:srgbClr val="666699"/>
        </a:dk1>
        <a:lt1>
          <a:srgbClr val="FFFFFF"/>
        </a:lt1>
        <a:dk2>
          <a:srgbClr val="400040"/>
        </a:dk2>
        <a:lt2>
          <a:srgbClr val="FFFFFF"/>
        </a:lt2>
        <a:accent1>
          <a:srgbClr val="FFCC00"/>
        </a:accent1>
        <a:accent2>
          <a:srgbClr val="FF3300"/>
        </a:accent2>
        <a:accent3>
          <a:srgbClr val="AFAAAF"/>
        </a:accent3>
        <a:accent4>
          <a:srgbClr val="DADADA"/>
        </a:accent4>
        <a:accent5>
          <a:srgbClr val="FFE2AA"/>
        </a:accent5>
        <a:accent6>
          <a:srgbClr val="E72D00"/>
        </a:accent6>
        <a:hlink>
          <a:srgbClr val="CC9900"/>
        </a:hlink>
        <a:folHlink>
          <a:srgbClr val="CC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efined 4">
        <a:dk1>
          <a:srgbClr val="4D4D4D"/>
        </a:dk1>
        <a:lt1>
          <a:srgbClr val="FFFFFF"/>
        </a:lt1>
        <a:dk2>
          <a:srgbClr val="006699"/>
        </a:dk2>
        <a:lt2>
          <a:srgbClr val="CCECFF"/>
        </a:lt2>
        <a:accent1>
          <a:srgbClr val="339966"/>
        </a:accent1>
        <a:accent2>
          <a:srgbClr val="3366FF"/>
        </a:accent2>
        <a:accent3>
          <a:srgbClr val="AAB8CA"/>
        </a:accent3>
        <a:accent4>
          <a:srgbClr val="DADADA"/>
        </a:accent4>
        <a:accent5>
          <a:srgbClr val="ADCAB8"/>
        </a:accent5>
        <a:accent6>
          <a:srgbClr val="2D5CE7"/>
        </a:accent6>
        <a:hlink>
          <a:srgbClr val="33CCFF"/>
        </a:hlink>
        <a:folHlink>
          <a:srgbClr val="FFF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efined 5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FF6600"/>
        </a:accent1>
        <a:accent2>
          <a:srgbClr val="FF9933"/>
        </a:accent2>
        <a:accent3>
          <a:srgbClr val="FFFFFF"/>
        </a:accent3>
        <a:accent4>
          <a:srgbClr val="000000"/>
        </a:accent4>
        <a:accent5>
          <a:srgbClr val="FFB8AA"/>
        </a:accent5>
        <a:accent6>
          <a:srgbClr val="E78A2D"/>
        </a:accent6>
        <a:hlink>
          <a:srgbClr val="FFCC00"/>
        </a:hlink>
        <a:folHlink>
          <a:srgbClr val="3333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efined 6">
        <a:dk1>
          <a:srgbClr val="000000"/>
        </a:dk1>
        <a:lt1>
          <a:srgbClr val="FFFFFF"/>
        </a:lt1>
        <a:dk2>
          <a:srgbClr val="000000"/>
        </a:dk2>
        <a:lt2>
          <a:srgbClr val="C0C0C0"/>
        </a:lt2>
        <a:accent1>
          <a:srgbClr val="CC3300"/>
        </a:accent1>
        <a:accent2>
          <a:srgbClr val="666699"/>
        </a:accent2>
        <a:accent3>
          <a:srgbClr val="FFFFFF"/>
        </a:accent3>
        <a:accent4>
          <a:srgbClr val="000000"/>
        </a:accent4>
        <a:accent5>
          <a:srgbClr val="E2ADAA"/>
        </a:accent5>
        <a:accent6>
          <a:srgbClr val="5C5C8A"/>
        </a:accent6>
        <a:hlink>
          <a:srgbClr val="999900"/>
        </a:hlink>
        <a:folHlink>
          <a:srgbClr val="4D4D4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efined 7">
        <a:dk1>
          <a:srgbClr val="000000"/>
        </a:dk1>
        <a:lt1>
          <a:srgbClr val="FFFFFF"/>
        </a:lt1>
        <a:dk2>
          <a:srgbClr val="000066"/>
        </a:dk2>
        <a:lt2>
          <a:srgbClr val="333399"/>
        </a:lt2>
        <a:accent1>
          <a:srgbClr val="3399FF"/>
        </a:accent1>
        <a:accent2>
          <a:srgbClr val="9999FF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8AE7"/>
        </a:accent6>
        <a:hlink>
          <a:srgbClr val="00CCFF"/>
        </a:hlink>
        <a:folHlink>
          <a:srgbClr val="5F5F5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1_Refined">
  <a:themeElements>
    <a:clrScheme name="Refined 1">
      <a:dk1>
        <a:srgbClr val="666633"/>
      </a:dk1>
      <a:lt1>
        <a:srgbClr val="FFFFFF"/>
      </a:lt1>
      <a:dk2>
        <a:srgbClr val="000000"/>
      </a:dk2>
      <a:lt2>
        <a:srgbClr val="FFFFFF"/>
      </a:lt2>
      <a:accent1>
        <a:srgbClr val="666699"/>
      </a:accent1>
      <a:accent2>
        <a:srgbClr val="990000"/>
      </a:accent2>
      <a:accent3>
        <a:srgbClr val="AAAAAA"/>
      </a:accent3>
      <a:accent4>
        <a:srgbClr val="DADADA"/>
      </a:accent4>
      <a:accent5>
        <a:srgbClr val="B8B8CA"/>
      </a:accent5>
      <a:accent6>
        <a:srgbClr val="8A0000"/>
      </a:accent6>
      <a:hlink>
        <a:srgbClr val="999900"/>
      </a:hlink>
      <a:folHlink>
        <a:srgbClr val="FFFFFF"/>
      </a:folHlink>
    </a:clrScheme>
    <a:fontScheme name="Refined">
      <a:majorFont>
        <a:latin typeface="Times New Roman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Refined 1">
        <a:dk1>
          <a:srgbClr val="666633"/>
        </a:dk1>
        <a:lt1>
          <a:srgbClr val="FFFFFF"/>
        </a:lt1>
        <a:dk2>
          <a:srgbClr val="000000"/>
        </a:dk2>
        <a:lt2>
          <a:srgbClr val="FFFFFF"/>
        </a:lt2>
        <a:accent1>
          <a:srgbClr val="666699"/>
        </a:accent1>
        <a:accent2>
          <a:srgbClr val="990000"/>
        </a:accent2>
        <a:accent3>
          <a:srgbClr val="AAAAAA"/>
        </a:accent3>
        <a:accent4>
          <a:srgbClr val="DADADA"/>
        </a:accent4>
        <a:accent5>
          <a:srgbClr val="B8B8CA"/>
        </a:accent5>
        <a:accent6>
          <a:srgbClr val="8A0000"/>
        </a:accent6>
        <a:hlink>
          <a:srgbClr val="999900"/>
        </a:hlink>
        <a:folHlink>
          <a:srgbClr val="FFF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efined 2">
        <a:dk1>
          <a:srgbClr val="4D4D4D"/>
        </a:dk1>
        <a:lt1>
          <a:srgbClr val="FFFFFF"/>
        </a:lt1>
        <a:dk2>
          <a:srgbClr val="4A1102"/>
        </a:dk2>
        <a:lt2>
          <a:srgbClr val="FFFFFF"/>
        </a:lt2>
        <a:accent1>
          <a:srgbClr val="CC3300"/>
        </a:accent1>
        <a:accent2>
          <a:srgbClr val="666699"/>
        </a:accent2>
        <a:accent3>
          <a:srgbClr val="B1AAAA"/>
        </a:accent3>
        <a:accent4>
          <a:srgbClr val="DADADA"/>
        </a:accent4>
        <a:accent5>
          <a:srgbClr val="E2ADAA"/>
        </a:accent5>
        <a:accent6>
          <a:srgbClr val="5C5C8A"/>
        </a:accent6>
        <a:hlink>
          <a:srgbClr val="FF9900"/>
        </a:hlink>
        <a:folHlink>
          <a:srgbClr val="FFF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efined 3">
        <a:dk1>
          <a:srgbClr val="666699"/>
        </a:dk1>
        <a:lt1>
          <a:srgbClr val="FFFFFF"/>
        </a:lt1>
        <a:dk2>
          <a:srgbClr val="400040"/>
        </a:dk2>
        <a:lt2>
          <a:srgbClr val="FFFFFF"/>
        </a:lt2>
        <a:accent1>
          <a:srgbClr val="FFCC00"/>
        </a:accent1>
        <a:accent2>
          <a:srgbClr val="FF3300"/>
        </a:accent2>
        <a:accent3>
          <a:srgbClr val="AFAAAF"/>
        </a:accent3>
        <a:accent4>
          <a:srgbClr val="DADADA"/>
        </a:accent4>
        <a:accent5>
          <a:srgbClr val="FFE2AA"/>
        </a:accent5>
        <a:accent6>
          <a:srgbClr val="E72D00"/>
        </a:accent6>
        <a:hlink>
          <a:srgbClr val="CC9900"/>
        </a:hlink>
        <a:folHlink>
          <a:srgbClr val="CC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efined 4">
        <a:dk1>
          <a:srgbClr val="4D4D4D"/>
        </a:dk1>
        <a:lt1>
          <a:srgbClr val="FFFFFF"/>
        </a:lt1>
        <a:dk2>
          <a:srgbClr val="006699"/>
        </a:dk2>
        <a:lt2>
          <a:srgbClr val="CCECFF"/>
        </a:lt2>
        <a:accent1>
          <a:srgbClr val="339966"/>
        </a:accent1>
        <a:accent2>
          <a:srgbClr val="3366FF"/>
        </a:accent2>
        <a:accent3>
          <a:srgbClr val="AAB8CA"/>
        </a:accent3>
        <a:accent4>
          <a:srgbClr val="DADADA"/>
        </a:accent4>
        <a:accent5>
          <a:srgbClr val="ADCAB8"/>
        </a:accent5>
        <a:accent6>
          <a:srgbClr val="2D5CE7"/>
        </a:accent6>
        <a:hlink>
          <a:srgbClr val="33CCFF"/>
        </a:hlink>
        <a:folHlink>
          <a:srgbClr val="FFF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efined 5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FF6600"/>
        </a:accent1>
        <a:accent2>
          <a:srgbClr val="FF9933"/>
        </a:accent2>
        <a:accent3>
          <a:srgbClr val="FFFFFF"/>
        </a:accent3>
        <a:accent4>
          <a:srgbClr val="000000"/>
        </a:accent4>
        <a:accent5>
          <a:srgbClr val="FFB8AA"/>
        </a:accent5>
        <a:accent6>
          <a:srgbClr val="E78A2D"/>
        </a:accent6>
        <a:hlink>
          <a:srgbClr val="FFCC00"/>
        </a:hlink>
        <a:folHlink>
          <a:srgbClr val="3333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efined 6">
        <a:dk1>
          <a:srgbClr val="000000"/>
        </a:dk1>
        <a:lt1>
          <a:srgbClr val="FFFFFF"/>
        </a:lt1>
        <a:dk2>
          <a:srgbClr val="000000"/>
        </a:dk2>
        <a:lt2>
          <a:srgbClr val="C0C0C0"/>
        </a:lt2>
        <a:accent1>
          <a:srgbClr val="CC3300"/>
        </a:accent1>
        <a:accent2>
          <a:srgbClr val="666699"/>
        </a:accent2>
        <a:accent3>
          <a:srgbClr val="FFFFFF"/>
        </a:accent3>
        <a:accent4>
          <a:srgbClr val="000000"/>
        </a:accent4>
        <a:accent5>
          <a:srgbClr val="E2ADAA"/>
        </a:accent5>
        <a:accent6>
          <a:srgbClr val="5C5C8A"/>
        </a:accent6>
        <a:hlink>
          <a:srgbClr val="999900"/>
        </a:hlink>
        <a:folHlink>
          <a:srgbClr val="4D4D4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efined 7">
        <a:dk1>
          <a:srgbClr val="000000"/>
        </a:dk1>
        <a:lt1>
          <a:srgbClr val="FFFFFF"/>
        </a:lt1>
        <a:dk2>
          <a:srgbClr val="000066"/>
        </a:dk2>
        <a:lt2>
          <a:srgbClr val="333399"/>
        </a:lt2>
        <a:accent1>
          <a:srgbClr val="3399FF"/>
        </a:accent1>
        <a:accent2>
          <a:srgbClr val="9999FF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8AE7"/>
        </a:accent6>
        <a:hlink>
          <a:srgbClr val="00CCFF"/>
        </a:hlink>
        <a:folHlink>
          <a:srgbClr val="5F5F5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4_Refined">
  <a:themeElements>
    <a:clrScheme name="Refined 1">
      <a:dk1>
        <a:srgbClr val="666633"/>
      </a:dk1>
      <a:lt1>
        <a:srgbClr val="FFFFFF"/>
      </a:lt1>
      <a:dk2>
        <a:srgbClr val="000000"/>
      </a:dk2>
      <a:lt2>
        <a:srgbClr val="FFFFFF"/>
      </a:lt2>
      <a:accent1>
        <a:srgbClr val="666699"/>
      </a:accent1>
      <a:accent2>
        <a:srgbClr val="990000"/>
      </a:accent2>
      <a:accent3>
        <a:srgbClr val="AAAAAA"/>
      </a:accent3>
      <a:accent4>
        <a:srgbClr val="DADADA"/>
      </a:accent4>
      <a:accent5>
        <a:srgbClr val="B8B8CA"/>
      </a:accent5>
      <a:accent6>
        <a:srgbClr val="8A0000"/>
      </a:accent6>
      <a:hlink>
        <a:srgbClr val="999900"/>
      </a:hlink>
      <a:folHlink>
        <a:srgbClr val="FFFFFF"/>
      </a:folHlink>
    </a:clrScheme>
    <a:fontScheme name="Refined">
      <a:majorFont>
        <a:latin typeface="Times New Roman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Refined 1">
        <a:dk1>
          <a:srgbClr val="666633"/>
        </a:dk1>
        <a:lt1>
          <a:srgbClr val="FFFFFF"/>
        </a:lt1>
        <a:dk2>
          <a:srgbClr val="000000"/>
        </a:dk2>
        <a:lt2>
          <a:srgbClr val="FFFFFF"/>
        </a:lt2>
        <a:accent1>
          <a:srgbClr val="666699"/>
        </a:accent1>
        <a:accent2>
          <a:srgbClr val="990000"/>
        </a:accent2>
        <a:accent3>
          <a:srgbClr val="AAAAAA"/>
        </a:accent3>
        <a:accent4>
          <a:srgbClr val="DADADA"/>
        </a:accent4>
        <a:accent5>
          <a:srgbClr val="B8B8CA"/>
        </a:accent5>
        <a:accent6>
          <a:srgbClr val="8A0000"/>
        </a:accent6>
        <a:hlink>
          <a:srgbClr val="999900"/>
        </a:hlink>
        <a:folHlink>
          <a:srgbClr val="FFF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efined 2">
        <a:dk1>
          <a:srgbClr val="4D4D4D"/>
        </a:dk1>
        <a:lt1>
          <a:srgbClr val="FFFFFF"/>
        </a:lt1>
        <a:dk2>
          <a:srgbClr val="4A1102"/>
        </a:dk2>
        <a:lt2>
          <a:srgbClr val="FFFFFF"/>
        </a:lt2>
        <a:accent1>
          <a:srgbClr val="CC3300"/>
        </a:accent1>
        <a:accent2>
          <a:srgbClr val="666699"/>
        </a:accent2>
        <a:accent3>
          <a:srgbClr val="B1AAAA"/>
        </a:accent3>
        <a:accent4>
          <a:srgbClr val="DADADA"/>
        </a:accent4>
        <a:accent5>
          <a:srgbClr val="E2ADAA"/>
        </a:accent5>
        <a:accent6>
          <a:srgbClr val="5C5C8A"/>
        </a:accent6>
        <a:hlink>
          <a:srgbClr val="FF9900"/>
        </a:hlink>
        <a:folHlink>
          <a:srgbClr val="FFF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efined 3">
        <a:dk1>
          <a:srgbClr val="666699"/>
        </a:dk1>
        <a:lt1>
          <a:srgbClr val="FFFFFF"/>
        </a:lt1>
        <a:dk2>
          <a:srgbClr val="400040"/>
        </a:dk2>
        <a:lt2>
          <a:srgbClr val="FFFFFF"/>
        </a:lt2>
        <a:accent1>
          <a:srgbClr val="FFCC00"/>
        </a:accent1>
        <a:accent2>
          <a:srgbClr val="FF3300"/>
        </a:accent2>
        <a:accent3>
          <a:srgbClr val="AFAAAF"/>
        </a:accent3>
        <a:accent4>
          <a:srgbClr val="DADADA"/>
        </a:accent4>
        <a:accent5>
          <a:srgbClr val="FFE2AA"/>
        </a:accent5>
        <a:accent6>
          <a:srgbClr val="E72D00"/>
        </a:accent6>
        <a:hlink>
          <a:srgbClr val="CC9900"/>
        </a:hlink>
        <a:folHlink>
          <a:srgbClr val="CC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efined 4">
        <a:dk1>
          <a:srgbClr val="4D4D4D"/>
        </a:dk1>
        <a:lt1>
          <a:srgbClr val="FFFFFF"/>
        </a:lt1>
        <a:dk2>
          <a:srgbClr val="006699"/>
        </a:dk2>
        <a:lt2>
          <a:srgbClr val="CCECFF"/>
        </a:lt2>
        <a:accent1>
          <a:srgbClr val="339966"/>
        </a:accent1>
        <a:accent2>
          <a:srgbClr val="3366FF"/>
        </a:accent2>
        <a:accent3>
          <a:srgbClr val="AAB8CA"/>
        </a:accent3>
        <a:accent4>
          <a:srgbClr val="DADADA"/>
        </a:accent4>
        <a:accent5>
          <a:srgbClr val="ADCAB8"/>
        </a:accent5>
        <a:accent6>
          <a:srgbClr val="2D5CE7"/>
        </a:accent6>
        <a:hlink>
          <a:srgbClr val="33CCFF"/>
        </a:hlink>
        <a:folHlink>
          <a:srgbClr val="FFF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efined 5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FF6600"/>
        </a:accent1>
        <a:accent2>
          <a:srgbClr val="FF9933"/>
        </a:accent2>
        <a:accent3>
          <a:srgbClr val="FFFFFF"/>
        </a:accent3>
        <a:accent4>
          <a:srgbClr val="000000"/>
        </a:accent4>
        <a:accent5>
          <a:srgbClr val="FFB8AA"/>
        </a:accent5>
        <a:accent6>
          <a:srgbClr val="E78A2D"/>
        </a:accent6>
        <a:hlink>
          <a:srgbClr val="FFCC00"/>
        </a:hlink>
        <a:folHlink>
          <a:srgbClr val="3333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efined 6">
        <a:dk1>
          <a:srgbClr val="000000"/>
        </a:dk1>
        <a:lt1>
          <a:srgbClr val="FFFFFF"/>
        </a:lt1>
        <a:dk2>
          <a:srgbClr val="000000"/>
        </a:dk2>
        <a:lt2>
          <a:srgbClr val="C0C0C0"/>
        </a:lt2>
        <a:accent1>
          <a:srgbClr val="CC3300"/>
        </a:accent1>
        <a:accent2>
          <a:srgbClr val="666699"/>
        </a:accent2>
        <a:accent3>
          <a:srgbClr val="FFFFFF"/>
        </a:accent3>
        <a:accent4>
          <a:srgbClr val="000000"/>
        </a:accent4>
        <a:accent5>
          <a:srgbClr val="E2ADAA"/>
        </a:accent5>
        <a:accent6>
          <a:srgbClr val="5C5C8A"/>
        </a:accent6>
        <a:hlink>
          <a:srgbClr val="999900"/>
        </a:hlink>
        <a:folHlink>
          <a:srgbClr val="4D4D4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efined 7">
        <a:dk1>
          <a:srgbClr val="000000"/>
        </a:dk1>
        <a:lt1>
          <a:srgbClr val="FFFFFF"/>
        </a:lt1>
        <a:dk2>
          <a:srgbClr val="000066"/>
        </a:dk2>
        <a:lt2>
          <a:srgbClr val="333399"/>
        </a:lt2>
        <a:accent1>
          <a:srgbClr val="3399FF"/>
        </a:accent1>
        <a:accent2>
          <a:srgbClr val="9999FF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8AE7"/>
        </a:accent6>
        <a:hlink>
          <a:srgbClr val="00CCFF"/>
        </a:hlink>
        <a:folHlink>
          <a:srgbClr val="5F5F5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1_Refined 1">
    <a:dk1>
      <a:srgbClr val="666633"/>
    </a:dk1>
    <a:lt1>
      <a:srgbClr val="FFFFFF"/>
    </a:lt1>
    <a:dk2>
      <a:srgbClr val="000000"/>
    </a:dk2>
    <a:lt2>
      <a:srgbClr val="FFFFFF"/>
    </a:lt2>
    <a:accent1>
      <a:srgbClr val="666699"/>
    </a:accent1>
    <a:accent2>
      <a:srgbClr val="990000"/>
    </a:accent2>
    <a:accent3>
      <a:srgbClr val="AAAAAA"/>
    </a:accent3>
    <a:accent4>
      <a:srgbClr val="DADADA"/>
    </a:accent4>
    <a:accent5>
      <a:srgbClr val="B8B8CA"/>
    </a:accent5>
    <a:accent6>
      <a:srgbClr val="8A0000"/>
    </a:accent6>
    <a:hlink>
      <a:srgbClr val="999900"/>
    </a:hlink>
    <a:folHlink>
      <a:srgbClr val="FFFFFF"/>
    </a:folHlink>
  </a:clrScheme>
</a:themeOverride>
</file>

<file path=ppt/theme/themeOverride2.xml><?xml version="1.0" encoding="utf-8"?>
<a:themeOverride xmlns:a="http://schemas.openxmlformats.org/drawingml/2006/main">
  <a:clrScheme name="Refined 1">
    <a:dk1>
      <a:srgbClr val="666633"/>
    </a:dk1>
    <a:lt1>
      <a:srgbClr val="FFFFFF"/>
    </a:lt1>
    <a:dk2>
      <a:srgbClr val="000000"/>
    </a:dk2>
    <a:lt2>
      <a:srgbClr val="FFFFFF"/>
    </a:lt2>
    <a:accent1>
      <a:srgbClr val="666699"/>
    </a:accent1>
    <a:accent2>
      <a:srgbClr val="990000"/>
    </a:accent2>
    <a:accent3>
      <a:srgbClr val="AAAAAA"/>
    </a:accent3>
    <a:accent4>
      <a:srgbClr val="DADADA"/>
    </a:accent4>
    <a:accent5>
      <a:srgbClr val="B8B8CA"/>
    </a:accent5>
    <a:accent6>
      <a:srgbClr val="8A0000"/>
    </a:accent6>
    <a:hlink>
      <a:srgbClr val="999900"/>
    </a:hlink>
    <a:folHlink>
      <a:srgbClr val="FFFFFF"/>
    </a:folHlink>
  </a:clrScheme>
</a:themeOverride>
</file>

<file path=ppt/theme/themeOverride3.xml><?xml version="1.0" encoding="utf-8"?>
<a:themeOverride xmlns:a="http://schemas.openxmlformats.org/drawingml/2006/main">
  <a:clrScheme name="Refined 1">
    <a:dk1>
      <a:srgbClr val="666633"/>
    </a:dk1>
    <a:lt1>
      <a:srgbClr val="FFFFFF"/>
    </a:lt1>
    <a:dk2>
      <a:srgbClr val="000000"/>
    </a:dk2>
    <a:lt2>
      <a:srgbClr val="FFFFFF"/>
    </a:lt2>
    <a:accent1>
      <a:srgbClr val="666699"/>
    </a:accent1>
    <a:accent2>
      <a:srgbClr val="990000"/>
    </a:accent2>
    <a:accent3>
      <a:srgbClr val="AAAAAA"/>
    </a:accent3>
    <a:accent4>
      <a:srgbClr val="DADADA"/>
    </a:accent4>
    <a:accent5>
      <a:srgbClr val="B8B8CA"/>
    </a:accent5>
    <a:accent6>
      <a:srgbClr val="8A0000"/>
    </a:accent6>
    <a:hlink>
      <a:srgbClr val="999900"/>
    </a:hlink>
    <a:folHlink>
      <a:srgbClr val="FFFFF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1721</TotalTime>
  <Words>479</Words>
  <Application>Microsoft Office PowerPoint</Application>
  <PresentationFormat>On-screen Show (4:3)</PresentationFormat>
  <Paragraphs>109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7</vt:i4>
      </vt:variant>
      <vt:variant>
        <vt:lpstr>Slide Titles</vt:lpstr>
      </vt:variant>
      <vt:variant>
        <vt:i4>16</vt:i4>
      </vt:variant>
    </vt:vector>
  </HeadingPairs>
  <TitlesOfParts>
    <vt:vector size="31" baseType="lpstr">
      <vt:lpstr>Arial</vt:lpstr>
      <vt:lpstr>Bodoni MT Black</vt:lpstr>
      <vt:lpstr>Calibri</vt:lpstr>
      <vt:lpstr>Century Gothic</vt:lpstr>
      <vt:lpstr>Comic Sans MS</vt:lpstr>
      <vt:lpstr>Footlight MT Light</vt:lpstr>
      <vt:lpstr>Times New Roman</vt:lpstr>
      <vt:lpstr>Wingdings</vt:lpstr>
      <vt:lpstr>Stack of books design template</vt:lpstr>
      <vt:lpstr>1_Default Design</vt:lpstr>
      <vt:lpstr>3_Refined</vt:lpstr>
      <vt:lpstr>3_Default Design</vt:lpstr>
      <vt:lpstr>Refined</vt:lpstr>
      <vt:lpstr>1_Refined</vt:lpstr>
      <vt:lpstr>4_Refined</vt:lpstr>
      <vt:lpstr>PowerPoint Presentation</vt:lpstr>
      <vt:lpstr>Mr. Ryan Thomas</vt:lpstr>
      <vt:lpstr>Important Items</vt:lpstr>
      <vt:lpstr>Jessica Trimble</vt:lpstr>
      <vt:lpstr>Requirements for incoming freshmen:</vt:lpstr>
      <vt:lpstr>Terrier Care</vt:lpstr>
      <vt:lpstr>Assistant Principals Ms. Terica Doyle Ms. Gwen Poore </vt:lpstr>
      <vt:lpstr>Summer Enrichment Program</vt:lpstr>
      <vt:lpstr>Mr. Mark Albertini</vt:lpstr>
      <vt:lpstr>Athletic Programs at CCHS</vt:lpstr>
      <vt:lpstr>Ms. Franciene Sabens​</vt:lpstr>
      <vt:lpstr>CCHS Counseling Department​</vt:lpstr>
      <vt:lpstr> School Counseling Services​</vt:lpstr>
      <vt:lpstr>Top 10 Tips for Freshman​</vt:lpstr>
      <vt:lpstr>FEEDER SCHOOL VISITS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Bastien, Lisa</dc:creator>
  <cp:lastModifiedBy>Jarrod Ritter</cp:lastModifiedBy>
  <cp:revision>100</cp:revision>
  <dcterms:modified xsi:type="dcterms:W3CDTF">2020-01-30T19:14:37Z</dcterms:modified>
</cp:coreProperties>
</file>