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3" r:id="rId2"/>
    <p:sldMasterId id="2147483665" r:id="rId3"/>
    <p:sldMasterId id="2147483733" r:id="rId4"/>
    <p:sldMasterId id="2147483745" r:id="rId5"/>
    <p:sldMasterId id="2147484080" r:id="rId6"/>
    <p:sldMasterId id="2147484200" r:id="rId7"/>
    <p:sldMasterId id="2147484236" r:id="rId8"/>
    <p:sldMasterId id="2147484272" r:id="rId9"/>
  </p:sldMasterIdLst>
  <p:notesMasterIdLst>
    <p:notesMasterId r:id="rId36"/>
  </p:notesMasterIdLst>
  <p:handoutMasterIdLst>
    <p:handoutMasterId r:id="rId37"/>
  </p:handoutMasterIdLst>
  <p:sldIdLst>
    <p:sldId id="372" r:id="rId10"/>
    <p:sldId id="371" r:id="rId11"/>
    <p:sldId id="446" r:id="rId12"/>
    <p:sldId id="305" r:id="rId13"/>
    <p:sldId id="295" r:id="rId14"/>
    <p:sldId id="379" r:id="rId15"/>
    <p:sldId id="445" r:id="rId16"/>
    <p:sldId id="448" r:id="rId17"/>
    <p:sldId id="410" r:id="rId18"/>
    <p:sldId id="465" r:id="rId19"/>
    <p:sldId id="447" r:id="rId20"/>
    <p:sldId id="460" r:id="rId21"/>
    <p:sldId id="381" r:id="rId22"/>
    <p:sldId id="380" r:id="rId23"/>
    <p:sldId id="427" r:id="rId24"/>
    <p:sldId id="458" r:id="rId25"/>
    <p:sldId id="456" r:id="rId26"/>
    <p:sldId id="457" r:id="rId27"/>
    <p:sldId id="461" r:id="rId28"/>
    <p:sldId id="462" r:id="rId29"/>
    <p:sldId id="463" r:id="rId30"/>
    <p:sldId id="464" r:id="rId31"/>
    <p:sldId id="429" r:id="rId32"/>
    <p:sldId id="459" r:id="rId33"/>
    <p:sldId id="432" r:id="rId34"/>
    <p:sldId id="272" r:id="rId35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5355AD"/>
    <a:srgbClr val="FF0066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12556A-F128-465B-8BDC-74215DB10AD0}" v="11" dt="2019-02-19T13:51:17.104"/>
    <p1510:client id="{42058D33-7D7F-4A69-815C-C3192A836FD5}" v="85" dt="2019-02-19T16:27:00.5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presProps" Target="presProps.xml"/><Relationship Id="rId46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45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a Bastien" userId="S::lisa.bastien@cchs165.com::f01b374b-9612-4c1f-9092-f0814c9a5cd4" providerId="AD" clId="Web-{902EA39B-0DD9-F877-9B8F-ED6B46488CBA}"/>
    <pc:docChg chg="sldOrd">
      <pc:chgData name="Lisa Bastien" userId="S::lisa.bastien@cchs165.com::f01b374b-9612-4c1f-9092-f0814c9a5cd4" providerId="AD" clId="Web-{902EA39B-0DD9-F877-9B8F-ED6B46488CBA}" dt="2019-02-20T13:19:20.874" v="1"/>
      <pc:docMkLst>
        <pc:docMk/>
      </pc:docMkLst>
      <pc:sldChg chg="ord">
        <pc:chgData name="Lisa Bastien" userId="S::lisa.bastien@cchs165.com::f01b374b-9612-4c1f-9092-f0814c9a5cd4" providerId="AD" clId="Web-{902EA39B-0DD9-F877-9B8F-ED6B46488CBA}" dt="2019-02-20T13:18:46.031" v="0"/>
        <pc:sldMkLst>
          <pc:docMk/>
          <pc:sldMk cId="2031809288" sldId="410"/>
        </pc:sldMkLst>
      </pc:sldChg>
      <pc:sldChg chg="ord">
        <pc:chgData name="Lisa Bastien" userId="S::lisa.bastien@cchs165.com::f01b374b-9612-4c1f-9092-f0814c9a5cd4" providerId="AD" clId="Web-{902EA39B-0DD9-F877-9B8F-ED6B46488CBA}" dt="2019-02-20T13:19:20.874" v="1"/>
        <pc:sldMkLst>
          <pc:docMk/>
          <pc:sldMk cId="477468265" sldId="460"/>
        </pc:sldMkLst>
      </pc:sldChg>
    </pc:docChg>
  </pc:docChgLst>
  <pc:docChgLst>
    <pc:chgData name="Guest User" userId="S::urn:spo:anon#041dfd0696f8aa8011cdeaffb78131c9d4cd7e186f0cc0e9bde636f2c9a29bbe::" providerId="AD" clId="Web-{D1959821-7FBF-4805-BFFE-8640C8342152}"/>
    <pc:docChg chg="modSld">
      <pc:chgData name="Guest User" userId="S::urn:spo:anon#041dfd0696f8aa8011cdeaffb78131c9d4cd7e186f0cc0e9bde636f2c9a29bbe::" providerId="AD" clId="Web-{D1959821-7FBF-4805-BFFE-8640C8342152}" dt="2019-02-19T13:48:56.340" v="132" actId="20577"/>
      <pc:docMkLst>
        <pc:docMk/>
      </pc:docMkLst>
      <pc:sldChg chg="modSp">
        <pc:chgData name="Guest User" userId="S::urn:spo:anon#041dfd0696f8aa8011cdeaffb78131c9d4cd7e186f0cc0e9bde636f2c9a29bbe::" providerId="AD" clId="Web-{D1959821-7FBF-4805-BFFE-8640C8342152}" dt="2019-02-19T13:48:56.340" v="131" actId="20577"/>
        <pc:sldMkLst>
          <pc:docMk/>
          <pc:sldMk cId="1065686225" sldId="452"/>
        </pc:sldMkLst>
        <pc:spChg chg="mod">
          <ac:chgData name="Guest User" userId="S::urn:spo:anon#041dfd0696f8aa8011cdeaffb78131c9d4cd7e186f0cc0e9bde636f2c9a29bbe::" providerId="AD" clId="Web-{D1959821-7FBF-4805-BFFE-8640C8342152}" dt="2019-02-19T13:48:56.340" v="131" actId="20577"/>
          <ac:spMkLst>
            <pc:docMk/>
            <pc:sldMk cId="1065686225" sldId="452"/>
            <ac:spMk id="2" creationId="{00000000-0000-0000-0000-000000000000}"/>
          </ac:spMkLst>
        </pc:spChg>
      </pc:sldChg>
      <pc:sldChg chg="modSp">
        <pc:chgData name="Guest User" userId="S::urn:spo:anon#041dfd0696f8aa8011cdeaffb78131c9d4cd7e186f0cc0e9bde636f2c9a29bbe::" providerId="AD" clId="Web-{D1959821-7FBF-4805-BFFE-8640C8342152}" dt="2019-02-19T13:41:03.271" v="21" actId="20577"/>
        <pc:sldMkLst>
          <pc:docMk/>
          <pc:sldMk cId="2989338865" sldId="456"/>
        </pc:sldMkLst>
        <pc:spChg chg="mod">
          <ac:chgData name="Guest User" userId="S::urn:spo:anon#041dfd0696f8aa8011cdeaffb78131c9d4cd7e186f0cc0e9bde636f2c9a29bbe::" providerId="AD" clId="Web-{D1959821-7FBF-4805-BFFE-8640C8342152}" dt="2019-02-19T13:41:03.271" v="21" actId="20577"/>
          <ac:spMkLst>
            <pc:docMk/>
            <pc:sldMk cId="2989338865" sldId="456"/>
            <ac:spMk id="7" creationId="{00000000-0000-0000-0000-000000000000}"/>
          </ac:spMkLst>
        </pc:spChg>
      </pc:sldChg>
      <pc:sldChg chg="modSp">
        <pc:chgData name="Guest User" userId="S::urn:spo:anon#041dfd0696f8aa8011cdeaffb78131c9d4cd7e186f0cc0e9bde636f2c9a29bbe::" providerId="AD" clId="Web-{D1959821-7FBF-4805-BFFE-8640C8342152}" dt="2019-02-19T13:44:07.311" v="65" actId="20577"/>
        <pc:sldMkLst>
          <pc:docMk/>
          <pc:sldMk cId="1207372661" sldId="457"/>
        </pc:sldMkLst>
        <pc:spChg chg="mod">
          <ac:chgData name="Guest User" userId="S::urn:spo:anon#041dfd0696f8aa8011cdeaffb78131c9d4cd7e186f0cc0e9bde636f2c9a29bbe::" providerId="AD" clId="Web-{D1959821-7FBF-4805-BFFE-8640C8342152}" dt="2019-02-19T13:43:05.589" v="29" actId="20577"/>
          <ac:spMkLst>
            <pc:docMk/>
            <pc:sldMk cId="1207372661" sldId="457"/>
            <ac:spMk id="2" creationId="{78138E8B-B6DC-48F2-BA7E-29B75A4CA708}"/>
          </ac:spMkLst>
        </pc:spChg>
        <pc:spChg chg="mod">
          <ac:chgData name="Guest User" userId="S::urn:spo:anon#041dfd0696f8aa8011cdeaffb78131c9d4cd7e186f0cc0e9bde636f2c9a29bbe::" providerId="AD" clId="Web-{D1959821-7FBF-4805-BFFE-8640C8342152}" dt="2019-02-19T13:44:07.311" v="65" actId="20577"/>
          <ac:spMkLst>
            <pc:docMk/>
            <pc:sldMk cId="1207372661" sldId="457"/>
            <ac:spMk id="3" creationId="{537F6F3D-06BF-44DD-A68D-ABF5D9E1C503}"/>
          </ac:spMkLst>
        </pc:spChg>
      </pc:sldChg>
    </pc:docChg>
  </pc:docChgLst>
  <pc:docChgLst>
    <pc:chgData name="Lisa Bastien" userId="S::lisa.bastien@cchs165.com::f01b374b-9612-4c1f-9092-f0814c9a5cd4" providerId="AD" clId="Web-{CB91D7A7-7436-4BD0-A75F-CCACA57D06B0}"/>
    <pc:docChg chg="addSld delSld modSld sldOrd">
      <pc:chgData name="Lisa Bastien" userId="S::lisa.bastien@cchs165.com::f01b374b-9612-4c1f-9092-f0814c9a5cd4" providerId="AD" clId="Web-{CB91D7A7-7436-4BD0-A75F-CCACA57D06B0}" dt="2019-02-19T16:12:56.033" v="199" actId="1076"/>
      <pc:docMkLst>
        <pc:docMk/>
      </pc:docMkLst>
      <pc:sldChg chg="modSp">
        <pc:chgData name="Lisa Bastien" userId="S::lisa.bastien@cchs165.com::f01b374b-9612-4c1f-9092-f0814c9a5cd4" providerId="AD" clId="Web-{CB91D7A7-7436-4BD0-A75F-CCACA57D06B0}" dt="2019-02-19T16:02:02.613" v="79" actId="20577"/>
        <pc:sldMkLst>
          <pc:docMk/>
          <pc:sldMk cId="3040907272" sldId="429"/>
        </pc:sldMkLst>
        <pc:spChg chg="mod">
          <ac:chgData name="Lisa Bastien" userId="S::lisa.bastien@cchs165.com::f01b374b-9612-4c1f-9092-f0814c9a5cd4" providerId="AD" clId="Web-{CB91D7A7-7436-4BD0-A75F-CCACA57D06B0}" dt="2019-02-19T16:02:02.613" v="79" actId="20577"/>
          <ac:spMkLst>
            <pc:docMk/>
            <pc:sldMk cId="3040907272" sldId="429"/>
            <ac:spMk id="66563" creationId="{00000000-0000-0000-0000-000000000000}"/>
          </ac:spMkLst>
        </pc:spChg>
      </pc:sldChg>
      <pc:sldChg chg="modSp">
        <pc:chgData name="Lisa Bastien" userId="S::lisa.bastien@cchs165.com::f01b374b-9612-4c1f-9092-f0814c9a5cd4" providerId="AD" clId="Web-{CB91D7A7-7436-4BD0-A75F-CCACA57D06B0}" dt="2019-02-19T16:12:56.033" v="199" actId="1076"/>
        <pc:sldMkLst>
          <pc:docMk/>
          <pc:sldMk cId="584683025" sldId="449"/>
        </pc:sldMkLst>
        <pc:spChg chg="mod">
          <ac:chgData name="Lisa Bastien" userId="S::lisa.bastien@cchs165.com::f01b374b-9612-4c1f-9092-f0814c9a5cd4" providerId="AD" clId="Web-{CB91D7A7-7436-4BD0-A75F-CCACA57D06B0}" dt="2019-02-19T16:12:56.033" v="199" actId="1076"/>
          <ac:spMkLst>
            <pc:docMk/>
            <pc:sldMk cId="584683025" sldId="449"/>
            <ac:spMk id="83971" creationId="{00000000-0000-0000-0000-000000000000}"/>
          </ac:spMkLst>
        </pc:spChg>
      </pc:sldChg>
      <pc:sldChg chg="modSp">
        <pc:chgData name="Lisa Bastien" userId="S::lisa.bastien@cchs165.com::f01b374b-9612-4c1f-9092-f0814c9a5cd4" providerId="AD" clId="Web-{CB91D7A7-7436-4BD0-A75F-CCACA57D06B0}" dt="2019-02-19T16:01:47.191" v="77" actId="20577"/>
        <pc:sldMkLst>
          <pc:docMk/>
          <pc:sldMk cId="188290773" sldId="451"/>
        </pc:sldMkLst>
        <pc:spChg chg="mod">
          <ac:chgData name="Lisa Bastien" userId="S::lisa.bastien@cchs165.com::f01b374b-9612-4c1f-9092-f0814c9a5cd4" providerId="AD" clId="Web-{CB91D7A7-7436-4BD0-A75F-CCACA57D06B0}" dt="2019-02-19T16:01:11.549" v="61" actId="20577"/>
          <ac:spMkLst>
            <pc:docMk/>
            <pc:sldMk cId="188290773" sldId="451"/>
            <ac:spMk id="64514" creationId="{00000000-0000-0000-0000-000000000000}"/>
          </ac:spMkLst>
        </pc:spChg>
        <pc:spChg chg="mod">
          <ac:chgData name="Lisa Bastien" userId="S::lisa.bastien@cchs165.com::f01b374b-9612-4c1f-9092-f0814c9a5cd4" providerId="AD" clId="Web-{CB91D7A7-7436-4BD0-A75F-CCACA57D06B0}" dt="2019-02-19T16:01:47.191" v="77" actId="20577"/>
          <ac:spMkLst>
            <pc:docMk/>
            <pc:sldMk cId="188290773" sldId="451"/>
            <ac:spMk id="64515" creationId="{00000000-0000-0000-0000-000000000000}"/>
          </ac:spMkLst>
        </pc:spChg>
      </pc:sldChg>
      <pc:sldChg chg="add del ord">
        <pc:chgData name="Lisa Bastien" userId="S::lisa.bastien@cchs165.com::f01b374b-9612-4c1f-9092-f0814c9a5cd4" providerId="AD" clId="Web-{CB91D7A7-7436-4BD0-A75F-CCACA57D06B0}" dt="2019-02-19T14:30:22.463" v="54"/>
        <pc:sldMkLst>
          <pc:docMk/>
          <pc:sldMk cId="1065686225" sldId="452"/>
        </pc:sldMkLst>
      </pc:sldChg>
      <pc:sldChg chg="modSp">
        <pc:chgData name="Lisa Bastien" userId="S::lisa.bastien@cchs165.com::f01b374b-9612-4c1f-9092-f0814c9a5cd4" providerId="AD" clId="Web-{CB91D7A7-7436-4BD0-A75F-CCACA57D06B0}" dt="2019-02-19T14:28:44.572" v="39" actId="20577"/>
        <pc:sldMkLst>
          <pc:docMk/>
          <pc:sldMk cId="2989338865" sldId="456"/>
        </pc:sldMkLst>
        <pc:spChg chg="mod">
          <ac:chgData name="Lisa Bastien" userId="S::lisa.bastien@cchs165.com::f01b374b-9612-4c1f-9092-f0814c9a5cd4" providerId="AD" clId="Web-{CB91D7A7-7436-4BD0-A75F-CCACA57D06B0}" dt="2019-02-19T14:28:44.572" v="39" actId="20577"/>
          <ac:spMkLst>
            <pc:docMk/>
            <pc:sldMk cId="2989338865" sldId="456"/>
            <ac:spMk id="7" creationId="{00000000-0000-0000-0000-000000000000}"/>
          </ac:spMkLst>
        </pc:spChg>
      </pc:sldChg>
      <pc:sldChg chg="modSp add del">
        <pc:chgData name="Lisa Bastien" userId="S::lisa.bastien@cchs165.com::f01b374b-9612-4c1f-9092-f0814c9a5cd4" providerId="AD" clId="Web-{CB91D7A7-7436-4BD0-A75F-CCACA57D06B0}" dt="2019-02-19T14:31:04.494" v="56" actId="20577"/>
        <pc:sldMkLst>
          <pc:docMk/>
          <pc:sldMk cId="1207372661" sldId="457"/>
        </pc:sldMkLst>
        <pc:spChg chg="mod">
          <ac:chgData name="Lisa Bastien" userId="S::lisa.bastien@cchs165.com::f01b374b-9612-4c1f-9092-f0814c9a5cd4" providerId="AD" clId="Web-{CB91D7A7-7436-4BD0-A75F-CCACA57D06B0}" dt="2019-02-19T14:31:04.494" v="56" actId="20577"/>
          <ac:spMkLst>
            <pc:docMk/>
            <pc:sldMk cId="1207372661" sldId="457"/>
            <ac:spMk id="2" creationId="{78138E8B-B6DC-48F2-BA7E-29B75A4CA708}"/>
          </ac:spMkLst>
        </pc:spChg>
        <pc:spChg chg="mod">
          <ac:chgData name="Lisa Bastien" userId="S::lisa.bastien@cchs165.com::f01b374b-9612-4c1f-9092-f0814c9a5cd4" providerId="AD" clId="Web-{CB91D7A7-7436-4BD0-A75F-CCACA57D06B0}" dt="2019-02-19T14:29:25.275" v="48" actId="20577"/>
          <ac:spMkLst>
            <pc:docMk/>
            <pc:sldMk cId="1207372661" sldId="457"/>
            <ac:spMk id="3" creationId="{537F6F3D-06BF-44DD-A68D-ABF5D9E1C503}"/>
          </ac:spMkLst>
        </pc:spChg>
      </pc:sldChg>
      <pc:sldChg chg="delSp modSp add del ord replId">
        <pc:chgData name="Lisa Bastien" userId="S::lisa.bastien@cchs165.com::f01b374b-9612-4c1f-9092-f0814c9a5cd4" providerId="AD" clId="Web-{CB91D7A7-7436-4BD0-A75F-CCACA57D06B0}" dt="2019-02-19T14:26:05.681" v="29"/>
        <pc:sldMkLst>
          <pc:docMk/>
          <pc:sldMk cId="1222568356" sldId="458"/>
        </pc:sldMkLst>
        <pc:spChg chg="del">
          <ac:chgData name="Lisa Bastien" userId="S::lisa.bastien@cchs165.com::f01b374b-9612-4c1f-9092-f0814c9a5cd4" providerId="AD" clId="Web-{CB91D7A7-7436-4BD0-A75F-CCACA57D06B0}" dt="2019-02-19T14:24:03.556" v="3"/>
          <ac:spMkLst>
            <pc:docMk/>
            <pc:sldMk cId="1222568356" sldId="458"/>
            <ac:spMk id="2" creationId="{78138E8B-B6DC-48F2-BA7E-29B75A4CA708}"/>
          </ac:spMkLst>
        </pc:spChg>
        <pc:spChg chg="mod">
          <ac:chgData name="Lisa Bastien" userId="S::lisa.bastien@cchs165.com::f01b374b-9612-4c1f-9092-f0814c9a5cd4" providerId="AD" clId="Web-{CB91D7A7-7436-4BD0-A75F-CCACA57D06B0}" dt="2019-02-19T14:25:33.838" v="25" actId="20577"/>
          <ac:spMkLst>
            <pc:docMk/>
            <pc:sldMk cId="1222568356" sldId="458"/>
            <ac:spMk id="3" creationId="{537F6F3D-06BF-44DD-A68D-ABF5D9E1C503}"/>
          </ac:spMkLst>
        </pc:spChg>
      </pc:sldChg>
    </pc:docChg>
  </pc:docChgLst>
  <pc:docChgLst>
    <pc:chgData name="Guest User" userId="S::urn:spo:anon#041dfd0696f8aa8011cdeaffb78131c9d4cd7e186f0cc0e9bde636f2c9a29bbe::" providerId="AD" clId="Web-{5912556A-F128-465B-8BDC-74215DB10AD0}"/>
    <pc:docChg chg="modSld">
      <pc:chgData name="Guest User" userId="S::urn:spo:anon#041dfd0696f8aa8011cdeaffb78131c9d4cd7e186f0cc0e9bde636f2c9a29bbe::" providerId="AD" clId="Web-{5912556A-F128-465B-8BDC-74215DB10AD0}" dt="2019-02-19T13:51:17.104" v="10" actId="20577"/>
      <pc:docMkLst>
        <pc:docMk/>
      </pc:docMkLst>
      <pc:sldChg chg="modSp">
        <pc:chgData name="Guest User" userId="S::urn:spo:anon#041dfd0696f8aa8011cdeaffb78131c9d4cd7e186f0cc0e9bde636f2c9a29bbe::" providerId="AD" clId="Web-{5912556A-F128-465B-8BDC-74215DB10AD0}" dt="2019-02-19T13:51:17.104" v="10" actId="20577"/>
        <pc:sldMkLst>
          <pc:docMk/>
          <pc:sldMk cId="2896518915" sldId="445"/>
        </pc:sldMkLst>
        <pc:spChg chg="mod">
          <ac:chgData name="Guest User" userId="S::urn:spo:anon#041dfd0696f8aa8011cdeaffb78131c9d4cd7e186f0cc0e9bde636f2c9a29bbe::" providerId="AD" clId="Web-{5912556A-F128-465B-8BDC-74215DB10AD0}" dt="2019-02-19T13:51:17.104" v="10" actId="20577"/>
          <ac:spMkLst>
            <pc:docMk/>
            <pc:sldMk cId="2896518915" sldId="445"/>
            <ac:spMk id="82947" creationId="{00000000-0000-0000-0000-000000000000}"/>
          </ac:spMkLst>
        </pc:spChg>
      </pc:sldChg>
    </pc:docChg>
  </pc:docChgLst>
  <pc:docChgLst>
    <pc:chgData name="Guest User" userId="S::urn:spo:anon#041dfd0696f8aa8011cdeaffb78131c9d4cd7e186f0cc0e9bde636f2c9a29bbe::" providerId="AD" clId="Web-{F77E96EB-1B20-4272-BF27-DDDA1F80F6FA}"/>
    <pc:docChg chg="addSld modSld">
      <pc:chgData name="Guest User" userId="S::urn:spo:anon#041dfd0696f8aa8011cdeaffb78131c9d4cd7e186f0cc0e9bde636f2c9a29bbe::" providerId="AD" clId="Web-{F77E96EB-1B20-4272-BF27-DDDA1F80F6FA}" dt="2019-02-19T01:52:15.794" v="279" actId="20577"/>
      <pc:docMkLst>
        <pc:docMk/>
      </pc:docMkLst>
      <pc:sldChg chg="modSp">
        <pc:chgData name="Guest User" userId="S::urn:spo:anon#041dfd0696f8aa8011cdeaffb78131c9d4cd7e186f0cc0e9bde636f2c9a29bbe::" providerId="AD" clId="Web-{F77E96EB-1B20-4272-BF27-DDDA1F80F6FA}" dt="2019-02-19T01:52:01.780" v="277" actId="20577"/>
        <pc:sldMkLst>
          <pc:docMk/>
          <pc:sldMk cId="1065686225" sldId="452"/>
        </pc:sldMkLst>
        <pc:spChg chg="mod">
          <ac:chgData name="Guest User" userId="S::urn:spo:anon#041dfd0696f8aa8011cdeaffb78131c9d4cd7e186f0cc0e9bde636f2c9a29bbe::" providerId="AD" clId="Web-{F77E96EB-1B20-4272-BF27-DDDA1F80F6FA}" dt="2019-02-19T01:52:01.780" v="277" actId="20577"/>
          <ac:spMkLst>
            <pc:docMk/>
            <pc:sldMk cId="1065686225" sldId="452"/>
            <ac:spMk id="2" creationId="{00000000-0000-0000-0000-000000000000}"/>
          </ac:spMkLst>
        </pc:spChg>
      </pc:sldChg>
      <pc:sldChg chg="modSp">
        <pc:chgData name="Guest User" userId="S::urn:spo:anon#041dfd0696f8aa8011cdeaffb78131c9d4cd7e186f0cc0e9bde636f2c9a29bbe::" providerId="AD" clId="Web-{F77E96EB-1B20-4272-BF27-DDDA1F80F6FA}" dt="2019-02-19T01:51:19.871" v="268" actId="20577"/>
        <pc:sldMkLst>
          <pc:docMk/>
          <pc:sldMk cId="2989338865" sldId="456"/>
        </pc:sldMkLst>
        <pc:spChg chg="mod">
          <ac:chgData name="Guest User" userId="S::urn:spo:anon#041dfd0696f8aa8011cdeaffb78131c9d4cd7e186f0cc0e9bde636f2c9a29bbe::" providerId="AD" clId="Web-{F77E96EB-1B20-4272-BF27-DDDA1F80F6FA}" dt="2019-02-19T01:51:19.871" v="268" actId="20577"/>
          <ac:spMkLst>
            <pc:docMk/>
            <pc:sldMk cId="2989338865" sldId="456"/>
            <ac:spMk id="7" creationId="{00000000-0000-0000-0000-000000000000}"/>
          </ac:spMkLst>
        </pc:spChg>
      </pc:sldChg>
      <pc:sldChg chg="new">
        <pc:chgData name="Guest User" userId="S::urn:spo:anon#041dfd0696f8aa8011cdeaffb78131c9d4cd7e186f0cc0e9bde636f2c9a29bbe::" providerId="AD" clId="Web-{F77E96EB-1B20-4272-BF27-DDDA1F80F6FA}" dt="2019-02-19T00:13:11.901" v="188"/>
        <pc:sldMkLst>
          <pc:docMk/>
          <pc:sldMk cId="1207372661" sldId="457"/>
        </pc:sldMkLst>
      </pc:sldChg>
    </pc:docChg>
  </pc:docChgLst>
  <pc:docChgLst>
    <pc:chgData name="Lisa Bastien" userId="S::lisa.bastien@cchs165.com::f01b374b-9612-4c1f-9092-f0814c9a5cd4" providerId="AD" clId="Web-{42058D33-7D7F-4A69-815C-C3192A836FD5}"/>
    <pc:docChg chg="addSld modSld sldOrd">
      <pc:chgData name="Lisa Bastien" userId="S::lisa.bastien@cchs165.com::f01b374b-9612-4c1f-9092-f0814c9a5cd4" providerId="AD" clId="Web-{42058D33-7D7F-4A69-815C-C3192A836FD5}" dt="2019-02-19T16:27:00.523" v="87" actId="20577"/>
      <pc:docMkLst>
        <pc:docMk/>
      </pc:docMkLst>
      <pc:sldChg chg="modSp">
        <pc:chgData name="Lisa Bastien" userId="S::lisa.bastien@cchs165.com::f01b374b-9612-4c1f-9092-f0814c9a5cd4" providerId="AD" clId="Web-{42058D33-7D7F-4A69-815C-C3192A836FD5}" dt="2019-02-19T16:24:08.735" v="10" actId="20577"/>
        <pc:sldMkLst>
          <pc:docMk/>
          <pc:sldMk cId="0" sldId="380"/>
        </pc:sldMkLst>
        <pc:spChg chg="mod">
          <ac:chgData name="Lisa Bastien" userId="S::lisa.bastien@cchs165.com::f01b374b-9612-4c1f-9092-f0814c9a5cd4" providerId="AD" clId="Web-{42058D33-7D7F-4A69-815C-C3192A836FD5}" dt="2019-02-19T16:24:08.735" v="10" actId="20577"/>
          <ac:spMkLst>
            <pc:docMk/>
            <pc:sldMk cId="0" sldId="380"/>
            <ac:spMk id="107523" creationId="{00000000-0000-0000-0000-000000000000}"/>
          </ac:spMkLst>
        </pc:spChg>
      </pc:sldChg>
      <pc:sldChg chg="modSp ord">
        <pc:chgData name="Lisa Bastien" userId="S::lisa.bastien@cchs165.com::f01b374b-9612-4c1f-9092-f0814c9a5cd4" providerId="AD" clId="Web-{42058D33-7D7F-4A69-815C-C3192A836FD5}" dt="2019-02-19T16:27:00.523" v="87" actId="20577"/>
        <pc:sldMkLst>
          <pc:docMk/>
          <pc:sldMk cId="0" sldId="448"/>
        </pc:sldMkLst>
        <pc:spChg chg="mod">
          <ac:chgData name="Lisa Bastien" userId="S::lisa.bastien@cchs165.com::f01b374b-9612-4c1f-9092-f0814c9a5cd4" providerId="AD" clId="Web-{42058D33-7D7F-4A69-815C-C3192A836FD5}" dt="2019-02-19T16:26:15.772" v="30" actId="20577"/>
          <ac:spMkLst>
            <pc:docMk/>
            <pc:sldMk cId="0" sldId="448"/>
            <ac:spMk id="106498" creationId="{00000000-0000-0000-0000-000000000000}"/>
          </ac:spMkLst>
        </pc:spChg>
        <pc:spChg chg="mod">
          <ac:chgData name="Lisa Bastien" userId="S::lisa.bastien@cchs165.com::f01b374b-9612-4c1f-9092-f0814c9a5cd4" providerId="AD" clId="Web-{42058D33-7D7F-4A69-815C-C3192A836FD5}" dt="2019-02-19T16:27:00.523" v="87" actId="20577"/>
          <ac:spMkLst>
            <pc:docMk/>
            <pc:sldMk cId="0" sldId="448"/>
            <ac:spMk id="106499" creationId="{00000000-0000-0000-0000-000000000000}"/>
          </ac:spMkLst>
        </pc:spChg>
      </pc:sldChg>
      <pc:sldChg chg="modSp">
        <pc:chgData name="Lisa Bastien" userId="S::lisa.bastien@cchs165.com::f01b374b-9612-4c1f-9092-f0814c9a5cd4" providerId="AD" clId="Web-{42058D33-7D7F-4A69-815C-C3192A836FD5}" dt="2019-02-19T16:25:42.535" v="13" actId="20577"/>
        <pc:sldMkLst>
          <pc:docMk/>
          <pc:sldMk cId="584683025" sldId="449"/>
        </pc:sldMkLst>
        <pc:spChg chg="mod">
          <ac:chgData name="Lisa Bastien" userId="S::lisa.bastien@cchs165.com::f01b374b-9612-4c1f-9092-f0814c9a5cd4" providerId="AD" clId="Web-{42058D33-7D7F-4A69-815C-C3192A836FD5}" dt="2019-02-19T16:25:42.535" v="13" actId="20577"/>
          <ac:spMkLst>
            <pc:docMk/>
            <pc:sldMk cId="584683025" sldId="449"/>
            <ac:spMk id="83971" creationId="{00000000-0000-0000-0000-000000000000}"/>
          </ac:spMkLst>
        </pc:spChg>
      </pc:sldChg>
      <pc:sldChg chg="add replId">
        <pc:chgData name="Lisa Bastien" userId="S::lisa.bastien@cchs165.com::f01b374b-9612-4c1f-9092-f0814c9a5cd4" providerId="AD" clId="Web-{42058D33-7D7F-4A69-815C-C3192A836FD5}" dt="2019-02-19T16:25:45.707" v="14"/>
        <pc:sldMkLst>
          <pc:docMk/>
          <pc:sldMk cId="212283110" sldId="459"/>
        </pc:sldMkLst>
      </pc:sldChg>
      <pc:sldChg chg="add replId">
        <pc:chgData name="Lisa Bastien" userId="S::lisa.bastien@cchs165.com::f01b374b-9612-4c1f-9092-f0814c9a5cd4" providerId="AD" clId="Web-{42058D33-7D7F-4A69-815C-C3192A836FD5}" dt="2019-02-19T16:25:45.770" v="15"/>
        <pc:sldMkLst>
          <pc:docMk/>
          <pc:sldMk cId="477468265" sldId="46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5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5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A1B9A33D-560B-454A-A15B-B28FB73E44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A880BC-99B9-4B1F-8C49-DBBB46962EB7}" type="datetimeFigureOut">
              <a:rPr lang="en-US" smtClean="0"/>
              <a:pPr/>
              <a:t>1/30/2020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C54CF0-6997-4294-AFC7-7E361D2D91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54CF0-6997-4294-AFC7-7E361D2D91C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76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772A67-DCD7-4C3D-B916-9ADAFC2FFF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17153E-376E-4D5E-91D4-83D21890AD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5955B6-1DAC-4494-A7D7-393BF28D32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0B8468-69DD-4F9D-A9E9-DE125014F3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D4C0A4-2E3E-4DB6-90B5-F5811ADA60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761BB6-8205-41AB-A9DF-42AC150BFD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E1E498-76F5-40F0-B667-9FB284CFE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98374E-7501-461F-A407-5F401BEF41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05E3C5-EA4C-4ECC-87E4-C30654F805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F64B70-495C-43A9-B197-5F78A5BB29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936E05-7860-42B2-89FF-BC9E8A3FD3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79525" y="1600200"/>
            <a:ext cx="7085013" cy="1066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79525" y="2819400"/>
            <a:ext cx="5256213" cy="1143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DA495-CD95-4C16-B8A6-93EB389ABB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6AFBE5-3BF0-43E8-BB31-9918B0BBE3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B16E74-97DC-490C-B65E-7F07402539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95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4625" y="1600200"/>
            <a:ext cx="25527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DF140-0D5F-4578-AE1B-FDD13FE2DC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C12397-38B8-454E-8F01-790CFAEC9C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4F9082-03FF-4159-A389-0A63C2933F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937E4-109D-4140-8677-6F917D63BA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3F932-F177-480B-BFC1-03E25E477E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E200DA-19CC-446B-82C7-B99F2DA169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2CFCED-420C-47FC-8A6B-2D2A41F63C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685800"/>
            <a:ext cx="1771650" cy="54403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9525" y="685800"/>
            <a:ext cx="5162550" cy="54403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09CB9A-55EA-4318-9C5A-5F96782829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1000" y="457200"/>
            <a:ext cx="8397875" cy="5562600"/>
            <a:chOff x="240" y="288"/>
            <a:chExt cx="5290" cy="350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blackWhite">
            <a:xfrm>
              <a:off x="240" y="288"/>
              <a:ext cx="5290" cy="3504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285" y="336"/>
              <a:ext cx="5184" cy="3408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576" y="2256"/>
              <a:ext cx="4608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915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219200" y="838200"/>
            <a:ext cx="6781800" cy="2559050"/>
          </a:xfrm>
        </p:spPr>
        <p:txBody>
          <a:bodyPr anchorCtr="1"/>
          <a:lstStyle>
            <a:lvl1pPr algn="ctr">
              <a:defRPr sz="6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187325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536575" y="6248400"/>
            <a:ext cx="2054225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251200" y="6248400"/>
            <a:ext cx="2887663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8150" y="625792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17B25F-5C15-4283-BBC0-E65C03634E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C04A0-4697-4460-99A7-A0A94D66F4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5F32ED-CADD-4D1A-A284-18F61B36A2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7CA733-69FA-4F94-B3C4-34DDAB37D2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FB784-CF49-4CE0-9EA6-FA258D1498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4C8D4-52FE-427D-8F56-BD0516D5FD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2D3B80-D9E2-4611-9080-22CC24BED7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F68BE5-10AF-4110-BDB0-1A006FFB01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F33F0E-14BA-4B65-8FC7-D94EC8E671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5240E9-A3FB-49AD-9BFA-F967A0790D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473075"/>
            <a:ext cx="2038350" cy="5394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473075"/>
            <a:ext cx="5962650" cy="5394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D00E8F-361B-4E5F-8D4A-0E953DB34F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4E1885EC-97EB-4C0A-8D24-BD85B66BFD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1A12B7D9-3F93-4328-9E9E-EC9D38E094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023E23B-430E-41CF-BABD-F9D316D5D4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623EFC7-DA51-442D-B13E-76D956A7BC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B0592A17-4264-4265-BA22-D742467249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1F14036E-8AE0-4B8D-AE2D-F69BFF1682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449AFE6A-BA51-419D-B17C-8B33A7D950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611C4E87-000A-4F15-83EE-CC4FAF478E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162C7A9D-ED0B-4F74-8868-0B2C93DE11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398D8852-C7A8-4B82-AEC3-AA53391B58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473075"/>
            <a:ext cx="2038350" cy="5394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473075"/>
            <a:ext cx="5962650" cy="5394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165FEEDC-AE2D-4E39-96CC-2495561CF1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5D70EB28-ABC3-4887-9EE7-725C1BCEFC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6598C6E7-2DEB-41C7-B908-883DD21CD9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688738FC-03A3-4712-AC2A-A4518C17CA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96352F2B-CCA6-46BE-A01D-78A51FC5EE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A617C728-BB65-499D-BE6F-FF97D0E365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3BB4743E-22BB-48A3-AD0A-19C153D843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72BDE4F2-D4A9-44A0-85BE-C1ED3DB2C3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68B04488-2FF1-4268-8143-6DAE45B0B9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B03FA8A4-B89C-4D0B-BDF9-48BE20B6FC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3B4A686F-C09C-41D0-A965-8A66CF6DF0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C46174EB-18A2-4DF4-A680-33354DDC7E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1000" y="457200"/>
            <a:ext cx="8397875" cy="5562600"/>
            <a:chOff x="240" y="288"/>
            <a:chExt cx="5290" cy="350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blackWhite">
            <a:xfrm>
              <a:off x="240" y="288"/>
              <a:ext cx="5290" cy="3504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285" y="336"/>
              <a:ext cx="5184" cy="3408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576" y="2256"/>
              <a:ext cx="4608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</p:grpSp>
      <p:sp>
        <p:nvSpPr>
          <p:cNvPr id="4915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219200" y="838200"/>
            <a:ext cx="6781800" cy="2559050"/>
          </a:xfrm>
        </p:spPr>
        <p:txBody>
          <a:bodyPr anchorCtr="1"/>
          <a:lstStyle>
            <a:lvl1pPr algn="ctr">
              <a:defRPr sz="6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187325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536575" y="6248400"/>
            <a:ext cx="2054225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251200" y="6248400"/>
            <a:ext cx="2887663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8150" y="625792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38820A-4A36-452E-8B46-329C3A275D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78891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733E50-ADC1-40C4-B090-1D55647898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05794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87391F-F917-4DEE-9A74-64E9A71C71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98097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A40256-B8AA-4CFB-936C-17F50F183A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84429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5946FE-DB6A-4B63-8B35-6CA78B98ED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81060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27C361-4D9A-4F28-8139-FE864D394F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08338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019D35-6322-4335-BB78-BC37BB82E5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83957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2968A-82B5-4F09-908F-3F7D019204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97479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1CCA39-9049-4903-9245-3876869A4D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86323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FC2E01-A26E-4299-9C23-D1ADB217AE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19591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473075"/>
            <a:ext cx="2038350" cy="5394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473075"/>
            <a:ext cx="5962650" cy="5394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DA76AF-1857-49FF-8EA6-71CE2C8B3C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80422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1000" y="457200"/>
            <a:ext cx="8397875" cy="5562600"/>
            <a:chOff x="240" y="288"/>
            <a:chExt cx="5290" cy="350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blackWhite">
            <a:xfrm>
              <a:off x="240" y="288"/>
              <a:ext cx="5290" cy="3504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285" y="336"/>
              <a:ext cx="5184" cy="3408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576" y="2256"/>
              <a:ext cx="4608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</p:grpSp>
      <p:sp>
        <p:nvSpPr>
          <p:cNvPr id="4915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219200" y="838200"/>
            <a:ext cx="6781800" cy="2559050"/>
          </a:xfrm>
        </p:spPr>
        <p:txBody>
          <a:bodyPr anchorCtr="1"/>
          <a:lstStyle>
            <a:lvl1pPr algn="ctr">
              <a:defRPr sz="6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187325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536575" y="6248400"/>
            <a:ext cx="2054225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251200" y="6248400"/>
            <a:ext cx="2887663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8150" y="625792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0B9433-41E9-4177-B944-6FE308A1A0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8815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63E316-3DA5-4503-A858-8C81348101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14439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30558B-0DF4-42A8-B8E5-FB3092F44C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64870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BE9D42-B306-4F30-90F1-E5585C1025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34812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8F5C48-D665-4D9D-8311-2210D03FB2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81639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5DF706-EFFE-4FC8-8036-EFE9D4B4C1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67050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D35E09-C2EF-4A4B-8793-6969B95B4C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42296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F6969-8220-4F6E-914F-876C6E0D0B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2991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B6ACFD-3640-4A73-9AC1-EE524E2CAC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79220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A24EA0-5D4C-4F4C-B4CB-8DB66F640B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75723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473075"/>
            <a:ext cx="2038350" cy="5394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473075"/>
            <a:ext cx="5962650" cy="5394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6560AF-E5DB-4B09-9D55-0DFBAD7860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50601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81000" y="457200"/>
            <a:ext cx="8397875" cy="5562600"/>
            <a:chOff x="240" y="288"/>
            <a:chExt cx="5290" cy="350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blackWhite">
            <a:xfrm>
              <a:off x="240" y="288"/>
              <a:ext cx="5290" cy="3504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285" y="336"/>
              <a:ext cx="5184" cy="3408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576" y="2256"/>
              <a:ext cx="4608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</p:grpSp>
      <p:sp>
        <p:nvSpPr>
          <p:cNvPr id="4915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219200" y="838200"/>
            <a:ext cx="6781800" cy="2559050"/>
          </a:xfrm>
        </p:spPr>
        <p:txBody>
          <a:bodyPr anchorCtr="1"/>
          <a:lstStyle>
            <a:lvl1pPr algn="ctr">
              <a:defRPr sz="6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187325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>
          <a:xfrm>
            <a:off x="536575" y="6248400"/>
            <a:ext cx="2054225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3251200" y="6248400"/>
            <a:ext cx="2887663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8150" y="625792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019017-BD88-4166-B6CE-7154E7EAFD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2889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DC2203-2F35-45AC-B309-46C74C89A3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22908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CBCCCD-1834-4FA1-BE0A-2A49C54D7D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31210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828800"/>
            <a:ext cx="4000500" cy="4038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0ABA9-95B0-459F-A368-22B703E8A2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672907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14E65C-50B2-4EF7-BA61-A803832E01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85836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EA65E-1B74-4A65-89F4-22E9EDCBDE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75283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17E3F5-11BD-466D-9D5D-DCDAF944A5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36332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B541E2-C583-48A0-BB52-2A819A7549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96343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A6ABD-081A-4252-B33A-1638492303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09285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F3AAF-8F38-4EFA-8EF0-80B35853B8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18031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8450" y="473075"/>
            <a:ext cx="2038350" cy="53943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473075"/>
            <a:ext cx="5962650" cy="53943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BDBD20-886B-46A3-9493-9E693FAA67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11359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595273-B7DB-46E4-98BA-7B2FFBB1B2E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5247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231D9D-6B8E-4BAD-80DE-76E100E7435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4540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4B2ADB-278D-4E9B-A6C0-4429C562659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4888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68937F-9716-4493-8B47-F2FB712EA58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572596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6EA81A-AC55-4DFD-BA5C-425A207B3C7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79442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5B9E18-41A0-45C9-B1A4-C8A9BFA9A99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703266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3A0F6B-FF29-4EA6-8FBE-2E8A82D1E01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5727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E65B85-EEAA-47D6-B282-F7705C5CD9B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19692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C4662-52E5-4041-BE21-1CD4BE54160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53543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62F9C2-87DA-4263-999E-0C9C93B794F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25861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38635D-4ADF-4DE9-B2D6-4CC169576AF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356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fld id="{4BC1CD6F-81D9-48A7-8F57-72793A2B0F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79525" y="685800"/>
            <a:ext cx="70866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9525" y="1600200"/>
            <a:ext cx="5257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29375"/>
            <a:ext cx="2895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29375"/>
            <a:ext cx="21336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pPr>
              <a:defRPr/>
            </a:pPr>
            <a:fld id="{56BA1548-561A-468E-A3A1-8858772337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28600" y="228600"/>
            <a:ext cx="8686800" cy="5943600"/>
            <a:chOff x="144" y="144"/>
            <a:chExt cx="5472" cy="3744"/>
          </a:xfrm>
        </p:grpSpPr>
        <p:sp>
          <p:nvSpPr>
            <p:cNvPr id="48131" name="Rectangle 3"/>
            <p:cNvSpPr>
              <a:spLocks noChangeArrowheads="1"/>
            </p:cNvSpPr>
            <p:nvPr/>
          </p:nvSpPr>
          <p:spPr bwMode="auto">
            <a:xfrm>
              <a:off x="144" y="144"/>
              <a:ext cx="5472" cy="3744"/>
            </a:xfrm>
            <a:prstGeom prst="rect">
              <a:avLst/>
            </a:prstGeom>
            <a:solidFill>
              <a:schemeClr val="bg1"/>
            </a:solidFill>
            <a:ln w="4445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48132" name="Rectangle 4"/>
            <p:cNvSpPr>
              <a:spLocks noChangeArrowheads="1"/>
            </p:cNvSpPr>
            <p:nvPr/>
          </p:nvSpPr>
          <p:spPr bwMode="blackWhite">
            <a:xfrm>
              <a:off x="193" y="193"/>
              <a:ext cx="5373" cy="36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</a:endParaRPr>
            </a:p>
          </p:txBody>
        </p:sp>
        <p:sp>
          <p:nvSpPr>
            <p:cNvPr id="48133" name="Line 5"/>
            <p:cNvSpPr>
              <a:spLocks noChangeShapeType="1"/>
            </p:cNvSpPr>
            <p:nvPr/>
          </p:nvSpPr>
          <p:spPr bwMode="auto">
            <a:xfrm>
              <a:off x="336" y="1092"/>
              <a:ext cx="5136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075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473075"/>
            <a:ext cx="8153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6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828800"/>
            <a:ext cx="8153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813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3400" y="62484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385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charset="0"/>
              </a:defRPr>
            </a:lvl1pPr>
          </a:lstStyle>
          <a:p>
            <a:pPr>
              <a:defRPr/>
            </a:pPr>
            <a:fld id="{FECE8B58-5038-44A5-8751-BFC0425DD2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05" r:id="rId1"/>
    <p:sldLayoutId id="2147483894" r:id="rId2"/>
    <p:sldLayoutId id="2147483895" r:id="rId3"/>
    <p:sldLayoutId id="2147483896" r:id="rId4"/>
    <p:sldLayoutId id="2147483897" r:id="rId5"/>
    <p:sldLayoutId id="2147483898" r:id="rId6"/>
    <p:sldLayoutId id="2147483899" r:id="rId7"/>
    <p:sldLayoutId id="2147483900" r:id="rId8"/>
    <p:sldLayoutId id="2147483901" r:id="rId9"/>
    <p:sldLayoutId id="2147483902" r:id="rId10"/>
    <p:sldLayoutId id="2147483903" r:id="rId11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/>
          <p:cNvGrpSpPr>
            <a:grpSpLocks/>
          </p:cNvGrpSpPr>
          <p:nvPr/>
        </p:nvGrpSpPr>
        <p:grpSpPr bwMode="auto">
          <a:xfrm>
            <a:off x="381000" y="457200"/>
            <a:ext cx="8397875" cy="5562600"/>
            <a:chOff x="240" y="288"/>
            <a:chExt cx="5290" cy="3504"/>
          </a:xfrm>
        </p:grpSpPr>
        <p:sp>
          <p:nvSpPr>
            <p:cNvPr id="12" name="Rectangle 3"/>
            <p:cNvSpPr>
              <a:spLocks noChangeArrowheads="1"/>
            </p:cNvSpPr>
            <p:nvPr/>
          </p:nvSpPr>
          <p:spPr bwMode="blackWhite">
            <a:xfrm>
              <a:off x="240" y="288"/>
              <a:ext cx="5290" cy="3504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3" name="Rectangle 4"/>
            <p:cNvSpPr>
              <a:spLocks noChangeArrowheads="1"/>
            </p:cNvSpPr>
            <p:nvPr/>
          </p:nvSpPr>
          <p:spPr bwMode="auto">
            <a:xfrm>
              <a:off x="285" y="336"/>
              <a:ext cx="5184" cy="3408"/>
            </a:xfrm>
            <a:prstGeom prst="rect">
              <a:avLst/>
            </a:prstGeom>
            <a:noFill/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4" name="Line 5"/>
            <p:cNvSpPr>
              <a:spLocks noChangeShapeType="1"/>
            </p:cNvSpPr>
            <p:nvPr/>
          </p:nvSpPr>
          <p:spPr bwMode="auto">
            <a:xfrm>
              <a:off x="576" y="2256"/>
              <a:ext cx="4608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4099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473075"/>
            <a:ext cx="8153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828800"/>
            <a:ext cx="81534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6575" y="6248400"/>
            <a:ext cx="2054225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51200" y="6248400"/>
            <a:ext cx="2887663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8150" y="6257925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2975205-5E67-4B86-B0E4-3405A81521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3CBC96D7-EFCA-448B-8C61-F5CCFB4638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918" r:id="rId2"/>
    <p:sldLayoutId id="2147483919" r:id="rId3"/>
    <p:sldLayoutId id="2147483920" r:id="rId4"/>
    <p:sldLayoutId id="2147483921" r:id="rId5"/>
    <p:sldLayoutId id="2147483922" r:id="rId6"/>
    <p:sldLayoutId id="2147483923" r:id="rId7"/>
    <p:sldLayoutId id="2147483924" r:id="rId8"/>
    <p:sldLayoutId id="2147483925" r:id="rId9"/>
    <p:sldLayoutId id="2147483926" r:id="rId10"/>
    <p:sldLayoutId id="214748392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228600" y="228600"/>
            <a:ext cx="8686800" cy="5943600"/>
            <a:chOff x="144" y="144"/>
            <a:chExt cx="5472" cy="3744"/>
          </a:xfrm>
        </p:grpSpPr>
        <p:sp>
          <p:nvSpPr>
            <p:cNvPr id="48131" name="Rectangle 3"/>
            <p:cNvSpPr>
              <a:spLocks noChangeArrowheads="1"/>
            </p:cNvSpPr>
            <p:nvPr/>
          </p:nvSpPr>
          <p:spPr bwMode="auto">
            <a:xfrm>
              <a:off x="144" y="144"/>
              <a:ext cx="5472" cy="3744"/>
            </a:xfrm>
            <a:prstGeom prst="rect">
              <a:avLst/>
            </a:prstGeom>
            <a:solidFill>
              <a:schemeClr val="bg1"/>
            </a:solidFill>
            <a:ln w="44450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48132" name="Rectangle 4"/>
            <p:cNvSpPr>
              <a:spLocks noChangeArrowheads="1"/>
            </p:cNvSpPr>
            <p:nvPr/>
          </p:nvSpPr>
          <p:spPr bwMode="blackWhite">
            <a:xfrm>
              <a:off x="193" y="193"/>
              <a:ext cx="5373" cy="36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48133" name="Line 5"/>
            <p:cNvSpPr>
              <a:spLocks noChangeShapeType="1"/>
            </p:cNvSpPr>
            <p:nvPr/>
          </p:nvSpPr>
          <p:spPr bwMode="auto">
            <a:xfrm>
              <a:off x="336" y="1092"/>
              <a:ext cx="5136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</p:grpSp>
      <p:sp>
        <p:nvSpPr>
          <p:cNvPr id="8195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473075"/>
            <a:ext cx="8153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196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828800"/>
            <a:ext cx="81534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813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3400" y="62484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385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9FA13ABC-005A-4CEA-B5E4-9F6CFD962E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71091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228600" y="228600"/>
            <a:ext cx="8686800" cy="5943600"/>
            <a:chOff x="144" y="144"/>
            <a:chExt cx="5472" cy="3744"/>
          </a:xfrm>
        </p:grpSpPr>
        <p:sp>
          <p:nvSpPr>
            <p:cNvPr id="10248" name="Rectangle 3"/>
            <p:cNvSpPr>
              <a:spLocks noChangeArrowheads="1"/>
            </p:cNvSpPr>
            <p:nvPr/>
          </p:nvSpPr>
          <p:spPr bwMode="auto">
            <a:xfrm>
              <a:off x="144" y="144"/>
              <a:ext cx="5472" cy="3744"/>
            </a:xfrm>
            <a:prstGeom prst="rect">
              <a:avLst/>
            </a:prstGeom>
            <a:solidFill>
              <a:schemeClr val="bg1"/>
            </a:solidFill>
            <a:ln w="444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10249" name="Rectangle 4"/>
            <p:cNvSpPr>
              <a:spLocks noChangeArrowheads="1"/>
            </p:cNvSpPr>
            <p:nvPr/>
          </p:nvSpPr>
          <p:spPr bwMode="blackWhite">
            <a:xfrm>
              <a:off x="193" y="193"/>
              <a:ext cx="5373" cy="36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9226" name="Line 5"/>
            <p:cNvSpPr>
              <a:spLocks noChangeShapeType="1"/>
            </p:cNvSpPr>
            <p:nvPr/>
          </p:nvSpPr>
          <p:spPr bwMode="auto">
            <a:xfrm>
              <a:off x="336" y="1092"/>
              <a:ext cx="5136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</p:grpSp>
      <p:sp>
        <p:nvSpPr>
          <p:cNvPr id="9219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473075"/>
            <a:ext cx="8153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9220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828800"/>
            <a:ext cx="81534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13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3400" y="62484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385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806B363-FDE9-4145-93DA-AC52401A56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83735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228600" y="228600"/>
            <a:ext cx="8686800" cy="5943600"/>
            <a:chOff x="144" y="144"/>
            <a:chExt cx="5472" cy="3744"/>
          </a:xfrm>
        </p:grpSpPr>
        <p:sp>
          <p:nvSpPr>
            <p:cNvPr id="8200" name="Rectangle 3"/>
            <p:cNvSpPr>
              <a:spLocks noChangeArrowheads="1"/>
            </p:cNvSpPr>
            <p:nvPr/>
          </p:nvSpPr>
          <p:spPr bwMode="auto">
            <a:xfrm>
              <a:off x="144" y="144"/>
              <a:ext cx="5472" cy="3744"/>
            </a:xfrm>
            <a:prstGeom prst="rect">
              <a:avLst/>
            </a:prstGeom>
            <a:solidFill>
              <a:schemeClr val="bg1"/>
            </a:solidFill>
            <a:ln w="44450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8201" name="Rectangle 4"/>
            <p:cNvSpPr>
              <a:spLocks noChangeArrowheads="1"/>
            </p:cNvSpPr>
            <p:nvPr/>
          </p:nvSpPr>
          <p:spPr bwMode="blackWhite">
            <a:xfrm>
              <a:off x="193" y="193"/>
              <a:ext cx="5373" cy="36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8202" name="Line 5"/>
            <p:cNvSpPr>
              <a:spLocks noChangeShapeType="1"/>
            </p:cNvSpPr>
            <p:nvPr/>
          </p:nvSpPr>
          <p:spPr bwMode="auto">
            <a:xfrm>
              <a:off x="336" y="1092"/>
              <a:ext cx="5136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rgbClr val="FFFFFF"/>
                </a:solidFill>
                <a:cs typeface="Arial" charset="0"/>
              </a:endParaRPr>
            </a:p>
          </p:txBody>
        </p:sp>
      </p:grpSp>
      <p:sp>
        <p:nvSpPr>
          <p:cNvPr id="8195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473075"/>
            <a:ext cx="8153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6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828800"/>
            <a:ext cx="815340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813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3400" y="62484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385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FFFFFF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6C616757-70FA-4E72-AD5F-1A67B6CCAF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08116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37" r:id="rId1"/>
    <p:sldLayoutId id="2147484238" r:id="rId2"/>
    <p:sldLayoutId id="2147484239" r:id="rId3"/>
    <p:sldLayoutId id="2147484240" r:id="rId4"/>
    <p:sldLayoutId id="2147484241" r:id="rId5"/>
    <p:sldLayoutId id="2147484242" r:id="rId6"/>
    <p:sldLayoutId id="2147484243" r:id="rId7"/>
    <p:sldLayoutId id="2147484244" r:id="rId8"/>
    <p:sldLayoutId id="2147484245" r:id="rId9"/>
    <p:sldLayoutId id="2147484246" r:id="rId10"/>
    <p:sldLayoutId id="2147484247" r:id="rId11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8E80C2E7-11B0-49D2-8E2D-699055FA423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6502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78" r:id="rId6"/>
    <p:sldLayoutId id="2147484279" r:id="rId7"/>
    <p:sldLayoutId id="2147484280" r:id="rId8"/>
    <p:sldLayoutId id="2147484281" r:id="rId9"/>
    <p:sldLayoutId id="2147484282" r:id="rId10"/>
    <p:sldLayoutId id="21474842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0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9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7.xml"/><Relationship Id="rId1" Type="http://schemas.openxmlformats.org/officeDocument/2006/relationships/themeOverride" Target="../theme/themeOverrid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7.xml"/><Relationship Id="rId1" Type="http://schemas.openxmlformats.org/officeDocument/2006/relationships/themeOverride" Target="../theme/themeOverrid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Franciene.Sabens@cchs165.com" TargetMode="External"/><Relationship Id="rId1" Type="http://schemas.openxmlformats.org/officeDocument/2006/relationships/slideLayout" Target="../slideLayouts/slideLayout6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arenttoolkit.com/" TargetMode="External"/><Relationship Id="rId1" Type="http://schemas.openxmlformats.org/officeDocument/2006/relationships/slideLayout" Target="../slideLayouts/slideLayout6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4"/>
          <p:cNvSpPr>
            <a:spLocks noChangeArrowheads="1"/>
          </p:cNvSpPr>
          <p:nvPr/>
        </p:nvSpPr>
        <p:spPr bwMode="auto">
          <a:xfrm>
            <a:off x="762000" y="304800"/>
            <a:ext cx="77724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 b="1">
                <a:solidFill>
                  <a:srgbClr val="FFFFFF"/>
                </a:solidFill>
                <a:latin typeface="Times New Roman" pitchFamily="18" charset="0"/>
              </a:rPr>
              <a:t>Welcome to Carbondale Community High School</a:t>
            </a:r>
          </a:p>
        </p:txBody>
      </p:sp>
      <p:sp>
        <p:nvSpPr>
          <p:cNvPr id="81923" name="Rectangle 5"/>
          <p:cNvSpPr>
            <a:spLocks noChangeArrowheads="1"/>
          </p:cNvSpPr>
          <p:nvPr/>
        </p:nvSpPr>
        <p:spPr bwMode="auto">
          <a:xfrm>
            <a:off x="838200" y="5029200"/>
            <a:ext cx="75438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8000" b="1" dirty="0">
                <a:solidFill>
                  <a:srgbClr val="FFFFFF"/>
                </a:solidFill>
                <a:latin typeface="Times New Roman" pitchFamily="18" charset="0"/>
              </a:rPr>
              <a:t>Class of </a:t>
            </a:r>
            <a:r>
              <a:rPr lang="en-US" sz="8000" b="1" dirty="0" smtClean="0">
                <a:solidFill>
                  <a:srgbClr val="FFFFFF"/>
                </a:solidFill>
                <a:latin typeface="Times New Roman" pitchFamily="18" charset="0"/>
              </a:rPr>
              <a:t>2024</a:t>
            </a:r>
            <a:endParaRPr lang="en-US" sz="8000" b="1" dirty="0">
              <a:solidFill>
                <a:srgbClr val="FFFFFF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4"/>
          <p:cNvSpPr>
            <a:spLocks noGrp="1" noChangeArrowheads="1"/>
          </p:cNvSpPr>
          <p:nvPr>
            <p:ph type="ctrTitle" idx="4294967295"/>
          </p:nvPr>
        </p:nvSpPr>
        <p:spPr>
          <a:xfrm>
            <a:off x="990600" y="838200"/>
            <a:ext cx="7010400" cy="2559050"/>
          </a:xfrm>
        </p:spPr>
        <p:txBody>
          <a:bodyPr anchorCtr="1"/>
          <a:lstStyle/>
          <a:p>
            <a:pPr algn="ctr" eaLnBrk="1" hangingPunct="1"/>
            <a:r>
              <a:rPr lang="en-US" sz="6200"/>
              <a:t>Mr. Ryan Thomas</a:t>
            </a:r>
          </a:p>
        </p:txBody>
      </p:sp>
      <p:sp>
        <p:nvSpPr>
          <p:cNvPr id="80899" name="Rectangle 5"/>
          <p:cNvSpPr>
            <a:spLocks noGrp="1" noChangeArrowheads="1"/>
          </p:cNvSpPr>
          <p:nvPr>
            <p:ph type="subTitle" idx="4294967295"/>
          </p:nvPr>
        </p:nvSpPr>
        <p:spPr>
          <a:xfrm>
            <a:off x="1143000" y="3733800"/>
            <a:ext cx="6629400" cy="1873250"/>
          </a:xfrm>
        </p:spPr>
        <p:txBody>
          <a:bodyPr/>
          <a:lstStyle/>
          <a:p>
            <a:pPr marL="0" indent="0" algn="ctr" eaLnBrk="1" hangingPunct="1">
              <a:buFont typeface="Wingdings" pitchFamily="2" charset="2"/>
              <a:buNone/>
            </a:pPr>
            <a:r>
              <a:rPr lang="en-US" sz="3000"/>
              <a:t>Principal 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Important Items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153400" cy="4457700"/>
          </a:xfrm>
        </p:spPr>
        <p:txBody>
          <a:bodyPr/>
          <a:lstStyle/>
          <a:p>
            <a:endParaRPr lang="en-US"/>
          </a:p>
          <a:p>
            <a:r>
              <a:rPr lang="en-US"/>
              <a:t>Correct Phone Numbers &amp; Address</a:t>
            </a:r>
          </a:p>
          <a:p>
            <a:endParaRPr lang="en-US"/>
          </a:p>
          <a:p>
            <a:r>
              <a:rPr lang="en-US"/>
              <a:t>Correct E-Mail Addresses</a:t>
            </a:r>
          </a:p>
          <a:p>
            <a:endParaRPr lang="en-US"/>
          </a:p>
          <a:p>
            <a:r>
              <a:rPr lang="en-US"/>
              <a:t>Plan for Freshman Physical</a:t>
            </a:r>
          </a:p>
          <a:p>
            <a:endParaRPr lang="en-US"/>
          </a:p>
          <a:p>
            <a:pPr marL="0" indent="0">
              <a:buNone/>
            </a:pPr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929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/>
              <a:t>Ms. Brandi Jones</a:t>
            </a:r>
          </a:p>
        </p:txBody>
      </p:sp>
      <p:sp>
        <p:nvSpPr>
          <p:cNvPr id="82947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/>
              <a:t>Student Activities Coordinator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Mentoring &amp; Student Activities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2400" y="1828800"/>
            <a:ext cx="4724400" cy="4038600"/>
          </a:xfrm>
        </p:spPr>
        <p:txBody>
          <a:bodyPr/>
          <a:lstStyle/>
          <a:p>
            <a:pPr eaLnBrk="1" hangingPunct="1"/>
            <a:r>
              <a:rPr lang="en-US"/>
              <a:t>Extra-Curricular Opportunities</a:t>
            </a:r>
          </a:p>
          <a:p>
            <a:pPr eaLnBrk="1" hangingPunct="1"/>
            <a:r>
              <a:rPr lang="en-US"/>
              <a:t>Freshman Mentoring Program</a:t>
            </a:r>
          </a:p>
          <a:p>
            <a:pPr eaLnBrk="1" hangingPunct="1"/>
            <a:r>
              <a:rPr lang="en-US"/>
              <a:t>Freshman Orientation</a:t>
            </a:r>
            <a:br>
              <a:rPr lang="en-US"/>
            </a:br>
            <a:r>
              <a:rPr lang="en-US"/>
              <a:t>???</a:t>
            </a:r>
          </a:p>
        </p:txBody>
      </p:sp>
      <p:pic>
        <p:nvPicPr>
          <p:cNvPr id="2" name="Picture 1" descr="Club Guide 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899449"/>
            <a:ext cx="3062720" cy="396284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838200"/>
            <a:ext cx="7391400" cy="2559050"/>
          </a:xfrm>
        </p:spPr>
        <p:txBody>
          <a:bodyPr/>
          <a:lstStyle/>
          <a:p>
            <a:pPr eaLnBrk="1" hangingPunct="1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dirty="0" smtClean="0"/>
              <a:t>Assistant Principals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Ms. </a:t>
            </a:r>
            <a:r>
              <a:rPr lang="en-US" dirty="0" err="1" smtClean="0"/>
              <a:t>Terica</a:t>
            </a:r>
            <a:r>
              <a:rPr lang="en-US" dirty="0" smtClean="0"/>
              <a:t> Doyle</a:t>
            </a:r>
            <a:br>
              <a:rPr lang="en-US" dirty="0" smtClean="0"/>
            </a:br>
            <a:r>
              <a:rPr lang="en-US" dirty="0" smtClean="0"/>
              <a:t>Ms. Gwen </a:t>
            </a:r>
            <a:r>
              <a:rPr lang="en-US" dirty="0" err="1" smtClean="0"/>
              <a:t>Poore</a:t>
            </a:r>
            <a:endParaRPr lang="en-US" dirty="0"/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sz="4000" dirty="0" smtClean="0"/>
              <a:t>Dean of Students</a:t>
            </a:r>
          </a:p>
          <a:p>
            <a:pPr eaLnBrk="1" hangingPunct="1"/>
            <a:r>
              <a:rPr lang="en-US" sz="6000" dirty="0" smtClean="0">
                <a:latin typeface="+mj-lt"/>
              </a:rPr>
              <a:t>Mr. Alejandro Ruiz</a:t>
            </a:r>
            <a:endParaRPr lang="en-US" sz="6000" dirty="0">
              <a:latin typeface="+mj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304800"/>
            <a:ext cx="8229600" cy="1143000"/>
          </a:xfrm>
        </p:spPr>
        <p:txBody>
          <a:bodyPr/>
          <a:lstStyle/>
          <a:p>
            <a:pPr algn="l" eaLnBrk="1" hangingPunct="1"/>
            <a:r>
              <a:rPr lang="en-US" altLang="en-US">
                <a:solidFill>
                  <a:srgbClr val="FFFF00"/>
                </a:solidFill>
                <a:latin typeface="Comic Sans MS" pitchFamily="66" charset="0"/>
              </a:rPr>
              <a:t>Summer Enrichment Program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52425" y="153694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sz="3000" dirty="0">
                <a:solidFill>
                  <a:srgbClr val="FFFF00"/>
                </a:solidFill>
              </a:rPr>
              <a:t>Summer Sessions-we anticipate it to be June 1st to June </a:t>
            </a:r>
            <a:r>
              <a:rPr lang="en-US" altLang="en-US" sz="3000" dirty="0" smtClean="0">
                <a:solidFill>
                  <a:srgbClr val="FFFF00"/>
                </a:solidFill>
              </a:rPr>
              <a:t>19th</a:t>
            </a:r>
            <a:endParaRPr lang="en-US" altLang="en-US" sz="3000" dirty="0">
              <a:solidFill>
                <a:srgbClr val="FFFF00"/>
              </a:solidFill>
            </a:endParaRPr>
          </a:p>
          <a:p>
            <a:pPr eaLnBrk="1" hangingPunct="1"/>
            <a:r>
              <a:rPr lang="en-US" altLang="en-US" sz="3000" dirty="0">
                <a:solidFill>
                  <a:srgbClr val="FFFF00"/>
                </a:solidFill>
              </a:rPr>
              <a:t>Two sessions: 1 to 2 weeks each</a:t>
            </a:r>
            <a:endParaRPr lang="en-US" altLang="en-US" sz="3000" dirty="0">
              <a:solidFill>
                <a:srgbClr val="FFFF00"/>
              </a:solidFill>
              <a:cs typeface="Arial"/>
            </a:endParaRPr>
          </a:p>
          <a:p>
            <a:pPr eaLnBrk="1" hangingPunct="1"/>
            <a:r>
              <a:rPr lang="en-US" altLang="en-US" sz="3000" dirty="0">
                <a:solidFill>
                  <a:srgbClr val="FFFF00"/>
                </a:solidFill>
              </a:rPr>
              <a:t>Schedule of classes will be available </a:t>
            </a:r>
            <a:endParaRPr lang="en-US" altLang="en-US" sz="3000" dirty="0">
              <a:solidFill>
                <a:srgbClr val="FFFF00"/>
              </a:solidFill>
              <a:cs typeface="Arial"/>
            </a:endParaRPr>
          </a:p>
          <a:p>
            <a:pPr marL="0" indent="0" eaLnBrk="1" hangingPunct="1">
              <a:buNone/>
            </a:pPr>
            <a:r>
              <a:rPr lang="en-US" altLang="en-US" sz="3000" dirty="0">
                <a:solidFill>
                  <a:srgbClr val="FFFF00"/>
                </a:solidFill>
              </a:rPr>
              <a:t>    in April</a:t>
            </a:r>
            <a:endParaRPr lang="en-US" altLang="en-US" sz="3000" dirty="0">
              <a:solidFill>
                <a:srgbClr val="FFFF00"/>
              </a:solidFill>
              <a:cs typeface="Arial"/>
            </a:endParaRPr>
          </a:p>
          <a:p>
            <a:pPr eaLnBrk="1" hangingPunct="1"/>
            <a:r>
              <a:rPr lang="en-US" altLang="en-US" sz="3000" dirty="0">
                <a:solidFill>
                  <a:srgbClr val="FFFF00"/>
                </a:solidFill>
              </a:rPr>
              <a:t>Brochures will be mailed home </a:t>
            </a:r>
            <a:endParaRPr lang="en-US" altLang="en-US" sz="3000" dirty="0">
              <a:solidFill>
                <a:srgbClr val="FFFF00"/>
              </a:solidFill>
              <a:cs typeface="Arial"/>
            </a:endParaRPr>
          </a:p>
          <a:p>
            <a:pPr eaLnBrk="1" hangingPunct="1"/>
            <a:r>
              <a:rPr lang="en-US" altLang="en-US" sz="3000" dirty="0">
                <a:solidFill>
                  <a:srgbClr val="FFFF00"/>
                </a:solidFill>
              </a:rPr>
              <a:t>On-line registration will be open on our website in late April</a:t>
            </a:r>
            <a:endParaRPr lang="en-US" altLang="en-US" sz="3000" dirty="0">
              <a:solidFill>
                <a:srgbClr val="FFFF00"/>
              </a:solidFill>
              <a:cs typeface="Arial"/>
            </a:endParaRPr>
          </a:p>
          <a:p>
            <a:pPr eaLnBrk="1" hangingPunct="1"/>
            <a:r>
              <a:rPr lang="en-US" altLang="en-US" sz="3000" dirty="0">
                <a:solidFill>
                  <a:srgbClr val="FFFF00"/>
                </a:solidFill>
              </a:rPr>
              <a:t>Check </a:t>
            </a:r>
            <a:r>
              <a:rPr lang="en-US" altLang="en-US" sz="3000" dirty="0" err="1">
                <a:solidFill>
                  <a:srgbClr val="FFFF00"/>
                </a:solidFill>
              </a:rPr>
              <a:t>Terriernet</a:t>
            </a:r>
            <a:r>
              <a:rPr lang="en-US" altLang="en-US" sz="3000" dirty="0">
                <a:solidFill>
                  <a:srgbClr val="FFFF00"/>
                </a:solidFill>
              </a:rPr>
              <a:t> for more information</a:t>
            </a:r>
            <a:endParaRPr lang="en-US" altLang="en-US" sz="3000" dirty="0">
              <a:solidFill>
                <a:srgbClr val="FFFF00"/>
              </a:solidFill>
              <a:cs typeface="Arial"/>
            </a:endParaRPr>
          </a:p>
          <a:p>
            <a:pPr marL="0" indent="0" eaLnBrk="1" hangingPunct="1">
              <a:buNone/>
            </a:pPr>
            <a:endParaRPr lang="en-US" altLang="en-US" dirty="0">
              <a:solidFill>
                <a:srgbClr val="FFFF00"/>
              </a:solidFill>
            </a:endParaRPr>
          </a:p>
          <a:p>
            <a:pPr eaLnBrk="1" hangingPunct="1"/>
            <a:endParaRPr lang="en-US" altLang="en-US" dirty="0">
              <a:solidFill>
                <a:srgbClr val="FFFF00"/>
              </a:solidFill>
            </a:endParaRPr>
          </a:p>
        </p:txBody>
      </p:sp>
      <p:pic>
        <p:nvPicPr>
          <p:cNvPr id="82948" name="Picture 4" descr="MCj0232180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228600"/>
            <a:ext cx="1371600" cy="130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6518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838200"/>
            <a:ext cx="7391400" cy="2559050"/>
          </a:xfrm>
        </p:spPr>
        <p:txBody>
          <a:bodyPr/>
          <a:lstStyle/>
          <a:p>
            <a:pPr eaLnBrk="1" hangingPunct="1"/>
            <a:r>
              <a:rPr lang="en-US" dirty="0" smtClean="0">
                <a:cs typeface="Times New Roman"/>
              </a:rPr>
              <a:t>Rena Weller</a:t>
            </a:r>
            <a:endParaRPr lang="en-US" dirty="0">
              <a:cs typeface="Times New Roman"/>
            </a:endParaRP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cs typeface="Arial"/>
              </a:rPr>
              <a:t>Tyler/ </a:t>
            </a:r>
            <a:r>
              <a:rPr lang="en-US" dirty="0">
                <a:cs typeface="Arial"/>
              </a:rPr>
              <a:t>Registration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077200" cy="731838"/>
          </a:xfrm>
        </p:spPr>
        <p:txBody>
          <a:bodyPr/>
          <a:lstStyle/>
          <a:p>
            <a:pPr algn="ctr"/>
            <a:r>
              <a:rPr lang="en-US" dirty="0"/>
              <a:t>Tyler </a:t>
            </a:r>
            <a:r>
              <a:rPr lang="en-US" dirty="0" smtClean="0"/>
              <a:t>Access</a:t>
            </a:r>
            <a:endParaRPr lang="en-US" dirty="0"/>
          </a:p>
        </p:txBody>
      </p:sp>
      <p:sp>
        <p:nvSpPr>
          <p:cNvPr id="911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Attendance</a:t>
            </a:r>
            <a:r>
              <a:rPr lang="en-US" sz="2800" dirty="0"/>
              <a:t>, Grades &amp; Homework</a:t>
            </a:r>
          </a:p>
          <a:p>
            <a:r>
              <a:rPr lang="en-US" sz="2800" dirty="0"/>
              <a:t>Assessments and Transcript Information</a:t>
            </a:r>
          </a:p>
          <a:p>
            <a:r>
              <a:rPr lang="en-US" sz="2800" dirty="0"/>
              <a:t>Discipline, Lunch balance and menu</a:t>
            </a:r>
          </a:p>
          <a:p>
            <a:r>
              <a:rPr lang="en-US" sz="2800" dirty="0" smtClean="0"/>
              <a:t>E-mail </a:t>
            </a:r>
            <a:r>
              <a:rPr lang="en-US" sz="2800" dirty="0"/>
              <a:t>and messaging </a:t>
            </a:r>
            <a:r>
              <a:rPr lang="en-US" sz="2800" dirty="0" smtClean="0"/>
              <a:t>options</a:t>
            </a:r>
            <a:r>
              <a:rPr lang="en-US" sz="2000" dirty="0" smtClean="0"/>
              <a:t>( to Faculty and Staff)</a:t>
            </a:r>
            <a:endParaRPr lang="en-US" sz="2800" dirty="0"/>
          </a:p>
          <a:p>
            <a:r>
              <a:rPr lang="en-US" sz="2800" dirty="0"/>
              <a:t>“Green” options for </a:t>
            </a:r>
            <a:r>
              <a:rPr lang="en-US" sz="2800" dirty="0" smtClean="0"/>
              <a:t>Report Cards &amp; Progress Reports</a:t>
            </a:r>
          </a:p>
          <a:p>
            <a:r>
              <a:rPr lang="en-US" sz="2800" dirty="0" smtClean="0"/>
              <a:t>Registration-will be open online in July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31809288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dirty="0" smtClean="0"/>
              <a:t>Tyler Login Information</a:t>
            </a:r>
            <a:endParaRPr lang="en-US" dirty="0"/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93392"/>
            <a:ext cx="8153400" cy="4038600"/>
          </a:xfrm>
        </p:spPr>
        <p:txBody>
          <a:bodyPr/>
          <a:lstStyle/>
          <a:p>
            <a:pPr eaLnBrk="1" hangingPunct="1"/>
            <a:r>
              <a:rPr lang="en-US" dirty="0"/>
              <a:t>Student and parent access to Tyler system is now available.</a:t>
            </a:r>
          </a:p>
          <a:p>
            <a:pPr eaLnBrk="1" hangingPunct="1"/>
            <a:r>
              <a:rPr lang="en-US" dirty="0"/>
              <a:t>Student Tyler login, password and school email address is </a:t>
            </a:r>
            <a:r>
              <a:rPr lang="en-US" dirty="0" smtClean="0"/>
              <a:t>on the </a:t>
            </a:r>
            <a:r>
              <a:rPr lang="en-US" dirty="0"/>
              <a:t>label on the student folder</a:t>
            </a:r>
          </a:p>
          <a:p>
            <a:pPr eaLnBrk="1" hangingPunct="1"/>
            <a:r>
              <a:rPr lang="en-US" dirty="0"/>
              <a:t>Parents will receive password by </a:t>
            </a:r>
            <a:r>
              <a:rPr lang="en-US" dirty="0" smtClean="0"/>
              <a:t>email. </a:t>
            </a:r>
            <a:r>
              <a:rPr lang="en-US" sz="2000" dirty="0" smtClean="0"/>
              <a:t>In the Student Folder there is a Parent Information Sheet. Please make sure that everything is correct and turn it in.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315054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Other </a:t>
            </a:r>
            <a:r>
              <a:rPr lang="en-US" dirty="0"/>
              <a:t>Information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Student use of computers and the Internet may be monitored by the school.</a:t>
            </a:r>
          </a:p>
          <a:p>
            <a:pPr eaLnBrk="1" hangingPunct="1"/>
            <a:r>
              <a:rPr lang="en-US" dirty="0"/>
              <a:t>Students may bring their own devices to school (computers, tablets, etc.) and are able to connect to wireless network.</a:t>
            </a:r>
          </a:p>
          <a:p>
            <a:pPr eaLnBrk="1" hangingPunct="1"/>
            <a:r>
              <a:rPr lang="en-US" dirty="0"/>
              <a:t>P</a:t>
            </a:r>
            <a:r>
              <a:rPr lang="en-US" dirty="0" smtClean="0"/>
              <a:t>rimary phone number listed in Tyler </a:t>
            </a:r>
            <a:r>
              <a:rPr lang="en-US" dirty="0"/>
              <a:t>is used for </a:t>
            </a:r>
            <a:r>
              <a:rPr lang="en-US" dirty="0" smtClean="0"/>
              <a:t>the automated system for snow days.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35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838200"/>
            <a:ext cx="7391400" cy="2559050"/>
          </a:xfrm>
        </p:spPr>
        <p:txBody>
          <a:bodyPr/>
          <a:lstStyle/>
          <a:p>
            <a:pPr eaLnBrk="1" hangingPunct="1"/>
            <a:r>
              <a:rPr lang="en-US"/>
              <a:t>Jessica Trimble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/>
              <a:t>School Nurse</a:t>
            </a:r>
          </a:p>
        </p:txBody>
      </p:sp>
    </p:spTree>
    <p:extLst>
      <p:ext uri="{BB962C8B-B14F-4D97-AF65-F5344CB8AC3E}">
        <p14:creationId xmlns:p14="http://schemas.microsoft.com/office/powerpoint/2010/main" val="477468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/>
              <a:t>Requirements for incoming freshmen: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8153400" cy="3886200"/>
          </a:xfrm>
        </p:spPr>
        <p:txBody>
          <a:bodyPr/>
          <a:lstStyle/>
          <a:p>
            <a:pPr eaLnBrk="1" hangingPunct="1"/>
            <a:r>
              <a:rPr lang="en-US"/>
              <a:t>Must have school physical BEFORE going through registration in August</a:t>
            </a:r>
          </a:p>
          <a:p>
            <a:pPr eaLnBrk="1" hangingPunct="1"/>
            <a:r>
              <a:rPr lang="en-US"/>
              <a:t>Must have </a:t>
            </a:r>
            <a:r>
              <a:rPr lang="en-US" err="1"/>
              <a:t>Tdap</a:t>
            </a:r>
            <a:r>
              <a:rPr lang="en-US"/>
              <a:t>, </a:t>
            </a:r>
            <a:r>
              <a:rPr lang="en-US" err="1"/>
              <a:t>Varicella</a:t>
            </a:r>
            <a:r>
              <a:rPr lang="en-US"/>
              <a:t> 2</a:t>
            </a:r>
            <a:r>
              <a:rPr lang="en-US" baseline="30000"/>
              <a:t>nd</a:t>
            </a:r>
            <a:r>
              <a:rPr lang="en-US"/>
              <a:t> booster and Meningitis</a:t>
            </a:r>
          </a:p>
          <a:p>
            <a:pPr eaLnBrk="1" hangingPunct="1"/>
            <a:r>
              <a:rPr lang="en-US"/>
              <a:t>Information and forms on display and also available on the school website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>
          <a:xfrm>
            <a:off x="3352800" y="473075"/>
            <a:ext cx="5334000" cy="1143000"/>
          </a:xfrm>
        </p:spPr>
        <p:txBody>
          <a:bodyPr/>
          <a:lstStyle/>
          <a:p>
            <a:pPr eaLnBrk="1" hangingPunct="1"/>
            <a:r>
              <a:rPr lang="en-US"/>
              <a:t>Terrier Care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667000"/>
            <a:ext cx="8229600" cy="3505200"/>
          </a:xfrm>
        </p:spPr>
        <p:txBody>
          <a:bodyPr/>
          <a:lstStyle/>
          <a:p>
            <a:pPr eaLnBrk="1" hangingPunct="1"/>
            <a:r>
              <a:rPr lang="en-US"/>
              <a:t>Hours:  8:00 AM – 4:30 PM (Mon-Fri)</a:t>
            </a:r>
          </a:p>
          <a:p>
            <a:pPr eaLnBrk="1" hangingPunct="1"/>
            <a:r>
              <a:rPr lang="en-US"/>
              <a:t>Location: Room J120</a:t>
            </a:r>
            <a:endParaRPr lang="en-US">
              <a:cs typeface="Arial"/>
            </a:endParaRPr>
          </a:p>
          <a:p>
            <a:pPr eaLnBrk="1" hangingPunct="1"/>
            <a:r>
              <a:rPr lang="en-US"/>
              <a:t>Stacia Herring, CMA</a:t>
            </a:r>
            <a:endParaRPr lang="en-US">
              <a:cs typeface="Arial"/>
            </a:endParaRPr>
          </a:p>
          <a:p>
            <a:pPr eaLnBrk="1" hangingPunct="1"/>
            <a:r>
              <a:rPr lang="en-US"/>
              <a:t>Felicia Kimbrough, APN-FNP</a:t>
            </a:r>
            <a:endParaRPr lang="en-US">
              <a:cs typeface="Arial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457200"/>
            <a:ext cx="2638425" cy="1958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Ms. Amy </a:t>
            </a:r>
            <a:r>
              <a:rPr lang="en-US" altLang="en-US" err="1"/>
              <a:t>Prudencio</a:t>
            </a:r>
            <a:endParaRPr lang="en-US" alt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62701" y="3619500"/>
            <a:ext cx="6400800" cy="2200871"/>
          </a:xfrm>
        </p:spPr>
        <p:txBody>
          <a:bodyPr/>
          <a:lstStyle/>
          <a:p>
            <a:r>
              <a:rPr lang="en-US" sz="3200"/>
              <a:t>School Social Worker</a:t>
            </a:r>
          </a:p>
          <a:p>
            <a:r>
              <a:rPr lang="en-US" sz="3200"/>
              <a:t>Amy.Prudencio@cchs165.com</a:t>
            </a:r>
          </a:p>
          <a:p>
            <a:r>
              <a:rPr lang="en-US" sz="3200"/>
              <a:t>(618) 457-3371 ext. 217</a:t>
            </a:r>
          </a:p>
          <a:p>
            <a:pPr eaLnBrk="1" hangingPunct="1"/>
            <a:endParaRPr lang="en-US" altLang="en-US" sz="3200"/>
          </a:p>
        </p:txBody>
      </p:sp>
    </p:spTree>
    <p:extLst>
      <p:ext uri="{BB962C8B-B14F-4D97-AF65-F5344CB8AC3E}">
        <p14:creationId xmlns:p14="http://schemas.microsoft.com/office/powerpoint/2010/main" val="4262682172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37F6F3D-06BF-44DD-A68D-ABF5D9E1C5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36631"/>
            <a:ext cx="8229600" cy="5789532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>
                <a:cs typeface="Arial"/>
              </a:rPr>
              <a:t>Helping students balance peer relationships, academics, and navigating personal development:</a:t>
            </a:r>
          </a:p>
          <a:p>
            <a:pPr marL="0" indent="0">
              <a:spcBef>
                <a:spcPct val="0"/>
              </a:spcBef>
              <a:buNone/>
            </a:pPr>
            <a:endParaRPr lang="en-US">
              <a:cs typeface="Arial"/>
            </a:endParaRPr>
          </a:p>
          <a:p>
            <a:pPr marL="457200" indent="-457200">
              <a:spcBef>
                <a:spcPct val="0"/>
              </a:spcBef>
              <a:buFont typeface="Arial"/>
              <a:buChar char="•"/>
            </a:pPr>
            <a:r>
              <a:rPr lang="en-US">
                <a:cs typeface="Arial"/>
              </a:rPr>
              <a:t>Counseling services</a:t>
            </a:r>
          </a:p>
          <a:p>
            <a:pPr marL="0" indent="0">
              <a:spcBef>
                <a:spcPct val="0"/>
              </a:spcBef>
              <a:buNone/>
            </a:pPr>
            <a:endParaRPr lang="en-US">
              <a:cs typeface="Arial"/>
            </a:endParaRPr>
          </a:p>
          <a:p>
            <a:pPr marL="457200" indent="-457200">
              <a:spcBef>
                <a:spcPct val="0"/>
              </a:spcBef>
              <a:buFont typeface="Arial"/>
              <a:buChar char="•"/>
            </a:pPr>
            <a:r>
              <a:rPr lang="en-US">
                <a:cs typeface="Arial"/>
              </a:rPr>
              <a:t>Mental health and behavioral health support</a:t>
            </a:r>
          </a:p>
          <a:p>
            <a:pPr marL="0" indent="0">
              <a:spcBef>
                <a:spcPct val="0"/>
              </a:spcBef>
              <a:buNone/>
            </a:pPr>
            <a:endParaRPr lang="en-US">
              <a:cs typeface="Arial"/>
            </a:endParaRPr>
          </a:p>
          <a:p>
            <a:pPr marL="457200" indent="-457200">
              <a:spcBef>
                <a:spcPct val="0"/>
              </a:spcBef>
              <a:buFont typeface="Arial"/>
              <a:buChar char="•"/>
            </a:pPr>
            <a:r>
              <a:rPr lang="en-US">
                <a:cs typeface="Arial"/>
              </a:rPr>
              <a:t>Referral to outside agencies/services</a:t>
            </a:r>
          </a:p>
        </p:txBody>
      </p:sp>
    </p:spTree>
    <p:extLst>
      <p:ext uri="{BB962C8B-B14F-4D97-AF65-F5344CB8AC3E}">
        <p14:creationId xmlns:p14="http://schemas.microsoft.com/office/powerpoint/2010/main" val="12225683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527843" y="180881"/>
            <a:ext cx="8229600" cy="6455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None/>
            </a:pPr>
            <a:r>
              <a:rPr lang="en-US" altLang="en-US" kern="0"/>
              <a:t>Promoting a positive and supportive school climate to help students feel engaged and connected. </a:t>
            </a:r>
          </a:p>
          <a:p>
            <a:pPr eaLnBrk="1" hangingPunct="1">
              <a:buFont typeface="Arial"/>
              <a:buChar char="•"/>
            </a:pPr>
            <a:r>
              <a:rPr lang="en-US" altLang="en-US" kern="0">
                <a:cs typeface="Arial"/>
              </a:rPr>
              <a:t>PBIS First Day kick-off, end of semester "Terrier Fest" celebrations</a:t>
            </a:r>
          </a:p>
          <a:p>
            <a:pPr eaLnBrk="1" hangingPunct="1">
              <a:buFont typeface="Arial"/>
              <a:buChar char="•"/>
            </a:pPr>
            <a:r>
              <a:rPr lang="en-US" altLang="en-US" kern="0">
                <a:cs typeface="Arial"/>
              </a:rPr>
              <a:t>Individualized  student interventions</a:t>
            </a:r>
          </a:p>
          <a:p>
            <a:pPr eaLnBrk="1" hangingPunct="1">
              <a:buFont typeface="Arial"/>
              <a:buChar char="•"/>
            </a:pPr>
            <a:r>
              <a:rPr lang="en-US" altLang="en-US" kern="0">
                <a:cs typeface="Arial"/>
              </a:rPr>
              <a:t>Student Mentoring Program- Linking students up with a faculty/staff member in the building </a:t>
            </a:r>
          </a:p>
          <a:p>
            <a:pPr marL="0" indent="0" eaLnBrk="1" hangingPunct="1">
              <a:buNone/>
            </a:pPr>
            <a:endParaRPr lang="en-US" altLang="en-US" kern="0">
              <a:cs typeface="Arial"/>
            </a:endParaRPr>
          </a:p>
          <a:p>
            <a:pPr marL="0" indent="0" algn="ctr" eaLnBrk="1" hangingPunct="1">
              <a:buNone/>
            </a:pPr>
            <a:r>
              <a:rPr lang="en-US" altLang="en-US" kern="0">
                <a:solidFill>
                  <a:srgbClr val="FFFF00"/>
                </a:solidFill>
                <a:cs typeface="Arial"/>
              </a:rPr>
              <a:t>Be Here, Be Ready, Be Respectful, </a:t>
            </a:r>
            <a:endParaRPr lang="en-US">
              <a:solidFill>
                <a:srgbClr val="FFFFFF"/>
              </a:solidFill>
              <a:cs typeface="Arial"/>
            </a:endParaRPr>
          </a:p>
          <a:p>
            <a:pPr marL="0" indent="0" algn="ctr" eaLnBrk="1" hangingPunct="1">
              <a:buNone/>
            </a:pPr>
            <a:r>
              <a:rPr lang="en-US" altLang="en-US" kern="0">
                <a:solidFill>
                  <a:srgbClr val="FFFF00"/>
                </a:solidFill>
                <a:cs typeface="Arial"/>
              </a:rPr>
              <a:t>Be Responsible, Be Involved!</a:t>
            </a:r>
            <a:endParaRPr lang="en-US">
              <a:cs typeface="Arial"/>
            </a:endParaRPr>
          </a:p>
          <a:p>
            <a:pPr eaLnBrk="1" hangingPunct="1"/>
            <a:endParaRPr lang="en-US" altLang="en-US" kern="0">
              <a:solidFill>
                <a:srgbClr val="FFFF00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893388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8138E8B-B6DC-48F2-BA7E-29B75A4CA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solidFill>
                  <a:schemeClr val="tx1"/>
                </a:solidFill>
                <a:cs typeface="Arial"/>
              </a:rPr>
              <a:t>Student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37F6F3D-06BF-44DD-A68D-ABF5D9E1C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cs typeface="Arial"/>
              </a:rPr>
              <a:t>Terrier Giving- Holiday giving program to provide winter coats and warm clothing</a:t>
            </a:r>
          </a:p>
          <a:p>
            <a:pPr marL="0" indent="0">
              <a:buNone/>
            </a:pPr>
            <a:endParaRPr lang="en-US">
              <a:cs typeface="Arial"/>
            </a:endParaRPr>
          </a:p>
          <a:p>
            <a:r>
              <a:rPr lang="en-US">
                <a:cs typeface="Arial"/>
              </a:rPr>
              <a:t>Weekly food bag program</a:t>
            </a:r>
          </a:p>
          <a:p>
            <a:pPr marL="0" indent="0">
              <a:buNone/>
            </a:pPr>
            <a:endParaRPr lang="en-US">
              <a:cs typeface="Arial"/>
            </a:endParaRPr>
          </a:p>
          <a:p>
            <a:r>
              <a:rPr lang="en-US">
                <a:cs typeface="Arial"/>
              </a:rPr>
              <a:t>School Supplies/Backpacks</a:t>
            </a:r>
          </a:p>
        </p:txBody>
      </p:sp>
    </p:spTree>
    <p:extLst>
      <p:ext uri="{BB962C8B-B14F-4D97-AF65-F5344CB8AC3E}">
        <p14:creationId xmlns:p14="http://schemas.microsoft.com/office/powerpoint/2010/main" val="12073726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Ms. </a:t>
            </a:r>
            <a:r>
              <a:rPr lang="en-US" dirty="0" err="1"/>
              <a:t>Franciene</a:t>
            </a:r>
            <a:r>
              <a:rPr lang="en-US" dirty="0"/>
              <a:t> </a:t>
            </a:r>
            <a:r>
              <a:rPr lang="en-US" dirty="0" err="1"/>
              <a:t>Sabens</a:t>
            </a:r>
            <a:r>
              <a:rPr lang="en-US" dirty="0"/>
              <a:t>​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Class of 2024 School Counselor​</a:t>
            </a:r>
          </a:p>
          <a:p>
            <a:r>
              <a:rPr lang="en-US" u="sng" dirty="0">
                <a:hlinkClick r:id="rId2"/>
              </a:rPr>
              <a:t>Franciene.Sabens@cchs165.com</a:t>
            </a:r>
            <a:r>
              <a:rPr lang="en-US" dirty="0"/>
              <a:t>​</a:t>
            </a:r>
          </a:p>
          <a:p>
            <a:r>
              <a:rPr lang="en-US" dirty="0"/>
              <a:t>457-3371 ext. 224​</a:t>
            </a:r>
          </a:p>
          <a:p>
            <a:r>
              <a:rPr lang="en-US" i="1" dirty="0"/>
              <a:t>**Remind text messaging info provided in your packet**</a:t>
            </a:r>
            <a:r>
              <a:rPr lang="en-US" dirty="0"/>
              <a:t>​</a:t>
            </a:r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171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CCHS Counseling Department​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8800"/>
            <a:ext cx="8153400" cy="2478024"/>
          </a:xfrm>
        </p:spPr>
        <p:txBody>
          <a:bodyPr/>
          <a:lstStyle/>
          <a:p>
            <a:r>
              <a:rPr lang="en-US" sz="2000" dirty="0"/>
              <a:t>School Counselors are vital members of the education team and maximize student success.​</a:t>
            </a:r>
          </a:p>
          <a:p>
            <a:r>
              <a:rPr lang="en-US" sz="2000" dirty="0"/>
              <a:t>Help all students:​</a:t>
            </a:r>
          </a:p>
          <a:p>
            <a:pPr lvl="1"/>
            <a:r>
              <a:rPr lang="en-US" sz="1500" dirty="0"/>
              <a:t>Apply academic achievement strategies​</a:t>
            </a:r>
          </a:p>
          <a:p>
            <a:pPr lvl="1"/>
            <a:r>
              <a:rPr lang="en-US" sz="1500" dirty="0"/>
              <a:t>Manage emotions and apply interpersonal skills​</a:t>
            </a:r>
          </a:p>
          <a:p>
            <a:pPr lvl="1"/>
            <a:r>
              <a:rPr lang="en-US" sz="1500" dirty="0"/>
              <a:t>Plan for post-secondary options (</a:t>
            </a:r>
            <a:r>
              <a:rPr lang="en-US" sz="1500" i="1" dirty="0"/>
              <a:t>higher education, military, workforce</a:t>
            </a:r>
            <a:r>
              <a:rPr lang="en-US" sz="1500" dirty="0"/>
              <a:t>)​</a:t>
            </a:r>
            <a:r>
              <a:rPr lang="en-US" sz="1500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sz="1500" dirty="0"/>
          </a:p>
          <a:p>
            <a:endParaRPr lang="en-US" sz="2000" dirty="0"/>
          </a:p>
        </p:txBody>
      </p:sp>
      <p:sp>
        <p:nvSpPr>
          <p:cNvPr id="4" name="Oval 3"/>
          <p:cNvSpPr/>
          <p:nvPr/>
        </p:nvSpPr>
        <p:spPr>
          <a:xfrm>
            <a:off x="5495092" y="4147640"/>
            <a:ext cx="1543377" cy="1543663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5" name="Group 4"/>
          <p:cNvGrpSpPr/>
          <p:nvPr/>
        </p:nvGrpSpPr>
        <p:grpSpPr>
          <a:xfrm>
            <a:off x="5597582" y="4199105"/>
            <a:ext cx="1440887" cy="1440734"/>
            <a:chOff x="4630971" y="634096"/>
            <a:chExt cx="1440887" cy="1440734"/>
          </a:xfrm>
        </p:grpSpPr>
        <p:sp>
          <p:nvSpPr>
            <p:cNvPr id="14" name="Oval 13"/>
            <p:cNvSpPr/>
            <p:nvPr/>
          </p:nvSpPr>
          <p:spPr>
            <a:xfrm>
              <a:off x="4630971" y="634096"/>
              <a:ext cx="1440887" cy="1440734"/>
            </a:xfrm>
            <a:prstGeom prst="ellipse">
              <a:avLst/>
            </a:pr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Oval 5"/>
            <p:cNvSpPr txBox="1"/>
            <p:nvPr/>
          </p:nvSpPr>
          <p:spPr>
            <a:xfrm>
              <a:off x="4836956" y="839954"/>
              <a:ext cx="1028918" cy="10290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lvl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50" kern="1200" dirty="0" smtClean="0">
                  <a:solidFill>
                    <a:schemeClr val="bg1"/>
                  </a:solidFill>
                </a:rPr>
                <a:t>Social/Emotional</a:t>
              </a:r>
              <a:endParaRPr lang="en-US" sz="1050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Teardrop 5"/>
          <p:cNvSpPr/>
          <p:nvPr/>
        </p:nvSpPr>
        <p:spPr>
          <a:xfrm rot="2700000">
            <a:off x="3901826" y="4149506"/>
            <a:ext cx="1539660" cy="1539660"/>
          </a:xfrm>
          <a:prstGeom prst="teardrop">
            <a:avLst>
              <a:gd name="adj" fmla="val 10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-50000"/>
              <a:lumOff val="18334"/>
              <a:alphaOff val="0"/>
            </a:schemeClr>
          </a:fillRef>
          <a:effectRef idx="0">
            <a:schemeClr val="accent2">
              <a:hueOff val="0"/>
              <a:satOff val="-50000"/>
              <a:lumOff val="18334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7" name="Group 6"/>
          <p:cNvGrpSpPr/>
          <p:nvPr/>
        </p:nvGrpSpPr>
        <p:grpSpPr>
          <a:xfrm>
            <a:off x="3951212" y="4199105"/>
            <a:ext cx="1440887" cy="1440734"/>
            <a:chOff x="3035846" y="634096"/>
            <a:chExt cx="1440887" cy="1440734"/>
          </a:xfrm>
        </p:grpSpPr>
        <p:sp>
          <p:nvSpPr>
            <p:cNvPr id="12" name="Oval 11"/>
            <p:cNvSpPr/>
            <p:nvPr/>
          </p:nvSpPr>
          <p:spPr>
            <a:xfrm>
              <a:off x="3035846" y="634096"/>
              <a:ext cx="1440887" cy="1440734"/>
            </a:xfrm>
            <a:prstGeom prst="ellipse">
              <a:avLst/>
            </a:prstGeom>
          </p:spPr>
          <p:style>
            <a:lnRef idx="2">
              <a:schemeClr val="accent2">
                <a:hueOff val="0"/>
                <a:satOff val="-50000"/>
                <a:lumOff val="18334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Oval 8"/>
            <p:cNvSpPr txBox="1"/>
            <p:nvPr/>
          </p:nvSpPr>
          <p:spPr>
            <a:xfrm>
              <a:off x="3241831" y="839954"/>
              <a:ext cx="1028918" cy="10290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lvl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50" kern="1200" dirty="0" smtClean="0">
                  <a:solidFill>
                    <a:schemeClr val="bg1"/>
                  </a:solidFill>
                </a:rPr>
                <a:t>Career</a:t>
              </a:r>
              <a:endParaRPr lang="en-US" sz="1600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Teardrop 7"/>
          <p:cNvSpPr/>
          <p:nvPr/>
        </p:nvSpPr>
        <p:spPr>
          <a:xfrm rot="2700000">
            <a:off x="2306701" y="4149506"/>
            <a:ext cx="1539660" cy="1539660"/>
          </a:xfrm>
          <a:prstGeom prst="teardrop">
            <a:avLst>
              <a:gd name="adj" fmla="val 10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-100000"/>
              <a:lumOff val="36667"/>
              <a:alphaOff val="0"/>
            </a:schemeClr>
          </a:fillRef>
          <a:effectRef idx="0">
            <a:schemeClr val="accent2">
              <a:hueOff val="0"/>
              <a:satOff val="-100000"/>
              <a:lumOff val="36667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9" name="Group 8"/>
          <p:cNvGrpSpPr/>
          <p:nvPr/>
        </p:nvGrpSpPr>
        <p:grpSpPr>
          <a:xfrm>
            <a:off x="2405874" y="4199105"/>
            <a:ext cx="1440887" cy="1440734"/>
            <a:chOff x="1440722" y="634096"/>
            <a:chExt cx="1440887" cy="1440734"/>
          </a:xfrm>
        </p:grpSpPr>
        <p:sp>
          <p:nvSpPr>
            <p:cNvPr id="10" name="Oval 9"/>
            <p:cNvSpPr/>
            <p:nvPr/>
          </p:nvSpPr>
          <p:spPr>
            <a:xfrm>
              <a:off x="1440722" y="634096"/>
              <a:ext cx="1440887" cy="1440734"/>
            </a:xfrm>
            <a:prstGeom prst="ellipse">
              <a:avLst/>
            </a:prstGeom>
          </p:spPr>
          <p:style>
            <a:lnRef idx="2">
              <a:schemeClr val="accent2">
                <a:hueOff val="0"/>
                <a:satOff val="-100000"/>
                <a:lumOff val="36667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Oval 11"/>
            <p:cNvSpPr txBox="1"/>
            <p:nvPr/>
          </p:nvSpPr>
          <p:spPr>
            <a:xfrm>
              <a:off x="1646706" y="839954"/>
              <a:ext cx="1028918" cy="10290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970" tIns="13970" rIns="13970" bIns="13970" numCol="1" spcCol="1270" anchor="ctr" anchorCtr="0">
              <a:noAutofit/>
            </a:bodyPr>
            <a:lstStyle/>
            <a:p>
              <a:pPr lvl="0" algn="ctr" defTabSz="46672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050" kern="1200" dirty="0" smtClean="0">
                  <a:solidFill>
                    <a:schemeClr val="bg1"/>
                  </a:solidFill>
                </a:rPr>
                <a:t>Academic</a:t>
              </a:r>
              <a:endParaRPr lang="en-US" sz="1600" kern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31392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 </a:t>
            </a:r>
            <a:r>
              <a:rPr lang="en-US" dirty="0" smtClean="0"/>
              <a:t>School Counseling Services​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/>
              <a:t>Individual &amp; small group counseling​</a:t>
            </a:r>
          </a:p>
          <a:p>
            <a:r>
              <a:rPr lang="en-US" sz="1600" dirty="0"/>
              <a:t>Academic skills support​</a:t>
            </a:r>
          </a:p>
          <a:p>
            <a:r>
              <a:rPr lang="en-US" sz="1600" dirty="0"/>
              <a:t>Organizational, study and test-taking skills​</a:t>
            </a:r>
          </a:p>
          <a:p>
            <a:r>
              <a:rPr lang="en-US" sz="1600" dirty="0"/>
              <a:t>Education in understanding </a:t>
            </a:r>
            <a:r>
              <a:rPr lang="en-US" sz="1600" dirty="0" smtClean="0"/>
              <a:t>others​</a:t>
            </a:r>
          </a:p>
          <a:p>
            <a:r>
              <a:rPr lang="en-US" sz="1600" dirty="0"/>
              <a:t>Education in understanding self, including strengths and weaknesses</a:t>
            </a:r>
          </a:p>
          <a:p>
            <a:r>
              <a:rPr lang="en-US" sz="1600" dirty="0"/>
              <a:t>Coping strategies​</a:t>
            </a:r>
          </a:p>
          <a:p>
            <a:r>
              <a:rPr lang="en-US" sz="1600" dirty="0"/>
              <a:t>Peer relationships &amp; effective social skills​</a:t>
            </a:r>
          </a:p>
          <a:p>
            <a:r>
              <a:rPr lang="en-US" sz="1600" dirty="0"/>
              <a:t>Communication, problem solving, decision-making and conflict resolution​</a:t>
            </a:r>
          </a:p>
          <a:p>
            <a:r>
              <a:rPr lang="en-US" sz="1600" dirty="0"/>
              <a:t>Academic &amp; career planning (4 year plans)​</a:t>
            </a:r>
          </a:p>
          <a:p>
            <a:r>
              <a:rPr lang="en-US" sz="1600" dirty="0" smtClean="0"/>
              <a:t>​School </a:t>
            </a:r>
            <a:r>
              <a:rPr lang="en-US" sz="1600" dirty="0"/>
              <a:t>counseling core curriculum​</a:t>
            </a:r>
          </a:p>
          <a:p>
            <a:r>
              <a:rPr lang="en-US" sz="1600" dirty="0"/>
              <a:t>Referral to outside agencies/services</a:t>
            </a:r>
            <a:r>
              <a:rPr lang="en-US" sz="1800" dirty="0"/>
              <a:t>​</a:t>
            </a:r>
          </a:p>
          <a:p>
            <a:pPr marL="0" indent="0" algn="ctr">
              <a:buNone/>
            </a:pPr>
            <a:r>
              <a:rPr lang="en-US" sz="3200" b="1" i="1" dirty="0">
                <a:latin typeface="Footlight MT Light" panose="0204060206030A020304" pitchFamily="18" charset="0"/>
              </a:rPr>
              <a:t>Know your School Counselor</a:t>
            </a:r>
            <a:r>
              <a:rPr lang="en-US" sz="1800" i="1" dirty="0">
                <a:latin typeface="Footlight MT Light" panose="0204060206030A020304" pitchFamily="18" charset="0"/>
              </a:rPr>
              <a:t>​</a:t>
            </a:r>
          </a:p>
          <a:p>
            <a:pPr marL="0" indent="0">
              <a:buNone/>
            </a:pPr>
            <a:endParaRPr lang="en-US" sz="1800" dirty="0"/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361733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/>
              <a:t>Transition Tips for Freshman Adult Supports​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Listen: Make time for 1 on 1​</a:t>
            </a:r>
          </a:p>
          <a:p>
            <a:r>
              <a:rPr lang="en-US" sz="2000" dirty="0"/>
              <a:t>Encourage goal setting</a:t>
            </a:r>
            <a:r>
              <a:rPr lang="en-US" sz="2000" dirty="0" smtClean="0"/>
              <a:t>​</a:t>
            </a:r>
            <a:endParaRPr lang="en-US" sz="2000" dirty="0"/>
          </a:p>
          <a:p>
            <a:pPr lvl="1"/>
            <a:r>
              <a:rPr lang="en-US" sz="1500" dirty="0"/>
              <a:t>Minimum 2.8 </a:t>
            </a:r>
            <a:r>
              <a:rPr lang="en-US" sz="1500" dirty="0" err="1"/>
              <a:t>gpa</a:t>
            </a:r>
            <a:r>
              <a:rPr lang="en-US" sz="1500" dirty="0"/>
              <a:t> &amp; 98% attendance rate​</a:t>
            </a:r>
          </a:p>
          <a:p>
            <a:r>
              <a:rPr lang="en-US" sz="2000" dirty="0"/>
              <a:t>Encourage independent problem solving​</a:t>
            </a:r>
          </a:p>
          <a:p>
            <a:r>
              <a:rPr lang="en-US" sz="2000" dirty="0"/>
              <a:t>Be aware &amp; informed and set boundaries​</a:t>
            </a:r>
          </a:p>
          <a:p>
            <a:r>
              <a:rPr lang="en-US" sz="2000" dirty="0"/>
              <a:t>Set &amp; enforce study place and time (</a:t>
            </a:r>
            <a:r>
              <a:rPr lang="en-US" sz="2000" i="1" dirty="0"/>
              <a:t>Terrier Tutoring</a:t>
            </a:r>
            <a:r>
              <a:rPr lang="en-US" sz="2000" dirty="0"/>
              <a:t>)​</a:t>
            </a:r>
          </a:p>
          <a:p>
            <a:r>
              <a:rPr lang="en-US" sz="2000" dirty="0"/>
              <a:t>Check grades weekly </a:t>
            </a:r>
            <a:r>
              <a:rPr lang="en-US" sz="2000" b="1" u="sng" dirty="0"/>
              <a:t>with</a:t>
            </a:r>
            <a:r>
              <a:rPr lang="en-US" sz="2000" dirty="0"/>
              <a:t> your freshman​</a:t>
            </a:r>
          </a:p>
          <a:p>
            <a:r>
              <a:rPr lang="en-US" sz="2000" dirty="0"/>
              <a:t>Connect with teachers early and often. All teacher email addresses are in Tyler​</a:t>
            </a:r>
          </a:p>
          <a:p>
            <a:r>
              <a:rPr lang="en-US" sz="2000" u="sng" dirty="0">
                <a:hlinkClick r:id="rId2"/>
              </a:rPr>
              <a:t>Parent Toolkit</a:t>
            </a:r>
            <a:r>
              <a:rPr lang="en-US" sz="2000" dirty="0"/>
              <a:t>​</a:t>
            </a:r>
          </a:p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714733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73075"/>
            <a:ext cx="8153400" cy="669925"/>
          </a:xfrm>
        </p:spPr>
        <p:txBody>
          <a:bodyPr/>
          <a:lstStyle/>
          <a:p>
            <a:pPr eaLnBrk="1" hangingPunct="1"/>
            <a:r>
              <a:rPr lang="en-US" altLang="en-US"/>
              <a:t>Materials in the packet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153400" cy="4953000"/>
          </a:xfrm>
        </p:spPr>
        <p:txBody>
          <a:bodyPr/>
          <a:lstStyle/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SAT8 Scores</a:t>
            </a:r>
          </a:p>
          <a:p>
            <a:pPr eaLnBrk="1" hangingPunct="1"/>
            <a:r>
              <a:rPr lang="en-US" altLang="en-US"/>
              <a:t>Course Description Book</a:t>
            </a:r>
          </a:p>
          <a:p>
            <a:pPr eaLnBrk="1" hangingPunct="1"/>
            <a:r>
              <a:rPr lang="en-US" altLang="en-US"/>
              <a:t>Four Year Planning sheet</a:t>
            </a:r>
          </a:p>
          <a:p>
            <a:pPr eaLnBrk="1" hangingPunct="1"/>
            <a:r>
              <a:rPr lang="en-US" altLang="en-US"/>
              <a:t>Demographic Sheet – check &amp; update</a:t>
            </a:r>
          </a:p>
          <a:p>
            <a:pPr eaLnBrk="1" hangingPunct="1"/>
            <a:r>
              <a:rPr lang="en-US" altLang="en-US"/>
              <a:t>List of Your Required classes</a:t>
            </a:r>
          </a:p>
          <a:p>
            <a:pPr eaLnBrk="1" hangingPunct="1"/>
            <a:r>
              <a:rPr lang="en-US" altLang="en-US"/>
              <a:t>Pre-Registration Form - Electives</a:t>
            </a:r>
          </a:p>
          <a:p>
            <a:pPr marL="457200" lvl="1" indent="0" algn="ctr" eaLnBrk="1" hangingPunct="1">
              <a:buNone/>
            </a:pPr>
            <a:r>
              <a:rPr lang="en-US" altLang="en-US" sz="2400"/>
              <a:t>If you would like to change any of your electives, contact the Counseling Office by May 10th</a:t>
            </a:r>
            <a:endParaRPr lang="en-US" altLang="en-US" sz="2400" baseline="300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4090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>
          <a:xfrm>
            <a:off x="533400" y="473075"/>
            <a:ext cx="8153400" cy="669925"/>
          </a:xfrm>
        </p:spPr>
        <p:txBody>
          <a:bodyPr/>
          <a:lstStyle/>
          <a:p>
            <a:pPr algn="ctr"/>
            <a:r>
              <a:rPr lang="en-US" altLang="en-US"/>
              <a:t>FEEDER SCHOOL VISITS</a:t>
            </a:r>
          </a:p>
        </p:txBody>
      </p:sp>
      <p:sp>
        <p:nvSpPr>
          <p:cNvPr id="83971" name="Content Placeholder 2"/>
          <p:cNvSpPr>
            <a:spLocks noGrp="1"/>
          </p:cNvSpPr>
          <p:nvPr>
            <p:ph idx="1"/>
          </p:nvPr>
        </p:nvSpPr>
        <p:spPr>
          <a:xfrm>
            <a:off x="534365" y="2237772"/>
            <a:ext cx="8153400" cy="4876800"/>
          </a:xfrm>
        </p:spPr>
        <p:txBody>
          <a:bodyPr/>
          <a:lstStyle/>
          <a:p>
            <a:r>
              <a:rPr lang="en-US" sz="3200" b="1" dirty="0" smtClean="0"/>
              <a:t>Unity </a:t>
            </a:r>
            <a:r>
              <a:rPr lang="en-US" sz="3200" b="1" dirty="0"/>
              <a:t>Point             Feb 24</a:t>
            </a:r>
            <a:r>
              <a:rPr lang="en-US" sz="3200" b="1" baseline="30000" dirty="0"/>
              <a:t>th</a:t>
            </a:r>
            <a:r>
              <a:rPr lang="en-US" sz="3200" b="1" dirty="0"/>
              <a:t>  at TBA</a:t>
            </a:r>
            <a:endParaRPr lang="en-US" sz="3200" b="1" dirty="0">
              <a:cs typeface="Arial"/>
            </a:endParaRPr>
          </a:p>
          <a:p>
            <a:r>
              <a:rPr lang="en-US" sz="3200" b="1" dirty="0"/>
              <a:t>Desoto                    Feb 26</a:t>
            </a:r>
            <a:r>
              <a:rPr lang="en-US" sz="3200" b="1" baseline="30000" dirty="0"/>
              <a:t>th</a:t>
            </a:r>
            <a:r>
              <a:rPr lang="en-US" sz="3200" b="1" dirty="0"/>
              <a:t> at 8:20 am</a:t>
            </a:r>
            <a:endParaRPr lang="en-US" sz="3200" b="1" dirty="0">
              <a:cs typeface="Arial"/>
            </a:endParaRPr>
          </a:p>
          <a:p>
            <a:r>
              <a:rPr lang="en-US" sz="3200" b="1" dirty="0"/>
              <a:t>CMS                        Feb 27</a:t>
            </a:r>
            <a:r>
              <a:rPr lang="en-US" sz="3200" b="1" baseline="30000" dirty="0"/>
              <a:t>th</a:t>
            </a:r>
            <a:r>
              <a:rPr lang="en-US" sz="3200" b="1" dirty="0"/>
              <a:t> at 8:15 am</a:t>
            </a:r>
            <a:endParaRPr lang="en-US" sz="3200" b="1" dirty="0">
              <a:cs typeface="Arial"/>
            </a:endParaRPr>
          </a:p>
          <a:p>
            <a:r>
              <a:rPr lang="en-US" sz="3200" b="1" dirty="0"/>
              <a:t>Giant City               Feb 28</a:t>
            </a:r>
            <a:r>
              <a:rPr lang="en-US" sz="3200" b="1" baseline="30000" dirty="0"/>
              <a:t>th</a:t>
            </a:r>
            <a:r>
              <a:rPr lang="en-US" sz="3200" b="1" dirty="0"/>
              <a:t> at 12:45 pm</a:t>
            </a:r>
            <a:endParaRPr lang="en-US" sz="3200" b="1" dirty="0">
              <a:cs typeface="Arial"/>
            </a:endParaRPr>
          </a:p>
          <a:p>
            <a:r>
              <a:rPr lang="en-US" sz="3200" b="1" dirty="0">
                <a:cs typeface="Arial"/>
              </a:rPr>
              <a:t>Private Schools     TBA</a:t>
            </a:r>
          </a:p>
          <a:p>
            <a:pPr lvl="1"/>
            <a:endParaRPr lang="en-US" altLang="en-US" b="1" dirty="0"/>
          </a:p>
          <a:p>
            <a:pPr lvl="1"/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21228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552450" y="619125"/>
            <a:ext cx="8153400" cy="593725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Tonight’s Schedule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7002" y="1136904"/>
            <a:ext cx="8153400" cy="4419600"/>
          </a:xfrm>
        </p:spPr>
        <p:txBody>
          <a:bodyPr/>
          <a:lstStyle/>
          <a:p>
            <a:pPr eaLnBrk="1" hangingPunct="1"/>
            <a:r>
              <a:rPr lang="en-US" altLang="en-US" sz="2000" dirty="0"/>
              <a:t>6:00 – 6:45  General </a:t>
            </a:r>
            <a:r>
              <a:rPr lang="en-US" altLang="en-US" sz="2000" dirty="0" smtClean="0"/>
              <a:t>Meeting</a:t>
            </a:r>
          </a:p>
          <a:p>
            <a:pPr eaLnBrk="1" hangingPunct="1"/>
            <a:endParaRPr lang="en-US" altLang="en-US" sz="2000" dirty="0" smtClean="0"/>
          </a:p>
          <a:p>
            <a:pPr eaLnBrk="1" hangingPunct="1"/>
            <a:r>
              <a:rPr lang="en-US" altLang="en-US" sz="2000" dirty="0" smtClean="0"/>
              <a:t>6:55 – 7:10  Science, English, or Math </a:t>
            </a:r>
            <a:r>
              <a:rPr lang="en-US" altLang="en-US" sz="1200" dirty="0" smtClean="0"/>
              <a:t>(Depending on the color of your sheet)</a:t>
            </a:r>
          </a:p>
          <a:p>
            <a:pPr eaLnBrk="1" hangingPunct="1"/>
            <a:endParaRPr lang="en-US" altLang="en-US" sz="2000" dirty="0" smtClean="0"/>
          </a:p>
          <a:p>
            <a:pPr eaLnBrk="1" hangingPunct="1"/>
            <a:r>
              <a:rPr lang="en-US" altLang="en-US" sz="1800" dirty="0" smtClean="0"/>
              <a:t>7:15 </a:t>
            </a:r>
            <a:r>
              <a:rPr lang="en-US" altLang="en-US" sz="1800" dirty="0"/>
              <a:t>– 7:30  Social Studies, Foreign Language, 	 </a:t>
            </a:r>
          </a:p>
          <a:p>
            <a:pPr lvl="4" eaLnBrk="1" hangingPunct="1"/>
            <a:r>
              <a:rPr lang="en-US" altLang="en-US" sz="1800" dirty="0"/>
              <a:t>Career Ed, PE &amp; Health, Fine Arts   </a:t>
            </a:r>
          </a:p>
          <a:p>
            <a:pPr lvl="4" eaLnBrk="1" hangingPunct="1"/>
            <a:r>
              <a:rPr lang="en-US" altLang="en-US" sz="1800" dirty="0"/>
              <a:t>Counseling and Student </a:t>
            </a:r>
            <a:r>
              <a:rPr lang="en-US" altLang="en-US" sz="1800" dirty="0" smtClean="0"/>
              <a:t>Services</a:t>
            </a:r>
          </a:p>
          <a:p>
            <a:pPr lvl="4" eaLnBrk="1" hangingPunct="1"/>
            <a:endParaRPr lang="en-US" altLang="en-US" sz="1800" dirty="0"/>
          </a:p>
          <a:p>
            <a:pPr eaLnBrk="1" hangingPunct="1"/>
            <a:r>
              <a:rPr lang="en-US" altLang="en-US" sz="2000" dirty="0" smtClean="0"/>
              <a:t>7:35 – 7:50 Science, English, or </a:t>
            </a:r>
            <a:r>
              <a:rPr lang="en-US" altLang="en-US" sz="2000" dirty="0"/>
              <a:t>Math </a:t>
            </a:r>
            <a:r>
              <a:rPr lang="en-US" altLang="en-US" sz="1200" dirty="0"/>
              <a:t>(Depending on the color of your sheet</a:t>
            </a:r>
            <a:r>
              <a:rPr lang="en-US" altLang="en-US" sz="1200" dirty="0" smtClean="0"/>
              <a:t>)</a:t>
            </a:r>
          </a:p>
          <a:p>
            <a:pPr eaLnBrk="1" hangingPunct="1"/>
            <a:endParaRPr lang="en-US" altLang="en-US" sz="1200" dirty="0"/>
          </a:p>
          <a:p>
            <a:pPr eaLnBrk="1" hangingPunct="1"/>
            <a:r>
              <a:rPr lang="en-US" altLang="en-US" sz="2000" dirty="0" smtClean="0"/>
              <a:t> 7:55 </a:t>
            </a:r>
            <a:r>
              <a:rPr lang="en-US" altLang="en-US" sz="2000" dirty="0"/>
              <a:t>– </a:t>
            </a:r>
            <a:r>
              <a:rPr lang="en-US" altLang="en-US" sz="2000" dirty="0" smtClean="0"/>
              <a:t>8:10</a:t>
            </a:r>
            <a:r>
              <a:rPr lang="en-US" altLang="en-US" sz="2000" dirty="0"/>
              <a:t> </a:t>
            </a:r>
            <a:r>
              <a:rPr lang="en-US" altLang="en-US" sz="1800" dirty="0"/>
              <a:t> </a:t>
            </a:r>
            <a:r>
              <a:rPr lang="en-US" altLang="en-US" sz="1800" dirty="0" smtClean="0"/>
              <a:t>Social </a:t>
            </a:r>
            <a:r>
              <a:rPr lang="en-US" altLang="en-US" sz="1800" dirty="0"/>
              <a:t>Studies, Foreign Language,   </a:t>
            </a:r>
            <a:endParaRPr lang="en-US" altLang="en-US" sz="1800" dirty="0">
              <a:latin typeface="Calibri"/>
            </a:endParaRPr>
          </a:p>
          <a:p>
            <a:pPr lvl="4" eaLnBrk="1" hangingPunct="1"/>
            <a:r>
              <a:rPr lang="en-US" altLang="en-US" sz="1800" dirty="0"/>
              <a:t>Career Ed, PE &amp; Health, Fine Arts    </a:t>
            </a:r>
          </a:p>
          <a:p>
            <a:pPr lvl="4" eaLnBrk="1" hangingPunct="1"/>
            <a:r>
              <a:rPr lang="en-US" altLang="en-US" sz="1800" dirty="0"/>
              <a:t>Counseling and Student </a:t>
            </a:r>
            <a:r>
              <a:rPr lang="en-US" altLang="en-US" sz="1800" dirty="0" smtClean="0"/>
              <a:t>Services</a:t>
            </a:r>
            <a:endParaRPr lang="en-US" altLang="en-US" sz="1100" dirty="0" smtClean="0"/>
          </a:p>
          <a:p>
            <a:pPr eaLnBrk="1" hangingPunct="1"/>
            <a:r>
              <a:rPr lang="en-US" altLang="en-US" sz="2000" dirty="0"/>
              <a:t>8:15 – 8:30 </a:t>
            </a:r>
            <a:r>
              <a:rPr lang="en-US" altLang="en-US" sz="2000" dirty="0" smtClean="0"/>
              <a:t>Science, English, </a:t>
            </a:r>
            <a:r>
              <a:rPr lang="en-US" altLang="en-US" sz="2000" dirty="0"/>
              <a:t>or </a:t>
            </a:r>
            <a:r>
              <a:rPr lang="en-US" altLang="en-US" sz="2000" dirty="0" smtClean="0"/>
              <a:t>Math</a:t>
            </a:r>
            <a:r>
              <a:rPr lang="en-US" altLang="en-US" sz="3600" dirty="0" smtClean="0"/>
              <a:t> </a:t>
            </a:r>
            <a:r>
              <a:rPr lang="en-US" altLang="en-US" sz="1200" dirty="0"/>
              <a:t>(Depending on the color of your sheet)</a:t>
            </a:r>
          </a:p>
          <a:p>
            <a:pPr eaLnBrk="1" hangingPunct="1"/>
            <a:endParaRPr lang="en-US" altLang="en-US" sz="2000" dirty="0"/>
          </a:p>
          <a:p>
            <a:pPr marL="0" indent="0" eaLnBrk="1" hangingPunct="1">
              <a:buNone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939167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ext Box 4"/>
          <p:cNvSpPr txBox="1">
            <a:spLocks noChangeArrowheads="1"/>
          </p:cNvSpPr>
          <p:nvPr/>
        </p:nvSpPr>
        <p:spPr bwMode="auto">
          <a:xfrm>
            <a:off x="1143000" y="2209800"/>
            <a:ext cx="70866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5400">
                <a:latin typeface="Broadway" pitchFamily="82" charset="0"/>
              </a:rPr>
              <a:t>Enjoy your evening at CCHS.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tack of books design template">
  <a:themeElements>
    <a:clrScheme name="Stack of books design 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ck of books design templat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ck of books design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ck of books design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ck of books design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fined">
  <a:themeElements>
    <a:clrScheme name="Refined 1">
      <a:dk1>
        <a:srgbClr val="666633"/>
      </a:dk1>
      <a:lt1>
        <a:srgbClr val="FFFFFF"/>
      </a:lt1>
      <a:dk2>
        <a:srgbClr val="000000"/>
      </a:dk2>
      <a:lt2>
        <a:srgbClr val="FFFFFF"/>
      </a:lt2>
      <a:accent1>
        <a:srgbClr val="666699"/>
      </a:accent1>
      <a:accent2>
        <a:srgbClr val="990000"/>
      </a:accent2>
      <a:accent3>
        <a:srgbClr val="AAAAAA"/>
      </a:accent3>
      <a:accent4>
        <a:srgbClr val="DADADA"/>
      </a:accent4>
      <a:accent5>
        <a:srgbClr val="B8B8CA"/>
      </a:accent5>
      <a:accent6>
        <a:srgbClr val="8A0000"/>
      </a:accent6>
      <a:hlink>
        <a:srgbClr val="999900"/>
      </a:hlink>
      <a:folHlink>
        <a:srgbClr val="FFFFFF"/>
      </a:folHlink>
    </a:clrScheme>
    <a:fontScheme name="Refined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fined 1">
        <a:dk1>
          <a:srgbClr val="666633"/>
        </a:dk1>
        <a:lt1>
          <a:srgbClr val="FFFFFF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990000"/>
        </a:accent2>
        <a:accent3>
          <a:srgbClr val="AAAAAA"/>
        </a:accent3>
        <a:accent4>
          <a:srgbClr val="DADADA"/>
        </a:accent4>
        <a:accent5>
          <a:srgbClr val="B8B8CA"/>
        </a:accent5>
        <a:accent6>
          <a:srgbClr val="8A0000"/>
        </a:accent6>
        <a:hlink>
          <a:srgbClr val="99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2">
        <a:dk1>
          <a:srgbClr val="4D4D4D"/>
        </a:dk1>
        <a:lt1>
          <a:srgbClr val="FFFFFF"/>
        </a:lt1>
        <a:dk2>
          <a:srgbClr val="4A1102"/>
        </a:dk2>
        <a:lt2>
          <a:srgbClr val="FFFFFF"/>
        </a:lt2>
        <a:accent1>
          <a:srgbClr val="CC3300"/>
        </a:accent1>
        <a:accent2>
          <a:srgbClr val="666699"/>
        </a:accent2>
        <a:accent3>
          <a:srgbClr val="B1AAAA"/>
        </a:accent3>
        <a:accent4>
          <a:srgbClr val="DADADA"/>
        </a:accent4>
        <a:accent5>
          <a:srgbClr val="E2ADAA"/>
        </a:accent5>
        <a:accent6>
          <a:srgbClr val="5C5C8A"/>
        </a:accent6>
        <a:hlink>
          <a:srgbClr val="FF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3">
        <a:dk1>
          <a:srgbClr val="666699"/>
        </a:dk1>
        <a:lt1>
          <a:srgbClr val="FFFFFF"/>
        </a:lt1>
        <a:dk2>
          <a:srgbClr val="400040"/>
        </a:dk2>
        <a:lt2>
          <a:srgbClr val="FFFFFF"/>
        </a:lt2>
        <a:accent1>
          <a:srgbClr val="FFCC00"/>
        </a:accent1>
        <a:accent2>
          <a:srgbClr val="FF3300"/>
        </a:accent2>
        <a:accent3>
          <a:srgbClr val="AFAAAF"/>
        </a:accent3>
        <a:accent4>
          <a:srgbClr val="DADADA"/>
        </a:accent4>
        <a:accent5>
          <a:srgbClr val="FFE2AA"/>
        </a:accent5>
        <a:accent6>
          <a:srgbClr val="E72D00"/>
        </a:accent6>
        <a:hlink>
          <a:srgbClr val="CC99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4">
        <a:dk1>
          <a:srgbClr val="4D4D4D"/>
        </a:dk1>
        <a:lt1>
          <a:srgbClr val="FFFFFF"/>
        </a:lt1>
        <a:dk2>
          <a:srgbClr val="006699"/>
        </a:dk2>
        <a:lt2>
          <a:srgbClr val="CCECFF"/>
        </a:lt2>
        <a:accent1>
          <a:srgbClr val="339966"/>
        </a:accent1>
        <a:accent2>
          <a:srgbClr val="3366FF"/>
        </a:accent2>
        <a:accent3>
          <a:srgbClr val="AAB8CA"/>
        </a:accent3>
        <a:accent4>
          <a:srgbClr val="DADADA"/>
        </a:accent4>
        <a:accent5>
          <a:srgbClr val="ADCAB8"/>
        </a:accent5>
        <a:accent6>
          <a:srgbClr val="2D5CE7"/>
        </a:accent6>
        <a:hlink>
          <a:srgbClr val="33CC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5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FF6600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6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3300"/>
        </a:accent1>
        <a:accent2>
          <a:srgbClr val="666699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5C5C8A"/>
        </a:accent6>
        <a:hlink>
          <a:srgbClr val="999900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7">
        <a:dk1>
          <a:srgbClr val="000000"/>
        </a:dk1>
        <a:lt1>
          <a:srgbClr val="FFFFFF"/>
        </a:lt1>
        <a:dk2>
          <a:srgbClr val="000066"/>
        </a:dk2>
        <a:lt2>
          <a:srgbClr val="333399"/>
        </a:lt2>
        <a:accent1>
          <a:srgbClr val="3399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8AE7"/>
        </a:accent6>
        <a:hlink>
          <a:srgbClr val="00CCFF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Refined">
  <a:themeElements>
    <a:clrScheme name="1_Refined 1">
      <a:dk1>
        <a:srgbClr val="666633"/>
      </a:dk1>
      <a:lt1>
        <a:srgbClr val="FFFFFF"/>
      </a:lt1>
      <a:dk2>
        <a:srgbClr val="000000"/>
      </a:dk2>
      <a:lt2>
        <a:srgbClr val="FFFFFF"/>
      </a:lt2>
      <a:accent1>
        <a:srgbClr val="666699"/>
      </a:accent1>
      <a:accent2>
        <a:srgbClr val="990000"/>
      </a:accent2>
      <a:accent3>
        <a:srgbClr val="AAAAAA"/>
      </a:accent3>
      <a:accent4>
        <a:srgbClr val="DADADA"/>
      </a:accent4>
      <a:accent5>
        <a:srgbClr val="B8B8CA"/>
      </a:accent5>
      <a:accent6>
        <a:srgbClr val="8A0000"/>
      </a:accent6>
      <a:hlink>
        <a:srgbClr val="999900"/>
      </a:hlink>
      <a:folHlink>
        <a:srgbClr val="FFFFFF"/>
      </a:folHlink>
    </a:clrScheme>
    <a:fontScheme name="1_Refined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Refined 1">
        <a:dk1>
          <a:srgbClr val="666633"/>
        </a:dk1>
        <a:lt1>
          <a:srgbClr val="FFFFFF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990000"/>
        </a:accent2>
        <a:accent3>
          <a:srgbClr val="AAAAAA"/>
        </a:accent3>
        <a:accent4>
          <a:srgbClr val="DADADA"/>
        </a:accent4>
        <a:accent5>
          <a:srgbClr val="B8B8CA"/>
        </a:accent5>
        <a:accent6>
          <a:srgbClr val="8A0000"/>
        </a:accent6>
        <a:hlink>
          <a:srgbClr val="99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efined 2">
        <a:dk1>
          <a:srgbClr val="4D4D4D"/>
        </a:dk1>
        <a:lt1>
          <a:srgbClr val="FFFFFF"/>
        </a:lt1>
        <a:dk2>
          <a:srgbClr val="4A1102"/>
        </a:dk2>
        <a:lt2>
          <a:srgbClr val="FFFFFF"/>
        </a:lt2>
        <a:accent1>
          <a:srgbClr val="CC3300"/>
        </a:accent1>
        <a:accent2>
          <a:srgbClr val="666699"/>
        </a:accent2>
        <a:accent3>
          <a:srgbClr val="B1AAAA"/>
        </a:accent3>
        <a:accent4>
          <a:srgbClr val="DADADA"/>
        </a:accent4>
        <a:accent5>
          <a:srgbClr val="E2ADAA"/>
        </a:accent5>
        <a:accent6>
          <a:srgbClr val="5C5C8A"/>
        </a:accent6>
        <a:hlink>
          <a:srgbClr val="FF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efined 3">
        <a:dk1>
          <a:srgbClr val="666699"/>
        </a:dk1>
        <a:lt1>
          <a:srgbClr val="FFFFFF"/>
        </a:lt1>
        <a:dk2>
          <a:srgbClr val="400040"/>
        </a:dk2>
        <a:lt2>
          <a:srgbClr val="FFFFFF"/>
        </a:lt2>
        <a:accent1>
          <a:srgbClr val="FFCC00"/>
        </a:accent1>
        <a:accent2>
          <a:srgbClr val="FF3300"/>
        </a:accent2>
        <a:accent3>
          <a:srgbClr val="AFAAAF"/>
        </a:accent3>
        <a:accent4>
          <a:srgbClr val="DADADA"/>
        </a:accent4>
        <a:accent5>
          <a:srgbClr val="FFE2AA"/>
        </a:accent5>
        <a:accent6>
          <a:srgbClr val="E72D00"/>
        </a:accent6>
        <a:hlink>
          <a:srgbClr val="CC99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efined 4">
        <a:dk1>
          <a:srgbClr val="4D4D4D"/>
        </a:dk1>
        <a:lt1>
          <a:srgbClr val="FFFFFF"/>
        </a:lt1>
        <a:dk2>
          <a:srgbClr val="006699"/>
        </a:dk2>
        <a:lt2>
          <a:srgbClr val="CCECFF"/>
        </a:lt2>
        <a:accent1>
          <a:srgbClr val="339966"/>
        </a:accent1>
        <a:accent2>
          <a:srgbClr val="3366FF"/>
        </a:accent2>
        <a:accent3>
          <a:srgbClr val="AAB8CA"/>
        </a:accent3>
        <a:accent4>
          <a:srgbClr val="DADADA"/>
        </a:accent4>
        <a:accent5>
          <a:srgbClr val="ADCAB8"/>
        </a:accent5>
        <a:accent6>
          <a:srgbClr val="2D5CE7"/>
        </a:accent6>
        <a:hlink>
          <a:srgbClr val="33CC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Refined 5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FF6600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efined 6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3300"/>
        </a:accent1>
        <a:accent2>
          <a:srgbClr val="666699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5C5C8A"/>
        </a:accent6>
        <a:hlink>
          <a:srgbClr val="999900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efined 7">
        <a:dk1>
          <a:srgbClr val="000000"/>
        </a:dk1>
        <a:lt1>
          <a:srgbClr val="FFFFFF"/>
        </a:lt1>
        <a:dk2>
          <a:srgbClr val="000066"/>
        </a:dk2>
        <a:lt2>
          <a:srgbClr val="333399"/>
        </a:lt2>
        <a:accent1>
          <a:srgbClr val="3399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8AE7"/>
        </a:accent6>
        <a:hlink>
          <a:srgbClr val="00CCFF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Refined">
  <a:themeElements>
    <a:clrScheme name="Refined 1">
      <a:dk1>
        <a:srgbClr val="666633"/>
      </a:dk1>
      <a:lt1>
        <a:srgbClr val="FFFFFF"/>
      </a:lt1>
      <a:dk2>
        <a:srgbClr val="000000"/>
      </a:dk2>
      <a:lt2>
        <a:srgbClr val="FFFFFF"/>
      </a:lt2>
      <a:accent1>
        <a:srgbClr val="666699"/>
      </a:accent1>
      <a:accent2>
        <a:srgbClr val="990000"/>
      </a:accent2>
      <a:accent3>
        <a:srgbClr val="AAAAAA"/>
      </a:accent3>
      <a:accent4>
        <a:srgbClr val="DADADA"/>
      </a:accent4>
      <a:accent5>
        <a:srgbClr val="B8B8CA"/>
      </a:accent5>
      <a:accent6>
        <a:srgbClr val="8A0000"/>
      </a:accent6>
      <a:hlink>
        <a:srgbClr val="999900"/>
      </a:hlink>
      <a:folHlink>
        <a:srgbClr val="FFFFFF"/>
      </a:folHlink>
    </a:clrScheme>
    <a:fontScheme name="Refined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fined 1">
        <a:dk1>
          <a:srgbClr val="666633"/>
        </a:dk1>
        <a:lt1>
          <a:srgbClr val="FFFFFF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990000"/>
        </a:accent2>
        <a:accent3>
          <a:srgbClr val="AAAAAA"/>
        </a:accent3>
        <a:accent4>
          <a:srgbClr val="DADADA"/>
        </a:accent4>
        <a:accent5>
          <a:srgbClr val="B8B8CA"/>
        </a:accent5>
        <a:accent6>
          <a:srgbClr val="8A0000"/>
        </a:accent6>
        <a:hlink>
          <a:srgbClr val="99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2">
        <a:dk1>
          <a:srgbClr val="4D4D4D"/>
        </a:dk1>
        <a:lt1>
          <a:srgbClr val="FFFFFF"/>
        </a:lt1>
        <a:dk2>
          <a:srgbClr val="4A1102"/>
        </a:dk2>
        <a:lt2>
          <a:srgbClr val="FFFFFF"/>
        </a:lt2>
        <a:accent1>
          <a:srgbClr val="CC3300"/>
        </a:accent1>
        <a:accent2>
          <a:srgbClr val="666699"/>
        </a:accent2>
        <a:accent3>
          <a:srgbClr val="B1AAAA"/>
        </a:accent3>
        <a:accent4>
          <a:srgbClr val="DADADA"/>
        </a:accent4>
        <a:accent5>
          <a:srgbClr val="E2ADAA"/>
        </a:accent5>
        <a:accent6>
          <a:srgbClr val="5C5C8A"/>
        </a:accent6>
        <a:hlink>
          <a:srgbClr val="FF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3">
        <a:dk1>
          <a:srgbClr val="666699"/>
        </a:dk1>
        <a:lt1>
          <a:srgbClr val="FFFFFF"/>
        </a:lt1>
        <a:dk2>
          <a:srgbClr val="400040"/>
        </a:dk2>
        <a:lt2>
          <a:srgbClr val="FFFFFF"/>
        </a:lt2>
        <a:accent1>
          <a:srgbClr val="FFCC00"/>
        </a:accent1>
        <a:accent2>
          <a:srgbClr val="FF3300"/>
        </a:accent2>
        <a:accent3>
          <a:srgbClr val="AFAAAF"/>
        </a:accent3>
        <a:accent4>
          <a:srgbClr val="DADADA"/>
        </a:accent4>
        <a:accent5>
          <a:srgbClr val="FFE2AA"/>
        </a:accent5>
        <a:accent6>
          <a:srgbClr val="E72D00"/>
        </a:accent6>
        <a:hlink>
          <a:srgbClr val="CC99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4">
        <a:dk1>
          <a:srgbClr val="4D4D4D"/>
        </a:dk1>
        <a:lt1>
          <a:srgbClr val="FFFFFF"/>
        </a:lt1>
        <a:dk2>
          <a:srgbClr val="006699"/>
        </a:dk2>
        <a:lt2>
          <a:srgbClr val="CCECFF"/>
        </a:lt2>
        <a:accent1>
          <a:srgbClr val="339966"/>
        </a:accent1>
        <a:accent2>
          <a:srgbClr val="3366FF"/>
        </a:accent2>
        <a:accent3>
          <a:srgbClr val="AAB8CA"/>
        </a:accent3>
        <a:accent4>
          <a:srgbClr val="DADADA"/>
        </a:accent4>
        <a:accent5>
          <a:srgbClr val="ADCAB8"/>
        </a:accent5>
        <a:accent6>
          <a:srgbClr val="2D5CE7"/>
        </a:accent6>
        <a:hlink>
          <a:srgbClr val="33CC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5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FF6600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6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3300"/>
        </a:accent1>
        <a:accent2>
          <a:srgbClr val="666699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5C5C8A"/>
        </a:accent6>
        <a:hlink>
          <a:srgbClr val="999900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7">
        <a:dk1>
          <a:srgbClr val="000000"/>
        </a:dk1>
        <a:lt1>
          <a:srgbClr val="FFFFFF"/>
        </a:lt1>
        <a:dk2>
          <a:srgbClr val="000066"/>
        </a:dk2>
        <a:lt2>
          <a:srgbClr val="333399"/>
        </a:lt2>
        <a:accent1>
          <a:srgbClr val="3399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8AE7"/>
        </a:accent6>
        <a:hlink>
          <a:srgbClr val="00CCFF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7_Refined">
  <a:themeElements>
    <a:clrScheme name="Refined 1">
      <a:dk1>
        <a:srgbClr val="666633"/>
      </a:dk1>
      <a:lt1>
        <a:srgbClr val="FFFFFF"/>
      </a:lt1>
      <a:dk2>
        <a:srgbClr val="000000"/>
      </a:dk2>
      <a:lt2>
        <a:srgbClr val="FFFFFF"/>
      </a:lt2>
      <a:accent1>
        <a:srgbClr val="666699"/>
      </a:accent1>
      <a:accent2>
        <a:srgbClr val="990000"/>
      </a:accent2>
      <a:accent3>
        <a:srgbClr val="AAAAAA"/>
      </a:accent3>
      <a:accent4>
        <a:srgbClr val="DADADA"/>
      </a:accent4>
      <a:accent5>
        <a:srgbClr val="B8B8CA"/>
      </a:accent5>
      <a:accent6>
        <a:srgbClr val="8A0000"/>
      </a:accent6>
      <a:hlink>
        <a:srgbClr val="999900"/>
      </a:hlink>
      <a:folHlink>
        <a:srgbClr val="FFFFFF"/>
      </a:folHlink>
    </a:clrScheme>
    <a:fontScheme name="Refined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fined 1">
        <a:dk1>
          <a:srgbClr val="666633"/>
        </a:dk1>
        <a:lt1>
          <a:srgbClr val="FFFFFF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990000"/>
        </a:accent2>
        <a:accent3>
          <a:srgbClr val="AAAAAA"/>
        </a:accent3>
        <a:accent4>
          <a:srgbClr val="DADADA"/>
        </a:accent4>
        <a:accent5>
          <a:srgbClr val="B8B8CA"/>
        </a:accent5>
        <a:accent6>
          <a:srgbClr val="8A0000"/>
        </a:accent6>
        <a:hlink>
          <a:srgbClr val="99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2">
        <a:dk1>
          <a:srgbClr val="4D4D4D"/>
        </a:dk1>
        <a:lt1>
          <a:srgbClr val="FFFFFF"/>
        </a:lt1>
        <a:dk2>
          <a:srgbClr val="4A1102"/>
        </a:dk2>
        <a:lt2>
          <a:srgbClr val="FFFFFF"/>
        </a:lt2>
        <a:accent1>
          <a:srgbClr val="CC3300"/>
        </a:accent1>
        <a:accent2>
          <a:srgbClr val="666699"/>
        </a:accent2>
        <a:accent3>
          <a:srgbClr val="B1AAAA"/>
        </a:accent3>
        <a:accent4>
          <a:srgbClr val="DADADA"/>
        </a:accent4>
        <a:accent5>
          <a:srgbClr val="E2ADAA"/>
        </a:accent5>
        <a:accent6>
          <a:srgbClr val="5C5C8A"/>
        </a:accent6>
        <a:hlink>
          <a:srgbClr val="FF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3">
        <a:dk1>
          <a:srgbClr val="666699"/>
        </a:dk1>
        <a:lt1>
          <a:srgbClr val="FFFFFF"/>
        </a:lt1>
        <a:dk2>
          <a:srgbClr val="400040"/>
        </a:dk2>
        <a:lt2>
          <a:srgbClr val="FFFFFF"/>
        </a:lt2>
        <a:accent1>
          <a:srgbClr val="FFCC00"/>
        </a:accent1>
        <a:accent2>
          <a:srgbClr val="FF3300"/>
        </a:accent2>
        <a:accent3>
          <a:srgbClr val="AFAAAF"/>
        </a:accent3>
        <a:accent4>
          <a:srgbClr val="DADADA"/>
        </a:accent4>
        <a:accent5>
          <a:srgbClr val="FFE2AA"/>
        </a:accent5>
        <a:accent6>
          <a:srgbClr val="E72D00"/>
        </a:accent6>
        <a:hlink>
          <a:srgbClr val="CC99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4">
        <a:dk1>
          <a:srgbClr val="4D4D4D"/>
        </a:dk1>
        <a:lt1>
          <a:srgbClr val="FFFFFF"/>
        </a:lt1>
        <a:dk2>
          <a:srgbClr val="006699"/>
        </a:dk2>
        <a:lt2>
          <a:srgbClr val="CCECFF"/>
        </a:lt2>
        <a:accent1>
          <a:srgbClr val="339966"/>
        </a:accent1>
        <a:accent2>
          <a:srgbClr val="3366FF"/>
        </a:accent2>
        <a:accent3>
          <a:srgbClr val="AAB8CA"/>
        </a:accent3>
        <a:accent4>
          <a:srgbClr val="DADADA"/>
        </a:accent4>
        <a:accent5>
          <a:srgbClr val="ADCAB8"/>
        </a:accent5>
        <a:accent6>
          <a:srgbClr val="2D5CE7"/>
        </a:accent6>
        <a:hlink>
          <a:srgbClr val="33CC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5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FF6600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6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3300"/>
        </a:accent1>
        <a:accent2>
          <a:srgbClr val="666699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5C5C8A"/>
        </a:accent6>
        <a:hlink>
          <a:srgbClr val="999900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7">
        <a:dk1>
          <a:srgbClr val="000000"/>
        </a:dk1>
        <a:lt1>
          <a:srgbClr val="FFFFFF"/>
        </a:lt1>
        <a:dk2>
          <a:srgbClr val="000066"/>
        </a:dk2>
        <a:lt2>
          <a:srgbClr val="333399"/>
        </a:lt2>
        <a:accent1>
          <a:srgbClr val="3399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8AE7"/>
        </a:accent6>
        <a:hlink>
          <a:srgbClr val="00CCFF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0_Refined">
  <a:themeElements>
    <a:clrScheme name="Refined 1">
      <a:dk1>
        <a:srgbClr val="666633"/>
      </a:dk1>
      <a:lt1>
        <a:srgbClr val="FFFFFF"/>
      </a:lt1>
      <a:dk2>
        <a:srgbClr val="000000"/>
      </a:dk2>
      <a:lt2>
        <a:srgbClr val="FFFFFF"/>
      </a:lt2>
      <a:accent1>
        <a:srgbClr val="666699"/>
      </a:accent1>
      <a:accent2>
        <a:srgbClr val="990000"/>
      </a:accent2>
      <a:accent3>
        <a:srgbClr val="AAAAAA"/>
      </a:accent3>
      <a:accent4>
        <a:srgbClr val="DADADA"/>
      </a:accent4>
      <a:accent5>
        <a:srgbClr val="B8B8CA"/>
      </a:accent5>
      <a:accent6>
        <a:srgbClr val="8A0000"/>
      </a:accent6>
      <a:hlink>
        <a:srgbClr val="999900"/>
      </a:hlink>
      <a:folHlink>
        <a:srgbClr val="FFFFFF"/>
      </a:folHlink>
    </a:clrScheme>
    <a:fontScheme name="Refined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Refined 1">
        <a:dk1>
          <a:srgbClr val="666633"/>
        </a:dk1>
        <a:lt1>
          <a:srgbClr val="FFFFFF"/>
        </a:lt1>
        <a:dk2>
          <a:srgbClr val="000000"/>
        </a:dk2>
        <a:lt2>
          <a:srgbClr val="FFFFFF"/>
        </a:lt2>
        <a:accent1>
          <a:srgbClr val="666699"/>
        </a:accent1>
        <a:accent2>
          <a:srgbClr val="990000"/>
        </a:accent2>
        <a:accent3>
          <a:srgbClr val="AAAAAA"/>
        </a:accent3>
        <a:accent4>
          <a:srgbClr val="DADADA"/>
        </a:accent4>
        <a:accent5>
          <a:srgbClr val="B8B8CA"/>
        </a:accent5>
        <a:accent6>
          <a:srgbClr val="8A0000"/>
        </a:accent6>
        <a:hlink>
          <a:srgbClr val="99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2">
        <a:dk1>
          <a:srgbClr val="4D4D4D"/>
        </a:dk1>
        <a:lt1>
          <a:srgbClr val="FFFFFF"/>
        </a:lt1>
        <a:dk2>
          <a:srgbClr val="4A1102"/>
        </a:dk2>
        <a:lt2>
          <a:srgbClr val="FFFFFF"/>
        </a:lt2>
        <a:accent1>
          <a:srgbClr val="CC3300"/>
        </a:accent1>
        <a:accent2>
          <a:srgbClr val="666699"/>
        </a:accent2>
        <a:accent3>
          <a:srgbClr val="B1AAAA"/>
        </a:accent3>
        <a:accent4>
          <a:srgbClr val="DADADA"/>
        </a:accent4>
        <a:accent5>
          <a:srgbClr val="E2ADAA"/>
        </a:accent5>
        <a:accent6>
          <a:srgbClr val="5C5C8A"/>
        </a:accent6>
        <a:hlink>
          <a:srgbClr val="FF9900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3">
        <a:dk1>
          <a:srgbClr val="666699"/>
        </a:dk1>
        <a:lt1>
          <a:srgbClr val="FFFFFF"/>
        </a:lt1>
        <a:dk2>
          <a:srgbClr val="400040"/>
        </a:dk2>
        <a:lt2>
          <a:srgbClr val="FFFFFF"/>
        </a:lt2>
        <a:accent1>
          <a:srgbClr val="FFCC00"/>
        </a:accent1>
        <a:accent2>
          <a:srgbClr val="FF3300"/>
        </a:accent2>
        <a:accent3>
          <a:srgbClr val="AFAAAF"/>
        </a:accent3>
        <a:accent4>
          <a:srgbClr val="DADADA"/>
        </a:accent4>
        <a:accent5>
          <a:srgbClr val="FFE2AA"/>
        </a:accent5>
        <a:accent6>
          <a:srgbClr val="E72D00"/>
        </a:accent6>
        <a:hlink>
          <a:srgbClr val="CC99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4">
        <a:dk1>
          <a:srgbClr val="4D4D4D"/>
        </a:dk1>
        <a:lt1>
          <a:srgbClr val="FFFFFF"/>
        </a:lt1>
        <a:dk2>
          <a:srgbClr val="006699"/>
        </a:dk2>
        <a:lt2>
          <a:srgbClr val="CCECFF"/>
        </a:lt2>
        <a:accent1>
          <a:srgbClr val="339966"/>
        </a:accent1>
        <a:accent2>
          <a:srgbClr val="3366FF"/>
        </a:accent2>
        <a:accent3>
          <a:srgbClr val="AAB8CA"/>
        </a:accent3>
        <a:accent4>
          <a:srgbClr val="DADADA"/>
        </a:accent4>
        <a:accent5>
          <a:srgbClr val="ADCAB8"/>
        </a:accent5>
        <a:accent6>
          <a:srgbClr val="2D5CE7"/>
        </a:accent6>
        <a:hlink>
          <a:srgbClr val="33CCFF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efined 5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FF6600"/>
        </a:accent1>
        <a:accent2>
          <a:srgbClr val="FF9933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6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C3300"/>
        </a:accent1>
        <a:accent2>
          <a:srgbClr val="666699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5C5C8A"/>
        </a:accent6>
        <a:hlink>
          <a:srgbClr val="999900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efined 7">
        <a:dk1>
          <a:srgbClr val="000000"/>
        </a:dk1>
        <a:lt1>
          <a:srgbClr val="FFFFFF"/>
        </a:lt1>
        <a:dk2>
          <a:srgbClr val="000066"/>
        </a:dk2>
        <a:lt2>
          <a:srgbClr val="333399"/>
        </a:lt2>
        <a:accent1>
          <a:srgbClr val="3399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8AE7"/>
        </a:accent6>
        <a:hlink>
          <a:srgbClr val="00CCFF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1_Refined 1">
    <a:dk1>
      <a:srgbClr val="666633"/>
    </a:dk1>
    <a:lt1>
      <a:srgbClr val="FFFFFF"/>
    </a:lt1>
    <a:dk2>
      <a:srgbClr val="000000"/>
    </a:dk2>
    <a:lt2>
      <a:srgbClr val="FFFFFF"/>
    </a:lt2>
    <a:accent1>
      <a:srgbClr val="666699"/>
    </a:accent1>
    <a:accent2>
      <a:srgbClr val="990000"/>
    </a:accent2>
    <a:accent3>
      <a:srgbClr val="AAAAAA"/>
    </a:accent3>
    <a:accent4>
      <a:srgbClr val="DADADA"/>
    </a:accent4>
    <a:accent5>
      <a:srgbClr val="B8B8CA"/>
    </a:accent5>
    <a:accent6>
      <a:srgbClr val="8A0000"/>
    </a:accent6>
    <a:hlink>
      <a:srgbClr val="999900"/>
    </a:hlink>
    <a:folHlink>
      <a:srgbClr val="FFFFFF"/>
    </a:folHlink>
  </a:clrScheme>
</a:themeOverride>
</file>

<file path=ppt/theme/themeOverride2.xml><?xml version="1.0" encoding="utf-8"?>
<a:themeOverride xmlns:a="http://schemas.openxmlformats.org/drawingml/2006/main">
  <a:clrScheme name="Refined 1">
    <a:dk1>
      <a:srgbClr val="666633"/>
    </a:dk1>
    <a:lt1>
      <a:srgbClr val="FFFFFF"/>
    </a:lt1>
    <a:dk2>
      <a:srgbClr val="000000"/>
    </a:dk2>
    <a:lt2>
      <a:srgbClr val="FFFFFF"/>
    </a:lt2>
    <a:accent1>
      <a:srgbClr val="666699"/>
    </a:accent1>
    <a:accent2>
      <a:srgbClr val="990000"/>
    </a:accent2>
    <a:accent3>
      <a:srgbClr val="AAAAAA"/>
    </a:accent3>
    <a:accent4>
      <a:srgbClr val="DADADA"/>
    </a:accent4>
    <a:accent5>
      <a:srgbClr val="B8B8CA"/>
    </a:accent5>
    <a:accent6>
      <a:srgbClr val="8A0000"/>
    </a:accent6>
    <a:hlink>
      <a:srgbClr val="999900"/>
    </a:hlink>
    <a:folHlink>
      <a:srgbClr val="FFFFFF"/>
    </a:folHlink>
  </a:clrScheme>
</a:themeOverride>
</file>

<file path=ppt/theme/themeOverride3.xml><?xml version="1.0" encoding="utf-8"?>
<a:themeOverride xmlns:a="http://schemas.openxmlformats.org/drawingml/2006/main">
  <a:clrScheme name="Refined 1">
    <a:dk1>
      <a:srgbClr val="666633"/>
    </a:dk1>
    <a:lt1>
      <a:srgbClr val="FFFFFF"/>
    </a:lt1>
    <a:dk2>
      <a:srgbClr val="000000"/>
    </a:dk2>
    <a:lt2>
      <a:srgbClr val="FFFFFF"/>
    </a:lt2>
    <a:accent1>
      <a:srgbClr val="666699"/>
    </a:accent1>
    <a:accent2>
      <a:srgbClr val="990000"/>
    </a:accent2>
    <a:accent3>
      <a:srgbClr val="AAAAAA"/>
    </a:accent3>
    <a:accent4>
      <a:srgbClr val="DADADA"/>
    </a:accent4>
    <a:accent5>
      <a:srgbClr val="B8B8CA"/>
    </a:accent5>
    <a:accent6>
      <a:srgbClr val="8A0000"/>
    </a:accent6>
    <a:hlink>
      <a:srgbClr val="999900"/>
    </a:hlink>
    <a:folHlink>
      <a:srgbClr val="FFFF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1490</TotalTime>
  <Words>628</Words>
  <Application>Microsoft Office PowerPoint</Application>
  <PresentationFormat>On-screen Show (4:3)</PresentationFormat>
  <Paragraphs>151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26</vt:i4>
      </vt:variant>
    </vt:vector>
  </HeadingPairs>
  <TitlesOfParts>
    <vt:vector size="43" baseType="lpstr">
      <vt:lpstr>Arial</vt:lpstr>
      <vt:lpstr>Broadway</vt:lpstr>
      <vt:lpstr>Calibri</vt:lpstr>
      <vt:lpstr>Century Gothic</vt:lpstr>
      <vt:lpstr>Comic Sans MS</vt:lpstr>
      <vt:lpstr>Footlight MT Light</vt:lpstr>
      <vt:lpstr>Times New Roman</vt:lpstr>
      <vt:lpstr>Wingdings</vt:lpstr>
      <vt:lpstr>Default Design</vt:lpstr>
      <vt:lpstr>Stack of books design template</vt:lpstr>
      <vt:lpstr>Refined</vt:lpstr>
      <vt:lpstr>1_Refined</vt:lpstr>
      <vt:lpstr>1_Default Design</vt:lpstr>
      <vt:lpstr>3_Refined</vt:lpstr>
      <vt:lpstr>7_Refined</vt:lpstr>
      <vt:lpstr>10_Refined</vt:lpstr>
      <vt:lpstr>8_Default Design</vt:lpstr>
      <vt:lpstr>PowerPoint Presentation</vt:lpstr>
      <vt:lpstr>Mr. Ryan Thomas</vt:lpstr>
      <vt:lpstr>Important Items</vt:lpstr>
      <vt:lpstr>Ms. Brandi Jones</vt:lpstr>
      <vt:lpstr>Mentoring &amp; Student Activities</vt:lpstr>
      <vt:lpstr>   Assistant Principals Ms. Terica Doyle Ms. Gwen Poore</vt:lpstr>
      <vt:lpstr>Summer Enrichment Program</vt:lpstr>
      <vt:lpstr>Rena Weller</vt:lpstr>
      <vt:lpstr>Tyler Access</vt:lpstr>
      <vt:lpstr>Tyler Login Information</vt:lpstr>
      <vt:lpstr>Other Information</vt:lpstr>
      <vt:lpstr>Jessica Trimble</vt:lpstr>
      <vt:lpstr>Requirements for incoming freshmen:</vt:lpstr>
      <vt:lpstr>Terrier Care</vt:lpstr>
      <vt:lpstr>Ms. Amy Prudencio</vt:lpstr>
      <vt:lpstr>PowerPoint Presentation</vt:lpstr>
      <vt:lpstr>PowerPoint Presentation</vt:lpstr>
      <vt:lpstr>Student Resources</vt:lpstr>
      <vt:lpstr>Ms. Franciene Sabens​ </vt:lpstr>
      <vt:lpstr>CCHS Counseling Department​ </vt:lpstr>
      <vt:lpstr> School Counseling Services​ </vt:lpstr>
      <vt:lpstr>Transition Tips for Freshman Adult Supports​ </vt:lpstr>
      <vt:lpstr>Materials in the packet</vt:lpstr>
      <vt:lpstr>FEEDER SCHOOL VISITS</vt:lpstr>
      <vt:lpstr>Tonight’s Schedule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Bastien, Lisa</dc:creator>
  <cp:lastModifiedBy>Jarrod Ritter</cp:lastModifiedBy>
  <cp:revision>28</cp:revision>
  <cp:lastPrinted>2020-01-24T17:28:21Z</cp:lastPrinted>
  <dcterms:modified xsi:type="dcterms:W3CDTF">2020-01-30T19:14:07Z</dcterms:modified>
</cp:coreProperties>
</file>