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83" r:id="rId9"/>
    <p:sldId id="262" r:id="rId10"/>
    <p:sldId id="295" r:id="rId11"/>
    <p:sldId id="297" r:id="rId12"/>
    <p:sldId id="264" r:id="rId13"/>
    <p:sldId id="292" r:id="rId14"/>
    <p:sldId id="294" r:id="rId15"/>
    <p:sldId id="265" r:id="rId16"/>
    <p:sldId id="266" r:id="rId17"/>
    <p:sldId id="285" r:id="rId18"/>
    <p:sldId id="287" r:id="rId19"/>
    <p:sldId id="288" r:id="rId20"/>
    <p:sldId id="267" r:id="rId21"/>
    <p:sldId id="286" r:id="rId22"/>
    <p:sldId id="290" r:id="rId23"/>
    <p:sldId id="289" r:id="rId24"/>
    <p:sldId id="268" r:id="rId25"/>
    <p:sldId id="269" r:id="rId26"/>
    <p:sldId id="270" r:id="rId27"/>
    <p:sldId id="271" r:id="rId28"/>
    <p:sldId id="284" r:id="rId29"/>
    <p:sldId id="272" r:id="rId30"/>
    <p:sldId id="276" r:id="rId31"/>
    <p:sldId id="277" r:id="rId32"/>
    <p:sldId id="278" r:id="rId33"/>
    <p:sldId id="291" r:id="rId34"/>
    <p:sldId id="279" r:id="rId35"/>
    <p:sldId id="280" r:id="rId36"/>
    <p:sldId id="281" r:id="rId37"/>
    <p:sldId id="298" r:id="rId38"/>
    <p:sldId id="300" r:id="rId39"/>
    <p:sldId id="302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BE46E-D38C-F169-A4E7-689C2FE54310}" v="162" dt="2021-10-06T16:53:27.482"/>
    <p1510:client id="{406406E8-CEA0-D204-2687-E80635207832}" v="1056" dt="2021-10-07T20:58:07.186"/>
    <p1510:client id="{502A10E6-05AF-E0DD-2ED4-A8AB1D6D8E86}" v="47" dt="2021-10-19T12:42:18.958"/>
    <p1510:client id="{5D825BC8-3A64-9439-21C2-6C73781DA7B2}" v="286" dt="2021-10-08T00:20:37.970"/>
    <p1510:client id="{65F6BCA0-A260-4158-921B-F11FF92D2E5C}" v="31" dt="2021-10-04T15:32:31.405"/>
    <p1510:client id="{6C10ED4A-B430-D376-D4C7-9BC888457CC2}" v="16" dt="2021-10-19T15:56:20.965"/>
    <p1510:client id="{6DE6CB70-20EB-49D6-9C0C-7D3C060DFB24}" v="178" dt="2021-10-14T13:04:42.224"/>
    <p1510:client id="{85461F29-C285-78D8-8734-F67F25480B9B}" v="280" dt="2021-10-08T19:06:55.778"/>
    <p1510:client id="{8A845B11-9728-C216-F721-B3095DCA0B71}" v="254" dt="2021-10-14T19:29:29.139"/>
    <p1510:client id="{D67752A6-7466-5A7D-CACF-9A6A5029F090}" v="516" dt="2021-10-11T16:00:59.929"/>
    <p1510:client id="{D838FEDE-53F9-83CD-D6E7-FAC3077F5278}" v="625" dt="2021-10-04T21:01:53.663"/>
    <p1510:client id="{E00AE471-7416-ABCE-9557-D0B897A80BBC}" v="95" dt="2021-10-05T23:52:30.709"/>
    <p1510:client id="{EF90769A-71F0-A127-F6B8-A94180CF42DC}" v="22" dt="2021-10-13T14:15:27.048"/>
    <p1510:client id="{FCFBF648-5644-4928-70E9-429624CF5A3A}" v="278" dt="2021-10-07T23:01:17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than Graham" userId="S::ethan.graham@cchs165.com::7851ce68-2a89-4c36-b558-49ab55808bc3" providerId="AD" clId="Web-{D67752A6-7466-5A7D-CACF-9A6A5029F090}"/>
    <pc:docChg chg="addSld delSld modSld sldOrd addMainMaster delMainMaster">
      <pc:chgData name="Ethan Graham" userId="S::ethan.graham@cchs165.com::7851ce68-2a89-4c36-b558-49ab55808bc3" providerId="AD" clId="Web-{D67752A6-7466-5A7D-CACF-9A6A5029F090}" dt="2021-10-11T16:00:59.929" v="500" actId="20577"/>
      <pc:docMkLst>
        <pc:docMk/>
      </pc:docMkLst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979223466" sldId="256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979223466" sldId="256"/>
            <ac:spMk id="2" creationId="{00000000-0000-0000-0000-000000000000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979223466" sldId="256"/>
            <ac:spMk id="3" creationId="{00000000-0000-0000-0000-000000000000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423974343" sldId="257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423974343" sldId="257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423974343" sldId="257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882926815" sldId="258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882926815" sldId="258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660419589" sldId="259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660419589" sldId="259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660419589" sldId="259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125098611" sldId="260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125098611" sldId="260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125098611" sldId="260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3520517266" sldId="261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520517266" sldId="261"/>
            <ac:spMk id="2" creationId="{1DEE8131-027C-4E85-AA08-CB04F73208F7}"/>
          </ac:spMkLst>
        </pc:spChg>
        <pc:picChg chg="mod ord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3520517266" sldId="261"/>
            <ac:picMk id="4" creationId="{E72A893F-F4AD-45F8-92A0-2611B9794CCA}"/>
          </ac:picMkLst>
        </pc:picChg>
      </pc:sldChg>
      <pc:sldChg chg="addSp delSp modSp mod modClrScheme delDesignElem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433979253" sldId="262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433979253" sldId="262"/>
            <ac:spMk id="2" creationId="{1DEE8131-027C-4E85-AA08-CB04F73208F7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433979253" sldId="262"/>
            <ac:spMk id="18" creationId="{B10A1EB3-C927-4536-9880-11F77B7E097F}"/>
          </ac:spMkLst>
        </pc:spChg>
        <pc:picChg chg="add del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2433979253" sldId="262"/>
            <ac:picMk id="20" creationId="{D8C67178-C15E-489D-8DDF-CB1BD419478F}"/>
          </ac:picMkLst>
        </pc:pic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654179145" sldId="263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654179145" sldId="263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654179145" sldId="263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949038104" sldId="264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949038104" sldId="264"/>
            <ac:spMk id="2" creationId="{1DEE8131-027C-4E85-AA08-CB04F73208F7}"/>
          </ac:spMkLst>
        </pc:spChg>
        <pc:picChg chg="mod ord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2949038104" sldId="264"/>
            <ac:picMk id="10" creationId="{80313B90-E6E2-44E6-889E-CDE72F4941C9}"/>
          </ac:picMkLst>
        </pc:pic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852827386" sldId="265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852827386" sldId="265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852827386" sldId="265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490877239" sldId="266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490877239" sldId="266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369192728" sldId="267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369192728" sldId="267"/>
            <ac:spMk id="2" creationId="{1DEE8131-027C-4E85-AA08-CB04F73208F7}"/>
          </ac:spMkLst>
        </pc:spChg>
        <pc:picChg chg="mod ord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1369192728" sldId="267"/>
            <ac:picMk id="4" creationId="{ADD8FBEB-D987-4A9F-960A-ED2CB7ADAA48}"/>
          </ac:picMkLst>
        </pc:pic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308558527" sldId="268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08558527" sldId="268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590006234" sldId="269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590006234" sldId="269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3329448860" sldId="270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329448860" sldId="270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329448860" sldId="270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485713978" sldId="271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485713978" sldId="271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513710025" sldId="272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513710025" sldId="272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3074157951" sldId="273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074157951" sldId="273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3813439680" sldId="274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813439680" sldId="274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813439680" sldId="274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716543823" sldId="275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716543823" sldId="275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716543823" sldId="275"/>
            <ac:spMk id="3" creationId="{71911368-B731-4454-BAE2-E04E0A6C4B39}"/>
          </ac:spMkLst>
        </pc:spChg>
      </pc:sldChg>
      <pc:sldChg chg="addSp delSp modSp mod modClrScheme chgLayout">
        <pc:chgData name="Ethan Graham" userId="S::ethan.graham@cchs165.com::7851ce68-2a89-4c36-b558-49ab55808bc3" providerId="AD" clId="Web-{D67752A6-7466-5A7D-CACF-9A6A5029F090}" dt="2021-10-11T15:50:44.027" v="319" actId="1076"/>
        <pc:sldMkLst>
          <pc:docMk/>
          <pc:sldMk cId="1296619912" sldId="276"/>
        </pc:sldMkLst>
        <pc:spChg chg="mod ord">
          <ac:chgData name="Ethan Graham" userId="S::ethan.graham@cchs165.com::7851ce68-2a89-4c36-b558-49ab55808bc3" providerId="AD" clId="Web-{D67752A6-7466-5A7D-CACF-9A6A5029F090}" dt="2021-10-11T15:43:44.499" v="306" actId="14100"/>
          <ac:spMkLst>
            <pc:docMk/>
            <pc:sldMk cId="1296619912" sldId="276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5:43:49.811" v="310" actId="20577"/>
          <ac:spMkLst>
            <pc:docMk/>
            <pc:sldMk cId="1296619912" sldId="276"/>
            <ac:spMk id="3" creationId="{71911368-B731-4454-BAE2-E04E0A6C4B39}"/>
          </ac:spMkLst>
        </pc:spChg>
        <pc:picChg chg="add del mod">
          <ac:chgData name="Ethan Graham" userId="S::ethan.graham@cchs165.com::7851ce68-2a89-4c36-b558-49ab55808bc3" providerId="AD" clId="Web-{D67752A6-7466-5A7D-CACF-9A6A5029F090}" dt="2021-10-11T15:50:33.324" v="315"/>
          <ac:picMkLst>
            <pc:docMk/>
            <pc:sldMk cId="1296619912" sldId="276"/>
            <ac:picMk id="4" creationId="{1161CB19-63BA-4AC4-897D-1E0FF231143E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50:44.027" v="319" actId="1076"/>
          <ac:picMkLst>
            <pc:docMk/>
            <pc:sldMk cId="1296619912" sldId="276"/>
            <ac:picMk id="5" creationId="{41D98908-BB52-4D08-B9D1-15EF21288A7B}"/>
          </ac:picMkLst>
        </pc:pic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712439342" sldId="277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712439342" sldId="277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712439342" sldId="277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5:38:44.719" v="221" actId="20577"/>
        <pc:sldMkLst>
          <pc:docMk/>
          <pc:sldMk cId="1320227009" sldId="278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320227009" sldId="278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5:38:44.719" v="221" actId="20577"/>
          <ac:spMkLst>
            <pc:docMk/>
            <pc:sldMk cId="1320227009" sldId="278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457324618" sldId="279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457324618" sldId="279"/>
            <ac:spMk id="2" creationId="{1DEE8131-027C-4E85-AA08-CB04F73208F7}"/>
          </ac:spMkLst>
        </pc:spChg>
        <pc:picChg chg="mod ord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457324618" sldId="279"/>
            <ac:picMk id="4" creationId="{9556EED9-79F8-4F9B-A76D-1B12B04297F7}"/>
          </ac:picMkLst>
        </pc:pic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590158844" sldId="280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590158844" sldId="280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590158844" sldId="280"/>
            <ac:spMk id="3" creationId="{71911368-B731-4454-BAE2-E04E0A6C4B3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713486029" sldId="281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713486029" sldId="281"/>
            <ac:spMk id="2" creationId="{1DEE8131-027C-4E85-AA08-CB04F73208F7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6:00:59.929" v="500" actId="20577"/>
        <pc:sldMkLst>
          <pc:docMk/>
          <pc:sldMk cId="618812062" sldId="282"/>
        </pc:sldMkLst>
        <pc:spChg chg="mod ord">
          <ac:chgData name="Ethan Graham" userId="S::ethan.graham@cchs165.com::7851ce68-2a89-4c36-b558-49ab55808bc3" providerId="AD" clId="Web-{D67752A6-7466-5A7D-CACF-9A6A5029F090}" dt="2021-10-11T15:59:23.508" v="466" actId="20577"/>
          <ac:spMkLst>
            <pc:docMk/>
            <pc:sldMk cId="618812062" sldId="282"/>
            <ac:spMk id="2" creationId="{2519023C-F87D-4BA6-B9E5-A0C6409409BD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6:00:59.929" v="500" actId="20577"/>
          <ac:spMkLst>
            <pc:docMk/>
            <pc:sldMk cId="618812062" sldId="282"/>
            <ac:spMk id="3" creationId="{6EB67262-0A81-447B-9B24-5D9AD08DEC24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485699025" sldId="283"/>
        </pc:sldMkLst>
        <pc:picChg chg="mod ord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1485699025" sldId="283"/>
            <ac:picMk id="4" creationId="{9D0A4A39-C3D6-47DF-AFEB-EF5BF1AB806E}"/>
          </ac:picMkLst>
        </pc:pic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118846029" sldId="284"/>
        </pc:sldMkLst>
        <pc:picChg chg="mod ord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1118846029" sldId="284"/>
            <ac:picMk id="7" creationId="{517E383D-5B29-456F-95E7-459F3A2527D0}"/>
          </ac:picMkLst>
        </pc:picChg>
      </pc:sldChg>
      <pc:sldChg chg="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370458067" sldId="285"/>
        </pc:sldMkLst>
      </pc:sldChg>
      <pc:sldChg chg="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1109061710" sldId="286"/>
        </pc:sldMkLst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53672671" sldId="287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53672671" sldId="287"/>
            <ac:spMk id="5" creationId="{D2CA7E4A-3791-4A2E-80FB-2F34810B3EA9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4082972405" sldId="288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4082972405" sldId="288"/>
            <ac:spMk id="7" creationId="{ACBC4022-A602-456E-85FE-3DB5C58F2E4C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54902185" sldId="289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54902185" sldId="289"/>
            <ac:spMk id="6" creationId="{3B77D919-87B5-4BF8-BB41-5D6DEF24C405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054816181" sldId="290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054816181" sldId="290"/>
            <ac:spMk id="6" creationId="{B20354F0-022C-403E-BE3B-D9BC8BC4C12C}"/>
          </ac:spMkLst>
        </pc:spChg>
      </pc:sldChg>
      <pc:sldChg chg="modSp mo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046824510" sldId="291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046824510" sldId="291"/>
            <ac:spMk id="2" creationId="{1DEE8131-027C-4E85-AA08-CB04F73208F7}"/>
          </ac:spMkLst>
        </pc:spChg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046824510" sldId="291"/>
            <ac:spMk id="3" creationId="{71911368-B731-4454-BAE2-E04E0A6C4B39}"/>
          </ac:spMkLst>
        </pc:spChg>
      </pc:sldChg>
      <pc:sldChg chg="addSp delSp modSp add mod ord replI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108778386" sldId="292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108778386" sldId="292"/>
            <ac:spMk id="2" creationId="{1DEE8131-027C-4E85-AA08-CB04F73208F7}"/>
          </ac:spMkLst>
        </pc:spChg>
        <pc:spChg chg="add del mod">
          <ac:chgData name="Ethan Graham" userId="S::ethan.graham@cchs165.com::7851ce68-2a89-4c36-b558-49ab55808bc3" providerId="AD" clId="Web-{D67752A6-7466-5A7D-CACF-9A6A5029F090}" dt="2021-10-11T14:13:42.015" v="7"/>
          <ac:spMkLst>
            <pc:docMk/>
            <pc:sldMk cId="2108778386" sldId="292"/>
            <ac:spMk id="4" creationId="{C14B99BF-69F2-4008-9A77-33B127E6906E}"/>
          </ac:spMkLst>
        </pc:spChg>
        <pc:picChg chg="add mod">
          <ac:chgData name="Ethan Graham" userId="S::ethan.graham@cchs165.com::7851ce68-2a89-4c36-b558-49ab55808bc3" providerId="AD" clId="Web-{D67752A6-7466-5A7D-CACF-9A6A5029F090}" dt="2021-10-11T14:17:32.687" v="17" actId="1076"/>
          <ac:picMkLst>
            <pc:docMk/>
            <pc:sldMk cId="2108778386" sldId="292"/>
            <ac:picMk id="5" creationId="{41336534-32E4-421B-9271-0AA980D1C7DD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20:32.108" v="29"/>
          <ac:picMkLst>
            <pc:docMk/>
            <pc:sldMk cId="2108778386" sldId="292"/>
            <ac:picMk id="6" creationId="{96E5BEDF-34C2-4871-9F01-6BCC7E4746B8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4:20:25.046" v="28" actId="1076"/>
          <ac:picMkLst>
            <pc:docMk/>
            <pc:sldMk cId="2108778386" sldId="292"/>
            <ac:picMk id="7" creationId="{E0969571-C667-434F-8DB6-70C14F519954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13:39.984" v="4"/>
          <ac:picMkLst>
            <pc:docMk/>
            <pc:sldMk cId="2108778386" sldId="292"/>
            <ac:picMk id="10" creationId="{80313B90-E6E2-44E6-889E-CDE72F4941C9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13:40.172" v="5"/>
          <ac:picMkLst>
            <pc:docMk/>
            <pc:sldMk cId="2108778386" sldId="292"/>
            <ac:picMk id="11" creationId="{E46F5779-2E06-4B9B-88DF-255ACE86BCD2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13:40.562" v="6"/>
          <ac:picMkLst>
            <pc:docMk/>
            <pc:sldMk cId="2108778386" sldId="292"/>
            <ac:picMk id="12" creationId="{04F4E3FD-D22E-490A-A9EF-7D4C70359D9A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13:42.390" v="8"/>
          <ac:picMkLst>
            <pc:docMk/>
            <pc:sldMk cId="2108778386" sldId="292"/>
            <ac:picMk id="13" creationId="{94890712-A093-424F-A823-A85F14A4AD7E}"/>
          </ac:picMkLst>
        </pc:picChg>
      </pc:sldChg>
      <pc:sldChg chg="addSp delSp modSp add mod replI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2451946129" sldId="293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2451946129" sldId="293"/>
            <ac:spMk id="2" creationId="{1DEE8131-027C-4E85-AA08-CB04F73208F7}"/>
          </ac:spMkLst>
        </pc:spChg>
        <pc:spChg chg="add del mod">
          <ac:chgData name="Ethan Graham" userId="S::ethan.graham@cchs165.com::7851ce68-2a89-4c36-b558-49ab55808bc3" providerId="AD" clId="Web-{D67752A6-7466-5A7D-CACF-9A6A5029F090}" dt="2021-10-11T14:20:44.608" v="32"/>
          <ac:spMkLst>
            <pc:docMk/>
            <pc:sldMk cId="2451946129" sldId="293"/>
            <ac:spMk id="4" creationId="{FC92136F-DF6D-4CD1-8C6E-CE2FE1C198DC}"/>
          </ac:spMkLst>
        </pc:spChg>
        <pc:picChg chg="add mod">
          <ac:chgData name="Ethan Graham" userId="S::ethan.graham@cchs165.com::7851ce68-2a89-4c36-b558-49ab55808bc3" providerId="AD" clId="Web-{D67752A6-7466-5A7D-CACF-9A6A5029F090}" dt="2021-10-11T14:22:44.889" v="39" actId="14100"/>
          <ac:picMkLst>
            <pc:docMk/>
            <pc:sldMk cId="2451946129" sldId="293"/>
            <ac:picMk id="5" creationId="{3872F3D5-F166-4213-9E55-E9255AEC225D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23:22.482" v="51" actId="1076"/>
          <ac:picMkLst>
            <pc:docMk/>
            <pc:sldMk cId="2451946129" sldId="293"/>
            <ac:picMk id="6" creationId="{00D1366E-95CA-4749-B987-89D9CD835DED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4:23:13.811" v="49" actId="1076"/>
          <ac:picMkLst>
            <pc:docMk/>
            <pc:sldMk cId="2451946129" sldId="293"/>
            <ac:picMk id="7" creationId="{E8FFCAE2-BC0E-4B5F-861D-630480139AC8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0:42.264" v="30"/>
          <ac:picMkLst>
            <pc:docMk/>
            <pc:sldMk cId="2451946129" sldId="293"/>
            <ac:picMk id="10" creationId="{80313B90-E6E2-44E6-889E-CDE72F4941C9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0:43.342" v="31"/>
          <ac:picMkLst>
            <pc:docMk/>
            <pc:sldMk cId="2451946129" sldId="293"/>
            <ac:picMk id="11" creationId="{E46F5779-2E06-4B9B-88DF-255ACE86BCD2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0:45.639" v="33"/>
          <ac:picMkLst>
            <pc:docMk/>
            <pc:sldMk cId="2451946129" sldId="293"/>
            <ac:picMk id="12" creationId="{04F4E3FD-D22E-490A-A9EF-7D4C70359D9A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0:46.670" v="34"/>
          <ac:picMkLst>
            <pc:docMk/>
            <pc:sldMk cId="2451946129" sldId="293"/>
            <ac:picMk id="13" creationId="{94890712-A093-424F-A823-A85F14A4AD7E}"/>
          </ac:picMkLst>
        </pc:picChg>
      </pc:sldChg>
      <pc:sldChg chg="addSp delSp modSp add mod replId modClrScheme chgLayout">
        <pc:chgData name="Ethan Graham" userId="S::ethan.graham@cchs165.com::7851ce68-2a89-4c36-b558-49ab55808bc3" providerId="AD" clId="Web-{D67752A6-7466-5A7D-CACF-9A6A5029F090}" dt="2021-10-11T14:58:13.693" v="128"/>
        <pc:sldMkLst>
          <pc:docMk/>
          <pc:sldMk cId="3721630934" sldId="294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721630934" sldId="294"/>
            <ac:spMk id="2" creationId="{1DEE8131-027C-4E85-AA08-CB04F73208F7}"/>
          </ac:spMkLst>
        </pc:spChg>
        <pc:spChg chg="add del mod">
          <ac:chgData name="Ethan Graham" userId="S::ethan.graham@cchs165.com::7851ce68-2a89-4c36-b558-49ab55808bc3" providerId="AD" clId="Web-{D67752A6-7466-5A7D-CACF-9A6A5029F090}" dt="2021-10-11T14:24:39.232" v="56"/>
          <ac:spMkLst>
            <pc:docMk/>
            <pc:sldMk cId="3721630934" sldId="294"/>
            <ac:spMk id="4" creationId="{27958AD0-F82E-4564-8050-DF6A09828DCC}"/>
          </ac:spMkLst>
        </pc:spChg>
        <pc:picChg chg="add mod">
          <ac:chgData name="Ethan Graham" userId="S::ethan.graham@cchs165.com::7851ce68-2a89-4c36-b558-49ab55808bc3" providerId="AD" clId="Web-{D67752A6-7466-5A7D-CACF-9A6A5029F090}" dt="2021-10-11T14:24:46.060" v="60" actId="1076"/>
          <ac:picMkLst>
            <pc:docMk/>
            <pc:sldMk cId="3721630934" sldId="294"/>
            <ac:picMk id="5" creationId="{A6871E25-5AA8-4923-AEC0-FEF88CFFF72F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25:14.967" v="69"/>
          <ac:picMkLst>
            <pc:docMk/>
            <pc:sldMk cId="3721630934" sldId="294"/>
            <ac:picMk id="6" creationId="{66A2E2AB-2A1E-489A-874D-C8FB69C783A8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4:25:26.857" v="71" actId="14100"/>
          <ac:picMkLst>
            <pc:docMk/>
            <pc:sldMk cId="3721630934" sldId="294"/>
            <ac:picMk id="7" creationId="{92103985-0D6B-4B4F-823A-267E4E9F3467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3:38.170" v="52"/>
          <ac:picMkLst>
            <pc:docMk/>
            <pc:sldMk cId="3721630934" sldId="294"/>
            <ac:picMk id="10" creationId="{80313B90-E6E2-44E6-889E-CDE72F4941C9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3:39.701" v="53"/>
          <ac:picMkLst>
            <pc:docMk/>
            <pc:sldMk cId="3721630934" sldId="294"/>
            <ac:picMk id="11" creationId="{E46F5779-2E06-4B9B-88DF-255ACE86BCD2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3:40.654" v="54"/>
          <ac:picMkLst>
            <pc:docMk/>
            <pc:sldMk cId="3721630934" sldId="294"/>
            <ac:picMk id="12" creationId="{04F4E3FD-D22E-490A-A9EF-7D4C70359D9A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23:40.748" v="55"/>
          <ac:picMkLst>
            <pc:docMk/>
            <pc:sldMk cId="3721630934" sldId="294"/>
            <ac:picMk id="13" creationId="{94890712-A093-424F-A823-A85F14A4AD7E}"/>
          </ac:picMkLst>
        </pc:picChg>
      </pc:sldChg>
      <pc:sldChg chg="addSp delSp modSp add mod replId modClrScheme delDesignElem chgLayout">
        <pc:chgData name="Ethan Graham" userId="S::ethan.graham@cchs165.com::7851ce68-2a89-4c36-b558-49ab55808bc3" providerId="AD" clId="Web-{D67752A6-7466-5A7D-CACF-9A6A5029F090}" dt="2021-10-11T14:59:34.334" v="147" actId="1076"/>
        <pc:sldMkLst>
          <pc:docMk/>
          <pc:sldMk cId="349268826" sldId="295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49268826" sldId="295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D67752A6-7466-5A7D-CACF-9A6A5029F090}" dt="2021-10-11T14:55:55.802" v="103"/>
          <ac:spMkLst>
            <pc:docMk/>
            <pc:sldMk cId="349268826" sldId="295"/>
            <ac:spMk id="18" creationId="{B10A1EB3-C927-4536-9880-11F77B7E097F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87" v="122"/>
          <ac:spMkLst>
            <pc:docMk/>
            <pc:sldMk cId="349268826" sldId="295"/>
            <ac:spMk id="25" creationId="{5DDE0535-9FFB-4AC5-9688-164EAA1B3A48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87" v="122"/>
          <ac:spMkLst>
            <pc:docMk/>
            <pc:sldMk cId="349268826" sldId="295"/>
            <ac:spMk id="27" creationId="{39476A4D-C65A-47A2-8916-472DE2F4F303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35.615" v="113"/>
          <ac:spMkLst>
            <pc:docMk/>
            <pc:sldMk cId="349268826" sldId="295"/>
            <ac:spMk id="29" creationId="{43CC7CB0-EA37-4F04-80BC-35C63E987131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35.615" v="113"/>
          <ac:spMkLst>
            <pc:docMk/>
            <pc:sldMk cId="349268826" sldId="295"/>
            <ac:spMk id="30" creationId="{2C069419-B83B-4E10-A3EF-91A86B5D3570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1.896" v="115"/>
          <ac:spMkLst>
            <pc:docMk/>
            <pc:sldMk cId="349268826" sldId="295"/>
            <ac:spMk id="31" creationId="{B10A1EB3-C927-4536-9880-11F77B7E097F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33.037" v="111"/>
          <ac:spMkLst>
            <pc:docMk/>
            <pc:sldMk cId="349268826" sldId="295"/>
            <ac:spMk id="32" creationId="{B10A1EB3-C927-4536-9880-11F77B7E097F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35" creationId="{D9D9D0AB-1E2F-44A8-B9C6-FA4098301883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36" creationId="{A2B85940-9F99-4F36-BC8A-F83B0BCBDEC6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37" creationId="{274DCCB7-4DF4-4AD0-A3D4-1D170E295166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38" creationId="{084A567D-6B75-4E74-8348-2932D33279AA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8.271" v="119"/>
          <ac:spMkLst>
            <pc:docMk/>
            <pc:sldMk cId="349268826" sldId="295"/>
            <ac:spMk id="39" creationId="{5DDE0535-9FFB-4AC5-9688-164EAA1B3A48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40" creationId="{35B1BBDD-BDA4-4684-BEEC-8E7101BEA8BE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8.271" v="119"/>
          <ac:spMkLst>
            <pc:docMk/>
            <pc:sldMk cId="349268826" sldId="295"/>
            <ac:spMk id="41" creationId="{39476A4D-C65A-47A2-8916-472DE2F4F303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42" creationId="{C55D5D7A-01ED-4FFD-A960-36EB191D0FE0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71" v="121"/>
          <ac:spMkLst>
            <pc:docMk/>
            <pc:sldMk cId="349268826" sldId="295"/>
            <ac:spMk id="43" creationId="{7F3D1995-95B0-47CF-A9CD-BE2E9427E19A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44" creationId="{54420D42-D668-4D84-9204-99408630E60C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71" v="121"/>
          <ac:spMkLst>
            <pc:docMk/>
            <pc:sldMk cId="349268826" sldId="295"/>
            <ac:spMk id="45" creationId="{41A156E7-2308-44C1-AFC5-BDC68FEF90E1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46" creationId="{B3E0FE0F-ED75-498E-B6A1-477D15ED3CDE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71" v="121"/>
          <ac:spMkLst>
            <pc:docMk/>
            <pc:sldMk cId="349268826" sldId="295"/>
            <ac:spMk id="47" creationId="{DF7D1C7C-7727-421E-A918-BA9FC4B6C64F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48" creationId="{632CCE7B-F514-48E9-84AE-10FC22090A15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71" v="121"/>
          <ac:spMkLst>
            <pc:docMk/>
            <pc:sldMk cId="349268826" sldId="295"/>
            <ac:spMk id="49" creationId="{B380A477-7015-434D-AA14-8FCF55EBD371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45.068" v="117"/>
          <ac:spMkLst>
            <pc:docMk/>
            <pc:sldMk cId="349268826" sldId="295"/>
            <ac:spMk id="50" creationId="{26897DC6-FACF-485E-813E-C7C372A7371B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6:51.771" v="121"/>
          <ac:spMkLst>
            <pc:docMk/>
            <pc:sldMk cId="349268826" sldId="295"/>
            <ac:spMk id="51" creationId="{3EBC8880-B35B-4041-A666-9FCE4B4D1FD5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7:19.005" v="123"/>
          <ac:spMkLst>
            <pc:docMk/>
            <pc:sldMk cId="349268826" sldId="295"/>
            <ac:spMk id="52" creationId="{10070BFF-B82D-4D9D-B5F0-004AC26FFA00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7:19.005" v="123"/>
          <ac:spMkLst>
            <pc:docMk/>
            <pc:sldMk cId="349268826" sldId="295"/>
            <ac:spMk id="53" creationId="{F018DD30-4459-4EF1-A5AB-32FAAEBDF963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49268826" sldId="295"/>
            <ac:spMk id="58" creationId="{43CC7CB0-EA37-4F04-80BC-35C63E987131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49268826" sldId="295"/>
            <ac:spMk id="60" creationId="{2C069419-B83B-4E10-A3EF-91A86B5D3570}"/>
          </ac:spMkLst>
        </pc:spChg>
        <pc:picChg chg="del">
          <ac:chgData name="Ethan Graham" userId="S::ethan.graham@cchs165.com::7851ce68-2a89-4c36-b558-49ab55808bc3" providerId="AD" clId="Web-{D67752A6-7466-5A7D-CACF-9A6A5029F090}" dt="2021-10-11T14:35:22.840" v="76"/>
          <ac:picMkLst>
            <pc:docMk/>
            <pc:sldMk cId="349268826" sldId="295"/>
            <ac:picMk id="3" creationId="{AD00F53F-F29C-49F7-A98C-F90FBB423FB8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59:00.349" v="133" actId="1076"/>
          <ac:picMkLst>
            <pc:docMk/>
            <pc:sldMk cId="349268826" sldId="295"/>
            <ac:picMk id="3" creationId="{F86FFFCE-520D-409F-992F-5529D11B1666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59:16.677" v="140" actId="1076"/>
          <ac:picMkLst>
            <pc:docMk/>
            <pc:sldMk cId="349268826" sldId="295"/>
            <ac:picMk id="4" creationId="{6B40F1DE-3814-4EB1-8003-159C4D998EB2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1.683" v="75"/>
          <ac:picMkLst>
            <pc:docMk/>
            <pc:sldMk cId="349268826" sldId="295"/>
            <ac:picMk id="4" creationId="{9938BEA2-E6E6-46D1-95DB-CFB4A044755E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59:25.599" v="144" actId="1076"/>
          <ac:picMkLst>
            <pc:docMk/>
            <pc:sldMk cId="349268826" sldId="295"/>
            <ac:picMk id="5" creationId="{843F17E1-411D-4B3B-8F32-59963DBCC5AB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4.574" v="77"/>
          <ac:picMkLst>
            <pc:docMk/>
            <pc:sldMk cId="349268826" sldId="295"/>
            <ac:picMk id="5" creationId="{B026619B-2F35-4AA8-A7A1-CEE6E07EF2AE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5.496" v="78"/>
          <ac:picMkLst>
            <pc:docMk/>
            <pc:sldMk cId="349268826" sldId="295"/>
            <ac:picMk id="6" creationId="{88992D4B-1462-40F8-BE87-48F71534A928}"/>
          </ac:picMkLst>
        </pc:picChg>
        <pc:picChg chg="add mod ord">
          <ac:chgData name="Ethan Graham" userId="S::ethan.graham@cchs165.com::7851ce68-2a89-4c36-b558-49ab55808bc3" providerId="AD" clId="Web-{D67752A6-7466-5A7D-CACF-9A6A5029F090}" dt="2021-10-11T14:59:34.334" v="147" actId="1076"/>
          <ac:picMkLst>
            <pc:docMk/>
            <pc:sldMk cId="349268826" sldId="295"/>
            <ac:picMk id="6" creationId="{C7E53ABD-33C5-48F5-8BE7-12FAD42B9004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55:55.802" v="103"/>
          <ac:picMkLst>
            <pc:docMk/>
            <pc:sldMk cId="349268826" sldId="295"/>
            <ac:picMk id="20" creationId="{D8C67178-C15E-489D-8DDF-CB1BD419478F}"/>
          </ac:picMkLst>
        </pc:picChg>
        <pc:picChg chg="add del">
          <ac:chgData name="Ethan Graham" userId="S::ethan.graham@cchs165.com::7851ce68-2a89-4c36-b558-49ab55808bc3" providerId="AD" clId="Web-{D67752A6-7466-5A7D-CACF-9A6A5029F090}" dt="2021-10-11T14:56:41.896" v="115"/>
          <ac:picMkLst>
            <pc:docMk/>
            <pc:sldMk cId="349268826" sldId="295"/>
            <ac:picMk id="33" creationId="{D8C67178-C15E-489D-8DDF-CB1BD419478F}"/>
          </ac:picMkLst>
        </pc:picChg>
        <pc:picChg chg="add del">
          <ac:chgData name="Ethan Graham" userId="S::ethan.graham@cchs165.com::7851ce68-2a89-4c36-b558-49ab55808bc3" providerId="AD" clId="Web-{D67752A6-7466-5A7D-CACF-9A6A5029F090}" dt="2021-10-11T14:56:33.037" v="111"/>
          <ac:picMkLst>
            <pc:docMk/>
            <pc:sldMk cId="349268826" sldId="295"/>
            <ac:picMk id="34" creationId="{D8C67178-C15E-489D-8DDF-CB1BD419478F}"/>
          </ac:picMkLst>
        </pc:picChg>
      </pc:sldChg>
      <pc:sldChg chg="addSp delSp modSp add replId">
        <pc:chgData name="Ethan Graham" userId="S::ethan.graham@cchs165.com::7851ce68-2a89-4c36-b558-49ab55808bc3" providerId="AD" clId="Web-{D67752A6-7466-5A7D-CACF-9A6A5029F090}" dt="2021-10-11T15:02:07.115" v="173" actId="1076"/>
        <pc:sldMkLst>
          <pc:docMk/>
          <pc:sldMk cId="1835465840" sldId="296"/>
        </pc:sldMkLst>
        <pc:picChg chg="del">
          <ac:chgData name="Ethan Graham" userId="S::ethan.graham@cchs165.com::7851ce68-2a89-4c36-b558-49ab55808bc3" providerId="AD" clId="Web-{D67752A6-7466-5A7D-CACF-9A6A5029F090}" dt="2021-10-11T15:01:15.115" v="155"/>
          <ac:picMkLst>
            <pc:docMk/>
            <pc:sldMk cId="1835465840" sldId="296"/>
            <ac:picMk id="3" creationId="{F86FFFCE-520D-409F-992F-5529D11B1666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01:11.599" v="152"/>
          <ac:picMkLst>
            <pc:docMk/>
            <pc:sldMk cId="1835465840" sldId="296"/>
            <ac:picMk id="4" creationId="{6B40F1DE-3814-4EB1-8003-159C4D998EB2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01:12.584" v="153"/>
          <ac:picMkLst>
            <pc:docMk/>
            <pc:sldMk cId="1835465840" sldId="296"/>
            <ac:picMk id="5" creationId="{843F17E1-411D-4B3B-8F32-59963DBCC5AB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01:14.412" v="154"/>
          <ac:picMkLst>
            <pc:docMk/>
            <pc:sldMk cId="1835465840" sldId="296"/>
            <ac:picMk id="6" creationId="{C7E53ABD-33C5-48F5-8BE7-12FAD42B9004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1:36.412" v="162" actId="1076"/>
          <ac:picMkLst>
            <pc:docMk/>
            <pc:sldMk cId="1835465840" sldId="296"/>
            <ac:picMk id="7" creationId="{6380CB87-755E-47C3-9A12-9FB42750449C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1:42.381" v="165" actId="1076"/>
          <ac:picMkLst>
            <pc:docMk/>
            <pc:sldMk cId="1835465840" sldId="296"/>
            <ac:picMk id="8" creationId="{57F6E931-7938-4974-90DE-A489C7DE878B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1:52.615" v="169" actId="1076"/>
          <ac:picMkLst>
            <pc:docMk/>
            <pc:sldMk cId="1835465840" sldId="296"/>
            <ac:picMk id="9" creationId="{A427216E-5B4F-4B04-9E89-1ABFE006C770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2:07.115" v="173" actId="1076"/>
          <ac:picMkLst>
            <pc:docMk/>
            <pc:sldMk cId="1835465840" sldId="296"/>
            <ac:picMk id="10" creationId="{5550026B-DD87-4C41-A998-79E1250B4702}"/>
          </ac:picMkLst>
        </pc:picChg>
      </pc:sldChg>
      <pc:sldChg chg="addSp delSp modSp add del mod replId modClrScheme delDesignElem chgLayout">
        <pc:chgData name="Ethan Graham" userId="S::ethan.graham@cchs165.com::7851ce68-2a89-4c36-b558-49ab55808bc3" providerId="AD" clId="Web-{D67752A6-7466-5A7D-CACF-9A6A5029F090}" dt="2021-10-11T14:59:44.693" v="148"/>
        <pc:sldMkLst>
          <pc:docMk/>
          <pc:sldMk cId="3250987970" sldId="296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250987970" sldId="296"/>
            <ac:spMk id="2" creationId="{1DEE8131-027C-4E85-AA08-CB04F73208F7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3250987970" sldId="296"/>
            <ac:spMk id="18" creationId="{B10A1EB3-C927-4536-9880-11F77B7E097F}"/>
          </ac:spMkLst>
        </pc:spChg>
        <pc:picChg chg="del">
          <ac:chgData name="Ethan Graham" userId="S::ethan.graham@cchs165.com::7851ce68-2a89-4c36-b558-49ab55808bc3" providerId="AD" clId="Web-{D67752A6-7466-5A7D-CACF-9A6A5029F090}" dt="2021-10-11T14:35:26.527" v="80"/>
          <ac:picMkLst>
            <pc:docMk/>
            <pc:sldMk cId="3250987970" sldId="296"/>
            <ac:picMk id="3" creationId="{AD00F53F-F29C-49F7-A98C-F90FBB423FB8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6.418" v="79"/>
          <ac:picMkLst>
            <pc:docMk/>
            <pc:sldMk cId="3250987970" sldId="296"/>
            <ac:picMk id="4" creationId="{9938BEA2-E6E6-46D1-95DB-CFB4A044755E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8.668" v="81"/>
          <ac:picMkLst>
            <pc:docMk/>
            <pc:sldMk cId="3250987970" sldId="296"/>
            <ac:picMk id="5" creationId="{B026619B-2F35-4AA8-A7A1-CEE6E07EF2AE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8.777" v="82"/>
          <ac:picMkLst>
            <pc:docMk/>
            <pc:sldMk cId="3250987970" sldId="296"/>
            <ac:picMk id="6" creationId="{88992D4B-1462-40F8-BE87-48F71534A928}"/>
          </ac:picMkLst>
        </pc:picChg>
        <pc:picChg chg="add del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3250987970" sldId="296"/>
            <ac:picMk id="20" creationId="{D8C67178-C15E-489D-8DDF-CB1BD419478F}"/>
          </ac:picMkLst>
        </pc:picChg>
      </pc:sldChg>
      <pc:sldChg chg="addSp delSp modSp add del mod replId modClrScheme delDesignElem chgLayout">
        <pc:chgData name="Ethan Graham" userId="S::ethan.graham@cchs165.com::7851ce68-2a89-4c36-b558-49ab55808bc3" providerId="AD" clId="Web-{D67752A6-7466-5A7D-CACF-9A6A5029F090}" dt="2021-10-11T14:59:46.209" v="149"/>
        <pc:sldMkLst>
          <pc:docMk/>
          <pc:sldMk cId="1931720801" sldId="297"/>
        </pc:sldMkLst>
        <pc:spChg chg="mod ord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931720801" sldId="297"/>
            <ac:spMk id="2" creationId="{1DEE8131-027C-4E85-AA08-CB04F73208F7}"/>
          </ac:spMkLst>
        </pc:spChg>
        <pc:spChg chg="add del">
          <ac:chgData name="Ethan Graham" userId="S::ethan.graham@cchs165.com::7851ce68-2a89-4c36-b558-49ab55808bc3" providerId="AD" clId="Web-{D67752A6-7466-5A7D-CACF-9A6A5029F090}" dt="2021-10-11T14:58:13.693" v="128"/>
          <ac:spMkLst>
            <pc:docMk/>
            <pc:sldMk cId="1931720801" sldId="297"/>
            <ac:spMk id="18" creationId="{B10A1EB3-C927-4536-9880-11F77B7E097F}"/>
          </ac:spMkLst>
        </pc:spChg>
        <pc:picChg chg="del">
          <ac:chgData name="Ethan Graham" userId="S::ethan.graham@cchs165.com::7851ce68-2a89-4c36-b558-49ab55808bc3" providerId="AD" clId="Web-{D67752A6-7466-5A7D-CACF-9A6A5029F090}" dt="2021-10-11T14:35:30.449" v="84"/>
          <ac:picMkLst>
            <pc:docMk/>
            <pc:sldMk cId="1931720801" sldId="297"/>
            <ac:picMk id="3" creationId="{AD00F53F-F29C-49F7-A98C-F90FBB423FB8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29.590" v="83"/>
          <ac:picMkLst>
            <pc:docMk/>
            <pc:sldMk cId="1931720801" sldId="297"/>
            <ac:picMk id="4" creationId="{9938BEA2-E6E6-46D1-95DB-CFB4A044755E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32.168" v="85"/>
          <ac:picMkLst>
            <pc:docMk/>
            <pc:sldMk cId="1931720801" sldId="297"/>
            <ac:picMk id="5" creationId="{B026619B-2F35-4AA8-A7A1-CEE6E07EF2AE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4:35:33.730" v="86"/>
          <ac:picMkLst>
            <pc:docMk/>
            <pc:sldMk cId="1931720801" sldId="297"/>
            <ac:picMk id="6" creationId="{88992D4B-1462-40F8-BE87-48F71534A928}"/>
          </ac:picMkLst>
        </pc:picChg>
        <pc:picChg chg="add del">
          <ac:chgData name="Ethan Graham" userId="S::ethan.graham@cchs165.com::7851ce68-2a89-4c36-b558-49ab55808bc3" providerId="AD" clId="Web-{D67752A6-7466-5A7D-CACF-9A6A5029F090}" dt="2021-10-11T14:58:13.693" v="128"/>
          <ac:picMkLst>
            <pc:docMk/>
            <pc:sldMk cId="1931720801" sldId="297"/>
            <ac:picMk id="20" creationId="{D8C67178-C15E-489D-8DDF-CB1BD419478F}"/>
          </ac:picMkLst>
        </pc:picChg>
      </pc:sldChg>
      <pc:sldChg chg="addSp delSp modSp add replId">
        <pc:chgData name="Ethan Graham" userId="S::ethan.graham@cchs165.com::7851ce68-2a89-4c36-b558-49ab55808bc3" providerId="AD" clId="Web-{D67752A6-7466-5A7D-CACF-9A6A5029F090}" dt="2021-10-11T15:04:21.099" v="200" actId="1076"/>
        <pc:sldMkLst>
          <pc:docMk/>
          <pc:sldMk cId="2316046690" sldId="297"/>
        </pc:sldMkLst>
        <pc:picChg chg="del">
          <ac:chgData name="Ethan Graham" userId="S::ethan.graham@cchs165.com::7851ce68-2a89-4c36-b558-49ab55808bc3" providerId="AD" clId="Web-{D67752A6-7466-5A7D-CACF-9A6A5029F090}" dt="2021-10-11T15:02:14.256" v="174"/>
          <ac:picMkLst>
            <pc:docMk/>
            <pc:sldMk cId="2316046690" sldId="297"/>
            <ac:picMk id="3" creationId="{F86FFFCE-520D-409F-992F-5529D11B1666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02:15.021" v="175"/>
          <ac:picMkLst>
            <pc:docMk/>
            <pc:sldMk cId="2316046690" sldId="297"/>
            <ac:picMk id="4" creationId="{6B40F1DE-3814-4EB1-8003-159C4D998EB2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02:15.787" v="176"/>
          <ac:picMkLst>
            <pc:docMk/>
            <pc:sldMk cId="2316046690" sldId="297"/>
            <ac:picMk id="5" creationId="{843F17E1-411D-4B3B-8F32-59963DBCC5AB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02:16.599" v="177"/>
          <ac:picMkLst>
            <pc:docMk/>
            <pc:sldMk cId="2316046690" sldId="297"/>
            <ac:picMk id="6" creationId="{C7E53ABD-33C5-48F5-8BE7-12FAD42B9004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3:24.427" v="181" actId="1076"/>
          <ac:picMkLst>
            <pc:docMk/>
            <pc:sldMk cId="2316046690" sldId="297"/>
            <ac:picMk id="7" creationId="{6D63DF33-A616-42DA-9016-A7215A32D018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4:05.224" v="194" actId="1076"/>
          <ac:picMkLst>
            <pc:docMk/>
            <pc:sldMk cId="2316046690" sldId="297"/>
            <ac:picMk id="8" creationId="{D7A1A4DD-BEFA-472F-93F6-22CB3032E87E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4:14.037" v="197" actId="1076"/>
          <ac:picMkLst>
            <pc:docMk/>
            <pc:sldMk cId="2316046690" sldId="297"/>
            <ac:picMk id="9" creationId="{753927F0-A510-40E8-B702-4AFF891F7B98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04:21.099" v="200" actId="1076"/>
          <ac:picMkLst>
            <pc:docMk/>
            <pc:sldMk cId="2316046690" sldId="297"/>
            <ac:picMk id="10" creationId="{5730F847-9D54-4689-917B-895F48B12A9C}"/>
          </ac:picMkLst>
        </pc:picChg>
      </pc:sldChg>
      <pc:sldChg chg="addSp delSp modSp new">
        <pc:chgData name="Ethan Graham" userId="S::ethan.graham@cchs165.com::7851ce68-2a89-4c36-b558-49ab55808bc3" providerId="AD" clId="Web-{D67752A6-7466-5A7D-CACF-9A6A5029F090}" dt="2021-10-11T15:39:43.141" v="246" actId="1076"/>
        <pc:sldMkLst>
          <pc:docMk/>
          <pc:sldMk cId="44342606" sldId="298"/>
        </pc:sldMkLst>
        <pc:spChg chg="mod">
          <ac:chgData name="Ethan Graham" userId="S::ethan.graham@cchs165.com::7851ce68-2a89-4c36-b558-49ab55808bc3" providerId="AD" clId="Web-{D67752A6-7466-5A7D-CACF-9A6A5029F090}" dt="2021-10-11T15:39:12.969" v="236" actId="1076"/>
          <ac:spMkLst>
            <pc:docMk/>
            <pc:sldMk cId="44342606" sldId="298"/>
            <ac:spMk id="2" creationId="{EAE027EF-38BC-4E30-A507-6D0B3A043BBB}"/>
          </ac:spMkLst>
        </pc:spChg>
        <pc:spChg chg="del">
          <ac:chgData name="Ethan Graham" userId="S::ethan.graham@cchs165.com::7851ce68-2a89-4c36-b558-49ab55808bc3" providerId="AD" clId="Web-{D67752A6-7466-5A7D-CACF-9A6A5029F090}" dt="2021-10-11T15:39:14.188" v="237"/>
          <ac:spMkLst>
            <pc:docMk/>
            <pc:sldMk cId="44342606" sldId="298"/>
            <ac:spMk id="3" creationId="{31A0CBD6-16C7-43E5-AF9B-4D5C477FBB6F}"/>
          </ac:spMkLst>
        </pc:spChg>
        <pc:picChg chg="add mod">
          <ac:chgData name="Ethan Graham" userId="S::ethan.graham@cchs165.com::7851ce68-2a89-4c36-b558-49ab55808bc3" providerId="AD" clId="Web-{D67752A6-7466-5A7D-CACF-9A6A5029F090}" dt="2021-10-11T15:39:38.625" v="245" actId="1076"/>
          <ac:picMkLst>
            <pc:docMk/>
            <pc:sldMk cId="44342606" sldId="298"/>
            <ac:picMk id="4" creationId="{28AF3660-1D7A-4D8A-84A1-C66DCFDF0313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39:43.141" v="246" actId="1076"/>
          <ac:picMkLst>
            <pc:docMk/>
            <pc:sldMk cId="44342606" sldId="298"/>
            <ac:picMk id="5" creationId="{439B5E69-33B3-4590-AEC8-879891E3724D}"/>
          </ac:picMkLst>
        </pc:picChg>
      </pc:sldChg>
      <pc:sldChg chg="addSp delSp modSp add replId">
        <pc:chgData name="Ethan Graham" userId="S::ethan.graham@cchs165.com::7851ce68-2a89-4c36-b558-49ab55808bc3" providerId="AD" clId="Web-{D67752A6-7466-5A7D-CACF-9A6A5029F090}" dt="2021-10-11T15:40:37.469" v="264" actId="1076"/>
        <pc:sldMkLst>
          <pc:docMk/>
          <pc:sldMk cId="1174873638" sldId="299"/>
        </pc:sldMkLst>
        <pc:picChg chg="add mod">
          <ac:chgData name="Ethan Graham" userId="S::ethan.graham@cchs165.com::7851ce68-2a89-4c36-b558-49ab55808bc3" providerId="AD" clId="Web-{D67752A6-7466-5A7D-CACF-9A6A5029F090}" dt="2021-10-11T15:40:13.781" v="256" actId="1076"/>
          <ac:picMkLst>
            <pc:docMk/>
            <pc:sldMk cId="1174873638" sldId="299"/>
            <ac:picMk id="3" creationId="{E2DE2F6A-7318-4A3A-A7ED-4E95F644B7A0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39:54.063" v="249"/>
          <ac:picMkLst>
            <pc:docMk/>
            <pc:sldMk cId="1174873638" sldId="299"/>
            <ac:picMk id="4" creationId="{28AF3660-1D7A-4D8A-84A1-C66DCFDF0313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39:54.891" v="250"/>
          <ac:picMkLst>
            <pc:docMk/>
            <pc:sldMk cId="1174873638" sldId="299"/>
            <ac:picMk id="5" creationId="{439B5E69-33B3-4590-AEC8-879891E3724D}"/>
          </ac:picMkLst>
        </pc:picChg>
        <pc:picChg chg="add del mod">
          <ac:chgData name="Ethan Graham" userId="S::ethan.graham@cchs165.com::7851ce68-2a89-4c36-b558-49ab55808bc3" providerId="AD" clId="Web-{D67752A6-7466-5A7D-CACF-9A6A5029F090}" dt="2021-10-11T15:40:26.094" v="260"/>
          <ac:picMkLst>
            <pc:docMk/>
            <pc:sldMk cId="1174873638" sldId="299"/>
            <ac:picMk id="6" creationId="{3992A0B1-5075-421E-BF39-8DF4AE49A58F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40:37.469" v="264" actId="1076"/>
          <ac:picMkLst>
            <pc:docMk/>
            <pc:sldMk cId="1174873638" sldId="299"/>
            <ac:picMk id="7" creationId="{315100AD-D052-479C-8B22-738095CFC158}"/>
          </ac:picMkLst>
        </pc:picChg>
      </pc:sldChg>
      <pc:sldChg chg="addSp delSp modSp add replId">
        <pc:chgData name="Ethan Graham" userId="S::ethan.graham@cchs165.com::7851ce68-2a89-4c36-b558-49ab55808bc3" providerId="AD" clId="Web-{D67752A6-7466-5A7D-CACF-9A6A5029F090}" dt="2021-10-11T15:41:08.422" v="271" actId="14100"/>
        <pc:sldMkLst>
          <pc:docMk/>
          <pc:sldMk cId="621199883" sldId="300"/>
        </pc:sldMkLst>
        <pc:picChg chg="add mod">
          <ac:chgData name="Ethan Graham" userId="S::ethan.graham@cchs165.com::7851ce68-2a89-4c36-b558-49ab55808bc3" providerId="AD" clId="Web-{D67752A6-7466-5A7D-CACF-9A6A5029F090}" dt="2021-10-11T15:40:58.625" v="268" actId="1076"/>
          <ac:picMkLst>
            <pc:docMk/>
            <pc:sldMk cId="621199883" sldId="300"/>
            <ac:picMk id="3" creationId="{092D19C2-6034-4410-99AD-92F15B6BC090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39:55.938" v="251"/>
          <ac:picMkLst>
            <pc:docMk/>
            <pc:sldMk cId="621199883" sldId="300"/>
            <ac:picMk id="4" creationId="{28AF3660-1D7A-4D8A-84A1-C66DCFDF0313}"/>
          </ac:picMkLst>
        </pc:picChg>
        <pc:picChg chg="del">
          <ac:chgData name="Ethan Graham" userId="S::ethan.graham@cchs165.com::7851ce68-2a89-4c36-b558-49ab55808bc3" providerId="AD" clId="Web-{D67752A6-7466-5A7D-CACF-9A6A5029F090}" dt="2021-10-11T15:39:57.469" v="252"/>
          <ac:picMkLst>
            <pc:docMk/>
            <pc:sldMk cId="621199883" sldId="300"/>
            <ac:picMk id="5" creationId="{439B5E69-33B3-4590-AEC8-879891E3724D}"/>
          </ac:picMkLst>
        </pc:picChg>
        <pc:picChg chg="add mod">
          <ac:chgData name="Ethan Graham" userId="S::ethan.graham@cchs165.com::7851ce68-2a89-4c36-b558-49ab55808bc3" providerId="AD" clId="Web-{D67752A6-7466-5A7D-CACF-9A6A5029F090}" dt="2021-10-11T15:41:08.422" v="271" actId="14100"/>
          <ac:picMkLst>
            <pc:docMk/>
            <pc:sldMk cId="621199883" sldId="300"/>
            <ac:picMk id="6" creationId="{8D5B1482-42DE-4771-830D-A73D86C5CDF2}"/>
          </ac:picMkLst>
        </pc:picChg>
      </pc:sldChg>
      <pc:sldMasterChg chg="add del addSldLayout delSldLayout">
        <pc:chgData name="Ethan Graham" userId="S::ethan.graham@cchs165.com::7851ce68-2a89-4c36-b558-49ab55808bc3" providerId="AD" clId="Web-{D67752A6-7466-5A7D-CACF-9A6A5029F090}" dt="2021-10-11T14:58:13.693" v="128"/>
        <pc:sldMasterMkLst>
          <pc:docMk/>
          <pc:sldMasterMk cId="0" sldId="2147483648"/>
        </pc:sldMasterMkLst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59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61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63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64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65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66"/>
          </pc:sldLayoutMkLst>
        </pc:sldLayoutChg>
        <pc:sldLayoutChg chg="add del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0" sldId="2147483648"/>
            <pc:sldLayoutMk cId="0" sldId="2147483667"/>
          </pc:sldLayoutMkLst>
        </pc:sldLayoutChg>
      </pc:sldMasterChg>
      <pc:sldMasterChg chg="add del addSldLayout delSldLayout modSldLayout">
        <pc:chgData name="Ethan Graham" userId="S::ethan.graham@cchs165.com::7851ce68-2a89-4c36-b558-49ab55808bc3" providerId="AD" clId="Web-{D67752A6-7466-5A7D-CACF-9A6A5029F090}" dt="2021-10-11T14:58:13.693" v="128"/>
        <pc:sldMasterMkLst>
          <pc:docMk/>
          <pc:sldMasterMk cId="1780610614" sldId="2147483668"/>
        </pc:sldMasterMkLst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1415832676" sldId="2147483669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2270388708" sldId="2147483670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4239087058" sldId="2147483671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1045150709" sldId="2147483672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3501305285" sldId="2147483673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3492524332" sldId="2147483674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398929115" sldId="2147483675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4233074104" sldId="2147483676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1453184986" sldId="2147483677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1041884947" sldId="2147483678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745056583" sldId="2147483679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4241080119" sldId="2147483680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3789242460" sldId="2147483681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3007283348" sldId="2147483682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148451523" sldId="2147483683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454515579" sldId="2147483684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13.693" v="128"/>
          <pc:sldLayoutMkLst>
            <pc:docMk/>
            <pc:sldMasterMk cId="1780610614" sldId="2147483668"/>
            <pc:sldLayoutMk cId="2536168928" sldId="2147483685"/>
          </pc:sldLayoutMkLst>
        </pc:sldLayoutChg>
      </pc:sldMasterChg>
      <pc:sldMasterChg chg="add del addSldLayout delSldLayout modSldLayout">
        <pc:chgData name="Ethan Graham" userId="S::ethan.graham@cchs165.com::7851ce68-2a89-4c36-b558-49ab55808bc3" providerId="AD" clId="Web-{D67752A6-7466-5A7D-CACF-9A6A5029F090}" dt="2021-10-11T14:58:00.224" v="127"/>
        <pc:sldMasterMkLst>
          <pc:docMk/>
          <pc:sldMasterMk cId="2403032336" sldId="2147483686"/>
        </pc:sldMasterMkLst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465438752" sldId="2147483687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853371934" sldId="2147483688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3168378235" sldId="2147483689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3561329409" sldId="2147483690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3973441736" sldId="2147483691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3548241838" sldId="2147483692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967945828" sldId="2147483693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4026903071" sldId="2147483694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500432521" sldId="2147483695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2881707829" sldId="2147483696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283862115" sldId="2147483697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968699375" sldId="2147483698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3398259619" sldId="2147483699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586309972" sldId="2147483700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2849399242" sldId="2147483701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2570973339" sldId="2147483702"/>
          </pc:sldLayoutMkLst>
        </pc:sldLayoutChg>
        <pc:sldLayoutChg chg="add del mod replId">
          <pc:chgData name="Ethan Graham" userId="S::ethan.graham@cchs165.com::7851ce68-2a89-4c36-b558-49ab55808bc3" providerId="AD" clId="Web-{D67752A6-7466-5A7D-CACF-9A6A5029F090}" dt="2021-10-11T14:58:00.224" v="127"/>
          <pc:sldLayoutMkLst>
            <pc:docMk/>
            <pc:sldMasterMk cId="2403032336" sldId="2147483686"/>
            <pc:sldLayoutMk cId="1979155398" sldId="2147483703"/>
          </pc:sldLayoutMkLst>
        </pc:sldLayoutChg>
      </pc:sldMasterChg>
    </pc:docChg>
  </pc:docChgLst>
  <pc:docChgLst>
    <pc:chgData name="Ethan Graham" userId="S::ethan.graham@cchs165.com::7851ce68-2a89-4c36-b558-49ab55808bc3" providerId="AD" clId="Web-{85461F29-C285-78D8-8734-F67F25480B9B}"/>
    <pc:docChg chg="modSld">
      <pc:chgData name="Ethan Graham" userId="S::ethan.graham@cchs165.com::7851ce68-2a89-4c36-b558-49ab55808bc3" providerId="AD" clId="Web-{85461F29-C285-78D8-8734-F67F25480B9B}" dt="2021-10-08T19:06:55.778" v="250"/>
      <pc:docMkLst>
        <pc:docMk/>
      </pc:docMkLst>
      <pc:sldChg chg="addSp delSp modSp">
        <pc:chgData name="Ethan Graham" userId="S::ethan.graham@cchs165.com::7851ce68-2a89-4c36-b558-49ab55808bc3" providerId="AD" clId="Web-{85461F29-C285-78D8-8734-F67F25480B9B}" dt="2021-10-08T19:06:55.778" v="250"/>
        <pc:sldMkLst>
          <pc:docMk/>
          <pc:sldMk cId="2882926815" sldId="258"/>
        </pc:sldMkLst>
        <pc:spChg chg="del">
          <ac:chgData name="Ethan Graham" userId="S::ethan.graham@cchs165.com::7851ce68-2a89-4c36-b558-49ab55808bc3" providerId="AD" clId="Web-{85461F29-C285-78D8-8734-F67F25480B9B}" dt="2021-10-08T19:06:38.747" v="243"/>
          <ac:spMkLst>
            <pc:docMk/>
            <pc:sldMk cId="2882926815" sldId="258"/>
            <ac:spMk id="3" creationId="{71911368-B731-4454-BAE2-E04E0A6C4B39}"/>
          </ac:spMkLst>
        </pc:spChg>
        <pc:spChg chg="add del mod">
          <ac:chgData name="Ethan Graham" userId="S::ethan.graham@cchs165.com::7851ce68-2a89-4c36-b558-49ab55808bc3" providerId="AD" clId="Web-{85461F29-C285-78D8-8734-F67F25480B9B}" dt="2021-10-08T19:06:41.028" v="244"/>
          <ac:spMkLst>
            <pc:docMk/>
            <pc:sldMk cId="2882926815" sldId="258"/>
            <ac:spMk id="6" creationId="{957DC9DA-CADC-4EE1-86B4-CC559341308D}"/>
          </ac:spMkLst>
        </pc:spChg>
        <pc:graphicFrameChg chg="add mod modGraphic">
          <ac:chgData name="Ethan Graham" userId="S::ethan.graham@cchs165.com::7851ce68-2a89-4c36-b558-49ab55808bc3" providerId="AD" clId="Web-{85461F29-C285-78D8-8734-F67F25480B9B}" dt="2021-10-08T19:06:55.778" v="250"/>
          <ac:graphicFrameMkLst>
            <pc:docMk/>
            <pc:sldMk cId="2882926815" sldId="258"/>
            <ac:graphicFrameMk id="4" creationId="{ADC9BE9A-F931-4501-B43E-D932496A4865}"/>
          </ac:graphicFrameMkLst>
        </pc:graphicFrameChg>
      </pc:sldChg>
      <pc:sldChg chg="addSp delSp modSp">
        <pc:chgData name="Ethan Graham" userId="S::ethan.graham@cchs165.com::7851ce68-2a89-4c36-b558-49ab55808bc3" providerId="AD" clId="Web-{85461F29-C285-78D8-8734-F67F25480B9B}" dt="2021-10-08T19:03:32.123" v="19" actId="1076"/>
        <pc:sldMkLst>
          <pc:docMk/>
          <pc:sldMk cId="2590006234" sldId="269"/>
        </pc:sldMkLst>
        <pc:spChg chg="mod">
          <ac:chgData name="Ethan Graham" userId="S::ethan.graham@cchs165.com::7851ce68-2a89-4c36-b558-49ab55808bc3" providerId="AD" clId="Web-{85461F29-C285-78D8-8734-F67F25480B9B}" dt="2021-10-08T19:00:36.842" v="3" actId="14100"/>
          <ac:spMkLst>
            <pc:docMk/>
            <pc:sldMk cId="2590006234" sldId="269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85461F29-C285-78D8-8734-F67F25480B9B}" dt="2021-10-08T19:00:30.514" v="0"/>
          <ac:spMkLst>
            <pc:docMk/>
            <pc:sldMk cId="2590006234" sldId="269"/>
            <ac:spMk id="3" creationId="{71911368-B731-4454-BAE2-E04E0A6C4B39}"/>
          </ac:spMkLst>
        </pc:spChg>
        <pc:picChg chg="add mod">
          <ac:chgData name="Ethan Graham" userId="S::ethan.graham@cchs165.com::7851ce68-2a89-4c36-b558-49ab55808bc3" providerId="AD" clId="Web-{85461F29-C285-78D8-8734-F67F25480B9B}" dt="2021-10-08T19:02:38.436" v="13" actId="1076"/>
          <ac:picMkLst>
            <pc:docMk/>
            <pc:sldMk cId="2590006234" sldId="269"/>
            <ac:picMk id="4" creationId="{91D94FA9-BB16-4B1E-8B56-7702F640F180}"/>
          </ac:picMkLst>
        </pc:picChg>
        <pc:picChg chg="add mod">
          <ac:chgData name="Ethan Graham" userId="S::ethan.graham@cchs165.com::7851ce68-2a89-4c36-b558-49ab55808bc3" providerId="AD" clId="Web-{85461F29-C285-78D8-8734-F67F25480B9B}" dt="2021-10-08T19:02:41.045" v="14" actId="1076"/>
          <ac:picMkLst>
            <pc:docMk/>
            <pc:sldMk cId="2590006234" sldId="269"/>
            <ac:picMk id="5" creationId="{33196C26-D1DB-4C45-9748-73E978EE9A54}"/>
          </ac:picMkLst>
        </pc:picChg>
        <pc:picChg chg="add mod">
          <ac:chgData name="Ethan Graham" userId="S::ethan.graham@cchs165.com::7851ce68-2a89-4c36-b558-49ab55808bc3" providerId="AD" clId="Web-{85461F29-C285-78D8-8734-F67F25480B9B}" dt="2021-10-08T19:02:44.873" v="15" actId="1076"/>
          <ac:picMkLst>
            <pc:docMk/>
            <pc:sldMk cId="2590006234" sldId="269"/>
            <ac:picMk id="6" creationId="{115AE1DC-ABA5-4DD6-BFA7-B0A617EB5D4E}"/>
          </ac:picMkLst>
        </pc:picChg>
        <pc:picChg chg="add mod">
          <ac:chgData name="Ethan Graham" userId="S::ethan.graham@cchs165.com::7851ce68-2a89-4c36-b558-49ab55808bc3" providerId="AD" clId="Web-{85461F29-C285-78D8-8734-F67F25480B9B}" dt="2021-10-08T19:03:11.576" v="17" actId="1076"/>
          <ac:picMkLst>
            <pc:docMk/>
            <pc:sldMk cId="2590006234" sldId="269"/>
            <ac:picMk id="7" creationId="{72486605-150C-40ED-A9F5-E3BA742847CB}"/>
          </ac:picMkLst>
        </pc:picChg>
        <pc:picChg chg="add mod">
          <ac:chgData name="Ethan Graham" userId="S::ethan.graham@cchs165.com::7851ce68-2a89-4c36-b558-49ab55808bc3" providerId="AD" clId="Web-{85461F29-C285-78D8-8734-F67F25480B9B}" dt="2021-10-08T19:03:32.123" v="19" actId="1076"/>
          <ac:picMkLst>
            <pc:docMk/>
            <pc:sldMk cId="2590006234" sldId="269"/>
            <ac:picMk id="8" creationId="{D1AB8BF6-9118-4F57-A6CE-1B1FA6ED83F8}"/>
          </ac:picMkLst>
        </pc:picChg>
      </pc:sldChg>
    </pc:docChg>
  </pc:docChgLst>
  <pc:docChgLst>
    <pc:chgData name="Ethan Graham" userId="S::ethan.graham@cchs165.com::7851ce68-2a89-4c36-b558-49ab55808bc3" providerId="AD" clId="Web-{E00AE471-7416-ABCE-9557-D0B897A80BBC}"/>
    <pc:docChg chg="addSld modSld">
      <pc:chgData name="Ethan Graham" userId="S::ethan.graham@cchs165.com::7851ce68-2a89-4c36-b558-49ab55808bc3" providerId="AD" clId="Web-{E00AE471-7416-ABCE-9557-D0B897A80BBC}" dt="2021-10-05T23:52:30.709" v="94"/>
      <pc:docMkLst>
        <pc:docMk/>
      </pc:docMkLst>
      <pc:sldChg chg="addSp modSp mod setBg addAnim delAnim">
        <pc:chgData name="Ethan Graham" userId="S::ethan.graham@cchs165.com::7851ce68-2a89-4c36-b558-49ab55808bc3" providerId="AD" clId="Web-{E00AE471-7416-ABCE-9557-D0B897A80BBC}" dt="2021-10-05T21:45:21.877" v="15"/>
        <pc:sldMkLst>
          <pc:docMk/>
          <pc:sldMk cId="2979223466" sldId="256"/>
        </pc:sldMkLst>
        <pc:spChg chg="mod">
          <ac:chgData name="Ethan Graham" userId="S::ethan.graham@cchs165.com::7851ce68-2a89-4c36-b558-49ab55808bc3" providerId="AD" clId="Web-{E00AE471-7416-ABCE-9557-D0B897A80BBC}" dt="2021-10-05T21:45:21.877" v="15"/>
          <ac:spMkLst>
            <pc:docMk/>
            <pc:sldMk cId="2979223466" sldId="256"/>
            <ac:spMk id="2" creationId="{00000000-0000-0000-0000-000000000000}"/>
          </ac:spMkLst>
        </pc:spChg>
        <pc:spChg chg="mod">
          <ac:chgData name="Ethan Graham" userId="S::ethan.graham@cchs165.com::7851ce68-2a89-4c36-b558-49ab55808bc3" providerId="AD" clId="Web-{E00AE471-7416-ABCE-9557-D0B897A80BBC}" dt="2021-10-05T21:45:21.877" v="15"/>
          <ac:spMkLst>
            <pc:docMk/>
            <pc:sldMk cId="2979223466" sldId="256"/>
            <ac:spMk id="3" creationId="{00000000-0000-0000-0000-000000000000}"/>
          </ac:spMkLst>
        </pc:spChg>
        <pc:picChg chg="add mod">
          <ac:chgData name="Ethan Graham" userId="S::ethan.graham@cchs165.com::7851ce68-2a89-4c36-b558-49ab55808bc3" providerId="AD" clId="Web-{E00AE471-7416-ABCE-9557-D0B897A80BBC}" dt="2021-10-05T21:45:21.877" v="15"/>
          <ac:picMkLst>
            <pc:docMk/>
            <pc:sldMk cId="2979223466" sldId="256"/>
            <ac:picMk id="4" creationId="{4F4F5D6C-B510-474D-B1EF-0DEA525230CA}"/>
          </ac:picMkLst>
        </pc:picChg>
      </pc:sldChg>
      <pc:sldChg chg="addSp delSp modSp">
        <pc:chgData name="Ethan Graham" userId="S::ethan.graham@cchs165.com::7851ce68-2a89-4c36-b558-49ab55808bc3" providerId="AD" clId="Web-{E00AE471-7416-ABCE-9557-D0B897A80BBC}" dt="2021-10-05T21:49:34.377" v="25" actId="1076"/>
        <pc:sldMkLst>
          <pc:docMk/>
          <pc:sldMk cId="3520517266" sldId="261"/>
        </pc:sldMkLst>
        <pc:spChg chg="mod">
          <ac:chgData name="Ethan Graham" userId="S::ethan.graham@cchs165.com::7851ce68-2a89-4c36-b558-49ab55808bc3" providerId="AD" clId="Web-{E00AE471-7416-ABCE-9557-D0B897A80BBC}" dt="2021-10-05T21:49:27.518" v="22" actId="14100"/>
          <ac:spMkLst>
            <pc:docMk/>
            <pc:sldMk cId="3520517266" sldId="261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E00AE471-7416-ABCE-9557-D0B897A80BBC}" dt="2021-10-05T21:49:06.768" v="16"/>
          <ac:spMkLst>
            <pc:docMk/>
            <pc:sldMk cId="3520517266" sldId="261"/>
            <ac:spMk id="3" creationId="{71911368-B731-4454-BAE2-E04E0A6C4B39}"/>
          </ac:spMkLst>
        </pc:spChg>
        <pc:picChg chg="add mod ord">
          <ac:chgData name="Ethan Graham" userId="S::ethan.graham@cchs165.com::7851ce68-2a89-4c36-b558-49ab55808bc3" providerId="AD" clId="Web-{E00AE471-7416-ABCE-9557-D0B897A80BBC}" dt="2021-10-05T21:49:34.377" v="25" actId="1076"/>
          <ac:picMkLst>
            <pc:docMk/>
            <pc:sldMk cId="3520517266" sldId="261"/>
            <ac:picMk id="4" creationId="{E72A893F-F4AD-45F8-92A0-2611B9794CCA}"/>
          </ac:picMkLst>
        </pc:picChg>
      </pc:sldChg>
      <pc:sldChg chg="modSp">
        <pc:chgData name="Ethan Graham" userId="S::ethan.graham@cchs165.com::7851ce68-2a89-4c36-b558-49ab55808bc3" providerId="AD" clId="Web-{E00AE471-7416-ABCE-9557-D0B897A80BBC}" dt="2021-10-05T23:49:14.192" v="89" actId="20577"/>
        <pc:sldMkLst>
          <pc:docMk/>
          <pc:sldMk cId="490877239" sldId="266"/>
        </pc:sldMkLst>
        <pc:spChg chg="mod">
          <ac:chgData name="Ethan Graham" userId="S::ethan.graham@cchs165.com::7851ce68-2a89-4c36-b558-49ab55808bc3" providerId="AD" clId="Web-{E00AE471-7416-ABCE-9557-D0B897A80BBC}" dt="2021-10-05T23:49:14.192" v="89" actId="20577"/>
          <ac:spMkLst>
            <pc:docMk/>
            <pc:sldMk cId="490877239" sldId="266"/>
            <ac:spMk id="2" creationId="{1DEE8131-027C-4E85-AA08-CB04F73208F7}"/>
          </ac:spMkLst>
        </pc:spChg>
      </pc:sldChg>
      <pc:sldChg chg="modSp">
        <pc:chgData name="Ethan Graham" userId="S::ethan.graham@cchs165.com::7851ce68-2a89-4c36-b558-49ab55808bc3" providerId="AD" clId="Web-{E00AE471-7416-ABCE-9557-D0B897A80BBC}" dt="2021-10-05T23:49:21.661" v="90" actId="20577"/>
        <pc:sldMkLst>
          <pc:docMk/>
          <pc:sldMk cId="308558527" sldId="268"/>
        </pc:sldMkLst>
        <pc:spChg chg="mod">
          <ac:chgData name="Ethan Graham" userId="S::ethan.graham@cchs165.com::7851ce68-2a89-4c36-b558-49ab55808bc3" providerId="AD" clId="Web-{E00AE471-7416-ABCE-9557-D0B897A80BBC}" dt="2021-10-05T23:49:21.661" v="90" actId="20577"/>
          <ac:spMkLst>
            <pc:docMk/>
            <pc:sldMk cId="308558527" sldId="268"/>
            <ac:spMk id="2" creationId="{1DEE8131-027C-4E85-AA08-CB04F73208F7}"/>
          </ac:spMkLst>
        </pc:spChg>
      </pc:sldChg>
      <pc:sldChg chg="addSp delSp modSp">
        <pc:chgData name="Ethan Graham" userId="S::ethan.graham@cchs165.com::7851ce68-2a89-4c36-b558-49ab55808bc3" providerId="AD" clId="Web-{E00AE471-7416-ABCE-9557-D0B897A80BBC}" dt="2021-10-05T23:12:58.092" v="72" actId="1076"/>
        <pc:sldMkLst>
          <pc:docMk/>
          <pc:sldMk cId="2485713978" sldId="271"/>
        </pc:sldMkLst>
        <pc:spChg chg="mod">
          <ac:chgData name="Ethan Graham" userId="S::ethan.graham@cchs165.com::7851ce68-2a89-4c36-b558-49ab55808bc3" providerId="AD" clId="Web-{E00AE471-7416-ABCE-9557-D0B897A80BBC}" dt="2021-10-05T22:08:28.942" v="33" actId="20577"/>
          <ac:spMkLst>
            <pc:docMk/>
            <pc:sldMk cId="2485713978" sldId="271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E00AE471-7416-ABCE-9557-D0B897A80BBC}" dt="2021-10-05T22:08:12.286" v="26"/>
          <ac:spMkLst>
            <pc:docMk/>
            <pc:sldMk cId="2485713978" sldId="271"/>
            <ac:spMk id="3" creationId="{71911368-B731-4454-BAE2-E04E0A6C4B39}"/>
          </ac:spMkLst>
        </pc:spChg>
        <pc:picChg chg="add del mod">
          <ac:chgData name="Ethan Graham" userId="S::ethan.graham@cchs165.com::7851ce68-2a89-4c36-b558-49ab55808bc3" providerId="AD" clId="Web-{E00AE471-7416-ABCE-9557-D0B897A80BBC}" dt="2021-10-05T23:12:47.654" v="67"/>
          <ac:picMkLst>
            <pc:docMk/>
            <pc:sldMk cId="2485713978" sldId="271"/>
            <ac:picMk id="3" creationId="{3E59F5DF-7CF3-472C-AC3D-C433C42E782A}"/>
          </ac:picMkLst>
        </pc:picChg>
        <pc:picChg chg="add del mod">
          <ac:chgData name="Ethan Graham" userId="S::ethan.graham@cchs165.com::7851ce68-2a89-4c36-b558-49ab55808bc3" providerId="AD" clId="Web-{E00AE471-7416-ABCE-9557-D0B897A80BBC}" dt="2021-10-05T23:12:21.061" v="61"/>
          <ac:picMkLst>
            <pc:docMk/>
            <pc:sldMk cId="2485713978" sldId="271"/>
            <ac:picMk id="4" creationId="{D3F2C694-88B2-4925-8F1C-68CB76BA4D55}"/>
          </ac:picMkLst>
        </pc:picChg>
        <pc:picChg chg="add mod">
          <ac:chgData name="Ethan Graham" userId="S::ethan.graham@cchs165.com::7851ce68-2a89-4c36-b558-49ab55808bc3" providerId="AD" clId="Web-{E00AE471-7416-ABCE-9557-D0B897A80BBC}" dt="2021-10-05T23:12:58.092" v="72" actId="1076"/>
          <ac:picMkLst>
            <pc:docMk/>
            <pc:sldMk cId="2485713978" sldId="271"/>
            <ac:picMk id="5" creationId="{F601F017-902F-42C1-9900-8DFEEEC16983}"/>
          </ac:picMkLst>
        </pc:picChg>
      </pc:sldChg>
      <pc:sldChg chg="addSp delSp modSp">
        <pc:chgData name="Ethan Graham" userId="S::ethan.graham@cchs165.com::7851ce68-2a89-4c36-b558-49ab55808bc3" providerId="AD" clId="Web-{E00AE471-7416-ABCE-9557-D0B897A80BBC}" dt="2021-10-05T23:09:30.356" v="57" actId="1076"/>
        <pc:sldMkLst>
          <pc:docMk/>
          <pc:sldMk cId="513710025" sldId="272"/>
        </pc:sldMkLst>
        <pc:spChg chg="mod">
          <ac:chgData name="Ethan Graham" userId="S::ethan.graham@cchs165.com::7851ce68-2a89-4c36-b558-49ab55808bc3" providerId="AD" clId="Web-{E00AE471-7416-ABCE-9557-D0B897A80BBC}" dt="2021-10-05T23:09:23.028" v="54"/>
          <ac:spMkLst>
            <pc:docMk/>
            <pc:sldMk cId="513710025" sldId="272"/>
            <ac:spMk id="2" creationId="{1DEE8131-027C-4E85-AA08-CB04F73208F7}"/>
          </ac:spMkLst>
        </pc:spChg>
        <pc:spChg chg="del mod">
          <ac:chgData name="Ethan Graham" userId="S::ethan.graham@cchs165.com::7851ce68-2a89-4c36-b558-49ab55808bc3" providerId="AD" clId="Web-{E00AE471-7416-ABCE-9557-D0B897A80BBC}" dt="2021-10-05T23:09:00.559" v="46"/>
          <ac:spMkLst>
            <pc:docMk/>
            <pc:sldMk cId="513710025" sldId="272"/>
            <ac:spMk id="3" creationId="{71911368-B731-4454-BAE2-E04E0A6C4B39}"/>
          </ac:spMkLst>
        </pc:spChg>
        <pc:picChg chg="add mod">
          <ac:chgData name="Ethan Graham" userId="S::ethan.graham@cchs165.com::7851ce68-2a89-4c36-b558-49ab55808bc3" providerId="AD" clId="Web-{E00AE471-7416-ABCE-9557-D0B897A80BBC}" dt="2021-10-05T23:09:30.356" v="57" actId="1076"/>
          <ac:picMkLst>
            <pc:docMk/>
            <pc:sldMk cId="513710025" sldId="272"/>
            <ac:picMk id="4" creationId="{EFC09273-A240-4CC7-B717-714294AFC8E2}"/>
          </ac:picMkLst>
        </pc:picChg>
      </pc:sldChg>
      <pc:sldChg chg="modSp">
        <pc:chgData name="Ethan Graham" userId="S::ethan.graham@cchs165.com::7851ce68-2a89-4c36-b558-49ab55808bc3" providerId="AD" clId="Web-{E00AE471-7416-ABCE-9557-D0B897A80BBC}" dt="2021-10-05T23:52:30.709" v="94"/>
        <pc:sldMkLst>
          <pc:docMk/>
          <pc:sldMk cId="3813439680" sldId="274"/>
        </pc:sldMkLst>
        <pc:spChg chg="mod">
          <ac:chgData name="Ethan Graham" userId="S::ethan.graham@cchs165.com::7851ce68-2a89-4c36-b558-49ab55808bc3" providerId="AD" clId="Web-{E00AE471-7416-ABCE-9557-D0B897A80BBC}" dt="2021-10-05T23:52:30.709" v="94"/>
          <ac:spMkLst>
            <pc:docMk/>
            <pc:sldMk cId="3813439680" sldId="274"/>
            <ac:spMk id="2" creationId="{1DEE8131-027C-4E85-AA08-CB04F73208F7}"/>
          </ac:spMkLst>
        </pc:spChg>
      </pc:sldChg>
      <pc:sldChg chg="addSp delSp new">
        <pc:chgData name="Ethan Graham" userId="S::ethan.graham@cchs165.com::7851ce68-2a89-4c36-b558-49ab55808bc3" providerId="AD" clId="Web-{E00AE471-7416-ABCE-9557-D0B897A80BBC}" dt="2021-10-05T21:44:02.236" v="2"/>
        <pc:sldMkLst>
          <pc:docMk/>
          <pc:sldMk cId="618812062" sldId="282"/>
        </pc:sldMkLst>
        <pc:spChg chg="add del">
          <ac:chgData name="Ethan Graham" userId="S::ethan.graham@cchs165.com::7851ce68-2a89-4c36-b558-49ab55808bc3" providerId="AD" clId="Web-{E00AE471-7416-ABCE-9557-D0B897A80BBC}" dt="2021-10-05T21:44:02.236" v="2"/>
          <ac:spMkLst>
            <pc:docMk/>
            <pc:sldMk cId="618812062" sldId="282"/>
            <ac:spMk id="2" creationId="{2519023C-F87D-4BA6-B9E5-A0C6409409BD}"/>
          </ac:spMkLst>
        </pc:spChg>
      </pc:sldChg>
      <pc:sldChg chg="addSp delSp modSp new">
        <pc:chgData name="Ethan Graham" userId="S::ethan.graham@cchs165.com::7851ce68-2a89-4c36-b558-49ab55808bc3" providerId="AD" clId="Web-{E00AE471-7416-ABCE-9557-D0B897A80BBC}" dt="2021-10-05T23:39:01.673" v="74" actId="1076"/>
        <pc:sldMkLst>
          <pc:docMk/>
          <pc:sldMk cId="1485699025" sldId="283"/>
        </pc:sldMkLst>
        <pc:spChg chg="del">
          <ac:chgData name="Ethan Graham" userId="S::ethan.graham@cchs165.com::7851ce68-2a89-4c36-b558-49ab55808bc3" providerId="AD" clId="Web-{E00AE471-7416-ABCE-9557-D0B897A80BBC}" dt="2021-10-05T22:29:30.007" v="42"/>
          <ac:spMkLst>
            <pc:docMk/>
            <pc:sldMk cId="1485699025" sldId="283"/>
            <ac:spMk id="2" creationId="{561AA804-8FCD-4DF0-9D7E-0E07B570FBF9}"/>
          </ac:spMkLst>
        </pc:spChg>
        <pc:spChg chg="del">
          <ac:chgData name="Ethan Graham" userId="S::ethan.graham@cchs165.com::7851ce68-2a89-4c36-b558-49ab55808bc3" providerId="AD" clId="Web-{E00AE471-7416-ABCE-9557-D0B897A80BBC}" dt="2021-10-05T22:29:24.616" v="40"/>
          <ac:spMkLst>
            <pc:docMk/>
            <pc:sldMk cId="1485699025" sldId="283"/>
            <ac:spMk id="3" creationId="{BEA77375-9B52-4EFC-92C2-B53C3886B6F8}"/>
          </ac:spMkLst>
        </pc:spChg>
        <pc:picChg chg="add mod ord">
          <ac:chgData name="Ethan Graham" userId="S::ethan.graham@cchs165.com::7851ce68-2a89-4c36-b558-49ab55808bc3" providerId="AD" clId="Web-{E00AE471-7416-ABCE-9557-D0B897A80BBC}" dt="2021-10-05T23:39:01.673" v="74" actId="1076"/>
          <ac:picMkLst>
            <pc:docMk/>
            <pc:sldMk cId="1485699025" sldId="283"/>
            <ac:picMk id="4" creationId="{9D0A4A39-C3D6-47DF-AFEB-EF5BF1AB806E}"/>
          </ac:picMkLst>
        </pc:picChg>
      </pc:sldChg>
      <pc:sldChg chg="addSp delSp modSp new">
        <pc:chgData name="Ethan Graham" userId="S::ethan.graham@cchs165.com::7851ce68-2a89-4c36-b558-49ab55808bc3" providerId="AD" clId="Web-{E00AE471-7416-ABCE-9557-D0B897A80BBC}" dt="2021-10-05T23:45:46.816" v="85" actId="1076"/>
        <pc:sldMkLst>
          <pc:docMk/>
          <pc:sldMk cId="1118846029" sldId="284"/>
        </pc:sldMkLst>
        <pc:spChg chg="del">
          <ac:chgData name="Ethan Graham" userId="S::ethan.graham@cchs165.com::7851ce68-2a89-4c36-b558-49ab55808bc3" providerId="AD" clId="Web-{E00AE471-7416-ABCE-9557-D0B897A80BBC}" dt="2021-10-05T23:45:10.675" v="77"/>
          <ac:spMkLst>
            <pc:docMk/>
            <pc:sldMk cId="1118846029" sldId="284"/>
            <ac:spMk id="2" creationId="{41420E0E-DA97-4F11-A4CF-541249F477B0}"/>
          </ac:spMkLst>
        </pc:spChg>
        <pc:spChg chg="del">
          <ac:chgData name="Ethan Graham" userId="S::ethan.graham@cchs165.com::7851ce68-2a89-4c36-b558-49ab55808bc3" providerId="AD" clId="Web-{E00AE471-7416-ABCE-9557-D0B897A80BBC}" dt="2021-10-05T23:45:05.581" v="76"/>
          <ac:spMkLst>
            <pc:docMk/>
            <pc:sldMk cId="1118846029" sldId="284"/>
            <ac:spMk id="3" creationId="{58FFE539-4D98-46C1-8A97-C156DD5F8656}"/>
          </ac:spMkLst>
        </pc:spChg>
        <pc:spChg chg="add del mod">
          <ac:chgData name="Ethan Graham" userId="S::ethan.graham@cchs165.com::7851ce68-2a89-4c36-b558-49ab55808bc3" providerId="AD" clId="Web-{E00AE471-7416-ABCE-9557-D0B897A80BBC}" dt="2021-10-05T23:45:39.159" v="82"/>
          <ac:spMkLst>
            <pc:docMk/>
            <pc:sldMk cId="1118846029" sldId="284"/>
            <ac:spMk id="6" creationId="{FFD88911-AA91-41A6-AA70-AF25BFCB2B25}"/>
          </ac:spMkLst>
        </pc:spChg>
        <pc:picChg chg="add del mod ord">
          <ac:chgData name="Ethan Graham" userId="S::ethan.graham@cchs165.com::7851ce68-2a89-4c36-b558-49ab55808bc3" providerId="AD" clId="Web-{E00AE471-7416-ABCE-9557-D0B897A80BBC}" dt="2021-10-05T23:45:38.362" v="81"/>
          <ac:picMkLst>
            <pc:docMk/>
            <pc:sldMk cId="1118846029" sldId="284"/>
            <ac:picMk id="4" creationId="{EC75CB9E-3347-4D6B-AE4B-B667AF86A48B}"/>
          </ac:picMkLst>
        </pc:picChg>
        <pc:picChg chg="add mod ord">
          <ac:chgData name="Ethan Graham" userId="S::ethan.graham@cchs165.com::7851ce68-2a89-4c36-b558-49ab55808bc3" providerId="AD" clId="Web-{E00AE471-7416-ABCE-9557-D0B897A80BBC}" dt="2021-10-05T23:45:46.816" v="85" actId="1076"/>
          <ac:picMkLst>
            <pc:docMk/>
            <pc:sldMk cId="1118846029" sldId="284"/>
            <ac:picMk id="7" creationId="{517E383D-5B29-456F-95E7-459F3A2527D0}"/>
          </ac:picMkLst>
        </pc:picChg>
      </pc:sldChg>
    </pc:docChg>
  </pc:docChgLst>
  <pc:docChgLst>
    <pc:chgData name="Ethan Graham" userId="S::ethan.graham@cchs165.com::7851ce68-2a89-4c36-b558-49ab55808bc3" providerId="AD" clId="Web-{406406E8-CEA0-D204-2687-E80635207832}"/>
    <pc:docChg chg="modSld">
      <pc:chgData name="Ethan Graham" userId="S::ethan.graham@cchs165.com::7851ce68-2a89-4c36-b558-49ab55808bc3" providerId="AD" clId="Web-{406406E8-CEA0-D204-2687-E80635207832}" dt="2021-10-07T20:58:07.186" v="1058"/>
      <pc:docMkLst>
        <pc:docMk/>
      </pc:docMkLst>
      <pc:sldChg chg="addSp delSp modSp mod setBg">
        <pc:chgData name="Ethan Graham" userId="S::ethan.graham@cchs165.com::7851ce68-2a89-4c36-b558-49ab55808bc3" providerId="AD" clId="Web-{406406E8-CEA0-D204-2687-E80635207832}" dt="2021-10-07T15:17:48.224" v="55" actId="1076"/>
        <pc:sldMkLst>
          <pc:docMk/>
          <pc:sldMk cId="2433979253" sldId="262"/>
        </pc:sldMkLst>
        <pc:spChg chg="mod ord">
          <ac:chgData name="Ethan Graham" userId="S::ethan.graham@cchs165.com::7851ce68-2a89-4c36-b558-49ab55808bc3" providerId="AD" clId="Web-{406406E8-CEA0-D204-2687-E80635207832}" dt="2021-10-07T15:17:13.536" v="54" actId="1076"/>
          <ac:spMkLst>
            <pc:docMk/>
            <pc:sldMk cId="2433979253" sldId="262"/>
            <ac:spMk id="2" creationId="{1DEE8131-027C-4E85-AA08-CB04F73208F7}"/>
          </ac:spMkLst>
        </pc:spChg>
        <pc:spChg chg="add del">
          <ac:chgData name="Ethan Graham" userId="S::ethan.graham@cchs165.com::7851ce68-2a89-4c36-b558-49ab55808bc3" providerId="AD" clId="Web-{406406E8-CEA0-D204-2687-E80635207832}" dt="2021-10-07T15:14:46.366" v="18"/>
          <ac:spMkLst>
            <pc:docMk/>
            <pc:sldMk cId="2433979253" sldId="262"/>
            <ac:spMk id="10" creationId="{054830C6-8B5A-4715-97EF-0A0DC3F95DCC}"/>
          </ac:spMkLst>
        </pc:spChg>
        <pc:spChg chg="add del">
          <ac:chgData name="Ethan Graham" userId="S::ethan.graham@cchs165.com::7851ce68-2a89-4c36-b558-49ab55808bc3" providerId="AD" clId="Web-{406406E8-CEA0-D204-2687-E80635207832}" dt="2021-10-07T15:15:29.865" v="29"/>
          <ac:spMkLst>
            <pc:docMk/>
            <pc:sldMk cId="2433979253" sldId="262"/>
            <ac:spMk id="13" creationId="{11BC6F7F-1397-4F39-A85A-B3D6441FABA9}"/>
          </ac:spMkLst>
        </pc:spChg>
        <pc:spChg chg="add">
          <ac:chgData name="Ethan Graham" userId="S::ethan.graham@cchs165.com::7851ce68-2a89-4c36-b558-49ab55808bc3" providerId="AD" clId="Web-{406406E8-CEA0-D204-2687-E80635207832}" dt="2021-10-07T15:15:29.865" v="29"/>
          <ac:spMkLst>
            <pc:docMk/>
            <pc:sldMk cId="2433979253" sldId="262"/>
            <ac:spMk id="18" creationId="{B10A1EB3-C927-4536-9880-11F77B7E097F}"/>
          </ac:spMkLst>
        </pc:spChg>
        <pc:picChg chg="add mod ord">
          <ac:chgData name="Ethan Graham" userId="S::ethan.graham@cchs165.com::7851ce68-2a89-4c36-b558-49ab55808bc3" providerId="AD" clId="Web-{406406E8-CEA0-D204-2687-E80635207832}" dt="2021-10-07T15:17:03.349" v="52" actId="1076"/>
          <ac:picMkLst>
            <pc:docMk/>
            <pc:sldMk cId="2433979253" sldId="262"/>
            <ac:picMk id="3" creationId="{AD00F53F-F29C-49F7-A98C-F90FBB423FB8}"/>
          </ac:picMkLst>
        </pc:picChg>
        <pc:picChg chg="mod ord">
          <ac:chgData name="Ethan Graham" userId="S::ethan.graham@cchs165.com::7851ce68-2a89-4c36-b558-49ab55808bc3" providerId="AD" clId="Web-{406406E8-CEA0-D204-2687-E80635207832}" dt="2021-10-07T15:17:07.849" v="53" actId="1076"/>
          <ac:picMkLst>
            <pc:docMk/>
            <pc:sldMk cId="2433979253" sldId="262"/>
            <ac:picMk id="4" creationId="{9938BEA2-E6E6-46D1-95DB-CFB4A044755E}"/>
          </ac:picMkLst>
        </pc:picChg>
        <pc:picChg chg="add mod">
          <ac:chgData name="Ethan Graham" userId="S::ethan.graham@cchs165.com::7851ce68-2a89-4c36-b558-49ab55808bc3" providerId="AD" clId="Web-{406406E8-CEA0-D204-2687-E80635207832}" dt="2021-10-07T15:17:48.224" v="55" actId="1076"/>
          <ac:picMkLst>
            <pc:docMk/>
            <pc:sldMk cId="2433979253" sldId="262"/>
            <ac:picMk id="5" creationId="{B026619B-2F35-4AA8-A7A1-CEE6E07EF2AE}"/>
          </ac:picMkLst>
        </pc:picChg>
        <pc:picChg chg="add mod ord">
          <ac:chgData name="Ethan Graham" userId="S::ethan.graham@cchs165.com::7851ce68-2a89-4c36-b558-49ab55808bc3" providerId="AD" clId="Web-{406406E8-CEA0-D204-2687-E80635207832}" dt="2021-10-07T15:17:00.537" v="51" actId="1076"/>
          <ac:picMkLst>
            <pc:docMk/>
            <pc:sldMk cId="2433979253" sldId="262"/>
            <ac:picMk id="6" creationId="{88992D4B-1462-40F8-BE87-48F71534A928}"/>
          </ac:picMkLst>
        </pc:picChg>
        <pc:picChg chg="add">
          <ac:chgData name="Ethan Graham" userId="S::ethan.graham@cchs165.com::7851ce68-2a89-4c36-b558-49ab55808bc3" providerId="AD" clId="Web-{406406E8-CEA0-D204-2687-E80635207832}" dt="2021-10-07T15:15:29.865" v="29"/>
          <ac:picMkLst>
            <pc:docMk/>
            <pc:sldMk cId="2433979253" sldId="262"/>
            <ac:picMk id="20" creationId="{D8C67178-C15E-489D-8DDF-CB1BD419478F}"/>
          </ac:picMkLst>
        </pc:picChg>
      </pc:sldChg>
      <pc:sldChg chg="addSp delSp modSp">
        <pc:chgData name="Ethan Graham" userId="S::ethan.graham@cchs165.com::7851ce68-2a89-4c36-b558-49ab55808bc3" providerId="AD" clId="Web-{406406E8-CEA0-D204-2687-E80635207832}" dt="2021-10-07T16:04:41.562" v="84" actId="14100"/>
        <pc:sldMkLst>
          <pc:docMk/>
          <pc:sldMk cId="2949038104" sldId="264"/>
        </pc:sldMkLst>
        <pc:spChg chg="mod">
          <ac:chgData name="Ethan Graham" userId="S::ethan.graham@cchs165.com::7851ce68-2a89-4c36-b558-49ab55808bc3" providerId="AD" clId="Web-{406406E8-CEA0-D204-2687-E80635207832}" dt="2021-10-07T15:18:15.786" v="61" actId="14100"/>
          <ac:spMkLst>
            <pc:docMk/>
            <pc:sldMk cId="2949038104" sldId="264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406406E8-CEA0-D204-2687-E80635207832}" dt="2021-10-07T15:42:45.978" v="62"/>
          <ac:spMkLst>
            <pc:docMk/>
            <pc:sldMk cId="2949038104" sldId="264"/>
            <ac:spMk id="3" creationId="{71911368-B731-4454-BAE2-E04E0A6C4B39}"/>
          </ac:spMkLst>
        </pc:spChg>
        <pc:spChg chg="add del mod">
          <ac:chgData name="Ethan Graham" userId="S::ethan.graham@cchs165.com::7851ce68-2a89-4c36-b558-49ab55808bc3" providerId="AD" clId="Web-{406406E8-CEA0-D204-2687-E80635207832}" dt="2021-10-07T15:43:04.181" v="66"/>
          <ac:spMkLst>
            <pc:docMk/>
            <pc:sldMk cId="2949038104" sldId="264"/>
            <ac:spMk id="6" creationId="{2C2CF12F-A191-4D83-A2AC-B515D6000730}"/>
          </ac:spMkLst>
        </pc:spChg>
        <pc:spChg chg="add del mod">
          <ac:chgData name="Ethan Graham" userId="S::ethan.graham@cchs165.com::7851ce68-2a89-4c36-b558-49ab55808bc3" providerId="AD" clId="Web-{406406E8-CEA0-D204-2687-E80635207832}" dt="2021-10-07T15:45:25.149" v="69"/>
          <ac:spMkLst>
            <pc:docMk/>
            <pc:sldMk cId="2949038104" sldId="264"/>
            <ac:spMk id="9" creationId="{7DF231FB-EE66-46B7-9BAD-B8EE3A0D6BD6}"/>
          </ac:spMkLst>
        </pc:spChg>
        <pc:picChg chg="add del mod ord">
          <ac:chgData name="Ethan Graham" userId="S::ethan.graham@cchs165.com::7851ce68-2a89-4c36-b558-49ab55808bc3" providerId="AD" clId="Web-{406406E8-CEA0-D204-2687-E80635207832}" dt="2021-10-07T15:43:03.322" v="65"/>
          <ac:picMkLst>
            <pc:docMk/>
            <pc:sldMk cId="2949038104" sldId="264"/>
            <ac:picMk id="4" creationId="{27FF9CF3-E319-4D40-8D4A-D814FEA1957A}"/>
          </ac:picMkLst>
        </pc:picChg>
        <pc:picChg chg="add del mod ord">
          <ac:chgData name="Ethan Graham" userId="S::ethan.graham@cchs165.com::7851ce68-2a89-4c36-b558-49ab55808bc3" providerId="AD" clId="Web-{406406E8-CEA0-D204-2687-E80635207832}" dt="2021-10-07T15:45:24.274" v="68"/>
          <ac:picMkLst>
            <pc:docMk/>
            <pc:sldMk cId="2949038104" sldId="264"/>
            <ac:picMk id="7" creationId="{FEB326B8-44FD-40C9-A2A2-992920C22CFF}"/>
          </ac:picMkLst>
        </pc:picChg>
        <pc:picChg chg="add mod ord">
          <ac:chgData name="Ethan Graham" userId="S::ethan.graham@cchs165.com::7851ce68-2a89-4c36-b558-49ab55808bc3" providerId="AD" clId="Web-{406406E8-CEA0-D204-2687-E80635207832}" dt="2021-10-07T15:58:05.440" v="79" actId="1076"/>
          <ac:picMkLst>
            <pc:docMk/>
            <pc:sldMk cId="2949038104" sldId="264"/>
            <ac:picMk id="10" creationId="{80313B90-E6E2-44E6-889E-CDE72F4941C9}"/>
          </ac:picMkLst>
        </pc:picChg>
        <pc:picChg chg="add mod">
          <ac:chgData name="Ethan Graham" userId="S::ethan.graham@cchs165.com::7851ce68-2a89-4c36-b558-49ab55808bc3" providerId="AD" clId="Web-{406406E8-CEA0-D204-2687-E80635207832}" dt="2021-10-07T15:58:07.190" v="80" actId="1076"/>
          <ac:picMkLst>
            <pc:docMk/>
            <pc:sldMk cId="2949038104" sldId="264"/>
            <ac:picMk id="11" creationId="{E46F5779-2E06-4B9B-88DF-255ACE86BCD2}"/>
          </ac:picMkLst>
        </pc:picChg>
        <pc:picChg chg="add mod">
          <ac:chgData name="Ethan Graham" userId="S::ethan.graham@cchs165.com::7851ce68-2a89-4c36-b558-49ab55808bc3" providerId="AD" clId="Web-{406406E8-CEA0-D204-2687-E80635207832}" dt="2021-10-07T15:58:09.289" v="81" actId="1076"/>
          <ac:picMkLst>
            <pc:docMk/>
            <pc:sldMk cId="2949038104" sldId="264"/>
            <ac:picMk id="12" creationId="{04F4E3FD-D22E-490A-A9EF-7D4C70359D9A}"/>
          </ac:picMkLst>
        </pc:picChg>
        <pc:picChg chg="add mod">
          <ac:chgData name="Ethan Graham" userId="S::ethan.graham@cchs165.com::7851ce68-2a89-4c36-b558-49ab55808bc3" providerId="AD" clId="Web-{406406E8-CEA0-D204-2687-E80635207832}" dt="2021-10-07T16:04:41.562" v="84" actId="14100"/>
          <ac:picMkLst>
            <pc:docMk/>
            <pc:sldMk cId="2949038104" sldId="264"/>
            <ac:picMk id="13" creationId="{94890712-A093-424F-A823-A85F14A4AD7E}"/>
          </ac:picMkLst>
        </pc:picChg>
      </pc:sldChg>
      <pc:sldChg chg="addSp delSp modSp">
        <pc:chgData name="Ethan Graham" userId="S::ethan.graham@cchs165.com::7851ce68-2a89-4c36-b558-49ab55808bc3" providerId="AD" clId="Web-{406406E8-CEA0-D204-2687-E80635207832}" dt="2021-10-07T17:24:29.472" v="104" actId="1076"/>
        <pc:sldMkLst>
          <pc:docMk/>
          <pc:sldMk cId="457324618" sldId="279"/>
        </pc:sldMkLst>
        <pc:spChg chg="mod">
          <ac:chgData name="Ethan Graham" userId="S::ethan.graham@cchs165.com::7851ce68-2a89-4c36-b558-49ab55808bc3" providerId="AD" clId="Web-{406406E8-CEA0-D204-2687-E80635207832}" dt="2021-10-07T17:23:56.253" v="97" actId="14100"/>
          <ac:spMkLst>
            <pc:docMk/>
            <pc:sldMk cId="457324618" sldId="279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406406E8-CEA0-D204-2687-E80635207832}" dt="2021-10-07T17:24:09.831" v="98"/>
          <ac:spMkLst>
            <pc:docMk/>
            <pc:sldMk cId="457324618" sldId="279"/>
            <ac:spMk id="3" creationId="{71911368-B731-4454-BAE2-E04E0A6C4B39}"/>
          </ac:spMkLst>
        </pc:spChg>
        <pc:picChg chg="add mod ord">
          <ac:chgData name="Ethan Graham" userId="S::ethan.graham@cchs165.com::7851ce68-2a89-4c36-b558-49ab55808bc3" providerId="AD" clId="Web-{406406E8-CEA0-D204-2687-E80635207832}" dt="2021-10-07T17:24:29.472" v="104" actId="1076"/>
          <ac:picMkLst>
            <pc:docMk/>
            <pc:sldMk cId="457324618" sldId="279"/>
            <ac:picMk id="4" creationId="{9556EED9-79F8-4F9B-A76D-1B12B04297F7}"/>
          </ac:picMkLst>
        </pc:picChg>
      </pc:sldChg>
      <pc:sldChg chg="addSp modSp">
        <pc:chgData name="Ethan Graham" userId="S::ethan.graham@cchs165.com::7851ce68-2a89-4c36-b558-49ab55808bc3" providerId="AD" clId="Web-{406406E8-CEA0-D204-2687-E80635207832}" dt="2021-10-07T17:23:42.659" v="93" actId="1076"/>
        <pc:sldMkLst>
          <pc:docMk/>
          <pc:sldMk cId="1590158844" sldId="280"/>
        </pc:sldMkLst>
        <pc:spChg chg="mod">
          <ac:chgData name="Ethan Graham" userId="S::ethan.graham@cchs165.com::7851ce68-2a89-4c36-b558-49ab55808bc3" providerId="AD" clId="Web-{406406E8-CEA0-D204-2687-E80635207832}" dt="2021-10-07T17:23:37.627" v="91" actId="14100"/>
          <ac:spMkLst>
            <pc:docMk/>
            <pc:sldMk cId="1590158844" sldId="280"/>
            <ac:spMk id="2" creationId="{1DEE8131-027C-4E85-AA08-CB04F73208F7}"/>
          </ac:spMkLst>
        </pc:spChg>
        <pc:picChg chg="add mod">
          <ac:chgData name="Ethan Graham" userId="S::ethan.graham@cchs165.com::7851ce68-2a89-4c36-b558-49ab55808bc3" providerId="AD" clId="Web-{406406E8-CEA0-D204-2687-E80635207832}" dt="2021-10-07T17:23:42.659" v="93" actId="1076"/>
          <ac:picMkLst>
            <pc:docMk/>
            <pc:sldMk cId="1590158844" sldId="280"/>
            <ac:picMk id="4" creationId="{F7F59261-81D2-4D78-8693-C98BFCC82268}"/>
          </ac:picMkLst>
        </pc:picChg>
      </pc:sldChg>
      <pc:sldChg chg="addSp delSp modSp mod setBg setClrOvrMap">
        <pc:chgData name="Ethan Graham" userId="S::ethan.graham@cchs165.com::7851ce68-2a89-4c36-b558-49ab55808bc3" providerId="AD" clId="Web-{406406E8-CEA0-D204-2687-E80635207832}" dt="2021-10-07T20:58:07.186" v="1058"/>
        <pc:sldMkLst>
          <pc:docMk/>
          <pc:sldMk cId="1713486029" sldId="281"/>
        </pc:sldMkLst>
        <pc:spChg chg="mod">
          <ac:chgData name="Ethan Graham" userId="S::ethan.graham@cchs165.com::7851ce68-2a89-4c36-b558-49ab55808bc3" providerId="AD" clId="Web-{406406E8-CEA0-D204-2687-E80635207832}" dt="2021-10-07T20:57:44.764" v="603" actId="1076"/>
          <ac:spMkLst>
            <pc:docMk/>
            <pc:sldMk cId="1713486029" sldId="281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406406E8-CEA0-D204-2687-E80635207832}" dt="2021-10-07T20:52:37.574" v="105"/>
          <ac:spMkLst>
            <pc:docMk/>
            <pc:sldMk cId="1713486029" sldId="281"/>
            <ac:spMk id="3" creationId="{71911368-B731-4454-BAE2-E04E0A6C4B39}"/>
          </ac:spMkLst>
        </pc:spChg>
        <pc:spChg chg="add del">
          <ac:chgData name="Ethan Graham" userId="S::ethan.graham@cchs165.com::7851ce68-2a89-4c36-b558-49ab55808bc3" providerId="AD" clId="Web-{406406E8-CEA0-D204-2687-E80635207832}" dt="2021-10-07T20:53:15.355" v="119"/>
          <ac:spMkLst>
            <pc:docMk/>
            <pc:sldMk cId="1713486029" sldId="281"/>
            <ac:spMk id="10" creationId="{806ABAF8-A5F0-4E99-AB6D-67BFBB982B2B}"/>
          </ac:spMkLst>
        </pc:spChg>
        <pc:spChg chg="add del">
          <ac:chgData name="Ethan Graham" userId="S::ethan.graham@cchs165.com::7851ce68-2a89-4c36-b558-49ab55808bc3" providerId="AD" clId="Web-{406406E8-CEA0-D204-2687-E80635207832}" dt="2021-10-07T20:53:15.355" v="119"/>
          <ac:spMkLst>
            <pc:docMk/>
            <pc:sldMk cId="1713486029" sldId="281"/>
            <ac:spMk id="12" creationId="{5F7833E7-6A14-4F78-A2DD-5640A4F6C273}"/>
          </ac:spMkLst>
        </pc:spChg>
        <pc:graphicFrameChg chg="add del mod modGraphic">
          <ac:chgData name="Ethan Graham" userId="S::ethan.graham@cchs165.com::7851ce68-2a89-4c36-b558-49ab55808bc3" providerId="AD" clId="Web-{406406E8-CEA0-D204-2687-E80635207832}" dt="2021-10-07T20:57:23.170" v="501"/>
          <ac:graphicFrameMkLst>
            <pc:docMk/>
            <pc:sldMk cId="1713486029" sldId="281"/>
            <ac:graphicFrameMk id="5" creationId="{F33AAEC3-2222-4CAE-9152-228579CD729D}"/>
          </ac:graphicFrameMkLst>
        </pc:graphicFrameChg>
        <pc:graphicFrameChg chg="add mod modGraphic">
          <ac:chgData name="Ethan Graham" userId="S::ethan.graham@cchs165.com::7851ce68-2a89-4c36-b558-49ab55808bc3" providerId="AD" clId="Web-{406406E8-CEA0-D204-2687-E80635207832}" dt="2021-10-07T20:58:07.186" v="1058"/>
          <ac:graphicFrameMkLst>
            <pc:docMk/>
            <pc:sldMk cId="1713486029" sldId="281"/>
            <ac:graphicFrameMk id="7" creationId="{EC2E4FD7-14AB-4495-BB91-6AAFFC03F8EB}"/>
          </ac:graphicFrameMkLst>
        </pc:graphicFrameChg>
      </pc:sldChg>
    </pc:docChg>
  </pc:docChgLst>
  <pc:docChgLst>
    <pc:chgData name="Ethan Graham" userId="S::ethan.graham@cchs165.com::7851ce68-2a89-4c36-b558-49ab55808bc3" providerId="AD" clId="Web-{D838FEDE-53F9-83CD-D6E7-FAC3077F5278}"/>
    <pc:docChg chg="addSld delSld modSld sldOrd">
      <pc:chgData name="Ethan Graham" userId="S::ethan.graham@cchs165.com::7851ce68-2a89-4c36-b558-49ab55808bc3" providerId="AD" clId="Web-{D838FEDE-53F9-83CD-D6E7-FAC3077F5278}" dt="2021-10-04T21:01:53.663" v="594" actId="20577"/>
      <pc:docMkLst>
        <pc:docMk/>
      </pc:docMkLst>
      <pc:sldChg chg="modSp">
        <pc:chgData name="Ethan Graham" userId="S::ethan.graham@cchs165.com::7851ce68-2a89-4c36-b558-49ab55808bc3" providerId="AD" clId="Web-{D838FEDE-53F9-83CD-D6E7-FAC3077F5278}" dt="2021-10-04T20:54:01.072" v="10" actId="20577"/>
        <pc:sldMkLst>
          <pc:docMk/>
          <pc:sldMk cId="423974343" sldId="257"/>
        </pc:sldMkLst>
        <pc:spChg chg="mod">
          <ac:chgData name="Ethan Graham" userId="S::ethan.graham@cchs165.com::7851ce68-2a89-4c36-b558-49ab55808bc3" providerId="AD" clId="Web-{D838FEDE-53F9-83CD-D6E7-FAC3077F5278}" dt="2021-10-04T20:54:01.072" v="10" actId="20577"/>
          <ac:spMkLst>
            <pc:docMk/>
            <pc:sldMk cId="423974343" sldId="257"/>
            <ac:spMk id="2" creationId="{1DEE8131-027C-4E85-AA08-CB04F73208F7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4:16.650" v="13" actId="20577"/>
        <pc:sldMkLst>
          <pc:docMk/>
          <pc:sldMk cId="2882926815" sldId="258"/>
        </pc:sldMkLst>
        <pc:spChg chg="mod">
          <ac:chgData name="Ethan Graham" userId="S::ethan.graham@cchs165.com::7851ce68-2a89-4c36-b558-49ab55808bc3" providerId="AD" clId="Web-{D838FEDE-53F9-83CD-D6E7-FAC3077F5278}" dt="2021-10-04T20:54:16.650" v="13" actId="20577"/>
          <ac:spMkLst>
            <pc:docMk/>
            <pc:sldMk cId="2882926815" sldId="258"/>
            <ac:spMk id="2" creationId="{1DEE8131-027C-4E85-AA08-CB04F73208F7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4:19.775" v="14" actId="20577"/>
        <pc:sldMkLst>
          <pc:docMk/>
          <pc:sldMk cId="2660419589" sldId="259"/>
        </pc:sldMkLst>
        <pc:spChg chg="mod">
          <ac:chgData name="Ethan Graham" userId="S::ethan.graham@cchs165.com::7851ce68-2a89-4c36-b558-49ab55808bc3" providerId="AD" clId="Web-{D838FEDE-53F9-83CD-D6E7-FAC3077F5278}" dt="2021-10-04T20:54:19.775" v="14" actId="20577"/>
          <ac:spMkLst>
            <pc:docMk/>
            <pc:sldMk cId="2660419589" sldId="259"/>
            <ac:spMk id="2" creationId="{1DEE8131-027C-4E85-AA08-CB04F73208F7}"/>
          </ac:spMkLst>
        </pc:spChg>
      </pc:sldChg>
      <pc:sldChg chg="modSp add ord replId">
        <pc:chgData name="Ethan Graham" userId="S::ethan.graham@cchs165.com::7851ce68-2a89-4c36-b558-49ab55808bc3" providerId="AD" clId="Web-{D838FEDE-53F9-83CD-D6E7-FAC3077F5278}" dt="2021-10-04T20:55:33.840" v="94"/>
        <pc:sldMkLst>
          <pc:docMk/>
          <pc:sldMk cId="1125098611" sldId="260"/>
        </pc:sldMkLst>
        <pc:spChg chg="mod">
          <ac:chgData name="Ethan Graham" userId="S::ethan.graham@cchs165.com::7851ce68-2a89-4c36-b558-49ab55808bc3" providerId="AD" clId="Web-{D838FEDE-53F9-83CD-D6E7-FAC3077F5278}" dt="2021-10-04T20:54:36.510" v="20" actId="20577"/>
          <ac:spMkLst>
            <pc:docMk/>
            <pc:sldMk cId="1125098611" sldId="260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5:25.402" v="92" actId="20577"/>
          <ac:spMkLst>
            <pc:docMk/>
            <pc:sldMk cId="1125098611" sldId="260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5:54.184" v="110" actId="20577"/>
        <pc:sldMkLst>
          <pc:docMk/>
          <pc:sldMk cId="3520517266" sldId="261"/>
        </pc:sldMkLst>
        <pc:spChg chg="mod">
          <ac:chgData name="Ethan Graham" userId="S::ethan.graham@cchs165.com::7851ce68-2a89-4c36-b558-49ab55808bc3" providerId="AD" clId="Web-{D838FEDE-53F9-83CD-D6E7-FAC3077F5278}" dt="2021-10-04T20:55:51.653" v="108" actId="20577"/>
          <ac:spMkLst>
            <pc:docMk/>
            <pc:sldMk cId="3520517266" sldId="261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5:54.184" v="110" actId="20577"/>
          <ac:spMkLst>
            <pc:docMk/>
            <pc:sldMk cId="3520517266" sldId="261"/>
            <ac:spMk id="3" creationId="{71911368-B731-4454-BAE2-E04E0A6C4B39}"/>
          </ac:spMkLst>
        </pc:spChg>
      </pc:sldChg>
      <pc:sldChg chg="add del replId">
        <pc:chgData name="Ethan Graham" userId="S::ethan.graham@cchs165.com::7851ce68-2a89-4c36-b558-49ab55808bc3" providerId="AD" clId="Web-{D838FEDE-53F9-83CD-D6E7-FAC3077F5278}" dt="2021-10-04T20:55:36.746" v="95"/>
        <pc:sldMkLst>
          <pc:docMk/>
          <pc:sldMk cId="3987392246" sldId="261"/>
        </pc:sldMkLst>
      </pc:sldChg>
      <pc:sldChg chg="modSp add replId">
        <pc:chgData name="Ethan Graham" userId="S::ethan.graham@cchs165.com::7851ce68-2a89-4c36-b558-49ab55808bc3" providerId="AD" clId="Web-{D838FEDE-53F9-83CD-D6E7-FAC3077F5278}" dt="2021-10-04T20:56:09.294" v="120" actId="20577"/>
        <pc:sldMkLst>
          <pc:docMk/>
          <pc:sldMk cId="2433979253" sldId="262"/>
        </pc:sldMkLst>
        <pc:spChg chg="mod">
          <ac:chgData name="Ethan Graham" userId="S::ethan.graham@cchs165.com::7851ce68-2a89-4c36-b558-49ab55808bc3" providerId="AD" clId="Web-{D838FEDE-53F9-83CD-D6E7-FAC3077F5278}" dt="2021-10-04T20:56:06.247" v="119" actId="20577"/>
          <ac:spMkLst>
            <pc:docMk/>
            <pc:sldMk cId="2433979253" sldId="262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6:09.294" v="120" actId="20577"/>
          <ac:spMkLst>
            <pc:docMk/>
            <pc:sldMk cId="2433979253" sldId="262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6:16.513" v="124" actId="20577"/>
        <pc:sldMkLst>
          <pc:docMk/>
          <pc:sldMk cId="654179145" sldId="263"/>
        </pc:sldMkLst>
        <pc:spChg chg="mod">
          <ac:chgData name="Ethan Graham" userId="S::ethan.graham@cchs165.com::7851ce68-2a89-4c36-b558-49ab55808bc3" providerId="AD" clId="Web-{D838FEDE-53F9-83CD-D6E7-FAC3077F5278}" dt="2021-10-04T20:56:14.404" v="123" actId="20577"/>
          <ac:spMkLst>
            <pc:docMk/>
            <pc:sldMk cId="654179145" sldId="263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6:16.513" v="124" actId="20577"/>
          <ac:spMkLst>
            <pc:docMk/>
            <pc:sldMk cId="654179145" sldId="263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6:29.638" v="156" actId="20577"/>
        <pc:sldMkLst>
          <pc:docMk/>
          <pc:sldMk cId="2949038104" sldId="264"/>
        </pc:sldMkLst>
        <pc:spChg chg="mod">
          <ac:chgData name="Ethan Graham" userId="S::ethan.graham@cchs165.com::7851ce68-2a89-4c36-b558-49ab55808bc3" providerId="AD" clId="Web-{D838FEDE-53F9-83CD-D6E7-FAC3077F5278}" dt="2021-10-04T20:56:26.670" v="155" actId="20577"/>
          <ac:spMkLst>
            <pc:docMk/>
            <pc:sldMk cId="2949038104" sldId="264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6:29.638" v="156" actId="20577"/>
          <ac:spMkLst>
            <pc:docMk/>
            <pc:sldMk cId="2949038104" sldId="264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7:21.499" v="205" actId="20577"/>
        <pc:sldMkLst>
          <pc:docMk/>
          <pc:sldMk cId="1852827386" sldId="265"/>
        </pc:sldMkLst>
        <pc:spChg chg="mod">
          <ac:chgData name="Ethan Graham" userId="S::ethan.graham@cchs165.com::7851ce68-2a89-4c36-b558-49ab55808bc3" providerId="AD" clId="Web-{D838FEDE-53F9-83CD-D6E7-FAC3077F5278}" dt="2021-10-04T20:56:42.482" v="159" actId="20577"/>
          <ac:spMkLst>
            <pc:docMk/>
            <pc:sldMk cId="1852827386" sldId="265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7:21.499" v="205" actId="20577"/>
          <ac:spMkLst>
            <pc:docMk/>
            <pc:sldMk cId="1852827386" sldId="265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7:38.281" v="217" actId="20577"/>
        <pc:sldMkLst>
          <pc:docMk/>
          <pc:sldMk cId="490877239" sldId="266"/>
        </pc:sldMkLst>
        <pc:spChg chg="mod">
          <ac:chgData name="Ethan Graham" userId="S::ethan.graham@cchs165.com::7851ce68-2a89-4c36-b558-49ab55808bc3" providerId="AD" clId="Web-{D838FEDE-53F9-83CD-D6E7-FAC3077F5278}" dt="2021-10-04T20:57:35.703" v="216" actId="20577"/>
          <ac:spMkLst>
            <pc:docMk/>
            <pc:sldMk cId="490877239" sldId="266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7:38.281" v="217" actId="20577"/>
          <ac:spMkLst>
            <pc:docMk/>
            <pc:sldMk cId="490877239" sldId="266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7:44.844" v="227" actId="20577"/>
        <pc:sldMkLst>
          <pc:docMk/>
          <pc:sldMk cId="1369192728" sldId="267"/>
        </pc:sldMkLst>
        <pc:spChg chg="mod">
          <ac:chgData name="Ethan Graham" userId="S::ethan.graham@cchs165.com::7851ce68-2a89-4c36-b558-49ab55808bc3" providerId="AD" clId="Web-{D838FEDE-53F9-83CD-D6E7-FAC3077F5278}" dt="2021-10-04T20:57:42.390" v="226" actId="20577"/>
          <ac:spMkLst>
            <pc:docMk/>
            <pc:sldMk cId="1369192728" sldId="267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7:44.844" v="227" actId="20577"/>
          <ac:spMkLst>
            <pc:docMk/>
            <pc:sldMk cId="1369192728" sldId="267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7:53.406" v="235" actId="20577"/>
        <pc:sldMkLst>
          <pc:docMk/>
          <pc:sldMk cId="308558527" sldId="268"/>
        </pc:sldMkLst>
        <pc:spChg chg="mod">
          <ac:chgData name="Ethan Graham" userId="S::ethan.graham@cchs165.com::7851ce68-2a89-4c36-b558-49ab55808bc3" providerId="AD" clId="Web-{D838FEDE-53F9-83CD-D6E7-FAC3077F5278}" dt="2021-10-04T20:57:51.625" v="234" actId="20577"/>
          <ac:spMkLst>
            <pc:docMk/>
            <pc:sldMk cId="308558527" sldId="268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7:53.406" v="235" actId="20577"/>
          <ac:spMkLst>
            <pc:docMk/>
            <pc:sldMk cId="308558527" sldId="268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8:02.782" v="240" actId="20577"/>
        <pc:sldMkLst>
          <pc:docMk/>
          <pc:sldMk cId="2590006234" sldId="269"/>
        </pc:sldMkLst>
        <pc:spChg chg="mod">
          <ac:chgData name="Ethan Graham" userId="S::ethan.graham@cchs165.com::7851ce68-2a89-4c36-b558-49ab55808bc3" providerId="AD" clId="Web-{D838FEDE-53F9-83CD-D6E7-FAC3077F5278}" dt="2021-10-04T20:58:00.828" v="239" actId="20577"/>
          <ac:spMkLst>
            <pc:docMk/>
            <pc:sldMk cId="2590006234" sldId="269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8:02.782" v="240" actId="20577"/>
          <ac:spMkLst>
            <pc:docMk/>
            <pc:sldMk cId="2590006234" sldId="269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9:19.502" v="387" actId="20577"/>
        <pc:sldMkLst>
          <pc:docMk/>
          <pc:sldMk cId="3329448860" sldId="270"/>
        </pc:sldMkLst>
        <pc:spChg chg="mod">
          <ac:chgData name="Ethan Graham" userId="S::ethan.graham@cchs165.com::7851ce68-2a89-4c36-b558-49ab55808bc3" providerId="AD" clId="Web-{D838FEDE-53F9-83CD-D6E7-FAC3077F5278}" dt="2021-10-04T20:58:14.204" v="243" actId="20577"/>
          <ac:spMkLst>
            <pc:docMk/>
            <pc:sldMk cId="3329448860" sldId="270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9:19.502" v="387" actId="20577"/>
          <ac:spMkLst>
            <pc:docMk/>
            <pc:sldMk cId="3329448860" sldId="270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0:59:52.660" v="407" actId="20577"/>
        <pc:sldMkLst>
          <pc:docMk/>
          <pc:sldMk cId="2485713978" sldId="271"/>
        </pc:sldMkLst>
        <pc:spChg chg="mod">
          <ac:chgData name="Ethan Graham" userId="S::ethan.graham@cchs165.com::7851ce68-2a89-4c36-b558-49ab55808bc3" providerId="AD" clId="Web-{D838FEDE-53F9-83CD-D6E7-FAC3077F5278}" dt="2021-10-04T20:59:50.050" v="406" actId="20577"/>
          <ac:spMkLst>
            <pc:docMk/>
            <pc:sldMk cId="2485713978" sldId="271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0:59:52.660" v="407" actId="20577"/>
          <ac:spMkLst>
            <pc:docMk/>
            <pc:sldMk cId="2485713978" sldId="271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0:01.972" v="416" actId="20577"/>
        <pc:sldMkLst>
          <pc:docMk/>
          <pc:sldMk cId="513710025" sldId="272"/>
        </pc:sldMkLst>
        <pc:spChg chg="mod">
          <ac:chgData name="Ethan Graham" userId="S::ethan.graham@cchs165.com::7851ce68-2a89-4c36-b558-49ab55808bc3" providerId="AD" clId="Web-{D838FEDE-53F9-83CD-D6E7-FAC3077F5278}" dt="2021-10-04T20:59:59.285" v="414" actId="20577"/>
          <ac:spMkLst>
            <pc:docMk/>
            <pc:sldMk cId="513710025" sldId="272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0:01.972" v="416" actId="20577"/>
          <ac:spMkLst>
            <pc:docMk/>
            <pc:sldMk cId="513710025" sldId="272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0:12.004" v="435" actId="20577"/>
        <pc:sldMkLst>
          <pc:docMk/>
          <pc:sldMk cId="3074157951" sldId="273"/>
        </pc:sldMkLst>
        <pc:spChg chg="mod">
          <ac:chgData name="Ethan Graham" userId="S::ethan.graham@cchs165.com::7851ce68-2a89-4c36-b558-49ab55808bc3" providerId="AD" clId="Web-{D838FEDE-53F9-83CD-D6E7-FAC3077F5278}" dt="2021-10-04T21:00:09.426" v="434" actId="20577"/>
          <ac:spMkLst>
            <pc:docMk/>
            <pc:sldMk cId="3074157951" sldId="273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0:12.004" v="435" actId="20577"/>
          <ac:spMkLst>
            <pc:docMk/>
            <pc:sldMk cId="3074157951" sldId="273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0:24.395" v="460" actId="20577"/>
        <pc:sldMkLst>
          <pc:docMk/>
          <pc:sldMk cId="3813439680" sldId="274"/>
        </pc:sldMkLst>
        <pc:spChg chg="mod">
          <ac:chgData name="Ethan Graham" userId="S::ethan.graham@cchs165.com::7851ce68-2a89-4c36-b558-49ab55808bc3" providerId="AD" clId="Web-{D838FEDE-53F9-83CD-D6E7-FAC3077F5278}" dt="2021-10-04T21:00:21.567" v="459" actId="20577"/>
          <ac:spMkLst>
            <pc:docMk/>
            <pc:sldMk cId="3813439680" sldId="274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0:24.395" v="460" actId="20577"/>
          <ac:spMkLst>
            <pc:docMk/>
            <pc:sldMk cId="3813439680" sldId="274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0:32.895" v="486" actId="20577"/>
        <pc:sldMkLst>
          <pc:docMk/>
          <pc:sldMk cId="716543823" sldId="275"/>
        </pc:sldMkLst>
        <pc:spChg chg="mod">
          <ac:chgData name="Ethan Graham" userId="S::ethan.graham@cchs165.com::7851ce68-2a89-4c36-b558-49ab55808bc3" providerId="AD" clId="Web-{D838FEDE-53F9-83CD-D6E7-FAC3077F5278}" dt="2021-10-04T21:00:30.676" v="485" actId="20577"/>
          <ac:spMkLst>
            <pc:docMk/>
            <pc:sldMk cId="716543823" sldId="275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0:32.895" v="486" actId="20577"/>
          <ac:spMkLst>
            <pc:docMk/>
            <pc:sldMk cId="716543823" sldId="275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0:43.505" v="504" actId="20577"/>
        <pc:sldMkLst>
          <pc:docMk/>
          <pc:sldMk cId="1296619912" sldId="276"/>
        </pc:sldMkLst>
        <pc:spChg chg="mod">
          <ac:chgData name="Ethan Graham" userId="S::ethan.graham@cchs165.com::7851ce68-2a89-4c36-b558-49ab55808bc3" providerId="AD" clId="Web-{D838FEDE-53F9-83CD-D6E7-FAC3077F5278}" dt="2021-10-04T21:00:41.708" v="503" actId="20577"/>
          <ac:spMkLst>
            <pc:docMk/>
            <pc:sldMk cId="1296619912" sldId="276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0:43.505" v="504" actId="20577"/>
          <ac:spMkLst>
            <pc:docMk/>
            <pc:sldMk cId="1296619912" sldId="276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0:53.442" v="529" actId="20577"/>
        <pc:sldMkLst>
          <pc:docMk/>
          <pc:sldMk cId="1712439342" sldId="277"/>
        </pc:sldMkLst>
        <pc:spChg chg="mod">
          <ac:chgData name="Ethan Graham" userId="S::ethan.graham@cchs165.com::7851ce68-2a89-4c36-b558-49ab55808bc3" providerId="AD" clId="Web-{D838FEDE-53F9-83CD-D6E7-FAC3077F5278}" dt="2021-10-04T21:00:52.411" v="528" actId="20577"/>
          <ac:spMkLst>
            <pc:docMk/>
            <pc:sldMk cId="1712439342" sldId="277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0:53.442" v="529" actId="20577"/>
          <ac:spMkLst>
            <pc:docMk/>
            <pc:sldMk cId="1712439342" sldId="277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1:17.927" v="562" actId="20577"/>
        <pc:sldMkLst>
          <pc:docMk/>
          <pc:sldMk cId="1320227009" sldId="278"/>
        </pc:sldMkLst>
        <pc:spChg chg="mod">
          <ac:chgData name="Ethan Graham" userId="S::ethan.graham@cchs165.com::7851ce68-2a89-4c36-b558-49ab55808bc3" providerId="AD" clId="Web-{D838FEDE-53F9-83CD-D6E7-FAC3077F5278}" dt="2021-10-04T21:01:06.021" v="537" actId="20577"/>
          <ac:spMkLst>
            <pc:docMk/>
            <pc:sldMk cId="1320227009" sldId="278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1:17.927" v="562" actId="20577"/>
          <ac:spMkLst>
            <pc:docMk/>
            <pc:sldMk cId="1320227009" sldId="278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1:46.022" v="586" actId="20577"/>
        <pc:sldMkLst>
          <pc:docMk/>
          <pc:sldMk cId="457324618" sldId="279"/>
        </pc:sldMkLst>
        <pc:spChg chg="mod">
          <ac:chgData name="Ethan Graham" userId="S::ethan.graham@cchs165.com::7851ce68-2a89-4c36-b558-49ab55808bc3" providerId="AD" clId="Web-{D838FEDE-53F9-83CD-D6E7-FAC3077F5278}" dt="2021-10-04T21:01:37.162" v="580" actId="20577"/>
          <ac:spMkLst>
            <pc:docMk/>
            <pc:sldMk cId="457324618" sldId="279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1:46.022" v="586" actId="20577"/>
          <ac:spMkLst>
            <pc:docMk/>
            <pc:sldMk cId="457324618" sldId="279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1:43.444" v="585" actId="20577"/>
        <pc:sldMkLst>
          <pc:docMk/>
          <pc:sldMk cId="1590158844" sldId="280"/>
        </pc:sldMkLst>
        <pc:spChg chg="mod">
          <ac:chgData name="Ethan Graham" userId="S::ethan.graham@cchs165.com::7851ce68-2a89-4c36-b558-49ab55808bc3" providerId="AD" clId="Web-{D838FEDE-53F9-83CD-D6E7-FAC3077F5278}" dt="2021-10-04T21:01:41.881" v="583" actId="20577"/>
          <ac:spMkLst>
            <pc:docMk/>
            <pc:sldMk cId="1590158844" sldId="280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1:43.444" v="585" actId="20577"/>
          <ac:spMkLst>
            <pc:docMk/>
            <pc:sldMk cId="1590158844" sldId="280"/>
            <ac:spMk id="3" creationId="{71911368-B731-4454-BAE2-E04E0A6C4B39}"/>
          </ac:spMkLst>
        </pc:spChg>
      </pc:sldChg>
      <pc:sldChg chg="modSp add replId">
        <pc:chgData name="Ethan Graham" userId="S::ethan.graham@cchs165.com::7851ce68-2a89-4c36-b558-49ab55808bc3" providerId="AD" clId="Web-{D838FEDE-53F9-83CD-D6E7-FAC3077F5278}" dt="2021-10-04T21:01:53.663" v="594" actId="20577"/>
        <pc:sldMkLst>
          <pc:docMk/>
          <pc:sldMk cId="1713486029" sldId="281"/>
        </pc:sldMkLst>
        <pc:spChg chg="mod">
          <ac:chgData name="Ethan Graham" userId="S::ethan.graham@cchs165.com::7851ce68-2a89-4c36-b558-49ab55808bc3" providerId="AD" clId="Web-{D838FEDE-53F9-83CD-D6E7-FAC3077F5278}" dt="2021-10-04T21:01:51.444" v="593" actId="20577"/>
          <ac:spMkLst>
            <pc:docMk/>
            <pc:sldMk cId="1713486029" sldId="281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D838FEDE-53F9-83CD-D6E7-FAC3077F5278}" dt="2021-10-04T21:01:53.663" v="594" actId="20577"/>
          <ac:spMkLst>
            <pc:docMk/>
            <pc:sldMk cId="1713486029" sldId="281"/>
            <ac:spMk id="3" creationId="{71911368-B731-4454-BAE2-E04E0A6C4B39}"/>
          </ac:spMkLst>
        </pc:spChg>
      </pc:sldChg>
    </pc:docChg>
  </pc:docChgLst>
  <pc:docChgLst>
    <pc:chgData name="Ethan Graham" userId="S::ethan.graham@cchs165.com::7851ce68-2a89-4c36-b558-49ab55808bc3" providerId="AD" clId="Web-{8A845B11-9728-C216-F721-B3095DCA0B71}"/>
    <pc:docChg chg="addSld delSld modSld">
      <pc:chgData name="Ethan Graham" userId="S::ethan.graham@cchs165.com::7851ce68-2a89-4c36-b558-49ab55808bc3" providerId="AD" clId="Web-{8A845B11-9728-C216-F721-B3095DCA0B71}" dt="2021-10-14T19:29:29.139" v="745"/>
      <pc:docMkLst>
        <pc:docMk/>
      </pc:docMkLst>
      <pc:sldChg chg="modNotes">
        <pc:chgData name="Ethan Graham" userId="S::ethan.graham@cchs165.com::7851ce68-2a89-4c36-b558-49ab55808bc3" providerId="AD" clId="Web-{8A845B11-9728-C216-F721-B3095DCA0B71}" dt="2021-10-14T19:07:55.046" v="31"/>
        <pc:sldMkLst>
          <pc:docMk/>
          <pc:sldMk cId="2882926815" sldId="258"/>
        </pc:sldMkLst>
      </pc:sldChg>
      <pc:sldChg chg="modNotes">
        <pc:chgData name="Ethan Graham" userId="S::ethan.graham@cchs165.com::7851ce68-2a89-4c36-b558-49ab55808bc3" providerId="AD" clId="Web-{8A845B11-9728-C216-F721-B3095DCA0B71}" dt="2021-10-14T19:08:54.328" v="90"/>
        <pc:sldMkLst>
          <pc:docMk/>
          <pc:sldMk cId="3520517266" sldId="261"/>
        </pc:sldMkLst>
      </pc:sldChg>
      <pc:sldChg chg="del">
        <pc:chgData name="Ethan Graham" userId="S::ethan.graham@cchs165.com::7851ce68-2a89-4c36-b558-49ab55808bc3" providerId="AD" clId="Web-{8A845B11-9728-C216-F721-B3095DCA0B71}" dt="2021-10-14T19:09:55.015" v="103"/>
        <pc:sldMkLst>
          <pc:docMk/>
          <pc:sldMk cId="654179145" sldId="263"/>
        </pc:sldMkLst>
      </pc:sldChg>
      <pc:sldChg chg="modNotes">
        <pc:chgData name="Ethan Graham" userId="S::ethan.graham@cchs165.com::7851ce68-2a89-4c36-b558-49ab55808bc3" providerId="AD" clId="Web-{8A845B11-9728-C216-F721-B3095DCA0B71}" dt="2021-10-14T19:10:35.999" v="139"/>
        <pc:sldMkLst>
          <pc:docMk/>
          <pc:sldMk cId="2949038104" sldId="264"/>
        </pc:sldMkLst>
      </pc:sldChg>
      <pc:sldChg chg="modNotes">
        <pc:chgData name="Ethan Graham" userId="S::ethan.graham@cchs165.com::7851ce68-2a89-4c36-b558-49ab55808bc3" providerId="AD" clId="Web-{8A845B11-9728-C216-F721-B3095DCA0B71}" dt="2021-10-14T19:11:40.468" v="289"/>
        <pc:sldMkLst>
          <pc:docMk/>
          <pc:sldMk cId="490877239" sldId="266"/>
        </pc:sldMkLst>
      </pc:sldChg>
      <pc:sldChg chg="del">
        <pc:chgData name="Ethan Graham" userId="S::ethan.graham@cchs165.com::7851ce68-2a89-4c36-b558-49ab55808bc3" providerId="AD" clId="Web-{8A845B11-9728-C216-F721-B3095DCA0B71}" dt="2021-10-14T19:21:35.905" v="385"/>
        <pc:sldMkLst>
          <pc:docMk/>
          <pc:sldMk cId="3074157951" sldId="273"/>
        </pc:sldMkLst>
      </pc:sldChg>
      <pc:sldChg chg="del">
        <pc:chgData name="Ethan Graham" userId="S::ethan.graham@cchs165.com::7851ce68-2a89-4c36-b558-49ab55808bc3" providerId="AD" clId="Web-{8A845B11-9728-C216-F721-B3095DCA0B71}" dt="2021-10-14T19:21:37.718" v="386"/>
        <pc:sldMkLst>
          <pc:docMk/>
          <pc:sldMk cId="3813439680" sldId="274"/>
        </pc:sldMkLst>
      </pc:sldChg>
      <pc:sldChg chg="del">
        <pc:chgData name="Ethan Graham" userId="S::ethan.graham@cchs165.com::7851ce68-2a89-4c36-b558-49ab55808bc3" providerId="AD" clId="Web-{8A845B11-9728-C216-F721-B3095DCA0B71}" dt="2021-10-14T19:21:37.749" v="387"/>
        <pc:sldMkLst>
          <pc:docMk/>
          <pc:sldMk cId="716543823" sldId="275"/>
        </pc:sldMkLst>
      </pc:sldChg>
      <pc:sldChg chg="addSp modSp">
        <pc:chgData name="Ethan Graham" userId="S::ethan.graham@cchs165.com::7851ce68-2a89-4c36-b558-49ab55808bc3" providerId="AD" clId="Web-{8A845B11-9728-C216-F721-B3095DCA0B71}" dt="2021-10-14T19:27:46.921" v="586" actId="20577"/>
        <pc:sldMkLst>
          <pc:docMk/>
          <pc:sldMk cId="1712439342" sldId="277"/>
        </pc:sldMkLst>
        <pc:spChg chg="mod">
          <ac:chgData name="Ethan Graham" userId="S::ethan.graham@cchs165.com::7851ce68-2a89-4c36-b558-49ab55808bc3" providerId="AD" clId="Web-{8A845B11-9728-C216-F721-B3095DCA0B71}" dt="2021-10-14T19:27:28.420" v="579" actId="20577"/>
          <ac:spMkLst>
            <pc:docMk/>
            <pc:sldMk cId="1712439342" sldId="277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8A845B11-9728-C216-F721-B3095DCA0B71}" dt="2021-10-14T19:27:37.061" v="582" actId="20577"/>
          <ac:spMkLst>
            <pc:docMk/>
            <pc:sldMk cId="1712439342" sldId="277"/>
            <ac:spMk id="3" creationId="{71911368-B731-4454-BAE2-E04E0A6C4B39}"/>
          </ac:spMkLst>
        </pc:spChg>
        <pc:spChg chg="add mod">
          <ac:chgData name="Ethan Graham" userId="S::ethan.graham@cchs165.com::7851ce68-2a89-4c36-b558-49ab55808bc3" providerId="AD" clId="Web-{8A845B11-9728-C216-F721-B3095DCA0B71}" dt="2021-10-14T19:27:46.921" v="586" actId="20577"/>
          <ac:spMkLst>
            <pc:docMk/>
            <pc:sldMk cId="1712439342" sldId="277"/>
            <ac:spMk id="4" creationId="{9619DBB4-2FBA-4F86-8717-FEF6BADA7918}"/>
          </ac:spMkLst>
        </pc:spChg>
      </pc:sldChg>
      <pc:sldChg chg="modNotes">
        <pc:chgData name="Ethan Graham" userId="S::ethan.graham@cchs165.com::7851ce68-2a89-4c36-b558-49ab55808bc3" providerId="AD" clId="Web-{8A845B11-9728-C216-F721-B3095DCA0B71}" dt="2021-10-14T19:28:14.639" v="601"/>
        <pc:sldMkLst>
          <pc:docMk/>
          <pc:sldMk cId="1590158844" sldId="280"/>
        </pc:sldMkLst>
      </pc:sldChg>
      <pc:sldChg chg="modNotes">
        <pc:chgData name="Ethan Graham" userId="S::ethan.graham@cchs165.com::7851ce68-2a89-4c36-b558-49ab55808bc3" providerId="AD" clId="Web-{8A845B11-9728-C216-F721-B3095DCA0B71}" dt="2021-10-14T19:29:16.686" v="743"/>
        <pc:sldMkLst>
          <pc:docMk/>
          <pc:sldMk cId="1713486029" sldId="281"/>
        </pc:sldMkLst>
      </pc:sldChg>
      <pc:sldChg chg="modNotes">
        <pc:chgData name="Ethan Graham" userId="S::ethan.graham@cchs165.com::7851ce68-2a89-4c36-b558-49ab55808bc3" providerId="AD" clId="Web-{8A845B11-9728-C216-F721-B3095DCA0B71}" dt="2021-10-14T19:07:31.374" v="18"/>
        <pc:sldMkLst>
          <pc:docMk/>
          <pc:sldMk cId="618812062" sldId="282"/>
        </pc:sldMkLst>
      </pc:sldChg>
      <pc:sldChg chg="modNotes">
        <pc:chgData name="Ethan Graham" userId="S::ethan.graham@cchs165.com::7851ce68-2a89-4c36-b558-49ab55808bc3" providerId="AD" clId="Web-{8A845B11-9728-C216-F721-B3095DCA0B71}" dt="2021-10-14T19:09:04.171" v="101"/>
        <pc:sldMkLst>
          <pc:docMk/>
          <pc:sldMk cId="1485699025" sldId="283"/>
        </pc:sldMkLst>
      </pc:sldChg>
      <pc:sldChg chg="addSp delSp modSp modNotes">
        <pc:chgData name="Ethan Graham" userId="S::ethan.graham@cchs165.com::7851ce68-2a89-4c36-b558-49ab55808bc3" providerId="AD" clId="Web-{8A845B11-9728-C216-F721-B3095DCA0B71}" dt="2021-10-14T19:17:04.562" v="372"/>
        <pc:sldMkLst>
          <pc:docMk/>
          <pc:sldMk cId="53672671" sldId="287"/>
        </pc:sldMkLst>
        <pc:picChg chg="add mod">
          <ac:chgData name="Ethan Graham" userId="S::ethan.graham@cchs165.com::7851ce68-2a89-4c36-b558-49ab55808bc3" providerId="AD" clId="Web-{8A845B11-9728-C216-F721-B3095DCA0B71}" dt="2021-10-14T19:14:29.499" v="295" actId="1076"/>
          <ac:picMkLst>
            <pc:docMk/>
            <pc:sldMk cId="53672671" sldId="287"/>
            <ac:picMk id="2" creationId="{1A9DAEE1-B130-4698-AE1C-0A3B296DC887}"/>
          </ac:picMkLst>
        </pc:picChg>
        <pc:picChg chg="del">
          <ac:chgData name="Ethan Graham" userId="S::ethan.graham@cchs165.com::7851ce68-2a89-4c36-b558-49ab55808bc3" providerId="AD" clId="Web-{8A845B11-9728-C216-F721-B3095DCA0B71}" dt="2021-10-14T19:14:17.405" v="290"/>
          <ac:picMkLst>
            <pc:docMk/>
            <pc:sldMk cId="53672671" sldId="287"/>
            <ac:picMk id="4" creationId="{AD667072-EA81-4189-9232-AE6EF3E60F30}"/>
          </ac:picMkLst>
        </pc:picChg>
      </pc:sldChg>
      <pc:sldChg chg="addSp delSp modSp">
        <pc:chgData name="Ethan Graham" userId="S::ethan.graham@cchs165.com::7851ce68-2a89-4c36-b558-49ab55808bc3" providerId="AD" clId="Web-{8A845B11-9728-C216-F721-B3095DCA0B71}" dt="2021-10-14T19:15:53.046" v="302" actId="1076"/>
        <pc:sldMkLst>
          <pc:docMk/>
          <pc:sldMk cId="4082972405" sldId="288"/>
        </pc:sldMkLst>
        <pc:picChg chg="add mod">
          <ac:chgData name="Ethan Graham" userId="S::ethan.graham@cchs165.com::7851ce68-2a89-4c36-b558-49ab55808bc3" providerId="AD" clId="Web-{8A845B11-9728-C216-F721-B3095DCA0B71}" dt="2021-10-14T19:15:53.046" v="302" actId="1076"/>
          <ac:picMkLst>
            <pc:docMk/>
            <pc:sldMk cId="4082972405" sldId="288"/>
            <ac:picMk id="2" creationId="{E2A5EB18-E937-4436-9DD6-9CCC168BC903}"/>
          </ac:picMkLst>
        </pc:picChg>
        <pc:picChg chg="del">
          <ac:chgData name="Ethan Graham" userId="S::ethan.graham@cchs165.com::7851ce68-2a89-4c36-b558-49ab55808bc3" providerId="AD" clId="Web-{8A845B11-9728-C216-F721-B3095DCA0B71}" dt="2021-10-14T19:15:41.265" v="296"/>
          <ac:picMkLst>
            <pc:docMk/>
            <pc:sldMk cId="4082972405" sldId="288"/>
            <ac:picMk id="4" creationId="{DE9E1956-7FE5-4A19-A8D6-0AFF142EB69E}"/>
          </ac:picMkLst>
        </pc:picChg>
      </pc:sldChg>
      <pc:sldChg chg="addSp delSp modSp">
        <pc:chgData name="Ethan Graham" userId="S::ethan.graham@cchs165.com::7851ce68-2a89-4c36-b558-49ab55808bc3" providerId="AD" clId="Web-{8A845B11-9728-C216-F721-B3095DCA0B71}" dt="2021-10-14T19:19:51.577" v="384" actId="14100"/>
        <pc:sldMkLst>
          <pc:docMk/>
          <pc:sldMk cId="54902185" sldId="289"/>
        </pc:sldMkLst>
        <pc:picChg chg="add mod">
          <ac:chgData name="Ethan Graham" userId="S::ethan.graham@cchs165.com::7851ce68-2a89-4c36-b558-49ab55808bc3" providerId="AD" clId="Web-{8A845B11-9728-C216-F721-B3095DCA0B71}" dt="2021-10-14T19:19:51.577" v="384" actId="14100"/>
          <ac:picMkLst>
            <pc:docMk/>
            <pc:sldMk cId="54902185" sldId="289"/>
            <ac:picMk id="2" creationId="{7E46E492-1CE5-4E5B-9859-AED3B60C6E3E}"/>
          </ac:picMkLst>
        </pc:picChg>
        <pc:picChg chg="del">
          <ac:chgData name="Ethan Graham" userId="S::ethan.graham@cchs165.com::7851ce68-2a89-4c36-b558-49ab55808bc3" providerId="AD" clId="Web-{8A845B11-9728-C216-F721-B3095DCA0B71}" dt="2021-10-14T19:19:43.249" v="381"/>
          <ac:picMkLst>
            <pc:docMk/>
            <pc:sldMk cId="54902185" sldId="289"/>
            <ac:picMk id="4" creationId="{2ED23D67-2950-4B29-B0F0-FAD31A03BBE2}"/>
          </ac:picMkLst>
        </pc:picChg>
      </pc:sldChg>
      <pc:sldChg chg="addSp delSp modSp">
        <pc:chgData name="Ethan Graham" userId="S::ethan.graham@cchs165.com::7851ce68-2a89-4c36-b558-49ab55808bc3" providerId="AD" clId="Web-{8A845B11-9728-C216-F721-B3095DCA0B71}" dt="2021-10-14T19:18:43.921" v="380" actId="1076"/>
        <pc:sldMkLst>
          <pc:docMk/>
          <pc:sldMk cId="2054816181" sldId="290"/>
        </pc:sldMkLst>
        <pc:picChg chg="add mod">
          <ac:chgData name="Ethan Graham" userId="S::ethan.graham@cchs165.com::7851ce68-2a89-4c36-b558-49ab55808bc3" providerId="AD" clId="Web-{8A845B11-9728-C216-F721-B3095DCA0B71}" dt="2021-10-14T19:18:43.921" v="380" actId="1076"/>
          <ac:picMkLst>
            <pc:docMk/>
            <pc:sldMk cId="2054816181" sldId="290"/>
            <ac:picMk id="2" creationId="{770E97AA-8A3A-4F81-A2C8-3E5C5F4E39FC}"/>
          </ac:picMkLst>
        </pc:picChg>
        <pc:picChg chg="del">
          <ac:chgData name="Ethan Graham" userId="S::ethan.graham@cchs165.com::7851ce68-2a89-4c36-b558-49ab55808bc3" providerId="AD" clId="Web-{8A845B11-9728-C216-F721-B3095DCA0B71}" dt="2021-10-14T19:18:28.015" v="373"/>
          <ac:picMkLst>
            <pc:docMk/>
            <pc:sldMk cId="2054816181" sldId="290"/>
            <ac:picMk id="4" creationId="{C479CF4C-B8F8-41F2-944D-BAAA5BCEAB96}"/>
          </ac:picMkLst>
        </pc:picChg>
      </pc:sldChg>
      <pc:sldChg chg="del">
        <pc:chgData name="Ethan Graham" userId="S::ethan.graham@cchs165.com::7851ce68-2a89-4c36-b558-49ab55808bc3" providerId="AD" clId="Web-{8A845B11-9728-C216-F721-B3095DCA0B71}" dt="2021-10-14T19:10:41.312" v="140"/>
        <pc:sldMkLst>
          <pc:docMk/>
          <pc:sldMk cId="2451946129" sldId="293"/>
        </pc:sldMkLst>
      </pc:sldChg>
      <pc:sldChg chg="del">
        <pc:chgData name="Ethan Graham" userId="S::ethan.graham@cchs165.com::7851ce68-2a89-4c36-b558-49ab55808bc3" providerId="AD" clId="Web-{8A845B11-9728-C216-F721-B3095DCA0B71}" dt="2021-10-14T19:09:20.046" v="102"/>
        <pc:sldMkLst>
          <pc:docMk/>
          <pc:sldMk cId="1835465840" sldId="296"/>
        </pc:sldMkLst>
      </pc:sldChg>
      <pc:sldChg chg="del">
        <pc:chgData name="Ethan Graham" userId="S::ethan.graham@cchs165.com::7851ce68-2a89-4c36-b558-49ab55808bc3" providerId="AD" clId="Web-{8A845B11-9728-C216-F721-B3095DCA0B71}" dt="2021-10-14T19:29:19.405" v="744"/>
        <pc:sldMkLst>
          <pc:docMk/>
          <pc:sldMk cId="1174873638" sldId="299"/>
        </pc:sldMkLst>
      </pc:sldChg>
      <pc:sldChg chg="add replId">
        <pc:chgData name="Ethan Graham" userId="S::ethan.graham@cchs165.com::7851ce68-2a89-4c36-b558-49ab55808bc3" providerId="AD" clId="Web-{8A845B11-9728-C216-F721-B3095DCA0B71}" dt="2021-10-14T19:29:29.139" v="745"/>
        <pc:sldMkLst>
          <pc:docMk/>
          <pc:sldMk cId="3678867545" sldId="301"/>
        </pc:sldMkLst>
      </pc:sldChg>
    </pc:docChg>
  </pc:docChgLst>
  <pc:docChgLst>
    <pc:chgData name="Ethan Graham" userId="S::ethan.graham@cchs165.com::7851ce68-2a89-4c36-b558-49ab55808bc3" providerId="AD" clId="Web-{EF90769A-71F0-A127-F6B8-A94180CF42DC}"/>
    <pc:docChg chg="modSld">
      <pc:chgData name="Ethan Graham" userId="S::ethan.graham@cchs165.com::7851ce68-2a89-4c36-b558-49ab55808bc3" providerId="AD" clId="Web-{EF90769A-71F0-A127-F6B8-A94180CF42DC}" dt="2021-10-13T14:15:27.048" v="21" actId="1076"/>
      <pc:docMkLst>
        <pc:docMk/>
      </pc:docMkLst>
      <pc:sldChg chg="modSp">
        <pc:chgData name="Ethan Graham" userId="S::ethan.graham@cchs165.com::7851ce68-2a89-4c36-b558-49ab55808bc3" providerId="AD" clId="Web-{EF90769A-71F0-A127-F6B8-A94180CF42DC}" dt="2021-10-13T14:15:22.860" v="20" actId="1076"/>
        <pc:sldMkLst>
          <pc:docMk/>
          <pc:sldMk cId="423974343" sldId="257"/>
        </pc:sldMkLst>
        <pc:spChg chg="mod">
          <ac:chgData name="Ethan Graham" userId="S::ethan.graham@cchs165.com::7851ce68-2a89-4c36-b558-49ab55808bc3" providerId="AD" clId="Web-{EF90769A-71F0-A127-F6B8-A94180CF42DC}" dt="2021-10-13T14:15:22.860" v="20" actId="1076"/>
          <ac:spMkLst>
            <pc:docMk/>
            <pc:sldMk cId="423974343" sldId="257"/>
            <ac:spMk id="2" creationId="{1DEE8131-027C-4E85-AA08-CB04F73208F7}"/>
          </ac:spMkLst>
        </pc:spChg>
      </pc:sldChg>
      <pc:sldChg chg="addSp delSp modSp">
        <pc:chgData name="Ethan Graham" userId="S::ethan.graham@cchs165.com::7851ce68-2a89-4c36-b558-49ab55808bc3" providerId="AD" clId="Web-{EF90769A-71F0-A127-F6B8-A94180CF42DC}" dt="2021-10-13T14:15:27.048" v="21" actId="1076"/>
        <pc:sldMkLst>
          <pc:docMk/>
          <pc:sldMk cId="2882926815" sldId="258"/>
        </pc:sldMkLst>
        <pc:spChg chg="mod">
          <ac:chgData name="Ethan Graham" userId="S::ethan.graham@cchs165.com::7851ce68-2a89-4c36-b558-49ab55808bc3" providerId="AD" clId="Web-{EF90769A-71F0-A127-F6B8-A94180CF42DC}" dt="2021-10-13T14:15:27.048" v="21" actId="1076"/>
          <ac:spMkLst>
            <pc:docMk/>
            <pc:sldMk cId="2882926815" sldId="258"/>
            <ac:spMk id="2" creationId="{1DEE8131-027C-4E85-AA08-CB04F73208F7}"/>
          </ac:spMkLst>
        </pc:spChg>
        <pc:picChg chg="add del mod">
          <ac:chgData name="Ethan Graham" userId="S::ethan.graham@cchs165.com::7851ce68-2a89-4c36-b558-49ab55808bc3" providerId="AD" clId="Web-{EF90769A-71F0-A127-F6B8-A94180CF42DC}" dt="2021-10-13T13:59:59.010" v="2"/>
          <ac:picMkLst>
            <pc:docMk/>
            <pc:sldMk cId="2882926815" sldId="258"/>
            <ac:picMk id="3" creationId="{DE184386-FA0A-450B-8742-BF4016B3EA4C}"/>
          </ac:picMkLst>
        </pc:picChg>
      </pc:sldChg>
      <pc:sldChg chg="addSp delSp modSp">
        <pc:chgData name="Ethan Graham" userId="S::ethan.graham@cchs165.com::7851ce68-2a89-4c36-b558-49ab55808bc3" providerId="AD" clId="Web-{EF90769A-71F0-A127-F6B8-A94180CF42DC}" dt="2021-10-13T14:00:26.494" v="15" actId="1076"/>
        <pc:sldMkLst>
          <pc:docMk/>
          <pc:sldMk cId="2660419589" sldId="259"/>
        </pc:sldMkLst>
        <pc:spChg chg="mod">
          <ac:chgData name="Ethan Graham" userId="S::ethan.graham@cchs165.com::7851ce68-2a89-4c36-b558-49ab55808bc3" providerId="AD" clId="Web-{EF90769A-71F0-A127-F6B8-A94180CF42DC}" dt="2021-10-13T14:00:21.026" v="13" actId="1076"/>
          <ac:spMkLst>
            <pc:docMk/>
            <pc:sldMk cId="2660419589" sldId="259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EF90769A-71F0-A127-F6B8-A94180CF42DC}" dt="2021-10-13T14:00:02.385" v="3"/>
          <ac:spMkLst>
            <pc:docMk/>
            <pc:sldMk cId="2660419589" sldId="259"/>
            <ac:spMk id="3" creationId="{71911368-B731-4454-BAE2-E04E0A6C4B39}"/>
          </ac:spMkLst>
        </pc:spChg>
        <pc:picChg chg="add mod">
          <ac:chgData name="Ethan Graham" userId="S::ethan.graham@cchs165.com::7851ce68-2a89-4c36-b558-49ab55808bc3" providerId="AD" clId="Web-{EF90769A-71F0-A127-F6B8-A94180CF42DC}" dt="2021-10-13T14:00:26.494" v="15" actId="1076"/>
          <ac:picMkLst>
            <pc:docMk/>
            <pc:sldMk cId="2660419589" sldId="259"/>
            <ac:picMk id="4" creationId="{D74669C3-7532-4032-9634-8B485563A266}"/>
          </ac:picMkLst>
        </pc:picChg>
      </pc:sldChg>
    </pc:docChg>
  </pc:docChgLst>
  <pc:docChgLst>
    <pc:chgData name="Crystal Harsy" userId="S::crystal.harsy@cchs165.com::37b57d94-2fd0-4e00-84c2-b719c5e22010" providerId="AD" clId="Web-{6DE6CB70-20EB-49D6-9C0C-7D3C060DFB24}"/>
    <pc:docChg chg="modSld">
      <pc:chgData name="Crystal Harsy" userId="S::crystal.harsy@cchs165.com::37b57d94-2fd0-4e00-84c2-b719c5e22010" providerId="AD" clId="Web-{6DE6CB70-20EB-49D6-9C0C-7D3C060DFB24}" dt="2021-10-14T13:04:42.224" v="176" actId="20577"/>
      <pc:docMkLst>
        <pc:docMk/>
      </pc:docMkLst>
      <pc:sldChg chg="modSp">
        <pc:chgData name="Crystal Harsy" userId="S::crystal.harsy@cchs165.com::37b57d94-2fd0-4e00-84c2-b719c5e22010" providerId="AD" clId="Web-{6DE6CB70-20EB-49D6-9C0C-7D3C060DFB24}" dt="2021-10-14T13:04:42.224" v="176" actId="20577"/>
        <pc:sldMkLst>
          <pc:docMk/>
          <pc:sldMk cId="423974343" sldId="257"/>
        </pc:sldMkLst>
        <pc:spChg chg="mod">
          <ac:chgData name="Crystal Harsy" userId="S::crystal.harsy@cchs165.com::37b57d94-2fd0-4e00-84c2-b719c5e22010" providerId="AD" clId="Web-{6DE6CB70-20EB-49D6-9C0C-7D3C060DFB24}" dt="2021-10-14T13:04:42.224" v="176" actId="20577"/>
          <ac:spMkLst>
            <pc:docMk/>
            <pc:sldMk cId="423974343" sldId="257"/>
            <ac:spMk id="3" creationId="{71911368-B731-4454-BAE2-E04E0A6C4B39}"/>
          </ac:spMkLst>
        </pc:spChg>
      </pc:sldChg>
    </pc:docChg>
  </pc:docChgLst>
  <pc:docChgLst>
    <pc:chgData name="Ethan Graham" userId="S::ethan.graham@cchs165.com::7851ce68-2a89-4c36-b558-49ab55808bc3" providerId="AD" clId="Web-{2F5BE46E-D38C-F169-A4E7-689C2FE54310}"/>
    <pc:docChg chg="addSld delSld modSld sldOrd">
      <pc:chgData name="Ethan Graham" userId="S::ethan.graham@cchs165.com::7851ce68-2a89-4c36-b558-49ab55808bc3" providerId="AD" clId="Web-{2F5BE46E-D38C-F169-A4E7-689C2FE54310}" dt="2021-10-06T16:53:27.482" v="141" actId="1076"/>
      <pc:docMkLst>
        <pc:docMk/>
      </pc:docMkLst>
      <pc:sldChg chg="addSp delSp modSp">
        <pc:chgData name="Ethan Graham" userId="S::ethan.graham@cchs165.com::7851ce68-2a89-4c36-b558-49ab55808bc3" providerId="AD" clId="Web-{2F5BE46E-D38C-F169-A4E7-689C2FE54310}" dt="2021-10-06T16:51:56.539" v="124" actId="1076"/>
        <pc:sldMkLst>
          <pc:docMk/>
          <pc:sldMk cId="2433979253" sldId="262"/>
        </pc:sldMkLst>
        <pc:spChg chg="mod">
          <ac:chgData name="Ethan Graham" userId="S::ethan.graham@cchs165.com::7851ce68-2a89-4c36-b558-49ab55808bc3" providerId="AD" clId="Web-{2F5BE46E-D38C-F169-A4E7-689C2FE54310}" dt="2021-10-06T16:51:49.586" v="122" actId="1076"/>
          <ac:spMkLst>
            <pc:docMk/>
            <pc:sldMk cId="2433979253" sldId="262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2F5BE46E-D38C-F169-A4E7-689C2FE54310}" dt="2021-10-06T16:51:34.522" v="116"/>
          <ac:spMkLst>
            <pc:docMk/>
            <pc:sldMk cId="2433979253" sldId="262"/>
            <ac:spMk id="3" creationId="{71911368-B731-4454-BAE2-E04E0A6C4B39}"/>
          </ac:spMkLst>
        </pc:spChg>
        <pc:picChg chg="add mod ord">
          <ac:chgData name="Ethan Graham" userId="S::ethan.graham@cchs165.com::7851ce68-2a89-4c36-b558-49ab55808bc3" providerId="AD" clId="Web-{2F5BE46E-D38C-F169-A4E7-689C2FE54310}" dt="2021-10-06T16:51:56.539" v="124" actId="1076"/>
          <ac:picMkLst>
            <pc:docMk/>
            <pc:sldMk cId="2433979253" sldId="262"/>
            <ac:picMk id="4" creationId="{9938BEA2-E6E6-46D1-95DB-CFB4A044755E}"/>
          </ac:picMkLst>
        </pc:picChg>
      </pc:sldChg>
      <pc:sldChg chg="addSp delSp modSp">
        <pc:chgData name="Ethan Graham" userId="S::ethan.graham@cchs165.com::7851ce68-2a89-4c36-b558-49ab55808bc3" providerId="AD" clId="Web-{2F5BE46E-D38C-F169-A4E7-689C2FE54310}" dt="2021-10-06T14:52:53.509" v="27" actId="1076"/>
        <pc:sldMkLst>
          <pc:docMk/>
          <pc:sldMk cId="490877239" sldId="266"/>
        </pc:sldMkLst>
        <pc:spChg chg="mod">
          <ac:chgData name="Ethan Graham" userId="S::ethan.graham@cchs165.com::7851ce68-2a89-4c36-b558-49ab55808bc3" providerId="AD" clId="Web-{2F5BE46E-D38C-F169-A4E7-689C2FE54310}" dt="2021-10-06T14:52:53.509" v="27" actId="1076"/>
          <ac:spMkLst>
            <pc:docMk/>
            <pc:sldMk cId="490877239" sldId="266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2F5BE46E-D38C-F169-A4E7-689C2FE54310}" dt="2021-10-06T14:51:13.413" v="0"/>
          <ac:spMkLst>
            <pc:docMk/>
            <pc:sldMk cId="490877239" sldId="266"/>
            <ac:spMk id="3" creationId="{71911368-B731-4454-BAE2-E04E0A6C4B39}"/>
          </ac:spMkLst>
        </pc:spChg>
        <pc:spChg chg="add mod">
          <ac:chgData name="Ethan Graham" userId="S::ethan.graham@cchs165.com::7851ce68-2a89-4c36-b558-49ab55808bc3" providerId="AD" clId="Web-{2F5BE46E-D38C-F169-A4E7-689C2FE54310}" dt="2021-10-06T14:52:50.056" v="26" actId="1076"/>
          <ac:spMkLst>
            <pc:docMk/>
            <pc:sldMk cId="490877239" sldId="266"/>
            <ac:spMk id="6" creationId="{69178C4E-E058-432F-848C-B93D7FCCDEBA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4:51:58.195" v="12" actId="14100"/>
          <ac:picMkLst>
            <pc:docMk/>
            <pc:sldMk cId="490877239" sldId="266"/>
            <ac:picMk id="4" creationId="{9B2ECDAD-3420-4D76-90A6-567282853CF7}"/>
          </ac:picMkLst>
        </pc:picChg>
        <pc:picChg chg="add mod">
          <ac:chgData name="Ethan Graham" userId="S::ethan.graham@cchs165.com::7851ce68-2a89-4c36-b558-49ab55808bc3" providerId="AD" clId="Web-{2F5BE46E-D38C-F169-A4E7-689C2FE54310}" dt="2021-10-06T14:52:00.945" v="13" actId="14100"/>
          <ac:picMkLst>
            <pc:docMk/>
            <pc:sldMk cId="490877239" sldId="266"/>
            <ac:picMk id="5" creationId="{7CE8B426-55E6-4A1D-94B5-1005320497D2}"/>
          </ac:picMkLst>
        </pc:picChg>
      </pc:sldChg>
      <pc:sldChg chg="addSp delSp modSp ord">
        <pc:chgData name="Ethan Graham" userId="S::ethan.graham@cchs165.com::7851ce68-2a89-4c36-b558-49ab55808bc3" providerId="AD" clId="Web-{2F5BE46E-D38C-F169-A4E7-689C2FE54310}" dt="2021-10-06T15:26:50.509" v="59"/>
        <pc:sldMkLst>
          <pc:docMk/>
          <pc:sldMk cId="1369192728" sldId="267"/>
        </pc:sldMkLst>
        <pc:spChg chg="mod">
          <ac:chgData name="Ethan Graham" userId="S::ethan.graham@cchs165.com::7851ce68-2a89-4c36-b558-49ab55808bc3" providerId="AD" clId="Web-{2F5BE46E-D38C-F169-A4E7-689C2FE54310}" dt="2021-10-06T14:54:14.433" v="49" actId="1076"/>
          <ac:spMkLst>
            <pc:docMk/>
            <pc:sldMk cId="1369192728" sldId="267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2F5BE46E-D38C-F169-A4E7-689C2FE54310}" dt="2021-10-06T14:53:19.322" v="28"/>
          <ac:spMkLst>
            <pc:docMk/>
            <pc:sldMk cId="1369192728" sldId="267"/>
            <ac:spMk id="3" creationId="{71911368-B731-4454-BAE2-E04E0A6C4B39}"/>
          </ac:spMkLst>
        </pc:spChg>
        <pc:spChg chg="add mod">
          <ac:chgData name="Ethan Graham" userId="S::ethan.graham@cchs165.com::7851ce68-2a89-4c36-b558-49ab55808bc3" providerId="AD" clId="Web-{2F5BE46E-D38C-F169-A4E7-689C2FE54310}" dt="2021-10-06T14:54:04.104" v="45" actId="1076"/>
          <ac:spMkLst>
            <pc:docMk/>
            <pc:sldMk cId="1369192728" sldId="267"/>
            <ac:spMk id="6" creationId="{82BDE304-5B1A-46A1-AAEE-5953C59813DD}"/>
          </ac:spMkLst>
        </pc:spChg>
        <pc:picChg chg="add mod ord">
          <ac:chgData name="Ethan Graham" userId="S::ethan.graham@cchs165.com::7851ce68-2a89-4c36-b558-49ab55808bc3" providerId="AD" clId="Web-{2F5BE46E-D38C-F169-A4E7-689C2FE54310}" dt="2021-10-06T14:53:33.979" v="33" actId="14100"/>
          <ac:picMkLst>
            <pc:docMk/>
            <pc:sldMk cId="1369192728" sldId="267"/>
            <ac:picMk id="4" creationId="{ADD8FBEB-D987-4A9F-960A-ED2CB7ADAA48}"/>
          </ac:picMkLst>
        </pc:picChg>
        <pc:picChg chg="add mod">
          <ac:chgData name="Ethan Graham" userId="S::ethan.graham@cchs165.com::7851ce68-2a89-4c36-b558-49ab55808bc3" providerId="AD" clId="Web-{2F5BE46E-D38C-F169-A4E7-689C2FE54310}" dt="2021-10-06T14:53:38.744" v="34" actId="14100"/>
          <ac:picMkLst>
            <pc:docMk/>
            <pc:sldMk cId="1369192728" sldId="267"/>
            <ac:picMk id="5" creationId="{7790553C-4E1F-4696-A8BB-BA0C94EFC8D0}"/>
          </ac:picMkLst>
        </pc:picChg>
      </pc:sldChg>
      <pc:sldChg chg="addSp delSp modSp">
        <pc:chgData name="Ethan Graham" userId="S::ethan.graham@cchs165.com::7851ce68-2a89-4c36-b558-49ab55808bc3" providerId="AD" clId="Web-{2F5BE46E-D38C-F169-A4E7-689C2FE54310}" dt="2021-10-06T16:53:27.482" v="141" actId="1076"/>
        <pc:sldMkLst>
          <pc:docMk/>
          <pc:sldMk cId="308558527" sldId="268"/>
        </pc:sldMkLst>
        <pc:spChg chg="mod">
          <ac:chgData name="Ethan Graham" userId="S::ethan.graham@cchs165.com::7851ce68-2a89-4c36-b558-49ab55808bc3" providerId="AD" clId="Web-{2F5BE46E-D38C-F169-A4E7-689C2FE54310}" dt="2021-10-06T16:53:27.482" v="141" actId="1076"/>
          <ac:spMkLst>
            <pc:docMk/>
            <pc:sldMk cId="308558527" sldId="268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2F5BE46E-D38C-F169-A4E7-689C2FE54310}" dt="2021-10-06T16:52:18.978" v="125"/>
          <ac:spMkLst>
            <pc:docMk/>
            <pc:sldMk cId="308558527" sldId="268"/>
            <ac:spMk id="3" creationId="{71911368-B731-4454-BAE2-E04E0A6C4B39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6:53:07.575" v="139" actId="14100"/>
          <ac:picMkLst>
            <pc:docMk/>
            <pc:sldMk cId="308558527" sldId="268"/>
            <ac:picMk id="4" creationId="{207B404C-4169-4341-AF8B-DC1535A4930E}"/>
          </ac:picMkLst>
        </pc:picChg>
        <pc:picChg chg="add mod">
          <ac:chgData name="Ethan Graham" userId="S::ethan.graham@cchs165.com::7851ce68-2a89-4c36-b558-49ab55808bc3" providerId="AD" clId="Web-{2F5BE46E-D38C-F169-A4E7-689C2FE54310}" dt="2021-10-06T16:52:56.199" v="136" actId="1076"/>
          <ac:picMkLst>
            <pc:docMk/>
            <pc:sldMk cId="308558527" sldId="268"/>
            <ac:picMk id="5" creationId="{6DDC7A87-81F7-4CB7-A3BE-614A02EE47F2}"/>
          </ac:picMkLst>
        </pc:picChg>
      </pc:sldChg>
      <pc:sldChg chg="addSp delSp modSp new">
        <pc:chgData name="Ethan Graham" userId="S::ethan.graham@cchs165.com::7851ce68-2a89-4c36-b558-49ab55808bc3" providerId="AD" clId="Web-{2F5BE46E-D38C-F169-A4E7-689C2FE54310}" dt="2021-10-06T15:26:45.900" v="58" actId="1076"/>
        <pc:sldMkLst>
          <pc:docMk/>
          <pc:sldMk cId="2370458067" sldId="285"/>
        </pc:sldMkLst>
        <pc:spChg chg="del">
          <ac:chgData name="Ethan Graham" userId="S::ethan.graham@cchs165.com::7851ce68-2a89-4c36-b558-49ab55808bc3" providerId="AD" clId="Web-{2F5BE46E-D38C-F169-A4E7-689C2FE54310}" dt="2021-10-06T15:26:36.665" v="53"/>
          <ac:spMkLst>
            <pc:docMk/>
            <pc:sldMk cId="2370458067" sldId="285"/>
            <ac:spMk id="2" creationId="{4DFAA246-8188-4C07-BA0F-0BDC0F8AB7E3}"/>
          </ac:spMkLst>
        </pc:spChg>
        <pc:spChg chg="del">
          <ac:chgData name="Ethan Graham" userId="S::ethan.graham@cchs165.com::7851ce68-2a89-4c36-b558-49ab55808bc3" providerId="AD" clId="Web-{2F5BE46E-D38C-F169-A4E7-689C2FE54310}" dt="2021-10-06T15:26:37.259" v="54"/>
          <ac:spMkLst>
            <pc:docMk/>
            <pc:sldMk cId="2370458067" sldId="285"/>
            <ac:spMk id="3" creationId="{7113F7DC-3615-4435-88EE-878B46F0B0E3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5:26:45.900" v="58" actId="1076"/>
          <ac:picMkLst>
            <pc:docMk/>
            <pc:sldMk cId="2370458067" sldId="285"/>
            <ac:picMk id="4" creationId="{3C68B124-9932-45B3-A0CB-C8F998C2EDED}"/>
          </ac:picMkLst>
        </pc:picChg>
      </pc:sldChg>
      <pc:sldChg chg="add del replId">
        <pc:chgData name="Ethan Graham" userId="S::ethan.graham@cchs165.com::7851ce68-2a89-4c36-b558-49ab55808bc3" providerId="AD" clId="Web-{2F5BE46E-D38C-F169-A4E7-689C2FE54310}" dt="2021-10-06T15:26:30.275" v="51"/>
        <pc:sldMkLst>
          <pc:docMk/>
          <pc:sldMk cId="4148503611" sldId="285"/>
        </pc:sldMkLst>
      </pc:sldChg>
      <pc:sldChg chg="addSp delSp modSp new">
        <pc:chgData name="Ethan Graham" userId="S::ethan.graham@cchs165.com::7851ce68-2a89-4c36-b558-49ab55808bc3" providerId="AD" clId="Web-{2F5BE46E-D38C-F169-A4E7-689C2FE54310}" dt="2021-10-06T15:27:18.088" v="66" actId="1076"/>
        <pc:sldMkLst>
          <pc:docMk/>
          <pc:sldMk cId="1109061710" sldId="286"/>
        </pc:sldMkLst>
        <pc:spChg chg="del">
          <ac:chgData name="Ethan Graham" userId="S::ethan.graham@cchs165.com::7851ce68-2a89-4c36-b558-49ab55808bc3" providerId="AD" clId="Web-{2F5BE46E-D38C-F169-A4E7-689C2FE54310}" dt="2021-10-06T15:27:03.025" v="62"/>
          <ac:spMkLst>
            <pc:docMk/>
            <pc:sldMk cId="1109061710" sldId="286"/>
            <ac:spMk id="2" creationId="{18E2D2E9-7739-4A5A-AC2F-9109DDC65DD8}"/>
          </ac:spMkLst>
        </pc:spChg>
        <pc:spChg chg="del">
          <ac:chgData name="Ethan Graham" userId="S::ethan.graham@cchs165.com::7851ce68-2a89-4c36-b558-49ab55808bc3" providerId="AD" clId="Web-{2F5BE46E-D38C-F169-A4E7-689C2FE54310}" dt="2021-10-06T15:27:02.072" v="61"/>
          <ac:spMkLst>
            <pc:docMk/>
            <pc:sldMk cId="1109061710" sldId="286"/>
            <ac:spMk id="3" creationId="{1B91E637-95F9-43FA-B183-4FABA1C4FAD5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5:27:18.088" v="66" actId="1076"/>
          <ac:picMkLst>
            <pc:docMk/>
            <pc:sldMk cId="1109061710" sldId="286"/>
            <ac:picMk id="4" creationId="{2E42F055-6BC0-4E97-ACF4-8CA3797FAF7A}"/>
          </ac:picMkLst>
        </pc:picChg>
      </pc:sldChg>
      <pc:sldChg chg="addSp delSp modSp new mod modClrScheme chgLayout">
        <pc:chgData name="Ethan Graham" userId="S::ethan.graham@cchs165.com::7851ce68-2a89-4c36-b558-49ab55808bc3" providerId="AD" clId="Web-{2F5BE46E-D38C-F169-A4E7-689C2FE54310}" dt="2021-10-06T15:44:22.727" v="104" actId="1076"/>
        <pc:sldMkLst>
          <pc:docMk/>
          <pc:sldMk cId="53672671" sldId="287"/>
        </pc:sldMkLst>
        <pc:spChg chg="del">
          <ac:chgData name="Ethan Graham" userId="S::ethan.graham@cchs165.com::7851ce68-2a89-4c36-b558-49ab55808bc3" providerId="AD" clId="Web-{2F5BE46E-D38C-F169-A4E7-689C2FE54310}" dt="2021-10-06T15:30:49.876" v="69"/>
          <ac:spMkLst>
            <pc:docMk/>
            <pc:sldMk cId="53672671" sldId="287"/>
            <ac:spMk id="2" creationId="{37998EA9-B3A1-45D2-8511-89B696862A9E}"/>
          </ac:spMkLst>
        </pc:spChg>
        <pc:spChg chg="del">
          <ac:chgData name="Ethan Graham" userId="S::ethan.graham@cchs165.com::7851ce68-2a89-4c36-b558-49ab55808bc3" providerId="AD" clId="Web-{2F5BE46E-D38C-F169-A4E7-689C2FE54310}" dt="2021-10-06T15:30:49.344" v="68"/>
          <ac:spMkLst>
            <pc:docMk/>
            <pc:sldMk cId="53672671" sldId="287"/>
            <ac:spMk id="3" creationId="{544A01FF-6B1D-493F-8AFE-81937048CB71}"/>
          </ac:spMkLst>
        </pc:spChg>
        <pc:spChg chg="add mod ord">
          <ac:chgData name="Ethan Graham" userId="S::ethan.graham@cchs165.com::7851ce68-2a89-4c36-b558-49ab55808bc3" providerId="AD" clId="Web-{2F5BE46E-D38C-F169-A4E7-689C2FE54310}" dt="2021-10-06T15:44:22.727" v="104" actId="1076"/>
          <ac:spMkLst>
            <pc:docMk/>
            <pc:sldMk cId="53672671" sldId="287"/>
            <ac:spMk id="5" creationId="{D2CA7E4A-3791-4A2E-80FB-2F34810B3EA9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5:44:00.117" v="95" actId="1076"/>
          <ac:picMkLst>
            <pc:docMk/>
            <pc:sldMk cId="53672671" sldId="287"/>
            <ac:picMk id="4" creationId="{AD667072-EA81-4189-9232-AE6EF3E60F30}"/>
          </ac:picMkLst>
        </pc:picChg>
      </pc:sldChg>
      <pc:sldChg chg="addSp delSp modSp new">
        <pc:chgData name="Ethan Graham" userId="S::ethan.graham@cchs165.com::7851ce68-2a89-4c36-b558-49ab55808bc3" providerId="AD" clId="Web-{2F5BE46E-D38C-F169-A4E7-689C2FE54310}" dt="2021-10-06T15:44:37.102" v="108" actId="1076"/>
        <pc:sldMkLst>
          <pc:docMk/>
          <pc:sldMk cId="4082972405" sldId="288"/>
        </pc:sldMkLst>
        <pc:spChg chg="del">
          <ac:chgData name="Ethan Graham" userId="S::ethan.graham@cchs165.com::7851ce68-2a89-4c36-b558-49ab55808bc3" providerId="AD" clId="Web-{2F5BE46E-D38C-F169-A4E7-689C2FE54310}" dt="2021-10-06T15:31:11.267" v="76"/>
          <ac:spMkLst>
            <pc:docMk/>
            <pc:sldMk cId="4082972405" sldId="288"/>
            <ac:spMk id="2" creationId="{5818B702-8509-426B-8737-1CB8DA6178D0}"/>
          </ac:spMkLst>
        </pc:spChg>
        <pc:spChg chg="del">
          <ac:chgData name="Ethan Graham" userId="S::ethan.graham@cchs165.com::7851ce68-2a89-4c36-b558-49ab55808bc3" providerId="AD" clId="Web-{2F5BE46E-D38C-F169-A4E7-689C2FE54310}" dt="2021-10-06T15:31:09.001" v="75"/>
          <ac:spMkLst>
            <pc:docMk/>
            <pc:sldMk cId="4082972405" sldId="288"/>
            <ac:spMk id="3" creationId="{AACAEAFF-DDF4-439D-AF24-0FF9FFA9C000}"/>
          </ac:spMkLst>
        </pc:spChg>
        <pc:spChg chg="add mod">
          <ac:chgData name="Ethan Graham" userId="S::ethan.graham@cchs165.com::7851ce68-2a89-4c36-b558-49ab55808bc3" providerId="AD" clId="Web-{2F5BE46E-D38C-F169-A4E7-689C2FE54310}" dt="2021-10-06T15:44:34.415" v="107"/>
          <ac:spMkLst>
            <pc:docMk/>
            <pc:sldMk cId="4082972405" sldId="288"/>
            <ac:spMk id="7" creationId="{ACBC4022-A602-456E-85FE-3DB5C58F2E4C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5:44:37.102" v="108" actId="1076"/>
          <ac:picMkLst>
            <pc:docMk/>
            <pc:sldMk cId="4082972405" sldId="288"/>
            <ac:picMk id="4" creationId="{DE9E1956-7FE5-4A19-A8D6-0AFF142EB69E}"/>
          </ac:picMkLst>
        </pc:picChg>
        <pc:picChg chg="add del mod">
          <ac:chgData name="Ethan Graham" userId="S::ethan.graham@cchs165.com::7851ce68-2a89-4c36-b558-49ab55808bc3" providerId="AD" clId="Web-{2F5BE46E-D38C-F169-A4E7-689C2FE54310}" dt="2021-10-06T15:44:28.649" v="106"/>
          <ac:picMkLst>
            <pc:docMk/>
            <pc:sldMk cId="4082972405" sldId="288"/>
            <ac:picMk id="5" creationId="{5500F2D9-EAE7-48B3-AC1D-30AC2E5FC847}"/>
          </ac:picMkLst>
        </pc:picChg>
      </pc:sldChg>
      <pc:sldChg chg="addSp delSp modSp new">
        <pc:chgData name="Ethan Graham" userId="S::ethan.graham@cchs165.com::7851ce68-2a89-4c36-b558-49ab55808bc3" providerId="AD" clId="Web-{2F5BE46E-D38C-F169-A4E7-689C2FE54310}" dt="2021-10-06T15:44:53.087" v="115" actId="20577"/>
        <pc:sldMkLst>
          <pc:docMk/>
          <pc:sldMk cId="54902185" sldId="289"/>
        </pc:sldMkLst>
        <pc:spChg chg="del">
          <ac:chgData name="Ethan Graham" userId="S::ethan.graham@cchs165.com::7851ce68-2a89-4c36-b558-49ab55808bc3" providerId="AD" clId="Web-{2F5BE46E-D38C-F169-A4E7-689C2FE54310}" dt="2021-10-06T15:32:54.973" v="85"/>
          <ac:spMkLst>
            <pc:docMk/>
            <pc:sldMk cId="54902185" sldId="289"/>
            <ac:spMk id="2" creationId="{CCF9DB3E-53B6-49D0-9D31-D7AB9EA6F2B6}"/>
          </ac:spMkLst>
        </pc:spChg>
        <pc:spChg chg="del">
          <ac:chgData name="Ethan Graham" userId="S::ethan.graham@cchs165.com::7851ce68-2a89-4c36-b558-49ab55808bc3" providerId="AD" clId="Web-{2F5BE46E-D38C-F169-A4E7-689C2FE54310}" dt="2021-10-06T15:32:52.145" v="84"/>
          <ac:spMkLst>
            <pc:docMk/>
            <pc:sldMk cId="54902185" sldId="289"/>
            <ac:spMk id="3" creationId="{CF128BE6-27A1-40CE-845B-7BFC3A70B966}"/>
          </ac:spMkLst>
        </pc:spChg>
        <pc:spChg chg="add mod">
          <ac:chgData name="Ethan Graham" userId="S::ethan.graham@cchs165.com::7851ce68-2a89-4c36-b558-49ab55808bc3" providerId="AD" clId="Web-{2F5BE46E-D38C-F169-A4E7-689C2FE54310}" dt="2021-10-06T15:44:53.087" v="115" actId="20577"/>
          <ac:spMkLst>
            <pc:docMk/>
            <pc:sldMk cId="54902185" sldId="289"/>
            <ac:spMk id="6" creationId="{3B77D919-87B5-4BF8-BB41-5D6DEF24C405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5:44:49.087" v="113" actId="1076"/>
          <ac:picMkLst>
            <pc:docMk/>
            <pc:sldMk cId="54902185" sldId="289"/>
            <ac:picMk id="4" creationId="{2ED23D67-2950-4B29-B0F0-FAD31A03BBE2}"/>
          </ac:picMkLst>
        </pc:picChg>
      </pc:sldChg>
      <pc:sldChg chg="addSp delSp modSp new">
        <pc:chgData name="Ethan Graham" userId="S::ethan.graham@cchs165.com::7851ce68-2a89-4c36-b558-49ab55808bc3" providerId="AD" clId="Web-{2F5BE46E-D38C-F169-A4E7-689C2FE54310}" dt="2021-10-06T15:44:45.227" v="112" actId="20577"/>
        <pc:sldMkLst>
          <pc:docMk/>
          <pc:sldMk cId="2054816181" sldId="290"/>
        </pc:sldMkLst>
        <pc:spChg chg="del">
          <ac:chgData name="Ethan Graham" userId="S::ethan.graham@cchs165.com::7851ce68-2a89-4c36-b558-49ab55808bc3" providerId="AD" clId="Web-{2F5BE46E-D38C-F169-A4E7-689C2FE54310}" dt="2021-10-06T15:32:58.661" v="86"/>
          <ac:spMkLst>
            <pc:docMk/>
            <pc:sldMk cId="2054816181" sldId="290"/>
            <ac:spMk id="2" creationId="{044FF03B-06D5-4485-BAF2-8217348D5C73}"/>
          </ac:spMkLst>
        </pc:spChg>
        <pc:spChg chg="del">
          <ac:chgData name="Ethan Graham" userId="S::ethan.graham@cchs165.com::7851ce68-2a89-4c36-b558-49ab55808bc3" providerId="AD" clId="Web-{2F5BE46E-D38C-F169-A4E7-689C2FE54310}" dt="2021-10-06T15:32:48.707" v="83"/>
          <ac:spMkLst>
            <pc:docMk/>
            <pc:sldMk cId="2054816181" sldId="290"/>
            <ac:spMk id="3" creationId="{EC950997-CDAA-4AC1-BAB3-CD92F8E491FF}"/>
          </ac:spMkLst>
        </pc:spChg>
        <pc:spChg chg="add mod">
          <ac:chgData name="Ethan Graham" userId="S::ethan.graham@cchs165.com::7851ce68-2a89-4c36-b558-49ab55808bc3" providerId="AD" clId="Web-{2F5BE46E-D38C-F169-A4E7-689C2FE54310}" dt="2021-10-06T15:44:45.227" v="112" actId="20577"/>
          <ac:spMkLst>
            <pc:docMk/>
            <pc:sldMk cId="2054816181" sldId="290"/>
            <ac:spMk id="6" creationId="{B20354F0-022C-403E-BE3B-D9BC8BC4C12C}"/>
          </ac:spMkLst>
        </pc:spChg>
        <pc:picChg chg="add mod">
          <ac:chgData name="Ethan Graham" userId="S::ethan.graham@cchs165.com::7851ce68-2a89-4c36-b558-49ab55808bc3" providerId="AD" clId="Web-{2F5BE46E-D38C-F169-A4E7-689C2FE54310}" dt="2021-10-06T15:44:41.555" v="109" actId="1076"/>
          <ac:picMkLst>
            <pc:docMk/>
            <pc:sldMk cId="2054816181" sldId="290"/>
            <ac:picMk id="4" creationId="{C479CF4C-B8F8-41F2-944D-BAAA5BCEAB96}"/>
          </ac:picMkLst>
        </pc:picChg>
      </pc:sldChg>
    </pc:docChg>
  </pc:docChgLst>
  <pc:docChgLst>
    <pc:chgData name="Brenda Berg" userId="S::brenda.berg@cchs165.com::dd00641f-e78b-4624-825c-695885d87353" providerId="AD" clId="Web-{FCFBF648-5644-4928-70E9-429624CF5A3A}"/>
    <pc:docChg chg="modSld">
      <pc:chgData name="Brenda Berg" userId="S::brenda.berg@cchs165.com::dd00641f-e78b-4624-825c-695885d87353" providerId="AD" clId="Web-{FCFBF648-5644-4928-70E9-429624CF5A3A}" dt="2021-10-07T23:01:17.980" v="277" actId="20577"/>
      <pc:docMkLst>
        <pc:docMk/>
      </pc:docMkLst>
      <pc:sldChg chg="modSp">
        <pc:chgData name="Brenda Berg" userId="S::brenda.berg@cchs165.com::dd00641f-e78b-4624-825c-695885d87353" providerId="AD" clId="Web-{FCFBF648-5644-4928-70E9-429624CF5A3A}" dt="2021-10-07T23:01:17.980" v="277" actId="20577"/>
        <pc:sldMkLst>
          <pc:docMk/>
          <pc:sldMk cId="2882926815" sldId="258"/>
        </pc:sldMkLst>
        <pc:spChg chg="mod">
          <ac:chgData name="Brenda Berg" userId="S::brenda.berg@cchs165.com::dd00641f-e78b-4624-825c-695885d87353" providerId="AD" clId="Web-{FCFBF648-5644-4928-70E9-429624CF5A3A}" dt="2021-10-07T23:01:17.980" v="277" actId="20577"/>
          <ac:spMkLst>
            <pc:docMk/>
            <pc:sldMk cId="2882926815" sldId="258"/>
            <ac:spMk id="3" creationId="{71911368-B731-4454-BAE2-E04E0A6C4B39}"/>
          </ac:spMkLst>
        </pc:spChg>
      </pc:sldChg>
    </pc:docChg>
  </pc:docChgLst>
  <pc:docChgLst>
    <pc:chgData name="Ethan Graham" userId="S::ethan.graham@cchs165.com::7851ce68-2a89-4c36-b558-49ab55808bc3" providerId="AD" clId="Web-{65F6BCA0-A260-4158-921B-F11FF92D2E5C}"/>
    <pc:docChg chg="addSld modSld">
      <pc:chgData name="Ethan Graham" userId="S::ethan.graham@cchs165.com::7851ce68-2a89-4c36-b558-49ab55808bc3" providerId="AD" clId="Web-{65F6BCA0-A260-4158-921B-F11FF92D2E5C}" dt="2021-10-04T15:32:31.405" v="30"/>
      <pc:docMkLst>
        <pc:docMk/>
      </pc:docMkLst>
      <pc:sldChg chg="modSp">
        <pc:chgData name="Ethan Graham" userId="S::ethan.graham@cchs165.com::7851ce68-2a89-4c36-b558-49ab55808bc3" providerId="AD" clId="Web-{65F6BCA0-A260-4158-921B-F11FF92D2E5C}" dt="2021-10-04T15:32:28.280" v="29" actId="20577"/>
        <pc:sldMkLst>
          <pc:docMk/>
          <pc:sldMk cId="2979223466" sldId="256"/>
        </pc:sldMkLst>
        <pc:spChg chg="mod">
          <ac:chgData name="Ethan Graham" userId="S::ethan.graham@cchs165.com::7851ce68-2a89-4c36-b558-49ab55808bc3" providerId="AD" clId="Web-{65F6BCA0-A260-4158-921B-F11FF92D2E5C}" dt="2021-10-04T15:32:23.765" v="20" actId="20577"/>
          <ac:spMkLst>
            <pc:docMk/>
            <pc:sldMk cId="2979223466" sldId="256"/>
            <ac:spMk id="2" creationId="{00000000-0000-0000-0000-000000000000}"/>
          </ac:spMkLst>
        </pc:spChg>
        <pc:spChg chg="mod">
          <ac:chgData name="Ethan Graham" userId="S::ethan.graham@cchs165.com::7851ce68-2a89-4c36-b558-49ab55808bc3" providerId="AD" clId="Web-{65F6BCA0-A260-4158-921B-F11FF92D2E5C}" dt="2021-10-04T15:32:28.280" v="29" actId="20577"/>
          <ac:spMkLst>
            <pc:docMk/>
            <pc:sldMk cId="2979223466" sldId="256"/>
            <ac:spMk id="3" creationId="{00000000-0000-0000-0000-000000000000}"/>
          </ac:spMkLst>
        </pc:spChg>
      </pc:sldChg>
      <pc:sldChg chg="new">
        <pc:chgData name="Ethan Graham" userId="S::ethan.graham@cchs165.com::7851ce68-2a89-4c36-b558-49ab55808bc3" providerId="AD" clId="Web-{65F6BCA0-A260-4158-921B-F11FF92D2E5C}" dt="2021-10-04T15:32:31.405" v="30"/>
        <pc:sldMkLst>
          <pc:docMk/>
          <pc:sldMk cId="423974343" sldId="257"/>
        </pc:sldMkLst>
      </pc:sldChg>
    </pc:docChg>
  </pc:docChgLst>
  <pc:docChgLst>
    <pc:chgData name="Ethan Graham" userId="S::ethan.graham@cchs165.com::7851ce68-2a89-4c36-b558-49ab55808bc3" providerId="AD" clId="Web-{6C10ED4A-B430-D376-D4C7-9BC888457CC2}"/>
    <pc:docChg chg="modSld">
      <pc:chgData name="Ethan Graham" userId="S::ethan.graham@cchs165.com::7851ce68-2a89-4c36-b558-49ab55808bc3" providerId="AD" clId="Web-{6C10ED4A-B430-D376-D4C7-9BC888457CC2}" dt="2021-10-19T15:56:33.090" v="83"/>
      <pc:docMkLst>
        <pc:docMk/>
      </pc:docMkLst>
      <pc:sldChg chg="modSp modNotes">
        <pc:chgData name="Ethan Graham" userId="S::ethan.graham@cchs165.com::7851ce68-2a89-4c36-b558-49ab55808bc3" providerId="AD" clId="Web-{6C10ED4A-B430-D376-D4C7-9BC888457CC2}" dt="2021-10-19T15:56:33.090" v="83"/>
        <pc:sldMkLst>
          <pc:docMk/>
          <pc:sldMk cId="1712439342" sldId="277"/>
        </pc:sldMkLst>
        <pc:spChg chg="mod">
          <ac:chgData name="Ethan Graham" userId="S::ethan.graham@cchs165.com::7851ce68-2a89-4c36-b558-49ab55808bc3" providerId="AD" clId="Web-{6C10ED4A-B430-D376-D4C7-9BC888457CC2}" dt="2021-10-19T15:52:41.186" v="56" actId="20577"/>
          <ac:spMkLst>
            <pc:docMk/>
            <pc:sldMk cId="1712439342" sldId="277"/>
            <ac:spMk id="3" creationId="{71911368-B731-4454-BAE2-E04E0A6C4B39}"/>
          </ac:spMkLst>
        </pc:spChg>
        <pc:spChg chg="mod">
          <ac:chgData name="Ethan Graham" userId="S::ethan.graham@cchs165.com::7851ce68-2a89-4c36-b558-49ab55808bc3" providerId="AD" clId="Web-{6C10ED4A-B430-D376-D4C7-9BC888457CC2}" dt="2021-10-19T15:55:58.356" v="60" actId="20577"/>
          <ac:spMkLst>
            <pc:docMk/>
            <pc:sldMk cId="1712439342" sldId="277"/>
            <ac:spMk id="4" creationId="{9619DBB4-2FBA-4F86-8717-FEF6BADA7918}"/>
          </ac:spMkLst>
        </pc:spChg>
      </pc:sldChg>
    </pc:docChg>
  </pc:docChgLst>
  <pc:docChgLst>
    <pc:chgData name="Ethan Graham" userId="S::ethan.graham@cchs165.com::7851ce68-2a89-4c36-b558-49ab55808bc3" providerId="AD" clId="Web-{502A10E6-05AF-E0DD-2ED4-A8AB1D6D8E86}"/>
    <pc:docChg chg="addSld delSld modSld">
      <pc:chgData name="Ethan Graham" userId="S::ethan.graham@cchs165.com::7851ce68-2a89-4c36-b558-49ab55808bc3" providerId="AD" clId="Web-{502A10E6-05AF-E0DD-2ED4-A8AB1D6D8E86}" dt="2021-10-19T12:42:18.614" v="75"/>
      <pc:docMkLst>
        <pc:docMk/>
      </pc:docMkLst>
      <pc:sldChg chg="modNotes">
        <pc:chgData name="Ethan Graham" userId="S::ethan.graham@cchs165.com::7851ce68-2a89-4c36-b558-49ab55808bc3" providerId="AD" clId="Web-{502A10E6-05AF-E0DD-2ED4-A8AB1D6D8E86}" dt="2021-10-19T12:38:53.709" v="0"/>
        <pc:sldMkLst>
          <pc:docMk/>
          <pc:sldMk cId="2979223466" sldId="256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02.318" v="12"/>
        <pc:sldMkLst>
          <pc:docMk/>
          <pc:sldMk cId="423974343" sldId="257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07.412" v="16"/>
        <pc:sldMkLst>
          <pc:docMk/>
          <pc:sldMk cId="2882926815" sldId="258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09.693" v="17"/>
        <pc:sldMkLst>
          <pc:docMk/>
          <pc:sldMk cId="2660419589" sldId="259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12.756" v="18"/>
        <pc:sldMkLst>
          <pc:docMk/>
          <pc:sldMk cId="1125098611" sldId="260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24.490" v="21"/>
        <pc:sldMkLst>
          <pc:docMk/>
          <pc:sldMk cId="3520517266" sldId="261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32.677" v="27"/>
        <pc:sldMkLst>
          <pc:docMk/>
          <pc:sldMk cId="2433979253" sldId="262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43.412" v="32"/>
        <pc:sldMkLst>
          <pc:docMk/>
          <pc:sldMk cId="2949038104" sldId="264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48.958" v="35"/>
        <pc:sldMkLst>
          <pc:docMk/>
          <pc:sldMk cId="1852827386" sldId="265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53.724" v="38"/>
        <pc:sldMkLst>
          <pc:docMk/>
          <pc:sldMk cId="490877239" sldId="266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04.505" v="44"/>
        <pc:sldMkLst>
          <pc:docMk/>
          <pc:sldMk cId="1369192728" sldId="267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12.411" v="49"/>
        <pc:sldMkLst>
          <pc:docMk/>
          <pc:sldMk cId="308558527" sldId="268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18.677" v="51"/>
        <pc:sldMkLst>
          <pc:docMk/>
          <pc:sldMk cId="2590006234" sldId="269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20.599" v="52"/>
        <pc:sldMkLst>
          <pc:docMk/>
          <pc:sldMk cId="3329448860" sldId="270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30.614" v="54"/>
        <pc:sldMkLst>
          <pc:docMk/>
          <pc:sldMk cId="2485713978" sldId="271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34.583" v="56"/>
        <pc:sldMkLst>
          <pc:docMk/>
          <pc:sldMk cId="513710025" sldId="272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40.630" v="58"/>
        <pc:sldMkLst>
          <pc:docMk/>
          <pc:sldMk cId="1296619912" sldId="276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48.520" v="60"/>
        <pc:sldMkLst>
          <pc:docMk/>
          <pc:sldMk cId="1712439342" sldId="277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51.880" v="61"/>
        <pc:sldMkLst>
          <pc:docMk/>
          <pc:sldMk cId="1320227009" sldId="278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55.583" v="63"/>
        <pc:sldMkLst>
          <pc:docMk/>
          <pc:sldMk cId="457324618" sldId="279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59.364" v="66"/>
        <pc:sldMkLst>
          <pc:docMk/>
          <pc:sldMk cId="1590158844" sldId="280"/>
        </pc:sldMkLst>
      </pc:sldChg>
      <pc:sldChg chg="modNotes">
        <pc:chgData name="Ethan Graham" userId="S::ethan.graham@cchs165.com::7851ce68-2a89-4c36-b558-49ab55808bc3" providerId="AD" clId="Web-{502A10E6-05AF-E0DD-2ED4-A8AB1D6D8E86}" dt="2021-10-19T12:42:08.208" v="70"/>
        <pc:sldMkLst>
          <pc:docMk/>
          <pc:sldMk cId="1713486029" sldId="281"/>
        </pc:sldMkLst>
      </pc:sldChg>
      <pc:sldChg chg="modSp modNotes">
        <pc:chgData name="Ethan Graham" userId="S::ethan.graham@cchs165.com::7851ce68-2a89-4c36-b558-49ab55808bc3" providerId="AD" clId="Web-{502A10E6-05AF-E0DD-2ED4-A8AB1D6D8E86}" dt="2021-10-19T12:39:57.646" v="11"/>
        <pc:sldMkLst>
          <pc:docMk/>
          <pc:sldMk cId="618812062" sldId="282"/>
        </pc:sldMkLst>
        <pc:spChg chg="mod">
          <ac:chgData name="Ethan Graham" userId="S::ethan.graham@cchs165.com::7851ce68-2a89-4c36-b558-49ab55808bc3" providerId="AD" clId="Web-{502A10E6-05AF-E0DD-2ED4-A8AB1D6D8E86}" dt="2021-10-19T12:39:51.271" v="10" actId="14100"/>
          <ac:spMkLst>
            <pc:docMk/>
            <pc:sldMk cId="618812062" sldId="282"/>
            <ac:spMk id="2" creationId="{2519023C-F87D-4BA6-B9E5-A0C6409409BD}"/>
          </ac:spMkLst>
        </pc:spChg>
        <pc:spChg chg="mod">
          <ac:chgData name="Ethan Graham" userId="S::ethan.graham@cchs165.com::7851ce68-2a89-4c36-b558-49ab55808bc3" providerId="AD" clId="Web-{502A10E6-05AF-E0DD-2ED4-A8AB1D6D8E86}" dt="2021-10-19T12:39:49.037" v="9" actId="20577"/>
          <ac:spMkLst>
            <pc:docMk/>
            <pc:sldMk cId="618812062" sldId="282"/>
            <ac:spMk id="3" creationId="{6EB67262-0A81-447B-9B24-5D9AD08DEC24}"/>
          </ac:spMkLst>
        </pc:spChg>
      </pc:sldChg>
      <pc:sldChg chg="modNotes">
        <pc:chgData name="Ethan Graham" userId="S::ethan.graham@cchs165.com::7851ce68-2a89-4c36-b558-49ab55808bc3" providerId="AD" clId="Web-{502A10E6-05AF-E0DD-2ED4-A8AB1D6D8E86}" dt="2021-10-19T12:40:28.771" v="25"/>
        <pc:sldMkLst>
          <pc:docMk/>
          <pc:sldMk cId="1485699025" sldId="283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32.349" v="55"/>
        <pc:sldMkLst>
          <pc:docMk/>
          <pc:sldMk cId="1118846029" sldId="284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55.958" v="39"/>
        <pc:sldMkLst>
          <pc:docMk/>
          <pc:sldMk cId="2370458067" sldId="285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06.052" v="45"/>
        <pc:sldMkLst>
          <pc:docMk/>
          <pc:sldMk cId="1109061710" sldId="286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00.099" v="42"/>
        <pc:sldMkLst>
          <pc:docMk/>
          <pc:sldMk cId="53672671" sldId="287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02.302" v="43"/>
        <pc:sldMkLst>
          <pc:docMk/>
          <pc:sldMk cId="4082972405" sldId="288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09.083" v="47"/>
        <pc:sldMkLst>
          <pc:docMk/>
          <pc:sldMk cId="54902185" sldId="289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07.833" v="46"/>
        <pc:sldMkLst>
          <pc:docMk/>
          <pc:sldMk cId="2054816181" sldId="290"/>
        </pc:sldMkLst>
      </pc:sldChg>
      <pc:sldChg chg="modNotes">
        <pc:chgData name="Ethan Graham" userId="S::ethan.graham@cchs165.com::7851ce68-2a89-4c36-b558-49ab55808bc3" providerId="AD" clId="Web-{502A10E6-05AF-E0DD-2ED4-A8AB1D6D8E86}" dt="2021-10-19T12:41:53.692" v="62"/>
        <pc:sldMkLst>
          <pc:docMk/>
          <pc:sldMk cId="2046824510" sldId="291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45.052" v="33"/>
        <pc:sldMkLst>
          <pc:docMk/>
          <pc:sldMk cId="2108778386" sldId="292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46.740" v="34"/>
        <pc:sldMkLst>
          <pc:docMk/>
          <pc:sldMk cId="3721630934" sldId="294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35.552" v="28"/>
        <pc:sldMkLst>
          <pc:docMk/>
          <pc:sldMk cId="349268826" sldId="295"/>
        </pc:sldMkLst>
      </pc:sldChg>
      <pc:sldChg chg="modNotes">
        <pc:chgData name="Ethan Graham" userId="S::ethan.graham@cchs165.com::7851ce68-2a89-4c36-b558-49ab55808bc3" providerId="AD" clId="Web-{502A10E6-05AF-E0DD-2ED4-A8AB1D6D8E86}" dt="2021-10-19T12:40:38.349" v="29"/>
        <pc:sldMkLst>
          <pc:docMk/>
          <pc:sldMk cId="2316046690" sldId="297"/>
        </pc:sldMkLst>
      </pc:sldChg>
      <pc:sldChg chg="modNotes">
        <pc:chgData name="Ethan Graham" userId="S::ethan.graham@cchs165.com::7851ce68-2a89-4c36-b558-49ab55808bc3" providerId="AD" clId="Web-{502A10E6-05AF-E0DD-2ED4-A8AB1D6D8E86}" dt="2021-10-19T12:42:10.786" v="71"/>
        <pc:sldMkLst>
          <pc:docMk/>
          <pc:sldMk cId="44342606" sldId="298"/>
        </pc:sldMkLst>
      </pc:sldChg>
      <pc:sldChg chg="modNotes">
        <pc:chgData name="Ethan Graham" userId="S::ethan.graham@cchs165.com::7851ce68-2a89-4c36-b558-49ab55808bc3" providerId="AD" clId="Web-{502A10E6-05AF-E0DD-2ED4-A8AB1D6D8E86}" dt="2021-10-19T12:42:12.739" v="72"/>
        <pc:sldMkLst>
          <pc:docMk/>
          <pc:sldMk cId="621199883" sldId="300"/>
        </pc:sldMkLst>
      </pc:sldChg>
      <pc:sldChg chg="del">
        <pc:chgData name="Ethan Graham" userId="S::ethan.graham@cchs165.com::7851ce68-2a89-4c36-b558-49ab55808bc3" providerId="AD" clId="Web-{502A10E6-05AF-E0DD-2ED4-A8AB1D6D8E86}" dt="2021-10-19T12:39:11.740" v="2"/>
        <pc:sldMkLst>
          <pc:docMk/>
          <pc:sldMk cId="3678867545" sldId="301"/>
        </pc:sldMkLst>
      </pc:sldChg>
      <pc:sldChg chg="add replId modNotes">
        <pc:chgData name="Ethan Graham" userId="S::ethan.graham@cchs165.com::7851ce68-2a89-4c36-b558-49ab55808bc3" providerId="AD" clId="Web-{502A10E6-05AF-E0DD-2ED4-A8AB1D6D8E86}" dt="2021-10-19T12:42:18.614" v="75"/>
        <pc:sldMkLst>
          <pc:docMk/>
          <pc:sldMk cId="304194081" sldId="302"/>
        </pc:sldMkLst>
      </pc:sldChg>
    </pc:docChg>
  </pc:docChgLst>
  <pc:docChgLst>
    <pc:chgData name="Ethan Graham" userId="S::ethan.graham@cchs165.com::7851ce68-2a89-4c36-b558-49ab55808bc3" providerId="AD" clId="Web-{5D825BC8-3A64-9439-21C2-6C73781DA7B2}"/>
    <pc:docChg chg="addSld modSld">
      <pc:chgData name="Ethan Graham" userId="S::ethan.graham@cchs165.com::7851ce68-2a89-4c36-b558-49ab55808bc3" providerId="AD" clId="Web-{5D825BC8-3A64-9439-21C2-6C73781DA7B2}" dt="2021-10-08T00:20:37.970" v="161" actId="1076"/>
      <pc:docMkLst>
        <pc:docMk/>
      </pc:docMkLst>
      <pc:sldChg chg="addSp delSp modSp">
        <pc:chgData name="Ethan Graham" userId="S::ethan.graham@cchs165.com::7851ce68-2a89-4c36-b558-49ab55808bc3" providerId="AD" clId="Web-{5D825BC8-3A64-9439-21C2-6C73781DA7B2}" dt="2021-10-07T23:43:36.142" v="9"/>
        <pc:sldMkLst>
          <pc:docMk/>
          <pc:sldMk cId="2979223466" sldId="256"/>
        </pc:sldMkLst>
        <pc:picChg chg="add del mod">
          <ac:chgData name="Ethan Graham" userId="S::ethan.graham@cchs165.com::7851ce68-2a89-4c36-b558-49ab55808bc3" providerId="AD" clId="Web-{5D825BC8-3A64-9439-21C2-6C73781DA7B2}" dt="2021-10-07T23:43:36.142" v="9"/>
          <ac:picMkLst>
            <pc:docMk/>
            <pc:sldMk cId="2979223466" sldId="256"/>
            <ac:picMk id="5" creationId="{ADD2C663-12F4-43F0-827E-1530750A2270}"/>
          </ac:picMkLst>
        </pc:picChg>
      </pc:sldChg>
      <pc:sldChg chg="modSp">
        <pc:chgData name="Ethan Graham" userId="S::ethan.graham@cchs165.com::7851ce68-2a89-4c36-b558-49ab55808bc3" providerId="AD" clId="Web-{5D825BC8-3A64-9439-21C2-6C73781DA7B2}" dt="2021-10-07T23:42:25.251" v="4" actId="1076"/>
        <pc:sldMkLst>
          <pc:docMk/>
          <pc:sldMk cId="2882926815" sldId="258"/>
        </pc:sldMkLst>
        <pc:spChg chg="mod">
          <ac:chgData name="Ethan Graham" userId="S::ethan.graham@cchs165.com::7851ce68-2a89-4c36-b558-49ab55808bc3" providerId="AD" clId="Web-{5D825BC8-3A64-9439-21C2-6C73781DA7B2}" dt="2021-10-07T23:42:25.251" v="4" actId="1076"/>
          <ac:spMkLst>
            <pc:docMk/>
            <pc:sldMk cId="2882926815" sldId="258"/>
            <ac:spMk id="3" creationId="{71911368-B731-4454-BAE2-E04E0A6C4B39}"/>
          </ac:spMkLst>
        </pc:spChg>
      </pc:sldChg>
      <pc:sldChg chg="modSp">
        <pc:chgData name="Ethan Graham" userId="S::ethan.graham@cchs165.com::7851ce68-2a89-4c36-b558-49ab55808bc3" providerId="AD" clId="Web-{5D825BC8-3A64-9439-21C2-6C73781DA7B2}" dt="2021-10-08T00:10:57.981" v="147" actId="1076"/>
        <pc:sldMkLst>
          <pc:docMk/>
          <pc:sldMk cId="1125098611" sldId="260"/>
        </pc:sldMkLst>
        <pc:spChg chg="mod">
          <ac:chgData name="Ethan Graham" userId="S::ethan.graham@cchs165.com::7851ce68-2a89-4c36-b558-49ab55808bc3" providerId="AD" clId="Web-{5D825BC8-3A64-9439-21C2-6C73781DA7B2}" dt="2021-10-08T00:10:57.981" v="147" actId="1076"/>
          <ac:spMkLst>
            <pc:docMk/>
            <pc:sldMk cId="1125098611" sldId="260"/>
            <ac:spMk id="3" creationId="{71911368-B731-4454-BAE2-E04E0A6C4B39}"/>
          </ac:spMkLst>
        </pc:spChg>
      </pc:sldChg>
      <pc:sldChg chg="modSp">
        <pc:chgData name="Ethan Graham" userId="S::ethan.graham@cchs165.com::7851ce68-2a89-4c36-b558-49ab55808bc3" providerId="AD" clId="Web-{5D825BC8-3A64-9439-21C2-6C73781DA7B2}" dt="2021-10-08T00:10:45.966" v="146" actId="1076"/>
        <pc:sldMkLst>
          <pc:docMk/>
          <pc:sldMk cId="1852827386" sldId="265"/>
        </pc:sldMkLst>
        <pc:spChg chg="mod">
          <ac:chgData name="Ethan Graham" userId="S::ethan.graham@cchs165.com::7851ce68-2a89-4c36-b558-49ab55808bc3" providerId="AD" clId="Web-{5D825BC8-3A64-9439-21C2-6C73781DA7B2}" dt="2021-10-08T00:10:45.966" v="146" actId="1076"/>
          <ac:spMkLst>
            <pc:docMk/>
            <pc:sldMk cId="1852827386" sldId="265"/>
            <ac:spMk id="3" creationId="{71911368-B731-4454-BAE2-E04E0A6C4B39}"/>
          </ac:spMkLst>
        </pc:spChg>
      </pc:sldChg>
      <pc:sldChg chg="modSp">
        <pc:chgData name="Ethan Graham" userId="S::ethan.graham@cchs165.com::7851ce68-2a89-4c36-b558-49ab55808bc3" providerId="AD" clId="Web-{5D825BC8-3A64-9439-21C2-6C73781DA7B2}" dt="2021-10-08T00:13:17.217" v="148" actId="1076"/>
        <pc:sldMkLst>
          <pc:docMk/>
          <pc:sldMk cId="3329448860" sldId="270"/>
        </pc:sldMkLst>
        <pc:spChg chg="mod">
          <ac:chgData name="Ethan Graham" userId="S::ethan.graham@cchs165.com::7851ce68-2a89-4c36-b558-49ab55808bc3" providerId="AD" clId="Web-{5D825BC8-3A64-9439-21C2-6C73781DA7B2}" dt="2021-10-08T00:13:17.217" v="148" actId="1076"/>
          <ac:spMkLst>
            <pc:docMk/>
            <pc:sldMk cId="3329448860" sldId="270"/>
            <ac:spMk id="3" creationId="{71911368-B731-4454-BAE2-E04E0A6C4B39}"/>
          </ac:spMkLst>
        </pc:spChg>
      </pc:sldChg>
      <pc:sldChg chg="addSp delSp modSp">
        <pc:chgData name="Ethan Graham" userId="S::ethan.graham@cchs165.com::7851ce68-2a89-4c36-b558-49ab55808bc3" providerId="AD" clId="Web-{5D825BC8-3A64-9439-21C2-6C73781DA7B2}" dt="2021-10-08T00:20:37.970" v="161" actId="1076"/>
        <pc:sldMkLst>
          <pc:docMk/>
          <pc:sldMk cId="3074157951" sldId="273"/>
        </pc:sldMkLst>
        <pc:spChg chg="mod">
          <ac:chgData name="Ethan Graham" userId="S::ethan.graham@cchs165.com::7851ce68-2a89-4c36-b558-49ab55808bc3" providerId="AD" clId="Web-{5D825BC8-3A64-9439-21C2-6C73781DA7B2}" dt="2021-10-08T00:19:43.751" v="151"/>
          <ac:spMkLst>
            <pc:docMk/>
            <pc:sldMk cId="3074157951" sldId="273"/>
            <ac:spMk id="2" creationId="{1DEE8131-027C-4E85-AA08-CB04F73208F7}"/>
          </ac:spMkLst>
        </pc:spChg>
        <pc:spChg chg="del">
          <ac:chgData name="Ethan Graham" userId="S::ethan.graham@cchs165.com::7851ce68-2a89-4c36-b558-49ab55808bc3" providerId="AD" clId="Web-{5D825BC8-3A64-9439-21C2-6C73781DA7B2}" dt="2021-10-08T00:19:35.985" v="149"/>
          <ac:spMkLst>
            <pc:docMk/>
            <pc:sldMk cId="3074157951" sldId="273"/>
            <ac:spMk id="3" creationId="{71911368-B731-4454-BAE2-E04E0A6C4B39}"/>
          </ac:spMkLst>
        </pc:spChg>
        <pc:spChg chg="add del mod">
          <ac:chgData name="Ethan Graham" userId="S::ethan.graham@cchs165.com::7851ce68-2a89-4c36-b558-49ab55808bc3" providerId="AD" clId="Web-{5D825BC8-3A64-9439-21C2-6C73781DA7B2}" dt="2021-10-08T00:20:30.752" v="158"/>
          <ac:spMkLst>
            <pc:docMk/>
            <pc:sldMk cId="3074157951" sldId="273"/>
            <ac:spMk id="7" creationId="{26BD4217-69B0-43D3-96EA-EF20565A3887}"/>
          </ac:spMkLst>
        </pc:spChg>
        <pc:picChg chg="add del mod ord">
          <ac:chgData name="Ethan Graham" userId="S::ethan.graham@cchs165.com::7851ce68-2a89-4c36-b558-49ab55808bc3" providerId="AD" clId="Web-{5D825BC8-3A64-9439-21C2-6C73781DA7B2}" dt="2021-10-08T00:20:24.626" v="156"/>
          <ac:picMkLst>
            <pc:docMk/>
            <pc:sldMk cId="3074157951" sldId="273"/>
            <ac:picMk id="4" creationId="{B0839052-70B4-4E06-8ADF-922877314CA3}"/>
          </ac:picMkLst>
        </pc:picChg>
        <pc:picChg chg="add mod">
          <ac:chgData name="Ethan Graham" userId="S::ethan.graham@cchs165.com::7851ce68-2a89-4c36-b558-49ab55808bc3" providerId="AD" clId="Web-{5D825BC8-3A64-9439-21C2-6C73781DA7B2}" dt="2021-10-08T00:20:37.970" v="161" actId="1076"/>
          <ac:picMkLst>
            <pc:docMk/>
            <pc:sldMk cId="3074157951" sldId="273"/>
            <ac:picMk id="5" creationId="{0BBABEFD-9D3E-42B1-9FCC-A3BE8A6F44A9}"/>
          </ac:picMkLst>
        </pc:picChg>
      </pc:sldChg>
      <pc:sldChg chg="modSp">
        <pc:chgData name="Ethan Graham" userId="S::ethan.graham@cchs165.com::7851ce68-2a89-4c36-b558-49ab55808bc3" providerId="AD" clId="Web-{5D825BC8-3A64-9439-21C2-6C73781DA7B2}" dt="2021-10-07T23:48:09.098" v="59"/>
        <pc:sldMkLst>
          <pc:docMk/>
          <pc:sldMk cId="1713486029" sldId="281"/>
        </pc:sldMkLst>
        <pc:graphicFrameChg chg="mod modGraphic">
          <ac:chgData name="Ethan Graham" userId="S::ethan.graham@cchs165.com::7851ce68-2a89-4c36-b558-49ab55808bc3" providerId="AD" clId="Web-{5D825BC8-3A64-9439-21C2-6C73781DA7B2}" dt="2021-10-07T23:48:09.098" v="59"/>
          <ac:graphicFrameMkLst>
            <pc:docMk/>
            <pc:sldMk cId="1713486029" sldId="281"/>
            <ac:graphicFrameMk id="7" creationId="{EC2E4FD7-14AB-4495-BB91-6AAFFC03F8EB}"/>
          </ac:graphicFrameMkLst>
        </pc:graphicFrameChg>
      </pc:sldChg>
      <pc:sldChg chg="modSp add replId">
        <pc:chgData name="Ethan Graham" userId="S::ethan.graham@cchs165.com::7851ce68-2a89-4c36-b558-49ab55808bc3" providerId="AD" clId="Web-{5D825BC8-3A64-9439-21C2-6C73781DA7B2}" dt="2021-10-07T23:51:56.209" v="145" actId="14100"/>
        <pc:sldMkLst>
          <pc:docMk/>
          <pc:sldMk cId="2046824510" sldId="291"/>
        </pc:sldMkLst>
        <pc:spChg chg="mod">
          <ac:chgData name="Ethan Graham" userId="S::ethan.graham@cchs165.com::7851ce68-2a89-4c36-b558-49ab55808bc3" providerId="AD" clId="Web-{5D825BC8-3A64-9439-21C2-6C73781DA7B2}" dt="2021-10-07T23:51:53.349" v="144" actId="1076"/>
          <ac:spMkLst>
            <pc:docMk/>
            <pc:sldMk cId="2046824510" sldId="291"/>
            <ac:spMk id="2" creationId="{1DEE8131-027C-4E85-AA08-CB04F73208F7}"/>
          </ac:spMkLst>
        </pc:spChg>
        <pc:spChg chg="mod">
          <ac:chgData name="Ethan Graham" userId="S::ethan.graham@cchs165.com::7851ce68-2a89-4c36-b558-49ab55808bc3" providerId="AD" clId="Web-{5D825BC8-3A64-9439-21C2-6C73781DA7B2}" dt="2021-10-07T23:51:56.209" v="145" actId="14100"/>
          <ac:spMkLst>
            <pc:docMk/>
            <pc:sldMk cId="2046824510" sldId="291"/>
            <ac:spMk id="3" creationId="{71911368-B731-4454-BAE2-E04E0A6C4B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194CC-CC83-47E1-B2A7-73BCD40A774C}" type="datetimeFigureOut">
              <a:rPr lang="en-US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CACCE-8232-4977-8B00-CACA71F1C56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64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47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57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14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BB</a:t>
            </a:r>
            <a:endParaRPr lang="en-US"/>
          </a:p>
          <a:p>
            <a:r>
              <a:rPr lang="en-US" dirty="0">
                <a:cs typeface="Calibri"/>
              </a:rPr>
              <a:t>Emphasize completion of Algebra 2 as goal.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02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73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81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  <a:p>
            <a:r>
              <a:rPr lang="en-US" dirty="0">
                <a:cs typeface="Calibri"/>
              </a:rPr>
              <a:t>9th Grade on Track:</a:t>
            </a:r>
            <a:endParaRPr lang="en-US"/>
          </a:p>
          <a:p>
            <a:r>
              <a:rPr lang="en-US" dirty="0">
                <a:cs typeface="Calibri"/>
              </a:rPr>
              <a:t>Earned 5 credits (10 semesters)</a:t>
            </a:r>
          </a:p>
          <a:p>
            <a:r>
              <a:rPr lang="en-US" dirty="0">
                <a:cs typeface="Calibri"/>
              </a:rPr>
              <a:t>No more than 1 F in a required subject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Key indicator of high school success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73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  <a:p>
            <a:r>
              <a:rPr lang="en-US" dirty="0">
                <a:cs typeface="Calibri"/>
              </a:rPr>
              <a:t>Explain demographics of these schools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20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73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45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6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BB</a:t>
            </a:r>
          </a:p>
          <a:p>
            <a:r>
              <a:rPr lang="en-US" dirty="0">
                <a:cs typeface="Calibri"/>
              </a:rPr>
              <a:t>NO = SSP, IAG, Algebra 1 Fs</a:t>
            </a:r>
            <a:endParaRPr lang="en-US"/>
          </a:p>
          <a:p>
            <a:r>
              <a:rPr lang="en-US" dirty="0">
                <a:cs typeface="Calibri"/>
              </a:rPr>
              <a:t>YES = Algebra 1, Acc </a:t>
            </a:r>
            <a:r>
              <a:rPr lang="en-US" dirty="0" err="1">
                <a:cs typeface="Calibri"/>
              </a:rPr>
              <a:t>Alg</a:t>
            </a:r>
            <a:r>
              <a:rPr lang="en-US" dirty="0">
                <a:cs typeface="Calibri"/>
              </a:rPr>
              <a:t> 1, Acc Geom, Hon </a:t>
            </a:r>
            <a:r>
              <a:rPr lang="en-US" dirty="0" err="1">
                <a:cs typeface="Calibri"/>
              </a:rPr>
              <a:t>Alg</a:t>
            </a:r>
            <a:r>
              <a:rPr lang="en-US" dirty="0">
                <a:cs typeface="Calibri"/>
              </a:rPr>
              <a:t> 2 passing grades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2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26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80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45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  <a:p>
            <a:r>
              <a:rPr lang="en-US" dirty="0">
                <a:cs typeface="Calibri"/>
              </a:rPr>
              <a:t>Meets/Exceeds is the place to look – this is what the state measures.</a:t>
            </a:r>
            <a:endParaRPr lang="en-US"/>
          </a:p>
          <a:p>
            <a:r>
              <a:rPr lang="en-US" dirty="0">
                <a:cs typeface="Calibri"/>
              </a:rPr>
              <a:t>Average score went up in 21 and 22 because less students took the test.  Meets/Exceeds went down – those that didn't take the test did not meet.</a:t>
            </a:r>
          </a:p>
          <a:p>
            <a:r>
              <a:rPr lang="en-US" dirty="0">
                <a:cs typeface="Calibri"/>
              </a:rPr>
              <a:t>State data is not available for 2 classes because they took the test 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63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7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  <a:p>
            <a:r>
              <a:rPr lang="en-US" dirty="0">
                <a:cs typeface="Calibri"/>
              </a:rPr>
              <a:t>Achievement gap is higher because our non-low income group is higher than the sate group.  Our low income group also outperforms the state low income group.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30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561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048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912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629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2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94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844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64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996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41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930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077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KA</a:t>
            </a:r>
          </a:p>
          <a:p>
            <a:r>
              <a:rPr lang="en-US" dirty="0">
                <a:cs typeface="Calibri"/>
              </a:rPr>
              <a:t>List of offerings.  We don't have data yet – it will be collected for the first time this school year.</a:t>
            </a:r>
          </a:p>
          <a:p>
            <a:r>
              <a:rPr lang="en-US">
                <a:cs typeface="Calibri"/>
              </a:rPr>
              <a:t>Highlighted</a:t>
            </a:r>
            <a:r>
              <a:rPr lang="en-US" dirty="0">
                <a:cs typeface="Calibri"/>
              </a:rPr>
              <a:t> offer certificates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185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434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930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896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  <a:p>
            <a:r>
              <a:rPr lang="en-US" dirty="0">
                <a:cs typeface="Calibri"/>
              </a:rPr>
              <a:t>This lists the percent of students that got at least 1 3+ score.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870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  <a:p>
            <a:r>
              <a:rPr lang="en-US" dirty="0">
                <a:cs typeface="Calibri"/>
              </a:rPr>
              <a:t>Teachers are required to have 18 graduate level hours in the subject area to be qualified to teach Dual Credit.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321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552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327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EG</a:t>
            </a:r>
          </a:p>
          <a:p>
            <a:r>
              <a:rPr lang="en-US" dirty="0">
                <a:cs typeface="Calibri"/>
              </a:rPr>
              <a:t>Introduce designations. 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8CACCE-8232-4977-8B00-CACA71F1C569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97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1912-4032-4CF7-8E1F-C24C97481D8E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7FF7A-0320-4F35-840E-4794AC53B704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0CB1E-6AE4-4AC0-AF60-5B400317B9DA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7FE61-3181-4B15-92B8-232EA576CB9F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BDE5-EEF9-4E49-83FB-E3074546888E}" type="datetime1">
              <a:rPr lang="en-US" smtClean="0"/>
              <a:t>10/25/2021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D056-185C-4560-AA9E-6A6BDE7A7957}" type="datetime1">
              <a:rPr lang="en-US" smtClean="0"/>
              <a:t>10/25/2021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3F97-F784-410D-96A2-03037FAD452B}" type="datetime1">
              <a:rPr lang="en-US" smtClean="0"/>
              <a:t>10/25/2021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2EB3-E170-463F-A151-33B50F591DA7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4DD5FAB-C9F5-41AD-928D-686BCE8EB8A0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15893-E092-49D1-9B89-E1F765562C96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19D7-5DFC-445E-9B21-94B3C50B5BC1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87DC-FE5B-4728-9AE6-E5085DC0858B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1815-70B5-42A1-9624-83630447C8E9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A649C-92A4-4758-BCBC-77F54C8B6D38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8F04B-1C7B-4A26-83CA-0C2388E2A34B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F2E1F-67AB-4FA1-B841-90A4525AF932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46124-07A2-402B-9EC7-7C0B8489A5FD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CEDBCD8-500F-44AE-B64B-93271BEF7B72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3883741"/>
            <a:ext cx="8676222" cy="133595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effectLst>
                  <a:glow rad="38100">
                    <a:prstClr val="black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CARBONDALE COMMUNITY HIGH SCHOOL</a:t>
            </a:r>
            <a:br>
              <a:rPr lang="en-US" sz="3200" dirty="0">
                <a:effectLst>
                  <a:glow rad="38100">
                    <a:prstClr val="black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200" dirty="0">
                <a:effectLst>
                  <a:glow rad="38100">
                    <a:prstClr val="black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STUDENT ACHIEVEMENT DATA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5295900"/>
            <a:ext cx="8676222" cy="682113"/>
          </a:xfrm>
        </p:spPr>
        <p:txBody>
          <a:bodyPr>
            <a:normAutofit/>
          </a:bodyPr>
          <a:lstStyle/>
          <a:p>
            <a:r>
              <a:rPr lang="en-US" sz="13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2021 Strategic Planning</a:t>
            </a:r>
          </a:p>
          <a:p>
            <a:r>
              <a:rPr lang="en-US" sz="13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Data Retreat</a:t>
            </a:r>
            <a:endParaRPr lang="en-US" sz="1300" dirty="0"/>
          </a:p>
        </p:txBody>
      </p:sp>
      <p:pic>
        <p:nvPicPr>
          <p:cNvPr id="4" name="Picture 4" descr="A picture containing text, grass, sky, outdoor&#10;&#10;Description automatically generated">
            <a:extLst>
              <a:ext uri="{FF2B5EF4-FFF2-40B4-BE49-F238E27FC236}">
                <a16:creationId xmlns:a16="http://schemas.microsoft.com/office/drawing/2014/main" id="{4F4F5D6C-B510-474D-B1EF-0DEA525230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9" r="1" b="1"/>
          <a:stretch/>
        </p:blipFill>
        <p:spPr>
          <a:xfrm>
            <a:off x="2711334" y="824487"/>
            <a:ext cx="6769332" cy="29830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F950F-D9CA-4436-BEDC-4545CEAC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23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023C-F87D-4BA6-B9E5-A0C64094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7682"/>
            <a:ext cx="9905998" cy="122537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EVERY STUDENT SUCCEEDS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67262-0A81-447B-9B24-5D9AD08DE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87" y="1581410"/>
            <a:ext cx="12139804" cy="470039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Graduation Rate 50%</a:t>
            </a: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SAT ELA Scores 7.5%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SAT Math Scores 7.5%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Chronic Absenteeism 7.5%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9th Grade on Track 6.25%</a:t>
            </a:r>
            <a:endParaRPr lang="en-US" sz="2800" dirty="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College and Career Readiness 6.25%</a:t>
            </a:r>
            <a:endParaRPr lang="en-US" sz="2800" dirty="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Climate Survey 5%</a:t>
            </a:r>
            <a:endParaRPr lang="en-US" sz="2800" dirty="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English Learner Proficiency 5%</a:t>
            </a:r>
            <a:endParaRPr lang="en-US" sz="2800" dirty="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Science Assessment 5%</a:t>
            </a:r>
            <a:endParaRPr lang="en-US" sz="2800" dirty="0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Fine Arts Participation (future)</a:t>
            </a:r>
            <a:endParaRPr lang="en-US" dirty="0"/>
          </a:p>
          <a:p>
            <a:pPr>
              <a:buClr>
                <a:srgbClr val="FFFFFF"/>
              </a:buClr>
            </a:pPr>
            <a:endParaRPr lang="en-US" sz="2800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F2EEFD-EA55-4C03-AE01-51810B045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963" y="1414661"/>
            <a:ext cx="6476242" cy="470039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A76D8-62CC-4774-A361-5AEF2188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6244" y="631859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1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905000"/>
          </a:xfrm>
        </p:spPr>
        <p:txBody>
          <a:bodyPr/>
          <a:lstStyle/>
          <a:p>
            <a:pPr algn="ctr"/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ENGLISH DEPARTMENT PATHWAYS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121477"/>
            <a:ext cx="9905998" cy="3669723"/>
          </a:xfrm>
        </p:spPr>
        <p:txBody>
          <a:bodyPr/>
          <a:lstStyle/>
          <a:p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State required – 4 years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SSP English 1/2 and 3/4 - Placed based on IEP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Reading A/B: Placement based on </a:t>
            </a:r>
            <a:r>
              <a:rPr lang="en-US" dirty="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dora</a:t>
            </a: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 reading score and teacher recommendation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Track 3 – Reading: 30th percentile and below, teacher recommendation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Track 2 – Reading: 30-80th percentile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Track 1 – Reading: 80th percentile and above, teacher recommendation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Honors (Year 10, 11, 12): Track 1, application, and teacher recommendation</a:t>
            </a: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DCB0C-6F80-434F-9BDC-45DC6CCE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905000"/>
          </a:xfrm>
        </p:spPr>
        <p:txBody>
          <a:bodyPr/>
          <a:lstStyle/>
          <a:p>
            <a:pPr algn="ctr"/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MATH DEPARTMENT PATHWAYS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C9BE9A-F931-4501-B43E-D932496A4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774545"/>
              </p:ext>
            </p:extLst>
          </p:nvPr>
        </p:nvGraphicFramePr>
        <p:xfrm>
          <a:off x="199571" y="2385786"/>
          <a:ext cx="1186994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7487">
                  <a:extLst>
                    <a:ext uri="{9D8B030D-6E8A-4147-A177-3AD203B41FA5}">
                      <a16:colId xmlns:a16="http://schemas.microsoft.com/office/drawing/2014/main" val="1288377104"/>
                    </a:ext>
                  </a:extLst>
                </a:gridCol>
                <a:gridCol w="2967487">
                  <a:extLst>
                    <a:ext uri="{9D8B030D-6E8A-4147-A177-3AD203B41FA5}">
                      <a16:colId xmlns:a16="http://schemas.microsoft.com/office/drawing/2014/main" val="479803610"/>
                    </a:ext>
                  </a:extLst>
                </a:gridCol>
                <a:gridCol w="2967487">
                  <a:extLst>
                    <a:ext uri="{9D8B030D-6E8A-4147-A177-3AD203B41FA5}">
                      <a16:colId xmlns:a16="http://schemas.microsoft.com/office/drawing/2014/main" val="467899226"/>
                    </a:ext>
                  </a:extLst>
                </a:gridCol>
                <a:gridCol w="2967487">
                  <a:extLst>
                    <a:ext uri="{9D8B030D-6E8A-4147-A177-3AD203B41FA5}">
                      <a16:colId xmlns:a16="http://schemas.microsoft.com/office/drawing/2014/main" val="2382650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SEQ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SEQ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SEQ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SEQ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9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IAG1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ALGEBRA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ACCL ALGEBRA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ACCL GEOMETRY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IAG2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HON 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HON ALGEBRA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IAG3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ALGEBRA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HON ALGEBRA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HON PRECALC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5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TRANSITION TO 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TRIG or STATS/CONTEMP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HON PRECALC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 CALCULUS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3181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26BE39-6989-4421-98A1-EFE14B54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26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197224"/>
            <a:ext cx="9905998" cy="1125071"/>
          </a:xfrm>
        </p:spPr>
        <p:txBody>
          <a:bodyPr/>
          <a:lstStyle/>
          <a:p>
            <a:pPr algn="ctr"/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SCIENCE DEPARTMENT PATHWAYS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74669C3-7532-4032-9634-8B485563A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90" y="652213"/>
            <a:ext cx="10999693" cy="620469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D3388-387F-4D6A-90A1-0AA9F224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4225" y="593746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419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64894"/>
            <a:ext cx="9905998" cy="3124201"/>
          </a:xfrm>
        </p:spPr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9th Grade on Track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English Track Placement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Reading Scores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Successful completion of Algebra 1 or better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7C33C-6779-4B92-9226-0D453FF4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9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" y="4175"/>
            <a:ext cx="12118928" cy="177974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9th Grade on Track</a:t>
            </a:r>
            <a:endParaRPr lang="en-US"/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E72A893F-F4AD-45F8-92A0-2611B9794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1200" y="1481944"/>
            <a:ext cx="11726423" cy="46377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3C0A58-7621-4E93-AC59-54F786CE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0785" y="6208395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17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art, bar chart, funnel chart&#10;&#10;Description automatically generated">
            <a:extLst>
              <a:ext uri="{FF2B5EF4-FFF2-40B4-BE49-F238E27FC236}">
                <a16:creationId xmlns:a16="http://schemas.microsoft.com/office/drawing/2014/main" id="{9D0A4A39-C3D6-47DF-AFEB-EF5BF1AB8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867" y="753522"/>
            <a:ext cx="11960542" cy="534718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E0F339-BBA7-4988-9E43-40DDF3E7B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8518" y="624226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69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10A1EB3-C927-4536-9880-11F77B7E0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8C67178-C15E-489D-8DDF-CB1BD4194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1" y="547807"/>
            <a:ext cx="11085044" cy="3816806"/>
          </a:xfrm>
          <a:prstGeom prst="rect">
            <a:avLst/>
          </a:prstGeom>
          <a:solidFill>
            <a:schemeClr val="bg2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88992D4B-1462-40F8-BE87-48F71534A9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00" r="22797" b="2"/>
          <a:stretch/>
        </p:blipFill>
        <p:spPr>
          <a:xfrm>
            <a:off x="9139198" y="1715133"/>
            <a:ext cx="2965068" cy="3286779"/>
          </a:xfrm>
          <a:prstGeom prst="rect">
            <a:avLst/>
          </a:prstGeom>
        </p:spPr>
      </p:pic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B026619B-2F35-4AA8-A7A1-CEE6E07EF2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726" r="22570" b="2"/>
          <a:stretch/>
        </p:blipFill>
        <p:spPr>
          <a:xfrm>
            <a:off x="6134598" y="1735209"/>
            <a:ext cx="2963261" cy="3284717"/>
          </a:xfrm>
          <a:prstGeom prst="rect">
            <a:avLst/>
          </a:prstGeom>
        </p:spPr>
      </p:pic>
      <p:pic>
        <p:nvPicPr>
          <p:cNvPr id="3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AD00F53F-F29C-49F7-A98C-F90FBB423F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356" r="22941" b="2"/>
          <a:stretch/>
        </p:blipFill>
        <p:spPr>
          <a:xfrm>
            <a:off x="3099616" y="1715309"/>
            <a:ext cx="2983797" cy="3314998"/>
          </a:xfrm>
          <a:prstGeom prst="rect">
            <a:avLst/>
          </a:prstGeom>
        </p:spPr>
      </p:pic>
      <p:pic>
        <p:nvPicPr>
          <p:cNvPr id="4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9938BEA2-E6E6-46D1-95DB-CFB4A044755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486" r="22811" b="2"/>
          <a:stretch/>
        </p:blipFill>
        <p:spPr>
          <a:xfrm>
            <a:off x="-555" y="1703768"/>
            <a:ext cx="2987421" cy="33190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218" y="587514"/>
            <a:ext cx="9440034" cy="11302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7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English track placement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00670-4A54-47D3-99BE-E5D0D07B4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79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43CC7CB0-EA37-4F04-80BC-35C63E987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507" y="5668065"/>
            <a:ext cx="10200986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English track placement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C069419-B83B-4E10-A3EF-91A86B5D3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73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Chart, pie chart&#10;&#10;Description automatically generated">
            <a:extLst>
              <a:ext uri="{FF2B5EF4-FFF2-40B4-BE49-F238E27FC236}">
                <a16:creationId xmlns:a16="http://schemas.microsoft.com/office/drawing/2014/main" id="{F86FFFCE-520D-409F-992F-5529D11B1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5564" y="-1968"/>
            <a:ext cx="5237378" cy="4786929"/>
          </a:xfrm>
          <a:prstGeom prst="rect">
            <a:avLst/>
          </a:prstGeom>
        </p:spPr>
      </p:pic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843F17E1-411D-4B3B-8F32-59963DBCC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078" y="908461"/>
            <a:ext cx="2763488" cy="2450900"/>
          </a:xfrm>
          <a:prstGeom prst="rect">
            <a:avLst/>
          </a:prstGeom>
        </p:spPr>
      </p:pic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C7E53ABD-33C5-48F5-8BE7-12FAD42B9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8407" y="908348"/>
            <a:ext cx="2690418" cy="2451125"/>
          </a:xfrm>
          <a:prstGeom prst="rect">
            <a:avLst/>
          </a:prstGeom>
        </p:spPr>
      </p:pic>
      <p:pic>
        <p:nvPicPr>
          <p:cNvPr id="4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6B40F1DE-3814-4EB1-8003-159C4D998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8766" y="910228"/>
            <a:ext cx="2606912" cy="244848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225DA-28D4-483D-834B-92355A28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8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43CC7CB0-EA37-4F04-80BC-35C63E987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507" y="5668065"/>
            <a:ext cx="10200986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English track placement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C069419-B83B-4E10-A3EF-91A86B5D3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73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Chart, pie chart&#10;&#10;Description automatically generated">
            <a:extLst>
              <a:ext uri="{FF2B5EF4-FFF2-40B4-BE49-F238E27FC236}">
                <a16:creationId xmlns:a16="http://schemas.microsoft.com/office/drawing/2014/main" id="{6D63DF33-A616-42DA-9016-A7215A32D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2668" y="2396"/>
            <a:ext cx="5926898" cy="5444030"/>
          </a:xfrm>
          <a:prstGeom prst="rect">
            <a:avLst/>
          </a:prstGeom>
        </p:spPr>
      </p:pic>
      <p:pic>
        <p:nvPicPr>
          <p:cNvPr id="8" name="Picture 8" descr="Chart, pie chart&#10;&#10;Description automatically generated">
            <a:extLst>
              <a:ext uri="{FF2B5EF4-FFF2-40B4-BE49-F238E27FC236}">
                <a16:creationId xmlns:a16="http://schemas.microsoft.com/office/drawing/2014/main" id="{D7A1A4DD-BEFA-472F-93F6-22CB3032E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6427" y="909031"/>
            <a:ext cx="2837145" cy="2649555"/>
          </a:xfrm>
          <a:prstGeom prst="rect">
            <a:avLst/>
          </a:prstGeom>
        </p:spPr>
      </p:pic>
      <p:pic>
        <p:nvPicPr>
          <p:cNvPr id="9" name="Picture 9" descr="Chart, pie chart&#10;&#10;Description automatically generated">
            <a:extLst>
              <a:ext uri="{FF2B5EF4-FFF2-40B4-BE49-F238E27FC236}">
                <a16:creationId xmlns:a16="http://schemas.microsoft.com/office/drawing/2014/main" id="{753927F0-A510-40E8-B702-4AFF891F7B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8125" y="911032"/>
            <a:ext cx="2951967" cy="2645552"/>
          </a:xfrm>
          <a:prstGeom prst="rect">
            <a:avLst/>
          </a:prstGeom>
        </p:spPr>
      </p:pic>
      <p:pic>
        <p:nvPicPr>
          <p:cNvPr id="10" name="Picture 10" descr="Chart, pie chart&#10;&#10;Description automatically generated">
            <a:extLst>
              <a:ext uri="{FF2B5EF4-FFF2-40B4-BE49-F238E27FC236}">
                <a16:creationId xmlns:a16="http://schemas.microsoft.com/office/drawing/2014/main" id="{5730F847-9D54-4689-917B-895F48B12A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9907" y="909277"/>
            <a:ext cx="2899775" cy="264906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016A71-0388-416D-A153-6B2A1D29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4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3" y="133350"/>
            <a:ext cx="11915773" cy="1285875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successful completion of algebra 1 or better</a:t>
            </a:r>
          </a:p>
        </p:txBody>
      </p:sp>
      <p:pic>
        <p:nvPicPr>
          <p:cNvPr id="10" name="Picture 10" descr="Chart, pie chart&#10;&#10;Description automatically generated">
            <a:extLst>
              <a:ext uri="{FF2B5EF4-FFF2-40B4-BE49-F238E27FC236}">
                <a16:creationId xmlns:a16="http://schemas.microsoft.com/office/drawing/2014/main" id="{80313B90-E6E2-44E6-889E-CDE72F494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939" y="1514474"/>
            <a:ext cx="3046096" cy="3124201"/>
          </a:xfrm>
        </p:spPr>
      </p:pic>
      <p:pic>
        <p:nvPicPr>
          <p:cNvPr id="11" name="Picture 11" descr="Chart, pie chart&#10;&#10;Description automatically generated">
            <a:extLst>
              <a:ext uri="{FF2B5EF4-FFF2-40B4-BE49-F238E27FC236}">
                <a16:creationId xmlns:a16="http://schemas.microsoft.com/office/drawing/2014/main" id="{E46F5779-2E06-4B9B-88DF-255ACE86B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5" y="1517406"/>
            <a:ext cx="3048000" cy="3118338"/>
          </a:xfrm>
          <a:prstGeom prst="rect">
            <a:avLst/>
          </a:prstGeom>
        </p:spPr>
      </p:pic>
      <p:pic>
        <p:nvPicPr>
          <p:cNvPr id="12" name="Picture 12" descr="Chart, pie chart&#10;&#10;Description automatically generated">
            <a:extLst>
              <a:ext uri="{FF2B5EF4-FFF2-40B4-BE49-F238E27FC236}">
                <a16:creationId xmlns:a16="http://schemas.microsoft.com/office/drawing/2014/main" id="{04F4E3FD-D22E-490A-A9EF-7D4C70359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517406"/>
            <a:ext cx="3048000" cy="3118338"/>
          </a:xfrm>
          <a:prstGeom prst="rect">
            <a:avLst/>
          </a:prstGeom>
        </p:spPr>
      </p:pic>
      <p:pic>
        <p:nvPicPr>
          <p:cNvPr id="13" name="Picture 13" descr="Chart, pie chart&#10;&#10;Description automatically generated">
            <a:extLst>
              <a:ext uri="{FF2B5EF4-FFF2-40B4-BE49-F238E27FC236}">
                <a16:creationId xmlns:a16="http://schemas.microsoft.com/office/drawing/2014/main" id="{94890712-A093-424F-A823-A85F14A4A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1517406"/>
            <a:ext cx="3048000" cy="31183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8F1D0C-DE7C-4357-9347-209DE7B30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38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96E5BEDF-34C2-4871-9F01-6BCC7E474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071" y="2161098"/>
            <a:ext cx="4298514" cy="32873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3" y="133350"/>
            <a:ext cx="11915773" cy="1285875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successful completion of algebra 1 or better</a:t>
            </a:r>
          </a:p>
        </p:txBody>
      </p:sp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41336534-32E4-421B-9271-0AA980D1C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5009" y="1412851"/>
            <a:ext cx="5102268" cy="4940710"/>
          </a:xfrm>
          <a:prstGeom prst="rect">
            <a:avLst/>
          </a:prstGeom>
        </p:spPr>
      </p:pic>
      <p:pic>
        <p:nvPicPr>
          <p:cNvPr id="7" name="Picture 7" descr="Chart, pie chart&#10;&#10;Description automatically generated">
            <a:extLst>
              <a:ext uri="{FF2B5EF4-FFF2-40B4-BE49-F238E27FC236}">
                <a16:creationId xmlns:a16="http://schemas.microsoft.com/office/drawing/2014/main" id="{E0969571-C667-434F-8DB6-70C14F519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2290" y="2160507"/>
            <a:ext cx="3473884" cy="328854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2879A4-E09F-4946-B09F-28A8EB92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78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66A2E2AB-2A1E-489A-874D-C8FB69C78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784" y="2125410"/>
            <a:ext cx="4392460" cy="34004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3" y="133350"/>
            <a:ext cx="11915773" cy="1285875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FRESHMAN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successful completion of algebra 1 or better</a:t>
            </a:r>
          </a:p>
        </p:txBody>
      </p:sp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A6871E25-5AA8-4923-AEC0-FEF88CFFF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75" y="1417501"/>
            <a:ext cx="5144021" cy="5045956"/>
          </a:xfrm>
          <a:prstGeom prst="rect">
            <a:avLst/>
          </a:prstGeom>
        </p:spPr>
      </p:pic>
      <p:pic>
        <p:nvPicPr>
          <p:cNvPr id="7" name="Picture 7" descr="Chart, pie chart&#10;&#10;Description automatically generated">
            <a:extLst>
              <a:ext uri="{FF2B5EF4-FFF2-40B4-BE49-F238E27FC236}">
                <a16:creationId xmlns:a16="http://schemas.microsoft.com/office/drawing/2014/main" id="{92103985-0D6B-4B4F-823A-267E4E9F3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2291" y="2119955"/>
            <a:ext cx="3536514" cy="34009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156026-B2A9-4CD4-A191-B5C92D6E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30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JUNIOR YEAR SUCCESS INDICATORS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45104"/>
            <a:ext cx="9905998" cy="3124201"/>
          </a:xfrm>
        </p:spPr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SAT English/Reading/Writing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SAT Math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Final English track placement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Junior Year Science Enrollment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0F9D5-80B9-434B-B064-5CC8B5AC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27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17" y="261888"/>
            <a:ext cx="6193689" cy="2989384"/>
          </a:xfrm>
        </p:spPr>
        <p:txBody>
          <a:bodyPr>
            <a:normAutofit/>
          </a:bodyPr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JUNIOR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9B2ECDAD-3420-4D76-90A6-567282853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8" y="48213"/>
            <a:ext cx="5849815" cy="3508421"/>
          </a:xfrm>
          <a:prstGeom prst="rect">
            <a:avLst/>
          </a:prstGeom>
        </p:spPr>
      </p:pic>
      <p:pic>
        <p:nvPicPr>
          <p:cNvPr id="5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7CE8B426-55E6-4A1D-94B5-100532049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117" y="3115179"/>
            <a:ext cx="6142892" cy="3689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178C4E-E058-432F-848C-B93D7FCCDEBA}"/>
              </a:ext>
            </a:extLst>
          </p:cNvPr>
          <p:cNvSpPr txBox="1"/>
          <p:nvPr/>
        </p:nvSpPr>
        <p:spPr>
          <a:xfrm>
            <a:off x="113323" y="4421555"/>
            <a:ext cx="573258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cap="all">
                <a:ea typeface="+mn-lt"/>
                <a:cs typeface="+mn-lt"/>
              </a:rPr>
              <a:t>SAT </a:t>
            </a:r>
            <a:endParaRPr lang="en-US" sz="3200">
              <a:ea typeface="+mn-lt"/>
              <a:cs typeface="+mn-lt"/>
            </a:endParaRPr>
          </a:p>
          <a:p>
            <a:pPr algn="ctr"/>
            <a:r>
              <a:rPr lang="en-US" sz="3200" cap="all">
                <a:ea typeface="+mn-lt"/>
                <a:cs typeface="+mn-lt"/>
              </a:rPr>
              <a:t>ENGLISH/READING/WRITING</a:t>
            </a:r>
            <a:endParaRPr lang="en-US" sz="32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96E02D-949A-404C-955B-14423F0EB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146" y="6181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877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3C68B124-9932-45B3-A0CB-C8F998C2E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94" y="287293"/>
            <a:ext cx="10623176" cy="628341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2F5AD2-1695-4A48-807F-D83F7A929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265" y="5984875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58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CA7E4A-3791-4A2E-80FB-2F34810B3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125506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SAT ERW ACHIEVEMENT GAPS</a:t>
            </a:r>
          </a:p>
        </p:txBody>
      </p:sp>
      <p:pic>
        <p:nvPicPr>
          <p:cNvPr id="2" name="Picture 2" descr="Chart&#10;&#10;Description automatically generated">
            <a:extLst>
              <a:ext uri="{FF2B5EF4-FFF2-40B4-BE49-F238E27FC236}">
                <a16:creationId xmlns:a16="http://schemas.microsoft.com/office/drawing/2014/main" id="{1A9DAEE1-B130-4698-AE1C-0A3B296DC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5" y="1364731"/>
            <a:ext cx="12021670" cy="507202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5D2091-27C0-4CC1-B9BA-3EB201CC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22385" y="636418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72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ACBC4022-A602-456E-85FE-3DB5C58F2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125506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SAT ERW ACHIEVEMENT GAPS</a:t>
            </a:r>
          </a:p>
        </p:txBody>
      </p:sp>
      <p:pic>
        <p:nvPicPr>
          <p:cNvPr id="2" name="Picture 2" descr="Chart, waterfall chart&#10;&#10;Description automatically generated">
            <a:extLst>
              <a:ext uri="{FF2B5EF4-FFF2-40B4-BE49-F238E27FC236}">
                <a16:creationId xmlns:a16="http://schemas.microsoft.com/office/drawing/2014/main" id="{E2A5EB18-E937-4436-9DD6-9CCC168BC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87" y="1185437"/>
            <a:ext cx="11967882" cy="50451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0B62D9-669E-4F48-9524-F7284C50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6244" y="628290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972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105" y="892908"/>
            <a:ext cx="4757613" cy="1905000"/>
          </a:xfrm>
        </p:spPr>
        <p:txBody>
          <a:bodyPr>
            <a:normAutofit/>
          </a:bodyPr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JUNIOR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ADD8FBEB-D987-4A9F-960A-ED2CB7ADA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803" y="58737"/>
            <a:ext cx="5949217" cy="3573340"/>
          </a:xfrm>
        </p:spPr>
      </p:pic>
      <p:pic>
        <p:nvPicPr>
          <p:cNvPr id="5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7790553C-4E1F-4696-A8BB-BA0C94EFC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016" y="3172655"/>
            <a:ext cx="6064738" cy="3638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BDE304-5B1A-46A1-AAEE-5953C59813DD}"/>
              </a:ext>
            </a:extLst>
          </p:cNvPr>
          <p:cNvSpPr txBox="1"/>
          <p:nvPr/>
        </p:nvSpPr>
        <p:spPr>
          <a:xfrm>
            <a:off x="1676400" y="4704862"/>
            <a:ext cx="27431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cap="all"/>
              <a:t>sat</a:t>
            </a:r>
            <a:r>
              <a:rPr lang="en-US" sz="3200" cap="all">
                <a:ea typeface="+mn-lt"/>
                <a:cs typeface="+mn-lt"/>
              </a:rPr>
              <a:t> math</a:t>
            </a:r>
            <a:endParaRPr lang="en-US" sz="32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580B0-0D6D-41F1-8FEF-680A0EEFE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4678" y="6255808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92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2E42F055-6BC0-4E97-ACF4-8CA3797FA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59" y="251435"/>
            <a:ext cx="10748682" cy="63551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BF282A-8286-4DFF-B9D2-B1DF5D2D3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6492" y="6241440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061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B20354F0-022C-403E-BE3B-D9BC8BC4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125506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SAT MATH ACHIEVEMENT GAPS</a:t>
            </a:r>
          </a:p>
        </p:txBody>
      </p:sp>
      <p:pic>
        <p:nvPicPr>
          <p:cNvPr id="2" name="Picture 2" descr="Chart, waterfall chart&#10;&#10;Description automatically generated">
            <a:extLst>
              <a:ext uri="{FF2B5EF4-FFF2-40B4-BE49-F238E27FC236}">
                <a16:creationId xmlns:a16="http://schemas.microsoft.com/office/drawing/2014/main" id="{770E97AA-8A3A-4F81-A2C8-3E5C5F4E3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15" y="1428346"/>
            <a:ext cx="12048565" cy="48611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3896CA-C867-42FC-BD0D-F4510DCA3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2706" y="6289534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16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3B77D919-87B5-4BF8-BB41-5D6DEF24C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125506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SAT MATH ACHIEVEMENT GAPS</a:t>
            </a:r>
          </a:p>
        </p:txBody>
      </p:sp>
      <p:pic>
        <p:nvPicPr>
          <p:cNvPr id="2" name="Picture 2" descr="Chart, waterfall chart&#10;&#10;Description automatically generated">
            <a:extLst>
              <a:ext uri="{FF2B5EF4-FFF2-40B4-BE49-F238E27FC236}">
                <a16:creationId xmlns:a16="http://schemas.microsoft.com/office/drawing/2014/main" id="{7E46E492-1CE5-4E5B-9859-AED3B60C6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88" y="1225130"/>
            <a:ext cx="11672047" cy="47035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87F395-3EBA-4129-9B8D-965CA8DA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2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49624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JUNIOR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final English track placement</a:t>
            </a:r>
          </a:p>
        </p:txBody>
      </p:sp>
      <p:pic>
        <p:nvPicPr>
          <p:cNvPr id="4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207B404C-4169-4341-AF8B-DC1535A49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7" y="2254775"/>
            <a:ext cx="6221504" cy="3908308"/>
          </a:xfrm>
          <a:prstGeom prst="rect">
            <a:avLst/>
          </a:prstGeom>
        </p:spPr>
      </p:pic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6DDC7A87-81F7-4CB7-A3BE-614A02EE4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4937" y="2254624"/>
            <a:ext cx="5925670" cy="38988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557223-9D54-4038-834F-48F315557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8518" y="6163083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58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56243"/>
            <a:ext cx="9905998" cy="1342572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JUNIOR YEAR SUCCESS INDICATORS</a:t>
            </a:r>
            <a:b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junior year science enrollment</a:t>
            </a:r>
            <a:endParaRPr lang="en-US"/>
          </a:p>
        </p:txBody>
      </p:sp>
      <p:pic>
        <p:nvPicPr>
          <p:cNvPr id="4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91D94FA9-BB16-4B1E-8B56-7702F640F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960" y="2094345"/>
            <a:ext cx="2743200" cy="2669309"/>
          </a:xfrm>
          <a:prstGeom prst="rect">
            <a:avLst/>
          </a:prstGeom>
        </p:spPr>
      </p:pic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33196C26-D1DB-4C45-9748-73E978EE9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546" y="2094345"/>
            <a:ext cx="2743200" cy="2669309"/>
          </a:xfrm>
          <a:prstGeom prst="rect">
            <a:avLst/>
          </a:prstGeom>
        </p:spPr>
      </p:pic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115AE1DC-ABA5-4DD6-BFA7-B0A617EB5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107" y="2094345"/>
            <a:ext cx="2743200" cy="2669309"/>
          </a:xfrm>
          <a:prstGeom prst="rect">
            <a:avLst/>
          </a:prstGeom>
        </p:spPr>
      </p:pic>
      <p:pic>
        <p:nvPicPr>
          <p:cNvPr id="7" name="Picture 7" descr="Chart, pie chart&#10;&#10;Description automatically generated">
            <a:extLst>
              <a:ext uri="{FF2B5EF4-FFF2-40B4-BE49-F238E27FC236}">
                <a16:creationId xmlns:a16="http://schemas.microsoft.com/office/drawing/2014/main" id="{72486605-150C-40ED-A9F5-E3BA74284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9790" y="2094345"/>
            <a:ext cx="2743200" cy="2669309"/>
          </a:xfrm>
          <a:prstGeom prst="rect">
            <a:avLst/>
          </a:prstGeom>
        </p:spPr>
      </p:pic>
      <p:pic>
        <p:nvPicPr>
          <p:cNvPr id="8" name="Picture 8" descr="Chart, pie chart&#10;&#10;Description automatically generated">
            <a:extLst>
              <a:ext uri="{FF2B5EF4-FFF2-40B4-BE49-F238E27FC236}">
                <a16:creationId xmlns:a16="http://schemas.microsoft.com/office/drawing/2014/main" id="{D1AB8BF6-9118-4F57-A6CE-1B1FA6ED8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2351" y="2094345"/>
            <a:ext cx="2743200" cy="266930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2C9FD0-BB11-4B9D-B0F7-35ABC974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06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Senior YEAR SUCCESS INDICATORS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55394"/>
            <a:ext cx="9905998" cy="3124201"/>
          </a:xfrm>
        </p:spPr>
        <p:txBody>
          <a:bodyPr/>
          <a:lstStyle/>
          <a:p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Graduation Rate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GPA 2.75 or Better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Science credits at graduation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CTE pathways &amp; </a:t>
            </a:r>
            <a:r>
              <a:rPr lang="en-US" dirty="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certificateS</a:t>
            </a: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82079-EF75-4527-87AE-41E22C6E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488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" y="-4549"/>
            <a:ext cx="12191997" cy="1905000"/>
          </a:xfrm>
        </p:spPr>
        <p:txBody>
          <a:bodyPr/>
          <a:lstStyle/>
          <a:p>
            <a:pPr algn="ctr"/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Senior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graduation rate</a:t>
            </a:r>
          </a:p>
        </p:txBody>
      </p:sp>
      <p:pic>
        <p:nvPicPr>
          <p:cNvPr id="5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F601F017-902F-42C1-9900-8DFEEEC16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102" y="1455664"/>
            <a:ext cx="9771796" cy="540243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9F7C4-FC4C-4BC8-B224-F2D4B238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1898" y="589682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13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517E383D-5B29-456F-95E7-459F3A252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784" y="322610"/>
            <a:ext cx="10913692" cy="6226348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F62341-E979-405F-91F6-DB0E044C6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7452" y="6183833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46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" y="-4549"/>
            <a:ext cx="12191997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Senior YEAR SUCCESS INDICATORS</a:t>
            </a:r>
            <a:b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err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gpa</a:t>
            </a: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 2.75 or better</a:t>
            </a:r>
            <a:endParaRPr lang="en-US"/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EFC09273-A240-4CC7-B717-714294AF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267" y="1454997"/>
            <a:ext cx="9407856" cy="539871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4BB45A-AD6F-4104-AF9E-C5F60EE88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10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98121"/>
            <a:ext cx="9905998" cy="1550096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Senior YEAR SUCCESS INDICATORS</a:t>
            </a:r>
            <a:b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science credits at graduation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570972"/>
            <a:ext cx="9905998" cy="3124201"/>
          </a:xfrm>
        </p:spPr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CLASS OF 2020 – Average Science Credits at Graduation: 3.33</a:t>
            </a:r>
            <a:endParaRPr lang="en-US"/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Distribution:</a:t>
            </a: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5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41D98908-BB52-4D08-B9D1-15EF21288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112" y="2673218"/>
            <a:ext cx="8233775" cy="41837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19622-5DF5-4601-9A9E-27C952D9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19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151965"/>
          </a:xfrm>
        </p:spPr>
        <p:txBody>
          <a:bodyPr/>
          <a:lstStyle/>
          <a:p>
            <a:pPr algn="ctr"/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Senior YEAR SUCCESS INDICATORS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dirty="0" err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cte</a:t>
            </a:r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 pathways or certificates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625" y="1268505"/>
            <a:ext cx="4571998" cy="5455024"/>
          </a:xfrm>
        </p:spPr>
        <p:txBody>
          <a:bodyPr>
            <a:normAutofit/>
          </a:bodyPr>
          <a:lstStyle/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Accounting / Marketing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Architecture and Engineering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dirty="0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highlight>
                  <a:srgbClr val="FFFF00"/>
                </a:highlight>
                <a:ea typeface="+mn-lt"/>
                <a:cs typeface="+mn-lt"/>
              </a:rPr>
              <a:t>Carpentry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Clothing/Textiles</a:t>
            </a:r>
          </a:p>
          <a:p>
            <a:pPr>
              <a:buClr>
                <a:srgbClr val="FFFFFF"/>
              </a:buClr>
            </a:pPr>
            <a:r>
              <a:rPr lang="en-US" dirty="0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highlight>
                  <a:srgbClr val="FFFF00"/>
                </a:highlight>
              </a:rPr>
              <a:t>CNA Program</a:t>
            </a:r>
            <a:endParaRPr lang="en-US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pPr>
              <a:buClr>
                <a:srgbClr val="FFFFFF"/>
              </a:buClr>
            </a:pPr>
            <a:r>
              <a:rPr lang="en-US" dirty="0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highlight>
                  <a:srgbClr val="FFFF00"/>
                </a:highlight>
              </a:rPr>
              <a:t>Computer Programming</a:t>
            </a:r>
          </a:p>
          <a:p>
            <a:pPr>
              <a:buClr>
                <a:srgbClr val="FFFFFF"/>
              </a:buClr>
            </a:pPr>
            <a:r>
              <a:rPr lang="en-US" dirty="0">
                <a:solidFill>
                  <a:schemeClr val="bg1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highlight>
                  <a:srgbClr val="FFFF00"/>
                </a:highlight>
                <a:ea typeface="+mn-lt"/>
                <a:cs typeface="+mn-lt"/>
              </a:rPr>
              <a:t>Culinary Arts</a:t>
            </a:r>
            <a:endParaRPr lang="en-US" dirty="0">
              <a:solidFill>
                <a:schemeClr val="bg1"/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highlight>
                <a:srgbClr val="FFFF00"/>
              </a:highlight>
            </a:endParaRP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Education</a:t>
            </a: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19DBB4-2FBA-4F86-8717-FEF6BADA7918}"/>
              </a:ext>
            </a:extLst>
          </p:cNvPr>
          <p:cNvSpPr txBox="1"/>
          <p:nvPr/>
        </p:nvSpPr>
        <p:spPr>
          <a:xfrm>
            <a:off x="6589059" y="2008094"/>
            <a:ext cx="4455458" cy="35240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/>
              <a:t>Electrical Trades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>
                <a:ea typeface="+mn-lt"/>
                <a:cs typeface="+mn-lt"/>
              </a:rPr>
              <a:t>Multimedia Development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>
                <a:ea typeface="+mn-lt"/>
                <a:cs typeface="+mn-lt"/>
              </a:rPr>
              <a:t>Robotics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>
                <a:ea typeface="+mn-lt"/>
                <a:cs typeface="+mn-lt"/>
              </a:rPr>
              <a:t>Small Engines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>
                <a:solidFill>
                  <a:schemeClr val="bg1"/>
                </a:solidFill>
                <a:highlight>
                  <a:srgbClr val="FFFF00"/>
                </a:highlight>
                <a:ea typeface="+mn-lt"/>
                <a:cs typeface="+mn-lt"/>
              </a:rPr>
              <a:t>Automotive (Off Campus)</a:t>
            </a:r>
            <a:endParaRPr lang="en-US" sz="2000" dirty="0">
              <a:solidFill>
                <a:schemeClr val="bg1"/>
              </a:solidFill>
              <a:highlight>
                <a:srgbClr val="FFFF00"/>
              </a:highlight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>
                <a:solidFill>
                  <a:schemeClr val="bg1"/>
                </a:solidFill>
                <a:highlight>
                  <a:srgbClr val="FFFF00"/>
                </a:highlight>
                <a:ea typeface="+mn-lt"/>
                <a:cs typeface="+mn-lt"/>
              </a:rPr>
              <a:t>Construction (Off Campus)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 cap="small" dirty="0">
                <a:solidFill>
                  <a:schemeClr val="bg1"/>
                </a:solidFill>
                <a:highlight>
                  <a:srgbClr val="FFFF00"/>
                </a:highlight>
                <a:ea typeface="+mn-lt"/>
                <a:cs typeface="+mn-lt"/>
              </a:rPr>
              <a:t>Welding (Off Campus)</a:t>
            </a:r>
            <a:endParaRPr lang="en-US" sz="2000" dirty="0">
              <a:solidFill>
                <a:schemeClr val="bg1"/>
              </a:solidFill>
              <a:highlight>
                <a:srgbClr val="FFFF00"/>
              </a:highlight>
              <a:ea typeface="+mn-lt"/>
              <a:cs typeface="+mn-lt"/>
            </a:endParaRP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endParaRPr lang="en-US" sz="2000" cap="smal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D0FFE-94A5-4210-A99F-FFC49C268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1A908-5400-4567-AF0E-379FCD0498D2}"/>
              </a:ext>
            </a:extLst>
          </p:cNvPr>
          <p:cNvSpPr txBox="1"/>
          <p:nvPr/>
        </p:nvSpPr>
        <p:spPr>
          <a:xfrm>
            <a:off x="575733" y="6156960"/>
            <a:ext cx="6433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*Students in highlighted pathways can earn certificates.</a:t>
            </a:r>
          </a:p>
        </p:txBody>
      </p:sp>
    </p:spTree>
    <p:extLst>
      <p:ext uri="{BB962C8B-B14F-4D97-AF65-F5344CB8AC3E}">
        <p14:creationId xmlns:p14="http://schemas.microsoft.com/office/powerpoint/2010/main" val="1712439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Advanced coursework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Course Enrollment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Scores</a:t>
            </a:r>
            <a:endParaRPr lang="en-US"/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Dual Credits Earned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Honors Course Demographics</a:t>
            </a: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4B6D0-B50D-4EB4-8A3A-8C5B70AB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27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73151"/>
            <a:ext cx="9905998" cy="1278699"/>
          </a:xfrm>
        </p:spPr>
        <p:txBody>
          <a:bodyPr/>
          <a:lstStyle/>
          <a:p>
            <a:pPr algn="ctr"/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Advanced coursework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AP COURSE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127343"/>
            <a:ext cx="9905998" cy="5597265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Biology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Calculus</a:t>
            </a:r>
            <a:endParaRPr lang="en-US" dirty="0"/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Chemistry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Environmental Science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Government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Physics 1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Physics 2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Physics C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Spanish 4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US History</a:t>
            </a:r>
          </a:p>
          <a:p>
            <a:pPr>
              <a:buClr>
                <a:srgbClr val="FFFFFF"/>
              </a:buClr>
            </a:pPr>
            <a:r>
              <a:rPr lang="en-US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AP World History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D622F-1A56-42EB-9685-6B4F71962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24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988" y="28575"/>
            <a:ext cx="9905998" cy="1228725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Advanced coursework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ap course enrollment</a:t>
            </a: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9556EED9-79F8-4F9B-A76D-1B12B0429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5786" y="1257299"/>
            <a:ext cx="11354530" cy="7545777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1ECE40-3922-4CC7-AB4D-F705A5452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4732" y="5869729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24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31445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Advanced coursework</a:t>
            </a:r>
            <a:b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ap scores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11368-B731-4454-BAE2-E04E0A6C4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F7F59261-81D2-4D78-8693-C98BFCC82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525" y="1162646"/>
            <a:ext cx="8353425" cy="569475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38B139-3ABE-4838-8BC6-00449B60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588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31-027C-4E85-AA08-CB04F732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3578" y="767751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Advanced coursework</a:t>
            </a:r>
            <a:b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br>
              <a:rPr lang="en-US" sz="34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dual credits earned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C2E4FD7-14AB-4495-BB91-6AAFFC03F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46063"/>
              </p:ext>
            </p:extLst>
          </p:nvPr>
        </p:nvGraphicFramePr>
        <p:xfrm>
          <a:off x="53570" y="95520"/>
          <a:ext cx="8794669" cy="664953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575027">
                  <a:extLst>
                    <a:ext uri="{9D8B030D-6E8A-4147-A177-3AD203B41FA5}">
                      <a16:colId xmlns:a16="http://schemas.microsoft.com/office/drawing/2014/main" val="4134225791"/>
                    </a:ext>
                  </a:extLst>
                </a:gridCol>
                <a:gridCol w="1029963">
                  <a:extLst>
                    <a:ext uri="{9D8B030D-6E8A-4147-A177-3AD203B41FA5}">
                      <a16:colId xmlns:a16="http://schemas.microsoft.com/office/drawing/2014/main" val="1004149696"/>
                    </a:ext>
                  </a:extLst>
                </a:gridCol>
                <a:gridCol w="1029963">
                  <a:extLst>
                    <a:ext uri="{9D8B030D-6E8A-4147-A177-3AD203B41FA5}">
                      <a16:colId xmlns:a16="http://schemas.microsoft.com/office/drawing/2014/main" val="3960856481"/>
                    </a:ext>
                  </a:extLst>
                </a:gridCol>
                <a:gridCol w="1029963">
                  <a:extLst>
                    <a:ext uri="{9D8B030D-6E8A-4147-A177-3AD203B41FA5}">
                      <a16:colId xmlns:a16="http://schemas.microsoft.com/office/drawing/2014/main" val="1208715300"/>
                    </a:ext>
                  </a:extLst>
                </a:gridCol>
                <a:gridCol w="1029963">
                  <a:extLst>
                    <a:ext uri="{9D8B030D-6E8A-4147-A177-3AD203B41FA5}">
                      <a16:colId xmlns:a16="http://schemas.microsoft.com/office/drawing/2014/main" val="709318518"/>
                    </a:ext>
                  </a:extLst>
                </a:gridCol>
                <a:gridCol w="1029963">
                  <a:extLst>
                    <a:ext uri="{9D8B030D-6E8A-4147-A177-3AD203B41FA5}">
                      <a16:colId xmlns:a16="http://schemas.microsoft.com/office/drawing/2014/main" val="3638662145"/>
                    </a:ext>
                  </a:extLst>
                </a:gridCol>
                <a:gridCol w="1069827">
                  <a:extLst>
                    <a:ext uri="{9D8B030D-6E8A-4147-A177-3AD203B41FA5}">
                      <a16:colId xmlns:a16="http://schemas.microsoft.com/office/drawing/2014/main" val="825146917"/>
                    </a:ext>
                  </a:extLst>
                </a:gridCol>
              </a:tblGrid>
              <a:tr h="482509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16-17</a:t>
                      </a: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17-18</a:t>
                      </a: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18-19</a:t>
                      </a: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19-20</a:t>
                      </a: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20-21</a:t>
                      </a: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TOTAL</a:t>
                      </a:r>
                    </a:p>
                  </a:txBody>
                  <a:tcPr marL="161513" marR="96908" marT="96908" marB="9690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567035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English 4 - Tech Writing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288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389183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Spanish 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48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196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81926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Ceramics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834742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Statistics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39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36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183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83973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Medical Terminology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35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146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15160"/>
                  </a:ext>
                </a:extLst>
              </a:tr>
              <a:tr h="39362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Environmental Science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119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792475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CNA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99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666976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Spanish 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95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652816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Contemporary Math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37026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Electrical Trades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670114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Human Development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730850"/>
                  </a:ext>
                </a:extLst>
              </a:tr>
              <a:tr h="393626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Off-Campus - ASL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353403"/>
                  </a:ext>
                </a:extLst>
              </a:tr>
              <a:tr h="40632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Off-Campus - Welding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686600"/>
                  </a:ext>
                </a:extLst>
              </a:tr>
              <a:tr h="380928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Off-Campus - Automotive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326979"/>
                  </a:ext>
                </a:extLst>
              </a:tr>
              <a:tr h="368231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Off-Campus - Construction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</a:p>
                  </a:txBody>
                  <a:tcPr marL="161513" marR="83987" marT="83987" marB="8398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130489"/>
                  </a:ext>
                </a:extLst>
              </a:tr>
              <a:tr h="36823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TOTAL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258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334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246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366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281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1486</a:t>
                      </a:r>
                    </a:p>
                  </a:txBody>
                  <a:tcPr marL="161512" marR="83986" marT="83986" marB="83986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0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13830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3DF26-B3E3-4CA5-A2A1-45845A5BA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86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27EF-38BC-4E30-A507-6D0B3A04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2005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ea typeface="+mj-lt"/>
                <a:cs typeface="+mj-lt"/>
              </a:rPr>
              <a:t>Advanced coursework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ea typeface="+mj-lt"/>
                <a:cs typeface="+mj-lt"/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ea typeface="+mj-lt"/>
                <a:cs typeface="+mj-lt"/>
              </a:rPr>
              <a:t>HONORS COURSE DEMOGRAPHICS</a:t>
            </a:r>
            <a:endParaRPr lang="en-US" dirty="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ea typeface="+mj-lt"/>
              <a:cs typeface="+mj-lt"/>
            </a:endParaRPr>
          </a:p>
        </p:txBody>
      </p:sp>
      <p:pic>
        <p:nvPicPr>
          <p:cNvPr id="4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28AF3660-1D7A-4D8A-84A1-C66DCFDF0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88" y="1711857"/>
            <a:ext cx="5895583" cy="4911313"/>
          </a:xfrm>
          <a:prstGeom prst="rect">
            <a:avLst/>
          </a:prstGeom>
        </p:spPr>
      </p:pic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439B5E69-33B3-4590-AEC8-879891E37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250" y="1714337"/>
            <a:ext cx="6313117" cy="491157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8ABDD5-FAAE-4451-9904-81B145A3F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8519" y="6553835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2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27EF-38BC-4E30-A507-6D0B3A04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-2005"/>
            <a:ext cx="9905998" cy="1905000"/>
          </a:xfrm>
        </p:spPr>
        <p:txBody>
          <a:bodyPr/>
          <a:lstStyle/>
          <a:p>
            <a:pPr algn="ctr"/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ea typeface="+mj-lt"/>
                <a:cs typeface="+mj-lt"/>
              </a:rPr>
              <a:t>Advanced coursework</a:t>
            </a:r>
            <a:br>
              <a:rPr lang="en-US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ea typeface="+mj-lt"/>
                <a:cs typeface="+mj-lt"/>
              </a:rPr>
            </a:br>
            <a:r>
              <a:rPr lang="en-US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ea typeface="+mj-lt"/>
                <a:cs typeface="+mj-lt"/>
              </a:rPr>
              <a:t>HONORS COURSE DEMOGRAPHICS</a:t>
            </a:r>
            <a:endParaRPr lang="en-US" dirty="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ea typeface="+mj-lt"/>
              <a:cs typeface="+mj-lt"/>
            </a:endParaRPr>
          </a:p>
        </p:txBody>
      </p:sp>
      <p:pic>
        <p:nvPicPr>
          <p:cNvPr id="3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092D19C2-6034-4410-99AD-92F15B6BC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0750" y="1542233"/>
            <a:ext cx="5989528" cy="5005258"/>
          </a:xfrm>
          <a:prstGeom prst="rect">
            <a:avLst/>
          </a:prstGeom>
        </p:spPr>
      </p:pic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8D5B1482-42DE-4771-830D-A73D86C5C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564" y="1544497"/>
            <a:ext cx="6490569" cy="500073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0D2AB-3254-424B-B7A8-EC4804D63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1425" y="6492875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199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023C-F87D-4BA6-B9E5-A0C64094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7682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SUMMATIVE DESIGNATION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67262-0A81-447B-9B24-5D9AD08DE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87" y="1581410"/>
            <a:ext cx="12139804" cy="4700392"/>
          </a:xfrm>
        </p:spPr>
        <p:txBody>
          <a:bodyPr/>
          <a:lstStyle/>
          <a:p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CCHS – Rated "Commendable" by the state every year </a:t>
            </a:r>
            <a:endParaRPr lang="en-US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since 2018 </a:t>
            </a:r>
            <a:r>
              <a:rPr lang="en-US" sz="1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(when summative designations began)</a:t>
            </a:r>
          </a:p>
          <a:p>
            <a:pPr>
              <a:buClr>
                <a:srgbClr val="FFFFFF"/>
              </a:buClr>
            </a:pPr>
            <a:r>
              <a:rPr lang="en-US" sz="28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RATINGS:</a:t>
            </a:r>
          </a:p>
          <a:p>
            <a:pPr lvl="1">
              <a:buClr>
                <a:srgbClr val="FFFFFF"/>
              </a:buClr>
            </a:pPr>
            <a:r>
              <a:rPr lang="en-US" sz="20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Exemplary – Top 10% of schools in the state</a:t>
            </a:r>
          </a:p>
          <a:p>
            <a:pPr lvl="1">
              <a:buClr>
                <a:srgbClr val="FFFFFF"/>
              </a:buClr>
            </a:pPr>
            <a:r>
              <a:rPr lang="en-US" sz="20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Commendable – No underperforming student groups, grad rate &gt;67%</a:t>
            </a:r>
          </a:p>
          <a:p>
            <a:pPr lvl="1">
              <a:buClr>
                <a:srgbClr val="FFFFFF"/>
              </a:buClr>
            </a:pPr>
            <a:r>
              <a:rPr lang="en-US" sz="20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Targeted – One or more student groups performing below bottom 5% of schools</a:t>
            </a:r>
          </a:p>
          <a:p>
            <a:pPr lvl="1">
              <a:buClr>
                <a:srgbClr val="FFFFFF"/>
              </a:buClr>
            </a:pPr>
            <a:r>
              <a:rPr lang="en-US" sz="20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Comprehensive – Bottom 5% of school in the state or grad rate &lt;67%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61DE3-D90D-4984-A275-70C030B8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40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TC103457485[[fn=Mesh]]</Template>
  <TotalTime>116</TotalTime>
  <Words>1096</Words>
  <Application>Microsoft Office PowerPoint</Application>
  <PresentationFormat>Widescreen</PresentationFormat>
  <Paragraphs>384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Century Gothic</vt:lpstr>
      <vt:lpstr>Mesh</vt:lpstr>
      <vt:lpstr>CARBONDALE COMMUNITY HIGH SCHOOL STUDENT ACHIEVEMENT DATA</vt:lpstr>
      <vt:lpstr>EVERY STUDENT SUCCEEDS ACT</vt:lpstr>
      <vt:lpstr>ENGLISH DEPARTMENT PATHWAYS</vt:lpstr>
      <vt:lpstr>MATH DEPARTMENT PATHWAYS</vt:lpstr>
      <vt:lpstr>SCIENCE DEPARTMENT PATHWAYS</vt:lpstr>
      <vt:lpstr>FRESHMAN YEAR SUCCESS INDICATORS</vt:lpstr>
      <vt:lpstr>FRESHMAN YEAR SUCCESS INDICATORS 9th Grade on Track</vt:lpstr>
      <vt:lpstr>PowerPoint Presentation</vt:lpstr>
      <vt:lpstr>FRESHMAN YEAR SUCCESS INDICATORS English track placement</vt:lpstr>
      <vt:lpstr>FRESHMAN YEAR SUCCESS INDICATORS English track placement</vt:lpstr>
      <vt:lpstr>FRESHMAN YEAR SUCCESS INDICATORS English track placement</vt:lpstr>
      <vt:lpstr>FRESHMAN YEAR SUCCESS INDICATORS successful completion of algebra 1 or better</vt:lpstr>
      <vt:lpstr>FRESHMAN YEAR SUCCESS INDICATORS successful completion of algebra 1 or better</vt:lpstr>
      <vt:lpstr>FRESHMAN YEAR SUCCESS INDICATORS successful completion of algebra 1 or better</vt:lpstr>
      <vt:lpstr>JUNIOR YEAR SUCCESS INDICATORS</vt:lpstr>
      <vt:lpstr>JUNIOR YEAR SUCCESS INDICATORS </vt:lpstr>
      <vt:lpstr>PowerPoint Presentation</vt:lpstr>
      <vt:lpstr>SAT ERW ACHIEVEMENT GAPS</vt:lpstr>
      <vt:lpstr>SAT ERW ACHIEVEMENT GAPS</vt:lpstr>
      <vt:lpstr>JUNIOR YEAR SUCCESS INDICATORS </vt:lpstr>
      <vt:lpstr>PowerPoint Presentation</vt:lpstr>
      <vt:lpstr>SAT MATH ACHIEVEMENT GAPS</vt:lpstr>
      <vt:lpstr>SAT MATH ACHIEVEMENT GAPS</vt:lpstr>
      <vt:lpstr>JUNIOR YEAR SUCCESS INDICATORS final English track placement</vt:lpstr>
      <vt:lpstr>JUNIOR YEAR SUCCESS INDICATORS junior year science enrollment</vt:lpstr>
      <vt:lpstr>Senior YEAR SUCCESS INDICATORS</vt:lpstr>
      <vt:lpstr>Senior YEAR SUCCESS INDICATORS graduation rate</vt:lpstr>
      <vt:lpstr>PowerPoint Presentation</vt:lpstr>
      <vt:lpstr>Senior YEAR SUCCESS INDICATORS gpa 2.75 or better</vt:lpstr>
      <vt:lpstr>Senior YEAR SUCCESS INDICATORS science credits at graduation</vt:lpstr>
      <vt:lpstr>Senior YEAR SUCCESS INDICATORS cte pathways or certificates</vt:lpstr>
      <vt:lpstr>Advanced coursework</vt:lpstr>
      <vt:lpstr>Advanced coursework AP COURSE OFFERINGS</vt:lpstr>
      <vt:lpstr>Advanced coursework ap course enrollment</vt:lpstr>
      <vt:lpstr>Advanced coursework ap scores</vt:lpstr>
      <vt:lpstr>Advanced coursework  dual credits earned</vt:lpstr>
      <vt:lpstr>Advanced coursework HONORS COURSE DEMOGRAPHICS</vt:lpstr>
      <vt:lpstr>Advanced coursework HONORS COURSE DEMOGRAPHICS</vt:lpstr>
      <vt:lpstr>SUMMATIVE DESIGNATION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Ethan Graham</cp:lastModifiedBy>
  <cp:revision>659</cp:revision>
  <dcterms:created xsi:type="dcterms:W3CDTF">2021-10-04T14:01:18Z</dcterms:created>
  <dcterms:modified xsi:type="dcterms:W3CDTF">2021-10-25T18:07:14Z</dcterms:modified>
</cp:coreProperties>
</file>