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347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28"/>
  </p:normalViewPr>
  <p:slideViewPr>
    <p:cSldViewPr snapToGrid="0" snapToObjects="1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FC65C-5BE4-4701-9F6D-F33D219628BD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E8C340C-85E0-4022-83BC-62746E3DE63A}">
      <dgm:prSet/>
      <dgm:spPr/>
      <dgm:t>
        <a:bodyPr/>
        <a:lstStyle/>
        <a:p>
          <a:pPr>
            <a:defRPr cap="all"/>
          </a:pPr>
          <a:r>
            <a:rPr lang="en-US" baseline="0" dirty="0"/>
            <a:t>Email. </a:t>
          </a:r>
        </a:p>
        <a:p>
          <a:pPr>
            <a:defRPr cap="all"/>
          </a:pPr>
          <a:r>
            <a:rPr lang="en-US" baseline="0" dirty="0"/>
            <a:t>98%</a:t>
          </a:r>
          <a:endParaRPr lang="en-US" dirty="0"/>
        </a:p>
      </dgm:t>
    </dgm:pt>
    <dgm:pt modelId="{CEA6C39D-01CF-4B8D-B310-00C7EA859B52}" type="parTrans" cxnId="{2819ED65-7B2A-4672-9E98-C62BC6901B16}">
      <dgm:prSet/>
      <dgm:spPr/>
      <dgm:t>
        <a:bodyPr/>
        <a:lstStyle/>
        <a:p>
          <a:endParaRPr lang="en-US"/>
        </a:p>
      </dgm:t>
    </dgm:pt>
    <dgm:pt modelId="{F805EC4D-75EC-48D4-A566-4EA65246F4A0}" type="sibTrans" cxnId="{2819ED65-7B2A-4672-9E98-C62BC6901B16}">
      <dgm:prSet/>
      <dgm:spPr/>
      <dgm:t>
        <a:bodyPr/>
        <a:lstStyle/>
        <a:p>
          <a:endParaRPr lang="en-US"/>
        </a:p>
      </dgm:t>
    </dgm:pt>
    <dgm:pt modelId="{AE0798BE-9D88-4266-AC4D-48112C25C91D}">
      <dgm:prSet/>
      <dgm:spPr/>
      <dgm:t>
        <a:bodyPr/>
        <a:lstStyle/>
        <a:p>
          <a:pPr>
            <a:defRPr cap="all"/>
          </a:pPr>
          <a:r>
            <a:rPr lang="en-US" baseline="0" dirty="0"/>
            <a:t>Text. </a:t>
          </a:r>
        </a:p>
        <a:p>
          <a:pPr>
            <a:defRPr cap="all"/>
          </a:pPr>
          <a:r>
            <a:rPr lang="en-US" baseline="0" dirty="0"/>
            <a:t>84%</a:t>
          </a:r>
          <a:endParaRPr lang="en-US" dirty="0"/>
        </a:p>
      </dgm:t>
    </dgm:pt>
    <dgm:pt modelId="{0CA0E03C-741E-4F94-B913-26917B9E4E1C}" type="parTrans" cxnId="{4F4D6AE1-6A22-4F54-BB28-D9E07603C27E}">
      <dgm:prSet/>
      <dgm:spPr/>
      <dgm:t>
        <a:bodyPr/>
        <a:lstStyle/>
        <a:p>
          <a:endParaRPr lang="en-US"/>
        </a:p>
      </dgm:t>
    </dgm:pt>
    <dgm:pt modelId="{B9FAF2EB-0195-4D66-A5CE-2F01493D1FF4}" type="sibTrans" cxnId="{4F4D6AE1-6A22-4F54-BB28-D9E07603C27E}">
      <dgm:prSet/>
      <dgm:spPr/>
      <dgm:t>
        <a:bodyPr/>
        <a:lstStyle/>
        <a:p>
          <a:endParaRPr lang="en-US"/>
        </a:p>
      </dgm:t>
    </dgm:pt>
    <dgm:pt modelId="{B96B3F4C-3872-4E27-9262-EE688F17818D}">
      <dgm:prSet/>
      <dgm:spPr/>
      <dgm:t>
        <a:bodyPr/>
        <a:lstStyle/>
        <a:p>
          <a:pPr>
            <a:defRPr cap="all"/>
          </a:pPr>
          <a:r>
            <a:rPr lang="en-US" baseline="0" dirty="0"/>
            <a:t>Telephone.</a:t>
          </a:r>
        </a:p>
        <a:p>
          <a:pPr>
            <a:defRPr cap="all"/>
          </a:pPr>
          <a:r>
            <a:rPr lang="en-US" baseline="0" dirty="0"/>
            <a:t>74%</a:t>
          </a:r>
          <a:endParaRPr lang="en-US" dirty="0"/>
        </a:p>
      </dgm:t>
    </dgm:pt>
    <dgm:pt modelId="{45821366-6482-40EE-A2E4-3A9D7F3BEFB3}" type="parTrans" cxnId="{D452220C-386C-4393-9155-55CBC8579912}">
      <dgm:prSet/>
      <dgm:spPr/>
      <dgm:t>
        <a:bodyPr/>
        <a:lstStyle/>
        <a:p>
          <a:endParaRPr lang="en-US"/>
        </a:p>
      </dgm:t>
    </dgm:pt>
    <dgm:pt modelId="{4B23815E-BC7F-4A6B-8C4D-913564E5259C}" type="sibTrans" cxnId="{D452220C-386C-4393-9155-55CBC8579912}">
      <dgm:prSet/>
      <dgm:spPr/>
      <dgm:t>
        <a:bodyPr/>
        <a:lstStyle/>
        <a:p>
          <a:endParaRPr lang="en-US"/>
        </a:p>
      </dgm:t>
    </dgm:pt>
    <dgm:pt modelId="{C2776D74-F398-46A4-B6B1-5A9B05B71151}">
      <dgm:prSet/>
      <dgm:spPr/>
      <dgm:t>
        <a:bodyPr/>
        <a:lstStyle/>
        <a:p>
          <a:pPr>
            <a:defRPr cap="all"/>
          </a:pPr>
          <a:r>
            <a:rPr lang="en-US" baseline="0" dirty="0"/>
            <a:t>Mail. </a:t>
          </a:r>
        </a:p>
        <a:p>
          <a:pPr>
            <a:defRPr cap="all"/>
          </a:pPr>
          <a:r>
            <a:rPr lang="en-US" baseline="0" dirty="0"/>
            <a:t>52%</a:t>
          </a:r>
          <a:endParaRPr lang="en-US" dirty="0"/>
        </a:p>
      </dgm:t>
    </dgm:pt>
    <dgm:pt modelId="{D03BB689-8EAB-4C7C-8D65-51358CDD1B99}" type="parTrans" cxnId="{A648A747-DE2C-42E2-A141-5DB6D35BFEC5}">
      <dgm:prSet/>
      <dgm:spPr/>
      <dgm:t>
        <a:bodyPr/>
        <a:lstStyle/>
        <a:p>
          <a:endParaRPr lang="en-US"/>
        </a:p>
      </dgm:t>
    </dgm:pt>
    <dgm:pt modelId="{3FEB6E9F-97D6-4BB3-95A8-6D292B020C35}" type="sibTrans" cxnId="{A648A747-DE2C-42E2-A141-5DB6D35BFEC5}">
      <dgm:prSet/>
      <dgm:spPr/>
      <dgm:t>
        <a:bodyPr/>
        <a:lstStyle/>
        <a:p>
          <a:endParaRPr lang="en-US"/>
        </a:p>
      </dgm:t>
    </dgm:pt>
    <dgm:pt modelId="{3CBE8FF2-C053-4E96-AFCA-9A809AD44634}">
      <dgm:prSet/>
      <dgm:spPr/>
      <dgm:t>
        <a:bodyPr/>
        <a:lstStyle/>
        <a:p>
          <a:pPr>
            <a:defRPr cap="all"/>
          </a:pPr>
          <a:r>
            <a:rPr lang="en-US" baseline="0"/>
            <a:t>Text</a:t>
          </a:r>
          <a:endParaRPr lang="en-US"/>
        </a:p>
      </dgm:t>
    </dgm:pt>
    <dgm:pt modelId="{708D468A-70F1-450B-917D-BC160CF9066C}" type="parTrans" cxnId="{0C8F93FA-BF3F-4BD2-8ABE-5FEB188557B1}">
      <dgm:prSet/>
      <dgm:spPr/>
      <dgm:t>
        <a:bodyPr/>
        <a:lstStyle/>
        <a:p>
          <a:endParaRPr lang="en-US"/>
        </a:p>
      </dgm:t>
    </dgm:pt>
    <dgm:pt modelId="{58E22ADA-1103-4174-8C88-63C1C36E9562}" type="sibTrans" cxnId="{0C8F93FA-BF3F-4BD2-8ABE-5FEB188557B1}">
      <dgm:prSet/>
      <dgm:spPr/>
      <dgm:t>
        <a:bodyPr/>
        <a:lstStyle/>
        <a:p>
          <a:endParaRPr lang="en-US"/>
        </a:p>
      </dgm:t>
    </dgm:pt>
    <dgm:pt modelId="{928FA475-6F49-4DA9-9EC1-98A19973CFBC}" type="pres">
      <dgm:prSet presAssocID="{C28FC65C-5BE4-4701-9F6D-F33D219628BD}" presName="root" presStyleCnt="0">
        <dgm:presLayoutVars>
          <dgm:dir/>
          <dgm:resizeHandles val="exact"/>
        </dgm:presLayoutVars>
      </dgm:prSet>
      <dgm:spPr/>
    </dgm:pt>
    <dgm:pt modelId="{CAF854DA-9BB1-4A75-8FAD-6F6B64C9C908}" type="pres">
      <dgm:prSet presAssocID="{9E8C340C-85E0-4022-83BC-62746E3DE63A}" presName="compNode" presStyleCnt="0"/>
      <dgm:spPr/>
    </dgm:pt>
    <dgm:pt modelId="{49026F95-64DD-49A0-828A-7BD2C574CE5C}" type="pres">
      <dgm:prSet presAssocID="{9E8C340C-85E0-4022-83BC-62746E3DE63A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685D9BEA-24BF-45ED-BC3B-C5B67F0E12B7}" type="pres">
      <dgm:prSet presAssocID="{9E8C340C-85E0-4022-83BC-62746E3DE63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7106D3E1-C944-4DF8-AF7E-3A16127A34AD}" type="pres">
      <dgm:prSet presAssocID="{9E8C340C-85E0-4022-83BC-62746E3DE63A}" presName="spaceRect" presStyleCnt="0"/>
      <dgm:spPr/>
    </dgm:pt>
    <dgm:pt modelId="{337C48F9-2BF7-43E0-98BD-8EB55C3E881F}" type="pres">
      <dgm:prSet presAssocID="{9E8C340C-85E0-4022-83BC-62746E3DE63A}" presName="textRect" presStyleLbl="revTx" presStyleIdx="0" presStyleCnt="5">
        <dgm:presLayoutVars>
          <dgm:chMax val="1"/>
          <dgm:chPref val="1"/>
        </dgm:presLayoutVars>
      </dgm:prSet>
      <dgm:spPr/>
    </dgm:pt>
    <dgm:pt modelId="{200EA618-D2A6-4AAA-A5AA-CB117224D498}" type="pres">
      <dgm:prSet presAssocID="{F805EC4D-75EC-48D4-A566-4EA65246F4A0}" presName="sibTrans" presStyleCnt="0"/>
      <dgm:spPr/>
    </dgm:pt>
    <dgm:pt modelId="{B62D555F-9E8D-4512-B443-D272C7560374}" type="pres">
      <dgm:prSet presAssocID="{AE0798BE-9D88-4266-AC4D-48112C25C91D}" presName="compNode" presStyleCnt="0"/>
      <dgm:spPr/>
    </dgm:pt>
    <dgm:pt modelId="{6CC37D2D-4F6E-4445-B8BA-BE7220E7D366}" type="pres">
      <dgm:prSet presAssocID="{AE0798BE-9D88-4266-AC4D-48112C25C91D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EEDE293-E865-44E2-9834-33430A454517}" type="pres">
      <dgm:prSet presAssocID="{AE0798BE-9D88-4266-AC4D-48112C25C91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0FF032C9-E454-4690-B084-E918300A2818}" type="pres">
      <dgm:prSet presAssocID="{AE0798BE-9D88-4266-AC4D-48112C25C91D}" presName="spaceRect" presStyleCnt="0"/>
      <dgm:spPr/>
    </dgm:pt>
    <dgm:pt modelId="{F7283668-C844-4F26-92D8-04975E825C2E}" type="pres">
      <dgm:prSet presAssocID="{AE0798BE-9D88-4266-AC4D-48112C25C91D}" presName="textRect" presStyleLbl="revTx" presStyleIdx="1" presStyleCnt="5">
        <dgm:presLayoutVars>
          <dgm:chMax val="1"/>
          <dgm:chPref val="1"/>
        </dgm:presLayoutVars>
      </dgm:prSet>
      <dgm:spPr/>
    </dgm:pt>
    <dgm:pt modelId="{F1762380-DBEA-4034-A96B-8E41F53E3C21}" type="pres">
      <dgm:prSet presAssocID="{B9FAF2EB-0195-4D66-A5CE-2F01493D1FF4}" presName="sibTrans" presStyleCnt="0"/>
      <dgm:spPr/>
    </dgm:pt>
    <dgm:pt modelId="{E34DF539-A730-44EF-BC57-C790120670CE}" type="pres">
      <dgm:prSet presAssocID="{B96B3F4C-3872-4E27-9262-EE688F17818D}" presName="compNode" presStyleCnt="0"/>
      <dgm:spPr/>
    </dgm:pt>
    <dgm:pt modelId="{C4A316F1-90A8-4C65-843D-BADC0DAF3FF3}" type="pres">
      <dgm:prSet presAssocID="{B96B3F4C-3872-4E27-9262-EE688F17818D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EC0A7A0-2A62-49B5-B824-D29302DBCA95}" type="pres">
      <dgm:prSet presAssocID="{B96B3F4C-3872-4E27-9262-EE688F17818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1DF76F3A-1F2F-4084-B1F6-24789077CECC}" type="pres">
      <dgm:prSet presAssocID="{B96B3F4C-3872-4E27-9262-EE688F17818D}" presName="spaceRect" presStyleCnt="0"/>
      <dgm:spPr/>
    </dgm:pt>
    <dgm:pt modelId="{4E3A4F59-6502-4684-8A21-1A8B94B3A7C3}" type="pres">
      <dgm:prSet presAssocID="{B96B3F4C-3872-4E27-9262-EE688F17818D}" presName="textRect" presStyleLbl="revTx" presStyleIdx="2" presStyleCnt="5">
        <dgm:presLayoutVars>
          <dgm:chMax val="1"/>
          <dgm:chPref val="1"/>
        </dgm:presLayoutVars>
      </dgm:prSet>
      <dgm:spPr/>
    </dgm:pt>
    <dgm:pt modelId="{DC4DAFCF-51CF-4606-9633-1763CC7FFFA0}" type="pres">
      <dgm:prSet presAssocID="{4B23815E-BC7F-4A6B-8C4D-913564E5259C}" presName="sibTrans" presStyleCnt="0"/>
      <dgm:spPr/>
    </dgm:pt>
    <dgm:pt modelId="{DFED8F10-A44B-4E0F-A091-D766B055B7A9}" type="pres">
      <dgm:prSet presAssocID="{C2776D74-F398-46A4-B6B1-5A9B05B71151}" presName="compNode" presStyleCnt="0"/>
      <dgm:spPr/>
    </dgm:pt>
    <dgm:pt modelId="{241896E5-959D-40EF-810C-A2EAF0C8046C}" type="pres">
      <dgm:prSet presAssocID="{C2776D74-F398-46A4-B6B1-5A9B05B71151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87173F1B-FF52-4351-8B31-FCCA8E8004AE}" type="pres">
      <dgm:prSet presAssocID="{C2776D74-F398-46A4-B6B1-5A9B05B7115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B8FACB35-7D6B-4FD4-B304-73E20432EB82}" type="pres">
      <dgm:prSet presAssocID="{C2776D74-F398-46A4-B6B1-5A9B05B71151}" presName="spaceRect" presStyleCnt="0"/>
      <dgm:spPr/>
    </dgm:pt>
    <dgm:pt modelId="{2CAB07F6-CC7B-47F4-A058-0591590FAEE0}" type="pres">
      <dgm:prSet presAssocID="{C2776D74-F398-46A4-B6B1-5A9B05B71151}" presName="textRect" presStyleLbl="revTx" presStyleIdx="3" presStyleCnt="5">
        <dgm:presLayoutVars>
          <dgm:chMax val="1"/>
          <dgm:chPref val="1"/>
        </dgm:presLayoutVars>
      </dgm:prSet>
      <dgm:spPr/>
    </dgm:pt>
    <dgm:pt modelId="{06150D5A-29BC-42EA-BB12-DBD3913F2C7F}" type="pres">
      <dgm:prSet presAssocID="{3FEB6E9F-97D6-4BB3-95A8-6D292B020C35}" presName="sibTrans" presStyleCnt="0"/>
      <dgm:spPr/>
    </dgm:pt>
    <dgm:pt modelId="{DFF26F55-C467-49B2-8D85-E980DAE13C45}" type="pres">
      <dgm:prSet presAssocID="{3CBE8FF2-C053-4E96-AFCA-9A809AD44634}" presName="compNode" presStyleCnt="0"/>
      <dgm:spPr/>
    </dgm:pt>
    <dgm:pt modelId="{EEA84A7C-E3B8-4519-840E-BF77FC868107}" type="pres">
      <dgm:prSet presAssocID="{3CBE8FF2-C053-4E96-AFCA-9A809AD44634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D4A701CD-7B95-4C26-A440-63E974E03FFE}" type="pres">
      <dgm:prSet presAssocID="{3CBE8FF2-C053-4E96-AFCA-9A809AD4463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1708BDF2-1D82-4690-9EF8-DC969D38E939}" type="pres">
      <dgm:prSet presAssocID="{3CBE8FF2-C053-4E96-AFCA-9A809AD44634}" presName="spaceRect" presStyleCnt="0"/>
      <dgm:spPr/>
    </dgm:pt>
    <dgm:pt modelId="{DA0C58E7-4C05-4F12-96A3-984BEA86D633}" type="pres">
      <dgm:prSet presAssocID="{3CBE8FF2-C053-4E96-AFCA-9A809AD44634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452220C-386C-4393-9155-55CBC8579912}" srcId="{C28FC65C-5BE4-4701-9F6D-F33D219628BD}" destId="{B96B3F4C-3872-4E27-9262-EE688F17818D}" srcOrd="2" destOrd="0" parTransId="{45821366-6482-40EE-A2E4-3A9D7F3BEFB3}" sibTransId="{4B23815E-BC7F-4A6B-8C4D-913564E5259C}"/>
    <dgm:cxn modelId="{3BEB2538-34AF-4BCF-B1F5-C47FF9486371}" type="presOf" srcId="{9E8C340C-85E0-4022-83BC-62746E3DE63A}" destId="{337C48F9-2BF7-43E0-98BD-8EB55C3E881F}" srcOrd="0" destOrd="0" presId="urn:microsoft.com/office/officeart/2018/5/layout/IconLeafLabelList"/>
    <dgm:cxn modelId="{7CF67E47-67CC-470A-9A87-13570C792F65}" type="presOf" srcId="{AE0798BE-9D88-4266-AC4D-48112C25C91D}" destId="{F7283668-C844-4F26-92D8-04975E825C2E}" srcOrd="0" destOrd="0" presId="urn:microsoft.com/office/officeart/2018/5/layout/IconLeafLabelList"/>
    <dgm:cxn modelId="{A648A747-DE2C-42E2-A141-5DB6D35BFEC5}" srcId="{C28FC65C-5BE4-4701-9F6D-F33D219628BD}" destId="{C2776D74-F398-46A4-B6B1-5A9B05B71151}" srcOrd="3" destOrd="0" parTransId="{D03BB689-8EAB-4C7C-8D65-51358CDD1B99}" sibTransId="{3FEB6E9F-97D6-4BB3-95A8-6D292B020C35}"/>
    <dgm:cxn modelId="{09D15863-2C87-4FEF-9543-8876833CDAF4}" type="presOf" srcId="{3CBE8FF2-C053-4E96-AFCA-9A809AD44634}" destId="{DA0C58E7-4C05-4F12-96A3-984BEA86D633}" srcOrd="0" destOrd="0" presId="urn:microsoft.com/office/officeart/2018/5/layout/IconLeafLabelList"/>
    <dgm:cxn modelId="{2819ED65-7B2A-4672-9E98-C62BC6901B16}" srcId="{C28FC65C-5BE4-4701-9F6D-F33D219628BD}" destId="{9E8C340C-85E0-4022-83BC-62746E3DE63A}" srcOrd="0" destOrd="0" parTransId="{CEA6C39D-01CF-4B8D-B310-00C7EA859B52}" sibTransId="{F805EC4D-75EC-48D4-A566-4EA65246F4A0}"/>
    <dgm:cxn modelId="{E1017FB5-027D-406F-B2DE-9AD2B9C14A28}" type="presOf" srcId="{B96B3F4C-3872-4E27-9262-EE688F17818D}" destId="{4E3A4F59-6502-4684-8A21-1A8B94B3A7C3}" srcOrd="0" destOrd="0" presId="urn:microsoft.com/office/officeart/2018/5/layout/IconLeafLabelList"/>
    <dgm:cxn modelId="{4F4D6AE1-6A22-4F54-BB28-D9E07603C27E}" srcId="{C28FC65C-5BE4-4701-9F6D-F33D219628BD}" destId="{AE0798BE-9D88-4266-AC4D-48112C25C91D}" srcOrd="1" destOrd="0" parTransId="{0CA0E03C-741E-4F94-B913-26917B9E4E1C}" sibTransId="{B9FAF2EB-0195-4D66-A5CE-2F01493D1FF4}"/>
    <dgm:cxn modelId="{F5A9ECE7-E4BC-4E3D-91A7-9F9BD303A041}" type="presOf" srcId="{C2776D74-F398-46A4-B6B1-5A9B05B71151}" destId="{2CAB07F6-CC7B-47F4-A058-0591590FAEE0}" srcOrd="0" destOrd="0" presId="urn:microsoft.com/office/officeart/2018/5/layout/IconLeafLabelList"/>
    <dgm:cxn modelId="{DB350EF5-B28C-468C-B98F-785D7296AEA3}" type="presOf" srcId="{C28FC65C-5BE4-4701-9F6D-F33D219628BD}" destId="{928FA475-6F49-4DA9-9EC1-98A19973CFBC}" srcOrd="0" destOrd="0" presId="urn:microsoft.com/office/officeart/2018/5/layout/IconLeafLabelList"/>
    <dgm:cxn modelId="{0C8F93FA-BF3F-4BD2-8ABE-5FEB188557B1}" srcId="{C28FC65C-5BE4-4701-9F6D-F33D219628BD}" destId="{3CBE8FF2-C053-4E96-AFCA-9A809AD44634}" srcOrd="4" destOrd="0" parTransId="{708D468A-70F1-450B-917D-BC160CF9066C}" sibTransId="{58E22ADA-1103-4174-8C88-63C1C36E9562}"/>
    <dgm:cxn modelId="{80E2ABC7-D0E4-4325-BF4E-8FBA2E26E4D6}" type="presParOf" srcId="{928FA475-6F49-4DA9-9EC1-98A19973CFBC}" destId="{CAF854DA-9BB1-4A75-8FAD-6F6B64C9C908}" srcOrd="0" destOrd="0" presId="urn:microsoft.com/office/officeart/2018/5/layout/IconLeafLabelList"/>
    <dgm:cxn modelId="{1AF8C03F-022A-441E-860C-8114CE36C5D2}" type="presParOf" srcId="{CAF854DA-9BB1-4A75-8FAD-6F6B64C9C908}" destId="{49026F95-64DD-49A0-828A-7BD2C574CE5C}" srcOrd="0" destOrd="0" presId="urn:microsoft.com/office/officeart/2018/5/layout/IconLeafLabelList"/>
    <dgm:cxn modelId="{ED71382D-389D-401B-A220-7BC74F43AEF5}" type="presParOf" srcId="{CAF854DA-9BB1-4A75-8FAD-6F6B64C9C908}" destId="{685D9BEA-24BF-45ED-BC3B-C5B67F0E12B7}" srcOrd="1" destOrd="0" presId="urn:microsoft.com/office/officeart/2018/5/layout/IconLeafLabelList"/>
    <dgm:cxn modelId="{A97F914E-6FD7-45BD-962A-32787A9FF16F}" type="presParOf" srcId="{CAF854DA-9BB1-4A75-8FAD-6F6B64C9C908}" destId="{7106D3E1-C944-4DF8-AF7E-3A16127A34AD}" srcOrd="2" destOrd="0" presId="urn:microsoft.com/office/officeart/2018/5/layout/IconLeafLabelList"/>
    <dgm:cxn modelId="{795D0796-9850-4017-8652-7D3D0182520E}" type="presParOf" srcId="{CAF854DA-9BB1-4A75-8FAD-6F6B64C9C908}" destId="{337C48F9-2BF7-43E0-98BD-8EB55C3E881F}" srcOrd="3" destOrd="0" presId="urn:microsoft.com/office/officeart/2018/5/layout/IconLeafLabelList"/>
    <dgm:cxn modelId="{8FDCCA80-9782-4769-A240-481827AE8B66}" type="presParOf" srcId="{928FA475-6F49-4DA9-9EC1-98A19973CFBC}" destId="{200EA618-D2A6-4AAA-A5AA-CB117224D498}" srcOrd="1" destOrd="0" presId="urn:microsoft.com/office/officeart/2018/5/layout/IconLeafLabelList"/>
    <dgm:cxn modelId="{5E1C9DEC-DAA0-4E0A-9D25-DDE2E575689A}" type="presParOf" srcId="{928FA475-6F49-4DA9-9EC1-98A19973CFBC}" destId="{B62D555F-9E8D-4512-B443-D272C7560374}" srcOrd="2" destOrd="0" presId="urn:microsoft.com/office/officeart/2018/5/layout/IconLeafLabelList"/>
    <dgm:cxn modelId="{83AFC299-6CC0-4964-AC05-5BB96EA7ABC0}" type="presParOf" srcId="{B62D555F-9E8D-4512-B443-D272C7560374}" destId="{6CC37D2D-4F6E-4445-B8BA-BE7220E7D366}" srcOrd="0" destOrd="0" presId="urn:microsoft.com/office/officeart/2018/5/layout/IconLeafLabelList"/>
    <dgm:cxn modelId="{A14634BC-D9AC-4990-8117-87B34F128FB6}" type="presParOf" srcId="{B62D555F-9E8D-4512-B443-D272C7560374}" destId="{7EEDE293-E865-44E2-9834-33430A454517}" srcOrd="1" destOrd="0" presId="urn:microsoft.com/office/officeart/2018/5/layout/IconLeafLabelList"/>
    <dgm:cxn modelId="{DC46999A-E85C-40A7-A9B1-C3F426901A61}" type="presParOf" srcId="{B62D555F-9E8D-4512-B443-D272C7560374}" destId="{0FF032C9-E454-4690-B084-E918300A2818}" srcOrd="2" destOrd="0" presId="urn:microsoft.com/office/officeart/2018/5/layout/IconLeafLabelList"/>
    <dgm:cxn modelId="{AB058C62-21B5-41E5-88D1-BEAEDFFD7D95}" type="presParOf" srcId="{B62D555F-9E8D-4512-B443-D272C7560374}" destId="{F7283668-C844-4F26-92D8-04975E825C2E}" srcOrd="3" destOrd="0" presId="urn:microsoft.com/office/officeart/2018/5/layout/IconLeafLabelList"/>
    <dgm:cxn modelId="{815DF098-3B97-4FE6-A3A7-2B24279C5EC2}" type="presParOf" srcId="{928FA475-6F49-4DA9-9EC1-98A19973CFBC}" destId="{F1762380-DBEA-4034-A96B-8E41F53E3C21}" srcOrd="3" destOrd="0" presId="urn:microsoft.com/office/officeart/2018/5/layout/IconLeafLabelList"/>
    <dgm:cxn modelId="{C7DF29F3-9CB6-4124-BAFA-1A0E162367CB}" type="presParOf" srcId="{928FA475-6F49-4DA9-9EC1-98A19973CFBC}" destId="{E34DF539-A730-44EF-BC57-C790120670CE}" srcOrd="4" destOrd="0" presId="urn:microsoft.com/office/officeart/2018/5/layout/IconLeafLabelList"/>
    <dgm:cxn modelId="{6DE66090-BF61-478B-87CC-0F8316ED418F}" type="presParOf" srcId="{E34DF539-A730-44EF-BC57-C790120670CE}" destId="{C4A316F1-90A8-4C65-843D-BADC0DAF3FF3}" srcOrd="0" destOrd="0" presId="urn:microsoft.com/office/officeart/2018/5/layout/IconLeafLabelList"/>
    <dgm:cxn modelId="{673D4C1D-3E25-4854-8888-11E6B052DF19}" type="presParOf" srcId="{E34DF539-A730-44EF-BC57-C790120670CE}" destId="{EEC0A7A0-2A62-49B5-B824-D29302DBCA95}" srcOrd="1" destOrd="0" presId="urn:microsoft.com/office/officeart/2018/5/layout/IconLeafLabelList"/>
    <dgm:cxn modelId="{1E85BDAA-6A3D-4C2D-87C5-57F7ABC85873}" type="presParOf" srcId="{E34DF539-A730-44EF-BC57-C790120670CE}" destId="{1DF76F3A-1F2F-4084-B1F6-24789077CECC}" srcOrd="2" destOrd="0" presId="urn:microsoft.com/office/officeart/2018/5/layout/IconLeafLabelList"/>
    <dgm:cxn modelId="{613C39AB-B16F-4C38-B8EB-EDAD642CAF83}" type="presParOf" srcId="{E34DF539-A730-44EF-BC57-C790120670CE}" destId="{4E3A4F59-6502-4684-8A21-1A8B94B3A7C3}" srcOrd="3" destOrd="0" presId="urn:microsoft.com/office/officeart/2018/5/layout/IconLeafLabelList"/>
    <dgm:cxn modelId="{27749F20-AA97-4163-B131-5BB529F67EFB}" type="presParOf" srcId="{928FA475-6F49-4DA9-9EC1-98A19973CFBC}" destId="{DC4DAFCF-51CF-4606-9633-1763CC7FFFA0}" srcOrd="5" destOrd="0" presId="urn:microsoft.com/office/officeart/2018/5/layout/IconLeafLabelList"/>
    <dgm:cxn modelId="{54FB1C11-3181-479F-84E1-CAC15A7AE16E}" type="presParOf" srcId="{928FA475-6F49-4DA9-9EC1-98A19973CFBC}" destId="{DFED8F10-A44B-4E0F-A091-D766B055B7A9}" srcOrd="6" destOrd="0" presId="urn:microsoft.com/office/officeart/2018/5/layout/IconLeafLabelList"/>
    <dgm:cxn modelId="{A87F3082-E6DF-4BB6-9E63-287713DCBC60}" type="presParOf" srcId="{DFED8F10-A44B-4E0F-A091-D766B055B7A9}" destId="{241896E5-959D-40EF-810C-A2EAF0C8046C}" srcOrd="0" destOrd="0" presId="urn:microsoft.com/office/officeart/2018/5/layout/IconLeafLabelList"/>
    <dgm:cxn modelId="{9910C2E8-9631-47BE-9370-A69CD798B0D6}" type="presParOf" srcId="{DFED8F10-A44B-4E0F-A091-D766B055B7A9}" destId="{87173F1B-FF52-4351-8B31-FCCA8E8004AE}" srcOrd="1" destOrd="0" presId="urn:microsoft.com/office/officeart/2018/5/layout/IconLeafLabelList"/>
    <dgm:cxn modelId="{14E6CB90-52EB-4559-98B7-2E314960718F}" type="presParOf" srcId="{DFED8F10-A44B-4E0F-A091-D766B055B7A9}" destId="{B8FACB35-7D6B-4FD4-B304-73E20432EB82}" srcOrd="2" destOrd="0" presId="urn:microsoft.com/office/officeart/2018/5/layout/IconLeafLabelList"/>
    <dgm:cxn modelId="{AC40C9BA-4179-463E-8D75-1ADF6432A1D5}" type="presParOf" srcId="{DFED8F10-A44B-4E0F-A091-D766B055B7A9}" destId="{2CAB07F6-CC7B-47F4-A058-0591590FAEE0}" srcOrd="3" destOrd="0" presId="urn:microsoft.com/office/officeart/2018/5/layout/IconLeafLabelList"/>
    <dgm:cxn modelId="{211B0120-AF4E-4D08-AD4D-377A9E5CBBD6}" type="presParOf" srcId="{928FA475-6F49-4DA9-9EC1-98A19973CFBC}" destId="{06150D5A-29BC-42EA-BB12-DBD3913F2C7F}" srcOrd="7" destOrd="0" presId="urn:microsoft.com/office/officeart/2018/5/layout/IconLeafLabelList"/>
    <dgm:cxn modelId="{6B821872-D50C-4C56-BF39-29FCFBA5C97C}" type="presParOf" srcId="{928FA475-6F49-4DA9-9EC1-98A19973CFBC}" destId="{DFF26F55-C467-49B2-8D85-E980DAE13C45}" srcOrd="8" destOrd="0" presId="urn:microsoft.com/office/officeart/2018/5/layout/IconLeafLabelList"/>
    <dgm:cxn modelId="{BB895A03-E33C-477C-AA5A-69B9B09B797B}" type="presParOf" srcId="{DFF26F55-C467-49B2-8D85-E980DAE13C45}" destId="{EEA84A7C-E3B8-4519-840E-BF77FC868107}" srcOrd="0" destOrd="0" presId="urn:microsoft.com/office/officeart/2018/5/layout/IconLeafLabelList"/>
    <dgm:cxn modelId="{80763965-C586-488D-96A8-02B2E0A333BC}" type="presParOf" srcId="{DFF26F55-C467-49B2-8D85-E980DAE13C45}" destId="{D4A701CD-7B95-4C26-A440-63E974E03FFE}" srcOrd="1" destOrd="0" presId="urn:microsoft.com/office/officeart/2018/5/layout/IconLeafLabelList"/>
    <dgm:cxn modelId="{5DC82B0B-3B39-4084-B1FD-114A030FB2DC}" type="presParOf" srcId="{DFF26F55-C467-49B2-8D85-E980DAE13C45}" destId="{1708BDF2-1D82-4690-9EF8-DC969D38E939}" srcOrd="2" destOrd="0" presId="urn:microsoft.com/office/officeart/2018/5/layout/IconLeafLabelList"/>
    <dgm:cxn modelId="{888D952F-1E37-4E88-9A9D-5D85A8E3A6AA}" type="presParOf" srcId="{DFF26F55-C467-49B2-8D85-E980DAE13C45}" destId="{DA0C58E7-4C05-4F12-96A3-984BEA86D633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273669-69D0-48E4-BF8F-962E6E86E08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D737EEB-C46A-4134-ADFF-815F7A6050D5}">
      <dgm:prSet/>
      <dgm:spPr/>
      <dgm:t>
        <a:bodyPr/>
        <a:lstStyle/>
        <a:p>
          <a:r>
            <a:rPr lang="en-US" baseline="0"/>
            <a:t>Internet Access 97%</a:t>
          </a:r>
          <a:endParaRPr lang="en-US"/>
        </a:p>
      </dgm:t>
    </dgm:pt>
    <dgm:pt modelId="{914BB44F-3985-4F44-8659-714A5449268C}" type="parTrans" cxnId="{259F501A-253D-4C97-84CA-1945DF4417FB}">
      <dgm:prSet/>
      <dgm:spPr/>
      <dgm:t>
        <a:bodyPr/>
        <a:lstStyle/>
        <a:p>
          <a:endParaRPr lang="en-US"/>
        </a:p>
      </dgm:t>
    </dgm:pt>
    <dgm:pt modelId="{59E07B36-C3E1-4B66-91BF-0F69771CB29B}" type="sibTrans" cxnId="{259F501A-253D-4C97-84CA-1945DF4417FB}">
      <dgm:prSet/>
      <dgm:spPr/>
      <dgm:t>
        <a:bodyPr/>
        <a:lstStyle/>
        <a:p>
          <a:endParaRPr lang="en-US"/>
        </a:p>
      </dgm:t>
    </dgm:pt>
    <dgm:pt modelId="{0439FD9C-B92A-4CE7-B960-4A865A42106B}">
      <dgm:prSet/>
      <dgm:spPr/>
      <dgm:t>
        <a:bodyPr/>
        <a:lstStyle/>
        <a:p>
          <a:r>
            <a:rPr lang="en-US" baseline="0"/>
            <a:t>Computer/ laptop Daily Use 88%</a:t>
          </a:r>
          <a:endParaRPr lang="en-US"/>
        </a:p>
      </dgm:t>
    </dgm:pt>
    <dgm:pt modelId="{A75B65E3-C594-4E9B-AB64-EB78B4A38589}" type="parTrans" cxnId="{37660C43-4D14-4537-B5CB-939EA7A8291F}">
      <dgm:prSet/>
      <dgm:spPr/>
      <dgm:t>
        <a:bodyPr/>
        <a:lstStyle/>
        <a:p>
          <a:endParaRPr lang="en-US"/>
        </a:p>
      </dgm:t>
    </dgm:pt>
    <dgm:pt modelId="{9C6E94AD-3552-4086-9955-6747744AA6FB}" type="sibTrans" cxnId="{37660C43-4D14-4537-B5CB-939EA7A8291F}">
      <dgm:prSet/>
      <dgm:spPr/>
      <dgm:t>
        <a:bodyPr/>
        <a:lstStyle/>
        <a:p>
          <a:endParaRPr lang="en-US"/>
        </a:p>
      </dgm:t>
    </dgm:pt>
    <dgm:pt modelId="{E152DDE7-AD85-42A0-9A96-173DE04DFE32}">
      <dgm:prSet/>
      <dgm:spPr/>
      <dgm:t>
        <a:bodyPr/>
        <a:lstStyle/>
        <a:p>
          <a:r>
            <a:rPr lang="en-US" baseline="0"/>
            <a:t>Phone Daily Use 98%</a:t>
          </a:r>
          <a:endParaRPr lang="en-US"/>
        </a:p>
      </dgm:t>
    </dgm:pt>
    <dgm:pt modelId="{57B94986-EDFC-4413-9D53-487CEBC2E4FA}" type="parTrans" cxnId="{F4F6947C-7592-4A5F-A54F-41997BA2AE96}">
      <dgm:prSet/>
      <dgm:spPr/>
      <dgm:t>
        <a:bodyPr/>
        <a:lstStyle/>
        <a:p>
          <a:endParaRPr lang="en-US"/>
        </a:p>
      </dgm:t>
    </dgm:pt>
    <dgm:pt modelId="{721EC10C-E6A4-4AEE-BD2C-EB3AE9D8F01B}" type="sibTrans" cxnId="{F4F6947C-7592-4A5F-A54F-41997BA2AE96}">
      <dgm:prSet/>
      <dgm:spPr/>
      <dgm:t>
        <a:bodyPr/>
        <a:lstStyle/>
        <a:p>
          <a:endParaRPr lang="en-US"/>
        </a:p>
      </dgm:t>
    </dgm:pt>
    <dgm:pt modelId="{63B21412-7542-40F3-AFD2-68ABD46F865F}">
      <dgm:prSet/>
      <dgm:spPr/>
      <dgm:t>
        <a:bodyPr/>
        <a:lstStyle/>
        <a:p>
          <a:r>
            <a:rPr lang="en-US" baseline="0"/>
            <a:t>Gaming Device Daily Use 17%</a:t>
          </a:r>
          <a:endParaRPr lang="en-US"/>
        </a:p>
      </dgm:t>
    </dgm:pt>
    <dgm:pt modelId="{0AEC3421-9656-4981-9EA6-C918439F18DD}" type="parTrans" cxnId="{BC15E785-27C3-40CE-AC80-C217C09120B6}">
      <dgm:prSet/>
      <dgm:spPr/>
      <dgm:t>
        <a:bodyPr/>
        <a:lstStyle/>
        <a:p>
          <a:endParaRPr lang="en-US"/>
        </a:p>
      </dgm:t>
    </dgm:pt>
    <dgm:pt modelId="{8CBFAF7F-5247-43B5-A5E5-7468387DAF68}" type="sibTrans" cxnId="{BC15E785-27C3-40CE-AC80-C217C09120B6}">
      <dgm:prSet/>
      <dgm:spPr/>
      <dgm:t>
        <a:bodyPr/>
        <a:lstStyle/>
        <a:p>
          <a:endParaRPr lang="en-US"/>
        </a:p>
      </dgm:t>
    </dgm:pt>
    <dgm:pt modelId="{15E17766-F623-4C0B-A59C-1C06871A5B6D}">
      <dgm:prSet/>
      <dgm:spPr/>
      <dgm:t>
        <a:bodyPr/>
        <a:lstStyle/>
        <a:p>
          <a:r>
            <a:rPr lang="en-US" baseline="0"/>
            <a:t>Ipad/tablet Daily Use 27%</a:t>
          </a:r>
          <a:endParaRPr lang="en-US"/>
        </a:p>
      </dgm:t>
    </dgm:pt>
    <dgm:pt modelId="{24F595B8-A0E9-4B62-9E55-849ACEEA68E6}" type="parTrans" cxnId="{D2F2F51D-5538-4892-B9F2-1B25429D6177}">
      <dgm:prSet/>
      <dgm:spPr/>
      <dgm:t>
        <a:bodyPr/>
        <a:lstStyle/>
        <a:p>
          <a:endParaRPr lang="en-US"/>
        </a:p>
      </dgm:t>
    </dgm:pt>
    <dgm:pt modelId="{975E6480-E478-4F1C-BA78-17FEE94354CD}" type="sibTrans" cxnId="{D2F2F51D-5538-4892-B9F2-1B25429D6177}">
      <dgm:prSet/>
      <dgm:spPr/>
      <dgm:t>
        <a:bodyPr/>
        <a:lstStyle/>
        <a:p>
          <a:endParaRPr lang="en-US"/>
        </a:p>
      </dgm:t>
    </dgm:pt>
    <dgm:pt modelId="{4D1057A8-BD14-5D43-A188-D88827944E04}" type="pres">
      <dgm:prSet presAssocID="{67273669-69D0-48E4-BF8F-962E6E86E086}" presName="diagram" presStyleCnt="0">
        <dgm:presLayoutVars>
          <dgm:dir/>
          <dgm:resizeHandles val="exact"/>
        </dgm:presLayoutVars>
      </dgm:prSet>
      <dgm:spPr/>
    </dgm:pt>
    <dgm:pt modelId="{1AAF67CF-D465-074A-91CE-BE387DD16A83}" type="pres">
      <dgm:prSet presAssocID="{7D737EEB-C46A-4134-ADFF-815F7A6050D5}" presName="node" presStyleLbl="node1" presStyleIdx="0" presStyleCnt="5">
        <dgm:presLayoutVars>
          <dgm:bulletEnabled val="1"/>
        </dgm:presLayoutVars>
      </dgm:prSet>
      <dgm:spPr/>
    </dgm:pt>
    <dgm:pt modelId="{6BACEC20-C3D2-164A-8C9D-D05C4F6C8425}" type="pres">
      <dgm:prSet presAssocID="{59E07B36-C3E1-4B66-91BF-0F69771CB29B}" presName="sibTrans" presStyleCnt="0"/>
      <dgm:spPr/>
    </dgm:pt>
    <dgm:pt modelId="{6D19010C-014F-0D48-ACF4-1F985CCCD741}" type="pres">
      <dgm:prSet presAssocID="{0439FD9C-B92A-4CE7-B960-4A865A42106B}" presName="node" presStyleLbl="node1" presStyleIdx="1" presStyleCnt="5">
        <dgm:presLayoutVars>
          <dgm:bulletEnabled val="1"/>
        </dgm:presLayoutVars>
      </dgm:prSet>
      <dgm:spPr/>
    </dgm:pt>
    <dgm:pt modelId="{EA53124D-A46B-6649-96F0-DDD484FFD852}" type="pres">
      <dgm:prSet presAssocID="{9C6E94AD-3552-4086-9955-6747744AA6FB}" presName="sibTrans" presStyleCnt="0"/>
      <dgm:spPr/>
    </dgm:pt>
    <dgm:pt modelId="{D78ED736-831E-6E42-84C7-F313509D9AA5}" type="pres">
      <dgm:prSet presAssocID="{E152DDE7-AD85-42A0-9A96-173DE04DFE32}" presName="node" presStyleLbl="node1" presStyleIdx="2" presStyleCnt="5">
        <dgm:presLayoutVars>
          <dgm:bulletEnabled val="1"/>
        </dgm:presLayoutVars>
      </dgm:prSet>
      <dgm:spPr/>
    </dgm:pt>
    <dgm:pt modelId="{3CAD4639-502D-8443-A26E-C4FBE3886935}" type="pres">
      <dgm:prSet presAssocID="{721EC10C-E6A4-4AEE-BD2C-EB3AE9D8F01B}" presName="sibTrans" presStyleCnt="0"/>
      <dgm:spPr/>
    </dgm:pt>
    <dgm:pt modelId="{A307D8FE-E220-A241-BA51-12CF70F923B8}" type="pres">
      <dgm:prSet presAssocID="{63B21412-7542-40F3-AFD2-68ABD46F865F}" presName="node" presStyleLbl="node1" presStyleIdx="3" presStyleCnt="5">
        <dgm:presLayoutVars>
          <dgm:bulletEnabled val="1"/>
        </dgm:presLayoutVars>
      </dgm:prSet>
      <dgm:spPr/>
    </dgm:pt>
    <dgm:pt modelId="{81244B92-1B93-3C4A-8382-67A4394B05C3}" type="pres">
      <dgm:prSet presAssocID="{8CBFAF7F-5247-43B5-A5E5-7468387DAF68}" presName="sibTrans" presStyleCnt="0"/>
      <dgm:spPr/>
    </dgm:pt>
    <dgm:pt modelId="{20948CA5-50AC-774E-8DC8-9318AB9C5A9C}" type="pres">
      <dgm:prSet presAssocID="{15E17766-F623-4C0B-A59C-1C06871A5B6D}" presName="node" presStyleLbl="node1" presStyleIdx="4" presStyleCnt="5">
        <dgm:presLayoutVars>
          <dgm:bulletEnabled val="1"/>
        </dgm:presLayoutVars>
      </dgm:prSet>
      <dgm:spPr/>
    </dgm:pt>
  </dgm:ptLst>
  <dgm:cxnLst>
    <dgm:cxn modelId="{D2337A0B-DA90-AD43-B233-E8A0BB75FD24}" type="presOf" srcId="{7D737EEB-C46A-4134-ADFF-815F7A6050D5}" destId="{1AAF67CF-D465-074A-91CE-BE387DD16A83}" srcOrd="0" destOrd="0" presId="urn:microsoft.com/office/officeart/2005/8/layout/default"/>
    <dgm:cxn modelId="{C9D14619-5CF3-3743-8D18-68A181CC03C0}" type="presOf" srcId="{15E17766-F623-4C0B-A59C-1C06871A5B6D}" destId="{20948CA5-50AC-774E-8DC8-9318AB9C5A9C}" srcOrd="0" destOrd="0" presId="urn:microsoft.com/office/officeart/2005/8/layout/default"/>
    <dgm:cxn modelId="{259F501A-253D-4C97-84CA-1945DF4417FB}" srcId="{67273669-69D0-48E4-BF8F-962E6E86E086}" destId="{7D737EEB-C46A-4134-ADFF-815F7A6050D5}" srcOrd="0" destOrd="0" parTransId="{914BB44F-3985-4F44-8659-714A5449268C}" sibTransId="{59E07B36-C3E1-4B66-91BF-0F69771CB29B}"/>
    <dgm:cxn modelId="{D2F2F51D-5538-4892-B9F2-1B25429D6177}" srcId="{67273669-69D0-48E4-BF8F-962E6E86E086}" destId="{15E17766-F623-4C0B-A59C-1C06871A5B6D}" srcOrd="4" destOrd="0" parTransId="{24F595B8-A0E9-4B62-9E55-849ACEEA68E6}" sibTransId="{975E6480-E478-4F1C-BA78-17FEE94354CD}"/>
    <dgm:cxn modelId="{37660C43-4D14-4537-B5CB-939EA7A8291F}" srcId="{67273669-69D0-48E4-BF8F-962E6E86E086}" destId="{0439FD9C-B92A-4CE7-B960-4A865A42106B}" srcOrd="1" destOrd="0" parTransId="{A75B65E3-C594-4E9B-AB64-EB78B4A38589}" sibTransId="{9C6E94AD-3552-4086-9955-6747744AA6FB}"/>
    <dgm:cxn modelId="{E4353E45-90E3-364E-9BF6-7823B85E4E92}" type="presOf" srcId="{67273669-69D0-48E4-BF8F-962E6E86E086}" destId="{4D1057A8-BD14-5D43-A188-D88827944E04}" srcOrd="0" destOrd="0" presId="urn:microsoft.com/office/officeart/2005/8/layout/default"/>
    <dgm:cxn modelId="{F4F6947C-7592-4A5F-A54F-41997BA2AE96}" srcId="{67273669-69D0-48E4-BF8F-962E6E86E086}" destId="{E152DDE7-AD85-42A0-9A96-173DE04DFE32}" srcOrd="2" destOrd="0" parTransId="{57B94986-EDFC-4413-9D53-487CEBC2E4FA}" sibTransId="{721EC10C-E6A4-4AEE-BD2C-EB3AE9D8F01B}"/>
    <dgm:cxn modelId="{BC15E785-27C3-40CE-AC80-C217C09120B6}" srcId="{67273669-69D0-48E4-BF8F-962E6E86E086}" destId="{63B21412-7542-40F3-AFD2-68ABD46F865F}" srcOrd="3" destOrd="0" parTransId="{0AEC3421-9656-4981-9EA6-C918439F18DD}" sibTransId="{8CBFAF7F-5247-43B5-A5E5-7468387DAF68}"/>
    <dgm:cxn modelId="{9344D6B1-A66A-DA4E-B821-7EAF08B9F427}" type="presOf" srcId="{0439FD9C-B92A-4CE7-B960-4A865A42106B}" destId="{6D19010C-014F-0D48-ACF4-1F985CCCD741}" srcOrd="0" destOrd="0" presId="urn:microsoft.com/office/officeart/2005/8/layout/default"/>
    <dgm:cxn modelId="{90ACCEF2-312D-884C-8FD2-A3B9B3E08785}" type="presOf" srcId="{63B21412-7542-40F3-AFD2-68ABD46F865F}" destId="{A307D8FE-E220-A241-BA51-12CF70F923B8}" srcOrd="0" destOrd="0" presId="urn:microsoft.com/office/officeart/2005/8/layout/default"/>
    <dgm:cxn modelId="{661D35FD-7972-DE4D-AF52-B86291FEF7F2}" type="presOf" srcId="{E152DDE7-AD85-42A0-9A96-173DE04DFE32}" destId="{D78ED736-831E-6E42-84C7-F313509D9AA5}" srcOrd="0" destOrd="0" presId="urn:microsoft.com/office/officeart/2005/8/layout/default"/>
    <dgm:cxn modelId="{4732C01D-EC96-964B-837E-2B411573D471}" type="presParOf" srcId="{4D1057A8-BD14-5D43-A188-D88827944E04}" destId="{1AAF67CF-D465-074A-91CE-BE387DD16A83}" srcOrd="0" destOrd="0" presId="urn:microsoft.com/office/officeart/2005/8/layout/default"/>
    <dgm:cxn modelId="{33C24894-5C1E-804C-856C-EB67B3265B85}" type="presParOf" srcId="{4D1057A8-BD14-5D43-A188-D88827944E04}" destId="{6BACEC20-C3D2-164A-8C9D-D05C4F6C8425}" srcOrd="1" destOrd="0" presId="urn:microsoft.com/office/officeart/2005/8/layout/default"/>
    <dgm:cxn modelId="{89F0FC8C-F105-DA4E-8E17-3C3CB4C871AE}" type="presParOf" srcId="{4D1057A8-BD14-5D43-A188-D88827944E04}" destId="{6D19010C-014F-0D48-ACF4-1F985CCCD741}" srcOrd="2" destOrd="0" presId="urn:microsoft.com/office/officeart/2005/8/layout/default"/>
    <dgm:cxn modelId="{AAA0D0DD-2B75-A145-B94E-D74E9BF85BD5}" type="presParOf" srcId="{4D1057A8-BD14-5D43-A188-D88827944E04}" destId="{EA53124D-A46B-6649-96F0-DDD484FFD852}" srcOrd="3" destOrd="0" presId="urn:microsoft.com/office/officeart/2005/8/layout/default"/>
    <dgm:cxn modelId="{4066DFDD-D4F3-3F48-8843-318BA98F1B11}" type="presParOf" srcId="{4D1057A8-BD14-5D43-A188-D88827944E04}" destId="{D78ED736-831E-6E42-84C7-F313509D9AA5}" srcOrd="4" destOrd="0" presId="urn:microsoft.com/office/officeart/2005/8/layout/default"/>
    <dgm:cxn modelId="{AA3BCD09-0470-1647-A472-D4BA44DD5D22}" type="presParOf" srcId="{4D1057A8-BD14-5D43-A188-D88827944E04}" destId="{3CAD4639-502D-8443-A26E-C4FBE3886935}" srcOrd="5" destOrd="0" presId="urn:microsoft.com/office/officeart/2005/8/layout/default"/>
    <dgm:cxn modelId="{43A5CA26-45F5-1D41-BAE7-7F9C3B3371F8}" type="presParOf" srcId="{4D1057A8-BD14-5D43-A188-D88827944E04}" destId="{A307D8FE-E220-A241-BA51-12CF70F923B8}" srcOrd="6" destOrd="0" presId="urn:microsoft.com/office/officeart/2005/8/layout/default"/>
    <dgm:cxn modelId="{0F963815-9110-B34E-9FC7-E157F1808C94}" type="presParOf" srcId="{4D1057A8-BD14-5D43-A188-D88827944E04}" destId="{81244B92-1B93-3C4A-8382-67A4394B05C3}" srcOrd="7" destOrd="0" presId="urn:microsoft.com/office/officeart/2005/8/layout/default"/>
    <dgm:cxn modelId="{281B1BED-1032-B843-A67E-2813AF7CE308}" type="presParOf" srcId="{4D1057A8-BD14-5D43-A188-D88827944E04}" destId="{20948CA5-50AC-774E-8DC8-9318AB9C5A9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DDDC6B-EDF8-48BF-97C9-2E43015FDA2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533B8DE-FAA9-483C-BBC9-A1276CB68053}">
      <dgm:prSet/>
      <dgm:spPr/>
      <dgm:t>
        <a:bodyPr/>
        <a:lstStyle/>
        <a:p>
          <a:pPr>
            <a:defRPr cap="all"/>
          </a:pPr>
          <a:r>
            <a:rPr lang="en-US" baseline="0"/>
            <a:t>Voice Values at School 66%</a:t>
          </a:r>
          <a:endParaRPr lang="en-US"/>
        </a:p>
      </dgm:t>
    </dgm:pt>
    <dgm:pt modelId="{EA3C4D25-C0BA-4C87-9016-B9F7D4891089}" type="parTrans" cxnId="{56C24687-2099-481F-B9F9-430DA7A09FA8}">
      <dgm:prSet/>
      <dgm:spPr/>
      <dgm:t>
        <a:bodyPr/>
        <a:lstStyle/>
        <a:p>
          <a:endParaRPr lang="en-US"/>
        </a:p>
      </dgm:t>
    </dgm:pt>
    <dgm:pt modelId="{B76AADB0-84FB-4A9D-A8AB-440294D78110}" type="sibTrans" cxnId="{56C24687-2099-481F-B9F9-430DA7A09FA8}">
      <dgm:prSet/>
      <dgm:spPr/>
      <dgm:t>
        <a:bodyPr/>
        <a:lstStyle/>
        <a:p>
          <a:endParaRPr lang="en-US"/>
        </a:p>
      </dgm:t>
    </dgm:pt>
    <dgm:pt modelId="{9022323F-3A35-4883-AD14-239EAB187576}">
      <dgm:prSet/>
      <dgm:spPr/>
      <dgm:t>
        <a:bodyPr/>
        <a:lstStyle/>
        <a:p>
          <a:pPr>
            <a:defRPr cap="all"/>
          </a:pPr>
          <a:r>
            <a:rPr lang="en-US" baseline="0"/>
            <a:t>Comfortable sharing concerns with leadership 76%</a:t>
          </a:r>
          <a:endParaRPr lang="en-US"/>
        </a:p>
      </dgm:t>
    </dgm:pt>
    <dgm:pt modelId="{DB38AB91-D36C-4876-82AD-01FEDB213A71}" type="parTrans" cxnId="{4A593258-F115-4498-8DA3-98D061F8235B}">
      <dgm:prSet/>
      <dgm:spPr/>
      <dgm:t>
        <a:bodyPr/>
        <a:lstStyle/>
        <a:p>
          <a:endParaRPr lang="en-US"/>
        </a:p>
      </dgm:t>
    </dgm:pt>
    <dgm:pt modelId="{4B487B41-4258-49A6-8623-DB5D1E5CBD1D}" type="sibTrans" cxnId="{4A593258-F115-4498-8DA3-98D061F8235B}">
      <dgm:prSet/>
      <dgm:spPr/>
      <dgm:t>
        <a:bodyPr/>
        <a:lstStyle/>
        <a:p>
          <a:endParaRPr lang="en-US"/>
        </a:p>
      </dgm:t>
    </dgm:pt>
    <dgm:pt modelId="{4EDA8D74-FB0C-4D12-9735-7B18B798DEAB}">
      <dgm:prSet/>
      <dgm:spPr/>
      <dgm:t>
        <a:bodyPr/>
        <a:lstStyle/>
        <a:p>
          <a:pPr>
            <a:defRPr cap="all"/>
          </a:pPr>
          <a:r>
            <a:rPr lang="en-US" baseline="0"/>
            <a:t>Feel welcomed at school 79%</a:t>
          </a:r>
          <a:endParaRPr lang="en-US"/>
        </a:p>
      </dgm:t>
    </dgm:pt>
    <dgm:pt modelId="{01F2ADD7-E5ED-4717-AE3D-B60CFC563FC5}" type="parTrans" cxnId="{3D993E78-026A-4435-8D61-4ECA13B6AA78}">
      <dgm:prSet/>
      <dgm:spPr/>
      <dgm:t>
        <a:bodyPr/>
        <a:lstStyle/>
        <a:p>
          <a:endParaRPr lang="en-US"/>
        </a:p>
      </dgm:t>
    </dgm:pt>
    <dgm:pt modelId="{5A186B17-0586-4BBA-A83E-E4CBCE5DBFCC}" type="sibTrans" cxnId="{3D993E78-026A-4435-8D61-4ECA13B6AA78}">
      <dgm:prSet/>
      <dgm:spPr/>
      <dgm:t>
        <a:bodyPr/>
        <a:lstStyle/>
        <a:p>
          <a:endParaRPr lang="en-US"/>
        </a:p>
      </dgm:t>
    </dgm:pt>
    <dgm:pt modelId="{11D3BE63-091D-423B-82C8-F939B75AE629}">
      <dgm:prSet/>
      <dgm:spPr/>
      <dgm:t>
        <a:bodyPr/>
        <a:lstStyle/>
        <a:p>
          <a:pPr>
            <a:defRPr cap="all"/>
          </a:pPr>
          <a:r>
            <a:rPr lang="en-US" baseline="0"/>
            <a:t>Important in improving the school 59%</a:t>
          </a:r>
          <a:endParaRPr lang="en-US"/>
        </a:p>
      </dgm:t>
    </dgm:pt>
    <dgm:pt modelId="{127B0391-4804-4F57-B84A-CCFCB7951CCC}" type="parTrans" cxnId="{8F2D77F2-9ACA-4360-B661-188C17A44BAB}">
      <dgm:prSet/>
      <dgm:spPr/>
      <dgm:t>
        <a:bodyPr/>
        <a:lstStyle/>
        <a:p>
          <a:endParaRPr lang="en-US"/>
        </a:p>
      </dgm:t>
    </dgm:pt>
    <dgm:pt modelId="{D97D5439-CC5A-4992-8B73-5B297C98DB8D}" type="sibTrans" cxnId="{8F2D77F2-9ACA-4360-B661-188C17A44BAB}">
      <dgm:prSet/>
      <dgm:spPr/>
      <dgm:t>
        <a:bodyPr/>
        <a:lstStyle/>
        <a:p>
          <a:endParaRPr lang="en-US"/>
        </a:p>
      </dgm:t>
    </dgm:pt>
    <dgm:pt modelId="{A00720B2-15F1-43FD-A54C-748F97A43ECE}" type="pres">
      <dgm:prSet presAssocID="{3ADDDC6B-EDF8-48BF-97C9-2E43015FDA29}" presName="root" presStyleCnt="0">
        <dgm:presLayoutVars>
          <dgm:dir/>
          <dgm:resizeHandles val="exact"/>
        </dgm:presLayoutVars>
      </dgm:prSet>
      <dgm:spPr/>
    </dgm:pt>
    <dgm:pt modelId="{A0F4F930-8940-4F5F-8050-1CBA1F2C817A}" type="pres">
      <dgm:prSet presAssocID="{2533B8DE-FAA9-483C-BBC9-A1276CB68053}" presName="compNode" presStyleCnt="0"/>
      <dgm:spPr/>
    </dgm:pt>
    <dgm:pt modelId="{62093F06-189B-49A2-9574-009B6F910969}" type="pres">
      <dgm:prSet presAssocID="{2533B8DE-FAA9-483C-BBC9-A1276CB68053}" presName="iconBgRect" presStyleLbl="bgShp" presStyleIdx="0" presStyleCnt="4"/>
      <dgm:spPr/>
    </dgm:pt>
    <dgm:pt modelId="{983D5B40-6E41-4E43-A822-DCE87351B93C}" type="pres">
      <dgm:prSet presAssocID="{2533B8DE-FAA9-483C-BBC9-A1276CB6805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af"/>
        </a:ext>
      </dgm:extLst>
    </dgm:pt>
    <dgm:pt modelId="{648B0E72-94FF-4F1E-A12C-7F5C73A1F667}" type="pres">
      <dgm:prSet presAssocID="{2533B8DE-FAA9-483C-BBC9-A1276CB68053}" presName="spaceRect" presStyleCnt="0"/>
      <dgm:spPr/>
    </dgm:pt>
    <dgm:pt modelId="{053CB4B1-B368-4765-A428-185A0D975E3A}" type="pres">
      <dgm:prSet presAssocID="{2533B8DE-FAA9-483C-BBC9-A1276CB68053}" presName="textRect" presStyleLbl="revTx" presStyleIdx="0" presStyleCnt="4">
        <dgm:presLayoutVars>
          <dgm:chMax val="1"/>
          <dgm:chPref val="1"/>
        </dgm:presLayoutVars>
      </dgm:prSet>
      <dgm:spPr/>
    </dgm:pt>
    <dgm:pt modelId="{5160B32A-1F02-44BC-B91A-2D5D03378A2D}" type="pres">
      <dgm:prSet presAssocID="{B76AADB0-84FB-4A9D-A8AB-440294D78110}" presName="sibTrans" presStyleCnt="0"/>
      <dgm:spPr/>
    </dgm:pt>
    <dgm:pt modelId="{2E068F18-5DB0-4E3F-9609-F1F068955BAD}" type="pres">
      <dgm:prSet presAssocID="{9022323F-3A35-4883-AD14-239EAB187576}" presName="compNode" presStyleCnt="0"/>
      <dgm:spPr/>
    </dgm:pt>
    <dgm:pt modelId="{D05C77DB-F070-4C90-97BD-A062D0D11CEA}" type="pres">
      <dgm:prSet presAssocID="{9022323F-3A35-4883-AD14-239EAB187576}" presName="iconBgRect" presStyleLbl="bgShp" presStyleIdx="1" presStyleCnt="4"/>
      <dgm:spPr/>
    </dgm:pt>
    <dgm:pt modelId="{5D770D7C-B9A1-459D-81B0-50E122F4407D}" type="pres">
      <dgm:prSet presAssocID="{9022323F-3A35-4883-AD14-239EAB18757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C9ECC09A-D20A-4EFE-93FD-DC64367160C4}" type="pres">
      <dgm:prSet presAssocID="{9022323F-3A35-4883-AD14-239EAB187576}" presName="spaceRect" presStyleCnt="0"/>
      <dgm:spPr/>
    </dgm:pt>
    <dgm:pt modelId="{312EDC72-2309-495B-AD5E-47E3B6358332}" type="pres">
      <dgm:prSet presAssocID="{9022323F-3A35-4883-AD14-239EAB187576}" presName="textRect" presStyleLbl="revTx" presStyleIdx="1" presStyleCnt="4">
        <dgm:presLayoutVars>
          <dgm:chMax val="1"/>
          <dgm:chPref val="1"/>
        </dgm:presLayoutVars>
      </dgm:prSet>
      <dgm:spPr/>
    </dgm:pt>
    <dgm:pt modelId="{AF1C1396-37F8-4857-A776-F907CEA3FCAF}" type="pres">
      <dgm:prSet presAssocID="{4B487B41-4258-49A6-8623-DB5D1E5CBD1D}" presName="sibTrans" presStyleCnt="0"/>
      <dgm:spPr/>
    </dgm:pt>
    <dgm:pt modelId="{48D13F8C-3179-428A-B140-013AEA22312A}" type="pres">
      <dgm:prSet presAssocID="{4EDA8D74-FB0C-4D12-9735-7B18B798DEAB}" presName="compNode" presStyleCnt="0"/>
      <dgm:spPr/>
    </dgm:pt>
    <dgm:pt modelId="{1B82CFB2-2616-412C-9D51-8FBB8BE52721}" type="pres">
      <dgm:prSet presAssocID="{4EDA8D74-FB0C-4D12-9735-7B18B798DEAB}" presName="iconBgRect" presStyleLbl="bgShp" presStyleIdx="2" presStyleCnt="4"/>
      <dgm:spPr/>
    </dgm:pt>
    <dgm:pt modelId="{DF8D3041-7B82-470F-A485-A55EDB44007B}" type="pres">
      <dgm:prSet presAssocID="{4EDA8D74-FB0C-4D12-9735-7B18B798DEA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E28C18DF-8EE0-4031-B2B6-44F32635CDB8}" type="pres">
      <dgm:prSet presAssocID="{4EDA8D74-FB0C-4D12-9735-7B18B798DEAB}" presName="spaceRect" presStyleCnt="0"/>
      <dgm:spPr/>
    </dgm:pt>
    <dgm:pt modelId="{C0FB392A-93F4-48CD-952F-C7DAB2517565}" type="pres">
      <dgm:prSet presAssocID="{4EDA8D74-FB0C-4D12-9735-7B18B798DEAB}" presName="textRect" presStyleLbl="revTx" presStyleIdx="2" presStyleCnt="4">
        <dgm:presLayoutVars>
          <dgm:chMax val="1"/>
          <dgm:chPref val="1"/>
        </dgm:presLayoutVars>
      </dgm:prSet>
      <dgm:spPr/>
    </dgm:pt>
    <dgm:pt modelId="{56F2D1E5-4986-44DE-A754-1E9BA6D5D32F}" type="pres">
      <dgm:prSet presAssocID="{5A186B17-0586-4BBA-A83E-E4CBCE5DBFCC}" presName="sibTrans" presStyleCnt="0"/>
      <dgm:spPr/>
    </dgm:pt>
    <dgm:pt modelId="{80708225-B259-489F-A98F-FA75F131CB40}" type="pres">
      <dgm:prSet presAssocID="{11D3BE63-091D-423B-82C8-F939B75AE629}" presName="compNode" presStyleCnt="0"/>
      <dgm:spPr/>
    </dgm:pt>
    <dgm:pt modelId="{BC4AA01F-60F4-40CC-BBF8-74183AAAD2BD}" type="pres">
      <dgm:prSet presAssocID="{11D3BE63-091D-423B-82C8-F939B75AE629}" presName="iconBgRect" presStyleLbl="bgShp" presStyleIdx="3" presStyleCnt="4"/>
      <dgm:spPr/>
    </dgm:pt>
    <dgm:pt modelId="{502BE5E4-F72F-4031-9563-9A3BD11CCD92}" type="pres">
      <dgm:prSet presAssocID="{11D3BE63-091D-423B-82C8-F939B75AE62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818E05D-3B50-4A0B-AA73-3D2E4DCA374E}" type="pres">
      <dgm:prSet presAssocID="{11D3BE63-091D-423B-82C8-F939B75AE629}" presName="spaceRect" presStyleCnt="0"/>
      <dgm:spPr/>
    </dgm:pt>
    <dgm:pt modelId="{0ACC6405-0E5B-4DB1-B930-80D78A480381}" type="pres">
      <dgm:prSet presAssocID="{11D3BE63-091D-423B-82C8-F939B75AE62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D028C03-340B-4554-B8E6-920C1F889A12}" type="presOf" srcId="{4EDA8D74-FB0C-4D12-9735-7B18B798DEAB}" destId="{C0FB392A-93F4-48CD-952F-C7DAB2517565}" srcOrd="0" destOrd="0" presId="urn:microsoft.com/office/officeart/2018/5/layout/IconCircleLabelList"/>
    <dgm:cxn modelId="{60E91828-EB92-4595-97B4-76A3AC93C0E4}" type="presOf" srcId="{11D3BE63-091D-423B-82C8-F939B75AE629}" destId="{0ACC6405-0E5B-4DB1-B930-80D78A480381}" srcOrd="0" destOrd="0" presId="urn:microsoft.com/office/officeart/2018/5/layout/IconCircleLabelList"/>
    <dgm:cxn modelId="{4A593258-F115-4498-8DA3-98D061F8235B}" srcId="{3ADDDC6B-EDF8-48BF-97C9-2E43015FDA29}" destId="{9022323F-3A35-4883-AD14-239EAB187576}" srcOrd="1" destOrd="0" parTransId="{DB38AB91-D36C-4876-82AD-01FEDB213A71}" sibTransId="{4B487B41-4258-49A6-8623-DB5D1E5CBD1D}"/>
    <dgm:cxn modelId="{3D993E78-026A-4435-8D61-4ECA13B6AA78}" srcId="{3ADDDC6B-EDF8-48BF-97C9-2E43015FDA29}" destId="{4EDA8D74-FB0C-4D12-9735-7B18B798DEAB}" srcOrd="2" destOrd="0" parTransId="{01F2ADD7-E5ED-4717-AE3D-B60CFC563FC5}" sibTransId="{5A186B17-0586-4BBA-A83E-E4CBCE5DBFCC}"/>
    <dgm:cxn modelId="{56C24687-2099-481F-B9F9-430DA7A09FA8}" srcId="{3ADDDC6B-EDF8-48BF-97C9-2E43015FDA29}" destId="{2533B8DE-FAA9-483C-BBC9-A1276CB68053}" srcOrd="0" destOrd="0" parTransId="{EA3C4D25-C0BA-4C87-9016-B9F7D4891089}" sibTransId="{B76AADB0-84FB-4A9D-A8AB-440294D78110}"/>
    <dgm:cxn modelId="{8E695492-D6FB-4B93-8F25-0D8AE4CC35E3}" type="presOf" srcId="{2533B8DE-FAA9-483C-BBC9-A1276CB68053}" destId="{053CB4B1-B368-4765-A428-185A0D975E3A}" srcOrd="0" destOrd="0" presId="urn:microsoft.com/office/officeart/2018/5/layout/IconCircleLabelList"/>
    <dgm:cxn modelId="{0A6514DE-1FBB-401A-A5E1-70E1D275AAFF}" type="presOf" srcId="{3ADDDC6B-EDF8-48BF-97C9-2E43015FDA29}" destId="{A00720B2-15F1-43FD-A54C-748F97A43ECE}" srcOrd="0" destOrd="0" presId="urn:microsoft.com/office/officeart/2018/5/layout/IconCircleLabelList"/>
    <dgm:cxn modelId="{8F2D77F2-9ACA-4360-B661-188C17A44BAB}" srcId="{3ADDDC6B-EDF8-48BF-97C9-2E43015FDA29}" destId="{11D3BE63-091D-423B-82C8-F939B75AE629}" srcOrd="3" destOrd="0" parTransId="{127B0391-4804-4F57-B84A-CCFCB7951CCC}" sibTransId="{D97D5439-CC5A-4992-8B73-5B297C98DB8D}"/>
    <dgm:cxn modelId="{D983A1F8-B656-4861-9700-67DA8E63BD76}" type="presOf" srcId="{9022323F-3A35-4883-AD14-239EAB187576}" destId="{312EDC72-2309-495B-AD5E-47E3B6358332}" srcOrd="0" destOrd="0" presId="urn:microsoft.com/office/officeart/2018/5/layout/IconCircleLabelList"/>
    <dgm:cxn modelId="{3A3907F5-AC7F-4956-B747-D2F8BBA0D213}" type="presParOf" srcId="{A00720B2-15F1-43FD-A54C-748F97A43ECE}" destId="{A0F4F930-8940-4F5F-8050-1CBA1F2C817A}" srcOrd="0" destOrd="0" presId="urn:microsoft.com/office/officeart/2018/5/layout/IconCircleLabelList"/>
    <dgm:cxn modelId="{018A9EA9-2DB3-47AC-83FE-674DDC242ADD}" type="presParOf" srcId="{A0F4F930-8940-4F5F-8050-1CBA1F2C817A}" destId="{62093F06-189B-49A2-9574-009B6F910969}" srcOrd="0" destOrd="0" presId="urn:microsoft.com/office/officeart/2018/5/layout/IconCircleLabelList"/>
    <dgm:cxn modelId="{F3448EBE-BA19-48E5-A489-7B337AE76AD0}" type="presParOf" srcId="{A0F4F930-8940-4F5F-8050-1CBA1F2C817A}" destId="{983D5B40-6E41-4E43-A822-DCE87351B93C}" srcOrd="1" destOrd="0" presId="urn:microsoft.com/office/officeart/2018/5/layout/IconCircleLabelList"/>
    <dgm:cxn modelId="{34CB942B-4717-472F-AB39-CD4DE502E306}" type="presParOf" srcId="{A0F4F930-8940-4F5F-8050-1CBA1F2C817A}" destId="{648B0E72-94FF-4F1E-A12C-7F5C73A1F667}" srcOrd="2" destOrd="0" presId="urn:microsoft.com/office/officeart/2018/5/layout/IconCircleLabelList"/>
    <dgm:cxn modelId="{8AE37D8F-D89D-4275-8614-3DB105497F84}" type="presParOf" srcId="{A0F4F930-8940-4F5F-8050-1CBA1F2C817A}" destId="{053CB4B1-B368-4765-A428-185A0D975E3A}" srcOrd="3" destOrd="0" presId="urn:microsoft.com/office/officeart/2018/5/layout/IconCircleLabelList"/>
    <dgm:cxn modelId="{5F528DB8-9031-4A00-8BDF-6B1D36CE0028}" type="presParOf" srcId="{A00720B2-15F1-43FD-A54C-748F97A43ECE}" destId="{5160B32A-1F02-44BC-B91A-2D5D03378A2D}" srcOrd="1" destOrd="0" presId="urn:microsoft.com/office/officeart/2018/5/layout/IconCircleLabelList"/>
    <dgm:cxn modelId="{F06A9396-46EA-434E-ADA2-72F127269772}" type="presParOf" srcId="{A00720B2-15F1-43FD-A54C-748F97A43ECE}" destId="{2E068F18-5DB0-4E3F-9609-F1F068955BAD}" srcOrd="2" destOrd="0" presId="urn:microsoft.com/office/officeart/2018/5/layout/IconCircleLabelList"/>
    <dgm:cxn modelId="{01C90223-CA71-4296-BA17-FC095A3544EC}" type="presParOf" srcId="{2E068F18-5DB0-4E3F-9609-F1F068955BAD}" destId="{D05C77DB-F070-4C90-97BD-A062D0D11CEA}" srcOrd="0" destOrd="0" presId="urn:microsoft.com/office/officeart/2018/5/layout/IconCircleLabelList"/>
    <dgm:cxn modelId="{F19A07C7-F27E-4F91-9CFB-B1B238440649}" type="presParOf" srcId="{2E068F18-5DB0-4E3F-9609-F1F068955BAD}" destId="{5D770D7C-B9A1-459D-81B0-50E122F4407D}" srcOrd="1" destOrd="0" presId="urn:microsoft.com/office/officeart/2018/5/layout/IconCircleLabelList"/>
    <dgm:cxn modelId="{569C58C7-B9DD-42B7-855A-B4026E36EB1F}" type="presParOf" srcId="{2E068F18-5DB0-4E3F-9609-F1F068955BAD}" destId="{C9ECC09A-D20A-4EFE-93FD-DC64367160C4}" srcOrd="2" destOrd="0" presId="urn:microsoft.com/office/officeart/2018/5/layout/IconCircleLabelList"/>
    <dgm:cxn modelId="{5B21C26F-41C9-4A7D-9897-C69FD8A4A4D2}" type="presParOf" srcId="{2E068F18-5DB0-4E3F-9609-F1F068955BAD}" destId="{312EDC72-2309-495B-AD5E-47E3B6358332}" srcOrd="3" destOrd="0" presId="urn:microsoft.com/office/officeart/2018/5/layout/IconCircleLabelList"/>
    <dgm:cxn modelId="{3C794342-F273-49CE-A4F4-2B9CD57A5B4A}" type="presParOf" srcId="{A00720B2-15F1-43FD-A54C-748F97A43ECE}" destId="{AF1C1396-37F8-4857-A776-F907CEA3FCAF}" srcOrd="3" destOrd="0" presId="urn:microsoft.com/office/officeart/2018/5/layout/IconCircleLabelList"/>
    <dgm:cxn modelId="{4C70D5FB-B0FE-4EBD-903A-35A78164D265}" type="presParOf" srcId="{A00720B2-15F1-43FD-A54C-748F97A43ECE}" destId="{48D13F8C-3179-428A-B140-013AEA22312A}" srcOrd="4" destOrd="0" presId="urn:microsoft.com/office/officeart/2018/5/layout/IconCircleLabelList"/>
    <dgm:cxn modelId="{C73EDEAE-67A0-414A-8053-1B1126BCD5CC}" type="presParOf" srcId="{48D13F8C-3179-428A-B140-013AEA22312A}" destId="{1B82CFB2-2616-412C-9D51-8FBB8BE52721}" srcOrd="0" destOrd="0" presId="urn:microsoft.com/office/officeart/2018/5/layout/IconCircleLabelList"/>
    <dgm:cxn modelId="{62B4A81B-3B26-4BDB-A9AE-71B83231646F}" type="presParOf" srcId="{48D13F8C-3179-428A-B140-013AEA22312A}" destId="{DF8D3041-7B82-470F-A485-A55EDB44007B}" srcOrd="1" destOrd="0" presId="urn:microsoft.com/office/officeart/2018/5/layout/IconCircleLabelList"/>
    <dgm:cxn modelId="{92C139F1-9279-4D8D-BDC7-196449D69C04}" type="presParOf" srcId="{48D13F8C-3179-428A-B140-013AEA22312A}" destId="{E28C18DF-8EE0-4031-B2B6-44F32635CDB8}" srcOrd="2" destOrd="0" presId="urn:microsoft.com/office/officeart/2018/5/layout/IconCircleLabelList"/>
    <dgm:cxn modelId="{2CBA1AF7-5967-4262-AFA2-DD14BBBC0734}" type="presParOf" srcId="{48D13F8C-3179-428A-B140-013AEA22312A}" destId="{C0FB392A-93F4-48CD-952F-C7DAB2517565}" srcOrd="3" destOrd="0" presId="urn:microsoft.com/office/officeart/2018/5/layout/IconCircleLabelList"/>
    <dgm:cxn modelId="{6C48877D-CE39-4872-81DD-9F7C3EA232C1}" type="presParOf" srcId="{A00720B2-15F1-43FD-A54C-748F97A43ECE}" destId="{56F2D1E5-4986-44DE-A754-1E9BA6D5D32F}" srcOrd="5" destOrd="0" presId="urn:microsoft.com/office/officeart/2018/5/layout/IconCircleLabelList"/>
    <dgm:cxn modelId="{0581460C-7AF4-42A7-91D8-5EE216E0FB58}" type="presParOf" srcId="{A00720B2-15F1-43FD-A54C-748F97A43ECE}" destId="{80708225-B259-489F-A98F-FA75F131CB40}" srcOrd="6" destOrd="0" presId="urn:microsoft.com/office/officeart/2018/5/layout/IconCircleLabelList"/>
    <dgm:cxn modelId="{6632DC7A-A454-4CC9-9E96-9F3D389318E4}" type="presParOf" srcId="{80708225-B259-489F-A98F-FA75F131CB40}" destId="{BC4AA01F-60F4-40CC-BBF8-74183AAAD2BD}" srcOrd="0" destOrd="0" presId="urn:microsoft.com/office/officeart/2018/5/layout/IconCircleLabelList"/>
    <dgm:cxn modelId="{F972B863-E286-4CE6-AED5-7F5BE743E24F}" type="presParOf" srcId="{80708225-B259-489F-A98F-FA75F131CB40}" destId="{502BE5E4-F72F-4031-9563-9A3BD11CCD92}" srcOrd="1" destOrd="0" presId="urn:microsoft.com/office/officeart/2018/5/layout/IconCircleLabelList"/>
    <dgm:cxn modelId="{BEF7E4B4-97D9-4BD8-817B-EADCB370F9B4}" type="presParOf" srcId="{80708225-B259-489F-A98F-FA75F131CB40}" destId="{2818E05D-3B50-4A0B-AA73-3D2E4DCA374E}" srcOrd="2" destOrd="0" presId="urn:microsoft.com/office/officeart/2018/5/layout/IconCircleLabelList"/>
    <dgm:cxn modelId="{202EB074-B327-4EAF-B644-CC1723AC3192}" type="presParOf" srcId="{80708225-B259-489F-A98F-FA75F131CB40}" destId="{0ACC6405-0E5B-4DB1-B930-80D78A48038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1C6936-74F1-4073-8435-2169719851F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73FA6BD-C523-42A8-8389-3DEB1F047C48}">
      <dgm:prSet/>
      <dgm:spPr/>
      <dgm:t>
        <a:bodyPr/>
        <a:lstStyle/>
        <a:p>
          <a:r>
            <a:rPr lang="en-US"/>
            <a:t>Transportation limitations 5% </a:t>
          </a:r>
        </a:p>
      </dgm:t>
    </dgm:pt>
    <dgm:pt modelId="{985B7F36-C70A-4D00-94EB-0EC6161B490D}" type="parTrans" cxnId="{E74E66C5-B7D2-4D8F-9262-0DB2EB292421}">
      <dgm:prSet/>
      <dgm:spPr/>
      <dgm:t>
        <a:bodyPr/>
        <a:lstStyle/>
        <a:p>
          <a:endParaRPr lang="en-US"/>
        </a:p>
      </dgm:t>
    </dgm:pt>
    <dgm:pt modelId="{1A9BBA9C-AA94-48D1-B115-97B33C831448}" type="sibTrans" cxnId="{E74E66C5-B7D2-4D8F-9262-0DB2EB292421}">
      <dgm:prSet/>
      <dgm:spPr/>
      <dgm:t>
        <a:bodyPr/>
        <a:lstStyle/>
        <a:p>
          <a:endParaRPr lang="en-US"/>
        </a:p>
      </dgm:t>
    </dgm:pt>
    <dgm:pt modelId="{5B92ECD1-27A9-4062-A3C6-FA3D42D00FD8}">
      <dgm:prSet/>
      <dgm:spPr/>
      <dgm:t>
        <a:bodyPr/>
        <a:lstStyle/>
        <a:p>
          <a:r>
            <a:rPr lang="en-US"/>
            <a:t>Work obligations 33%</a:t>
          </a:r>
        </a:p>
      </dgm:t>
    </dgm:pt>
    <dgm:pt modelId="{7CEDEE0F-651B-4A8F-9D04-18595C24DF2A}" type="parTrans" cxnId="{FE12EE7F-EE2A-43E1-9412-8AC67D8E2B7E}">
      <dgm:prSet/>
      <dgm:spPr/>
      <dgm:t>
        <a:bodyPr/>
        <a:lstStyle/>
        <a:p>
          <a:endParaRPr lang="en-US"/>
        </a:p>
      </dgm:t>
    </dgm:pt>
    <dgm:pt modelId="{BCA97DAC-C216-4768-B85C-B085BCA606A3}" type="sibTrans" cxnId="{FE12EE7F-EE2A-43E1-9412-8AC67D8E2B7E}">
      <dgm:prSet/>
      <dgm:spPr/>
      <dgm:t>
        <a:bodyPr/>
        <a:lstStyle/>
        <a:p>
          <a:endParaRPr lang="en-US"/>
        </a:p>
      </dgm:t>
    </dgm:pt>
    <dgm:pt modelId="{41712390-46ED-4A59-B576-51EECB2B224E}">
      <dgm:prSet/>
      <dgm:spPr/>
      <dgm:t>
        <a:bodyPr/>
        <a:lstStyle/>
        <a:p>
          <a:r>
            <a:rPr lang="en-US"/>
            <a:t>Program and event relevance 15%</a:t>
          </a:r>
        </a:p>
      </dgm:t>
    </dgm:pt>
    <dgm:pt modelId="{2DD5CB4E-7A3D-4627-ADA0-C66839EE0E61}" type="parTrans" cxnId="{912BA30F-DF90-44A9-B0B5-471D66DDE715}">
      <dgm:prSet/>
      <dgm:spPr/>
      <dgm:t>
        <a:bodyPr/>
        <a:lstStyle/>
        <a:p>
          <a:endParaRPr lang="en-US"/>
        </a:p>
      </dgm:t>
    </dgm:pt>
    <dgm:pt modelId="{035DE31A-8FAC-497C-AE9B-CF2C6C10F427}" type="sibTrans" cxnId="{912BA30F-DF90-44A9-B0B5-471D66DDE715}">
      <dgm:prSet/>
      <dgm:spPr/>
      <dgm:t>
        <a:bodyPr/>
        <a:lstStyle/>
        <a:p>
          <a:endParaRPr lang="en-US"/>
        </a:p>
      </dgm:t>
    </dgm:pt>
    <dgm:pt modelId="{48E21317-B388-4AE3-8A06-1B0C229537D8}">
      <dgm:prSet/>
      <dgm:spPr/>
      <dgm:t>
        <a:bodyPr/>
        <a:lstStyle/>
        <a:p>
          <a:r>
            <a:rPr lang="en-US"/>
            <a:t>Events schedule when unable to attend 15%</a:t>
          </a:r>
        </a:p>
      </dgm:t>
    </dgm:pt>
    <dgm:pt modelId="{ADFC8728-7CC6-45C1-A8E7-FBAAE8F82844}" type="parTrans" cxnId="{D27AFC4B-498C-43FB-99CB-6902BF3DDA1D}">
      <dgm:prSet/>
      <dgm:spPr/>
      <dgm:t>
        <a:bodyPr/>
        <a:lstStyle/>
        <a:p>
          <a:endParaRPr lang="en-US"/>
        </a:p>
      </dgm:t>
    </dgm:pt>
    <dgm:pt modelId="{30636FDA-69F3-44C2-B8E6-AA141374A58D}" type="sibTrans" cxnId="{D27AFC4B-498C-43FB-99CB-6902BF3DDA1D}">
      <dgm:prSet/>
      <dgm:spPr/>
      <dgm:t>
        <a:bodyPr/>
        <a:lstStyle/>
        <a:p>
          <a:endParaRPr lang="en-US"/>
        </a:p>
      </dgm:t>
    </dgm:pt>
    <dgm:pt modelId="{B844C412-785C-4715-B397-683A6AF670B8}">
      <dgm:prSet/>
      <dgm:spPr/>
      <dgm:t>
        <a:bodyPr/>
        <a:lstStyle/>
        <a:p>
          <a:r>
            <a:rPr lang="en-US"/>
            <a:t>Attitude of other parents 6%</a:t>
          </a:r>
        </a:p>
      </dgm:t>
    </dgm:pt>
    <dgm:pt modelId="{A6AC6ADE-5BF9-441D-B3DB-24D5331577CB}" type="parTrans" cxnId="{80016B32-8955-482E-9768-AB8CA03B9344}">
      <dgm:prSet/>
      <dgm:spPr/>
      <dgm:t>
        <a:bodyPr/>
        <a:lstStyle/>
        <a:p>
          <a:endParaRPr lang="en-US"/>
        </a:p>
      </dgm:t>
    </dgm:pt>
    <dgm:pt modelId="{E73AAA1D-9544-41E4-8DD3-4EC83C8387ED}" type="sibTrans" cxnId="{80016B32-8955-482E-9768-AB8CA03B9344}">
      <dgm:prSet/>
      <dgm:spPr/>
      <dgm:t>
        <a:bodyPr/>
        <a:lstStyle/>
        <a:p>
          <a:endParaRPr lang="en-US"/>
        </a:p>
      </dgm:t>
    </dgm:pt>
    <dgm:pt modelId="{E6CACDDA-82CF-4680-8252-44324E49FEAD}">
      <dgm:prSet/>
      <dgm:spPr/>
      <dgm:t>
        <a:bodyPr/>
        <a:lstStyle/>
        <a:p>
          <a:r>
            <a:rPr lang="en-US"/>
            <a:t>Access to childcare. 2%</a:t>
          </a:r>
        </a:p>
      </dgm:t>
    </dgm:pt>
    <dgm:pt modelId="{BD5AED62-7EB6-453D-B487-A118AE9C72B5}" type="parTrans" cxnId="{75D15C9D-5C71-47F2-898D-B0268DB8ED6D}">
      <dgm:prSet/>
      <dgm:spPr/>
      <dgm:t>
        <a:bodyPr/>
        <a:lstStyle/>
        <a:p>
          <a:endParaRPr lang="en-US"/>
        </a:p>
      </dgm:t>
    </dgm:pt>
    <dgm:pt modelId="{A6FDC7B8-41CF-45A8-97D3-FEE681E5EBF2}" type="sibTrans" cxnId="{75D15C9D-5C71-47F2-898D-B0268DB8ED6D}">
      <dgm:prSet/>
      <dgm:spPr/>
      <dgm:t>
        <a:bodyPr/>
        <a:lstStyle/>
        <a:p>
          <a:endParaRPr lang="en-US"/>
        </a:p>
      </dgm:t>
    </dgm:pt>
    <dgm:pt modelId="{0175623C-7451-4028-90D5-42A4AA7935D3}">
      <dgm:prSet/>
      <dgm:spPr/>
      <dgm:t>
        <a:bodyPr/>
        <a:lstStyle/>
        <a:p>
          <a:r>
            <a:rPr lang="en-US"/>
            <a:t>School Administration 7%</a:t>
          </a:r>
        </a:p>
      </dgm:t>
    </dgm:pt>
    <dgm:pt modelId="{813E2D89-116F-4F65-A5CF-1F6309451D32}" type="parTrans" cxnId="{456968D8-138C-48D5-B411-3AEE8D2ECEF3}">
      <dgm:prSet/>
      <dgm:spPr/>
      <dgm:t>
        <a:bodyPr/>
        <a:lstStyle/>
        <a:p>
          <a:endParaRPr lang="en-US"/>
        </a:p>
      </dgm:t>
    </dgm:pt>
    <dgm:pt modelId="{FF502C91-7B31-474A-A4D1-B342E39B5678}" type="sibTrans" cxnId="{456968D8-138C-48D5-B411-3AEE8D2ECEF3}">
      <dgm:prSet/>
      <dgm:spPr/>
      <dgm:t>
        <a:bodyPr/>
        <a:lstStyle/>
        <a:p>
          <a:endParaRPr lang="en-US"/>
        </a:p>
      </dgm:t>
    </dgm:pt>
    <dgm:pt modelId="{8535C7B1-63E3-8C4B-87F6-94502AFAFE66}" type="pres">
      <dgm:prSet presAssocID="{FA1C6936-74F1-4073-8435-2169719851F7}" presName="diagram" presStyleCnt="0">
        <dgm:presLayoutVars>
          <dgm:dir/>
          <dgm:resizeHandles val="exact"/>
        </dgm:presLayoutVars>
      </dgm:prSet>
      <dgm:spPr/>
    </dgm:pt>
    <dgm:pt modelId="{840AE6F8-5C3D-D648-ABA2-66695E1C497C}" type="pres">
      <dgm:prSet presAssocID="{A73FA6BD-C523-42A8-8389-3DEB1F047C48}" presName="node" presStyleLbl="node1" presStyleIdx="0" presStyleCnt="7">
        <dgm:presLayoutVars>
          <dgm:bulletEnabled val="1"/>
        </dgm:presLayoutVars>
      </dgm:prSet>
      <dgm:spPr/>
    </dgm:pt>
    <dgm:pt modelId="{A98937F5-308B-4C44-9ABF-032244B9ABED}" type="pres">
      <dgm:prSet presAssocID="{1A9BBA9C-AA94-48D1-B115-97B33C831448}" presName="sibTrans" presStyleCnt="0"/>
      <dgm:spPr/>
    </dgm:pt>
    <dgm:pt modelId="{470DF5A6-0A30-A44B-ACF7-88C5952D149B}" type="pres">
      <dgm:prSet presAssocID="{5B92ECD1-27A9-4062-A3C6-FA3D42D00FD8}" presName="node" presStyleLbl="node1" presStyleIdx="1" presStyleCnt="7">
        <dgm:presLayoutVars>
          <dgm:bulletEnabled val="1"/>
        </dgm:presLayoutVars>
      </dgm:prSet>
      <dgm:spPr/>
    </dgm:pt>
    <dgm:pt modelId="{4E97E20E-EA46-C341-8F24-4F9C87883653}" type="pres">
      <dgm:prSet presAssocID="{BCA97DAC-C216-4768-B85C-B085BCA606A3}" presName="sibTrans" presStyleCnt="0"/>
      <dgm:spPr/>
    </dgm:pt>
    <dgm:pt modelId="{A118B65D-2DE5-DB4A-8E93-899518E892B5}" type="pres">
      <dgm:prSet presAssocID="{41712390-46ED-4A59-B576-51EECB2B224E}" presName="node" presStyleLbl="node1" presStyleIdx="2" presStyleCnt="7">
        <dgm:presLayoutVars>
          <dgm:bulletEnabled val="1"/>
        </dgm:presLayoutVars>
      </dgm:prSet>
      <dgm:spPr/>
    </dgm:pt>
    <dgm:pt modelId="{93A5F3AA-5E5A-D74A-AD3F-494868E9EE83}" type="pres">
      <dgm:prSet presAssocID="{035DE31A-8FAC-497C-AE9B-CF2C6C10F427}" presName="sibTrans" presStyleCnt="0"/>
      <dgm:spPr/>
    </dgm:pt>
    <dgm:pt modelId="{C6D84AAD-F5B8-CA4A-9DDD-6BA7C47FD178}" type="pres">
      <dgm:prSet presAssocID="{48E21317-B388-4AE3-8A06-1B0C229537D8}" presName="node" presStyleLbl="node1" presStyleIdx="3" presStyleCnt="7">
        <dgm:presLayoutVars>
          <dgm:bulletEnabled val="1"/>
        </dgm:presLayoutVars>
      </dgm:prSet>
      <dgm:spPr/>
    </dgm:pt>
    <dgm:pt modelId="{4866C1FA-62C7-A147-874F-3C3F4340D0B6}" type="pres">
      <dgm:prSet presAssocID="{30636FDA-69F3-44C2-B8E6-AA141374A58D}" presName="sibTrans" presStyleCnt="0"/>
      <dgm:spPr/>
    </dgm:pt>
    <dgm:pt modelId="{8AEAAF92-8C84-074D-8BD7-7934ADA4E05D}" type="pres">
      <dgm:prSet presAssocID="{B844C412-785C-4715-B397-683A6AF670B8}" presName="node" presStyleLbl="node1" presStyleIdx="4" presStyleCnt="7">
        <dgm:presLayoutVars>
          <dgm:bulletEnabled val="1"/>
        </dgm:presLayoutVars>
      </dgm:prSet>
      <dgm:spPr/>
    </dgm:pt>
    <dgm:pt modelId="{0E93942A-27D3-174C-8468-C9466E456FAB}" type="pres">
      <dgm:prSet presAssocID="{E73AAA1D-9544-41E4-8DD3-4EC83C8387ED}" presName="sibTrans" presStyleCnt="0"/>
      <dgm:spPr/>
    </dgm:pt>
    <dgm:pt modelId="{F2CF975D-4A4D-4B4D-B55F-816596A48375}" type="pres">
      <dgm:prSet presAssocID="{E6CACDDA-82CF-4680-8252-44324E49FEAD}" presName="node" presStyleLbl="node1" presStyleIdx="5" presStyleCnt="7">
        <dgm:presLayoutVars>
          <dgm:bulletEnabled val="1"/>
        </dgm:presLayoutVars>
      </dgm:prSet>
      <dgm:spPr/>
    </dgm:pt>
    <dgm:pt modelId="{C93E5581-8EF1-D44D-AAD4-34066A59D4FE}" type="pres">
      <dgm:prSet presAssocID="{A6FDC7B8-41CF-45A8-97D3-FEE681E5EBF2}" presName="sibTrans" presStyleCnt="0"/>
      <dgm:spPr/>
    </dgm:pt>
    <dgm:pt modelId="{A26F892C-41E5-174E-80AF-B20121BE3FEF}" type="pres">
      <dgm:prSet presAssocID="{0175623C-7451-4028-90D5-42A4AA7935D3}" presName="node" presStyleLbl="node1" presStyleIdx="6" presStyleCnt="7">
        <dgm:presLayoutVars>
          <dgm:bulletEnabled val="1"/>
        </dgm:presLayoutVars>
      </dgm:prSet>
      <dgm:spPr/>
    </dgm:pt>
  </dgm:ptLst>
  <dgm:cxnLst>
    <dgm:cxn modelId="{16A33C01-7EF0-5B4A-B105-8996B9D26A50}" type="presOf" srcId="{B844C412-785C-4715-B397-683A6AF670B8}" destId="{8AEAAF92-8C84-074D-8BD7-7934ADA4E05D}" srcOrd="0" destOrd="0" presId="urn:microsoft.com/office/officeart/2005/8/layout/default"/>
    <dgm:cxn modelId="{912BA30F-DF90-44A9-B0B5-471D66DDE715}" srcId="{FA1C6936-74F1-4073-8435-2169719851F7}" destId="{41712390-46ED-4A59-B576-51EECB2B224E}" srcOrd="2" destOrd="0" parTransId="{2DD5CB4E-7A3D-4627-ADA0-C66839EE0E61}" sibTransId="{035DE31A-8FAC-497C-AE9B-CF2C6C10F427}"/>
    <dgm:cxn modelId="{80016B32-8955-482E-9768-AB8CA03B9344}" srcId="{FA1C6936-74F1-4073-8435-2169719851F7}" destId="{B844C412-785C-4715-B397-683A6AF670B8}" srcOrd="4" destOrd="0" parTransId="{A6AC6ADE-5BF9-441D-B3DB-24D5331577CB}" sibTransId="{E73AAA1D-9544-41E4-8DD3-4EC83C8387ED}"/>
    <dgm:cxn modelId="{23302542-2380-1747-8084-23537F1EE93C}" type="presOf" srcId="{FA1C6936-74F1-4073-8435-2169719851F7}" destId="{8535C7B1-63E3-8C4B-87F6-94502AFAFE66}" srcOrd="0" destOrd="0" presId="urn:microsoft.com/office/officeart/2005/8/layout/default"/>
    <dgm:cxn modelId="{2AF78048-3740-7241-B611-E25A4794AB26}" type="presOf" srcId="{48E21317-B388-4AE3-8A06-1B0C229537D8}" destId="{C6D84AAD-F5B8-CA4A-9DDD-6BA7C47FD178}" srcOrd="0" destOrd="0" presId="urn:microsoft.com/office/officeart/2005/8/layout/default"/>
    <dgm:cxn modelId="{D27AFC4B-498C-43FB-99CB-6902BF3DDA1D}" srcId="{FA1C6936-74F1-4073-8435-2169719851F7}" destId="{48E21317-B388-4AE3-8A06-1B0C229537D8}" srcOrd="3" destOrd="0" parTransId="{ADFC8728-7CC6-45C1-A8E7-FBAAE8F82844}" sibTransId="{30636FDA-69F3-44C2-B8E6-AA141374A58D}"/>
    <dgm:cxn modelId="{2776DF61-6331-9A4D-9D2A-1F324E0F4CF2}" type="presOf" srcId="{5B92ECD1-27A9-4062-A3C6-FA3D42D00FD8}" destId="{470DF5A6-0A30-A44B-ACF7-88C5952D149B}" srcOrd="0" destOrd="0" presId="urn:microsoft.com/office/officeart/2005/8/layout/default"/>
    <dgm:cxn modelId="{FE12EE7F-EE2A-43E1-9412-8AC67D8E2B7E}" srcId="{FA1C6936-74F1-4073-8435-2169719851F7}" destId="{5B92ECD1-27A9-4062-A3C6-FA3D42D00FD8}" srcOrd="1" destOrd="0" parTransId="{7CEDEE0F-651B-4A8F-9D04-18595C24DF2A}" sibTransId="{BCA97DAC-C216-4768-B85C-B085BCA606A3}"/>
    <dgm:cxn modelId="{75D15C9D-5C71-47F2-898D-B0268DB8ED6D}" srcId="{FA1C6936-74F1-4073-8435-2169719851F7}" destId="{E6CACDDA-82CF-4680-8252-44324E49FEAD}" srcOrd="5" destOrd="0" parTransId="{BD5AED62-7EB6-453D-B487-A118AE9C72B5}" sibTransId="{A6FDC7B8-41CF-45A8-97D3-FEE681E5EBF2}"/>
    <dgm:cxn modelId="{FA011F9F-C474-1E46-A8AA-9975AFCA2EDC}" type="presOf" srcId="{A73FA6BD-C523-42A8-8389-3DEB1F047C48}" destId="{840AE6F8-5C3D-D648-ABA2-66695E1C497C}" srcOrd="0" destOrd="0" presId="urn:microsoft.com/office/officeart/2005/8/layout/default"/>
    <dgm:cxn modelId="{008E0DB0-07A6-0348-8300-A32BE13C9A50}" type="presOf" srcId="{E6CACDDA-82CF-4680-8252-44324E49FEAD}" destId="{F2CF975D-4A4D-4B4D-B55F-816596A48375}" srcOrd="0" destOrd="0" presId="urn:microsoft.com/office/officeart/2005/8/layout/default"/>
    <dgm:cxn modelId="{E74E66C5-B7D2-4D8F-9262-0DB2EB292421}" srcId="{FA1C6936-74F1-4073-8435-2169719851F7}" destId="{A73FA6BD-C523-42A8-8389-3DEB1F047C48}" srcOrd="0" destOrd="0" parTransId="{985B7F36-C70A-4D00-94EB-0EC6161B490D}" sibTransId="{1A9BBA9C-AA94-48D1-B115-97B33C831448}"/>
    <dgm:cxn modelId="{0C39C9C6-F396-0B4B-A20D-478854C2723B}" type="presOf" srcId="{41712390-46ED-4A59-B576-51EECB2B224E}" destId="{A118B65D-2DE5-DB4A-8E93-899518E892B5}" srcOrd="0" destOrd="0" presId="urn:microsoft.com/office/officeart/2005/8/layout/default"/>
    <dgm:cxn modelId="{456968D8-138C-48D5-B411-3AEE8D2ECEF3}" srcId="{FA1C6936-74F1-4073-8435-2169719851F7}" destId="{0175623C-7451-4028-90D5-42A4AA7935D3}" srcOrd="6" destOrd="0" parTransId="{813E2D89-116F-4F65-A5CF-1F6309451D32}" sibTransId="{FF502C91-7B31-474A-A4D1-B342E39B5678}"/>
    <dgm:cxn modelId="{4F64A4FB-4255-4041-9D35-CF683CC7A698}" type="presOf" srcId="{0175623C-7451-4028-90D5-42A4AA7935D3}" destId="{A26F892C-41E5-174E-80AF-B20121BE3FEF}" srcOrd="0" destOrd="0" presId="urn:microsoft.com/office/officeart/2005/8/layout/default"/>
    <dgm:cxn modelId="{EBD2CCBC-AFB4-1C4F-92E9-695A322341AE}" type="presParOf" srcId="{8535C7B1-63E3-8C4B-87F6-94502AFAFE66}" destId="{840AE6F8-5C3D-D648-ABA2-66695E1C497C}" srcOrd="0" destOrd="0" presId="urn:microsoft.com/office/officeart/2005/8/layout/default"/>
    <dgm:cxn modelId="{D9327182-3A80-F741-A2EE-DF9653264474}" type="presParOf" srcId="{8535C7B1-63E3-8C4B-87F6-94502AFAFE66}" destId="{A98937F5-308B-4C44-9ABF-032244B9ABED}" srcOrd="1" destOrd="0" presId="urn:microsoft.com/office/officeart/2005/8/layout/default"/>
    <dgm:cxn modelId="{276ADCD2-5FB7-0341-A426-0F6CDFA1663B}" type="presParOf" srcId="{8535C7B1-63E3-8C4B-87F6-94502AFAFE66}" destId="{470DF5A6-0A30-A44B-ACF7-88C5952D149B}" srcOrd="2" destOrd="0" presId="urn:microsoft.com/office/officeart/2005/8/layout/default"/>
    <dgm:cxn modelId="{439F8C32-93B5-E349-AE9C-7C4DE8069557}" type="presParOf" srcId="{8535C7B1-63E3-8C4B-87F6-94502AFAFE66}" destId="{4E97E20E-EA46-C341-8F24-4F9C87883653}" srcOrd="3" destOrd="0" presId="urn:microsoft.com/office/officeart/2005/8/layout/default"/>
    <dgm:cxn modelId="{6B65FAA2-8863-B24B-A0C1-C71D26AF85A6}" type="presParOf" srcId="{8535C7B1-63E3-8C4B-87F6-94502AFAFE66}" destId="{A118B65D-2DE5-DB4A-8E93-899518E892B5}" srcOrd="4" destOrd="0" presId="urn:microsoft.com/office/officeart/2005/8/layout/default"/>
    <dgm:cxn modelId="{763A7D90-9165-0945-BB3F-FC7A0E361E81}" type="presParOf" srcId="{8535C7B1-63E3-8C4B-87F6-94502AFAFE66}" destId="{93A5F3AA-5E5A-D74A-AD3F-494868E9EE83}" srcOrd="5" destOrd="0" presId="urn:microsoft.com/office/officeart/2005/8/layout/default"/>
    <dgm:cxn modelId="{07580605-4144-984E-999C-46BB8CA7B559}" type="presParOf" srcId="{8535C7B1-63E3-8C4B-87F6-94502AFAFE66}" destId="{C6D84AAD-F5B8-CA4A-9DDD-6BA7C47FD178}" srcOrd="6" destOrd="0" presId="urn:microsoft.com/office/officeart/2005/8/layout/default"/>
    <dgm:cxn modelId="{0D524641-3C24-7C4A-B380-188BE1DA42CC}" type="presParOf" srcId="{8535C7B1-63E3-8C4B-87F6-94502AFAFE66}" destId="{4866C1FA-62C7-A147-874F-3C3F4340D0B6}" srcOrd="7" destOrd="0" presId="urn:microsoft.com/office/officeart/2005/8/layout/default"/>
    <dgm:cxn modelId="{9F676621-6BAF-074A-B681-CA3DAE33E6A3}" type="presParOf" srcId="{8535C7B1-63E3-8C4B-87F6-94502AFAFE66}" destId="{8AEAAF92-8C84-074D-8BD7-7934ADA4E05D}" srcOrd="8" destOrd="0" presId="urn:microsoft.com/office/officeart/2005/8/layout/default"/>
    <dgm:cxn modelId="{609B0D8F-25E8-BF49-AC27-0C599EEAB2CE}" type="presParOf" srcId="{8535C7B1-63E3-8C4B-87F6-94502AFAFE66}" destId="{0E93942A-27D3-174C-8468-C9466E456FAB}" srcOrd="9" destOrd="0" presId="urn:microsoft.com/office/officeart/2005/8/layout/default"/>
    <dgm:cxn modelId="{92727411-DD67-2949-B4A3-50C0B8FC4A3E}" type="presParOf" srcId="{8535C7B1-63E3-8C4B-87F6-94502AFAFE66}" destId="{F2CF975D-4A4D-4B4D-B55F-816596A48375}" srcOrd="10" destOrd="0" presId="urn:microsoft.com/office/officeart/2005/8/layout/default"/>
    <dgm:cxn modelId="{BE2DA84A-D654-7A48-B09B-627D5DFAF5C2}" type="presParOf" srcId="{8535C7B1-63E3-8C4B-87F6-94502AFAFE66}" destId="{C93E5581-8EF1-D44D-AAD4-34066A59D4FE}" srcOrd="11" destOrd="0" presId="urn:microsoft.com/office/officeart/2005/8/layout/default"/>
    <dgm:cxn modelId="{DD364463-B33E-B748-AFCC-48F1AA3C7696}" type="presParOf" srcId="{8535C7B1-63E3-8C4B-87F6-94502AFAFE66}" destId="{A26F892C-41E5-174E-80AF-B20121BE3FE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C74854-1D8D-4931-8F69-1CD6D7D7EF4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DFEEF4A-EC72-4145-9678-125CB9C95C98}">
      <dgm:prSet/>
      <dgm:spPr/>
      <dgm:t>
        <a:bodyPr/>
        <a:lstStyle/>
        <a:p>
          <a:r>
            <a:rPr lang="en-US" baseline="0"/>
            <a:t>Likely to recommend to other parents  29% Somewhat 69% 60% Extremely</a:t>
          </a:r>
          <a:endParaRPr lang="en-US"/>
        </a:p>
      </dgm:t>
    </dgm:pt>
    <dgm:pt modelId="{D535325D-E461-498F-9442-7037EF983259}" type="parTrans" cxnId="{DF988013-D2E6-4288-9440-12174E7441D6}">
      <dgm:prSet/>
      <dgm:spPr/>
      <dgm:t>
        <a:bodyPr/>
        <a:lstStyle/>
        <a:p>
          <a:endParaRPr lang="en-US"/>
        </a:p>
      </dgm:t>
    </dgm:pt>
    <dgm:pt modelId="{19A3ADE9-E8E7-4CFC-9E00-734AFBFDA683}" type="sibTrans" cxnId="{DF988013-D2E6-4288-9440-12174E7441D6}">
      <dgm:prSet/>
      <dgm:spPr/>
      <dgm:t>
        <a:bodyPr/>
        <a:lstStyle/>
        <a:p>
          <a:endParaRPr lang="en-US"/>
        </a:p>
      </dgm:t>
    </dgm:pt>
    <dgm:pt modelId="{ADCDDB7F-A843-4DBF-AAA1-A24964C024AA}">
      <dgm:prSet/>
      <dgm:spPr/>
      <dgm:t>
        <a:bodyPr/>
        <a:lstStyle/>
        <a:p>
          <a:r>
            <a:rPr lang="en-US" baseline="0"/>
            <a:t>Satisfied with education student is receiving  30 % Somewhat.  60% Very </a:t>
          </a:r>
          <a:endParaRPr lang="en-US"/>
        </a:p>
      </dgm:t>
    </dgm:pt>
    <dgm:pt modelId="{2B0C08E3-920F-42A8-A157-EFF110D9676F}" type="parTrans" cxnId="{3D3ED2F3-192F-49EF-8019-3F988DF52FEF}">
      <dgm:prSet/>
      <dgm:spPr/>
      <dgm:t>
        <a:bodyPr/>
        <a:lstStyle/>
        <a:p>
          <a:endParaRPr lang="en-US"/>
        </a:p>
      </dgm:t>
    </dgm:pt>
    <dgm:pt modelId="{312C5883-108E-46A9-BD43-B9FD6CDC6B5A}" type="sibTrans" cxnId="{3D3ED2F3-192F-49EF-8019-3F988DF52FEF}">
      <dgm:prSet/>
      <dgm:spPr/>
      <dgm:t>
        <a:bodyPr/>
        <a:lstStyle/>
        <a:p>
          <a:endParaRPr lang="en-US"/>
        </a:p>
      </dgm:t>
    </dgm:pt>
    <dgm:pt modelId="{F831B232-3111-354E-9B5B-C79EE346BC13}" type="pres">
      <dgm:prSet presAssocID="{54C74854-1D8D-4931-8F69-1CD6D7D7EF4E}" presName="linear" presStyleCnt="0">
        <dgm:presLayoutVars>
          <dgm:animLvl val="lvl"/>
          <dgm:resizeHandles val="exact"/>
        </dgm:presLayoutVars>
      </dgm:prSet>
      <dgm:spPr/>
    </dgm:pt>
    <dgm:pt modelId="{A42802C6-114A-9044-B547-BE5999CD815B}" type="pres">
      <dgm:prSet presAssocID="{BDFEEF4A-EC72-4145-9678-125CB9C95C9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A5236DE-0DD6-7540-A633-B02102169FB9}" type="pres">
      <dgm:prSet presAssocID="{19A3ADE9-E8E7-4CFC-9E00-734AFBFDA683}" presName="spacer" presStyleCnt="0"/>
      <dgm:spPr/>
    </dgm:pt>
    <dgm:pt modelId="{CB4F65D1-1DCE-EC4F-8F84-4DEA931EDC9F}" type="pres">
      <dgm:prSet presAssocID="{ADCDDB7F-A843-4DBF-AAA1-A24964C024A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5219A0A-484A-9447-AB35-C634DC156E1E}" type="presOf" srcId="{ADCDDB7F-A843-4DBF-AAA1-A24964C024AA}" destId="{CB4F65D1-1DCE-EC4F-8F84-4DEA931EDC9F}" srcOrd="0" destOrd="0" presId="urn:microsoft.com/office/officeart/2005/8/layout/vList2"/>
    <dgm:cxn modelId="{DF988013-D2E6-4288-9440-12174E7441D6}" srcId="{54C74854-1D8D-4931-8F69-1CD6D7D7EF4E}" destId="{BDFEEF4A-EC72-4145-9678-125CB9C95C98}" srcOrd="0" destOrd="0" parTransId="{D535325D-E461-498F-9442-7037EF983259}" sibTransId="{19A3ADE9-E8E7-4CFC-9E00-734AFBFDA683}"/>
    <dgm:cxn modelId="{8C3D2761-D5C8-E143-8D44-40DC75332371}" type="presOf" srcId="{54C74854-1D8D-4931-8F69-1CD6D7D7EF4E}" destId="{F831B232-3111-354E-9B5B-C79EE346BC13}" srcOrd="0" destOrd="0" presId="urn:microsoft.com/office/officeart/2005/8/layout/vList2"/>
    <dgm:cxn modelId="{61921172-8255-BB49-ABA0-97E1620276C5}" type="presOf" srcId="{BDFEEF4A-EC72-4145-9678-125CB9C95C98}" destId="{A42802C6-114A-9044-B547-BE5999CD815B}" srcOrd="0" destOrd="0" presId="urn:microsoft.com/office/officeart/2005/8/layout/vList2"/>
    <dgm:cxn modelId="{3D3ED2F3-192F-49EF-8019-3F988DF52FEF}" srcId="{54C74854-1D8D-4931-8F69-1CD6D7D7EF4E}" destId="{ADCDDB7F-A843-4DBF-AAA1-A24964C024AA}" srcOrd="1" destOrd="0" parTransId="{2B0C08E3-920F-42A8-A157-EFF110D9676F}" sibTransId="{312C5883-108E-46A9-BD43-B9FD6CDC6B5A}"/>
    <dgm:cxn modelId="{1114640B-5A27-714E-A21E-A5A3411D18BD}" type="presParOf" srcId="{F831B232-3111-354E-9B5B-C79EE346BC13}" destId="{A42802C6-114A-9044-B547-BE5999CD815B}" srcOrd="0" destOrd="0" presId="urn:microsoft.com/office/officeart/2005/8/layout/vList2"/>
    <dgm:cxn modelId="{C7FB064C-63F5-FE46-ACB4-F6092A868550}" type="presParOf" srcId="{F831B232-3111-354E-9B5B-C79EE346BC13}" destId="{6A5236DE-0DD6-7540-A633-B02102169FB9}" srcOrd="1" destOrd="0" presId="urn:microsoft.com/office/officeart/2005/8/layout/vList2"/>
    <dgm:cxn modelId="{90A7CD35-73DE-FF47-BC44-47A37ABD011D}" type="presParOf" srcId="{F831B232-3111-354E-9B5B-C79EE346BC13}" destId="{CB4F65D1-1DCE-EC4F-8F84-4DEA931EDC9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C814E3-4FDC-4215-88CD-DE803F114F04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3B3C2E-A168-4A87-A267-ACAD421A08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Read 21%</a:t>
          </a:r>
        </a:p>
      </dgm:t>
    </dgm:pt>
    <dgm:pt modelId="{8E9D5306-E69C-411E-AE4F-C9C4AE8FBBC1}" type="parTrans" cxnId="{5CC6554A-27BD-41B1-AD46-0CBE1D3E5F03}">
      <dgm:prSet/>
      <dgm:spPr/>
      <dgm:t>
        <a:bodyPr/>
        <a:lstStyle/>
        <a:p>
          <a:endParaRPr lang="en-US"/>
        </a:p>
      </dgm:t>
    </dgm:pt>
    <dgm:pt modelId="{A0D58609-E669-4C16-A311-14DF3F95B0C7}" type="sibTrans" cxnId="{5CC6554A-27BD-41B1-AD46-0CBE1D3E5F0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F3C6F07-876E-4596-8124-D63738AFCC4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Supervise homework 47%</a:t>
          </a:r>
        </a:p>
      </dgm:t>
    </dgm:pt>
    <dgm:pt modelId="{39C92ECE-938A-48C1-BF45-80FE77C2C7BA}" type="parTrans" cxnId="{775D71B3-D90C-41B8-BAFC-05F558E2CB93}">
      <dgm:prSet/>
      <dgm:spPr/>
      <dgm:t>
        <a:bodyPr/>
        <a:lstStyle/>
        <a:p>
          <a:endParaRPr lang="en-US"/>
        </a:p>
      </dgm:t>
    </dgm:pt>
    <dgm:pt modelId="{9BF6FFEB-43C1-4169-BA53-994288AE402B}" type="sibTrans" cxnId="{775D71B3-D90C-41B8-BAFC-05F558E2CB9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490BB95-58FA-4AC9-B37E-2432C700CC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Talk about their day 94%</a:t>
          </a:r>
        </a:p>
      </dgm:t>
    </dgm:pt>
    <dgm:pt modelId="{FE5940FF-F549-475F-9D18-38B98335D25E}" type="parTrans" cxnId="{CBE29781-042C-4F53-AFCB-1B481A65AD3E}">
      <dgm:prSet/>
      <dgm:spPr/>
      <dgm:t>
        <a:bodyPr/>
        <a:lstStyle/>
        <a:p>
          <a:endParaRPr lang="en-US"/>
        </a:p>
      </dgm:t>
    </dgm:pt>
    <dgm:pt modelId="{556B8F16-A35F-4D1C-9277-3355A95DDF8D}" type="sibTrans" cxnId="{CBE29781-042C-4F53-AFCB-1B481A65AD3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9862964-811C-48D3-B87D-BDAE437A94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Practice math problems 27%</a:t>
          </a:r>
        </a:p>
      </dgm:t>
    </dgm:pt>
    <dgm:pt modelId="{F20A5D9E-B12B-4467-9644-9090942677AF}" type="parTrans" cxnId="{55644A13-5C58-4CEA-A964-09197078F560}">
      <dgm:prSet/>
      <dgm:spPr/>
      <dgm:t>
        <a:bodyPr/>
        <a:lstStyle/>
        <a:p>
          <a:endParaRPr lang="en-US"/>
        </a:p>
      </dgm:t>
    </dgm:pt>
    <dgm:pt modelId="{869A6D8E-FFA7-43DE-9602-2ECB476C29B2}" type="sibTrans" cxnId="{55644A13-5C58-4CEA-A964-09197078F560}">
      <dgm:prSet/>
      <dgm:spPr/>
      <dgm:t>
        <a:bodyPr/>
        <a:lstStyle/>
        <a:p>
          <a:endParaRPr lang="en-US"/>
        </a:p>
      </dgm:t>
    </dgm:pt>
    <dgm:pt modelId="{1509C5B6-21EA-4462-A04F-0054E0E64589}" type="pres">
      <dgm:prSet presAssocID="{4DC814E3-4FDC-4215-88CD-DE803F114F04}" presName="root" presStyleCnt="0">
        <dgm:presLayoutVars>
          <dgm:dir/>
          <dgm:resizeHandles val="exact"/>
        </dgm:presLayoutVars>
      </dgm:prSet>
      <dgm:spPr/>
    </dgm:pt>
    <dgm:pt modelId="{7F2CCF26-7E3A-4173-A63B-1DEE6FB76B29}" type="pres">
      <dgm:prSet presAssocID="{4DC814E3-4FDC-4215-88CD-DE803F114F04}" presName="container" presStyleCnt="0">
        <dgm:presLayoutVars>
          <dgm:dir/>
          <dgm:resizeHandles val="exact"/>
        </dgm:presLayoutVars>
      </dgm:prSet>
      <dgm:spPr/>
    </dgm:pt>
    <dgm:pt modelId="{A35EA855-D387-49B2-AA9D-A3D712D2BEC9}" type="pres">
      <dgm:prSet presAssocID="{5B3B3C2E-A168-4A87-A267-ACAD421A088B}" presName="compNode" presStyleCnt="0"/>
      <dgm:spPr/>
    </dgm:pt>
    <dgm:pt modelId="{7CC55091-84E8-48C2-A2BB-3C16E577C2BC}" type="pres">
      <dgm:prSet presAssocID="{5B3B3C2E-A168-4A87-A267-ACAD421A088B}" presName="iconBgRect" presStyleLbl="bgShp" presStyleIdx="0" presStyleCnt="4"/>
      <dgm:spPr/>
    </dgm:pt>
    <dgm:pt modelId="{C6E5EC67-6B30-4B1C-AA22-C8AC58782C08}" type="pres">
      <dgm:prSet presAssocID="{5B3B3C2E-A168-4A87-A267-ACAD421A088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0D2098E3-B48E-41DE-932D-0111DF6AD4BE}" type="pres">
      <dgm:prSet presAssocID="{5B3B3C2E-A168-4A87-A267-ACAD421A088B}" presName="spaceRect" presStyleCnt="0"/>
      <dgm:spPr/>
    </dgm:pt>
    <dgm:pt modelId="{80EFDA4E-28CC-49A9-BB72-FB15B6491C5C}" type="pres">
      <dgm:prSet presAssocID="{5B3B3C2E-A168-4A87-A267-ACAD421A088B}" presName="textRect" presStyleLbl="revTx" presStyleIdx="0" presStyleCnt="4">
        <dgm:presLayoutVars>
          <dgm:chMax val="1"/>
          <dgm:chPref val="1"/>
        </dgm:presLayoutVars>
      </dgm:prSet>
      <dgm:spPr/>
    </dgm:pt>
    <dgm:pt modelId="{B6A6260D-DDD5-4B43-8F13-B29F1330E34E}" type="pres">
      <dgm:prSet presAssocID="{A0D58609-E669-4C16-A311-14DF3F95B0C7}" presName="sibTrans" presStyleLbl="sibTrans2D1" presStyleIdx="0" presStyleCnt="0"/>
      <dgm:spPr/>
    </dgm:pt>
    <dgm:pt modelId="{391B4DCC-DDE9-4E65-8B03-30F799400EB6}" type="pres">
      <dgm:prSet presAssocID="{3F3C6F07-876E-4596-8124-D63738AFCC4E}" presName="compNode" presStyleCnt="0"/>
      <dgm:spPr/>
    </dgm:pt>
    <dgm:pt modelId="{5EDBFD51-BCD2-4DFC-8F3E-5CA0A747D7A4}" type="pres">
      <dgm:prSet presAssocID="{3F3C6F07-876E-4596-8124-D63738AFCC4E}" presName="iconBgRect" presStyleLbl="bgShp" presStyleIdx="1" presStyleCnt="4"/>
      <dgm:spPr/>
    </dgm:pt>
    <dgm:pt modelId="{B0CD00DB-C573-4FE1-BB1E-129A82CB20F4}" type="pres">
      <dgm:prSet presAssocID="{3F3C6F07-876E-4596-8124-D63738AFCC4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727EA4E-B071-4DA9-AD18-CF54936D3395}" type="pres">
      <dgm:prSet presAssocID="{3F3C6F07-876E-4596-8124-D63738AFCC4E}" presName="spaceRect" presStyleCnt="0"/>
      <dgm:spPr/>
    </dgm:pt>
    <dgm:pt modelId="{28BE6F6E-B649-450A-8367-9B3EFB7B3C9F}" type="pres">
      <dgm:prSet presAssocID="{3F3C6F07-876E-4596-8124-D63738AFCC4E}" presName="textRect" presStyleLbl="revTx" presStyleIdx="1" presStyleCnt="4">
        <dgm:presLayoutVars>
          <dgm:chMax val="1"/>
          <dgm:chPref val="1"/>
        </dgm:presLayoutVars>
      </dgm:prSet>
      <dgm:spPr/>
    </dgm:pt>
    <dgm:pt modelId="{B34026E8-6485-411A-B5AB-4C6CFB0101ED}" type="pres">
      <dgm:prSet presAssocID="{9BF6FFEB-43C1-4169-BA53-994288AE402B}" presName="sibTrans" presStyleLbl="sibTrans2D1" presStyleIdx="0" presStyleCnt="0"/>
      <dgm:spPr/>
    </dgm:pt>
    <dgm:pt modelId="{AAC1A55F-2234-474E-B9E9-15F44A042F93}" type="pres">
      <dgm:prSet presAssocID="{1490BB95-58FA-4AC9-B37E-2432C700CCF5}" presName="compNode" presStyleCnt="0"/>
      <dgm:spPr/>
    </dgm:pt>
    <dgm:pt modelId="{4BA4CE39-01BA-4766-8CF1-9D099518481F}" type="pres">
      <dgm:prSet presAssocID="{1490BB95-58FA-4AC9-B37E-2432C700CCF5}" presName="iconBgRect" presStyleLbl="bgShp" presStyleIdx="2" presStyleCnt="4"/>
      <dgm:spPr/>
    </dgm:pt>
    <dgm:pt modelId="{CB3CF9F6-552C-442B-B95E-8041FEC6DDDD}" type="pres">
      <dgm:prSet presAssocID="{1490BB95-58FA-4AC9-B37E-2432C700CCF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6D80944C-EF3B-4651-B589-60C545715508}" type="pres">
      <dgm:prSet presAssocID="{1490BB95-58FA-4AC9-B37E-2432C700CCF5}" presName="spaceRect" presStyleCnt="0"/>
      <dgm:spPr/>
    </dgm:pt>
    <dgm:pt modelId="{7EFD8788-9FCF-40D5-94B9-F828F467EC20}" type="pres">
      <dgm:prSet presAssocID="{1490BB95-58FA-4AC9-B37E-2432C700CCF5}" presName="textRect" presStyleLbl="revTx" presStyleIdx="2" presStyleCnt="4">
        <dgm:presLayoutVars>
          <dgm:chMax val="1"/>
          <dgm:chPref val="1"/>
        </dgm:presLayoutVars>
      </dgm:prSet>
      <dgm:spPr/>
    </dgm:pt>
    <dgm:pt modelId="{2B9CB075-5386-4C25-B1CE-483AC1556860}" type="pres">
      <dgm:prSet presAssocID="{556B8F16-A35F-4D1C-9277-3355A95DDF8D}" presName="sibTrans" presStyleLbl="sibTrans2D1" presStyleIdx="0" presStyleCnt="0"/>
      <dgm:spPr/>
    </dgm:pt>
    <dgm:pt modelId="{4BB58866-E4E7-4A63-98F5-7F6B0C8F4F78}" type="pres">
      <dgm:prSet presAssocID="{49862964-811C-48D3-B87D-BDAE437A949F}" presName="compNode" presStyleCnt="0"/>
      <dgm:spPr/>
    </dgm:pt>
    <dgm:pt modelId="{E5F54105-1B7A-4F72-A4FA-2305F3835C03}" type="pres">
      <dgm:prSet presAssocID="{49862964-811C-48D3-B87D-BDAE437A949F}" presName="iconBgRect" presStyleLbl="bgShp" presStyleIdx="3" presStyleCnt="4"/>
      <dgm:spPr/>
    </dgm:pt>
    <dgm:pt modelId="{BF910022-4D7C-4DB7-8793-6C090E77C107}" type="pres">
      <dgm:prSet presAssocID="{49862964-811C-48D3-B87D-BDAE437A949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BE692271-1264-46F2-B9C3-C49C0EB7BC47}" type="pres">
      <dgm:prSet presAssocID="{49862964-811C-48D3-B87D-BDAE437A949F}" presName="spaceRect" presStyleCnt="0"/>
      <dgm:spPr/>
    </dgm:pt>
    <dgm:pt modelId="{4181FF30-7759-4200-897E-B392120322D2}" type="pres">
      <dgm:prSet presAssocID="{49862964-811C-48D3-B87D-BDAE437A949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55D1E0E-AC21-4CE9-B3CC-40C76E072A76}" type="presOf" srcId="{A0D58609-E669-4C16-A311-14DF3F95B0C7}" destId="{B6A6260D-DDD5-4B43-8F13-B29F1330E34E}" srcOrd="0" destOrd="0" presId="urn:microsoft.com/office/officeart/2018/2/layout/IconCircleList"/>
    <dgm:cxn modelId="{55644A13-5C58-4CEA-A964-09197078F560}" srcId="{4DC814E3-4FDC-4215-88CD-DE803F114F04}" destId="{49862964-811C-48D3-B87D-BDAE437A949F}" srcOrd="3" destOrd="0" parTransId="{F20A5D9E-B12B-4467-9644-9090942677AF}" sibTransId="{869A6D8E-FFA7-43DE-9602-2ECB476C29B2}"/>
    <dgm:cxn modelId="{DFE01014-D022-49A2-BB34-B82C1F46AF97}" type="presOf" srcId="{49862964-811C-48D3-B87D-BDAE437A949F}" destId="{4181FF30-7759-4200-897E-B392120322D2}" srcOrd="0" destOrd="0" presId="urn:microsoft.com/office/officeart/2018/2/layout/IconCircleList"/>
    <dgm:cxn modelId="{DE49C21B-50DF-44DE-A417-43712F88464A}" type="presOf" srcId="{556B8F16-A35F-4D1C-9277-3355A95DDF8D}" destId="{2B9CB075-5386-4C25-B1CE-483AC1556860}" srcOrd="0" destOrd="0" presId="urn:microsoft.com/office/officeart/2018/2/layout/IconCircleList"/>
    <dgm:cxn modelId="{B4B60D26-DD7E-4274-A748-19985BB74603}" type="presOf" srcId="{5B3B3C2E-A168-4A87-A267-ACAD421A088B}" destId="{80EFDA4E-28CC-49A9-BB72-FB15B6491C5C}" srcOrd="0" destOrd="0" presId="urn:microsoft.com/office/officeart/2018/2/layout/IconCircleList"/>
    <dgm:cxn modelId="{5CC6554A-27BD-41B1-AD46-0CBE1D3E5F03}" srcId="{4DC814E3-4FDC-4215-88CD-DE803F114F04}" destId="{5B3B3C2E-A168-4A87-A267-ACAD421A088B}" srcOrd="0" destOrd="0" parTransId="{8E9D5306-E69C-411E-AE4F-C9C4AE8FBBC1}" sibTransId="{A0D58609-E669-4C16-A311-14DF3F95B0C7}"/>
    <dgm:cxn modelId="{30BD164B-D2AF-4A06-A4A5-324BE8671589}" type="presOf" srcId="{4DC814E3-4FDC-4215-88CD-DE803F114F04}" destId="{1509C5B6-21EA-4462-A04F-0054E0E64589}" srcOrd="0" destOrd="0" presId="urn:microsoft.com/office/officeart/2018/2/layout/IconCircleList"/>
    <dgm:cxn modelId="{E62D1961-451A-4FCC-80D1-3DF34CCDFF70}" type="presOf" srcId="{3F3C6F07-876E-4596-8124-D63738AFCC4E}" destId="{28BE6F6E-B649-450A-8367-9B3EFB7B3C9F}" srcOrd="0" destOrd="0" presId="urn:microsoft.com/office/officeart/2018/2/layout/IconCircleList"/>
    <dgm:cxn modelId="{CBE29781-042C-4F53-AFCB-1B481A65AD3E}" srcId="{4DC814E3-4FDC-4215-88CD-DE803F114F04}" destId="{1490BB95-58FA-4AC9-B37E-2432C700CCF5}" srcOrd="2" destOrd="0" parTransId="{FE5940FF-F549-475F-9D18-38B98335D25E}" sibTransId="{556B8F16-A35F-4D1C-9277-3355A95DDF8D}"/>
    <dgm:cxn modelId="{775D71B3-D90C-41B8-BAFC-05F558E2CB93}" srcId="{4DC814E3-4FDC-4215-88CD-DE803F114F04}" destId="{3F3C6F07-876E-4596-8124-D63738AFCC4E}" srcOrd="1" destOrd="0" parTransId="{39C92ECE-938A-48C1-BF45-80FE77C2C7BA}" sibTransId="{9BF6FFEB-43C1-4169-BA53-994288AE402B}"/>
    <dgm:cxn modelId="{C2BCFEB8-9508-4CC4-A472-0F6D38DA5D5B}" type="presOf" srcId="{9BF6FFEB-43C1-4169-BA53-994288AE402B}" destId="{B34026E8-6485-411A-B5AB-4C6CFB0101ED}" srcOrd="0" destOrd="0" presId="urn:microsoft.com/office/officeart/2018/2/layout/IconCircleList"/>
    <dgm:cxn modelId="{5CFFADE6-23D2-4B3A-8D59-E8CE4F6E662B}" type="presOf" srcId="{1490BB95-58FA-4AC9-B37E-2432C700CCF5}" destId="{7EFD8788-9FCF-40D5-94B9-F828F467EC20}" srcOrd="0" destOrd="0" presId="urn:microsoft.com/office/officeart/2018/2/layout/IconCircleList"/>
    <dgm:cxn modelId="{3FA16AC6-6B7D-4D0A-B0E2-594D6CC02FF2}" type="presParOf" srcId="{1509C5B6-21EA-4462-A04F-0054E0E64589}" destId="{7F2CCF26-7E3A-4173-A63B-1DEE6FB76B29}" srcOrd="0" destOrd="0" presId="urn:microsoft.com/office/officeart/2018/2/layout/IconCircleList"/>
    <dgm:cxn modelId="{7B1660C8-AEA4-45D5-8E4E-999CBA0E84CD}" type="presParOf" srcId="{7F2CCF26-7E3A-4173-A63B-1DEE6FB76B29}" destId="{A35EA855-D387-49B2-AA9D-A3D712D2BEC9}" srcOrd="0" destOrd="0" presId="urn:microsoft.com/office/officeart/2018/2/layout/IconCircleList"/>
    <dgm:cxn modelId="{18713A2E-AAF8-43AD-A3F7-4B6B1E2BAC79}" type="presParOf" srcId="{A35EA855-D387-49B2-AA9D-A3D712D2BEC9}" destId="{7CC55091-84E8-48C2-A2BB-3C16E577C2BC}" srcOrd="0" destOrd="0" presId="urn:microsoft.com/office/officeart/2018/2/layout/IconCircleList"/>
    <dgm:cxn modelId="{B8084595-F302-4C5E-B665-51E01D111F10}" type="presParOf" srcId="{A35EA855-D387-49B2-AA9D-A3D712D2BEC9}" destId="{C6E5EC67-6B30-4B1C-AA22-C8AC58782C08}" srcOrd="1" destOrd="0" presId="urn:microsoft.com/office/officeart/2018/2/layout/IconCircleList"/>
    <dgm:cxn modelId="{12EB2B12-69C1-418D-B585-109AD148C011}" type="presParOf" srcId="{A35EA855-D387-49B2-AA9D-A3D712D2BEC9}" destId="{0D2098E3-B48E-41DE-932D-0111DF6AD4BE}" srcOrd="2" destOrd="0" presId="urn:microsoft.com/office/officeart/2018/2/layout/IconCircleList"/>
    <dgm:cxn modelId="{29AFE2B1-53AB-4B14-8406-2631C8390AB0}" type="presParOf" srcId="{A35EA855-D387-49B2-AA9D-A3D712D2BEC9}" destId="{80EFDA4E-28CC-49A9-BB72-FB15B6491C5C}" srcOrd="3" destOrd="0" presId="urn:microsoft.com/office/officeart/2018/2/layout/IconCircleList"/>
    <dgm:cxn modelId="{A413296E-8D5B-4219-A53C-CA6CB1F7BF9D}" type="presParOf" srcId="{7F2CCF26-7E3A-4173-A63B-1DEE6FB76B29}" destId="{B6A6260D-DDD5-4B43-8F13-B29F1330E34E}" srcOrd="1" destOrd="0" presId="urn:microsoft.com/office/officeart/2018/2/layout/IconCircleList"/>
    <dgm:cxn modelId="{201950BE-4D86-48A5-96DE-53846936BB19}" type="presParOf" srcId="{7F2CCF26-7E3A-4173-A63B-1DEE6FB76B29}" destId="{391B4DCC-DDE9-4E65-8B03-30F799400EB6}" srcOrd="2" destOrd="0" presId="urn:microsoft.com/office/officeart/2018/2/layout/IconCircleList"/>
    <dgm:cxn modelId="{92986B11-9D4A-4214-8FF0-4419B22AC1CC}" type="presParOf" srcId="{391B4DCC-DDE9-4E65-8B03-30F799400EB6}" destId="{5EDBFD51-BCD2-4DFC-8F3E-5CA0A747D7A4}" srcOrd="0" destOrd="0" presId="urn:microsoft.com/office/officeart/2018/2/layout/IconCircleList"/>
    <dgm:cxn modelId="{74E4FE91-59ED-43AA-8310-DCC43D197DBE}" type="presParOf" srcId="{391B4DCC-DDE9-4E65-8B03-30F799400EB6}" destId="{B0CD00DB-C573-4FE1-BB1E-129A82CB20F4}" srcOrd="1" destOrd="0" presId="urn:microsoft.com/office/officeart/2018/2/layout/IconCircleList"/>
    <dgm:cxn modelId="{DF9AC1B1-F08B-4E6F-92AA-EEAFF95D7363}" type="presParOf" srcId="{391B4DCC-DDE9-4E65-8B03-30F799400EB6}" destId="{2727EA4E-B071-4DA9-AD18-CF54936D3395}" srcOrd="2" destOrd="0" presId="urn:microsoft.com/office/officeart/2018/2/layout/IconCircleList"/>
    <dgm:cxn modelId="{B0B65CBB-C3E2-492D-AA65-9F97EB068C7E}" type="presParOf" srcId="{391B4DCC-DDE9-4E65-8B03-30F799400EB6}" destId="{28BE6F6E-B649-450A-8367-9B3EFB7B3C9F}" srcOrd="3" destOrd="0" presId="urn:microsoft.com/office/officeart/2018/2/layout/IconCircleList"/>
    <dgm:cxn modelId="{A0A536CF-4613-4FF7-9CE7-D250962E7252}" type="presParOf" srcId="{7F2CCF26-7E3A-4173-A63B-1DEE6FB76B29}" destId="{B34026E8-6485-411A-B5AB-4C6CFB0101ED}" srcOrd="3" destOrd="0" presId="urn:microsoft.com/office/officeart/2018/2/layout/IconCircleList"/>
    <dgm:cxn modelId="{AF655683-19A8-4206-BBA4-D08570EE1890}" type="presParOf" srcId="{7F2CCF26-7E3A-4173-A63B-1DEE6FB76B29}" destId="{AAC1A55F-2234-474E-B9E9-15F44A042F93}" srcOrd="4" destOrd="0" presId="urn:microsoft.com/office/officeart/2018/2/layout/IconCircleList"/>
    <dgm:cxn modelId="{87A87659-7E7E-43A7-81E2-F830C4834CDA}" type="presParOf" srcId="{AAC1A55F-2234-474E-B9E9-15F44A042F93}" destId="{4BA4CE39-01BA-4766-8CF1-9D099518481F}" srcOrd="0" destOrd="0" presId="urn:microsoft.com/office/officeart/2018/2/layout/IconCircleList"/>
    <dgm:cxn modelId="{E50C81DB-9F1B-40DB-BD9B-BEAF41345917}" type="presParOf" srcId="{AAC1A55F-2234-474E-B9E9-15F44A042F93}" destId="{CB3CF9F6-552C-442B-B95E-8041FEC6DDDD}" srcOrd="1" destOrd="0" presId="urn:microsoft.com/office/officeart/2018/2/layout/IconCircleList"/>
    <dgm:cxn modelId="{FFE7307B-A70A-4E2F-8172-F6D45F1743F6}" type="presParOf" srcId="{AAC1A55F-2234-474E-B9E9-15F44A042F93}" destId="{6D80944C-EF3B-4651-B589-60C545715508}" srcOrd="2" destOrd="0" presId="urn:microsoft.com/office/officeart/2018/2/layout/IconCircleList"/>
    <dgm:cxn modelId="{014919A2-0BAB-46FC-8523-547AF76DC5CE}" type="presParOf" srcId="{AAC1A55F-2234-474E-B9E9-15F44A042F93}" destId="{7EFD8788-9FCF-40D5-94B9-F828F467EC20}" srcOrd="3" destOrd="0" presId="urn:microsoft.com/office/officeart/2018/2/layout/IconCircleList"/>
    <dgm:cxn modelId="{A76C8B40-449E-4C3C-865A-35B53EBF356C}" type="presParOf" srcId="{7F2CCF26-7E3A-4173-A63B-1DEE6FB76B29}" destId="{2B9CB075-5386-4C25-B1CE-483AC1556860}" srcOrd="5" destOrd="0" presId="urn:microsoft.com/office/officeart/2018/2/layout/IconCircleList"/>
    <dgm:cxn modelId="{AFF30D3A-D8E7-40C7-872B-8FF0DCF32ADF}" type="presParOf" srcId="{7F2CCF26-7E3A-4173-A63B-1DEE6FB76B29}" destId="{4BB58866-E4E7-4A63-98F5-7F6B0C8F4F78}" srcOrd="6" destOrd="0" presId="urn:microsoft.com/office/officeart/2018/2/layout/IconCircleList"/>
    <dgm:cxn modelId="{F30362AC-4B3C-4B05-9347-EA76F6D5D17E}" type="presParOf" srcId="{4BB58866-E4E7-4A63-98F5-7F6B0C8F4F78}" destId="{E5F54105-1B7A-4F72-A4FA-2305F3835C03}" srcOrd="0" destOrd="0" presId="urn:microsoft.com/office/officeart/2018/2/layout/IconCircleList"/>
    <dgm:cxn modelId="{EBFB883F-2530-47FC-92A7-75016E122CD3}" type="presParOf" srcId="{4BB58866-E4E7-4A63-98F5-7F6B0C8F4F78}" destId="{BF910022-4D7C-4DB7-8793-6C090E77C107}" srcOrd="1" destOrd="0" presId="urn:microsoft.com/office/officeart/2018/2/layout/IconCircleList"/>
    <dgm:cxn modelId="{959168ED-BDDE-4B69-BE50-6125332DA63B}" type="presParOf" srcId="{4BB58866-E4E7-4A63-98F5-7F6B0C8F4F78}" destId="{BE692271-1264-46F2-B9C3-C49C0EB7BC47}" srcOrd="2" destOrd="0" presId="urn:microsoft.com/office/officeart/2018/2/layout/IconCircleList"/>
    <dgm:cxn modelId="{9A11C4A3-1446-497C-BC0C-ADEA962A1246}" type="presParOf" srcId="{4BB58866-E4E7-4A63-98F5-7F6B0C8F4F78}" destId="{4181FF30-7759-4200-897E-B392120322D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FE09F1-69D3-4B0E-A9FA-27C95F11736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281679F-D835-4FCF-8AE3-47EC4DF2942B}">
      <dgm:prSet/>
      <dgm:spPr/>
      <dgm:t>
        <a:bodyPr/>
        <a:lstStyle/>
        <a:p>
          <a:r>
            <a:rPr lang="en-US" baseline="0"/>
            <a:t>What my child is working on. 2-4 times a month 57%</a:t>
          </a:r>
          <a:endParaRPr lang="en-US"/>
        </a:p>
      </dgm:t>
    </dgm:pt>
    <dgm:pt modelId="{0B31A7BC-2F06-4A5F-89BC-769546E08BA9}" type="parTrans" cxnId="{CAAC5EBC-A615-4F0D-90F3-2D0A8625D7D5}">
      <dgm:prSet/>
      <dgm:spPr/>
      <dgm:t>
        <a:bodyPr/>
        <a:lstStyle/>
        <a:p>
          <a:endParaRPr lang="en-US"/>
        </a:p>
      </dgm:t>
    </dgm:pt>
    <dgm:pt modelId="{3F4EF19F-47C6-431E-8BDB-1071A10F094A}" type="sibTrans" cxnId="{CAAC5EBC-A615-4F0D-90F3-2D0A8625D7D5}">
      <dgm:prSet/>
      <dgm:spPr/>
      <dgm:t>
        <a:bodyPr/>
        <a:lstStyle/>
        <a:p>
          <a:endParaRPr lang="en-US"/>
        </a:p>
      </dgm:t>
    </dgm:pt>
    <dgm:pt modelId="{C43F4CA9-B59C-4AA2-94BA-331AEAD764CE}">
      <dgm:prSet/>
      <dgm:spPr/>
      <dgm:t>
        <a:bodyPr/>
        <a:lstStyle/>
        <a:p>
          <a:r>
            <a:rPr lang="en-US" baseline="0"/>
            <a:t>Contact me personally to discuss child work 2-4 times a month. 23%</a:t>
          </a:r>
          <a:endParaRPr lang="en-US"/>
        </a:p>
      </dgm:t>
    </dgm:pt>
    <dgm:pt modelId="{BB00DF5A-1D8F-4AD1-94FD-42F25D873034}" type="parTrans" cxnId="{461F89FB-D0C0-4C1D-889B-7011C623E1CA}">
      <dgm:prSet/>
      <dgm:spPr/>
      <dgm:t>
        <a:bodyPr/>
        <a:lstStyle/>
        <a:p>
          <a:endParaRPr lang="en-US"/>
        </a:p>
      </dgm:t>
    </dgm:pt>
    <dgm:pt modelId="{03DE4BB2-6569-47F0-BB0F-29DB5B3ABBD6}" type="sibTrans" cxnId="{461F89FB-D0C0-4C1D-889B-7011C623E1CA}">
      <dgm:prSet/>
      <dgm:spPr/>
      <dgm:t>
        <a:bodyPr/>
        <a:lstStyle/>
        <a:p>
          <a:endParaRPr lang="en-US"/>
        </a:p>
      </dgm:t>
    </dgm:pt>
    <dgm:pt modelId="{AF38B633-025B-4398-9A5B-0E062229DE21}">
      <dgm:prSet/>
      <dgm:spPr/>
      <dgm:t>
        <a:bodyPr/>
        <a:lstStyle/>
        <a:p>
          <a:r>
            <a:rPr lang="en-US" baseline="0"/>
            <a:t>Provide suggestions for me to assist. 2-4 times a month  25%</a:t>
          </a:r>
          <a:endParaRPr lang="en-US"/>
        </a:p>
      </dgm:t>
    </dgm:pt>
    <dgm:pt modelId="{ED37EEE2-2481-4076-BB5B-3D78081E90EB}" type="parTrans" cxnId="{A28C42E9-E9C7-419F-9334-AEDF0E4F42AA}">
      <dgm:prSet/>
      <dgm:spPr/>
      <dgm:t>
        <a:bodyPr/>
        <a:lstStyle/>
        <a:p>
          <a:endParaRPr lang="en-US"/>
        </a:p>
      </dgm:t>
    </dgm:pt>
    <dgm:pt modelId="{3861B2EE-E3AC-42E8-93AD-EF5BA30F9250}" type="sibTrans" cxnId="{A28C42E9-E9C7-419F-9334-AEDF0E4F42AA}">
      <dgm:prSet/>
      <dgm:spPr/>
      <dgm:t>
        <a:bodyPr/>
        <a:lstStyle/>
        <a:p>
          <a:endParaRPr lang="en-US"/>
        </a:p>
      </dgm:t>
    </dgm:pt>
    <dgm:pt modelId="{56EABAFB-3528-4A8D-B014-4C0AAB080FC2}">
      <dgm:prSet/>
      <dgm:spPr/>
      <dgm:t>
        <a:bodyPr/>
        <a:lstStyle/>
        <a:p>
          <a:r>
            <a:rPr lang="en-US" baseline="0"/>
            <a:t>Listen to my suggestions 2-4 times a month 22%</a:t>
          </a:r>
          <a:endParaRPr lang="en-US"/>
        </a:p>
      </dgm:t>
    </dgm:pt>
    <dgm:pt modelId="{349989B2-F717-4619-ADA9-CB6FB11AE83C}" type="parTrans" cxnId="{ED9F0C58-CE3C-4816-B366-D727A9586BFD}">
      <dgm:prSet/>
      <dgm:spPr/>
      <dgm:t>
        <a:bodyPr/>
        <a:lstStyle/>
        <a:p>
          <a:endParaRPr lang="en-US"/>
        </a:p>
      </dgm:t>
    </dgm:pt>
    <dgm:pt modelId="{9CA685CD-C6CD-4EA4-ACB5-19BDBE49553E}" type="sibTrans" cxnId="{ED9F0C58-CE3C-4816-B366-D727A9586BFD}">
      <dgm:prSet/>
      <dgm:spPr/>
      <dgm:t>
        <a:bodyPr/>
        <a:lstStyle/>
        <a:p>
          <a:endParaRPr lang="en-US"/>
        </a:p>
      </dgm:t>
    </dgm:pt>
    <dgm:pt modelId="{E2D62347-E2F4-2D48-8D5C-744EFD08B57F}" type="pres">
      <dgm:prSet presAssocID="{24FE09F1-69D3-4B0E-A9FA-27C95F117360}" presName="diagram" presStyleCnt="0">
        <dgm:presLayoutVars>
          <dgm:dir/>
          <dgm:resizeHandles val="exact"/>
        </dgm:presLayoutVars>
      </dgm:prSet>
      <dgm:spPr/>
    </dgm:pt>
    <dgm:pt modelId="{4A63301E-78CB-B94B-ADBC-6AEB602F17BC}" type="pres">
      <dgm:prSet presAssocID="{6281679F-D835-4FCF-8AE3-47EC4DF2942B}" presName="node" presStyleLbl="node1" presStyleIdx="0" presStyleCnt="4">
        <dgm:presLayoutVars>
          <dgm:bulletEnabled val="1"/>
        </dgm:presLayoutVars>
      </dgm:prSet>
      <dgm:spPr/>
    </dgm:pt>
    <dgm:pt modelId="{80648B16-0D0D-514F-B8A9-52A3D6256D16}" type="pres">
      <dgm:prSet presAssocID="{3F4EF19F-47C6-431E-8BDB-1071A10F094A}" presName="sibTrans" presStyleCnt="0"/>
      <dgm:spPr/>
    </dgm:pt>
    <dgm:pt modelId="{CC11C126-A113-FC40-8461-D160E52F2750}" type="pres">
      <dgm:prSet presAssocID="{C43F4CA9-B59C-4AA2-94BA-331AEAD764CE}" presName="node" presStyleLbl="node1" presStyleIdx="1" presStyleCnt="4">
        <dgm:presLayoutVars>
          <dgm:bulletEnabled val="1"/>
        </dgm:presLayoutVars>
      </dgm:prSet>
      <dgm:spPr/>
    </dgm:pt>
    <dgm:pt modelId="{A4FA8B48-37CF-A844-99AB-9690482D368F}" type="pres">
      <dgm:prSet presAssocID="{03DE4BB2-6569-47F0-BB0F-29DB5B3ABBD6}" presName="sibTrans" presStyleCnt="0"/>
      <dgm:spPr/>
    </dgm:pt>
    <dgm:pt modelId="{EDBDCB08-F36E-4E47-84D0-551EE4A865EE}" type="pres">
      <dgm:prSet presAssocID="{AF38B633-025B-4398-9A5B-0E062229DE21}" presName="node" presStyleLbl="node1" presStyleIdx="2" presStyleCnt="4">
        <dgm:presLayoutVars>
          <dgm:bulletEnabled val="1"/>
        </dgm:presLayoutVars>
      </dgm:prSet>
      <dgm:spPr/>
    </dgm:pt>
    <dgm:pt modelId="{6901D082-669E-0B4E-BBF1-47331C199ED6}" type="pres">
      <dgm:prSet presAssocID="{3861B2EE-E3AC-42E8-93AD-EF5BA30F9250}" presName="sibTrans" presStyleCnt="0"/>
      <dgm:spPr/>
    </dgm:pt>
    <dgm:pt modelId="{F9B4B516-7A06-384F-AE99-41000AEEDA26}" type="pres">
      <dgm:prSet presAssocID="{56EABAFB-3528-4A8D-B014-4C0AAB080FC2}" presName="node" presStyleLbl="node1" presStyleIdx="3" presStyleCnt="4">
        <dgm:presLayoutVars>
          <dgm:bulletEnabled val="1"/>
        </dgm:presLayoutVars>
      </dgm:prSet>
      <dgm:spPr/>
    </dgm:pt>
  </dgm:ptLst>
  <dgm:cxnLst>
    <dgm:cxn modelId="{9D4BA523-E0D0-E046-BE29-844D43F25EA3}" type="presOf" srcId="{56EABAFB-3528-4A8D-B014-4C0AAB080FC2}" destId="{F9B4B516-7A06-384F-AE99-41000AEEDA26}" srcOrd="0" destOrd="0" presId="urn:microsoft.com/office/officeart/2005/8/layout/default"/>
    <dgm:cxn modelId="{ED9F0C58-CE3C-4816-B366-D727A9586BFD}" srcId="{24FE09F1-69D3-4B0E-A9FA-27C95F117360}" destId="{56EABAFB-3528-4A8D-B014-4C0AAB080FC2}" srcOrd="3" destOrd="0" parTransId="{349989B2-F717-4619-ADA9-CB6FB11AE83C}" sibTransId="{9CA685CD-C6CD-4EA4-ACB5-19BDBE49553E}"/>
    <dgm:cxn modelId="{B296C46C-E4D2-CD4D-B9C3-1AE302E45E56}" type="presOf" srcId="{C43F4CA9-B59C-4AA2-94BA-331AEAD764CE}" destId="{CC11C126-A113-FC40-8461-D160E52F2750}" srcOrd="0" destOrd="0" presId="urn:microsoft.com/office/officeart/2005/8/layout/default"/>
    <dgm:cxn modelId="{7069A4A5-7416-974F-B9A0-4EC9A6D455F4}" type="presOf" srcId="{6281679F-D835-4FCF-8AE3-47EC4DF2942B}" destId="{4A63301E-78CB-B94B-ADBC-6AEB602F17BC}" srcOrd="0" destOrd="0" presId="urn:microsoft.com/office/officeart/2005/8/layout/default"/>
    <dgm:cxn modelId="{CAAC5EBC-A615-4F0D-90F3-2D0A8625D7D5}" srcId="{24FE09F1-69D3-4B0E-A9FA-27C95F117360}" destId="{6281679F-D835-4FCF-8AE3-47EC4DF2942B}" srcOrd="0" destOrd="0" parTransId="{0B31A7BC-2F06-4A5F-89BC-769546E08BA9}" sibTransId="{3F4EF19F-47C6-431E-8BDB-1071A10F094A}"/>
    <dgm:cxn modelId="{309345CE-8BB1-8246-885C-4372CCA24010}" type="presOf" srcId="{AF38B633-025B-4398-9A5B-0E062229DE21}" destId="{EDBDCB08-F36E-4E47-84D0-551EE4A865EE}" srcOrd="0" destOrd="0" presId="urn:microsoft.com/office/officeart/2005/8/layout/default"/>
    <dgm:cxn modelId="{A28C42E9-E9C7-419F-9334-AEDF0E4F42AA}" srcId="{24FE09F1-69D3-4B0E-A9FA-27C95F117360}" destId="{AF38B633-025B-4398-9A5B-0E062229DE21}" srcOrd="2" destOrd="0" parTransId="{ED37EEE2-2481-4076-BB5B-3D78081E90EB}" sibTransId="{3861B2EE-E3AC-42E8-93AD-EF5BA30F9250}"/>
    <dgm:cxn modelId="{0052CAEE-6E58-7F43-B43C-6C798D590F1E}" type="presOf" srcId="{24FE09F1-69D3-4B0E-A9FA-27C95F117360}" destId="{E2D62347-E2F4-2D48-8D5C-744EFD08B57F}" srcOrd="0" destOrd="0" presId="urn:microsoft.com/office/officeart/2005/8/layout/default"/>
    <dgm:cxn modelId="{461F89FB-D0C0-4C1D-889B-7011C623E1CA}" srcId="{24FE09F1-69D3-4B0E-A9FA-27C95F117360}" destId="{C43F4CA9-B59C-4AA2-94BA-331AEAD764CE}" srcOrd="1" destOrd="0" parTransId="{BB00DF5A-1D8F-4AD1-94FD-42F25D873034}" sibTransId="{03DE4BB2-6569-47F0-BB0F-29DB5B3ABBD6}"/>
    <dgm:cxn modelId="{0AAD5C34-3B92-B745-8401-A38B279BA4CC}" type="presParOf" srcId="{E2D62347-E2F4-2D48-8D5C-744EFD08B57F}" destId="{4A63301E-78CB-B94B-ADBC-6AEB602F17BC}" srcOrd="0" destOrd="0" presId="urn:microsoft.com/office/officeart/2005/8/layout/default"/>
    <dgm:cxn modelId="{F4C1BE77-835C-D646-A6E7-C6399A04E144}" type="presParOf" srcId="{E2D62347-E2F4-2D48-8D5C-744EFD08B57F}" destId="{80648B16-0D0D-514F-B8A9-52A3D6256D16}" srcOrd="1" destOrd="0" presId="urn:microsoft.com/office/officeart/2005/8/layout/default"/>
    <dgm:cxn modelId="{55E23C4B-C18C-9145-859A-8506B266D271}" type="presParOf" srcId="{E2D62347-E2F4-2D48-8D5C-744EFD08B57F}" destId="{CC11C126-A113-FC40-8461-D160E52F2750}" srcOrd="2" destOrd="0" presId="urn:microsoft.com/office/officeart/2005/8/layout/default"/>
    <dgm:cxn modelId="{6B3BD09D-A2CB-D543-A54E-2FBFF193A644}" type="presParOf" srcId="{E2D62347-E2F4-2D48-8D5C-744EFD08B57F}" destId="{A4FA8B48-37CF-A844-99AB-9690482D368F}" srcOrd="3" destOrd="0" presId="urn:microsoft.com/office/officeart/2005/8/layout/default"/>
    <dgm:cxn modelId="{FC962450-BA96-4E49-A361-535A76C27464}" type="presParOf" srcId="{E2D62347-E2F4-2D48-8D5C-744EFD08B57F}" destId="{EDBDCB08-F36E-4E47-84D0-551EE4A865EE}" srcOrd="4" destOrd="0" presId="urn:microsoft.com/office/officeart/2005/8/layout/default"/>
    <dgm:cxn modelId="{398F3B8E-583D-634F-A089-76D8F608038A}" type="presParOf" srcId="{E2D62347-E2F4-2D48-8D5C-744EFD08B57F}" destId="{6901D082-669E-0B4E-BBF1-47331C199ED6}" srcOrd="5" destOrd="0" presId="urn:microsoft.com/office/officeart/2005/8/layout/default"/>
    <dgm:cxn modelId="{E9EDC16C-FF5C-7E46-BC18-D86C29C4EE6D}" type="presParOf" srcId="{E2D62347-E2F4-2D48-8D5C-744EFD08B57F}" destId="{F9B4B516-7A06-384F-AE99-41000AEEDA2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33D19E-05AA-483C-BC3E-34D8866C432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1BFFC1-034B-426D-B242-A1A4931B3AC4}">
      <dgm:prSet/>
      <dgm:spPr/>
      <dgm:t>
        <a:bodyPr/>
        <a:lstStyle/>
        <a:p>
          <a:r>
            <a:rPr lang="en-US" baseline="0"/>
            <a:t>Volunteer 4%</a:t>
          </a:r>
          <a:endParaRPr lang="en-US"/>
        </a:p>
      </dgm:t>
    </dgm:pt>
    <dgm:pt modelId="{7A148EF7-E880-4996-ABAA-B3A76AAF246F}" type="parTrans" cxnId="{611E4040-3DF1-4FD5-8751-AA9852A2DFC0}">
      <dgm:prSet/>
      <dgm:spPr/>
      <dgm:t>
        <a:bodyPr/>
        <a:lstStyle/>
        <a:p>
          <a:endParaRPr lang="en-US"/>
        </a:p>
      </dgm:t>
    </dgm:pt>
    <dgm:pt modelId="{C2933DD2-D320-4D37-B0D0-2839C824A04B}" type="sibTrans" cxnId="{611E4040-3DF1-4FD5-8751-AA9852A2DFC0}">
      <dgm:prSet/>
      <dgm:spPr/>
      <dgm:t>
        <a:bodyPr/>
        <a:lstStyle/>
        <a:p>
          <a:endParaRPr lang="en-US"/>
        </a:p>
      </dgm:t>
    </dgm:pt>
    <dgm:pt modelId="{41E2660A-A3F3-4E24-B8BA-E0B7F3CEBCD5}">
      <dgm:prSet/>
      <dgm:spPr/>
      <dgm:t>
        <a:bodyPr/>
        <a:lstStyle/>
        <a:p>
          <a:r>
            <a:rPr lang="en-US" baseline="0"/>
            <a:t>Attend conferences 55%</a:t>
          </a:r>
          <a:endParaRPr lang="en-US"/>
        </a:p>
      </dgm:t>
    </dgm:pt>
    <dgm:pt modelId="{E78CA25F-4BB0-4518-AB2A-4CEBBF7891E4}" type="parTrans" cxnId="{2927F4CD-1857-4D46-96E3-5F5C8E624323}">
      <dgm:prSet/>
      <dgm:spPr/>
      <dgm:t>
        <a:bodyPr/>
        <a:lstStyle/>
        <a:p>
          <a:endParaRPr lang="en-US"/>
        </a:p>
      </dgm:t>
    </dgm:pt>
    <dgm:pt modelId="{6F57A2C3-C454-490C-8960-FC2905F193DA}" type="sibTrans" cxnId="{2927F4CD-1857-4D46-96E3-5F5C8E624323}">
      <dgm:prSet/>
      <dgm:spPr/>
      <dgm:t>
        <a:bodyPr/>
        <a:lstStyle/>
        <a:p>
          <a:endParaRPr lang="en-US"/>
        </a:p>
      </dgm:t>
    </dgm:pt>
    <dgm:pt modelId="{98815CA7-1646-41D6-ADB2-7FF57386C998}">
      <dgm:prSet/>
      <dgm:spPr/>
      <dgm:t>
        <a:bodyPr/>
        <a:lstStyle/>
        <a:p>
          <a:r>
            <a:rPr lang="en-US" baseline="0"/>
            <a:t>Field Trips 1%</a:t>
          </a:r>
          <a:endParaRPr lang="en-US"/>
        </a:p>
      </dgm:t>
    </dgm:pt>
    <dgm:pt modelId="{56C5FCEE-44A6-4BB6-BE07-F202CB0BF3EB}" type="parTrans" cxnId="{B0E578DF-508D-4491-8355-C7B5AA765E11}">
      <dgm:prSet/>
      <dgm:spPr/>
      <dgm:t>
        <a:bodyPr/>
        <a:lstStyle/>
        <a:p>
          <a:endParaRPr lang="en-US"/>
        </a:p>
      </dgm:t>
    </dgm:pt>
    <dgm:pt modelId="{53BC7112-7CA3-406D-A5E4-C358CD842F05}" type="sibTrans" cxnId="{B0E578DF-508D-4491-8355-C7B5AA765E11}">
      <dgm:prSet/>
      <dgm:spPr/>
      <dgm:t>
        <a:bodyPr/>
        <a:lstStyle/>
        <a:p>
          <a:endParaRPr lang="en-US"/>
        </a:p>
      </dgm:t>
    </dgm:pt>
    <dgm:pt modelId="{7690C149-9EF2-4110-83B3-BE2A0A4363CF}">
      <dgm:prSet/>
      <dgm:spPr/>
      <dgm:t>
        <a:bodyPr/>
        <a:lstStyle/>
        <a:p>
          <a:r>
            <a:rPr lang="en-US" baseline="0"/>
            <a:t>Safety Patrol  2%</a:t>
          </a:r>
          <a:endParaRPr lang="en-US"/>
        </a:p>
      </dgm:t>
    </dgm:pt>
    <dgm:pt modelId="{4E74158A-CFBC-4A6D-AF54-574452F4065D}" type="parTrans" cxnId="{B7498D03-8244-4334-A962-29B05BFF260B}">
      <dgm:prSet/>
      <dgm:spPr/>
      <dgm:t>
        <a:bodyPr/>
        <a:lstStyle/>
        <a:p>
          <a:endParaRPr lang="en-US"/>
        </a:p>
      </dgm:t>
    </dgm:pt>
    <dgm:pt modelId="{ADC16023-9B9C-474F-BE75-EACA6B8CF375}" type="sibTrans" cxnId="{B7498D03-8244-4334-A962-29B05BFF260B}">
      <dgm:prSet/>
      <dgm:spPr/>
      <dgm:t>
        <a:bodyPr/>
        <a:lstStyle/>
        <a:p>
          <a:endParaRPr lang="en-US"/>
        </a:p>
      </dgm:t>
    </dgm:pt>
    <dgm:pt modelId="{5ED4DB3E-BC03-4C19-8ED8-DE9385E29A3D}">
      <dgm:prSet/>
      <dgm:spPr/>
      <dgm:t>
        <a:bodyPr/>
        <a:lstStyle/>
        <a:p>
          <a:r>
            <a:rPr lang="en-US" baseline="0"/>
            <a:t>Attend school events  48%</a:t>
          </a:r>
          <a:endParaRPr lang="en-US"/>
        </a:p>
      </dgm:t>
    </dgm:pt>
    <dgm:pt modelId="{D54BBCD1-D94A-44E9-85ED-64C774FD1FA4}" type="parTrans" cxnId="{A801C0E5-84DE-4650-A0D3-90B9FC2A4D44}">
      <dgm:prSet/>
      <dgm:spPr/>
      <dgm:t>
        <a:bodyPr/>
        <a:lstStyle/>
        <a:p>
          <a:endParaRPr lang="en-US"/>
        </a:p>
      </dgm:t>
    </dgm:pt>
    <dgm:pt modelId="{ECA19DC9-697B-48DC-BEDE-7DAE4685D6A2}" type="sibTrans" cxnId="{A801C0E5-84DE-4650-A0D3-90B9FC2A4D44}">
      <dgm:prSet/>
      <dgm:spPr/>
      <dgm:t>
        <a:bodyPr/>
        <a:lstStyle/>
        <a:p>
          <a:endParaRPr lang="en-US"/>
        </a:p>
      </dgm:t>
    </dgm:pt>
    <dgm:pt modelId="{44AED01E-2BCE-4D78-BF58-1D850A47FE0D}">
      <dgm:prSet/>
      <dgm:spPr/>
      <dgm:t>
        <a:bodyPr/>
        <a:lstStyle/>
        <a:p>
          <a:r>
            <a:rPr lang="en-US" baseline="0"/>
            <a:t>Fund raisers  15%</a:t>
          </a:r>
          <a:endParaRPr lang="en-US"/>
        </a:p>
      </dgm:t>
    </dgm:pt>
    <dgm:pt modelId="{50DA6C71-F620-439A-942F-9EF3ED880B99}" type="parTrans" cxnId="{DD6E5E9F-7532-4B26-98DA-1B4A523F5389}">
      <dgm:prSet/>
      <dgm:spPr/>
      <dgm:t>
        <a:bodyPr/>
        <a:lstStyle/>
        <a:p>
          <a:endParaRPr lang="en-US"/>
        </a:p>
      </dgm:t>
    </dgm:pt>
    <dgm:pt modelId="{F6F95ED2-3850-4B8B-86F2-721D52689381}" type="sibTrans" cxnId="{DD6E5E9F-7532-4B26-98DA-1B4A523F5389}">
      <dgm:prSet/>
      <dgm:spPr/>
      <dgm:t>
        <a:bodyPr/>
        <a:lstStyle/>
        <a:p>
          <a:endParaRPr lang="en-US"/>
        </a:p>
      </dgm:t>
    </dgm:pt>
    <dgm:pt modelId="{CB0363F0-BCB2-4C7D-BD2B-DB9EA62F8F54}">
      <dgm:prSet/>
      <dgm:spPr/>
      <dgm:t>
        <a:bodyPr/>
        <a:lstStyle/>
        <a:p>
          <a:r>
            <a:rPr lang="en-US" baseline="0"/>
            <a:t>PTA/Booster meetings 22%</a:t>
          </a:r>
          <a:endParaRPr lang="en-US"/>
        </a:p>
      </dgm:t>
    </dgm:pt>
    <dgm:pt modelId="{CCEBDCA7-C881-4062-84FB-F33CC35E263E}" type="parTrans" cxnId="{2F69BCD2-A50A-46C8-9450-A7AE650023EF}">
      <dgm:prSet/>
      <dgm:spPr/>
      <dgm:t>
        <a:bodyPr/>
        <a:lstStyle/>
        <a:p>
          <a:endParaRPr lang="en-US"/>
        </a:p>
      </dgm:t>
    </dgm:pt>
    <dgm:pt modelId="{FA67547B-A46A-47A4-B4B3-B580B873DB52}" type="sibTrans" cxnId="{2F69BCD2-A50A-46C8-9450-A7AE650023EF}">
      <dgm:prSet/>
      <dgm:spPr/>
      <dgm:t>
        <a:bodyPr/>
        <a:lstStyle/>
        <a:p>
          <a:endParaRPr lang="en-US"/>
        </a:p>
      </dgm:t>
    </dgm:pt>
    <dgm:pt modelId="{9EAF6B3E-DA8C-7B4C-9758-C26C7FA9D0F0}" type="pres">
      <dgm:prSet presAssocID="{7433D19E-05AA-483C-BC3E-34D8866C4323}" presName="diagram" presStyleCnt="0">
        <dgm:presLayoutVars>
          <dgm:dir/>
          <dgm:resizeHandles val="exact"/>
        </dgm:presLayoutVars>
      </dgm:prSet>
      <dgm:spPr/>
    </dgm:pt>
    <dgm:pt modelId="{25B64E26-89E5-4749-AFD8-3191A3440388}" type="pres">
      <dgm:prSet presAssocID="{951BFFC1-034B-426D-B242-A1A4931B3AC4}" presName="node" presStyleLbl="node1" presStyleIdx="0" presStyleCnt="7">
        <dgm:presLayoutVars>
          <dgm:bulletEnabled val="1"/>
        </dgm:presLayoutVars>
      </dgm:prSet>
      <dgm:spPr/>
    </dgm:pt>
    <dgm:pt modelId="{6604BF21-AA22-AE42-9A48-4778FC493BD3}" type="pres">
      <dgm:prSet presAssocID="{C2933DD2-D320-4D37-B0D0-2839C824A04B}" presName="sibTrans" presStyleCnt="0"/>
      <dgm:spPr/>
    </dgm:pt>
    <dgm:pt modelId="{68E33697-7D20-9B4A-9FA1-D4195F501C41}" type="pres">
      <dgm:prSet presAssocID="{41E2660A-A3F3-4E24-B8BA-E0B7F3CEBCD5}" presName="node" presStyleLbl="node1" presStyleIdx="1" presStyleCnt="7">
        <dgm:presLayoutVars>
          <dgm:bulletEnabled val="1"/>
        </dgm:presLayoutVars>
      </dgm:prSet>
      <dgm:spPr/>
    </dgm:pt>
    <dgm:pt modelId="{FB4B1CE7-47A4-3E40-AAB5-DEE39FBBBF5B}" type="pres">
      <dgm:prSet presAssocID="{6F57A2C3-C454-490C-8960-FC2905F193DA}" presName="sibTrans" presStyleCnt="0"/>
      <dgm:spPr/>
    </dgm:pt>
    <dgm:pt modelId="{16B7E625-9D2C-BE4B-835D-950DF6540C00}" type="pres">
      <dgm:prSet presAssocID="{98815CA7-1646-41D6-ADB2-7FF57386C998}" presName="node" presStyleLbl="node1" presStyleIdx="2" presStyleCnt="7">
        <dgm:presLayoutVars>
          <dgm:bulletEnabled val="1"/>
        </dgm:presLayoutVars>
      </dgm:prSet>
      <dgm:spPr/>
    </dgm:pt>
    <dgm:pt modelId="{1F9DF3B2-811A-054C-8D60-D5B6109BCC4F}" type="pres">
      <dgm:prSet presAssocID="{53BC7112-7CA3-406D-A5E4-C358CD842F05}" presName="sibTrans" presStyleCnt="0"/>
      <dgm:spPr/>
    </dgm:pt>
    <dgm:pt modelId="{157680ED-3464-A943-B9D6-88B688F1618B}" type="pres">
      <dgm:prSet presAssocID="{7690C149-9EF2-4110-83B3-BE2A0A4363CF}" presName="node" presStyleLbl="node1" presStyleIdx="3" presStyleCnt="7">
        <dgm:presLayoutVars>
          <dgm:bulletEnabled val="1"/>
        </dgm:presLayoutVars>
      </dgm:prSet>
      <dgm:spPr/>
    </dgm:pt>
    <dgm:pt modelId="{D3B42B10-FBFA-C74D-984D-2D61989616CC}" type="pres">
      <dgm:prSet presAssocID="{ADC16023-9B9C-474F-BE75-EACA6B8CF375}" presName="sibTrans" presStyleCnt="0"/>
      <dgm:spPr/>
    </dgm:pt>
    <dgm:pt modelId="{635B12BD-427B-9F48-A72B-F7A8C7727FC4}" type="pres">
      <dgm:prSet presAssocID="{5ED4DB3E-BC03-4C19-8ED8-DE9385E29A3D}" presName="node" presStyleLbl="node1" presStyleIdx="4" presStyleCnt="7">
        <dgm:presLayoutVars>
          <dgm:bulletEnabled val="1"/>
        </dgm:presLayoutVars>
      </dgm:prSet>
      <dgm:spPr/>
    </dgm:pt>
    <dgm:pt modelId="{7C64B99F-BDFB-944D-8C02-A759E80C834A}" type="pres">
      <dgm:prSet presAssocID="{ECA19DC9-697B-48DC-BEDE-7DAE4685D6A2}" presName="sibTrans" presStyleCnt="0"/>
      <dgm:spPr/>
    </dgm:pt>
    <dgm:pt modelId="{A4A9965B-290C-5E4E-A903-6B66645BFFAC}" type="pres">
      <dgm:prSet presAssocID="{44AED01E-2BCE-4D78-BF58-1D850A47FE0D}" presName="node" presStyleLbl="node1" presStyleIdx="5" presStyleCnt="7">
        <dgm:presLayoutVars>
          <dgm:bulletEnabled val="1"/>
        </dgm:presLayoutVars>
      </dgm:prSet>
      <dgm:spPr/>
    </dgm:pt>
    <dgm:pt modelId="{172B5CD2-FF97-8E42-BD07-2932C8E47C18}" type="pres">
      <dgm:prSet presAssocID="{F6F95ED2-3850-4B8B-86F2-721D52689381}" presName="sibTrans" presStyleCnt="0"/>
      <dgm:spPr/>
    </dgm:pt>
    <dgm:pt modelId="{3D541E68-C8E2-D643-9640-FD6ACF2E48DF}" type="pres">
      <dgm:prSet presAssocID="{CB0363F0-BCB2-4C7D-BD2B-DB9EA62F8F54}" presName="node" presStyleLbl="node1" presStyleIdx="6" presStyleCnt="7">
        <dgm:presLayoutVars>
          <dgm:bulletEnabled val="1"/>
        </dgm:presLayoutVars>
      </dgm:prSet>
      <dgm:spPr/>
    </dgm:pt>
  </dgm:ptLst>
  <dgm:cxnLst>
    <dgm:cxn modelId="{B7498D03-8244-4334-A962-29B05BFF260B}" srcId="{7433D19E-05AA-483C-BC3E-34D8866C4323}" destId="{7690C149-9EF2-4110-83B3-BE2A0A4363CF}" srcOrd="3" destOrd="0" parTransId="{4E74158A-CFBC-4A6D-AF54-574452F4065D}" sibTransId="{ADC16023-9B9C-474F-BE75-EACA6B8CF375}"/>
    <dgm:cxn modelId="{8ADA0A0E-AD2C-1F4B-93B0-8EC14DEB1AD3}" type="presOf" srcId="{44AED01E-2BCE-4D78-BF58-1D850A47FE0D}" destId="{A4A9965B-290C-5E4E-A903-6B66645BFFAC}" srcOrd="0" destOrd="0" presId="urn:microsoft.com/office/officeart/2005/8/layout/default"/>
    <dgm:cxn modelId="{63C2C324-AAAA-8049-BC50-C0F3CE24FFDE}" type="presOf" srcId="{CB0363F0-BCB2-4C7D-BD2B-DB9EA62F8F54}" destId="{3D541E68-C8E2-D643-9640-FD6ACF2E48DF}" srcOrd="0" destOrd="0" presId="urn:microsoft.com/office/officeart/2005/8/layout/default"/>
    <dgm:cxn modelId="{611E4040-3DF1-4FD5-8751-AA9852A2DFC0}" srcId="{7433D19E-05AA-483C-BC3E-34D8866C4323}" destId="{951BFFC1-034B-426D-B242-A1A4931B3AC4}" srcOrd="0" destOrd="0" parTransId="{7A148EF7-E880-4996-ABAA-B3A76AAF246F}" sibTransId="{C2933DD2-D320-4D37-B0D0-2839C824A04B}"/>
    <dgm:cxn modelId="{6FCBB542-5122-2645-8072-6596DDB14973}" type="presOf" srcId="{7433D19E-05AA-483C-BC3E-34D8866C4323}" destId="{9EAF6B3E-DA8C-7B4C-9758-C26C7FA9D0F0}" srcOrd="0" destOrd="0" presId="urn:microsoft.com/office/officeart/2005/8/layout/default"/>
    <dgm:cxn modelId="{D46FF850-9C6E-0F4F-9B71-F22A0D73EAB8}" type="presOf" srcId="{5ED4DB3E-BC03-4C19-8ED8-DE9385E29A3D}" destId="{635B12BD-427B-9F48-A72B-F7A8C7727FC4}" srcOrd="0" destOrd="0" presId="urn:microsoft.com/office/officeart/2005/8/layout/default"/>
    <dgm:cxn modelId="{DD6E5E9F-7532-4B26-98DA-1B4A523F5389}" srcId="{7433D19E-05AA-483C-BC3E-34D8866C4323}" destId="{44AED01E-2BCE-4D78-BF58-1D850A47FE0D}" srcOrd="5" destOrd="0" parTransId="{50DA6C71-F620-439A-942F-9EF3ED880B99}" sibTransId="{F6F95ED2-3850-4B8B-86F2-721D52689381}"/>
    <dgm:cxn modelId="{AC27C89F-1DBF-BD4A-A57F-5CC426E01EC0}" type="presOf" srcId="{7690C149-9EF2-4110-83B3-BE2A0A4363CF}" destId="{157680ED-3464-A943-B9D6-88B688F1618B}" srcOrd="0" destOrd="0" presId="urn:microsoft.com/office/officeart/2005/8/layout/default"/>
    <dgm:cxn modelId="{38A547A1-7DE3-4B49-B220-FF4579C07474}" type="presOf" srcId="{41E2660A-A3F3-4E24-B8BA-E0B7F3CEBCD5}" destId="{68E33697-7D20-9B4A-9FA1-D4195F501C41}" srcOrd="0" destOrd="0" presId="urn:microsoft.com/office/officeart/2005/8/layout/default"/>
    <dgm:cxn modelId="{1408EFAC-EE0F-984E-8C60-8E37C18AFC09}" type="presOf" srcId="{98815CA7-1646-41D6-ADB2-7FF57386C998}" destId="{16B7E625-9D2C-BE4B-835D-950DF6540C00}" srcOrd="0" destOrd="0" presId="urn:microsoft.com/office/officeart/2005/8/layout/default"/>
    <dgm:cxn modelId="{2927F4CD-1857-4D46-96E3-5F5C8E624323}" srcId="{7433D19E-05AA-483C-BC3E-34D8866C4323}" destId="{41E2660A-A3F3-4E24-B8BA-E0B7F3CEBCD5}" srcOrd="1" destOrd="0" parTransId="{E78CA25F-4BB0-4518-AB2A-4CEBBF7891E4}" sibTransId="{6F57A2C3-C454-490C-8960-FC2905F193DA}"/>
    <dgm:cxn modelId="{2F69BCD2-A50A-46C8-9450-A7AE650023EF}" srcId="{7433D19E-05AA-483C-BC3E-34D8866C4323}" destId="{CB0363F0-BCB2-4C7D-BD2B-DB9EA62F8F54}" srcOrd="6" destOrd="0" parTransId="{CCEBDCA7-C881-4062-84FB-F33CC35E263E}" sibTransId="{FA67547B-A46A-47A4-B4B3-B580B873DB52}"/>
    <dgm:cxn modelId="{64986ED3-2B19-F14B-BA9C-D587486D3BCC}" type="presOf" srcId="{951BFFC1-034B-426D-B242-A1A4931B3AC4}" destId="{25B64E26-89E5-4749-AFD8-3191A3440388}" srcOrd="0" destOrd="0" presId="urn:microsoft.com/office/officeart/2005/8/layout/default"/>
    <dgm:cxn modelId="{B0E578DF-508D-4491-8355-C7B5AA765E11}" srcId="{7433D19E-05AA-483C-BC3E-34D8866C4323}" destId="{98815CA7-1646-41D6-ADB2-7FF57386C998}" srcOrd="2" destOrd="0" parTransId="{56C5FCEE-44A6-4BB6-BE07-F202CB0BF3EB}" sibTransId="{53BC7112-7CA3-406D-A5E4-C358CD842F05}"/>
    <dgm:cxn modelId="{A801C0E5-84DE-4650-A0D3-90B9FC2A4D44}" srcId="{7433D19E-05AA-483C-BC3E-34D8866C4323}" destId="{5ED4DB3E-BC03-4C19-8ED8-DE9385E29A3D}" srcOrd="4" destOrd="0" parTransId="{D54BBCD1-D94A-44E9-85ED-64C774FD1FA4}" sibTransId="{ECA19DC9-697B-48DC-BEDE-7DAE4685D6A2}"/>
    <dgm:cxn modelId="{B7D10D51-55D7-5B46-B071-84DF28D13A32}" type="presParOf" srcId="{9EAF6B3E-DA8C-7B4C-9758-C26C7FA9D0F0}" destId="{25B64E26-89E5-4749-AFD8-3191A3440388}" srcOrd="0" destOrd="0" presId="urn:microsoft.com/office/officeart/2005/8/layout/default"/>
    <dgm:cxn modelId="{2B8CDE55-34FD-0B43-9F4F-3E193CBCD813}" type="presParOf" srcId="{9EAF6B3E-DA8C-7B4C-9758-C26C7FA9D0F0}" destId="{6604BF21-AA22-AE42-9A48-4778FC493BD3}" srcOrd="1" destOrd="0" presId="urn:microsoft.com/office/officeart/2005/8/layout/default"/>
    <dgm:cxn modelId="{6E60E7A7-1D07-AF40-A1AE-F948EDBDDCEF}" type="presParOf" srcId="{9EAF6B3E-DA8C-7B4C-9758-C26C7FA9D0F0}" destId="{68E33697-7D20-9B4A-9FA1-D4195F501C41}" srcOrd="2" destOrd="0" presId="urn:microsoft.com/office/officeart/2005/8/layout/default"/>
    <dgm:cxn modelId="{79F43FDE-2F4D-1D49-A76A-4666928F0BDC}" type="presParOf" srcId="{9EAF6B3E-DA8C-7B4C-9758-C26C7FA9D0F0}" destId="{FB4B1CE7-47A4-3E40-AAB5-DEE39FBBBF5B}" srcOrd="3" destOrd="0" presId="urn:microsoft.com/office/officeart/2005/8/layout/default"/>
    <dgm:cxn modelId="{83679C9E-10EC-9244-8371-DD467108E8BC}" type="presParOf" srcId="{9EAF6B3E-DA8C-7B4C-9758-C26C7FA9D0F0}" destId="{16B7E625-9D2C-BE4B-835D-950DF6540C00}" srcOrd="4" destOrd="0" presId="urn:microsoft.com/office/officeart/2005/8/layout/default"/>
    <dgm:cxn modelId="{4F60382F-3804-2040-B382-4FBAADCF5152}" type="presParOf" srcId="{9EAF6B3E-DA8C-7B4C-9758-C26C7FA9D0F0}" destId="{1F9DF3B2-811A-054C-8D60-D5B6109BCC4F}" srcOrd="5" destOrd="0" presId="urn:microsoft.com/office/officeart/2005/8/layout/default"/>
    <dgm:cxn modelId="{6AFD8C5D-7AE2-8E46-A243-364C24733180}" type="presParOf" srcId="{9EAF6B3E-DA8C-7B4C-9758-C26C7FA9D0F0}" destId="{157680ED-3464-A943-B9D6-88B688F1618B}" srcOrd="6" destOrd="0" presId="urn:microsoft.com/office/officeart/2005/8/layout/default"/>
    <dgm:cxn modelId="{1354348F-60F4-EE41-89F5-FE2D80F0FDF5}" type="presParOf" srcId="{9EAF6B3E-DA8C-7B4C-9758-C26C7FA9D0F0}" destId="{D3B42B10-FBFA-C74D-984D-2D61989616CC}" srcOrd="7" destOrd="0" presId="urn:microsoft.com/office/officeart/2005/8/layout/default"/>
    <dgm:cxn modelId="{3EACAA41-68E8-E346-9545-4A9CB5F2293A}" type="presParOf" srcId="{9EAF6B3E-DA8C-7B4C-9758-C26C7FA9D0F0}" destId="{635B12BD-427B-9F48-A72B-F7A8C7727FC4}" srcOrd="8" destOrd="0" presId="urn:microsoft.com/office/officeart/2005/8/layout/default"/>
    <dgm:cxn modelId="{36C689EE-62BD-4440-A251-0AA999F9FDDE}" type="presParOf" srcId="{9EAF6B3E-DA8C-7B4C-9758-C26C7FA9D0F0}" destId="{7C64B99F-BDFB-944D-8C02-A759E80C834A}" srcOrd="9" destOrd="0" presId="urn:microsoft.com/office/officeart/2005/8/layout/default"/>
    <dgm:cxn modelId="{5486591F-0C52-1A43-A9F8-743898F1F439}" type="presParOf" srcId="{9EAF6B3E-DA8C-7B4C-9758-C26C7FA9D0F0}" destId="{A4A9965B-290C-5E4E-A903-6B66645BFFAC}" srcOrd="10" destOrd="0" presId="urn:microsoft.com/office/officeart/2005/8/layout/default"/>
    <dgm:cxn modelId="{15472141-9734-AC44-B329-7356CA005F00}" type="presParOf" srcId="{9EAF6B3E-DA8C-7B4C-9758-C26C7FA9D0F0}" destId="{172B5CD2-FF97-8E42-BD07-2932C8E47C18}" srcOrd="11" destOrd="0" presId="urn:microsoft.com/office/officeart/2005/8/layout/default"/>
    <dgm:cxn modelId="{0AECFE1E-0BA5-ED4A-9A62-2F6968D09251}" type="presParOf" srcId="{9EAF6B3E-DA8C-7B4C-9758-C26C7FA9D0F0}" destId="{3D541E68-C8E2-D643-9640-FD6ACF2E48D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CA23E2B-507C-4E74-807C-27E8D65615D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5178457-A13C-46E0-BD93-3C016B1A2601}">
      <dgm:prSet/>
      <dgm:spPr/>
      <dgm:t>
        <a:bodyPr/>
        <a:lstStyle/>
        <a:p>
          <a:r>
            <a:rPr lang="en-US"/>
            <a:t>Child feels safe at school  89%</a:t>
          </a:r>
        </a:p>
      </dgm:t>
    </dgm:pt>
    <dgm:pt modelId="{89201871-BA99-4DA4-8747-2797A55430B5}" type="parTrans" cxnId="{E82EC203-12F4-4353-A453-DC7E2D19D6A5}">
      <dgm:prSet/>
      <dgm:spPr/>
      <dgm:t>
        <a:bodyPr/>
        <a:lstStyle/>
        <a:p>
          <a:endParaRPr lang="en-US"/>
        </a:p>
      </dgm:t>
    </dgm:pt>
    <dgm:pt modelId="{341CFB23-8D24-421E-A9A8-564388E9E4FA}" type="sibTrans" cxnId="{E82EC203-12F4-4353-A453-DC7E2D19D6A5}">
      <dgm:prSet/>
      <dgm:spPr/>
      <dgm:t>
        <a:bodyPr/>
        <a:lstStyle/>
        <a:p>
          <a:endParaRPr lang="en-US"/>
        </a:p>
      </dgm:t>
    </dgm:pt>
    <dgm:pt modelId="{5729F7EB-3625-4FC4-A303-E4BEC2AE7DD4}">
      <dgm:prSet/>
      <dgm:spPr/>
      <dgm:t>
        <a:bodyPr/>
        <a:lstStyle/>
        <a:p>
          <a:r>
            <a:rPr lang="en-US"/>
            <a:t>Affected by Bullying 15%</a:t>
          </a:r>
        </a:p>
      </dgm:t>
    </dgm:pt>
    <dgm:pt modelId="{FB69A493-DAC6-422B-9242-4A652BD2E30C}" type="parTrans" cxnId="{B3F8D0FB-74C0-4402-AE13-BAB0444200D0}">
      <dgm:prSet/>
      <dgm:spPr/>
      <dgm:t>
        <a:bodyPr/>
        <a:lstStyle/>
        <a:p>
          <a:endParaRPr lang="en-US"/>
        </a:p>
      </dgm:t>
    </dgm:pt>
    <dgm:pt modelId="{710D4C86-06F8-4756-94DE-1D6191D836FD}" type="sibTrans" cxnId="{B3F8D0FB-74C0-4402-AE13-BAB0444200D0}">
      <dgm:prSet/>
      <dgm:spPr/>
      <dgm:t>
        <a:bodyPr/>
        <a:lstStyle/>
        <a:p>
          <a:endParaRPr lang="en-US"/>
        </a:p>
      </dgm:t>
    </dgm:pt>
    <dgm:pt modelId="{0F31FF09-1DF8-4D03-BCB3-2BDB1CD13788}">
      <dgm:prSet/>
      <dgm:spPr/>
      <dgm:t>
        <a:bodyPr/>
        <a:lstStyle/>
        <a:p>
          <a:r>
            <a:rPr lang="en-US"/>
            <a:t>School addresses bullying 72%</a:t>
          </a:r>
        </a:p>
      </dgm:t>
    </dgm:pt>
    <dgm:pt modelId="{1550048F-C872-4078-895F-F917556C1E49}" type="parTrans" cxnId="{A7BA8AA7-1119-40D6-AE88-288CE45B00AD}">
      <dgm:prSet/>
      <dgm:spPr/>
      <dgm:t>
        <a:bodyPr/>
        <a:lstStyle/>
        <a:p>
          <a:endParaRPr lang="en-US"/>
        </a:p>
      </dgm:t>
    </dgm:pt>
    <dgm:pt modelId="{8AB7A732-99C0-4185-A670-53B8A35CFFF2}" type="sibTrans" cxnId="{A7BA8AA7-1119-40D6-AE88-288CE45B00AD}">
      <dgm:prSet/>
      <dgm:spPr/>
      <dgm:t>
        <a:bodyPr/>
        <a:lstStyle/>
        <a:p>
          <a:endParaRPr lang="en-US"/>
        </a:p>
      </dgm:t>
    </dgm:pt>
    <dgm:pt modelId="{DEC55E23-B6EE-41E2-B9F1-F685678B4FE7}">
      <dgm:prSet/>
      <dgm:spPr/>
      <dgm:t>
        <a:bodyPr/>
        <a:lstStyle/>
        <a:p>
          <a:r>
            <a:rPr lang="en-US"/>
            <a:t>Teachers and Principal could do more to make school safe. 50%</a:t>
          </a:r>
        </a:p>
      </dgm:t>
    </dgm:pt>
    <dgm:pt modelId="{F4CBAE21-A9D9-48F9-939B-F897635C7210}" type="parTrans" cxnId="{113F45BC-24E3-4425-8224-4E316C8CDCAD}">
      <dgm:prSet/>
      <dgm:spPr/>
      <dgm:t>
        <a:bodyPr/>
        <a:lstStyle/>
        <a:p>
          <a:endParaRPr lang="en-US"/>
        </a:p>
      </dgm:t>
    </dgm:pt>
    <dgm:pt modelId="{A909B924-39FF-44B9-B902-D610EA165591}" type="sibTrans" cxnId="{113F45BC-24E3-4425-8224-4E316C8CDCAD}">
      <dgm:prSet/>
      <dgm:spPr/>
      <dgm:t>
        <a:bodyPr/>
        <a:lstStyle/>
        <a:p>
          <a:endParaRPr lang="en-US"/>
        </a:p>
      </dgm:t>
    </dgm:pt>
    <dgm:pt modelId="{F1E0B783-F9D7-49F0-A572-0D5184DBC707}">
      <dgm:prSet/>
      <dgm:spPr/>
      <dgm:t>
        <a:bodyPr/>
        <a:lstStyle/>
        <a:p>
          <a:r>
            <a:rPr lang="en-US"/>
            <a:t>Let me know if child has behavior problem. 71%</a:t>
          </a:r>
        </a:p>
      </dgm:t>
    </dgm:pt>
    <dgm:pt modelId="{4524629A-B226-4D97-BDD5-E0940FF102D8}" type="parTrans" cxnId="{40D3F9CC-932F-4855-ADA5-627EFFFB926D}">
      <dgm:prSet/>
      <dgm:spPr/>
      <dgm:t>
        <a:bodyPr/>
        <a:lstStyle/>
        <a:p>
          <a:endParaRPr lang="en-US"/>
        </a:p>
      </dgm:t>
    </dgm:pt>
    <dgm:pt modelId="{779EF4CA-3599-41F2-B309-708D46C8DDA4}" type="sibTrans" cxnId="{40D3F9CC-932F-4855-ADA5-627EFFFB926D}">
      <dgm:prSet/>
      <dgm:spPr/>
      <dgm:t>
        <a:bodyPr/>
        <a:lstStyle/>
        <a:p>
          <a:endParaRPr lang="en-US"/>
        </a:p>
      </dgm:t>
    </dgm:pt>
    <dgm:pt modelId="{69E6E497-DC2A-5B4D-BBC8-74816E5FC08D}" type="pres">
      <dgm:prSet presAssocID="{9CA23E2B-507C-4E74-807C-27E8D65615D2}" presName="diagram" presStyleCnt="0">
        <dgm:presLayoutVars>
          <dgm:dir/>
          <dgm:resizeHandles val="exact"/>
        </dgm:presLayoutVars>
      </dgm:prSet>
      <dgm:spPr/>
    </dgm:pt>
    <dgm:pt modelId="{64CD9238-A36D-264F-8BC8-B56F27AC8A13}" type="pres">
      <dgm:prSet presAssocID="{65178457-A13C-46E0-BD93-3C016B1A2601}" presName="node" presStyleLbl="node1" presStyleIdx="0" presStyleCnt="5">
        <dgm:presLayoutVars>
          <dgm:bulletEnabled val="1"/>
        </dgm:presLayoutVars>
      </dgm:prSet>
      <dgm:spPr/>
    </dgm:pt>
    <dgm:pt modelId="{0F4F305E-5040-184E-93E9-D71DD5F3141B}" type="pres">
      <dgm:prSet presAssocID="{341CFB23-8D24-421E-A9A8-564388E9E4FA}" presName="sibTrans" presStyleCnt="0"/>
      <dgm:spPr/>
    </dgm:pt>
    <dgm:pt modelId="{D6F83467-31AC-7A4D-A425-D3F68DF5BA23}" type="pres">
      <dgm:prSet presAssocID="{5729F7EB-3625-4FC4-A303-E4BEC2AE7DD4}" presName="node" presStyleLbl="node1" presStyleIdx="1" presStyleCnt="5">
        <dgm:presLayoutVars>
          <dgm:bulletEnabled val="1"/>
        </dgm:presLayoutVars>
      </dgm:prSet>
      <dgm:spPr/>
    </dgm:pt>
    <dgm:pt modelId="{56B4DD7D-BDE3-BE4E-9886-EB0CCB9E6D6B}" type="pres">
      <dgm:prSet presAssocID="{710D4C86-06F8-4756-94DE-1D6191D836FD}" presName="sibTrans" presStyleCnt="0"/>
      <dgm:spPr/>
    </dgm:pt>
    <dgm:pt modelId="{B3D33EB0-0D14-2E4A-8F99-FBA2842FBC8D}" type="pres">
      <dgm:prSet presAssocID="{0F31FF09-1DF8-4D03-BCB3-2BDB1CD13788}" presName="node" presStyleLbl="node1" presStyleIdx="2" presStyleCnt="5">
        <dgm:presLayoutVars>
          <dgm:bulletEnabled val="1"/>
        </dgm:presLayoutVars>
      </dgm:prSet>
      <dgm:spPr/>
    </dgm:pt>
    <dgm:pt modelId="{A8CBA5CD-3DFF-9D4C-9973-254E02C3197E}" type="pres">
      <dgm:prSet presAssocID="{8AB7A732-99C0-4185-A670-53B8A35CFFF2}" presName="sibTrans" presStyleCnt="0"/>
      <dgm:spPr/>
    </dgm:pt>
    <dgm:pt modelId="{6BECE4F1-11A5-E146-96C0-33EB4A44AD8C}" type="pres">
      <dgm:prSet presAssocID="{DEC55E23-B6EE-41E2-B9F1-F685678B4FE7}" presName="node" presStyleLbl="node1" presStyleIdx="3" presStyleCnt="5">
        <dgm:presLayoutVars>
          <dgm:bulletEnabled val="1"/>
        </dgm:presLayoutVars>
      </dgm:prSet>
      <dgm:spPr/>
    </dgm:pt>
    <dgm:pt modelId="{2446822D-F8C4-E847-9836-B4A46E54E08F}" type="pres">
      <dgm:prSet presAssocID="{A909B924-39FF-44B9-B902-D610EA165591}" presName="sibTrans" presStyleCnt="0"/>
      <dgm:spPr/>
    </dgm:pt>
    <dgm:pt modelId="{77D422CA-4822-A44C-B8E5-42F95C02E1EF}" type="pres">
      <dgm:prSet presAssocID="{F1E0B783-F9D7-49F0-A572-0D5184DBC707}" presName="node" presStyleLbl="node1" presStyleIdx="4" presStyleCnt="5">
        <dgm:presLayoutVars>
          <dgm:bulletEnabled val="1"/>
        </dgm:presLayoutVars>
      </dgm:prSet>
      <dgm:spPr/>
    </dgm:pt>
  </dgm:ptLst>
  <dgm:cxnLst>
    <dgm:cxn modelId="{E82EC203-12F4-4353-A453-DC7E2D19D6A5}" srcId="{9CA23E2B-507C-4E74-807C-27E8D65615D2}" destId="{65178457-A13C-46E0-BD93-3C016B1A2601}" srcOrd="0" destOrd="0" parTransId="{89201871-BA99-4DA4-8747-2797A55430B5}" sibTransId="{341CFB23-8D24-421E-A9A8-564388E9E4FA}"/>
    <dgm:cxn modelId="{D852AA55-E848-BB4A-901C-05ABC5D23C9F}" type="presOf" srcId="{0F31FF09-1DF8-4D03-BCB3-2BDB1CD13788}" destId="{B3D33EB0-0D14-2E4A-8F99-FBA2842FBC8D}" srcOrd="0" destOrd="0" presId="urn:microsoft.com/office/officeart/2005/8/layout/default"/>
    <dgm:cxn modelId="{AC7D585C-3A15-3F4E-B71C-05063B72B218}" type="presOf" srcId="{F1E0B783-F9D7-49F0-A572-0D5184DBC707}" destId="{77D422CA-4822-A44C-B8E5-42F95C02E1EF}" srcOrd="0" destOrd="0" presId="urn:microsoft.com/office/officeart/2005/8/layout/default"/>
    <dgm:cxn modelId="{0F5D647D-EED3-1143-9107-8B6B6D6A9D91}" type="presOf" srcId="{DEC55E23-B6EE-41E2-B9F1-F685678B4FE7}" destId="{6BECE4F1-11A5-E146-96C0-33EB4A44AD8C}" srcOrd="0" destOrd="0" presId="urn:microsoft.com/office/officeart/2005/8/layout/default"/>
    <dgm:cxn modelId="{186CC29B-351B-F849-A040-CCF73F034176}" type="presOf" srcId="{65178457-A13C-46E0-BD93-3C016B1A2601}" destId="{64CD9238-A36D-264F-8BC8-B56F27AC8A13}" srcOrd="0" destOrd="0" presId="urn:microsoft.com/office/officeart/2005/8/layout/default"/>
    <dgm:cxn modelId="{A7BA8AA7-1119-40D6-AE88-288CE45B00AD}" srcId="{9CA23E2B-507C-4E74-807C-27E8D65615D2}" destId="{0F31FF09-1DF8-4D03-BCB3-2BDB1CD13788}" srcOrd="2" destOrd="0" parTransId="{1550048F-C872-4078-895F-F917556C1E49}" sibTransId="{8AB7A732-99C0-4185-A670-53B8A35CFFF2}"/>
    <dgm:cxn modelId="{113F45BC-24E3-4425-8224-4E316C8CDCAD}" srcId="{9CA23E2B-507C-4E74-807C-27E8D65615D2}" destId="{DEC55E23-B6EE-41E2-B9F1-F685678B4FE7}" srcOrd="3" destOrd="0" parTransId="{F4CBAE21-A9D9-48F9-939B-F897635C7210}" sibTransId="{A909B924-39FF-44B9-B902-D610EA165591}"/>
    <dgm:cxn modelId="{40D3F9CC-932F-4855-ADA5-627EFFFB926D}" srcId="{9CA23E2B-507C-4E74-807C-27E8D65615D2}" destId="{F1E0B783-F9D7-49F0-A572-0D5184DBC707}" srcOrd="4" destOrd="0" parTransId="{4524629A-B226-4D97-BDD5-E0940FF102D8}" sibTransId="{779EF4CA-3599-41F2-B309-708D46C8DDA4}"/>
    <dgm:cxn modelId="{A3D837DB-BF6C-8540-8950-A977790DF9A6}" type="presOf" srcId="{5729F7EB-3625-4FC4-A303-E4BEC2AE7DD4}" destId="{D6F83467-31AC-7A4D-A425-D3F68DF5BA23}" srcOrd="0" destOrd="0" presId="urn:microsoft.com/office/officeart/2005/8/layout/default"/>
    <dgm:cxn modelId="{93EECEF9-DFCD-1947-AF67-C7D6D488D6FF}" type="presOf" srcId="{9CA23E2B-507C-4E74-807C-27E8D65615D2}" destId="{69E6E497-DC2A-5B4D-BBC8-74816E5FC08D}" srcOrd="0" destOrd="0" presId="urn:microsoft.com/office/officeart/2005/8/layout/default"/>
    <dgm:cxn modelId="{B3F8D0FB-74C0-4402-AE13-BAB0444200D0}" srcId="{9CA23E2B-507C-4E74-807C-27E8D65615D2}" destId="{5729F7EB-3625-4FC4-A303-E4BEC2AE7DD4}" srcOrd="1" destOrd="0" parTransId="{FB69A493-DAC6-422B-9242-4A652BD2E30C}" sibTransId="{710D4C86-06F8-4756-94DE-1D6191D836FD}"/>
    <dgm:cxn modelId="{921C304E-3168-D04A-AD6E-B7B85443EB9F}" type="presParOf" srcId="{69E6E497-DC2A-5B4D-BBC8-74816E5FC08D}" destId="{64CD9238-A36D-264F-8BC8-B56F27AC8A13}" srcOrd="0" destOrd="0" presId="urn:microsoft.com/office/officeart/2005/8/layout/default"/>
    <dgm:cxn modelId="{C96F5DD4-FF72-3741-B0A4-2F6ADF6161D4}" type="presParOf" srcId="{69E6E497-DC2A-5B4D-BBC8-74816E5FC08D}" destId="{0F4F305E-5040-184E-93E9-D71DD5F3141B}" srcOrd="1" destOrd="0" presId="urn:microsoft.com/office/officeart/2005/8/layout/default"/>
    <dgm:cxn modelId="{9F123A49-DA93-2E4E-9DC6-28AB8F6C8A42}" type="presParOf" srcId="{69E6E497-DC2A-5B4D-BBC8-74816E5FC08D}" destId="{D6F83467-31AC-7A4D-A425-D3F68DF5BA23}" srcOrd="2" destOrd="0" presId="urn:microsoft.com/office/officeart/2005/8/layout/default"/>
    <dgm:cxn modelId="{E7DADD7B-B90C-FB4F-AD25-64244179D41C}" type="presParOf" srcId="{69E6E497-DC2A-5B4D-BBC8-74816E5FC08D}" destId="{56B4DD7D-BDE3-BE4E-9886-EB0CCB9E6D6B}" srcOrd="3" destOrd="0" presId="urn:microsoft.com/office/officeart/2005/8/layout/default"/>
    <dgm:cxn modelId="{5A32CD4E-4511-D148-BE4D-DCEA7933B94C}" type="presParOf" srcId="{69E6E497-DC2A-5B4D-BBC8-74816E5FC08D}" destId="{B3D33EB0-0D14-2E4A-8F99-FBA2842FBC8D}" srcOrd="4" destOrd="0" presId="urn:microsoft.com/office/officeart/2005/8/layout/default"/>
    <dgm:cxn modelId="{906650EF-703F-DF4B-9029-606C523693B9}" type="presParOf" srcId="{69E6E497-DC2A-5B4D-BBC8-74816E5FC08D}" destId="{A8CBA5CD-3DFF-9D4C-9973-254E02C3197E}" srcOrd="5" destOrd="0" presId="urn:microsoft.com/office/officeart/2005/8/layout/default"/>
    <dgm:cxn modelId="{646E602F-53E1-624D-AB19-9006092C9C62}" type="presParOf" srcId="{69E6E497-DC2A-5B4D-BBC8-74816E5FC08D}" destId="{6BECE4F1-11A5-E146-96C0-33EB4A44AD8C}" srcOrd="6" destOrd="0" presId="urn:microsoft.com/office/officeart/2005/8/layout/default"/>
    <dgm:cxn modelId="{45D5AB44-9868-884A-A555-BA1812CAD373}" type="presParOf" srcId="{69E6E497-DC2A-5B4D-BBC8-74816E5FC08D}" destId="{2446822D-F8C4-E847-9836-B4A46E54E08F}" srcOrd="7" destOrd="0" presId="urn:microsoft.com/office/officeart/2005/8/layout/default"/>
    <dgm:cxn modelId="{C34EA2E6-C350-B243-A435-FD1516A2E9B3}" type="presParOf" srcId="{69E6E497-DC2A-5B4D-BBC8-74816E5FC08D}" destId="{77D422CA-4822-A44C-B8E5-42F95C02E1E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5E2941B-6EDA-4E18-B5AB-B5DE90CDDAF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F86951-CAA6-4401-9990-759F77241557}">
      <dgm:prSet/>
      <dgm:spPr/>
      <dgm:t>
        <a:bodyPr/>
        <a:lstStyle/>
        <a:p>
          <a:r>
            <a:rPr lang="en-US" baseline="0"/>
            <a:t>Teachers respect me 90%</a:t>
          </a:r>
          <a:endParaRPr lang="en-US"/>
        </a:p>
      </dgm:t>
    </dgm:pt>
    <dgm:pt modelId="{CE561166-91E2-4C5B-B802-0C704AFFBB5B}" type="parTrans" cxnId="{48350981-0035-43DA-BD5E-55538122A263}">
      <dgm:prSet/>
      <dgm:spPr/>
      <dgm:t>
        <a:bodyPr/>
        <a:lstStyle/>
        <a:p>
          <a:endParaRPr lang="en-US"/>
        </a:p>
      </dgm:t>
    </dgm:pt>
    <dgm:pt modelId="{99CF8BFC-B540-4738-B8CB-76171C1B3205}" type="sibTrans" cxnId="{48350981-0035-43DA-BD5E-55538122A263}">
      <dgm:prSet/>
      <dgm:spPr/>
      <dgm:t>
        <a:bodyPr/>
        <a:lstStyle/>
        <a:p>
          <a:endParaRPr lang="en-US"/>
        </a:p>
      </dgm:t>
    </dgm:pt>
    <dgm:pt modelId="{1B9DBE06-F213-4729-B146-703FF2E3C77F}">
      <dgm:prSet/>
      <dgm:spPr/>
      <dgm:t>
        <a:bodyPr/>
        <a:lstStyle/>
        <a:p>
          <a:r>
            <a:rPr lang="en-US" baseline="0"/>
            <a:t>Teachers do their best to help my child learn 89%</a:t>
          </a:r>
          <a:endParaRPr lang="en-US"/>
        </a:p>
      </dgm:t>
    </dgm:pt>
    <dgm:pt modelId="{5CD399D4-EE8E-44FF-BCB9-42185EFF920F}" type="parTrans" cxnId="{5C033954-9340-4F5C-A15E-B9971257C61B}">
      <dgm:prSet/>
      <dgm:spPr/>
      <dgm:t>
        <a:bodyPr/>
        <a:lstStyle/>
        <a:p>
          <a:endParaRPr lang="en-US"/>
        </a:p>
      </dgm:t>
    </dgm:pt>
    <dgm:pt modelId="{0EE7AE25-FD9E-4E67-BBAD-BBA22224E28D}" type="sibTrans" cxnId="{5C033954-9340-4F5C-A15E-B9971257C61B}">
      <dgm:prSet/>
      <dgm:spPr/>
      <dgm:t>
        <a:bodyPr/>
        <a:lstStyle/>
        <a:p>
          <a:endParaRPr lang="en-US"/>
        </a:p>
      </dgm:t>
    </dgm:pt>
    <dgm:pt modelId="{CE948410-CF62-4984-9BA7-7CA2964D5C0E}">
      <dgm:prSet/>
      <dgm:spPr/>
      <dgm:t>
        <a:bodyPr/>
        <a:lstStyle/>
        <a:p>
          <a:r>
            <a:rPr lang="en-US" baseline="0"/>
            <a:t>Teachers have my child’s best interests in mind 91%</a:t>
          </a:r>
          <a:endParaRPr lang="en-US"/>
        </a:p>
      </dgm:t>
    </dgm:pt>
    <dgm:pt modelId="{AE497D2E-583C-4C2D-B43D-434E93D4BEB1}" type="parTrans" cxnId="{253327EE-C9BC-480B-8C7C-D38681DFD22A}">
      <dgm:prSet/>
      <dgm:spPr/>
      <dgm:t>
        <a:bodyPr/>
        <a:lstStyle/>
        <a:p>
          <a:endParaRPr lang="en-US"/>
        </a:p>
      </dgm:t>
    </dgm:pt>
    <dgm:pt modelId="{EF63B120-2834-4F3C-B446-DB23C863CEE4}" type="sibTrans" cxnId="{253327EE-C9BC-480B-8C7C-D38681DFD22A}">
      <dgm:prSet/>
      <dgm:spPr/>
      <dgm:t>
        <a:bodyPr/>
        <a:lstStyle/>
        <a:p>
          <a:endParaRPr lang="en-US"/>
        </a:p>
      </dgm:t>
    </dgm:pt>
    <dgm:pt modelId="{87883E1F-D988-4985-9C29-33E9410716F7}">
      <dgm:prSet/>
      <dgm:spPr/>
      <dgm:t>
        <a:bodyPr/>
        <a:lstStyle/>
        <a:p>
          <a:r>
            <a:rPr lang="en-US" baseline="0"/>
            <a:t>Comfortable sharing my concerns with teachers. 86%</a:t>
          </a:r>
          <a:endParaRPr lang="en-US"/>
        </a:p>
      </dgm:t>
    </dgm:pt>
    <dgm:pt modelId="{2B5CF9E4-AF37-414C-9148-510C7FD17364}" type="parTrans" cxnId="{561872AD-43FF-4264-8AAE-AFDEE357715B}">
      <dgm:prSet/>
      <dgm:spPr/>
      <dgm:t>
        <a:bodyPr/>
        <a:lstStyle/>
        <a:p>
          <a:endParaRPr lang="en-US"/>
        </a:p>
      </dgm:t>
    </dgm:pt>
    <dgm:pt modelId="{13E3AA56-2AB5-4E41-B563-00D4F785C611}" type="sibTrans" cxnId="{561872AD-43FF-4264-8AAE-AFDEE357715B}">
      <dgm:prSet/>
      <dgm:spPr/>
      <dgm:t>
        <a:bodyPr/>
        <a:lstStyle/>
        <a:p>
          <a:endParaRPr lang="en-US"/>
        </a:p>
      </dgm:t>
    </dgm:pt>
    <dgm:pt modelId="{2A36DCF7-BDBC-E346-B15B-A3B2B6D4700F}" type="pres">
      <dgm:prSet presAssocID="{05E2941B-6EDA-4E18-B5AB-B5DE90CDDAF8}" presName="diagram" presStyleCnt="0">
        <dgm:presLayoutVars>
          <dgm:dir/>
          <dgm:resizeHandles val="exact"/>
        </dgm:presLayoutVars>
      </dgm:prSet>
      <dgm:spPr/>
    </dgm:pt>
    <dgm:pt modelId="{9F3A42B3-EFDE-9840-8404-6C3D5BC969C8}" type="pres">
      <dgm:prSet presAssocID="{27F86951-CAA6-4401-9990-759F77241557}" presName="node" presStyleLbl="node1" presStyleIdx="0" presStyleCnt="4">
        <dgm:presLayoutVars>
          <dgm:bulletEnabled val="1"/>
        </dgm:presLayoutVars>
      </dgm:prSet>
      <dgm:spPr/>
    </dgm:pt>
    <dgm:pt modelId="{63ABAE5C-C09D-B941-867C-22EC4348D9EE}" type="pres">
      <dgm:prSet presAssocID="{99CF8BFC-B540-4738-B8CB-76171C1B3205}" presName="sibTrans" presStyleCnt="0"/>
      <dgm:spPr/>
    </dgm:pt>
    <dgm:pt modelId="{4DFF11BE-10FA-A74E-B02F-D17A2F40D81D}" type="pres">
      <dgm:prSet presAssocID="{1B9DBE06-F213-4729-B146-703FF2E3C77F}" presName="node" presStyleLbl="node1" presStyleIdx="1" presStyleCnt="4">
        <dgm:presLayoutVars>
          <dgm:bulletEnabled val="1"/>
        </dgm:presLayoutVars>
      </dgm:prSet>
      <dgm:spPr/>
    </dgm:pt>
    <dgm:pt modelId="{1B2C67E9-B5DD-2643-9E90-D486EB3CA711}" type="pres">
      <dgm:prSet presAssocID="{0EE7AE25-FD9E-4E67-BBAD-BBA22224E28D}" presName="sibTrans" presStyleCnt="0"/>
      <dgm:spPr/>
    </dgm:pt>
    <dgm:pt modelId="{2ED8DE7E-787C-EE41-B3BD-0CAACE9BE738}" type="pres">
      <dgm:prSet presAssocID="{CE948410-CF62-4984-9BA7-7CA2964D5C0E}" presName="node" presStyleLbl="node1" presStyleIdx="2" presStyleCnt="4">
        <dgm:presLayoutVars>
          <dgm:bulletEnabled val="1"/>
        </dgm:presLayoutVars>
      </dgm:prSet>
      <dgm:spPr/>
    </dgm:pt>
    <dgm:pt modelId="{458B196B-9693-0544-ABC0-4BA38DCA0423}" type="pres">
      <dgm:prSet presAssocID="{EF63B120-2834-4F3C-B446-DB23C863CEE4}" presName="sibTrans" presStyleCnt="0"/>
      <dgm:spPr/>
    </dgm:pt>
    <dgm:pt modelId="{905063A1-1C17-344A-80AC-BF64051E2CC2}" type="pres">
      <dgm:prSet presAssocID="{87883E1F-D988-4985-9C29-33E9410716F7}" presName="node" presStyleLbl="node1" presStyleIdx="3" presStyleCnt="4">
        <dgm:presLayoutVars>
          <dgm:bulletEnabled val="1"/>
        </dgm:presLayoutVars>
      </dgm:prSet>
      <dgm:spPr/>
    </dgm:pt>
  </dgm:ptLst>
  <dgm:cxnLst>
    <dgm:cxn modelId="{52B81B2A-8C97-5940-8710-E58CDAD0147E}" type="presOf" srcId="{87883E1F-D988-4985-9C29-33E9410716F7}" destId="{905063A1-1C17-344A-80AC-BF64051E2CC2}" srcOrd="0" destOrd="0" presId="urn:microsoft.com/office/officeart/2005/8/layout/default"/>
    <dgm:cxn modelId="{5C033954-9340-4F5C-A15E-B9971257C61B}" srcId="{05E2941B-6EDA-4E18-B5AB-B5DE90CDDAF8}" destId="{1B9DBE06-F213-4729-B146-703FF2E3C77F}" srcOrd="1" destOrd="0" parTransId="{5CD399D4-EE8E-44FF-BCB9-42185EFF920F}" sibTransId="{0EE7AE25-FD9E-4E67-BBAD-BBA22224E28D}"/>
    <dgm:cxn modelId="{A0707A67-14D1-F642-82D0-0ED847BEDBAC}" type="presOf" srcId="{27F86951-CAA6-4401-9990-759F77241557}" destId="{9F3A42B3-EFDE-9840-8404-6C3D5BC969C8}" srcOrd="0" destOrd="0" presId="urn:microsoft.com/office/officeart/2005/8/layout/default"/>
    <dgm:cxn modelId="{48350981-0035-43DA-BD5E-55538122A263}" srcId="{05E2941B-6EDA-4E18-B5AB-B5DE90CDDAF8}" destId="{27F86951-CAA6-4401-9990-759F77241557}" srcOrd="0" destOrd="0" parTransId="{CE561166-91E2-4C5B-B802-0C704AFFBB5B}" sibTransId="{99CF8BFC-B540-4738-B8CB-76171C1B3205}"/>
    <dgm:cxn modelId="{76C9E483-0A8E-4D4F-84A9-3AB42FD8AD13}" type="presOf" srcId="{1B9DBE06-F213-4729-B146-703FF2E3C77F}" destId="{4DFF11BE-10FA-A74E-B02F-D17A2F40D81D}" srcOrd="0" destOrd="0" presId="urn:microsoft.com/office/officeart/2005/8/layout/default"/>
    <dgm:cxn modelId="{561872AD-43FF-4264-8AAE-AFDEE357715B}" srcId="{05E2941B-6EDA-4E18-B5AB-B5DE90CDDAF8}" destId="{87883E1F-D988-4985-9C29-33E9410716F7}" srcOrd="3" destOrd="0" parTransId="{2B5CF9E4-AF37-414C-9148-510C7FD17364}" sibTransId="{13E3AA56-2AB5-4E41-B563-00D4F785C611}"/>
    <dgm:cxn modelId="{C04077B2-F9BF-7244-9713-AB67CC65E86F}" type="presOf" srcId="{05E2941B-6EDA-4E18-B5AB-B5DE90CDDAF8}" destId="{2A36DCF7-BDBC-E346-B15B-A3B2B6D4700F}" srcOrd="0" destOrd="0" presId="urn:microsoft.com/office/officeart/2005/8/layout/default"/>
    <dgm:cxn modelId="{AA386BBA-0A60-264D-9C0E-1F9AB73D5C64}" type="presOf" srcId="{CE948410-CF62-4984-9BA7-7CA2964D5C0E}" destId="{2ED8DE7E-787C-EE41-B3BD-0CAACE9BE738}" srcOrd="0" destOrd="0" presId="urn:microsoft.com/office/officeart/2005/8/layout/default"/>
    <dgm:cxn modelId="{253327EE-C9BC-480B-8C7C-D38681DFD22A}" srcId="{05E2941B-6EDA-4E18-B5AB-B5DE90CDDAF8}" destId="{CE948410-CF62-4984-9BA7-7CA2964D5C0E}" srcOrd="2" destOrd="0" parTransId="{AE497D2E-583C-4C2D-B43D-434E93D4BEB1}" sibTransId="{EF63B120-2834-4F3C-B446-DB23C863CEE4}"/>
    <dgm:cxn modelId="{05129D7F-A119-C741-A04E-AC780AF8401C}" type="presParOf" srcId="{2A36DCF7-BDBC-E346-B15B-A3B2B6D4700F}" destId="{9F3A42B3-EFDE-9840-8404-6C3D5BC969C8}" srcOrd="0" destOrd="0" presId="urn:microsoft.com/office/officeart/2005/8/layout/default"/>
    <dgm:cxn modelId="{A5AD6D16-B424-D94E-955F-9A12AE04DDF6}" type="presParOf" srcId="{2A36DCF7-BDBC-E346-B15B-A3B2B6D4700F}" destId="{63ABAE5C-C09D-B941-867C-22EC4348D9EE}" srcOrd="1" destOrd="0" presId="urn:microsoft.com/office/officeart/2005/8/layout/default"/>
    <dgm:cxn modelId="{5772D8DC-A51E-3048-9500-317DA188E0F7}" type="presParOf" srcId="{2A36DCF7-BDBC-E346-B15B-A3B2B6D4700F}" destId="{4DFF11BE-10FA-A74E-B02F-D17A2F40D81D}" srcOrd="2" destOrd="0" presId="urn:microsoft.com/office/officeart/2005/8/layout/default"/>
    <dgm:cxn modelId="{4F79869B-79D6-C24F-BDB5-33DDD18404DB}" type="presParOf" srcId="{2A36DCF7-BDBC-E346-B15B-A3B2B6D4700F}" destId="{1B2C67E9-B5DD-2643-9E90-D486EB3CA711}" srcOrd="3" destOrd="0" presId="urn:microsoft.com/office/officeart/2005/8/layout/default"/>
    <dgm:cxn modelId="{650F1AFB-E775-F145-A775-542B24A3D217}" type="presParOf" srcId="{2A36DCF7-BDBC-E346-B15B-A3B2B6D4700F}" destId="{2ED8DE7E-787C-EE41-B3BD-0CAACE9BE738}" srcOrd="4" destOrd="0" presId="urn:microsoft.com/office/officeart/2005/8/layout/default"/>
    <dgm:cxn modelId="{F08E486B-AF1C-2E4A-873E-793E67B3AA53}" type="presParOf" srcId="{2A36DCF7-BDBC-E346-B15B-A3B2B6D4700F}" destId="{458B196B-9693-0544-ABC0-4BA38DCA0423}" srcOrd="5" destOrd="0" presId="urn:microsoft.com/office/officeart/2005/8/layout/default"/>
    <dgm:cxn modelId="{1D317164-2C41-544F-9588-2ECE917E7CE1}" type="presParOf" srcId="{2A36DCF7-BDBC-E346-B15B-A3B2B6D4700F}" destId="{905063A1-1C17-344A-80AC-BF64051E2CC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C3A2DB3-E7A8-48BA-B64D-378A9E03601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7920C11-51DC-4B43-91BD-A0F6CF339847}">
      <dgm:prSet/>
      <dgm:spPr/>
      <dgm:t>
        <a:bodyPr/>
        <a:lstStyle/>
        <a:p>
          <a:r>
            <a:rPr lang="en-US" baseline="0"/>
            <a:t>Classroom 83% good or excellent</a:t>
          </a:r>
          <a:endParaRPr lang="en-US"/>
        </a:p>
      </dgm:t>
    </dgm:pt>
    <dgm:pt modelId="{DFE6A6D7-4722-4614-9F3A-65B79FBBD8AE}" type="parTrans" cxnId="{1DF25E2A-AE42-4C9F-B8FA-BA1A17DC9483}">
      <dgm:prSet/>
      <dgm:spPr/>
      <dgm:t>
        <a:bodyPr/>
        <a:lstStyle/>
        <a:p>
          <a:endParaRPr lang="en-US"/>
        </a:p>
      </dgm:t>
    </dgm:pt>
    <dgm:pt modelId="{EA7C56A9-5F57-412C-8341-CB54206DD58D}" type="sibTrans" cxnId="{1DF25E2A-AE42-4C9F-B8FA-BA1A17DC9483}">
      <dgm:prSet/>
      <dgm:spPr/>
      <dgm:t>
        <a:bodyPr/>
        <a:lstStyle/>
        <a:p>
          <a:endParaRPr lang="en-US"/>
        </a:p>
      </dgm:t>
    </dgm:pt>
    <dgm:pt modelId="{5D81609E-55CA-4CBF-98AC-D95D28517759}">
      <dgm:prSet/>
      <dgm:spPr/>
      <dgm:t>
        <a:bodyPr/>
        <a:lstStyle/>
        <a:p>
          <a:r>
            <a:rPr lang="en-US" baseline="0"/>
            <a:t>Computer labs. 82% good or excellent</a:t>
          </a:r>
          <a:endParaRPr lang="en-US"/>
        </a:p>
      </dgm:t>
    </dgm:pt>
    <dgm:pt modelId="{491656B2-813E-4537-9000-894FF51ED368}" type="parTrans" cxnId="{1ACE80D7-1DA8-4160-9E55-863808591161}">
      <dgm:prSet/>
      <dgm:spPr/>
      <dgm:t>
        <a:bodyPr/>
        <a:lstStyle/>
        <a:p>
          <a:endParaRPr lang="en-US"/>
        </a:p>
      </dgm:t>
    </dgm:pt>
    <dgm:pt modelId="{4F4915AA-FBBE-4A09-8AD1-315243DC62F2}" type="sibTrans" cxnId="{1ACE80D7-1DA8-4160-9E55-863808591161}">
      <dgm:prSet/>
      <dgm:spPr/>
      <dgm:t>
        <a:bodyPr/>
        <a:lstStyle/>
        <a:p>
          <a:endParaRPr lang="en-US"/>
        </a:p>
      </dgm:t>
    </dgm:pt>
    <dgm:pt modelId="{8C43B024-10AE-4D8A-B78F-42842749250C}">
      <dgm:prSet/>
      <dgm:spPr/>
      <dgm:t>
        <a:bodyPr/>
        <a:lstStyle/>
        <a:p>
          <a:r>
            <a:rPr lang="en-US" baseline="0"/>
            <a:t>Gym 90% good or excellent</a:t>
          </a:r>
          <a:endParaRPr lang="en-US"/>
        </a:p>
      </dgm:t>
    </dgm:pt>
    <dgm:pt modelId="{B890D75E-CD81-4D99-B205-874B37CBDCA7}" type="parTrans" cxnId="{25CC302C-4A9E-495B-9D4B-44246A54F9DF}">
      <dgm:prSet/>
      <dgm:spPr/>
      <dgm:t>
        <a:bodyPr/>
        <a:lstStyle/>
        <a:p>
          <a:endParaRPr lang="en-US"/>
        </a:p>
      </dgm:t>
    </dgm:pt>
    <dgm:pt modelId="{0C87F87C-6630-412C-A772-052C157F62A5}" type="sibTrans" cxnId="{25CC302C-4A9E-495B-9D4B-44246A54F9DF}">
      <dgm:prSet/>
      <dgm:spPr/>
      <dgm:t>
        <a:bodyPr/>
        <a:lstStyle/>
        <a:p>
          <a:endParaRPr lang="en-US"/>
        </a:p>
      </dgm:t>
    </dgm:pt>
    <dgm:pt modelId="{A8A2306A-0241-4A7C-8509-0CA04B6CF550}">
      <dgm:prSet/>
      <dgm:spPr/>
      <dgm:t>
        <a:bodyPr/>
        <a:lstStyle/>
        <a:p>
          <a:r>
            <a:rPr lang="en-US" baseline="0"/>
            <a:t>Library 91% good or excellent</a:t>
          </a:r>
          <a:endParaRPr lang="en-US"/>
        </a:p>
      </dgm:t>
    </dgm:pt>
    <dgm:pt modelId="{0FE35AEE-DFD0-451A-88BD-B6D04D161AF0}" type="parTrans" cxnId="{6F31287F-2575-4442-9468-60FE87A56093}">
      <dgm:prSet/>
      <dgm:spPr/>
      <dgm:t>
        <a:bodyPr/>
        <a:lstStyle/>
        <a:p>
          <a:endParaRPr lang="en-US"/>
        </a:p>
      </dgm:t>
    </dgm:pt>
    <dgm:pt modelId="{9FD8A93C-32F7-4CF8-B685-526885CF844C}" type="sibTrans" cxnId="{6F31287F-2575-4442-9468-60FE87A56093}">
      <dgm:prSet/>
      <dgm:spPr/>
      <dgm:t>
        <a:bodyPr/>
        <a:lstStyle/>
        <a:p>
          <a:endParaRPr lang="en-US"/>
        </a:p>
      </dgm:t>
    </dgm:pt>
    <dgm:pt modelId="{64A091D3-4A37-4EAE-916B-448F0175428A}">
      <dgm:prSet/>
      <dgm:spPr/>
      <dgm:t>
        <a:bodyPr/>
        <a:lstStyle/>
        <a:p>
          <a:r>
            <a:rPr lang="en-US" baseline="0"/>
            <a:t>Food services 69% good or excellent</a:t>
          </a:r>
          <a:endParaRPr lang="en-US"/>
        </a:p>
      </dgm:t>
    </dgm:pt>
    <dgm:pt modelId="{5014D93E-F917-4A3B-B259-9319741D283E}" type="parTrans" cxnId="{7C35E149-E9A5-425E-895A-E8DC06B7623D}">
      <dgm:prSet/>
      <dgm:spPr/>
      <dgm:t>
        <a:bodyPr/>
        <a:lstStyle/>
        <a:p>
          <a:endParaRPr lang="en-US"/>
        </a:p>
      </dgm:t>
    </dgm:pt>
    <dgm:pt modelId="{C5A91518-1D7B-4477-A698-9B0A6287A47B}" type="sibTrans" cxnId="{7C35E149-E9A5-425E-895A-E8DC06B7623D}">
      <dgm:prSet/>
      <dgm:spPr/>
      <dgm:t>
        <a:bodyPr/>
        <a:lstStyle/>
        <a:p>
          <a:endParaRPr lang="en-US"/>
        </a:p>
      </dgm:t>
    </dgm:pt>
    <dgm:pt modelId="{A74C8D87-A53F-4678-A121-ED620FC49155}">
      <dgm:prSet/>
      <dgm:spPr/>
      <dgm:t>
        <a:bodyPr/>
        <a:lstStyle/>
        <a:p>
          <a:r>
            <a:rPr lang="en-US" baseline="0"/>
            <a:t>Overall cleanliness 89% good or excellent</a:t>
          </a:r>
          <a:endParaRPr lang="en-US"/>
        </a:p>
      </dgm:t>
    </dgm:pt>
    <dgm:pt modelId="{227B253E-02E6-4D06-A0A5-32EAE3C5C845}" type="parTrans" cxnId="{5D64E18A-8B01-49A9-A59B-59B457C3421A}">
      <dgm:prSet/>
      <dgm:spPr/>
      <dgm:t>
        <a:bodyPr/>
        <a:lstStyle/>
        <a:p>
          <a:endParaRPr lang="en-US"/>
        </a:p>
      </dgm:t>
    </dgm:pt>
    <dgm:pt modelId="{F86BF10B-40BB-4808-BCED-9585A13C4862}" type="sibTrans" cxnId="{5D64E18A-8B01-49A9-A59B-59B457C3421A}">
      <dgm:prSet/>
      <dgm:spPr/>
      <dgm:t>
        <a:bodyPr/>
        <a:lstStyle/>
        <a:p>
          <a:endParaRPr lang="en-US"/>
        </a:p>
      </dgm:t>
    </dgm:pt>
    <dgm:pt modelId="{AA5ADA95-6F2C-A54D-8F10-87E3B34CED31}" type="pres">
      <dgm:prSet presAssocID="{FC3A2DB3-E7A8-48BA-B64D-378A9E03601A}" presName="diagram" presStyleCnt="0">
        <dgm:presLayoutVars>
          <dgm:dir/>
          <dgm:resizeHandles val="exact"/>
        </dgm:presLayoutVars>
      </dgm:prSet>
      <dgm:spPr/>
    </dgm:pt>
    <dgm:pt modelId="{3F840848-8BEF-9041-9DA7-D0BC436B89EC}" type="pres">
      <dgm:prSet presAssocID="{87920C11-51DC-4B43-91BD-A0F6CF339847}" presName="node" presStyleLbl="node1" presStyleIdx="0" presStyleCnt="6">
        <dgm:presLayoutVars>
          <dgm:bulletEnabled val="1"/>
        </dgm:presLayoutVars>
      </dgm:prSet>
      <dgm:spPr/>
    </dgm:pt>
    <dgm:pt modelId="{F00C0F2D-16B4-6C40-A879-36CCA72BCE49}" type="pres">
      <dgm:prSet presAssocID="{EA7C56A9-5F57-412C-8341-CB54206DD58D}" presName="sibTrans" presStyleCnt="0"/>
      <dgm:spPr/>
    </dgm:pt>
    <dgm:pt modelId="{22F50183-748F-6040-BD30-7A8050648ADE}" type="pres">
      <dgm:prSet presAssocID="{5D81609E-55CA-4CBF-98AC-D95D28517759}" presName="node" presStyleLbl="node1" presStyleIdx="1" presStyleCnt="6">
        <dgm:presLayoutVars>
          <dgm:bulletEnabled val="1"/>
        </dgm:presLayoutVars>
      </dgm:prSet>
      <dgm:spPr/>
    </dgm:pt>
    <dgm:pt modelId="{8A035528-BAB6-9E43-B404-3E06705C4EE6}" type="pres">
      <dgm:prSet presAssocID="{4F4915AA-FBBE-4A09-8AD1-315243DC62F2}" presName="sibTrans" presStyleCnt="0"/>
      <dgm:spPr/>
    </dgm:pt>
    <dgm:pt modelId="{91D8B837-8C15-904B-A64C-EAF49AAE196C}" type="pres">
      <dgm:prSet presAssocID="{8C43B024-10AE-4D8A-B78F-42842749250C}" presName="node" presStyleLbl="node1" presStyleIdx="2" presStyleCnt="6">
        <dgm:presLayoutVars>
          <dgm:bulletEnabled val="1"/>
        </dgm:presLayoutVars>
      </dgm:prSet>
      <dgm:spPr/>
    </dgm:pt>
    <dgm:pt modelId="{C6622483-70DB-204C-9C12-BF15E26EF260}" type="pres">
      <dgm:prSet presAssocID="{0C87F87C-6630-412C-A772-052C157F62A5}" presName="sibTrans" presStyleCnt="0"/>
      <dgm:spPr/>
    </dgm:pt>
    <dgm:pt modelId="{0E456AA0-8C93-2349-AEA8-D7C7CA43DDAC}" type="pres">
      <dgm:prSet presAssocID="{A8A2306A-0241-4A7C-8509-0CA04B6CF550}" presName="node" presStyleLbl="node1" presStyleIdx="3" presStyleCnt="6">
        <dgm:presLayoutVars>
          <dgm:bulletEnabled val="1"/>
        </dgm:presLayoutVars>
      </dgm:prSet>
      <dgm:spPr/>
    </dgm:pt>
    <dgm:pt modelId="{F08BB5BE-6D0D-A64D-BA35-7B8ED5011FAA}" type="pres">
      <dgm:prSet presAssocID="{9FD8A93C-32F7-4CF8-B685-526885CF844C}" presName="sibTrans" presStyleCnt="0"/>
      <dgm:spPr/>
    </dgm:pt>
    <dgm:pt modelId="{7C7C294A-C2F1-9B4F-84C4-D06E1D2E572E}" type="pres">
      <dgm:prSet presAssocID="{64A091D3-4A37-4EAE-916B-448F0175428A}" presName="node" presStyleLbl="node1" presStyleIdx="4" presStyleCnt="6">
        <dgm:presLayoutVars>
          <dgm:bulletEnabled val="1"/>
        </dgm:presLayoutVars>
      </dgm:prSet>
      <dgm:spPr/>
    </dgm:pt>
    <dgm:pt modelId="{BE393596-4E5B-9E42-B161-895CD7EE02E4}" type="pres">
      <dgm:prSet presAssocID="{C5A91518-1D7B-4477-A698-9B0A6287A47B}" presName="sibTrans" presStyleCnt="0"/>
      <dgm:spPr/>
    </dgm:pt>
    <dgm:pt modelId="{9DE8B1FB-75B1-3640-B796-1567BCB0A63F}" type="pres">
      <dgm:prSet presAssocID="{A74C8D87-A53F-4678-A121-ED620FC49155}" presName="node" presStyleLbl="node1" presStyleIdx="5" presStyleCnt="6">
        <dgm:presLayoutVars>
          <dgm:bulletEnabled val="1"/>
        </dgm:presLayoutVars>
      </dgm:prSet>
      <dgm:spPr/>
    </dgm:pt>
  </dgm:ptLst>
  <dgm:cxnLst>
    <dgm:cxn modelId="{6E970B18-DD6C-654D-B03B-2D64C36D2226}" type="presOf" srcId="{A8A2306A-0241-4A7C-8509-0CA04B6CF550}" destId="{0E456AA0-8C93-2349-AEA8-D7C7CA43DDAC}" srcOrd="0" destOrd="0" presId="urn:microsoft.com/office/officeart/2005/8/layout/default"/>
    <dgm:cxn modelId="{1DF25E2A-AE42-4C9F-B8FA-BA1A17DC9483}" srcId="{FC3A2DB3-E7A8-48BA-B64D-378A9E03601A}" destId="{87920C11-51DC-4B43-91BD-A0F6CF339847}" srcOrd="0" destOrd="0" parTransId="{DFE6A6D7-4722-4614-9F3A-65B79FBBD8AE}" sibTransId="{EA7C56A9-5F57-412C-8341-CB54206DD58D}"/>
    <dgm:cxn modelId="{25CC302C-4A9E-495B-9D4B-44246A54F9DF}" srcId="{FC3A2DB3-E7A8-48BA-B64D-378A9E03601A}" destId="{8C43B024-10AE-4D8A-B78F-42842749250C}" srcOrd="2" destOrd="0" parTransId="{B890D75E-CD81-4D99-B205-874B37CBDCA7}" sibTransId="{0C87F87C-6630-412C-A772-052C157F62A5}"/>
    <dgm:cxn modelId="{65CAD92E-DA8C-574B-8617-5735E03D3A40}" type="presOf" srcId="{64A091D3-4A37-4EAE-916B-448F0175428A}" destId="{7C7C294A-C2F1-9B4F-84C4-D06E1D2E572E}" srcOrd="0" destOrd="0" presId="urn:microsoft.com/office/officeart/2005/8/layout/default"/>
    <dgm:cxn modelId="{7C35E149-E9A5-425E-895A-E8DC06B7623D}" srcId="{FC3A2DB3-E7A8-48BA-B64D-378A9E03601A}" destId="{64A091D3-4A37-4EAE-916B-448F0175428A}" srcOrd="4" destOrd="0" parTransId="{5014D93E-F917-4A3B-B259-9319741D283E}" sibTransId="{C5A91518-1D7B-4477-A698-9B0A6287A47B}"/>
    <dgm:cxn modelId="{24044A4D-197D-0B4F-B696-73CC10CCF8E1}" type="presOf" srcId="{87920C11-51DC-4B43-91BD-A0F6CF339847}" destId="{3F840848-8BEF-9041-9DA7-D0BC436B89EC}" srcOrd="0" destOrd="0" presId="urn:microsoft.com/office/officeart/2005/8/layout/default"/>
    <dgm:cxn modelId="{EF90BB4E-D819-CB43-8C34-89D5FEF2BF35}" type="presOf" srcId="{8C43B024-10AE-4D8A-B78F-42842749250C}" destId="{91D8B837-8C15-904B-A64C-EAF49AAE196C}" srcOrd="0" destOrd="0" presId="urn:microsoft.com/office/officeart/2005/8/layout/default"/>
    <dgm:cxn modelId="{D2C39F54-DAC9-2A4E-836B-39FEED7E17CC}" type="presOf" srcId="{A74C8D87-A53F-4678-A121-ED620FC49155}" destId="{9DE8B1FB-75B1-3640-B796-1567BCB0A63F}" srcOrd="0" destOrd="0" presId="urn:microsoft.com/office/officeart/2005/8/layout/default"/>
    <dgm:cxn modelId="{6F31287F-2575-4442-9468-60FE87A56093}" srcId="{FC3A2DB3-E7A8-48BA-B64D-378A9E03601A}" destId="{A8A2306A-0241-4A7C-8509-0CA04B6CF550}" srcOrd="3" destOrd="0" parTransId="{0FE35AEE-DFD0-451A-88BD-B6D04D161AF0}" sibTransId="{9FD8A93C-32F7-4CF8-B685-526885CF844C}"/>
    <dgm:cxn modelId="{5D64E18A-8B01-49A9-A59B-59B457C3421A}" srcId="{FC3A2DB3-E7A8-48BA-B64D-378A9E03601A}" destId="{A74C8D87-A53F-4678-A121-ED620FC49155}" srcOrd="5" destOrd="0" parTransId="{227B253E-02E6-4D06-A0A5-32EAE3C5C845}" sibTransId="{F86BF10B-40BB-4808-BCED-9585A13C4862}"/>
    <dgm:cxn modelId="{1ACE80D7-1DA8-4160-9E55-863808591161}" srcId="{FC3A2DB3-E7A8-48BA-B64D-378A9E03601A}" destId="{5D81609E-55CA-4CBF-98AC-D95D28517759}" srcOrd="1" destOrd="0" parTransId="{491656B2-813E-4537-9000-894FF51ED368}" sibTransId="{4F4915AA-FBBE-4A09-8AD1-315243DC62F2}"/>
    <dgm:cxn modelId="{A7FB27D8-DFC1-F44D-BA14-FEC26FC62281}" type="presOf" srcId="{5D81609E-55CA-4CBF-98AC-D95D28517759}" destId="{22F50183-748F-6040-BD30-7A8050648ADE}" srcOrd="0" destOrd="0" presId="urn:microsoft.com/office/officeart/2005/8/layout/default"/>
    <dgm:cxn modelId="{B7D145F6-F515-C142-8523-11DC09825C16}" type="presOf" srcId="{FC3A2DB3-E7A8-48BA-B64D-378A9E03601A}" destId="{AA5ADA95-6F2C-A54D-8F10-87E3B34CED31}" srcOrd="0" destOrd="0" presId="urn:microsoft.com/office/officeart/2005/8/layout/default"/>
    <dgm:cxn modelId="{A0B31036-EF09-2349-AF58-E2EDE2F8E5FC}" type="presParOf" srcId="{AA5ADA95-6F2C-A54D-8F10-87E3B34CED31}" destId="{3F840848-8BEF-9041-9DA7-D0BC436B89EC}" srcOrd="0" destOrd="0" presId="urn:microsoft.com/office/officeart/2005/8/layout/default"/>
    <dgm:cxn modelId="{C62F25EF-8CC1-8D41-BD43-4DADEE3A5E98}" type="presParOf" srcId="{AA5ADA95-6F2C-A54D-8F10-87E3B34CED31}" destId="{F00C0F2D-16B4-6C40-A879-36CCA72BCE49}" srcOrd="1" destOrd="0" presId="urn:microsoft.com/office/officeart/2005/8/layout/default"/>
    <dgm:cxn modelId="{8550D4D5-F851-9844-A9D7-0DA16EC284C9}" type="presParOf" srcId="{AA5ADA95-6F2C-A54D-8F10-87E3B34CED31}" destId="{22F50183-748F-6040-BD30-7A8050648ADE}" srcOrd="2" destOrd="0" presId="urn:microsoft.com/office/officeart/2005/8/layout/default"/>
    <dgm:cxn modelId="{BF710EB6-CEBD-3E43-BB56-6D2A3DC82FC8}" type="presParOf" srcId="{AA5ADA95-6F2C-A54D-8F10-87E3B34CED31}" destId="{8A035528-BAB6-9E43-B404-3E06705C4EE6}" srcOrd="3" destOrd="0" presId="urn:microsoft.com/office/officeart/2005/8/layout/default"/>
    <dgm:cxn modelId="{003320B9-716E-DA46-BE1D-C604B16D526E}" type="presParOf" srcId="{AA5ADA95-6F2C-A54D-8F10-87E3B34CED31}" destId="{91D8B837-8C15-904B-A64C-EAF49AAE196C}" srcOrd="4" destOrd="0" presId="urn:microsoft.com/office/officeart/2005/8/layout/default"/>
    <dgm:cxn modelId="{E494A64B-B554-F941-AAE4-9B09B0A2BCC5}" type="presParOf" srcId="{AA5ADA95-6F2C-A54D-8F10-87E3B34CED31}" destId="{C6622483-70DB-204C-9C12-BF15E26EF260}" srcOrd="5" destOrd="0" presId="urn:microsoft.com/office/officeart/2005/8/layout/default"/>
    <dgm:cxn modelId="{84B9505B-8DCD-EB41-B1B0-215908F7283C}" type="presParOf" srcId="{AA5ADA95-6F2C-A54D-8F10-87E3B34CED31}" destId="{0E456AA0-8C93-2349-AEA8-D7C7CA43DDAC}" srcOrd="6" destOrd="0" presId="urn:microsoft.com/office/officeart/2005/8/layout/default"/>
    <dgm:cxn modelId="{5F31E151-D9BA-9043-97A0-9582059576AA}" type="presParOf" srcId="{AA5ADA95-6F2C-A54D-8F10-87E3B34CED31}" destId="{F08BB5BE-6D0D-A64D-BA35-7B8ED5011FAA}" srcOrd="7" destOrd="0" presId="urn:microsoft.com/office/officeart/2005/8/layout/default"/>
    <dgm:cxn modelId="{DD2607DF-106C-9846-A85B-CEB7E32AE33E}" type="presParOf" srcId="{AA5ADA95-6F2C-A54D-8F10-87E3B34CED31}" destId="{7C7C294A-C2F1-9B4F-84C4-D06E1D2E572E}" srcOrd="8" destOrd="0" presId="urn:microsoft.com/office/officeart/2005/8/layout/default"/>
    <dgm:cxn modelId="{3B13EA14-FCFF-F34D-9AED-1BE2F2BF4624}" type="presParOf" srcId="{AA5ADA95-6F2C-A54D-8F10-87E3B34CED31}" destId="{BE393596-4E5B-9E42-B161-895CD7EE02E4}" srcOrd="9" destOrd="0" presId="urn:microsoft.com/office/officeart/2005/8/layout/default"/>
    <dgm:cxn modelId="{D63B7F82-D6B7-0E40-9ACF-FBD8B389E8C5}" type="presParOf" srcId="{AA5ADA95-6F2C-A54D-8F10-87E3B34CED31}" destId="{9DE8B1FB-75B1-3640-B796-1567BCB0A63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3AE6CE6-E2CF-467F-8713-E82F0D7B6AC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6820EF3-350B-45C2-BED9-1AF61FF33B56}">
      <dgm:prSet/>
      <dgm:spPr/>
      <dgm:t>
        <a:bodyPr/>
        <a:lstStyle/>
        <a:p>
          <a:r>
            <a:rPr lang="en-US" baseline="0"/>
            <a:t>Invited to school events 62%</a:t>
          </a:r>
          <a:endParaRPr lang="en-US"/>
        </a:p>
      </dgm:t>
    </dgm:pt>
    <dgm:pt modelId="{BDE95064-88CE-439C-AC7E-FA2D67D1F040}" type="parTrans" cxnId="{A3CFD566-DBD5-43B5-824E-7DC085A6A8C0}">
      <dgm:prSet/>
      <dgm:spPr/>
      <dgm:t>
        <a:bodyPr/>
        <a:lstStyle/>
        <a:p>
          <a:endParaRPr lang="en-US"/>
        </a:p>
      </dgm:t>
    </dgm:pt>
    <dgm:pt modelId="{C6D8065E-1726-40A7-BF95-3F1A3786DC5F}" type="sibTrans" cxnId="{A3CFD566-DBD5-43B5-824E-7DC085A6A8C0}">
      <dgm:prSet/>
      <dgm:spPr/>
      <dgm:t>
        <a:bodyPr/>
        <a:lstStyle/>
        <a:p>
          <a:endParaRPr lang="en-US"/>
        </a:p>
      </dgm:t>
    </dgm:pt>
    <dgm:pt modelId="{48B47EC5-1010-49F8-B4FF-DAF0ADBA8BE6}">
      <dgm:prSet/>
      <dgm:spPr/>
      <dgm:t>
        <a:bodyPr/>
        <a:lstStyle/>
        <a:p>
          <a:r>
            <a:rPr lang="en-US" baseline="0"/>
            <a:t>Aware of important information about the school 89%</a:t>
          </a:r>
          <a:endParaRPr lang="en-US"/>
        </a:p>
      </dgm:t>
    </dgm:pt>
    <dgm:pt modelId="{41FC1687-C2B2-45C6-B5B4-FFE2292A5BFC}" type="parTrans" cxnId="{D56A95E7-C7AA-4FC1-AB62-D1AA481F3EDC}">
      <dgm:prSet/>
      <dgm:spPr/>
      <dgm:t>
        <a:bodyPr/>
        <a:lstStyle/>
        <a:p>
          <a:endParaRPr lang="en-US"/>
        </a:p>
      </dgm:t>
    </dgm:pt>
    <dgm:pt modelId="{4CBC3CD2-9235-4612-BFB1-555C9A0190F1}" type="sibTrans" cxnId="{D56A95E7-C7AA-4FC1-AB62-D1AA481F3EDC}">
      <dgm:prSet/>
      <dgm:spPr/>
      <dgm:t>
        <a:bodyPr/>
        <a:lstStyle/>
        <a:p>
          <a:endParaRPr lang="en-US"/>
        </a:p>
      </dgm:t>
    </dgm:pt>
    <dgm:pt modelId="{662B8687-F027-4519-84CF-73569D1570BF}">
      <dgm:prSet/>
      <dgm:spPr/>
      <dgm:t>
        <a:bodyPr/>
        <a:lstStyle/>
        <a:p>
          <a:r>
            <a:rPr lang="en-US" baseline="0"/>
            <a:t>Opportunities to participate in decisions that impact school.54%</a:t>
          </a:r>
          <a:endParaRPr lang="en-US"/>
        </a:p>
      </dgm:t>
    </dgm:pt>
    <dgm:pt modelId="{F657D474-816E-482E-8284-5B50D67918BB}" type="parTrans" cxnId="{7278C307-D91B-4E67-82DD-1C82B373C090}">
      <dgm:prSet/>
      <dgm:spPr/>
      <dgm:t>
        <a:bodyPr/>
        <a:lstStyle/>
        <a:p>
          <a:endParaRPr lang="en-US"/>
        </a:p>
      </dgm:t>
    </dgm:pt>
    <dgm:pt modelId="{4B1E240E-B110-49A6-9B4A-A38B44D114EE}" type="sibTrans" cxnId="{7278C307-D91B-4E67-82DD-1C82B373C090}">
      <dgm:prSet/>
      <dgm:spPr/>
      <dgm:t>
        <a:bodyPr/>
        <a:lstStyle/>
        <a:p>
          <a:endParaRPr lang="en-US"/>
        </a:p>
      </dgm:t>
    </dgm:pt>
    <dgm:pt modelId="{683C96AC-C0D2-6F42-85BD-42A07D616597}" type="pres">
      <dgm:prSet presAssocID="{83AE6CE6-E2CF-467F-8713-E82F0D7B6A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3676FB-C765-0349-9492-6409E10EC6E8}" type="pres">
      <dgm:prSet presAssocID="{A6820EF3-350B-45C2-BED9-1AF61FF33B56}" presName="hierRoot1" presStyleCnt="0"/>
      <dgm:spPr/>
    </dgm:pt>
    <dgm:pt modelId="{0C9F1FEA-6BAE-174A-8C83-9AC1324D0978}" type="pres">
      <dgm:prSet presAssocID="{A6820EF3-350B-45C2-BED9-1AF61FF33B56}" presName="composite" presStyleCnt="0"/>
      <dgm:spPr/>
    </dgm:pt>
    <dgm:pt modelId="{12E2D3BD-98D5-CC43-AD17-E148DABD2FF4}" type="pres">
      <dgm:prSet presAssocID="{A6820EF3-350B-45C2-BED9-1AF61FF33B56}" presName="background" presStyleLbl="node0" presStyleIdx="0" presStyleCnt="3"/>
      <dgm:spPr/>
    </dgm:pt>
    <dgm:pt modelId="{F2D351DF-D1B8-9141-88BC-3D0FCC20F807}" type="pres">
      <dgm:prSet presAssocID="{A6820EF3-350B-45C2-BED9-1AF61FF33B56}" presName="text" presStyleLbl="fgAcc0" presStyleIdx="0" presStyleCnt="3">
        <dgm:presLayoutVars>
          <dgm:chPref val="3"/>
        </dgm:presLayoutVars>
      </dgm:prSet>
      <dgm:spPr/>
    </dgm:pt>
    <dgm:pt modelId="{872556F7-8379-F547-8B06-0EACBEE2BA66}" type="pres">
      <dgm:prSet presAssocID="{A6820EF3-350B-45C2-BED9-1AF61FF33B56}" presName="hierChild2" presStyleCnt="0"/>
      <dgm:spPr/>
    </dgm:pt>
    <dgm:pt modelId="{9E0F7808-D34E-144E-A6D2-8E5E14F4608A}" type="pres">
      <dgm:prSet presAssocID="{48B47EC5-1010-49F8-B4FF-DAF0ADBA8BE6}" presName="hierRoot1" presStyleCnt="0"/>
      <dgm:spPr/>
    </dgm:pt>
    <dgm:pt modelId="{FB942552-4029-994F-B305-A87ED3AB69B7}" type="pres">
      <dgm:prSet presAssocID="{48B47EC5-1010-49F8-B4FF-DAF0ADBA8BE6}" presName="composite" presStyleCnt="0"/>
      <dgm:spPr/>
    </dgm:pt>
    <dgm:pt modelId="{078A57C5-4435-4044-AA0E-7ECB176BAF4C}" type="pres">
      <dgm:prSet presAssocID="{48B47EC5-1010-49F8-B4FF-DAF0ADBA8BE6}" presName="background" presStyleLbl="node0" presStyleIdx="1" presStyleCnt="3"/>
      <dgm:spPr/>
    </dgm:pt>
    <dgm:pt modelId="{EEF7AA7B-2451-644D-9F8D-A9696F9E1999}" type="pres">
      <dgm:prSet presAssocID="{48B47EC5-1010-49F8-B4FF-DAF0ADBA8BE6}" presName="text" presStyleLbl="fgAcc0" presStyleIdx="1" presStyleCnt="3">
        <dgm:presLayoutVars>
          <dgm:chPref val="3"/>
        </dgm:presLayoutVars>
      </dgm:prSet>
      <dgm:spPr/>
    </dgm:pt>
    <dgm:pt modelId="{9FA73ADD-7F7E-A341-A8C3-494A6EE4708B}" type="pres">
      <dgm:prSet presAssocID="{48B47EC5-1010-49F8-B4FF-DAF0ADBA8BE6}" presName="hierChild2" presStyleCnt="0"/>
      <dgm:spPr/>
    </dgm:pt>
    <dgm:pt modelId="{C24F6EE1-571E-7D43-A74B-B2F1D3FED3C1}" type="pres">
      <dgm:prSet presAssocID="{662B8687-F027-4519-84CF-73569D1570BF}" presName="hierRoot1" presStyleCnt="0"/>
      <dgm:spPr/>
    </dgm:pt>
    <dgm:pt modelId="{2381BB89-62F8-6645-BDBC-DEEF0AAA9ACC}" type="pres">
      <dgm:prSet presAssocID="{662B8687-F027-4519-84CF-73569D1570BF}" presName="composite" presStyleCnt="0"/>
      <dgm:spPr/>
    </dgm:pt>
    <dgm:pt modelId="{61FD4E5D-9442-5842-88DD-5AB72C92087A}" type="pres">
      <dgm:prSet presAssocID="{662B8687-F027-4519-84CF-73569D1570BF}" presName="background" presStyleLbl="node0" presStyleIdx="2" presStyleCnt="3"/>
      <dgm:spPr/>
    </dgm:pt>
    <dgm:pt modelId="{369B7295-F24A-5447-BBC6-4100B401D48A}" type="pres">
      <dgm:prSet presAssocID="{662B8687-F027-4519-84CF-73569D1570BF}" presName="text" presStyleLbl="fgAcc0" presStyleIdx="2" presStyleCnt="3">
        <dgm:presLayoutVars>
          <dgm:chPref val="3"/>
        </dgm:presLayoutVars>
      </dgm:prSet>
      <dgm:spPr/>
    </dgm:pt>
    <dgm:pt modelId="{CC327C05-FF09-A141-AF5B-312C14FAFB09}" type="pres">
      <dgm:prSet presAssocID="{662B8687-F027-4519-84CF-73569D1570BF}" presName="hierChild2" presStyleCnt="0"/>
      <dgm:spPr/>
    </dgm:pt>
  </dgm:ptLst>
  <dgm:cxnLst>
    <dgm:cxn modelId="{7278C307-D91B-4E67-82DD-1C82B373C090}" srcId="{83AE6CE6-E2CF-467F-8713-E82F0D7B6ACC}" destId="{662B8687-F027-4519-84CF-73569D1570BF}" srcOrd="2" destOrd="0" parTransId="{F657D474-816E-482E-8284-5B50D67918BB}" sibTransId="{4B1E240E-B110-49A6-9B4A-A38B44D114EE}"/>
    <dgm:cxn modelId="{B965900B-A2DC-2F40-BE99-C9E61D8369B7}" type="presOf" srcId="{A6820EF3-350B-45C2-BED9-1AF61FF33B56}" destId="{F2D351DF-D1B8-9141-88BC-3D0FCC20F807}" srcOrd="0" destOrd="0" presId="urn:microsoft.com/office/officeart/2005/8/layout/hierarchy1"/>
    <dgm:cxn modelId="{A3CFD566-DBD5-43B5-824E-7DC085A6A8C0}" srcId="{83AE6CE6-E2CF-467F-8713-E82F0D7B6ACC}" destId="{A6820EF3-350B-45C2-BED9-1AF61FF33B56}" srcOrd="0" destOrd="0" parTransId="{BDE95064-88CE-439C-AC7E-FA2D67D1F040}" sibTransId="{C6D8065E-1726-40A7-BF95-3F1A3786DC5F}"/>
    <dgm:cxn modelId="{516F0377-2DDC-7E43-829F-7C3C520F8A30}" type="presOf" srcId="{48B47EC5-1010-49F8-B4FF-DAF0ADBA8BE6}" destId="{EEF7AA7B-2451-644D-9F8D-A9696F9E1999}" srcOrd="0" destOrd="0" presId="urn:microsoft.com/office/officeart/2005/8/layout/hierarchy1"/>
    <dgm:cxn modelId="{A6085179-6928-E64B-B4B4-50A2811077D5}" type="presOf" srcId="{83AE6CE6-E2CF-467F-8713-E82F0D7B6ACC}" destId="{683C96AC-C0D2-6F42-85BD-42A07D616597}" srcOrd="0" destOrd="0" presId="urn:microsoft.com/office/officeart/2005/8/layout/hierarchy1"/>
    <dgm:cxn modelId="{17249FBD-47D4-184D-B143-D9DDDAE76892}" type="presOf" srcId="{662B8687-F027-4519-84CF-73569D1570BF}" destId="{369B7295-F24A-5447-BBC6-4100B401D48A}" srcOrd="0" destOrd="0" presId="urn:microsoft.com/office/officeart/2005/8/layout/hierarchy1"/>
    <dgm:cxn modelId="{D56A95E7-C7AA-4FC1-AB62-D1AA481F3EDC}" srcId="{83AE6CE6-E2CF-467F-8713-E82F0D7B6ACC}" destId="{48B47EC5-1010-49F8-B4FF-DAF0ADBA8BE6}" srcOrd="1" destOrd="0" parTransId="{41FC1687-C2B2-45C6-B5B4-FFE2292A5BFC}" sibTransId="{4CBC3CD2-9235-4612-BFB1-555C9A0190F1}"/>
    <dgm:cxn modelId="{E60256CF-A939-B340-8CDB-CF398994E7AC}" type="presParOf" srcId="{683C96AC-C0D2-6F42-85BD-42A07D616597}" destId="{223676FB-C765-0349-9492-6409E10EC6E8}" srcOrd="0" destOrd="0" presId="urn:microsoft.com/office/officeart/2005/8/layout/hierarchy1"/>
    <dgm:cxn modelId="{E3251AE9-BF5C-8C46-A40B-1F5A42F3B446}" type="presParOf" srcId="{223676FB-C765-0349-9492-6409E10EC6E8}" destId="{0C9F1FEA-6BAE-174A-8C83-9AC1324D0978}" srcOrd="0" destOrd="0" presId="urn:microsoft.com/office/officeart/2005/8/layout/hierarchy1"/>
    <dgm:cxn modelId="{5ADDFD07-1D00-B247-9691-02A67B649CF1}" type="presParOf" srcId="{0C9F1FEA-6BAE-174A-8C83-9AC1324D0978}" destId="{12E2D3BD-98D5-CC43-AD17-E148DABD2FF4}" srcOrd="0" destOrd="0" presId="urn:microsoft.com/office/officeart/2005/8/layout/hierarchy1"/>
    <dgm:cxn modelId="{8BCD7D1F-C5E3-2B42-A23D-E52C1512D335}" type="presParOf" srcId="{0C9F1FEA-6BAE-174A-8C83-9AC1324D0978}" destId="{F2D351DF-D1B8-9141-88BC-3D0FCC20F807}" srcOrd="1" destOrd="0" presId="urn:microsoft.com/office/officeart/2005/8/layout/hierarchy1"/>
    <dgm:cxn modelId="{CF3642C9-6895-2B4B-A180-211BD0907B30}" type="presParOf" srcId="{223676FB-C765-0349-9492-6409E10EC6E8}" destId="{872556F7-8379-F547-8B06-0EACBEE2BA66}" srcOrd="1" destOrd="0" presId="urn:microsoft.com/office/officeart/2005/8/layout/hierarchy1"/>
    <dgm:cxn modelId="{35DB9A8A-1141-C742-AD79-724C67735A82}" type="presParOf" srcId="{683C96AC-C0D2-6F42-85BD-42A07D616597}" destId="{9E0F7808-D34E-144E-A6D2-8E5E14F4608A}" srcOrd="1" destOrd="0" presId="urn:microsoft.com/office/officeart/2005/8/layout/hierarchy1"/>
    <dgm:cxn modelId="{A5E98200-CA68-6F45-8F35-424E51D00A5B}" type="presParOf" srcId="{9E0F7808-D34E-144E-A6D2-8E5E14F4608A}" destId="{FB942552-4029-994F-B305-A87ED3AB69B7}" srcOrd="0" destOrd="0" presId="urn:microsoft.com/office/officeart/2005/8/layout/hierarchy1"/>
    <dgm:cxn modelId="{3BA3858C-6051-5E4E-8E1C-431F74D5089D}" type="presParOf" srcId="{FB942552-4029-994F-B305-A87ED3AB69B7}" destId="{078A57C5-4435-4044-AA0E-7ECB176BAF4C}" srcOrd="0" destOrd="0" presId="urn:microsoft.com/office/officeart/2005/8/layout/hierarchy1"/>
    <dgm:cxn modelId="{3A9FDF00-A975-204C-B951-8F1C561AF11D}" type="presParOf" srcId="{FB942552-4029-994F-B305-A87ED3AB69B7}" destId="{EEF7AA7B-2451-644D-9F8D-A9696F9E1999}" srcOrd="1" destOrd="0" presId="urn:microsoft.com/office/officeart/2005/8/layout/hierarchy1"/>
    <dgm:cxn modelId="{C0F5A5FB-3A63-E441-8D9F-7B760F0F9072}" type="presParOf" srcId="{9E0F7808-D34E-144E-A6D2-8E5E14F4608A}" destId="{9FA73ADD-7F7E-A341-A8C3-494A6EE4708B}" srcOrd="1" destOrd="0" presId="urn:microsoft.com/office/officeart/2005/8/layout/hierarchy1"/>
    <dgm:cxn modelId="{CD6DCA92-BCC2-7247-9AE2-CCABC18619AC}" type="presParOf" srcId="{683C96AC-C0D2-6F42-85BD-42A07D616597}" destId="{C24F6EE1-571E-7D43-A74B-B2F1D3FED3C1}" srcOrd="2" destOrd="0" presId="urn:microsoft.com/office/officeart/2005/8/layout/hierarchy1"/>
    <dgm:cxn modelId="{9E6B620D-2174-BC4E-BFF3-83871879B878}" type="presParOf" srcId="{C24F6EE1-571E-7D43-A74B-B2F1D3FED3C1}" destId="{2381BB89-62F8-6645-BDBC-DEEF0AAA9ACC}" srcOrd="0" destOrd="0" presId="urn:microsoft.com/office/officeart/2005/8/layout/hierarchy1"/>
    <dgm:cxn modelId="{142AAB7C-7E6E-D348-B38E-13C91CCEC802}" type="presParOf" srcId="{2381BB89-62F8-6645-BDBC-DEEF0AAA9ACC}" destId="{61FD4E5D-9442-5842-88DD-5AB72C92087A}" srcOrd="0" destOrd="0" presId="urn:microsoft.com/office/officeart/2005/8/layout/hierarchy1"/>
    <dgm:cxn modelId="{EE3824FE-00B5-E941-857E-11377399C439}" type="presParOf" srcId="{2381BB89-62F8-6645-BDBC-DEEF0AAA9ACC}" destId="{369B7295-F24A-5447-BBC6-4100B401D48A}" srcOrd="1" destOrd="0" presId="urn:microsoft.com/office/officeart/2005/8/layout/hierarchy1"/>
    <dgm:cxn modelId="{364D7C3B-E331-2C46-81C3-1076DE8E178E}" type="presParOf" srcId="{C24F6EE1-571E-7D43-A74B-B2F1D3FED3C1}" destId="{CC327C05-FF09-A141-AF5B-312C14FAFB0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26F95-64DD-49A0-828A-7BD2C574CE5C}">
      <dsp:nvSpPr>
        <dsp:cNvPr id="0" name=""/>
        <dsp:cNvSpPr/>
      </dsp:nvSpPr>
      <dsp:spPr>
        <a:xfrm>
          <a:off x="346838" y="772167"/>
          <a:ext cx="1076554" cy="1076554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5D9BEA-24BF-45ED-BC3B-C5B67F0E12B7}">
      <dsp:nvSpPr>
        <dsp:cNvPr id="0" name=""/>
        <dsp:cNvSpPr/>
      </dsp:nvSpPr>
      <dsp:spPr>
        <a:xfrm>
          <a:off x="576268" y="1001596"/>
          <a:ext cx="617695" cy="6176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7C48F9-2BF7-43E0-98BD-8EB55C3E881F}">
      <dsp:nvSpPr>
        <dsp:cNvPr id="0" name=""/>
        <dsp:cNvSpPr/>
      </dsp:nvSpPr>
      <dsp:spPr>
        <a:xfrm>
          <a:off x="2694" y="2184042"/>
          <a:ext cx="1764843" cy="70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Email.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98%</a:t>
          </a:r>
          <a:endParaRPr lang="en-US" sz="2200" kern="1200" dirty="0"/>
        </a:p>
      </dsp:txBody>
      <dsp:txXfrm>
        <a:off x="2694" y="2184042"/>
        <a:ext cx="1764843" cy="705937"/>
      </dsp:txXfrm>
    </dsp:sp>
    <dsp:sp modelId="{6CC37D2D-4F6E-4445-B8BA-BE7220E7D366}">
      <dsp:nvSpPr>
        <dsp:cNvPr id="0" name=""/>
        <dsp:cNvSpPr/>
      </dsp:nvSpPr>
      <dsp:spPr>
        <a:xfrm>
          <a:off x="2420530" y="772167"/>
          <a:ext cx="1076554" cy="1076554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DE293-E865-44E2-9834-33430A454517}">
      <dsp:nvSpPr>
        <dsp:cNvPr id="0" name=""/>
        <dsp:cNvSpPr/>
      </dsp:nvSpPr>
      <dsp:spPr>
        <a:xfrm>
          <a:off x="2649959" y="1001596"/>
          <a:ext cx="617695" cy="6176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283668-C844-4F26-92D8-04975E825C2E}">
      <dsp:nvSpPr>
        <dsp:cNvPr id="0" name=""/>
        <dsp:cNvSpPr/>
      </dsp:nvSpPr>
      <dsp:spPr>
        <a:xfrm>
          <a:off x="2076385" y="2184042"/>
          <a:ext cx="1764843" cy="70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Text.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84%</a:t>
          </a:r>
          <a:endParaRPr lang="en-US" sz="2200" kern="1200" dirty="0"/>
        </a:p>
      </dsp:txBody>
      <dsp:txXfrm>
        <a:off x="2076385" y="2184042"/>
        <a:ext cx="1764843" cy="705937"/>
      </dsp:txXfrm>
    </dsp:sp>
    <dsp:sp modelId="{C4A316F1-90A8-4C65-843D-BADC0DAF3FF3}">
      <dsp:nvSpPr>
        <dsp:cNvPr id="0" name=""/>
        <dsp:cNvSpPr/>
      </dsp:nvSpPr>
      <dsp:spPr>
        <a:xfrm>
          <a:off x="4494221" y="772167"/>
          <a:ext cx="1076554" cy="1076554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0A7A0-2A62-49B5-B824-D29302DBCA95}">
      <dsp:nvSpPr>
        <dsp:cNvPr id="0" name=""/>
        <dsp:cNvSpPr/>
      </dsp:nvSpPr>
      <dsp:spPr>
        <a:xfrm>
          <a:off x="4723651" y="1001596"/>
          <a:ext cx="617695" cy="6176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A4F59-6502-4684-8A21-1A8B94B3A7C3}">
      <dsp:nvSpPr>
        <dsp:cNvPr id="0" name=""/>
        <dsp:cNvSpPr/>
      </dsp:nvSpPr>
      <dsp:spPr>
        <a:xfrm>
          <a:off x="4150077" y="2184042"/>
          <a:ext cx="1764843" cy="70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Telephone.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74%</a:t>
          </a:r>
          <a:endParaRPr lang="en-US" sz="2200" kern="1200" dirty="0"/>
        </a:p>
      </dsp:txBody>
      <dsp:txXfrm>
        <a:off x="4150077" y="2184042"/>
        <a:ext cx="1764843" cy="705937"/>
      </dsp:txXfrm>
    </dsp:sp>
    <dsp:sp modelId="{241896E5-959D-40EF-810C-A2EAF0C8046C}">
      <dsp:nvSpPr>
        <dsp:cNvPr id="0" name=""/>
        <dsp:cNvSpPr/>
      </dsp:nvSpPr>
      <dsp:spPr>
        <a:xfrm>
          <a:off x="6567913" y="772167"/>
          <a:ext cx="1076554" cy="1076554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173F1B-FF52-4351-8B31-FCCA8E8004AE}">
      <dsp:nvSpPr>
        <dsp:cNvPr id="0" name=""/>
        <dsp:cNvSpPr/>
      </dsp:nvSpPr>
      <dsp:spPr>
        <a:xfrm>
          <a:off x="6797342" y="1001596"/>
          <a:ext cx="617695" cy="61769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B07F6-CC7B-47F4-A058-0591590FAEE0}">
      <dsp:nvSpPr>
        <dsp:cNvPr id="0" name=""/>
        <dsp:cNvSpPr/>
      </dsp:nvSpPr>
      <dsp:spPr>
        <a:xfrm>
          <a:off x="6223768" y="2184042"/>
          <a:ext cx="1764843" cy="70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Mail.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 dirty="0"/>
            <a:t>52%</a:t>
          </a:r>
          <a:endParaRPr lang="en-US" sz="2200" kern="1200" dirty="0"/>
        </a:p>
      </dsp:txBody>
      <dsp:txXfrm>
        <a:off x="6223768" y="2184042"/>
        <a:ext cx="1764843" cy="705937"/>
      </dsp:txXfrm>
    </dsp:sp>
    <dsp:sp modelId="{EEA84A7C-E3B8-4519-840E-BF77FC868107}">
      <dsp:nvSpPr>
        <dsp:cNvPr id="0" name=""/>
        <dsp:cNvSpPr/>
      </dsp:nvSpPr>
      <dsp:spPr>
        <a:xfrm>
          <a:off x="8641604" y="772167"/>
          <a:ext cx="1076554" cy="1076554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701CD-7B95-4C26-A440-63E974E03FFE}">
      <dsp:nvSpPr>
        <dsp:cNvPr id="0" name=""/>
        <dsp:cNvSpPr/>
      </dsp:nvSpPr>
      <dsp:spPr>
        <a:xfrm>
          <a:off x="8871034" y="1001596"/>
          <a:ext cx="617695" cy="61769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C58E7-4C05-4F12-96A3-984BEA86D633}">
      <dsp:nvSpPr>
        <dsp:cNvPr id="0" name=""/>
        <dsp:cNvSpPr/>
      </dsp:nvSpPr>
      <dsp:spPr>
        <a:xfrm>
          <a:off x="8297459" y="2184042"/>
          <a:ext cx="1764843" cy="70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baseline="0"/>
            <a:t>Text</a:t>
          </a:r>
          <a:endParaRPr lang="en-US" sz="2200" kern="1200"/>
        </a:p>
      </dsp:txBody>
      <dsp:txXfrm>
        <a:off x="8297459" y="2184042"/>
        <a:ext cx="1764843" cy="705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F67CF-D465-074A-91CE-BE387DD16A83}">
      <dsp:nvSpPr>
        <dsp:cNvPr id="0" name=""/>
        <dsp:cNvSpPr/>
      </dsp:nvSpPr>
      <dsp:spPr>
        <a:xfrm>
          <a:off x="526839" y="649"/>
          <a:ext cx="2816037" cy="16896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baseline="0"/>
            <a:t>Internet Access 97%</a:t>
          </a:r>
          <a:endParaRPr lang="en-US" sz="3600" kern="1200"/>
        </a:p>
      </dsp:txBody>
      <dsp:txXfrm>
        <a:off x="526839" y="649"/>
        <a:ext cx="2816037" cy="1689622"/>
      </dsp:txXfrm>
    </dsp:sp>
    <dsp:sp modelId="{6D19010C-014F-0D48-ACF4-1F985CCCD741}">
      <dsp:nvSpPr>
        <dsp:cNvPr id="0" name=""/>
        <dsp:cNvSpPr/>
      </dsp:nvSpPr>
      <dsp:spPr>
        <a:xfrm>
          <a:off x="3624480" y="649"/>
          <a:ext cx="2816037" cy="168962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baseline="0"/>
            <a:t>Computer/ laptop Daily Use 88%</a:t>
          </a:r>
          <a:endParaRPr lang="en-US" sz="3600" kern="1200"/>
        </a:p>
      </dsp:txBody>
      <dsp:txXfrm>
        <a:off x="3624480" y="649"/>
        <a:ext cx="2816037" cy="1689622"/>
      </dsp:txXfrm>
    </dsp:sp>
    <dsp:sp modelId="{D78ED736-831E-6E42-84C7-F313509D9AA5}">
      <dsp:nvSpPr>
        <dsp:cNvPr id="0" name=""/>
        <dsp:cNvSpPr/>
      </dsp:nvSpPr>
      <dsp:spPr>
        <a:xfrm>
          <a:off x="6722121" y="649"/>
          <a:ext cx="2816037" cy="168962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baseline="0"/>
            <a:t>Phone Daily Use 98%</a:t>
          </a:r>
          <a:endParaRPr lang="en-US" sz="3600" kern="1200"/>
        </a:p>
      </dsp:txBody>
      <dsp:txXfrm>
        <a:off x="6722121" y="649"/>
        <a:ext cx="2816037" cy="1689622"/>
      </dsp:txXfrm>
    </dsp:sp>
    <dsp:sp modelId="{A307D8FE-E220-A241-BA51-12CF70F923B8}">
      <dsp:nvSpPr>
        <dsp:cNvPr id="0" name=""/>
        <dsp:cNvSpPr/>
      </dsp:nvSpPr>
      <dsp:spPr>
        <a:xfrm>
          <a:off x="2075660" y="1971875"/>
          <a:ext cx="2816037" cy="16896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baseline="0"/>
            <a:t>Gaming Device Daily Use 17%</a:t>
          </a:r>
          <a:endParaRPr lang="en-US" sz="3600" kern="1200"/>
        </a:p>
      </dsp:txBody>
      <dsp:txXfrm>
        <a:off x="2075660" y="1971875"/>
        <a:ext cx="2816037" cy="1689622"/>
      </dsp:txXfrm>
    </dsp:sp>
    <dsp:sp modelId="{20948CA5-50AC-774E-8DC8-9318AB9C5A9C}">
      <dsp:nvSpPr>
        <dsp:cNvPr id="0" name=""/>
        <dsp:cNvSpPr/>
      </dsp:nvSpPr>
      <dsp:spPr>
        <a:xfrm>
          <a:off x="5173300" y="1971875"/>
          <a:ext cx="2816037" cy="168962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baseline="0"/>
            <a:t>Ipad/tablet Daily Use 27%</a:t>
          </a:r>
          <a:endParaRPr lang="en-US" sz="3600" kern="1200"/>
        </a:p>
      </dsp:txBody>
      <dsp:txXfrm>
        <a:off x="5173300" y="1971875"/>
        <a:ext cx="2816037" cy="16896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93F06-189B-49A2-9574-009B6F910969}">
      <dsp:nvSpPr>
        <dsp:cNvPr id="0" name=""/>
        <dsp:cNvSpPr/>
      </dsp:nvSpPr>
      <dsp:spPr>
        <a:xfrm>
          <a:off x="777002" y="647761"/>
          <a:ext cx="1255551" cy="125555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3D5B40-6E41-4E43-A822-DCE87351B93C}">
      <dsp:nvSpPr>
        <dsp:cNvPr id="0" name=""/>
        <dsp:cNvSpPr/>
      </dsp:nvSpPr>
      <dsp:spPr>
        <a:xfrm>
          <a:off x="1044579" y="915337"/>
          <a:ext cx="720398" cy="72039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CB4B1-B368-4765-A428-185A0D975E3A}">
      <dsp:nvSpPr>
        <dsp:cNvPr id="0" name=""/>
        <dsp:cNvSpPr/>
      </dsp:nvSpPr>
      <dsp:spPr>
        <a:xfrm>
          <a:off x="375637" y="2294385"/>
          <a:ext cx="2058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baseline="0"/>
            <a:t>Voice Values at School 66%</a:t>
          </a:r>
          <a:endParaRPr lang="en-US" sz="1400" kern="1200"/>
        </a:p>
      </dsp:txBody>
      <dsp:txXfrm>
        <a:off x="375637" y="2294385"/>
        <a:ext cx="2058281" cy="720000"/>
      </dsp:txXfrm>
    </dsp:sp>
    <dsp:sp modelId="{D05C77DB-F070-4C90-97BD-A062D0D11CEA}">
      <dsp:nvSpPr>
        <dsp:cNvPr id="0" name=""/>
        <dsp:cNvSpPr/>
      </dsp:nvSpPr>
      <dsp:spPr>
        <a:xfrm>
          <a:off x="3195483" y="647761"/>
          <a:ext cx="1255551" cy="125555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70D7C-B9A1-459D-81B0-50E122F4407D}">
      <dsp:nvSpPr>
        <dsp:cNvPr id="0" name=""/>
        <dsp:cNvSpPr/>
      </dsp:nvSpPr>
      <dsp:spPr>
        <a:xfrm>
          <a:off x="3463059" y="915337"/>
          <a:ext cx="720398" cy="72039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EDC72-2309-495B-AD5E-47E3B6358332}">
      <dsp:nvSpPr>
        <dsp:cNvPr id="0" name=""/>
        <dsp:cNvSpPr/>
      </dsp:nvSpPr>
      <dsp:spPr>
        <a:xfrm>
          <a:off x="2794118" y="2294385"/>
          <a:ext cx="2058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baseline="0"/>
            <a:t>Comfortable sharing concerns with leadership 76%</a:t>
          </a:r>
          <a:endParaRPr lang="en-US" sz="1400" kern="1200"/>
        </a:p>
      </dsp:txBody>
      <dsp:txXfrm>
        <a:off x="2794118" y="2294385"/>
        <a:ext cx="2058281" cy="720000"/>
      </dsp:txXfrm>
    </dsp:sp>
    <dsp:sp modelId="{1B82CFB2-2616-412C-9D51-8FBB8BE52721}">
      <dsp:nvSpPr>
        <dsp:cNvPr id="0" name=""/>
        <dsp:cNvSpPr/>
      </dsp:nvSpPr>
      <dsp:spPr>
        <a:xfrm>
          <a:off x="5613963" y="647761"/>
          <a:ext cx="1255551" cy="125555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D3041-7B82-470F-A485-A55EDB44007B}">
      <dsp:nvSpPr>
        <dsp:cNvPr id="0" name=""/>
        <dsp:cNvSpPr/>
      </dsp:nvSpPr>
      <dsp:spPr>
        <a:xfrm>
          <a:off x="5881539" y="915337"/>
          <a:ext cx="720398" cy="72039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B392A-93F4-48CD-952F-C7DAB2517565}">
      <dsp:nvSpPr>
        <dsp:cNvPr id="0" name=""/>
        <dsp:cNvSpPr/>
      </dsp:nvSpPr>
      <dsp:spPr>
        <a:xfrm>
          <a:off x="5212598" y="2294385"/>
          <a:ext cx="2058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baseline="0"/>
            <a:t>Feel welcomed at school 79%</a:t>
          </a:r>
          <a:endParaRPr lang="en-US" sz="1400" kern="1200"/>
        </a:p>
      </dsp:txBody>
      <dsp:txXfrm>
        <a:off x="5212598" y="2294385"/>
        <a:ext cx="2058281" cy="720000"/>
      </dsp:txXfrm>
    </dsp:sp>
    <dsp:sp modelId="{BC4AA01F-60F4-40CC-BBF8-74183AAAD2BD}">
      <dsp:nvSpPr>
        <dsp:cNvPr id="0" name=""/>
        <dsp:cNvSpPr/>
      </dsp:nvSpPr>
      <dsp:spPr>
        <a:xfrm>
          <a:off x="8032443" y="647761"/>
          <a:ext cx="1255551" cy="1255551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BE5E4-F72F-4031-9563-9A3BD11CCD92}">
      <dsp:nvSpPr>
        <dsp:cNvPr id="0" name=""/>
        <dsp:cNvSpPr/>
      </dsp:nvSpPr>
      <dsp:spPr>
        <a:xfrm>
          <a:off x="8300020" y="915337"/>
          <a:ext cx="720398" cy="72039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C6405-0E5B-4DB1-B930-80D78A480381}">
      <dsp:nvSpPr>
        <dsp:cNvPr id="0" name=""/>
        <dsp:cNvSpPr/>
      </dsp:nvSpPr>
      <dsp:spPr>
        <a:xfrm>
          <a:off x="7631078" y="2294385"/>
          <a:ext cx="205828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baseline="0"/>
            <a:t>Important in improving the school 59%</a:t>
          </a:r>
          <a:endParaRPr lang="en-US" sz="1400" kern="1200"/>
        </a:p>
      </dsp:txBody>
      <dsp:txXfrm>
        <a:off x="7631078" y="2294385"/>
        <a:ext cx="2058281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0AE6F8-5C3D-D648-ABA2-66695E1C497C}">
      <dsp:nvSpPr>
        <dsp:cNvPr id="0" name=""/>
        <dsp:cNvSpPr/>
      </dsp:nvSpPr>
      <dsp:spPr>
        <a:xfrm>
          <a:off x="2948" y="310511"/>
          <a:ext cx="2339325" cy="14035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Transportation limitations 5% </a:t>
          </a:r>
        </a:p>
      </dsp:txBody>
      <dsp:txXfrm>
        <a:off x="2948" y="310511"/>
        <a:ext cx="2339325" cy="1403595"/>
      </dsp:txXfrm>
    </dsp:sp>
    <dsp:sp modelId="{470DF5A6-0A30-A44B-ACF7-88C5952D149B}">
      <dsp:nvSpPr>
        <dsp:cNvPr id="0" name=""/>
        <dsp:cNvSpPr/>
      </dsp:nvSpPr>
      <dsp:spPr>
        <a:xfrm>
          <a:off x="2576207" y="310511"/>
          <a:ext cx="2339325" cy="1403595"/>
        </a:xfrm>
        <a:prstGeom prst="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Work obligations 33%</a:t>
          </a:r>
        </a:p>
      </dsp:txBody>
      <dsp:txXfrm>
        <a:off x="2576207" y="310511"/>
        <a:ext cx="2339325" cy="1403595"/>
      </dsp:txXfrm>
    </dsp:sp>
    <dsp:sp modelId="{A118B65D-2DE5-DB4A-8E93-899518E892B5}">
      <dsp:nvSpPr>
        <dsp:cNvPr id="0" name=""/>
        <dsp:cNvSpPr/>
      </dsp:nvSpPr>
      <dsp:spPr>
        <a:xfrm>
          <a:off x="5149465" y="310511"/>
          <a:ext cx="2339325" cy="1403595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Program and event relevance 15%</a:t>
          </a:r>
        </a:p>
      </dsp:txBody>
      <dsp:txXfrm>
        <a:off x="5149465" y="310511"/>
        <a:ext cx="2339325" cy="1403595"/>
      </dsp:txXfrm>
    </dsp:sp>
    <dsp:sp modelId="{C6D84AAD-F5B8-CA4A-9DDD-6BA7C47FD178}">
      <dsp:nvSpPr>
        <dsp:cNvPr id="0" name=""/>
        <dsp:cNvSpPr/>
      </dsp:nvSpPr>
      <dsp:spPr>
        <a:xfrm>
          <a:off x="7722723" y="310511"/>
          <a:ext cx="2339325" cy="1403595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Events schedule when unable to attend 15%</a:t>
          </a:r>
        </a:p>
      </dsp:txBody>
      <dsp:txXfrm>
        <a:off x="7722723" y="310511"/>
        <a:ext cx="2339325" cy="1403595"/>
      </dsp:txXfrm>
    </dsp:sp>
    <dsp:sp modelId="{8AEAAF92-8C84-074D-8BD7-7934ADA4E05D}">
      <dsp:nvSpPr>
        <dsp:cNvPr id="0" name=""/>
        <dsp:cNvSpPr/>
      </dsp:nvSpPr>
      <dsp:spPr>
        <a:xfrm>
          <a:off x="1289577" y="1948039"/>
          <a:ext cx="2339325" cy="1403595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Attitude of other parents 6%</a:t>
          </a:r>
        </a:p>
      </dsp:txBody>
      <dsp:txXfrm>
        <a:off x="1289577" y="1948039"/>
        <a:ext cx="2339325" cy="1403595"/>
      </dsp:txXfrm>
    </dsp:sp>
    <dsp:sp modelId="{F2CF975D-4A4D-4B4D-B55F-816596A48375}">
      <dsp:nvSpPr>
        <dsp:cNvPr id="0" name=""/>
        <dsp:cNvSpPr/>
      </dsp:nvSpPr>
      <dsp:spPr>
        <a:xfrm>
          <a:off x="3862836" y="1948039"/>
          <a:ext cx="2339325" cy="1403595"/>
        </a:xfrm>
        <a:prstGeom prst="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Access to childcare. 2%</a:t>
          </a:r>
        </a:p>
      </dsp:txBody>
      <dsp:txXfrm>
        <a:off x="3862836" y="1948039"/>
        <a:ext cx="2339325" cy="1403595"/>
      </dsp:txXfrm>
    </dsp:sp>
    <dsp:sp modelId="{A26F892C-41E5-174E-80AF-B20121BE3FEF}">
      <dsp:nvSpPr>
        <dsp:cNvPr id="0" name=""/>
        <dsp:cNvSpPr/>
      </dsp:nvSpPr>
      <dsp:spPr>
        <a:xfrm>
          <a:off x="6436094" y="1948039"/>
          <a:ext cx="2339325" cy="140359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School Administration 7%</a:t>
          </a:r>
        </a:p>
      </dsp:txBody>
      <dsp:txXfrm>
        <a:off x="6436094" y="1948039"/>
        <a:ext cx="2339325" cy="14035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802C6-114A-9044-B547-BE5999CD815B}">
      <dsp:nvSpPr>
        <dsp:cNvPr id="0" name=""/>
        <dsp:cNvSpPr/>
      </dsp:nvSpPr>
      <dsp:spPr>
        <a:xfrm>
          <a:off x="0" y="3713"/>
          <a:ext cx="10064998" cy="1759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baseline="0"/>
            <a:t>Likely to recommend to other parents  29% Somewhat 69% 60% Extremely</a:t>
          </a:r>
          <a:endParaRPr lang="en-US" sz="4700" kern="1200"/>
        </a:p>
      </dsp:txBody>
      <dsp:txXfrm>
        <a:off x="85900" y="89613"/>
        <a:ext cx="9893198" cy="1587880"/>
      </dsp:txXfrm>
    </dsp:sp>
    <dsp:sp modelId="{CB4F65D1-1DCE-EC4F-8F84-4DEA931EDC9F}">
      <dsp:nvSpPr>
        <dsp:cNvPr id="0" name=""/>
        <dsp:cNvSpPr/>
      </dsp:nvSpPr>
      <dsp:spPr>
        <a:xfrm>
          <a:off x="0" y="1898753"/>
          <a:ext cx="10064998" cy="175968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baseline="0"/>
            <a:t>Satisfied with education student is receiving  30 % Somewhat.  60% Very </a:t>
          </a:r>
          <a:endParaRPr lang="en-US" sz="4700" kern="1200"/>
        </a:p>
      </dsp:txBody>
      <dsp:txXfrm>
        <a:off x="85900" y="1984653"/>
        <a:ext cx="9893198" cy="15878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55091-84E8-48C2-A2BB-3C16E577C2BC}">
      <dsp:nvSpPr>
        <dsp:cNvPr id="0" name=""/>
        <dsp:cNvSpPr/>
      </dsp:nvSpPr>
      <dsp:spPr>
        <a:xfrm>
          <a:off x="92816" y="563704"/>
          <a:ext cx="1274227" cy="127422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5EC67-6B30-4B1C-AA22-C8AC58782C08}">
      <dsp:nvSpPr>
        <dsp:cNvPr id="0" name=""/>
        <dsp:cNvSpPr/>
      </dsp:nvSpPr>
      <dsp:spPr>
        <a:xfrm>
          <a:off x="360404" y="831292"/>
          <a:ext cx="739052" cy="7390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EFDA4E-28CC-49A9-BB72-FB15B6491C5C}">
      <dsp:nvSpPr>
        <dsp:cNvPr id="0" name=""/>
        <dsp:cNvSpPr/>
      </dsp:nvSpPr>
      <dsp:spPr>
        <a:xfrm>
          <a:off x="1640093" y="563704"/>
          <a:ext cx="3003537" cy="127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Read 21%</a:t>
          </a:r>
        </a:p>
      </dsp:txBody>
      <dsp:txXfrm>
        <a:off x="1640093" y="563704"/>
        <a:ext cx="3003537" cy="1274227"/>
      </dsp:txXfrm>
    </dsp:sp>
    <dsp:sp modelId="{5EDBFD51-BCD2-4DFC-8F3E-5CA0A747D7A4}">
      <dsp:nvSpPr>
        <dsp:cNvPr id="0" name=""/>
        <dsp:cNvSpPr/>
      </dsp:nvSpPr>
      <dsp:spPr>
        <a:xfrm>
          <a:off x="5166973" y="563704"/>
          <a:ext cx="1274227" cy="127422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D00DB-C573-4FE1-BB1E-129A82CB20F4}">
      <dsp:nvSpPr>
        <dsp:cNvPr id="0" name=""/>
        <dsp:cNvSpPr/>
      </dsp:nvSpPr>
      <dsp:spPr>
        <a:xfrm>
          <a:off x="5434561" y="831292"/>
          <a:ext cx="739052" cy="7390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E6F6E-B649-450A-8367-9B3EFB7B3C9F}">
      <dsp:nvSpPr>
        <dsp:cNvPr id="0" name=""/>
        <dsp:cNvSpPr/>
      </dsp:nvSpPr>
      <dsp:spPr>
        <a:xfrm>
          <a:off x="6714250" y="563704"/>
          <a:ext cx="3003537" cy="127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Supervise homework 47%</a:t>
          </a:r>
        </a:p>
      </dsp:txBody>
      <dsp:txXfrm>
        <a:off x="6714250" y="563704"/>
        <a:ext cx="3003537" cy="1274227"/>
      </dsp:txXfrm>
    </dsp:sp>
    <dsp:sp modelId="{4BA4CE39-01BA-4766-8CF1-9D099518481F}">
      <dsp:nvSpPr>
        <dsp:cNvPr id="0" name=""/>
        <dsp:cNvSpPr/>
      </dsp:nvSpPr>
      <dsp:spPr>
        <a:xfrm>
          <a:off x="92816" y="2590820"/>
          <a:ext cx="1274227" cy="127422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3CF9F6-552C-442B-B95E-8041FEC6DDDD}">
      <dsp:nvSpPr>
        <dsp:cNvPr id="0" name=""/>
        <dsp:cNvSpPr/>
      </dsp:nvSpPr>
      <dsp:spPr>
        <a:xfrm>
          <a:off x="360404" y="2858408"/>
          <a:ext cx="739052" cy="7390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D8788-9FCF-40D5-94B9-F828F467EC20}">
      <dsp:nvSpPr>
        <dsp:cNvPr id="0" name=""/>
        <dsp:cNvSpPr/>
      </dsp:nvSpPr>
      <dsp:spPr>
        <a:xfrm>
          <a:off x="1640093" y="2590820"/>
          <a:ext cx="3003537" cy="127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Talk about their day 94%</a:t>
          </a:r>
        </a:p>
      </dsp:txBody>
      <dsp:txXfrm>
        <a:off x="1640093" y="2590820"/>
        <a:ext cx="3003537" cy="1274227"/>
      </dsp:txXfrm>
    </dsp:sp>
    <dsp:sp modelId="{E5F54105-1B7A-4F72-A4FA-2305F3835C03}">
      <dsp:nvSpPr>
        <dsp:cNvPr id="0" name=""/>
        <dsp:cNvSpPr/>
      </dsp:nvSpPr>
      <dsp:spPr>
        <a:xfrm>
          <a:off x="5166973" y="2590820"/>
          <a:ext cx="1274227" cy="127422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910022-4D7C-4DB7-8793-6C090E77C107}">
      <dsp:nvSpPr>
        <dsp:cNvPr id="0" name=""/>
        <dsp:cNvSpPr/>
      </dsp:nvSpPr>
      <dsp:spPr>
        <a:xfrm>
          <a:off x="5434561" y="2858408"/>
          <a:ext cx="739052" cy="73905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1FF30-7759-4200-897E-B392120322D2}">
      <dsp:nvSpPr>
        <dsp:cNvPr id="0" name=""/>
        <dsp:cNvSpPr/>
      </dsp:nvSpPr>
      <dsp:spPr>
        <a:xfrm>
          <a:off x="6714250" y="2590820"/>
          <a:ext cx="3003537" cy="127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Practice math problems 27%</a:t>
          </a:r>
        </a:p>
      </dsp:txBody>
      <dsp:txXfrm>
        <a:off x="6714250" y="2590820"/>
        <a:ext cx="3003537" cy="12742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3301E-78CB-B94B-ADBC-6AEB602F17BC}">
      <dsp:nvSpPr>
        <dsp:cNvPr id="0" name=""/>
        <dsp:cNvSpPr/>
      </dsp:nvSpPr>
      <dsp:spPr>
        <a:xfrm>
          <a:off x="526839" y="649"/>
          <a:ext cx="2816037" cy="16896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What my child is working on. 2-4 times a month 57%</a:t>
          </a:r>
          <a:endParaRPr lang="en-US" sz="2500" kern="1200"/>
        </a:p>
      </dsp:txBody>
      <dsp:txXfrm>
        <a:off x="526839" y="649"/>
        <a:ext cx="2816037" cy="1689622"/>
      </dsp:txXfrm>
    </dsp:sp>
    <dsp:sp modelId="{CC11C126-A113-FC40-8461-D160E52F2750}">
      <dsp:nvSpPr>
        <dsp:cNvPr id="0" name=""/>
        <dsp:cNvSpPr/>
      </dsp:nvSpPr>
      <dsp:spPr>
        <a:xfrm>
          <a:off x="3624480" y="649"/>
          <a:ext cx="2816037" cy="1689622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Contact me personally to discuss child work 2-4 times a month. 23%</a:t>
          </a:r>
          <a:endParaRPr lang="en-US" sz="2500" kern="1200"/>
        </a:p>
      </dsp:txBody>
      <dsp:txXfrm>
        <a:off x="3624480" y="649"/>
        <a:ext cx="2816037" cy="1689622"/>
      </dsp:txXfrm>
    </dsp:sp>
    <dsp:sp modelId="{EDBDCB08-F36E-4E47-84D0-551EE4A865EE}">
      <dsp:nvSpPr>
        <dsp:cNvPr id="0" name=""/>
        <dsp:cNvSpPr/>
      </dsp:nvSpPr>
      <dsp:spPr>
        <a:xfrm>
          <a:off x="6722121" y="649"/>
          <a:ext cx="2816037" cy="1689622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Provide suggestions for me to assist. 2-4 times a month  25%</a:t>
          </a:r>
          <a:endParaRPr lang="en-US" sz="2500" kern="1200"/>
        </a:p>
      </dsp:txBody>
      <dsp:txXfrm>
        <a:off x="6722121" y="649"/>
        <a:ext cx="2816037" cy="1689622"/>
      </dsp:txXfrm>
    </dsp:sp>
    <dsp:sp modelId="{F9B4B516-7A06-384F-AE99-41000AEEDA26}">
      <dsp:nvSpPr>
        <dsp:cNvPr id="0" name=""/>
        <dsp:cNvSpPr/>
      </dsp:nvSpPr>
      <dsp:spPr>
        <a:xfrm>
          <a:off x="3624480" y="1971875"/>
          <a:ext cx="2816037" cy="168962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/>
            <a:t>Listen to my suggestions 2-4 times a month 22%</a:t>
          </a:r>
          <a:endParaRPr lang="en-US" sz="2500" kern="1200"/>
        </a:p>
      </dsp:txBody>
      <dsp:txXfrm>
        <a:off x="3624480" y="1971875"/>
        <a:ext cx="2816037" cy="16896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64E26-89E5-4749-AFD8-3191A3440388}">
      <dsp:nvSpPr>
        <dsp:cNvPr id="0" name=""/>
        <dsp:cNvSpPr/>
      </dsp:nvSpPr>
      <dsp:spPr>
        <a:xfrm>
          <a:off x="2948" y="310511"/>
          <a:ext cx="2339325" cy="14035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Volunteer 4%</a:t>
          </a:r>
          <a:endParaRPr lang="en-US" sz="3000" kern="1200"/>
        </a:p>
      </dsp:txBody>
      <dsp:txXfrm>
        <a:off x="2948" y="310511"/>
        <a:ext cx="2339325" cy="1403595"/>
      </dsp:txXfrm>
    </dsp:sp>
    <dsp:sp modelId="{68E33697-7D20-9B4A-9FA1-D4195F501C41}">
      <dsp:nvSpPr>
        <dsp:cNvPr id="0" name=""/>
        <dsp:cNvSpPr/>
      </dsp:nvSpPr>
      <dsp:spPr>
        <a:xfrm>
          <a:off x="2576207" y="310511"/>
          <a:ext cx="2339325" cy="1403595"/>
        </a:xfrm>
        <a:prstGeom prst="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Attend conferences 55%</a:t>
          </a:r>
          <a:endParaRPr lang="en-US" sz="3000" kern="1200"/>
        </a:p>
      </dsp:txBody>
      <dsp:txXfrm>
        <a:off x="2576207" y="310511"/>
        <a:ext cx="2339325" cy="1403595"/>
      </dsp:txXfrm>
    </dsp:sp>
    <dsp:sp modelId="{16B7E625-9D2C-BE4B-835D-950DF6540C00}">
      <dsp:nvSpPr>
        <dsp:cNvPr id="0" name=""/>
        <dsp:cNvSpPr/>
      </dsp:nvSpPr>
      <dsp:spPr>
        <a:xfrm>
          <a:off x="5149465" y="310511"/>
          <a:ext cx="2339325" cy="1403595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Field Trips 1%</a:t>
          </a:r>
          <a:endParaRPr lang="en-US" sz="3000" kern="1200"/>
        </a:p>
      </dsp:txBody>
      <dsp:txXfrm>
        <a:off x="5149465" y="310511"/>
        <a:ext cx="2339325" cy="1403595"/>
      </dsp:txXfrm>
    </dsp:sp>
    <dsp:sp modelId="{157680ED-3464-A943-B9D6-88B688F1618B}">
      <dsp:nvSpPr>
        <dsp:cNvPr id="0" name=""/>
        <dsp:cNvSpPr/>
      </dsp:nvSpPr>
      <dsp:spPr>
        <a:xfrm>
          <a:off x="7722723" y="310511"/>
          <a:ext cx="2339325" cy="1403595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Safety Patrol  2%</a:t>
          </a:r>
          <a:endParaRPr lang="en-US" sz="3000" kern="1200"/>
        </a:p>
      </dsp:txBody>
      <dsp:txXfrm>
        <a:off x="7722723" y="310511"/>
        <a:ext cx="2339325" cy="1403595"/>
      </dsp:txXfrm>
    </dsp:sp>
    <dsp:sp modelId="{635B12BD-427B-9F48-A72B-F7A8C7727FC4}">
      <dsp:nvSpPr>
        <dsp:cNvPr id="0" name=""/>
        <dsp:cNvSpPr/>
      </dsp:nvSpPr>
      <dsp:spPr>
        <a:xfrm>
          <a:off x="1289577" y="1948039"/>
          <a:ext cx="2339325" cy="1403595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Attend school events  48%</a:t>
          </a:r>
          <a:endParaRPr lang="en-US" sz="3000" kern="1200"/>
        </a:p>
      </dsp:txBody>
      <dsp:txXfrm>
        <a:off x="1289577" y="1948039"/>
        <a:ext cx="2339325" cy="1403595"/>
      </dsp:txXfrm>
    </dsp:sp>
    <dsp:sp modelId="{A4A9965B-290C-5E4E-A903-6B66645BFFAC}">
      <dsp:nvSpPr>
        <dsp:cNvPr id="0" name=""/>
        <dsp:cNvSpPr/>
      </dsp:nvSpPr>
      <dsp:spPr>
        <a:xfrm>
          <a:off x="3862836" y="1948039"/>
          <a:ext cx="2339325" cy="1403595"/>
        </a:xfrm>
        <a:prstGeom prst="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Fund raisers  15%</a:t>
          </a:r>
          <a:endParaRPr lang="en-US" sz="3000" kern="1200"/>
        </a:p>
      </dsp:txBody>
      <dsp:txXfrm>
        <a:off x="3862836" y="1948039"/>
        <a:ext cx="2339325" cy="1403595"/>
      </dsp:txXfrm>
    </dsp:sp>
    <dsp:sp modelId="{3D541E68-C8E2-D643-9640-FD6ACF2E48DF}">
      <dsp:nvSpPr>
        <dsp:cNvPr id="0" name=""/>
        <dsp:cNvSpPr/>
      </dsp:nvSpPr>
      <dsp:spPr>
        <a:xfrm>
          <a:off x="6436094" y="1948039"/>
          <a:ext cx="2339325" cy="140359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PTA/Booster meetings 22%</a:t>
          </a:r>
          <a:endParaRPr lang="en-US" sz="3000" kern="1200"/>
        </a:p>
      </dsp:txBody>
      <dsp:txXfrm>
        <a:off x="6436094" y="1948039"/>
        <a:ext cx="2339325" cy="140359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D9238-A36D-264F-8BC8-B56F27AC8A13}">
      <dsp:nvSpPr>
        <dsp:cNvPr id="0" name=""/>
        <dsp:cNvSpPr/>
      </dsp:nvSpPr>
      <dsp:spPr>
        <a:xfrm>
          <a:off x="526839" y="649"/>
          <a:ext cx="2816037" cy="16896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Child feels safe at school  89%</a:t>
          </a:r>
        </a:p>
      </dsp:txBody>
      <dsp:txXfrm>
        <a:off x="526839" y="649"/>
        <a:ext cx="2816037" cy="1689622"/>
      </dsp:txXfrm>
    </dsp:sp>
    <dsp:sp modelId="{D6F83467-31AC-7A4D-A425-D3F68DF5BA23}">
      <dsp:nvSpPr>
        <dsp:cNvPr id="0" name=""/>
        <dsp:cNvSpPr/>
      </dsp:nvSpPr>
      <dsp:spPr>
        <a:xfrm>
          <a:off x="3624480" y="649"/>
          <a:ext cx="2816037" cy="1689622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Affected by Bullying 15%</a:t>
          </a:r>
        </a:p>
      </dsp:txBody>
      <dsp:txXfrm>
        <a:off x="3624480" y="649"/>
        <a:ext cx="2816037" cy="1689622"/>
      </dsp:txXfrm>
    </dsp:sp>
    <dsp:sp modelId="{B3D33EB0-0D14-2E4A-8F99-FBA2842FBC8D}">
      <dsp:nvSpPr>
        <dsp:cNvPr id="0" name=""/>
        <dsp:cNvSpPr/>
      </dsp:nvSpPr>
      <dsp:spPr>
        <a:xfrm>
          <a:off x="6722121" y="649"/>
          <a:ext cx="2816037" cy="1689622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School addresses bullying 72%</a:t>
          </a:r>
        </a:p>
      </dsp:txBody>
      <dsp:txXfrm>
        <a:off x="6722121" y="649"/>
        <a:ext cx="2816037" cy="1689622"/>
      </dsp:txXfrm>
    </dsp:sp>
    <dsp:sp modelId="{6BECE4F1-11A5-E146-96C0-33EB4A44AD8C}">
      <dsp:nvSpPr>
        <dsp:cNvPr id="0" name=""/>
        <dsp:cNvSpPr/>
      </dsp:nvSpPr>
      <dsp:spPr>
        <a:xfrm>
          <a:off x="2075660" y="1971875"/>
          <a:ext cx="2816037" cy="1689622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Teachers and Principal could do more to make school safe. 50%</a:t>
          </a:r>
        </a:p>
      </dsp:txBody>
      <dsp:txXfrm>
        <a:off x="2075660" y="1971875"/>
        <a:ext cx="2816037" cy="1689622"/>
      </dsp:txXfrm>
    </dsp:sp>
    <dsp:sp modelId="{77D422CA-4822-A44C-B8E5-42F95C02E1EF}">
      <dsp:nvSpPr>
        <dsp:cNvPr id="0" name=""/>
        <dsp:cNvSpPr/>
      </dsp:nvSpPr>
      <dsp:spPr>
        <a:xfrm>
          <a:off x="5173300" y="1971875"/>
          <a:ext cx="2816037" cy="168962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Let me know if child has behavior problem. 71%</a:t>
          </a:r>
        </a:p>
      </dsp:txBody>
      <dsp:txXfrm>
        <a:off x="5173300" y="1971875"/>
        <a:ext cx="2816037" cy="168962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A42B3-EFDE-9840-8404-6C3D5BC969C8}">
      <dsp:nvSpPr>
        <dsp:cNvPr id="0" name=""/>
        <dsp:cNvSpPr/>
      </dsp:nvSpPr>
      <dsp:spPr>
        <a:xfrm>
          <a:off x="1329078" y="523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baseline="0"/>
            <a:t>Teachers respect me 90%</a:t>
          </a:r>
          <a:endParaRPr lang="en-US" sz="3400" kern="1200"/>
        </a:p>
      </dsp:txBody>
      <dsp:txXfrm>
        <a:off x="1329078" y="523"/>
        <a:ext cx="3405927" cy="2043556"/>
      </dsp:txXfrm>
    </dsp:sp>
    <dsp:sp modelId="{4DFF11BE-10FA-A74E-B02F-D17A2F40D81D}">
      <dsp:nvSpPr>
        <dsp:cNvPr id="0" name=""/>
        <dsp:cNvSpPr/>
      </dsp:nvSpPr>
      <dsp:spPr>
        <a:xfrm>
          <a:off x="5075598" y="523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baseline="0"/>
            <a:t>Teachers do their best to help my child learn 89%</a:t>
          </a:r>
          <a:endParaRPr lang="en-US" sz="3400" kern="1200"/>
        </a:p>
      </dsp:txBody>
      <dsp:txXfrm>
        <a:off x="5075598" y="523"/>
        <a:ext cx="3405927" cy="2043556"/>
      </dsp:txXfrm>
    </dsp:sp>
    <dsp:sp modelId="{2ED8DE7E-787C-EE41-B3BD-0CAACE9BE738}">
      <dsp:nvSpPr>
        <dsp:cNvPr id="0" name=""/>
        <dsp:cNvSpPr/>
      </dsp:nvSpPr>
      <dsp:spPr>
        <a:xfrm>
          <a:off x="1329078" y="2384672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baseline="0"/>
            <a:t>Teachers have my child’s best interests in mind 91%</a:t>
          </a:r>
          <a:endParaRPr lang="en-US" sz="3400" kern="1200"/>
        </a:p>
      </dsp:txBody>
      <dsp:txXfrm>
        <a:off x="1329078" y="2384672"/>
        <a:ext cx="3405927" cy="2043556"/>
      </dsp:txXfrm>
    </dsp:sp>
    <dsp:sp modelId="{905063A1-1C17-344A-80AC-BF64051E2CC2}">
      <dsp:nvSpPr>
        <dsp:cNvPr id="0" name=""/>
        <dsp:cNvSpPr/>
      </dsp:nvSpPr>
      <dsp:spPr>
        <a:xfrm>
          <a:off x="5075598" y="2384672"/>
          <a:ext cx="3405927" cy="20435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baseline="0"/>
            <a:t>Comfortable sharing my concerns with teachers. 86%</a:t>
          </a:r>
          <a:endParaRPr lang="en-US" sz="3400" kern="1200"/>
        </a:p>
      </dsp:txBody>
      <dsp:txXfrm>
        <a:off x="5075598" y="2384672"/>
        <a:ext cx="3405927" cy="20435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40848-8BEF-9041-9DA7-D0BC436B89EC}">
      <dsp:nvSpPr>
        <dsp:cNvPr id="0" name=""/>
        <dsp:cNvSpPr/>
      </dsp:nvSpPr>
      <dsp:spPr>
        <a:xfrm>
          <a:off x="526839" y="649"/>
          <a:ext cx="2816037" cy="16896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Classroom 83% good or excellent</a:t>
          </a:r>
          <a:endParaRPr lang="en-US" sz="2900" kern="1200"/>
        </a:p>
      </dsp:txBody>
      <dsp:txXfrm>
        <a:off x="526839" y="649"/>
        <a:ext cx="2816037" cy="1689622"/>
      </dsp:txXfrm>
    </dsp:sp>
    <dsp:sp modelId="{22F50183-748F-6040-BD30-7A8050648ADE}">
      <dsp:nvSpPr>
        <dsp:cNvPr id="0" name=""/>
        <dsp:cNvSpPr/>
      </dsp:nvSpPr>
      <dsp:spPr>
        <a:xfrm>
          <a:off x="3624480" y="649"/>
          <a:ext cx="2816037" cy="1689622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Computer labs. 82% good or excellent</a:t>
          </a:r>
          <a:endParaRPr lang="en-US" sz="2900" kern="1200"/>
        </a:p>
      </dsp:txBody>
      <dsp:txXfrm>
        <a:off x="3624480" y="649"/>
        <a:ext cx="2816037" cy="1689622"/>
      </dsp:txXfrm>
    </dsp:sp>
    <dsp:sp modelId="{91D8B837-8C15-904B-A64C-EAF49AAE196C}">
      <dsp:nvSpPr>
        <dsp:cNvPr id="0" name=""/>
        <dsp:cNvSpPr/>
      </dsp:nvSpPr>
      <dsp:spPr>
        <a:xfrm>
          <a:off x="6722121" y="649"/>
          <a:ext cx="2816037" cy="1689622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Gym 90% good or excellent</a:t>
          </a:r>
          <a:endParaRPr lang="en-US" sz="2900" kern="1200"/>
        </a:p>
      </dsp:txBody>
      <dsp:txXfrm>
        <a:off x="6722121" y="649"/>
        <a:ext cx="2816037" cy="1689622"/>
      </dsp:txXfrm>
    </dsp:sp>
    <dsp:sp modelId="{0E456AA0-8C93-2349-AEA8-D7C7CA43DDAC}">
      <dsp:nvSpPr>
        <dsp:cNvPr id="0" name=""/>
        <dsp:cNvSpPr/>
      </dsp:nvSpPr>
      <dsp:spPr>
        <a:xfrm>
          <a:off x="526839" y="1971875"/>
          <a:ext cx="2816037" cy="1689622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Library 91% good or excellent</a:t>
          </a:r>
          <a:endParaRPr lang="en-US" sz="2900" kern="1200"/>
        </a:p>
      </dsp:txBody>
      <dsp:txXfrm>
        <a:off x="526839" y="1971875"/>
        <a:ext cx="2816037" cy="1689622"/>
      </dsp:txXfrm>
    </dsp:sp>
    <dsp:sp modelId="{7C7C294A-C2F1-9B4F-84C4-D06E1D2E572E}">
      <dsp:nvSpPr>
        <dsp:cNvPr id="0" name=""/>
        <dsp:cNvSpPr/>
      </dsp:nvSpPr>
      <dsp:spPr>
        <a:xfrm>
          <a:off x="3624480" y="1971875"/>
          <a:ext cx="2816037" cy="1689622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Food services 69% good or excellent</a:t>
          </a:r>
          <a:endParaRPr lang="en-US" sz="2900" kern="1200"/>
        </a:p>
      </dsp:txBody>
      <dsp:txXfrm>
        <a:off x="3624480" y="1971875"/>
        <a:ext cx="2816037" cy="1689622"/>
      </dsp:txXfrm>
    </dsp:sp>
    <dsp:sp modelId="{9DE8B1FB-75B1-3640-B796-1567BCB0A63F}">
      <dsp:nvSpPr>
        <dsp:cNvPr id="0" name=""/>
        <dsp:cNvSpPr/>
      </dsp:nvSpPr>
      <dsp:spPr>
        <a:xfrm>
          <a:off x="6722121" y="1971875"/>
          <a:ext cx="2816037" cy="168962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Overall cleanliness 89% good or excellent</a:t>
          </a:r>
          <a:endParaRPr lang="en-US" sz="2900" kern="1200"/>
        </a:p>
      </dsp:txBody>
      <dsp:txXfrm>
        <a:off x="6722121" y="1971875"/>
        <a:ext cx="2816037" cy="168962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2D3BD-98D5-CC43-AD17-E148DABD2FF4}">
      <dsp:nvSpPr>
        <dsp:cNvPr id="0" name=""/>
        <dsp:cNvSpPr/>
      </dsp:nvSpPr>
      <dsp:spPr>
        <a:xfrm>
          <a:off x="0" y="782898"/>
          <a:ext cx="2830780" cy="1797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D351DF-D1B8-9141-88BC-3D0FCC20F807}">
      <dsp:nvSpPr>
        <dsp:cNvPr id="0" name=""/>
        <dsp:cNvSpPr/>
      </dsp:nvSpPr>
      <dsp:spPr>
        <a:xfrm>
          <a:off x="314531" y="1081702"/>
          <a:ext cx="2830780" cy="1797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/>
            <a:t>Invited to school events 62%</a:t>
          </a:r>
          <a:endParaRPr lang="en-US" sz="2600" kern="1200"/>
        </a:p>
      </dsp:txBody>
      <dsp:txXfrm>
        <a:off x="367179" y="1134350"/>
        <a:ext cx="2725484" cy="1692249"/>
      </dsp:txXfrm>
    </dsp:sp>
    <dsp:sp modelId="{078A57C5-4435-4044-AA0E-7ECB176BAF4C}">
      <dsp:nvSpPr>
        <dsp:cNvPr id="0" name=""/>
        <dsp:cNvSpPr/>
      </dsp:nvSpPr>
      <dsp:spPr>
        <a:xfrm>
          <a:off x="3459843" y="782898"/>
          <a:ext cx="2830780" cy="1797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7AA7B-2451-644D-9F8D-A9696F9E1999}">
      <dsp:nvSpPr>
        <dsp:cNvPr id="0" name=""/>
        <dsp:cNvSpPr/>
      </dsp:nvSpPr>
      <dsp:spPr>
        <a:xfrm>
          <a:off x="3774374" y="1081702"/>
          <a:ext cx="2830780" cy="1797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/>
            <a:t>Aware of important information about the school 89%</a:t>
          </a:r>
          <a:endParaRPr lang="en-US" sz="2600" kern="1200"/>
        </a:p>
      </dsp:txBody>
      <dsp:txXfrm>
        <a:off x="3827022" y="1134350"/>
        <a:ext cx="2725484" cy="1692249"/>
      </dsp:txXfrm>
    </dsp:sp>
    <dsp:sp modelId="{61FD4E5D-9442-5842-88DD-5AB72C92087A}">
      <dsp:nvSpPr>
        <dsp:cNvPr id="0" name=""/>
        <dsp:cNvSpPr/>
      </dsp:nvSpPr>
      <dsp:spPr>
        <a:xfrm>
          <a:off x="6919686" y="782898"/>
          <a:ext cx="2830780" cy="1797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B7295-F24A-5447-BBC6-4100B401D48A}">
      <dsp:nvSpPr>
        <dsp:cNvPr id="0" name=""/>
        <dsp:cNvSpPr/>
      </dsp:nvSpPr>
      <dsp:spPr>
        <a:xfrm>
          <a:off x="7234217" y="1081702"/>
          <a:ext cx="2830780" cy="1797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/>
            <a:t>Opportunities to participate in decisions that impact school.54%</a:t>
          </a:r>
          <a:endParaRPr lang="en-US" sz="2600" kern="1200"/>
        </a:p>
      </dsp:txBody>
      <dsp:txXfrm>
        <a:off x="7286865" y="1134350"/>
        <a:ext cx="2725484" cy="1692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C7538-E5A2-0746-8D6E-A3AAF3AD1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E6CC4F-EADB-0B48-BDE4-9D59FFB71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C451C-76D7-6C4D-AE01-50ABE8EB6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EC347-B5CB-2547-B7C6-334E70B34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B8F0C-0C1F-AB4A-B119-4EE6F50B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6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2E31-85B7-7941-A4CB-C81DEBA0C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3C248-57D1-E643-B57C-890BA833C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F300C-BD91-5849-B85E-63FB63F35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DF64F-787F-9042-94AB-D5EA93B41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23124-368E-D64F-A6CC-FA681B4A4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0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68BDC-C897-354E-AE5D-814303B4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1E805-4262-2642-BCF4-210542DAF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33B6A-AFA1-DA48-924C-C0B6047E1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7A1D1-C703-DE43-9A5F-AFA61CEF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AC71A-C06E-9E4D-A47E-C397E4992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3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6542C-7655-0342-B089-EDA93435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1604C-4D40-2245-B0A6-10ACE25F61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A73F29-4209-4D45-AF0A-E8C68167F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4654A-947A-954B-BD61-3AC43F7D7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CA986-7E55-2C4E-83E6-144FB8736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6E241-FD89-B749-962F-108FD257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9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B93F4-BA71-7A45-B413-00DB2A9DC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818F8-372C-2E41-9BEA-707BD14AC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7C1E1-1200-A241-B183-9D628C233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E1A953-1D0E-4448-BEAB-D5E421385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7A395-F87B-774A-8426-5AD28C1657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2745E-D4A1-9B43-8992-B8666E111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DB28F-C3EE-8E43-8CC5-F51976CD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CAA7FD-55E1-8E4C-819A-C03258DAD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4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7FA8-C250-8D40-BF3A-F1F20D4F9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91534D-3241-BF46-96A4-DA3034584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06935-E942-3945-AFCD-26C535E33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8F2A5-4EDB-8C40-82B9-89F3EFCBA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20392-9D4E-594E-88F9-B11AC3A2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41E4D0-8DC0-A844-8280-0AF8C9E6E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A9047-00E7-0A46-9FDC-7B2BC395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9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754C-E903-1849-B837-27B7EEE68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FCA2A-1D97-8A47-A588-863246C0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B1D65-ADB2-EB45-BA76-E10F96CFC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5CB17-1635-5142-A8A3-E951C01D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85259-FB5B-D044-9EE9-7A53B6977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D8B78-57DE-314B-B977-0E7673330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7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DD43D-2C69-3D48-9795-0EDC13563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15CA09-95DC-CA44-8285-52BBC0F2B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4BC7F-A81D-E24C-9D85-5A0BDF8FA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A2E940-ED61-1447-8ECA-67455A54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46D42-EB82-F344-B75A-593F252A2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6BB12-C379-7247-A2C0-83BD5079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2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C0C2D-2A1A-6344-A35C-E8A78A6B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B362DD-A003-D149-957C-38CBB129C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93DC9-5640-9D4E-A9A7-D0256670E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7723-B868-0E45-8A4A-126D767E4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97AB6-FBE1-B541-B282-B50AC9E2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5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577348-2C64-EF48-9916-644112FF44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F2C3C2-11AE-8944-B65D-FAEC4BCCE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51BEE-71BC-F343-BCAA-5CB32CA26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DED1C-5B55-0747-8EDA-5DD888C2F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050FC-C29A-8E4F-A980-9241BA63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4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3D1EBD-26A6-9949-A9D8-0ADF9151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DCF20-D617-B149-9B3C-E362C9A5E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37083-7A9F-C245-89A6-ABB2740CA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0414C-1C79-0345-8D20-51BA762D1C2C}" type="datetimeFigureOut">
              <a:rPr lang="en-US" smtClean="0"/>
              <a:t>10/10/21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90CF8-8330-3644-8B38-1986F2FCF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541A4-51D0-D141-B426-480BBD52B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4B2B0-C485-3343-B313-1C3BB6657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3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922295-BF5D-41F3-B8C8-6B19ACB7B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1" r="14986" b="2"/>
          <a:stretch/>
        </p:blipFill>
        <p:spPr>
          <a:xfrm>
            <a:off x="3584196" y="-1"/>
            <a:ext cx="8607807" cy="6871647"/>
          </a:xfrm>
          <a:custGeom>
            <a:avLst/>
            <a:gdLst/>
            <a:ahLst/>
            <a:cxnLst/>
            <a:rect l="l" t="t" r="r" b="b"/>
            <a:pathLst>
              <a:path w="8607807" h="6858000">
                <a:moveTo>
                  <a:pt x="8607807" y="0"/>
                </a:moveTo>
                <a:lnTo>
                  <a:pt x="8607807" y="6858000"/>
                </a:lnTo>
                <a:lnTo>
                  <a:pt x="2049693" y="6858000"/>
                </a:lnTo>
                <a:lnTo>
                  <a:pt x="1546051" y="6858000"/>
                </a:lnTo>
                <a:lnTo>
                  <a:pt x="1535751" y="6815348"/>
                </a:lnTo>
                <a:cubicBezTo>
                  <a:pt x="1530460" y="6761684"/>
                  <a:pt x="1515370" y="6604898"/>
                  <a:pt x="1514301" y="6536022"/>
                </a:cubicBezTo>
                <a:cubicBezTo>
                  <a:pt x="1518045" y="6478504"/>
                  <a:pt x="1528503" y="6437797"/>
                  <a:pt x="1529339" y="6402088"/>
                </a:cubicBezTo>
                <a:cubicBezTo>
                  <a:pt x="1525062" y="6346650"/>
                  <a:pt x="1502062" y="6294623"/>
                  <a:pt x="1493941" y="6256398"/>
                </a:cubicBezTo>
                <a:cubicBezTo>
                  <a:pt x="1502669" y="6241770"/>
                  <a:pt x="1469920" y="6187857"/>
                  <a:pt x="1480613" y="6172741"/>
                </a:cubicBezTo>
                <a:cubicBezTo>
                  <a:pt x="1481020" y="6152279"/>
                  <a:pt x="1458164" y="6048753"/>
                  <a:pt x="1443364" y="6006407"/>
                </a:cubicBezTo>
                <a:cubicBezTo>
                  <a:pt x="1426694" y="5958900"/>
                  <a:pt x="1390307" y="5908317"/>
                  <a:pt x="1380584" y="5887691"/>
                </a:cubicBezTo>
                <a:cubicBezTo>
                  <a:pt x="1370860" y="5867065"/>
                  <a:pt x="1392244" y="5909118"/>
                  <a:pt x="1385023" y="5882650"/>
                </a:cubicBezTo>
                <a:cubicBezTo>
                  <a:pt x="1377800" y="5856181"/>
                  <a:pt x="1345702" y="5759038"/>
                  <a:pt x="1337254" y="5728879"/>
                </a:cubicBezTo>
                <a:cubicBezTo>
                  <a:pt x="1353956" y="5727462"/>
                  <a:pt x="1323673" y="5710676"/>
                  <a:pt x="1334321" y="5701696"/>
                </a:cubicBezTo>
                <a:cubicBezTo>
                  <a:pt x="1343675" y="5695367"/>
                  <a:pt x="1336672" y="5688797"/>
                  <a:pt x="1335877" y="5681564"/>
                </a:cubicBezTo>
                <a:cubicBezTo>
                  <a:pt x="1343201" y="5672524"/>
                  <a:pt x="1329617" y="5640839"/>
                  <a:pt x="1319978" y="5632219"/>
                </a:cubicBezTo>
                <a:cubicBezTo>
                  <a:pt x="1286551" y="5611011"/>
                  <a:pt x="1310947" y="5568721"/>
                  <a:pt x="1285321" y="5551224"/>
                </a:cubicBezTo>
                <a:cubicBezTo>
                  <a:pt x="1281540" y="5545203"/>
                  <a:pt x="1279983" y="5539432"/>
                  <a:pt x="1279815" y="5533855"/>
                </a:cubicBezTo>
                <a:lnTo>
                  <a:pt x="1282507" y="5518422"/>
                </a:lnTo>
                <a:lnTo>
                  <a:pt x="1289604" y="5514404"/>
                </a:lnTo>
                <a:lnTo>
                  <a:pt x="1287766" y="5504772"/>
                </a:lnTo>
                <a:lnTo>
                  <a:pt x="1288829" y="5502102"/>
                </a:lnTo>
                <a:cubicBezTo>
                  <a:pt x="1290896" y="5497007"/>
                  <a:pt x="1292688" y="5491968"/>
                  <a:pt x="1293373" y="5486914"/>
                </a:cubicBezTo>
                <a:cubicBezTo>
                  <a:pt x="1288690" y="5472938"/>
                  <a:pt x="1272696" y="5448436"/>
                  <a:pt x="1260736" y="5418245"/>
                </a:cubicBezTo>
                <a:cubicBezTo>
                  <a:pt x="1238579" y="5385699"/>
                  <a:pt x="1238884" y="5340972"/>
                  <a:pt x="1221610" y="5305770"/>
                </a:cubicBezTo>
                <a:lnTo>
                  <a:pt x="1216099" y="5298785"/>
                </a:lnTo>
                <a:lnTo>
                  <a:pt x="1217278" y="5268992"/>
                </a:lnTo>
                <a:cubicBezTo>
                  <a:pt x="1221588" y="5263843"/>
                  <a:pt x="1222716" y="5256480"/>
                  <a:pt x="1218469" y="5250149"/>
                </a:cubicBezTo>
                <a:lnTo>
                  <a:pt x="1206220" y="5142322"/>
                </a:lnTo>
                <a:cubicBezTo>
                  <a:pt x="1205294" y="5106716"/>
                  <a:pt x="1196908" y="5091595"/>
                  <a:pt x="1212921" y="5036513"/>
                </a:cubicBezTo>
                <a:cubicBezTo>
                  <a:pt x="1234138" y="4978012"/>
                  <a:pt x="1204801" y="4893378"/>
                  <a:pt x="1212183" y="4827738"/>
                </a:cubicBezTo>
                <a:cubicBezTo>
                  <a:pt x="1183151" y="4792886"/>
                  <a:pt x="1209228" y="4811487"/>
                  <a:pt x="1202048" y="4774693"/>
                </a:cubicBezTo>
                <a:cubicBezTo>
                  <a:pt x="1202483" y="4751423"/>
                  <a:pt x="1202919" y="4728152"/>
                  <a:pt x="1203354" y="4704882"/>
                </a:cubicBezTo>
                <a:lnTo>
                  <a:pt x="1201502" y="4691500"/>
                </a:lnTo>
                <a:lnTo>
                  <a:pt x="1194919" y="4687895"/>
                </a:lnTo>
                <a:lnTo>
                  <a:pt x="1187792" y="4667873"/>
                </a:lnTo>
                <a:cubicBezTo>
                  <a:pt x="1186060" y="4660351"/>
                  <a:pt x="1185291" y="4652220"/>
                  <a:pt x="1186080" y="4643189"/>
                </a:cubicBezTo>
                <a:cubicBezTo>
                  <a:pt x="1199189" y="4613276"/>
                  <a:pt x="1167081" y="4562691"/>
                  <a:pt x="1184722" y="4525834"/>
                </a:cubicBezTo>
                <a:cubicBezTo>
                  <a:pt x="1182407" y="4490142"/>
                  <a:pt x="1175424" y="4451369"/>
                  <a:pt x="1172188" y="4429037"/>
                </a:cubicBezTo>
                <a:cubicBezTo>
                  <a:pt x="1161331" y="4419671"/>
                  <a:pt x="1178123" y="4389539"/>
                  <a:pt x="1165306" y="4391841"/>
                </a:cubicBezTo>
                <a:cubicBezTo>
                  <a:pt x="1171061" y="4381101"/>
                  <a:pt x="1173552" y="4338138"/>
                  <a:pt x="1168602" y="4327040"/>
                </a:cubicBezTo>
                <a:lnTo>
                  <a:pt x="1178384" y="4271714"/>
                </a:lnTo>
                <a:lnTo>
                  <a:pt x="1177294" y="4266170"/>
                </a:lnTo>
                <a:cubicBezTo>
                  <a:pt x="1177138" y="4260404"/>
                  <a:pt x="1177520" y="4242660"/>
                  <a:pt x="1177448" y="4237120"/>
                </a:cubicBezTo>
                <a:cubicBezTo>
                  <a:pt x="1177252" y="4235726"/>
                  <a:pt x="1177058" y="4234331"/>
                  <a:pt x="1176863" y="4232937"/>
                </a:cubicBezTo>
                <a:lnTo>
                  <a:pt x="1162386" y="4198811"/>
                </a:lnTo>
                <a:cubicBezTo>
                  <a:pt x="1162950" y="4194190"/>
                  <a:pt x="1174655" y="4191224"/>
                  <a:pt x="1174343" y="4184054"/>
                </a:cubicBezTo>
                <a:lnTo>
                  <a:pt x="1160516" y="4155792"/>
                </a:lnTo>
                <a:lnTo>
                  <a:pt x="1161365" y="4150364"/>
                </a:lnTo>
                <a:lnTo>
                  <a:pt x="1144878" y="4068165"/>
                </a:lnTo>
                <a:lnTo>
                  <a:pt x="1123687" y="3997737"/>
                </a:lnTo>
                <a:lnTo>
                  <a:pt x="1096720" y="3746801"/>
                </a:lnTo>
                <a:cubicBezTo>
                  <a:pt x="1083618" y="3632695"/>
                  <a:pt x="1064313" y="3629437"/>
                  <a:pt x="1047682" y="3510652"/>
                </a:cubicBezTo>
                <a:cubicBezTo>
                  <a:pt x="1048550" y="3470281"/>
                  <a:pt x="1049418" y="3429910"/>
                  <a:pt x="1050285" y="3389539"/>
                </a:cubicBezTo>
                <a:lnTo>
                  <a:pt x="1030166" y="3314219"/>
                </a:lnTo>
                <a:lnTo>
                  <a:pt x="1034128" y="3253967"/>
                </a:lnTo>
                <a:lnTo>
                  <a:pt x="1007751" y="3192563"/>
                </a:lnTo>
                <a:cubicBezTo>
                  <a:pt x="1003323" y="3186732"/>
                  <a:pt x="1001150" y="3181063"/>
                  <a:pt x="1000384" y="3175520"/>
                </a:cubicBezTo>
                <a:cubicBezTo>
                  <a:pt x="1000734" y="3170366"/>
                  <a:pt x="1001085" y="3165212"/>
                  <a:pt x="1001435" y="3160058"/>
                </a:cubicBezTo>
                <a:lnTo>
                  <a:pt x="968918" y="3106456"/>
                </a:lnTo>
                <a:cubicBezTo>
                  <a:pt x="957125" y="3086347"/>
                  <a:pt x="955617" y="3059144"/>
                  <a:pt x="934483" y="3025607"/>
                </a:cubicBezTo>
                <a:cubicBezTo>
                  <a:pt x="914631" y="2991085"/>
                  <a:pt x="908933" y="2999692"/>
                  <a:pt x="879229" y="2942341"/>
                </a:cubicBezTo>
                <a:cubicBezTo>
                  <a:pt x="850845" y="2891400"/>
                  <a:pt x="820829" y="2801223"/>
                  <a:pt x="798666" y="2755714"/>
                </a:cubicBezTo>
                <a:cubicBezTo>
                  <a:pt x="773970" y="2709171"/>
                  <a:pt x="758278" y="2710053"/>
                  <a:pt x="746962" y="2689587"/>
                </a:cubicBezTo>
                <a:lnTo>
                  <a:pt x="712796" y="2609586"/>
                </a:lnTo>
                <a:lnTo>
                  <a:pt x="697701" y="2594856"/>
                </a:lnTo>
                <a:cubicBezTo>
                  <a:pt x="697743" y="2593626"/>
                  <a:pt x="697784" y="2592396"/>
                  <a:pt x="697823" y="2591165"/>
                </a:cubicBezTo>
                <a:lnTo>
                  <a:pt x="679645" y="2567493"/>
                </a:lnTo>
                <a:lnTo>
                  <a:pt x="680789" y="2566723"/>
                </a:lnTo>
                <a:cubicBezTo>
                  <a:pt x="682946" y="2564457"/>
                  <a:pt x="683757" y="2561765"/>
                  <a:pt x="681771" y="2558109"/>
                </a:cubicBezTo>
                <a:cubicBezTo>
                  <a:pt x="705290" y="2557210"/>
                  <a:pt x="688388" y="2553357"/>
                  <a:pt x="680456" y="2542663"/>
                </a:cubicBezTo>
                <a:cubicBezTo>
                  <a:pt x="679482" y="2529115"/>
                  <a:pt x="677183" y="2488664"/>
                  <a:pt x="675922" y="2476820"/>
                </a:cubicBezTo>
                <a:lnTo>
                  <a:pt x="672894" y="2471591"/>
                </a:lnTo>
                <a:lnTo>
                  <a:pt x="673143" y="2471379"/>
                </a:lnTo>
                <a:cubicBezTo>
                  <a:pt x="673152" y="2470017"/>
                  <a:pt x="672405" y="2468214"/>
                  <a:pt x="670567" y="2465654"/>
                </a:cubicBezTo>
                <a:lnTo>
                  <a:pt x="667369" y="2462052"/>
                </a:lnTo>
                <a:lnTo>
                  <a:pt x="661495" y="2451906"/>
                </a:lnTo>
                <a:cubicBezTo>
                  <a:pt x="661510" y="2450510"/>
                  <a:pt x="661525" y="2449113"/>
                  <a:pt x="661540" y="2447717"/>
                </a:cubicBezTo>
                <a:lnTo>
                  <a:pt x="664540" y="2445047"/>
                </a:lnTo>
                <a:lnTo>
                  <a:pt x="663581" y="2444265"/>
                </a:lnTo>
                <a:cubicBezTo>
                  <a:pt x="653014" y="2439598"/>
                  <a:pt x="642406" y="2441014"/>
                  <a:pt x="663129" y="2421760"/>
                </a:cubicBezTo>
                <a:cubicBezTo>
                  <a:pt x="643271" y="2409372"/>
                  <a:pt x="657229" y="2399993"/>
                  <a:pt x="650205" y="2375201"/>
                </a:cubicBezTo>
                <a:cubicBezTo>
                  <a:pt x="634911" y="2369643"/>
                  <a:pt x="634260" y="2360648"/>
                  <a:pt x="638008" y="2350147"/>
                </a:cubicBezTo>
                <a:cubicBezTo>
                  <a:pt x="621083" y="2329939"/>
                  <a:pt x="620949" y="2305558"/>
                  <a:pt x="609851" y="2279762"/>
                </a:cubicBezTo>
                <a:lnTo>
                  <a:pt x="585585" y="2151458"/>
                </a:lnTo>
                <a:lnTo>
                  <a:pt x="581391" y="2148616"/>
                </a:lnTo>
                <a:cubicBezTo>
                  <a:pt x="578821" y="2146496"/>
                  <a:pt x="577525" y="2144881"/>
                  <a:pt x="577083" y="2143541"/>
                </a:cubicBezTo>
                <a:lnTo>
                  <a:pt x="577251" y="2143279"/>
                </a:lnTo>
                <a:lnTo>
                  <a:pt x="546845" y="2081459"/>
                </a:lnTo>
                <a:cubicBezTo>
                  <a:pt x="538270" y="2069798"/>
                  <a:pt x="486356" y="1952009"/>
                  <a:pt x="470837" y="1927526"/>
                </a:cubicBezTo>
                <a:lnTo>
                  <a:pt x="428154" y="1653876"/>
                </a:lnTo>
                <a:lnTo>
                  <a:pt x="392797" y="1507176"/>
                </a:lnTo>
                <a:cubicBezTo>
                  <a:pt x="380165" y="1501458"/>
                  <a:pt x="369910" y="1448213"/>
                  <a:pt x="372847" y="1437646"/>
                </a:cubicBezTo>
                <a:cubicBezTo>
                  <a:pt x="369015" y="1430935"/>
                  <a:pt x="338503" y="1373479"/>
                  <a:pt x="344479" y="1364974"/>
                </a:cubicBezTo>
                <a:cubicBezTo>
                  <a:pt x="332264" y="1339484"/>
                  <a:pt x="321736" y="1307918"/>
                  <a:pt x="299558" y="1284709"/>
                </a:cubicBezTo>
                <a:cubicBezTo>
                  <a:pt x="277380" y="1261500"/>
                  <a:pt x="259203" y="1267387"/>
                  <a:pt x="243216" y="1246922"/>
                </a:cubicBezTo>
                <a:cubicBezTo>
                  <a:pt x="227230" y="1226457"/>
                  <a:pt x="218454" y="1164523"/>
                  <a:pt x="203639" y="1161920"/>
                </a:cubicBezTo>
                <a:cubicBezTo>
                  <a:pt x="192352" y="1142649"/>
                  <a:pt x="198158" y="1131546"/>
                  <a:pt x="169195" y="1085737"/>
                </a:cubicBezTo>
                <a:cubicBezTo>
                  <a:pt x="139228" y="1000958"/>
                  <a:pt x="140891" y="967704"/>
                  <a:pt x="98775" y="908263"/>
                </a:cubicBezTo>
                <a:cubicBezTo>
                  <a:pt x="45025" y="829417"/>
                  <a:pt x="34038" y="815844"/>
                  <a:pt x="43820" y="711217"/>
                </a:cubicBezTo>
                <a:cubicBezTo>
                  <a:pt x="34816" y="658186"/>
                  <a:pt x="43273" y="612368"/>
                  <a:pt x="44748" y="590072"/>
                </a:cubicBezTo>
                <a:lnTo>
                  <a:pt x="36767" y="545639"/>
                </a:lnTo>
                <a:cubicBezTo>
                  <a:pt x="36093" y="527311"/>
                  <a:pt x="35418" y="508983"/>
                  <a:pt x="34744" y="490655"/>
                </a:cubicBezTo>
                <a:cubicBezTo>
                  <a:pt x="34670" y="457530"/>
                  <a:pt x="29296" y="472114"/>
                  <a:pt x="29222" y="438989"/>
                </a:cubicBezTo>
                <a:cubicBezTo>
                  <a:pt x="29152" y="438889"/>
                  <a:pt x="2578" y="396379"/>
                  <a:pt x="2507" y="396276"/>
                </a:cubicBezTo>
                <a:cubicBezTo>
                  <a:pt x="-7796" y="384713"/>
                  <a:pt x="17492" y="336163"/>
                  <a:pt x="9810" y="316602"/>
                </a:cubicBezTo>
                <a:lnTo>
                  <a:pt x="25323" y="268307"/>
                </a:lnTo>
                <a:cubicBezTo>
                  <a:pt x="20582" y="240926"/>
                  <a:pt x="55391" y="238035"/>
                  <a:pt x="50278" y="194719"/>
                </a:cubicBezTo>
                <a:cubicBezTo>
                  <a:pt x="49891" y="157325"/>
                  <a:pt x="41873" y="124589"/>
                  <a:pt x="47653" y="93227"/>
                </a:cubicBezTo>
                <a:cubicBezTo>
                  <a:pt x="41389" y="80085"/>
                  <a:pt x="38874" y="67855"/>
                  <a:pt x="48323" y="56555"/>
                </a:cubicBezTo>
                <a:cubicBezTo>
                  <a:pt x="46028" y="30289"/>
                  <a:pt x="37896" y="18621"/>
                  <a:pt x="38423" y="5312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DA3FD1-A6AE-AB40-A4D5-D2DB86351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" y="1300001"/>
            <a:ext cx="4917989" cy="337552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C00000"/>
                </a:solidFill>
              </a:rPr>
              <a:t>5Essentials </a:t>
            </a:r>
            <a:br>
              <a:rPr lang="en-US" sz="3200" b="1" dirty="0">
                <a:solidFill>
                  <a:srgbClr val="C00000"/>
                </a:solidFill>
              </a:rPr>
            </a:br>
            <a:r>
              <a:rPr lang="en-US" sz="3200" b="1" dirty="0">
                <a:solidFill>
                  <a:srgbClr val="C00000"/>
                </a:solidFill>
              </a:rPr>
              <a:t>Survey results</a:t>
            </a:r>
            <a:br>
              <a:rPr lang="en-US" sz="3200" b="1"/>
            </a:br>
            <a:r>
              <a:rPr lang="en-US" sz="3200" b="1"/>
              <a:t>PARENT</a:t>
            </a:r>
            <a:endParaRPr lang="en-US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A203E-42A8-6D43-BB36-414CE30CC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305" y="5676900"/>
            <a:ext cx="3439235" cy="955315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2019-2021</a:t>
            </a:r>
          </a:p>
        </p:txBody>
      </p:sp>
      <p:pic>
        <p:nvPicPr>
          <p:cNvPr id="7" name="Picture 1" descr="page1image39616512">
            <a:extLst>
              <a:ext uri="{FF2B5EF4-FFF2-40B4-BE49-F238E27FC236}">
                <a16:creationId xmlns:a16="http://schemas.microsoft.com/office/drawing/2014/main" id="{888EB690-B251-9F41-9594-0DF445D8D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277" y="823495"/>
            <a:ext cx="5135971" cy="509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319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E0059-8ADA-164F-B52D-38B73066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Needed 20% parent response to get a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393F0-F394-F844-93F0-60924E54B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8800" dirty="0"/>
          </a:p>
          <a:p>
            <a:pPr marL="0" indent="0" algn="ctr">
              <a:buNone/>
            </a:pPr>
            <a:r>
              <a:rPr lang="en-US" sz="8800" dirty="0"/>
              <a:t>20.4%</a:t>
            </a:r>
          </a:p>
          <a:p>
            <a:pPr marL="0" indent="0" algn="ctr">
              <a:buNone/>
            </a:pPr>
            <a:r>
              <a:rPr lang="en-US" sz="8800" dirty="0"/>
              <a:t>Still very low</a:t>
            </a:r>
          </a:p>
        </p:txBody>
      </p:sp>
    </p:spTree>
    <p:extLst>
      <p:ext uri="{BB962C8B-B14F-4D97-AF65-F5344CB8AC3E}">
        <p14:creationId xmlns:p14="http://schemas.microsoft.com/office/powerpoint/2010/main" val="765587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A3C3-62E1-7042-84D1-28E57C1E0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Communication Preferences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60AC3B-8D4F-4C6A-9269-6A6DE900B98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9D2D30B-554A-BB40-BEBA-013C8629109E}"/>
              </a:ext>
            </a:extLst>
          </p:cNvPr>
          <p:cNvSpPr/>
          <p:nvPr/>
        </p:nvSpPr>
        <p:spPr>
          <a:xfrm>
            <a:off x="9563100" y="3230216"/>
            <a:ext cx="1552823" cy="1918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18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0A5F-DE9C-0C4A-9F71-C6EE2A8B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Computer Internet access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F777F9-5650-42EB-A24A-69ECB314884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4818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48822-F159-A046-B022-C40827087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 connectedness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1782E4-8CD4-448A-9F37-FE0E5BFFBA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1591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DE4F2-AD09-B54E-A906-23ADC2766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8" y="218661"/>
            <a:ext cx="11330609" cy="160696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 involvement and disruptions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61EDD4-3581-409D-98F8-260F842D3A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807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A7945-2534-7348-BAF9-732011F5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 satisfaction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F2D5A0-CEBC-49AF-A77D-FD5C84D28B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455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E3255-7711-3A43-B38E-30BC1744B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4" y="609601"/>
            <a:ext cx="10563309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Parent-student interaction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D5C674-D195-450A-9B9A-133A8D9A49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879" y="1825624"/>
          <a:ext cx="9810604" cy="442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868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35A0-3269-3442-8C21-E2E12D0D6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r>
              <a:rPr lang="en-US" sz="3600" b="1" dirty="0"/>
              <a:t>Parent-teacher interaction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FEE9A7-D40D-40B5-AB57-2AD829ACE58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4673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00EE-1BE8-144D-8267-9DDEF69B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238539"/>
            <a:ext cx="9810604" cy="158708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Parents’ assessment of involvement in school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A1CA00-964D-4F7B-9326-6806EC42289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6329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7A79C-CFB9-334F-9F0F-EEE83565D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609600"/>
            <a:ext cx="11231218" cy="151737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Parents’ assessment of </a:t>
            </a:r>
            <a:br>
              <a:rPr lang="en-US" sz="3600" b="1" dirty="0"/>
            </a:br>
            <a:r>
              <a:rPr lang="en-US" sz="3600" b="1" dirty="0"/>
              <a:t>school safety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FE094D-5D12-46DC-9397-0724B10C72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2366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E47B-2BC0-D041-8C1B-47D40DC1E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377687"/>
            <a:ext cx="9810604" cy="144793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Parents’ assessment of teacher trust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3CF24A-1E9F-48F7-869F-19998753911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879" y="1825624"/>
          <a:ext cx="9810604" cy="442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5091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D0FC-A3E2-734C-9950-948BAD68B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74" y="609601"/>
            <a:ext cx="10575235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Quality of school facilities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214DDD-C7B0-4887-BAE3-BB7D33E10E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398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44D4E-3313-244E-8F9B-17C113C78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School outreach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3808F4-F85E-4ED6-A436-CF08AF3D71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50925" y="2586251"/>
          <a:ext cx="10064998" cy="3662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2319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</Words>
  <Application>Microsoft Macintosh PowerPoint</Application>
  <PresentationFormat>Widescreen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5Essentials  Survey results PARENT</vt:lpstr>
      <vt:lpstr>Needed 20% parent response to get a report</vt:lpstr>
      <vt:lpstr>Communication Preferences</vt:lpstr>
      <vt:lpstr>Computer Internet access</vt:lpstr>
      <vt:lpstr>Parent connectedness</vt:lpstr>
      <vt:lpstr>Parent involvement and disruptions</vt:lpstr>
      <vt:lpstr>Parent satisfaction</vt:lpstr>
      <vt:lpstr>Parent-student interaction</vt:lpstr>
      <vt:lpstr>Parent-teacher interaction</vt:lpstr>
      <vt:lpstr>Parents’ assessment of involvement in school</vt:lpstr>
      <vt:lpstr>Parents’ assessment of  school safety</vt:lpstr>
      <vt:lpstr>Parents’ assessment of teacher trust</vt:lpstr>
      <vt:lpstr>Quality of school facilities</vt:lpstr>
      <vt:lpstr>School outreach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5Essentials  Survey results PARENT</dc:title>
  <dc:creator>Perry Soldwedel</dc:creator>
  <cp:lastModifiedBy>Perry Soldwedel</cp:lastModifiedBy>
  <cp:revision>1</cp:revision>
  <dcterms:created xsi:type="dcterms:W3CDTF">2021-10-10T17:51:58Z</dcterms:created>
  <dcterms:modified xsi:type="dcterms:W3CDTF">2021-10-10T17:52:39Z</dcterms:modified>
</cp:coreProperties>
</file>