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9144000" cy="6858000" type="screen4x3"/>
  <p:notesSz cx="6950075" cy="9236075"/>
  <p:defaultTextStyle>
    <a:defPPr>
      <a:defRPr lang="en-US"/>
    </a:defPPr>
    <a:lvl1pPr marL="0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1pPr>
    <a:lvl2pPr marL="449454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2pPr>
    <a:lvl3pPr marL="898908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3pPr>
    <a:lvl4pPr marL="1348364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4pPr>
    <a:lvl5pPr marL="1797818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5pPr>
    <a:lvl6pPr marL="2247272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6pPr>
    <a:lvl7pPr marL="2696726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7pPr>
    <a:lvl8pPr marL="3146181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8pPr>
    <a:lvl9pPr marL="3595635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85" autoAdjust="0"/>
    <p:restoredTop sz="91176" autoAdjust="0"/>
  </p:normalViewPr>
  <p:slideViewPr>
    <p:cSldViewPr showGuides="1">
      <p:cViewPr varScale="1">
        <p:scale>
          <a:sx n="125" d="100"/>
          <a:sy n="125" d="100"/>
        </p:scale>
        <p:origin x="3341" y="77"/>
      </p:cViewPr>
      <p:guideLst>
        <p:guide pos="288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handoutMaster" Target="handoutMasters/handoutMaster1.xml"/><Relationship Id="rId9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C69B1E1D-1656-4BF3-B39D-523606D6DB44}" type="datetimeFigureOut">
              <a:rPr lang="en-US"/>
              <a:t>6/8/2023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624149B6-8CC3-4B9A-BCBF-5AF8A7649FF2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12689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A85FC044-1321-463A-86E8-35D85A959797}" type="datetimeFigureOut">
              <a:rPr lang="en-US"/>
              <a:t>6/8/2023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86AA99EE-A2C0-4BE5-BB96-1FDEE1D6095A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6883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1pPr>
    <a:lvl2pPr marL="403388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2pPr>
    <a:lvl3pPr marL="806775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3pPr>
    <a:lvl4pPr marL="1210163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4pPr>
    <a:lvl5pPr marL="1613550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5pPr>
    <a:lvl6pPr marL="2016938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6pPr>
    <a:lvl7pPr marL="2420325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7pPr>
    <a:lvl8pPr marL="2823713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8pPr>
    <a:lvl9pPr marL="3227100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104"/>
              </a:spcBef>
            </a:pPr>
            <a:r>
              <a:rPr lang="en-US" sz="1100" b="1" i="1" dirty="0">
                <a:latin typeface="Arial" pitchFamily="34" charset="0"/>
                <a:cs typeface="Arial" pitchFamily="34" charset="0"/>
              </a:rPr>
              <a:t>Note: </a:t>
            </a:r>
          </a:p>
          <a:p>
            <a:pPr>
              <a:spcBef>
                <a:spcPts val="1104"/>
              </a:spcBef>
            </a:pPr>
            <a:r>
              <a:rPr lang="en-US" sz="1100" b="1" i="1" dirty="0">
                <a:latin typeface="Arial" pitchFamily="34" charset="0"/>
                <a:cs typeface="Arial" pitchFamily="34" charset="0"/>
              </a:rPr>
              <a:t>This certificate is designed to be printed. You should test print on regular paper to ensure proper positioning before printing on card stock.</a:t>
            </a:r>
          </a:p>
          <a:p>
            <a:pPr>
              <a:spcBef>
                <a:spcPts val="1104"/>
              </a:spcBef>
            </a:pPr>
            <a:r>
              <a:rPr lang="en-US" sz="1100" b="1" i="1" dirty="0">
                <a:latin typeface="Arial" pitchFamily="34" charset="0"/>
                <a:cs typeface="Arial" pitchFamily="34" charset="0"/>
              </a:rPr>
              <a:t>You may need to uncheck Scale to Fit Paper in the Print dialog (in the Full Page Slides dropdown).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A99EE-A2C0-4BE5-BB96-1FDEE1D6095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978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rtfic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4"/>
          <p:cNvSpPr>
            <a:spLocks noGrp="1"/>
          </p:cNvSpPr>
          <p:nvPr>
            <p:ph type="subTitle" idx="1" hasCustomPrompt="1"/>
          </p:nvPr>
        </p:nvSpPr>
        <p:spPr>
          <a:xfrm>
            <a:off x="987552" y="1463040"/>
            <a:ext cx="7159752" cy="484632"/>
          </a:xfrm>
        </p:spPr>
        <p:txBody>
          <a:bodyPr lIns="91440" tIns="45720" rIns="91440" bIns="45720" anchor="ctr" anchorCtr="0"/>
          <a:lstStyle>
            <a:lvl1pPr marL="0" marR="0" indent="0" algn="ctr" defTabSz="926250" rtl="0" eaLnBrk="1" fontAlgn="auto" latinLnBrk="0" hangingPunct="1">
              <a:lnSpc>
                <a:spcPct val="90000"/>
              </a:lnSpc>
              <a:spcBef>
                <a:spcPts val="1637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3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26250" rtl="0" eaLnBrk="1" fontAlgn="auto" latinLnBrk="0" hangingPunct="1">
              <a:lnSpc>
                <a:spcPct val="90000"/>
              </a:lnSpc>
              <a:spcBef>
                <a:spcPts val="1637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Type of Certificate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990601" y="2560805"/>
            <a:ext cx="7162800" cy="325881"/>
          </a:xfrm>
        </p:spPr>
        <p:txBody>
          <a:bodyPr lIns="91440" tIns="45720" rIns="91440" bIns="4572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800" i="0" cap="all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37"/>
            </a:lvl2pPr>
            <a:lvl3pPr marL="0" indent="0" algn="ctr">
              <a:spcBef>
                <a:spcPts val="0"/>
              </a:spcBef>
              <a:buNone/>
              <a:defRPr sz="1637"/>
            </a:lvl3pPr>
            <a:lvl4pPr marL="0" indent="0" algn="ctr">
              <a:spcBef>
                <a:spcPts val="0"/>
              </a:spcBef>
              <a:buNone/>
              <a:defRPr sz="1637"/>
            </a:lvl4pPr>
            <a:lvl5pPr marL="0" indent="0" algn="ctr">
              <a:spcBef>
                <a:spcPts val="0"/>
              </a:spcBef>
              <a:buNone/>
              <a:defRPr sz="1637"/>
            </a:lvl5pPr>
          </a:lstStyle>
          <a:p>
            <a:pPr lvl="0"/>
            <a:r>
              <a:rPr dirty="0"/>
              <a:t>[Add text here, such as “This Acknowledges That”]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990601" y="2953512"/>
            <a:ext cx="7162800" cy="74066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5400" b="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lnSpc>
                <a:spcPct val="90000"/>
              </a:lnSpc>
              <a:spcBef>
                <a:spcPts val="0"/>
              </a:spcBef>
              <a:buFont typeface="Arial" pitchFamily="34" charset="0"/>
            </a:pPr>
            <a:r>
              <a:rPr lang="en-US" dirty="0"/>
              <a:t>Recipient Name</a:t>
            </a:r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990601" y="3791249"/>
            <a:ext cx="7162800" cy="325881"/>
          </a:xfrm>
        </p:spPr>
        <p:txBody>
          <a:bodyPr lIns="91440" tIns="45720" rIns="91440" bIns="4572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800" i="0" cap="all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37"/>
            </a:lvl2pPr>
            <a:lvl3pPr marL="0" indent="0" algn="ctr">
              <a:spcBef>
                <a:spcPts val="0"/>
              </a:spcBef>
              <a:buNone/>
              <a:defRPr sz="1637"/>
            </a:lvl3pPr>
            <a:lvl4pPr marL="0" indent="0" algn="ctr">
              <a:spcBef>
                <a:spcPts val="0"/>
              </a:spcBef>
              <a:buNone/>
              <a:defRPr sz="1637"/>
            </a:lvl4pPr>
            <a:lvl5pPr marL="0" indent="0" algn="ctr">
              <a:spcBef>
                <a:spcPts val="0"/>
              </a:spcBef>
              <a:buNone/>
              <a:defRPr sz="1637"/>
            </a:lvl5pPr>
          </a:lstStyle>
          <a:p>
            <a:pPr lvl="0"/>
            <a:r>
              <a:rPr dirty="0"/>
              <a:t>[Describe contribution / reason for award here]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463617" y="5166360"/>
            <a:ext cx="2971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1463617" y="5105400"/>
            <a:ext cx="2971800" cy="457200"/>
          </a:xfrm>
        </p:spPr>
        <p:txBody>
          <a:bodyPr lIns="91440" tIns="0" rIns="9144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100" b="0" i="0" cap="all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37"/>
            </a:lvl2pPr>
            <a:lvl3pPr marL="0" indent="0" algn="ctr">
              <a:spcBef>
                <a:spcPts val="0"/>
              </a:spcBef>
              <a:buNone/>
              <a:defRPr sz="1637"/>
            </a:lvl3pPr>
            <a:lvl4pPr marL="0" indent="0" algn="ctr">
              <a:spcBef>
                <a:spcPts val="0"/>
              </a:spcBef>
              <a:buNone/>
              <a:defRPr sz="1637"/>
            </a:lvl4pPr>
            <a:lvl5pPr marL="0" indent="0" algn="ctr">
              <a:spcBef>
                <a:spcPts val="0"/>
              </a:spcBef>
              <a:buNone/>
              <a:defRPr sz="1637"/>
            </a:lvl5pPr>
          </a:lstStyle>
          <a:p>
            <a:pPr lvl="0"/>
            <a:r>
              <a:t>Name/Title of Presenter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4726190" y="4876800"/>
            <a:ext cx="2970010" cy="345141"/>
          </a:xfrm>
        </p:spPr>
        <p:txBody>
          <a:bodyPr lIns="91440" tIns="0" rIns="9144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100" b="0" i="0" cap="all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37"/>
            </a:lvl2pPr>
            <a:lvl3pPr marL="0" indent="0" algn="ctr">
              <a:spcBef>
                <a:spcPts val="0"/>
              </a:spcBef>
              <a:buNone/>
              <a:defRPr sz="1637"/>
            </a:lvl3pPr>
            <a:lvl4pPr marL="0" indent="0" algn="ctr">
              <a:spcBef>
                <a:spcPts val="0"/>
              </a:spcBef>
              <a:buNone/>
              <a:defRPr sz="1637"/>
            </a:lvl4pPr>
            <a:lvl5pPr marL="0" indent="0" algn="ctr">
              <a:spcBef>
                <a:spcPts val="0"/>
              </a:spcBef>
              <a:buNone/>
              <a:defRPr sz="1637"/>
            </a:lvl5pPr>
          </a:lstStyle>
          <a:p>
            <a:pPr lvl="0"/>
            <a:r>
              <a:t>Date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4726190" y="5166360"/>
            <a:ext cx="29700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907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ecorative border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601" y="990600"/>
            <a:ext cx="7162800" cy="681318"/>
          </a:xfrm>
          <a:prstGeom prst="rect">
            <a:avLst/>
          </a:prstGeom>
        </p:spPr>
        <p:txBody>
          <a:bodyPr vert="horz" lIns="101882" tIns="50941" rIns="101882" bIns="50941" rtlCol="0" anchor="ctr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600" y="1828800"/>
            <a:ext cx="7162802" cy="4038600"/>
          </a:xfrm>
          <a:prstGeom prst="rect">
            <a:avLst/>
          </a:prstGeom>
        </p:spPr>
        <p:txBody>
          <a:bodyPr vert="horz" lIns="101882" tIns="50941" rIns="101882" bIns="50941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11471" y="6460454"/>
            <a:ext cx="2133600" cy="365125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2BDE6FC-D800-44C9-9F28-4DA3F75C04DF}" type="datetimeFigureOut">
              <a:rPr lang="en-US" smtClean="0"/>
              <a:pPr/>
              <a:t>6/8/2023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60454"/>
            <a:ext cx="2895600" cy="365125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ctr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98928" y="6460454"/>
            <a:ext cx="2133600" cy="365125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D2FA371-C872-4E76-B1E3-5B0775D37C3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46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ctr" defTabSz="926250" rtl="0" eaLnBrk="1" latinLnBrk="0" hangingPunct="1">
        <a:spcBef>
          <a:spcPct val="0"/>
        </a:spcBef>
        <a:buNone/>
        <a:defRPr sz="2546" kern="120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249394" indent="-249394" algn="l" defTabSz="926250" rtl="0" eaLnBrk="1" latinLnBrk="0" hangingPunct="1">
        <a:lnSpc>
          <a:spcPct val="90000"/>
        </a:lnSpc>
        <a:spcBef>
          <a:spcPts val="1637"/>
        </a:spcBef>
        <a:buFont typeface="Arial" pitchFamily="34" charset="0"/>
        <a:buChar char="•"/>
        <a:defRPr sz="1819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1pPr>
      <a:lvl2pPr marL="581920" indent="-249394" algn="l" defTabSz="926250" rtl="0" eaLnBrk="1" latinLnBrk="0" hangingPunct="1">
        <a:lnSpc>
          <a:spcPct val="90000"/>
        </a:lnSpc>
        <a:spcBef>
          <a:spcPts val="545"/>
        </a:spcBef>
        <a:buFont typeface="Arial" pitchFamily="34" charset="0"/>
        <a:buChar char="•"/>
        <a:defRPr sz="1637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2pPr>
      <a:lvl3pPr marL="914446" indent="-207829" algn="l" defTabSz="926250" rtl="0" eaLnBrk="1" latinLnBrk="0" hangingPunct="1">
        <a:lnSpc>
          <a:spcPct val="90000"/>
        </a:lnSpc>
        <a:spcBef>
          <a:spcPts val="273"/>
        </a:spcBef>
        <a:buFont typeface="Arial" pitchFamily="34" charset="0"/>
        <a:buChar char="•"/>
        <a:defRPr sz="1454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3pPr>
      <a:lvl4pPr marL="1163841" indent="-207829" algn="l" defTabSz="926250" rtl="0" eaLnBrk="1" latinLnBrk="0" hangingPunct="1">
        <a:lnSpc>
          <a:spcPct val="90000"/>
        </a:lnSpc>
        <a:spcBef>
          <a:spcPts val="273"/>
        </a:spcBef>
        <a:buFont typeface="Arial" pitchFamily="34" charset="0"/>
        <a:buChar char="•"/>
        <a:defRPr sz="1272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4pPr>
      <a:lvl5pPr marL="1413235" indent="-207829" algn="l" defTabSz="926250" rtl="0" eaLnBrk="1" latinLnBrk="0" hangingPunct="1">
        <a:lnSpc>
          <a:spcPct val="90000"/>
        </a:lnSpc>
        <a:spcBef>
          <a:spcPts val="273"/>
        </a:spcBef>
        <a:buFont typeface="Arial" pitchFamily="34" charset="0"/>
        <a:buChar char="•"/>
        <a:defRPr sz="1272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5pPr>
      <a:lvl6pPr marL="1662630" indent="-231563" algn="l" defTabSz="926250" rtl="0" eaLnBrk="1" latinLnBrk="0" hangingPunct="1">
        <a:lnSpc>
          <a:spcPct val="90000"/>
        </a:lnSpc>
        <a:spcBef>
          <a:spcPts val="273"/>
        </a:spcBef>
        <a:buFont typeface="Arial" pitchFamily="34" charset="0"/>
        <a:buChar char="•"/>
        <a:defRPr sz="1272" kern="1200">
          <a:solidFill>
            <a:schemeClr val="tx1"/>
          </a:solidFill>
          <a:latin typeface="+mn-lt"/>
          <a:ea typeface="+mn-ea"/>
          <a:cs typeface="+mn-cs"/>
        </a:defRPr>
      </a:lvl6pPr>
      <a:lvl7pPr marL="1912024" indent="-231563" algn="l" defTabSz="926250" rtl="0" eaLnBrk="1" latinLnBrk="0" hangingPunct="1">
        <a:lnSpc>
          <a:spcPct val="90000"/>
        </a:lnSpc>
        <a:spcBef>
          <a:spcPts val="273"/>
        </a:spcBef>
        <a:buFont typeface="Arial" pitchFamily="34" charset="0"/>
        <a:buChar char="•"/>
        <a:defRPr sz="1272" kern="1200">
          <a:solidFill>
            <a:schemeClr val="tx1"/>
          </a:solidFill>
          <a:latin typeface="+mn-lt"/>
          <a:ea typeface="+mn-ea"/>
          <a:cs typeface="+mn-cs"/>
        </a:defRPr>
      </a:lvl7pPr>
      <a:lvl8pPr marL="2161418" indent="-231563" algn="l" defTabSz="926250" rtl="0" eaLnBrk="1" latinLnBrk="0" hangingPunct="1">
        <a:lnSpc>
          <a:spcPct val="90000"/>
        </a:lnSpc>
        <a:spcBef>
          <a:spcPts val="273"/>
        </a:spcBef>
        <a:buFont typeface="Arial" pitchFamily="34" charset="0"/>
        <a:buChar char="•"/>
        <a:defRPr sz="1272" kern="1200">
          <a:solidFill>
            <a:schemeClr val="tx1"/>
          </a:solidFill>
          <a:latin typeface="+mn-lt"/>
          <a:ea typeface="+mn-ea"/>
          <a:cs typeface="+mn-cs"/>
        </a:defRPr>
      </a:lvl8pPr>
      <a:lvl9pPr marL="2410812" indent="-231563" algn="l" defTabSz="926250" rtl="0" eaLnBrk="1" latinLnBrk="0" hangingPunct="1">
        <a:lnSpc>
          <a:spcPct val="90000"/>
        </a:lnSpc>
        <a:spcBef>
          <a:spcPts val="273"/>
        </a:spcBef>
        <a:buFont typeface="Arial" pitchFamily="34" charset="0"/>
        <a:buChar char="•"/>
        <a:defRPr sz="12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1pPr>
      <a:lvl2pPr marL="463125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2pPr>
      <a:lvl3pPr marL="926250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3pPr>
      <a:lvl4pPr marL="1389377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4pPr>
      <a:lvl5pPr marL="1852502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5pPr>
      <a:lvl6pPr marL="2315627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6pPr>
      <a:lvl7pPr marL="2778752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7pPr>
      <a:lvl8pPr marL="3241878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8pPr>
      <a:lvl9pPr marL="3705003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014414" y="1036328"/>
            <a:ext cx="7159752" cy="716272"/>
          </a:xfrm>
        </p:spPr>
        <p:txBody>
          <a:bodyPr>
            <a:noAutofit/>
          </a:bodyPr>
          <a:lstStyle/>
          <a:p>
            <a:r>
              <a:rPr lang="en-US" sz="3600" dirty="0">
                <a:latin typeface="Copperplate Gothic Bold" panose="020E0705020206020404" pitchFamily="34" charset="0"/>
              </a:rPr>
              <a:t>Certificate of Completion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7"/>
          </p:nvPr>
        </p:nvSpPr>
        <p:spPr>
          <a:xfrm>
            <a:off x="1562142" y="5075299"/>
            <a:ext cx="2971800" cy="457200"/>
          </a:xfrm>
        </p:spPr>
        <p:txBody>
          <a:bodyPr/>
          <a:lstStyle/>
          <a:p>
            <a:r>
              <a:rPr lang="en-US" dirty="0"/>
              <a:t>Principal’s Signature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1"/>
          </p:nvPr>
        </p:nvSpPr>
        <p:spPr>
          <a:xfrm>
            <a:off x="4724400" y="5103638"/>
            <a:ext cx="2970010" cy="345141"/>
          </a:xfrm>
        </p:spPr>
        <p:txBody>
          <a:bodyPr/>
          <a:lstStyle/>
          <a:p>
            <a:r>
              <a:rPr lang="en-US" dirty="0"/>
              <a:t>Date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37032"/>
            <a:ext cx="749711" cy="7523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67498" y="1874565"/>
            <a:ext cx="71328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Eras Medium ITC" panose="020B0602030504020804" pitchFamily="34" charset="0"/>
              </a:rPr>
              <a:t>McKinney-Vento Homeless Foster Care Program and Migrant Training Webinar FY 2023-2024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89270" y="2827527"/>
            <a:ext cx="7162800" cy="740664"/>
          </a:xfrm>
        </p:spPr>
        <p:txBody>
          <a:bodyPr/>
          <a:lstStyle/>
          <a:p>
            <a:r>
              <a:rPr lang="en-US" sz="2400" dirty="0">
                <a:latin typeface="Impact" panose="020B0806030902050204" pitchFamily="34" charset="0"/>
              </a:rPr>
              <a:t>I have participated in the Training Webinar.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3827" y="3716908"/>
            <a:ext cx="72913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Bradley Hand ITC" panose="03070402050302030203" pitchFamily="66" charset="0"/>
              </a:rPr>
              <a:t>Printed Name:_______________________Signature:___________________</a:t>
            </a:r>
          </a:p>
          <a:p>
            <a:endParaRPr lang="en-US" sz="2000" dirty="0">
              <a:latin typeface="Bradley Hand ITC" panose="03070402050302030203" pitchFamily="66" charset="0"/>
            </a:endParaRPr>
          </a:p>
          <a:p>
            <a:pPr algn="ctr"/>
            <a:r>
              <a:rPr lang="en-US" sz="2000" dirty="0">
                <a:latin typeface="Bradley Hand ITC" panose="03070402050302030203" pitchFamily="66" charset="0"/>
              </a:rPr>
              <a:t>School:____________________________________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7D393C-57E7-225D-BD50-DFB01F59D7D2}"/>
              </a:ext>
            </a:extLst>
          </p:cNvPr>
          <p:cNvSpPr txBox="1"/>
          <p:nvPr/>
        </p:nvSpPr>
        <p:spPr>
          <a:xfrm>
            <a:off x="983828" y="5573625"/>
            <a:ext cx="7116560" cy="246221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</a:rPr>
              <a:t>Scan and Upload Completed Certificate to your school’s folder in OneDrive     </a:t>
            </a:r>
            <a:r>
              <a:rPr lang="en-US" sz="1000" i="1" dirty="0"/>
              <a:t>DUE BY AUGUST 18</a:t>
            </a:r>
            <a:r>
              <a:rPr lang="en-US" sz="1000" i="1" baseline="30000" dirty="0"/>
              <a:t>TH </a:t>
            </a:r>
            <a:endParaRPr lang="en-US" sz="10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535336"/>
      </p:ext>
    </p:extLst>
  </p:cSld>
  <p:clrMapOvr>
    <a:masterClrMapping/>
  </p:clrMapOvr>
</p:sld>
</file>

<file path=ppt/theme/theme1.xml><?xml version="1.0" encoding="utf-8"?>
<a:theme xmlns:a="http://schemas.openxmlformats.org/drawingml/2006/main" name="Certificate of Scholarship (Blue)">
  <a:themeElements>
    <a:clrScheme name="Certificate of Achievement">
      <a:dk1>
        <a:sysClr val="windowText" lastClr="000000"/>
      </a:dk1>
      <a:lt1>
        <a:sysClr val="window" lastClr="FFFFFF"/>
      </a:lt1>
      <a:dk2>
        <a:srgbClr val="404040"/>
      </a:dk2>
      <a:lt2>
        <a:srgbClr val="DBEEF4"/>
      </a:lt2>
      <a:accent1>
        <a:srgbClr val="009444"/>
      </a:accent1>
      <a:accent2>
        <a:srgbClr val="1C75BC"/>
      </a:accent2>
      <a:accent3>
        <a:srgbClr val="F15649"/>
      </a:accent3>
      <a:accent4>
        <a:srgbClr val="C18447"/>
      </a:accent4>
      <a:accent5>
        <a:srgbClr val="5F5F5F"/>
      </a:accent5>
      <a:accent6>
        <a:srgbClr val="F8DF4A"/>
      </a:accent6>
      <a:hlink>
        <a:srgbClr val="4BB9B4"/>
      </a:hlink>
      <a:folHlink>
        <a:srgbClr val="A6A6A6"/>
      </a:folHlink>
    </a:clrScheme>
    <a:fontScheme name="Palatino Linotype">
      <a:majorFont>
        <a:latin typeface="Palatino Linotype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rtificate of Scholarship (formal blue border).potx" id="{B154B73A-30EE-430B-9BC9-90720A9544C5}" vid="{4C4B2D0B-66D1-40F0-9A01-AF2E45FD9A5B}"/>
    </a:ext>
  </a:extLst>
</a:theme>
</file>

<file path=ppt/theme/theme2.xml><?xml version="1.0" encoding="utf-8"?>
<a:theme xmlns:a="http://schemas.openxmlformats.org/drawingml/2006/main" name="Office Theme">
  <a:themeElements>
    <a:clrScheme name="Certificate of Achievement">
      <a:dk1>
        <a:sysClr val="windowText" lastClr="000000"/>
      </a:dk1>
      <a:lt1>
        <a:sysClr val="window" lastClr="FFFFFF"/>
      </a:lt1>
      <a:dk2>
        <a:srgbClr val="404040"/>
      </a:dk2>
      <a:lt2>
        <a:srgbClr val="DBEEF4"/>
      </a:lt2>
      <a:accent1>
        <a:srgbClr val="009444"/>
      </a:accent1>
      <a:accent2>
        <a:srgbClr val="1C75BC"/>
      </a:accent2>
      <a:accent3>
        <a:srgbClr val="F15649"/>
      </a:accent3>
      <a:accent4>
        <a:srgbClr val="C18447"/>
      </a:accent4>
      <a:accent5>
        <a:srgbClr val="5F5F5F"/>
      </a:accent5>
      <a:accent6>
        <a:srgbClr val="F8DF4A"/>
      </a:accent6>
      <a:hlink>
        <a:srgbClr val="4BB9B4"/>
      </a:hlink>
      <a:folHlink>
        <a:srgbClr val="A6A6A6"/>
      </a:folHlink>
    </a:clrScheme>
    <a:fontScheme name="Palatino Linotype">
      <a:majorFont>
        <a:latin typeface="Palatino Linotype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ertificate of Achievement">
      <a:dk1>
        <a:sysClr val="windowText" lastClr="000000"/>
      </a:dk1>
      <a:lt1>
        <a:sysClr val="window" lastClr="FFFFFF"/>
      </a:lt1>
      <a:dk2>
        <a:srgbClr val="404040"/>
      </a:dk2>
      <a:lt2>
        <a:srgbClr val="DBEEF4"/>
      </a:lt2>
      <a:accent1>
        <a:srgbClr val="009444"/>
      </a:accent1>
      <a:accent2>
        <a:srgbClr val="1C75BC"/>
      </a:accent2>
      <a:accent3>
        <a:srgbClr val="F15649"/>
      </a:accent3>
      <a:accent4>
        <a:srgbClr val="C18447"/>
      </a:accent4>
      <a:accent5>
        <a:srgbClr val="5F5F5F"/>
      </a:accent5>
      <a:accent6>
        <a:srgbClr val="F8DF4A"/>
      </a:accent6>
      <a:hlink>
        <a:srgbClr val="4BB9B4"/>
      </a:hlink>
      <a:folHlink>
        <a:srgbClr val="A6A6A6"/>
      </a:folHlink>
    </a:clrScheme>
    <a:fontScheme name="Palatino Linotype">
      <a:majorFont>
        <a:latin typeface="Palatino Linotype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DF48120C2C0346ACEA74B881EEE369" ma:contentTypeVersion="12" ma:contentTypeDescription="Create a new document." ma:contentTypeScope="" ma:versionID="c13c1d44b228e875639bd462a78bb84f">
  <xsd:schema xmlns:xsd="http://www.w3.org/2001/XMLSchema" xmlns:xs="http://www.w3.org/2001/XMLSchema" xmlns:p="http://schemas.microsoft.com/office/2006/metadata/properties" xmlns:ns2="7db65edb-543d-4260-989e-144d55d2bd0d" xmlns:ns3="ddadc947-ed19-4833-a2e4-25444c763b83" targetNamespace="http://schemas.microsoft.com/office/2006/metadata/properties" ma:root="true" ma:fieldsID="aa8c42db63b224c2750aeea2f27e56a6" ns2:_="" ns3:_="">
    <xsd:import namespace="7db65edb-543d-4260-989e-144d55d2bd0d"/>
    <xsd:import namespace="ddadc947-ed19-4833-a2e4-25444c763b8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b65edb-543d-4260-989e-144d55d2bd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adc947-ed19-4833-a2e4-25444c763b8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09B57C3-05C4-4FAD-B8A9-4D92500D9225}"/>
</file>

<file path=customXml/itemProps2.xml><?xml version="1.0" encoding="utf-8"?>
<ds:datastoreItem xmlns:ds="http://schemas.openxmlformats.org/officeDocument/2006/customXml" ds:itemID="{5DFED6DD-C31D-441C-866C-06B4E8EC7A8F}"/>
</file>

<file path=customXml/itemProps3.xml><?xml version="1.0" encoding="utf-8"?>
<ds:datastoreItem xmlns:ds="http://schemas.openxmlformats.org/officeDocument/2006/customXml" ds:itemID="{16B89866-0805-4F03-9D56-4B037C341A2B}"/>
</file>

<file path=docProps/app.xml><?xml version="1.0" encoding="utf-8"?>
<Properties xmlns="http://schemas.openxmlformats.org/officeDocument/2006/extended-properties" xmlns:vt="http://schemas.openxmlformats.org/officeDocument/2006/docPropsVTypes">
  <Template>Certificate of scholarship</Template>
  <TotalTime>2683</TotalTime>
  <Words>96</Words>
  <Application>Microsoft Office PowerPoint</Application>
  <PresentationFormat>On-screen Show (4:3)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Bradley Hand ITC</vt:lpstr>
      <vt:lpstr>Copperplate Gothic Bold</vt:lpstr>
      <vt:lpstr>Eras Medium ITC</vt:lpstr>
      <vt:lpstr>Impact</vt:lpstr>
      <vt:lpstr>Palatino Linotype</vt:lpstr>
      <vt:lpstr>Certificate of Scholarship (Blue)</vt:lpstr>
      <vt:lpstr>I have participated in the Training Webinar. </vt:lpstr>
    </vt:vector>
  </TitlesOfParts>
  <Company>Calcasieu Parish School Board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______________</dc:title>
  <dc:creator>Robertson, Ruth</dc:creator>
  <cp:lastModifiedBy>Leveque, Janet</cp:lastModifiedBy>
  <cp:revision>9</cp:revision>
  <cp:lastPrinted>2022-06-16T14:31:29Z</cp:lastPrinted>
  <dcterms:created xsi:type="dcterms:W3CDTF">2022-06-08T18:11:25Z</dcterms:created>
  <dcterms:modified xsi:type="dcterms:W3CDTF">2023-06-08T12:59:13Z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0x0101004DDF48120C2C0346ACEA74B881EEE369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