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61" r:id="rId5"/>
    <p:sldMasterId id="2147483663" r:id="rId6"/>
    <p:sldMasterId id="2147483665" r:id="rId7"/>
    <p:sldMasterId id="2147483668" r:id="rId8"/>
    <p:sldMasterId id="2147483671" r:id="rId9"/>
  </p:sldMasterIdLst>
  <p:notesMasterIdLst>
    <p:notesMasterId r:id="rId20"/>
  </p:notesMasterIdLst>
  <p:handoutMasterIdLst>
    <p:handoutMasterId r:id="rId21"/>
  </p:handoutMasterIdLst>
  <p:sldIdLst>
    <p:sldId id="327" r:id="rId10"/>
    <p:sldId id="347" r:id="rId11"/>
    <p:sldId id="262" r:id="rId12"/>
    <p:sldId id="381" r:id="rId13"/>
    <p:sldId id="377" r:id="rId14"/>
    <p:sldId id="384" r:id="rId15"/>
    <p:sldId id="378" r:id="rId16"/>
    <p:sldId id="382" r:id="rId17"/>
    <p:sldId id="385" r:id="rId18"/>
    <p:sldId id="386" r:id="rId19"/>
  </p:sldIdLst>
  <p:sldSz cx="9144000" cy="6858000" type="screen4x3"/>
  <p:notesSz cx="7010400" cy="9296400"/>
  <p:embeddedFontLst>
    <p:embeddedFont>
      <p:font typeface="Calibri" panose="020F0502020204030204" pitchFamily="34" charset="0"/>
      <p:regular r:id="rId22"/>
      <p:bold r:id="rId23"/>
      <p:italic r:id="rId24"/>
      <p:boldItalic r:id="rId25"/>
    </p:embeddedFont>
    <p:embeddedFont>
      <p:font typeface="Chalkduster" panose="020B0604020202020204" charset="0"/>
      <p:regular r:id="rId26"/>
    </p:embeddedFont>
    <p:embeddedFont>
      <p:font typeface="Steinem" panose="020B060402020202020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C8F459F-AC0D-4473-BFA4-2CB8DD997EF5}">
          <p14:sldIdLst>
            <p14:sldId id="327"/>
            <p14:sldId id="347"/>
            <p14:sldId id="262"/>
            <p14:sldId id="381"/>
            <p14:sldId id="377"/>
            <p14:sldId id="384"/>
            <p14:sldId id="378"/>
            <p14:sldId id="382"/>
            <p14:sldId id="385"/>
            <p14:sldId id="38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uisiana Department of Education" initials="LDoE" lastIdx="15" clrIdx="0"/>
  <p:cmAuthor id="1" name="deleteme2" initials="d" lastIdx="10" clrIdx="1"/>
  <p:cmAuthor id="2" name="Rasheeda A. Washington" initials="RAW" lastIdx="3" clrIdx="2"/>
  <p:cmAuthor id="3" name="Jessica Baghian" initials="" lastIdx="5"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E4C65"/>
    <a:srgbClr val="AF5D8C"/>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9" autoAdjust="0"/>
    <p:restoredTop sz="95645" autoAdjust="0"/>
  </p:normalViewPr>
  <p:slideViewPr>
    <p:cSldViewPr>
      <p:cViewPr varScale="1">
        <p:scale>
          <a:sx n="115" d="100"/>
          <a:sy n="115" d="100"/>
        </p:scale>
        <p:origin x="102" y="7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288"/>
    </p:cViewPr>
  </p:sorterViewPr>
  <p:notesViewPr>
    <p:cSldViewPr>
      <p:cViewPr varScale="1">
        <p:scale>
          <a:sx n="56" d="100"/>
          <a:sy n="56" d="100"/>
        </p:scale>
        <p:origin x="-2886"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4BA6FE-8149-4CB3-9A6B-110F9756CE34}"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A28C167C-31CC-4ED0-BA4F-E878D2D21FEA}">
      <dgm:prSet phldrT="[Text]" custT="1">
        <dgm:style>
          <a:lnRef idx="2">
            <a:schemeClr val="dk1"/>
          </a:lnRef>
          <a:fillRef idx="1">
            <a:schemeClr val="lt1"/>
          </a:fillRef>
          <a:effectRef idx="0">
            <a:schemeClr val="dk1"/>
          </a:effectRef>
          <a:fontRef idx="minor">
            <a:schemeClr val="dk1"/>
          </a:fontRef>
        </dgm:style>
      </dgm:prSet>
      <dgm:spPr/>
      <dgm:t>
        <a:bodyPr/>
        <a:lstStyle/>
        <a:p>
          <a:r>
            <a:rPr lang="en-US" sz="800">
              <a:latin typeface="Times New Roman" pitchFamily="18" charset="0"/>
              <a:cs typeface="Times New Roman" pitchFamily="18" charset="0"/>
            </a:rPr>
            <a:t>Procedures for Title I Professional Services </a:t>
          </a:r>
        </a:p>
        <a:p>
          <a:r>
            <a:rPr lang="en-US" sz="800">
              <a:latin typeface="Times New Roman" pitchFamily="18" charset="0"/>
              <a:cs typeface="Times New Roman" pitchFamily="18" charset="0"/>
            </a:rPr>
            <a:t>Purchase Educational Services -- Contract Speaker</a:t>
          </a:r>
        </a:p>
      </dgm:t>
    </dgm:pt>
    <dgm:pt modelId="{A1E36943-A506-4035-BD64-9BCD983E0854}" type="parTrans" cxnId="{41096192-3176-4FCD-B25C-7DB292B451E0}">
      <dgm:prSet/>
      <dgm:spPr/>
      <dgm:t>
        <a:bodyPr/>
        <a:lstStyle/>
        <a:p>
          <a:endParaRPr lang="en-US" sz="800"/>
        </a:p>
      </dgm:t>
    </dgm:pt>
    <dgm:pt modelId="{410BCB57-4436-43CC-A333-74E7EB60AAC1}" type="sibTrans" cxnId="{41096192-3176-4FCD-B25C-7DB292B451E0}">
      <dgm:prSet/>
      <dgm:spPr/>
      <dgm:t>
        <a:bodyPr/>
        <a:lstStyle/>
        <a:p>
          <a:endParaRPr lang="en-US" sz="800"/>
        </a:p>
      </dgm:t>
    </dgm:pt>
    <dgm:pt modelId="{63CA7412-052A-4742-9CA9-9C6EA9AF2510}">
      <dgm:prSet phldrT="[Text]" custT="1"/>
      <dgm:spPr/>
      <dgm:t>
        <a:bodyPr/>
        <a:lstStyle/>
        <a:p>
          <a:r>
            <a:rPr lang="en-US" sz="800">
              <a:latin typeface="Times New Roman" pitchFamily="18" charset="0"/>
              <a:cs typeface="Times New Roman" pitchFamily="18" charset="0"/>
            </a:rPr>
            <a:t>Six (6) weeks Prior to Activity </a:t>
          </a:r>
        </a:p>
      </dgm:t>
    </dgm:pt>
    <dgm:pt modelId="{B3AEC8A5-2CC5-43A5-BC83-234274B6FA8D}" type="parTrans" cxnId="{4568AE09-50FA-4A66-8D00-16C4F481BC69}">
      <dgm:prSet/>
      <dgm:spPr/>
      <dgm:t>
        <a:bodyPr/>
        <a:lstStyle/>
        <a:p>
          <a:endParaRPr lang="en-US" sz="800"/>
        </a:p>
      </dgm:t>
    </dgm:pt>
    <dgm:pt modelId="{0A1A2C9C-29F8-4E44-9A15-4C5A42241184}" type="sibTrans" cxnId="{4568AE09-50FA-4A66-8D00-16C4F481BC69}">
      <dgm:prSet/>
      <dgm:spPr/>
      <dgm:t>
        <a:bodyPr/>
        <a:lstStyle/>
        <a:p>
          <a:endParaRPr lang="en-US" sz="800"/>
        </a:p>
      </dgm:t>
    </dgm:pt>
    <dgm:pt modelId="{3A34AE12-534C-4C08-BFEE-1F2997878E60}">
      <dgm:prSet custT="1"/>
      <dgm:spPr/>
      <dgm:t>
        <a:bodyPr/>
        <a:lstStyle/>
        <a:p>
          <a:r>
            <a:rPr lang="en-US" sz="800">
              <a:latin typeface="Times New Roman" pitchFamily="18" charset="0"/>
              <a:cs typeface="Times New Roman" pitchFamily="18" charset="0"/>
            </a:rPr>
            <a:t>Request for Expenditure Form </a:t>
          </a:r>
          <a:r>
            <a:rPr lang="en-US" sz="800" b="1">
              <a:latin typeface="Times New Roman" pitchFamily="18" charset="0"/>
              <a:cs typeface="Times New Roman" pitchFamily="18" charset="0"/>
            </a:rPr>
            <a:t>FP 100/700</a:t>
          </a:r>
          <a:r>
            <a:rPr lang="en-US" sz="800">
              <a:latin typeface="Times New Roman" pitchFamily="18" charset="0"/>
              <a:cs typeface="Times New Roman" pitchFamily="18" charset="0"/>
            </a:rPr>
            <a:t> along with SWP page (must be instructional) -- one per activity submitted for approval by the Federal Programs Department  </a:t>
          </a:r>
        </a:p>
      </dgm:t>
    </dgm:pt>
    <dgm:pt modelId="{DDE5E885-315E-4848-BB4C-CADCEB2DFDF9}" type="parTrans" cxnId="{DFE036F4-ADB0-4B01-8925-33EDBBDFF708}">
      <dgm:prSet/>
      <dgm:spPr/>
      <dgm:t>
        <a:bodyPr/>
        <a:lstStyle/>
        <a:p>
          <a:endParaRPr lang="en-US" sz="800"/>
        </a:p>
      </dgm:t>
    </dgm:pt>
    <dgm:pt modelId="{D956A108-E1AB-4DD5-B73B-471E95733D53}" type="sibTrans" cxnId="{DFE036F4-ADB0-4B01-8925-33EDBBDFF708}">
      <dgm:prSet/>
      <dgm:spPr/>
      <dgm:t>
        <a:bodyPr/>
        <a:lstStyle/>
        <a:p>
          <a:endParaRPr lang="en-US" sz="800"/>
        </a:p>
      </dgm:t>
    </dgm:pt>
    <dgm:pt modelId="{A7537BAF-7549-4549-9D7B-FA5BB2FC03C4}">
      <dgm:prSet custT="1"/>
      <dgm:spPr/>
      <dgm:t>
        <a:bodyPr/>
        <a:lstStyle/>
        <a:p>
          <a:r>
            <a:rPr lang="en-US" sz="800">
              <a:latin typeface="Times New Roman" pitchFamily="18" charset="0"/>
              <a:cs typeface="Times New Roman" pitchFamily="18" charset="0"/>
            </a:rPr>
            <a:t>Upon Completion</a:t>
          </a:r>
        </a:p>
      </dgm:t>
    </dgm:pt>
    <dgm:pt modelId="{5B1553DF-202E-4F80-9EC8-550D985737F6}" type="parTrans" cxnId="{06073E4F-0B9A-4965-BAAD-F59B347CB07C}">
      <dgm:prSet/>
      <dgm:spPr/>
      <dgm:t>
        <a:bodyPr/>
        <a:lstStyle/>
        <a:p>
          <a:endParaRPr lang="en-US" sz="800"/>
        </a:p>
      </dgm:t>
    </dgm:pt>
    <dgm:pt modelId="{C6FB8F9A-EADA-47C0-B600-DA860472CFD7}" type="sibTrans" cxnId="{06073E4F-0B9A-4965-BAAD-F59B347CB07C}">
      <dgm:prSet/>
      <dgm:spPr/>
      <dgm:t>
        <a:bodyPr/>
        <a:lstStyle/>
        <a:p>
          <a:endParaRPr lang="en-US" sz="800"/>
        </a:p>
      </dgm:t>
    </dgm:pt>
    <dgm:pt modelId="{79EC652A-707E-4288-A049-C44154439381}">
      <dgm:prSet custT="1"/>
      <dgm:spPr/>
      <dgm:t>
        <a:bodyPr/>
        <a:lstStyle/>
        <a:p>
          <a:r>
            <a:rPr lang="en-US" sz="800">
              <a:latin typeface="Times New Roman" pitchFamily="18" charset="0"/>
              <a:cs typeface="Times New Roman" pitchFamily="18" charset="0"/>
            </a:rPr>
            <a:t>Invoice signed and dated by school principal, agenda, and Federal Programs Sign in Form </a:t>
          </a:r>
          <a:r>
            <a:rPr lang="en-US" sz="800" b="1">
              <a:latin typeface="Times New Roman" pitchFamily="18" charset="0"/>
              <a:cs typeface="Times New Roman" pitchFamily="18" charset="0"/>
            </a:rPr>
            <a:t>FP 100-4A </a:t>
          </a:r>
          <a:br>
            <a:rPr lang="en-US" sz="800" b="1">
              <a:latin typeface="Times New Roman" pitchFamily="18" charset="0"/>
              <a:cs typeface="Times New Roman" pitchFamily="18" charset="0"/>
            </a:rPr>
          </a:br>
          <a:r>
            <a:rPr lang="en-US" sz="800">
              <a:latin typeface="Times New Roman" pitchFamily="18" charset="0"/>
              <a:cs typeface="Times New Roman" pitchFamily="18" charset="0"/>
            </a:rPr>
            <a:t>(Stipend sign in and out or Attendance sign in</a:t>
          </a:r>
          <a:r>
            <a:rPr lang="en-US" sz="800" b="1">
              <a:latin typeface="Times New Roman" pitchFamily="18" charset="0"/>
              <a:cs typeface="Times New Roman" pitchFamily="18" charset="0"/>
            </a:rPr>
            <a:t>) FP 100-4E </a:t>
          </a:r>
        </a:p>
        <a:p>
          <a:r>
            <a:rPr lang="en-US" sz="800" b="1" i="1">
              <a:solidFill>
                <a:srgbClr val="FF0000"/>
              </a:solidFill>
              <a:latin typeface="Times New Roman" pitchFamily="18" charset="0"/>
              <a:cs typeface="Times New Roman" pitchFamily="18" charset="0"/>
            </a:rPr>
            <a:t>R/E # on all reimbursement documentation</a:t>
          </a:r>
          <a:endParaRPr lang="en-US" sz="800">
            <a:latin typeface="Times New Roman" pitchFamily="18" charset="0"/>
            <a:cs typeface="Times New Roman" pitchFamily="18" charset="0"/>
          </a:endParaRPr>
        </a:p>
      </dgm:t>
    </dgm:pt>
    <dgm:pt modelId="{B95B23FA-9DC6-4405-A904-5BBA8DD2786F}" type="parTrans" cxnId="{6AD342B3-E343-462F-A714-20D01F380E17}">
      <dgm:prSet/>
      <dgm:spPr/>
      <dgm:t>
        <a:bodyPr/>
        <a:lstStyle/>
        <a:p>
          <a:endParaRPr lang="en-US" sz="800"/>
        </a:p>
      </dgm:t>
    </dgm:pt>
    <dgm:pt modelId="{C544FBC8-2504-4D81-9F65-DCDA4579586A}" type="sibTrans" cxnId="{6AD342B3-E343-462F-A714-20D01F380E17}">
      <dgm:prSet/>
      <dgm:spPr/>
      <dgm:t>
        <a:bodyPr/>
        <a:lstStyle/>
        <a:p>
          <a:endParaRPr lang="en-US" sz="800"/>
        </a:p>
      </dgm:t>
    </dgm:pt>
    <dgm:pt modelId="{1E05FDE8-C29D-4B2E-B33F-541929B4F0C2}">
      <dgm:prSet custT="1"/>
      <dgm:spPr/>
      <dgm:t>
        <a:bodyPr/>
        <a:lstStyle/>
        <a:p>
          <a:br>
            <a:rPr lang="en-US" sz="800">
              <a:latin typeface="Times New Roman" pitchFamily="18" charset="0"/>
              <a:cs typeface="Times New Roman" pitchFamily="18" charset="0"/>
            </a:rPr>
          </a:br>
          <a:r>
            <a:rPr lang="en-US" sz="800">
              <a:latin typeface="Times New Roman" pitchFamily="18" charset="0"/>
              <a:cs typeface="Times New Roman" pitchFamily="18" charset="0"/>
            </a:rPr>
            <a:t>Attach a copy of the Contract Forms </a:t>
          </a:r>
          <a:r>
            <a:rPr lang="en-US" sz="800" b="1">
              <a:latin typeface="Times New Roman" pitchFamily="18" charset="0"/>
              <a:cs typeface="Times New Roman" pitchFamily="18" charset="0"/>
            </a:rPr>
            <a:t>FP 300-1, W-9 for New Vendors</a:t>
          </a:r>
          <a:br>
            <a:rPr lang="en-US" sz="800" b="1">
              <a:latin typeface="Times New Roman" pitchFamily="18" charset="0"/>
              <a:cs typeface="Times New Roman" pitchFamily="18" charset="0"/>
            </a:rPr>
          </a:br>
          <a:r>
            <a:rPr lang="en-US" sz="800">
              <a:latin typeface="Times New Roman" pitchFamily="18" charset="0"/>
              <a:cs typeface="Times New Roman" pitchFamily="18" charset="0"/>
            </a:rPr>
            <a:t>  and </a:t>
          </a:r>
          <a:r>
            <a:rPr lang="en-US" sz="800" b="1">
              <a:latin typeface="Times New Roman" pitchFamily="18" charset="0"/>
              <a:cs typeface="Times New Roman" pitchFamily="18" charset="0"/>
            </a:rPr>
            <a:t>S-514 </a:t>
          </a:r>
          <a:r>
            <a:rPr lang="en-US" sz="800">
              <a:latin typeface="Times New Roman" pitchFamily="18" charset="0"/>
              <a:cs typeface="Times New Roman" pitchFamily="18" charset="0"/>
            </a:rPr>
            <a:t>completed and approved by Administrative Director </a:t>
          </a:r>
          <a:br>
            <a:rPr lang="en-US" sz="800">
              <a:latin typeface="Times New Roman" pitchFamily="18" charset="0"/>
              <a:cs typeface="Times New Roman" pitchFamily="18" charset="0"/>
            </a:rPr>
          </a:br>
          <a:r>
            <a:rPr lang="en-US" sz="800">
              <a:latin typeface="Times New Roman" pitchFamily="18" charset="0"/>
              <a:cs typeface="Times New Roman" pitchFamily="18" charset="0"/>
            </a:rPr>
            <a:t>and Superintendent </a:t>
          </a:r>
          <a:br>
            <a:rPr lang="en-US" sz="800">
              <a:latin typeface="Times New Roman" pitchFamily="18" charset="0"/>
              <a:cs typeface="Times New Roman" pitchFamily="18" charset="0"/>
            </a:rPr>
          </a:br>
          <a:r>
            <a:rPr lang="en-US" sz="800">
              <a:latin typeface="Times New Roman" pitchFamily="18" charset="0"/>
              <a:cs typeface="Times New Roman" pitchFamily="18" charset="0"/>
            </a:rPr>
            <a:t>(</a:t>
          </a:r>
          <a:r>
            <a:rPr lang="en-US" sz="800" b="1" i="1">
              <a:latin typeface="Times New Roman" pitchFamily="18" charset="0"/>
              <a:cs typeface="Times New Roman" pitchFamily="18" charset="0"/>
            </a:rPr>
            <a:t>No other Contracts will be accepted</a:t>
          </a:r>
          <a:r>
            <a:rPr lang="en-US" sz="800">
              <a:latin typeface="Times New Roman" pitchFamily="18" charset="0"/>
              <a:cs typeface="Times New Roman" pitchFamily="18" charset="0"/>
            </a:rPr>
            <a:t>)</a:t>
          </a:r>
          <a:br>
            <a:rPr lang="en-US" sz="800">
              <a:latin typeface="Times New Roman" pitchFamily="18" charset="0"/>
              <a:cs typeface="Times New Roman" pitchFamily="18" charset="0"/>
            </a:rPr>
          </a:br>
          <a:r>
            <a:rPr lang="en-US" sz="800">
              <a:latin typeface="Times New Roman" pitchFamily="18" charset="0"/>
              <a:cs typeface="Times New Roman" pitchFamily="18" charset="0"/>
            </a:rPr>
            <a:t> </a:t>
          </a:r>
        </a:p>
      </dgm:t>
    </dgm:pt>
    <dgm:pt modelId="{554C9999-0558-4F69-8DE1-69974EFB8117}" type="parTrans" cxnId="{C0842E64-C17E-48A1-96A5-A3983A4D72B3}">
      <dgm:prSet/>
      <dgm:spPr/>
      <dgm:t>
        <a:bodyPr/>
        <a:lstStyle/>
        <a:p>
          <a:endParaRPr lang="en-US" sz="800"/>
        </a:p>
      </dgm:t>
    </dgm:pt>
    <dgm:pt modelId="{1A0CB845-FA92-4627-9D60-92D15EB36E8E}" type="sibTrans" cxnId="{C0842E64-C17E-48A1-96A5-A3983A4D72B3}">
      <dgm:prSet/>
      <dgm:spPr/>
      <dgm:t>
        <a:bodyPr/>
        <a:lstStyle/>
        <a:p>
          <a:endParaRPr lang="en-US" sz="800"/>
        </a:p>
      </dgm:t>
    </dgm:pt>
    <dgm:pt modelId="{E0D74F9A-EDAE-48EF-81DE-9E2751FA360E}" type="pres">
      <dgm:prSet presAssocID="{D04BA6FE-8149-4CB3-9A6B-110F9756CE34}" presName="diagram" presStyleCnt="0">
        <dgm:presLayoutVars>
          <dgm:chPref val="1"/>
          <dgm:dir/>
          <dgm:animOne val="branch"/>
          <dgm:animLvl val="lvl"/>
          <dgm:resizeHandles/>
        </dgm:presLayoutVars>
      </dgm:prSet>
      <dgm:spPr/>
    </dgm:pt>
    <dgm:pt modelId="{10BF89B5-15E8-490B-9193-D201BA862540}" type="pres">
      <dgm:prSet presAssocID="{A28C167C-31CC-4ED0-BA4F-E878D2D21FEA}" presName="root" presStyleCnt="0"/>
      <dgm:spPr/>
    </dgm:pt>
    <dgm:pt modelId="{44279C8F-88C4-4521-BB7E-F91EB2134386}" type="pres">
      <dgm:prSet presAssocID="{A28C167C-31CC-4ED0-BA4F-E878D2D21FEA}" presName="rootComposite" presStyleCnt="0"/>
      <dgm:spPr/>
    </dgm:pt>
    <dgm:pt modelId="{63AE49E4-5E2B-435E-87E5-C96181F79B39}" type="pres">
      <dgm:prSet presAssocID="{A28C167C-31CC-4ED0-BA4F-E878D2D21FEA}" presName="rootText" presStyleLbl="node1" presStyleIdx="0" presStyleCnt="1" custScaleX="284336"/>
      <dgm:spPr/>
    </dgm:pt>
    <dgm:pt modelId="{101966FA-0FE2-444D-8C53-1EE8DB7218B3}" type="pres">
      <dgm:prSet presAssocID="{A28C167C-31CC-4ED0-BA4F-E878D2D21FEA}" presName="rootConnector" presStyleLbl="node1" presStyleIdx="0" presStyleCnt="1"/>
      <dgm:spPr/>
    </dgm:pt>
    <dgm:pt modelId="{F40CD35D-B353-4DB7-BCC0-5A5A90BE1F88}" type="pres">
      <dgm:prSet presAssocID="{A28C167C-31CC-4ED0-BA4F-E878D2D21FEA}" presName="childShape" presStyleCnt="0"/>
      <dgm:spPr/>
    </dgm:pt>
    <dgm:pt modelId="{4E24ECE8-91F0-48AD-854B-2EA2612DBDD6}" type="pres">
      <dgm:prSet presAssocID="{B3AEC8A5-2CC5-43A5-BC83-234274B6FA8D}" presName="Name13" presStyleLbl="parChTrans1D2" presStyleIdx="0" presStyleCnt="5"/>
      <dgm:spPr/>
    </dgm:pt>
    <dgm:pt modelId="{6F16EEA1-CFBD-4EE0-8976-57CAE2F2B115}" type="pres">
      <dgm:prSet presAssocID="{63CA7412-052A-4742-9CA9-9C6EA9AF2510}" presName="childText" presStyleLbl="bgAcc1" presStyleIdx="0" presStyleCnt="5" custScaleX="351178" custLinFactNeighborX="286" custLinFactNeighborY="1173">
        <dgm:presLayoutVars>
          <dgm:bulletEnabled val="1"/>
        </dgm:presLayoutVars>
      </dgm:prSet>
      <dgm:spPr/>
    </dgm:pt>
    <dgm:pt modelId="{FF7EF48D-4500-477A-AE9C-98E151528F71}" type="pres">
      <dgm:prSet presAssocID="{DDE5E885-315E-4848-BB4C-CADCEB2DFDF9}" presName="Name13" presStyleLbl="parChTrans1D2" presStyleIdx="1" presStyleCnt="5"/>
      <dgm:spPr/>
    </dgm:pt>
    <dgm:pt modelId="{6F19EC5B-A6F1-4C25-90F5-9592D7E76A56}" type="pres">
      <dgm:prSet presAssocID="{3A34AE12-534C-4C08-BFEE-1F2997878E60}" presName="childText" presStyleLbl="bgAcc1" presStyleIdx="1" presStyleCnt="5" custScaleX="348150">
        <dgm:presLayoutVars>
          <dgm:bulletEnabled val="1"/>
        </dgm:presLayoutVars>
      </dgm:prSet>
      <dgm:spPr/>
    </dgm:pt>
    <dgm:pt modelId="{F5ACF6AD-A57A-417F-879E-4EE3A07A8FA4}" type="pres">
      <dgm:prSet presAssocID="{554C9999-0558-4F69-8DE1-69974EFB8117}" presName="Name13" presStyleLbl="parChTrans1D2" presStyleIdx="2" presStyleCnt="5"/>
      <dgm:spPr/>
    </dgm:pt>
    <dgm:pt modelId="{79CB718C-2B8B-40BD-B38E-547A115714B6}" type="pres">
      <dgm:prSet presAssocID="{1E05FDE8-C29D-4B2E-B33F-541929B4F0C2}" presName="childText" presStyleLbl="bgAcc1" presStyleIdx="2" presStyleCnt="5" custScaleX="347244">
        <dgm:presLayoutVars>
          <dgm:bulletEnabled val="1"/>
        </dgm:presLayoutVars>
      </dgm:prSet>
      <dgm:spPr/>
    </dgm:pt>
    <dgm:pt modelId="{49E2714B-5E58-4A1D-B8A9-89609C522F3A}" type="pres">
      <dgm:prSet presAssocID="{5B1553DF-202E-4F80-9EC8-550D985737F6}" presName="Name13" presStyleLbl="parChTrans1D2" presStyleIdx="3" presStyleCnt="5"/>
      <dgm:spPr/>
    </dgm:pt>
    <dgm:pt modelId="{05C26DAC-2807-4800-B2C3-B3D4D3D137BF}" type="pres">
      <dgm:prSet presAssocID="{A7537BAF-7549-4549-9D7B-FA5BB2FC03C4}" presName="childText" presStyleLbl="bgAcc1" presStyleIdx="3" presStyleCnt="5" custScaleX="344379">
        <dgm:presLayoutVars>
          <dgm:bulletEnabled val="1"/>
        </dgm:presLayoutVars>
      </dgm:prSet>
      <dgm:spPr/>
    </dgm:pt>
    <dgm:pt modelId="{4FE4BFC3-1D28-45F8-B969-B142D0972AB1}" type="pres">
      <dgm:prSet presAssocID="{B95B23FA-9DC6-4405-A904-5BBA8DD2786F}" presName="Name13" presStyleLbl="parChTrans1D2" presStyleIdx="4" presStyleCnt="5"/>
      <dgm:spPr/>
    </dgm:pt>
    <dgm:pt modelId="{5C05167F-9976-4CE8-8FF9-B1027362232A}" type="pres">
      <dgm:prSet presAssocID="{79EC652A-707E-4288-A049-C44154439381}" presName="childText" presStyleLbl="bgAcc1" presStyleIdx="4" presStyleCnt="5" custScaleX="342158">
        <dgm:presLayoutVars>
          <dgm:bulletEnabled val="1"/>
        </dgm:presLayoutVars>
      </dgm:prSet>
      <dgm:spPr/>
    </dgm:pt>
  </dgm:ptLst>
  <dgm:cxnLst>
    <dgm:cxn modelId="{4568AE09-50FA-4A66-8D00-16C4F481BC69}" srcId="{A28C167C-31CC-4ED0-BA4F-E878D2D21FEA}" destId="{63CA7412-052A-4742-9CA9-9C6EA9AF2510}" srcOrd="0" destOrd="0" parTransId="{B3AEC8A5-2CC5-43A5-BC83-234274B6FA8D}" sibTransId="{0A1A2C9C-29F8-4E44-9A15-4C5A42241184}"/>
    <dgm:cxn modelId="{11A2BD2E-2E81-4775-9475-08B44BC4CD5B}" type="presOf" srcId="{1E05FDE8-C29D-4B2E-B33F-541929B4F0C2}" destId="{79CB718C-2B8B-40BD-B38E-547A115714B6}" srcOrd="0" destOrd="0" presId="urn:microsoft.com/office/officeart/2005/8/layout/hierarchy3"/>
    <dgm:cxn modelId="{8695BD3B-FD4D-44D2-AEAF-59520CAFDC94}" type="presOf" srcId="{A7537BAF-7549-4549-9D7B-FA5BB2FC03C4}" destId="{05C26DAC-2807-4800-B2C3-B3D4D3D137BF}" srcOrd="0" destOrd="0" presId="urn:microsoft.com/office/officeart/2005/8/layout/hierarchy3"/>
    <dgm:cxn modelId="{6FBA953F-C86E-4EAA-A770-A62A80621395}" type="presOf" srcId="{5B1553DF-202E-4F80-9EC8-550D985737F6}" destId="{49E2714B-5E58-4A1D-B8A9-89609C522F3A}" srcOrd="0" destOrd="0" presId="urn:microsoft.com/office/officeart/2005/8/layout/hierarchy3"/>
    <dgm:cxn modelId="{C0842E64-C17E-48A1-96A5-A3983A4D72B3}" srcId="{A28C167C-31CC-4ED0-BA4F-E878D2D21FEA}" destId="{1E05FDE8-C29D-4B2E-B33F-541929B4F0C2}" srcOrd="2" destOrd="0" parTransId="{554C9999-0558-4F69-8DE1-69974EFB8117}" sibTransId="{1A0CB845-FA92-4627-9D60-92D15EB36E8E}"/>
    <dgm:cxn modelId="{06073E4F-0B9A-4965-BAAD-F59B347CB07C}" srcId="{A28C167C-31CC-4ED0-BA4F-E878D2D21FEA}" destId="{A7537BAF-7549-4549-9D7B-FA5BB2FC03C4}" srcOrd="3" destOrd="0" parTransId="{5B1553DF-202E-4F80-9EC8-550D985737F6}" sibTransId="{C6FB8F9A-EADA-47C0-B600-DA860472CFD7}"/>
    <dgm:cxn modelId="{64E93078-3352-4E3A-9F5A-473B51B533C5}" type="presOf" srcId="{B95B23FA-9DC6-4405-A904-5BBA8DD2786F}" destId="{4FE4BFC3-1D28-45F8-B969-B142D0972AB1}" srcOrd="0" destOrd="0" presId="urn:microsoft.com/office/officeart/2005/8/layout/hierarchy3"/>
    <dgm:cxn modelId="{7ED31B79-ADE9-4DD7-8F03-FA093E0C8D5C}" type="presOf" srcId="{554C9999-0558-4F69-8DE1-69974EFB8117}" destId="{F5ACF6AD-A57A-417F-879E-4EE3A07A8FA4}" srcOrd="0" destOrd="0" presId="urn:microsoft.com/office/officeart/2005/8/layout/hierarchy3"/>
    <dgm:cxn modelId="{CA9B4D89-CB97-44F6-8474-9422FAA6387B}" type="presOf" srcId="{A28C167C-31CC-4ED0-BA4F-E878D2D21FEA}" destId="{63AE49E4-5E2B-435E-87E5-C96181F79B39}" srcOrd="0" destOrd="0" presId="urn:microsoft.com/office/officeart/2005/8/layout/hierarchy3"/>
    <dgm:cxn modelId="{DB05D489-6E91-4D1E-9457-DC51943A212C}" type="presOf" srcId="{DDE5E885-315E-4848-BB4C-CADCEB2DFDF9}" destId="{FF7EF48D-4500-477A-AE9C-98E151528F71}" srcOrd="0" destOrd="0" presId="urn:microsoft.com/office/officeart/2005/8/layout/hierarchy3"/>
    <dgm:cxn modelId="{62C2A58A-368C-4FDA-AC20-2E96D2C4A299}" type="presOf" srcId="{63CA7412-052A-4742-9CA9-9C6EA9AF2510}" destId="{6F16EEA1-CFBD-4EE0-8976-57CAE2F2B115}" srcOrd="0" destOrd="0" presId="urn:microsoft.com/office/officeart/2005/8/layout/hierarchy3"/>
    <dgm:cxn modelId="{41096192-3176-4FCD-B25C-7DB292B451E0}" srcId="{D04BA6FE-8149-4CB3-9A6B-110F9756CE34}" destId="{A28C167C-31CC-4ED0-BA4F-E878D2D21FEA}" srcOrd="0" destOrd="0" parTransId="{A1E36943-A506-4035-BD64-9BCD983E0854}" sibTransId="{410BCB57-4436-43CC-A333-74E7EB60AAC1}"/>
    <dgm:cxn modelId="{6AD342B3-E343-462F-A714-20D01F380E17}" srcId="{A28C167C-31CC-4ED0-BA4F-E878D2D21FEA}" destId="{79EC652A-707E-4288-A049-C44154439381}" srcOrd="4" destOrd="0" parTransId="{B95B23FA-9DC6-4405-A904-5BBA8DD2786F}" sibTransId="{C544FBC8-2504-4D81-9F65-DCDA4579586A}"/>
    <dgm:cxn modelId="{9E87B7B7-7B68-4127-84A5-B0E05302A2B5}" type="presOf" srcId="{A28C167C-31CC-4ED0-BA4F-E878D2D21FEA}" destId="{101966FA-0FE2-444D-8C53-1EE8DB7218B3}" srcOrd="1" destOrd="0" presId="urn:microsoft.com/office/officeart/2005/8/layout/hierarchy3"/>
    <dgm:cxn modelId="{584922CD-8B7B-43D6-873A-1A8DA709262D}" type="presOf" srcId="{79EC652A-707E-4288-A049-C44154439381}" destId="{5C05167F-9976-4CE8-8FF9-B1027362232A}" srcOrd="0" destOrd="0" presId="urn:microsoft.com/office/officeart/2005/8/layout/hierarchy3"/>
    <dgm:cxn modelId="{415ED3F2-5E01-4149-A7FE-720BA7E63C80}" type="presOf" srcId="{D04BA6FE-8149-4CB3-9A6B-110F9756CE34}" destId="{E0D74F9A-EDAE-48EF-81DE-9E2751FA360E}" srcOrd="0" destOrd="0" presId="urn:microsoft.com/office/officeart/2005/8/layout/hierarchy3"/>
    <dgm:cxn modelId="{DFE036F4-ADB0-4B01-8925-33EDBBDFF708}" srcId="{A28C167C-31CC-4ED0-BA4F-E878D2D21FEA}" destId="{3A34AE12-534C-4C08-BFEE-1F2997878E60}" srcOrd="1" destOrd="0" parTransId="{DDE5E885-315E-4848-BB4C-CADCEB2DFDF9}" sibTransId="{D956A108-E1AB-4DD5-B73B-471E95733D53}"/>
    <dgm:cxn modelId="{DFAF4EFB-F587-42CD-9B3C-86B0DA38C54B}" type="presOf" srcId="{B3AEC8A5-2CC5-43A5-BC83-234274B6FA8D}" destId="{4E24ECE8-91F0-48AD-854B-2EA2612DBDD6}" srcOrd="0" destOrd="0" presId="urn:microsoft.com/office/officeart/2005/8/layout/hierarchy3"/>
    <dgm:cxn modelId="{5DF5FFFC-D780-43BD-A92A-ADF0EFB6FDE3}" type="presOf" srcId="{3A34AE12-534C-4C08-BFEE-1F2997878E60}" destId="{6F19EC5B-A6F1-4C25-90F5-9592D7E76A56}" srcOrd="0" destOrd="0" presId="urn:microsoft.com/office/officeart/2005/8/layout/hierarchy3"/>
    <dgm:cxn modelId="{7FDEBF18-5CD9-4B9D-A504-D7FDF8034E49}" type="presParOf" srcId="{E0D74F9A-EDAE-48EF-81DE-9E2751FA360E}" destId="{10BF89B5-15E8-490B-9193-D201BA862540}" srcOrd="0" destOrd="0" presId="urn:microsoft.com/office/officeart/2005/8/layout/hierarchy3"/>
    <dgm:cxn modelId="{0FA28A94-734B-4E6D-BB90-A00011B2F894}" type="presParOf" srcId="{10BF89B5-15E8-490B-9193-D201BA862540}" destId="{44279C8F-88C4-4521-BB7E-F91EB2134386}" srcOrd="0" destOrd="0" presId="urn:microsoft.com/office/officeart/2005/8/layout/hierarchy3"/>
    <dgm:cxn modelId="{58130F24-C390-4BD9-B4C4-70BCBDF93C03}" type="presParOf" srcId="{44279C8F-88C4-4521-BB7E-F91EB2134386}" destId="{63AE49E4-5E2B-435E-87E5-C96181F79B39}" srcOrd="0" destOrd="0" presId="urn:microsoft.com/office/officeart/2005/8/layout/hierarchy3"/>
    <dgm:cxn modelId="{5A245417-8461-4A52-9557-A4C9816CFF72}" type="presParOf" srcId="{44279C8F-88C4-4521-BB7E-F91EB2134386}" destId="{101966FA-0FE2-444D-8C53-1EE8DB7218B3}" srcOrd="1" destOrd="0" presId="urn:microsoft.com/office/officeart/2005/8/layout/hierarchy3"/>
    <dgm:cxn modelId="{20B9B71C-AC40-462A-B60F-D47E1DF893BD}" type="presParOf" srcId="{10BF89B5-15E8-490B-9193-D201BA862540}" destId="{F40CD35D-B353-4DB7-BCC0-5A5A90BE1F88}" srcOrd="1" destOrd="0" presId="urn:microsoft.com/office/officeart/2005/8/layout/hierarchy3"/>
    <dgm:cxn modelId="{1C4BB816-E2C5-4883-ABF7-2DC3E4BB7E57}" type="presParOf" srcId="{F40CD35D-B353-4DB7-BCC0-5A5A90BE1F88}" destId="{4E24ECE8-91F0-48AD-854B-2EA2612DBDD6}" srcOrd="0" destOrd="0" presId="urn:microsoft.com/office/officeart/2005/8/layout/hierarchy3"/>
    <dgm:cxn modelId="{0A21F674-DB30-4E37-8642-337A55323394}" type="presParOf" srcId="{F40CD35D-B353-4DB7-BCC0-5A5A90BE1F88}" destId="{6F16EEA1-CFBD-4EE0-8976-57CAE2F2B115}" srcOrd="1" destOrd="0" presId="urn:microsoft.com/office/officeart/2005/8/layout/hierarchy3"/>
    <dgm:cxn modelId="{A9EF0665-8383-4AE0-BD13-31CEB372ED1E}" type="presParOf" srcId="{F40CD35D-B353-4DB7-BCC0-5A5A90BE1F88}" destId="{FF7EF48D-4500-477A-AE9C-98E151528F71}" srcOrd="2" destOrd="0" presId="urn:microsoft.com/office/officeart/2005/8/layout/hierarchy3"/>
    <dgm:cxn modelId="{BDDB8B3F-2692-49F8-AE64-457E8C633A2A}" type="presParOf" srcId="{F40CD35D-B353-4DB7-BCC0-5A5A90BE1F88}" destId="{6F19EC5B-A6F1-4C25-90F5-9592D7E76A56}" srcOrd="3" destOrd="0" presId="urn:microsoft.com/office/officeart/2005/8/layout/hierarchy3"/>
    <dgm:cxn modelId="{B39613BF-D097-4102-A03D-6671E108592E}" type="presParOf" srcId="{F40CD35D-B353-4DB7-BCC0-5A5A90BE1F88}" destId="{F5ACF6AD-A57A-417F-879E-4EE3A07A8FA4}" srcOrd="4" destOrd="0" presId="urn:microsoft.com/office/officeart/2005/8/layout/hierarchy3"/>
    <dgm:cxn modelId="{33D71E69-7930-4051-B002-A601608360DD}" type="presParOf" srcId="{F40CD35D-B353-4DB7-BCC0-5A5A90BE1F88}" destId="{79CB718C-2B8B-40BD-B38E-547A115714B6}" srcOrd="5" destOrd="0" presId="urn:microsoft.com/office/officeart/2005/8/layout/hierarchy3"/>
    <dgm:cxn modelId="{16AAF549-79A1-437C-8481-8AD26A00CD31}" type="presParOf" srcId="{F40CD35D-B353-4DB7-BCC0-5A5A90BE1F88}" destId="{49E2714B-5E58-4A1D-B8A9-89609C522F3A}" srcOrd="6" destOrd="0" presId="urn:microsoft.com/office/officeart/2005/8/layout/hierarchy3"/>
    <dgm:cxn modelId="{68E764AC-4838-4B4B-8A56-2F7DDFB3A2A3}" type="presParOf" srcId="{F40CD35D-B353-4DB7-BCC0-5A5A90BE1F88}" destId="{05C26DAC-2807-4800-B2C3-B3D4D3D137BF}" srcOrd="7" destOrd="0" presId="urn:microsoft.com/office/officeart/2005/8/layout/hierarchy3"/>
    <dgm:cxn modelId="{D72E6285-B6C6-4C1D-AA4C-58BA2CB8CC7A}" type="presParOf" srcId="{F40CD35D-B353-4DB7-BCC0-5A5A90BE1F88}" destId="{4FE4BFC3-1D28-45F8-B969-B142D0972AB1}" srcOrd="8" destOrd="0" presId="urn:microsoft.com/office/officeart/2005/8/layout/hierarchy3"/>
    <dgm:cxn modelId="{A34A3EBA-6DC0-4307-B336-F3EE5634B419}" type="presParOf" srcId="{F40CD35D-B353-4DB7-BCC0-5A5A90BE1F88}" destId="{5C05167F-9976-4CE8-8FF9-B1027362232A}"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AE49E4-5E2B-435E-87E5-C96181F79B39}">
      <dsp:nvSpPr>
        <dsp:cNvPr id="0" name=""/>
        <dsp:cNvSpPr/>
      </dsp:nvSpPr>
      <dsp:spPr>
        <a:xfrm>
          <a:off x="2396636" y="879"/>
          <a:ext cx="3405476" cy="598847"/>
        </a:xfrm>
        <a:prstGeom prst="roundRect">
          <a:avLst>
            <a:gd name="adj" fmla="val 10000"/>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latin typeface="Times New Roman" pitchFamily="18" charset="0"/>
              <a:cs typeface="Times New Roman" pitchFamily="18" charset="0"/>
            </a:rPr>
            <a:t>Procedures for Title I Professional Services </a:t>
          </a:r>
        </a:p>
        <a:p>
          <a:pPr marL="0" lvl="0" indent="0" algn="ctr" defTabSz="355600">
            <a:lnSpc>
              <a:spcPct val="90000"/>
            </a:lnSpc>
            <a:spcBef>
              <a:spcPct val="0"/>
            </a:spcBef>
            <a:spcAft>
              <a:spcPct val="35000"/>
            </a:spcAft>
            <a:buNone/>
          </a:pPr>
          <a:r>
            <a:rPr lang="en-US" sz="800" kern="1200">
              <a:latin typeface="Times New Roman" pitchFamily="18" charset="0"/>
              <a:cs typeface="Times New Roman" pitchFamily="18" charset="0"/>
            </a:rPr>
            <a:t>Purchase Educational Services -- Contract Speaker</a:t>
          </a:r>
        </a:p>
      </dsp:txBody>
      <dsp:txXfrm>
        <a:off x="2414176" y="18419"/>
        <a:ext cx="3370396" cy="563767"/>
      </dsp:txXfrm>
    </dsp:sp>
    <dsp:sp modelId="{4E24ECE8-91F0-48AD-854B-2EA2612DBDD6}">
      <dsp:nvSpPr>
        <dsp:cNvPr id="0" name=""/>
        <dsp:cNvSpPr/>
      </dsp:nvSpPr>
      <dsp:spPr>
        <a:xfrm>
          <a:off x="2737184" y="599726"/>
          <a:ext cx="343287" cy="456159"/>
        </a:xfrm>
        <a:custGeom>
          <a:avLst/>
          <a:gdLst/>
          <a:ahLst/>
          <a:cxnLst/>
          <a:rect l="0" t="0" r="0" b="0"/>
          <a:pathLst>
            <a:path>
              <a:moveTo>
                <a:pt x="0" y="0"/>
              </a:moveTo>
              <a:lnTo>
                <a:pt x="0" y="456159"/>
              </a:lnTo>
              <a:lnTo>
                <a:pt x="343287" y="4561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16EEA1-CFBD-4EE0-8976-57CAE2F2B115}">
      <dsp:nvSpPr>
        <dsp:cNvPr id="0" name=""/>
        <dsp:cNvSpPr/>
      </dsp:nvSpPr>
      <dsp:spPr>
        <a:xfrm>
          <a:off x="3080472" y="756462"/>
          <a:ext cx="3364831" cy="598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latin typeface="Times New Roman" pitchFamily="18" charset="0"/>
              <a:cs typeface="Times New Roman" pitchFamily="18" charset="0"/>
            </a:rPr>
            <a:t>Six (6) weeks Prior to Activity </a:t>
          </a:r>
        </a:p>
      </dsp:txBody>
      <dsp:txXfrm>
        <a:off x="3098012" y="774002"/>
        <a:ext cx="3329751" cy="563767"/>
      </dsp:txXfrm>
    </dsp:sp>
    <dsp:sp modelId="{FF7EF48D-4500-477A-AE9C-98E151528F71}">
      <dsp:nvSpPr>
        <dsp:cNvPr id="0" name=""/>
        <dsp:cNvSpPr/>
      </dsp:nvSpPr>
      <dsp:spPr>
        <a:xfrm>
          <a:off x="2737184" y="599726"/>
          <a:ext cx="340547" cy="1197694"/>
        </a:xfrm>
        <a:custGeom>
          <a:avLst/>
          <a:gdLst/>
          <a:ahLst/>
          <a:cxnLst/>
          <a:rect l="0" t="0" r="0" b="0"/>
          <a:pathLst>
            <a:path>
              <a:moveTo>
                <a:pt x="0" y="0"/>
              </a:moveTo>
              <a:lnTo>
                <a:pt x="0" y="1197694"/>
              </a:lnTo>
              <a:lnTo>
                <a:pt x="340547" y="11976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19EC5B-A6F1-4C25-90F5-9592D7E76A56}">
      <dsp:nvSpPr>
        <dsp:cNvPr id="0" name=""/>
        <dsp:cNvSpPr/>
      </dsp:nvSpPr>
      <dsp:spPr>
        <a:xfrm>
          <a:off x="3077732" y="1497996"/>
          <a:ext cx="3335818" cy="598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latin typeface="Times New Roman" pitchFamily="18" charset="0"/>
              <a:cs typeface="Times New Roman" pitchFamily="18" charset="0"/>
            </a:rPr>
            <a:t>Request for Expenditure Form </a:t>
          </a:r>
          <a:r>
            <a:rPr lang="en-US" sz="800" b="1" kern="1200">
              <a:latin typeface="Times New Roman" pitchFamily="18" charset="0"/>
              <a:cs typeface="Times New Roman" pitchFamily="18" charset="0"/>
            </a:rPr>
            <a:t>FP 100/700</a:t>
          </a:r>
          <a:r>
            <a:rPr lang="en-US" sz="800" kern="1200">
              <a:latin typeface="Times New Roman" pitchFamily="18" charset="0"/>
              <a:cs typeface="Times New Roman" pitchFamily="18" charset="0"/>
            </a:rPr>
            <a:t> along with SWP page (must be instructional) -- one per activity submitted for approval by the Federal Programs Department  </a:t>
          </a:r>
        </a:p>
      </dsp:txBody>
      <dsp:txXfrm>
        <a:off x="3095272" y="1515536"/>
        <a:ext cx="3300738" cy="563767"/>
      </dsp:txXfrm>
    </dsp:sp>
    <dsp:sp modelId="{F5ACF6AD-A57A-417F-879E-4EE3A07A8FA4}">
      <dsp:nvSpPr>
        <dsp:cNvPr id="0" name=""/>
        <dsp:cNvSpPr/>
      </dsp:nvSpPr>
      <dsp:spPr>
        <a:xfrm>
          <a:off x="2737184" y="599726"/>
          <a:ext cx="340547" cy="1946253"/>
        </a:xfrm>
        <a:custGeom>
          <a:avLst/>
          <a:gdLst/>
          <a:ahLst/>
          <a:cxnLst/>
          <a:rect l="0" t="0" r="0" b="0"/>
          <a:pathLst>
            <a:path>
              <a:moveTo>
                <a:pt x="0" y="0"/>
              </a:moveTo>
              <a:lnTo>
                <a:pt x="0" y="1946253"/>
              </a:lnTo>
              <a:lnTo>
                <a:pt x="340547" y="19462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CB718C-2B8B-40BD-B38E-547A115714B6}">
      <dsp:nvSpPr>
        <dsp:cNvPr id="0" name=""/>
        <dsp:cNvSpPr/>
      </dsp:nvSpPr>
      <dsp:spPr>
        <a:xfrm>
          <a:off x="3077732" y="2246555"/>
          <a:ext cx="3327137" cy="598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br>
            <a:rPr lang="en-US" sz="800" kern="1200">
              <a:latin typeface="Times New Roman" pitchFamily="18" charset="0"/>
              <a:cs typeface="Times New Roman" pitchFamily="18" charset="0"/>
            </a:rPr>
          </a:br>
          <a:r>
            <a:rPr lang="en-US" sz="800" kern="1200">
              <a:latin typeface="Times New Roman" pitchFamily="18" charset="0"/>
              <a:cs typeface="Times New Roman" pitchFamily="18" charset="0"/>
            </a:rPr>
            <a:t>Attach a copy of the Contract Forms </a:t>
          </a:r>
          <a:r>
            <a:rPr lang="en-US" sz="800" b="1" kern="1200">
              <a:latin typeface="Times New Roman" pitchFamily="18" charset="0"/>
              <a:cs typeface="Times New Roman" pitchFamily="18" charset="0"/>
            </a:rPr>
            <a:t>FP 300-1, W-9 for New Vendors</a:t>
          </a:r>
          <a:br>
            <a:rPr lang="en-US" sz="800" b="1" kern="1200">
              <a:latin typeface="Times New Roman" pitchFamily="18" charset="0"/>
              <a:cs typeface="Times New Roman" pitchFamily="18" charset="0"/>
            </a:rPr>
          </a:br>
          <a:r>
            <a:rPr lang="en-US" sz="800" kern="1200">
              <a:latin typeface="Times New Roman" pitchFamily="18" charset="0"/>
              <a:cs typeface="Times New Roman" pitchFamily="18" charset="0"/>
            </a:rPr>
            <a:t>  and </a:t>
          </a:r>
          <a:r>
            <a:rPr lang="en-US" sz="800" b="1" kern="1200">
              <a:latin typeface="Times New Roman" pitchFamily="18" charset="0"/>
              <a:cs typeface="Times New Roman" pitchFamily="18" charset="0"/>
            </a:rPr>
            <a:t>S-514 </a:t>
          </a:r>
          <a:r>
            <a:rPr lang="en-US" sz="800" kern="1200">
              <a:latin typeface="Times New Roman" pitchFamily="18" charset="0"/>
              <a:cs typeface="Times New Roman" pitchFamily="18" charset="0"/>
            </a:rPr>
            <a:t>completed and approved by Administrative Director </a:t>
          </a:r>
          <a:br>
            <a:rPr lang="en-US" sz="800" kern="1200">
              <a:latin typeface="Times New Roman" pitchFamily="18" charset="0"/>
              <a:cs typeface="Times New Roman" pitchFamily="18" charset="0"/>
            </a:rPr>
          </a:br>
          <a:r>
            <a:rPr lang="en-US" sz="800" kern="1200">
              <a:latin typeface="Times New Roman" pitchFamily="18" charset="0"/>
              <a:cs typeface="Times New Roman" pitchFamily="18" charset="0"/>
            </a:rPr>
            <a:t>and Superintendent </a:t>
          </a:r>
          <a:br>
            <a:rPr lang="en-US" sz="800" kern="1200">
              <a:latin typeface="Times New Roman" pitchFamily="18" charset="0"/>
              <a:cs typeface="Times New Roman" pitchFamily="18" charset="0"/>
            </a:rPr>
          </a:br>
          <a:r>
            <a:rPr lang="en-US" sz="800" kern="1200">
              <a:latin typeface="Times New Roman" pitchFamily="18" charset="0"/>
              <a:cs typeface="Times New Roman" pitchFamily="18" charset="0"/>
            </a:rPr>
            <a:t>(</a:t>
          </a:r>
          <a:r>
            <a:rPr lang="en-US" sz="800" b="1" i="1" kern="1200">
              <a:latin typeface="Times New Roman" pitchFamily="18" charset="0"/>
              <a:cs typeface="Times New Roman" pitchFamily="18" charset="0"/>
            </a:rPr>
            <a:t>No other Contracts will be accepted</a:t>
          </a:r>
          <a:r>
            <a:rPr lang="en-US" sz="800" kern="1200">
              <a:latin typeface="Times New Roman" pitchFamily="18" charset="0"/>
              <a:cs typeface="Times New Roman" pitchFamily="18" charset="0"/>
            </a:rPr>
            <a:t>)</a:t>
          </a:r>
          <a:br>
            <a:rPr lang="en-US" sz="800" kern="1200">
              <a:latin typeface="Times New Roman" pitchFamily="18" charset="0"/>
              <a:cs typeface="Times New Roman" pitchFamily="18" charset="0"/>
            </a:rPr>
          </a:br>
          <a:r>
            <a:rPr lang="en-US" sz="800" kern="1200">
              <a:latin typeface="Times New Roman" pitchFamily="18" charset="0"/>
              <a:cs typeface="Times New Roman" pitchFamily="18" charset="0"/>
            </a:rPr>
            <a:t> </a:t>
          </a:r>
        </a:p>
      </dsp:txBody>
      <dsp:txXfrm>
        <a:off x="3095272" y="2264095"/>
        <a:ext cx="3292057" cy="563767"/>
      </dsp:txXfrm>
    </dsp:sp>
    <dsp:sp modelId="{49E2714B-5E58-4A1D-B8A9-89609C522F3A}">
      <dsp:nvSpPr>
        <dsp:cNvPr id="0" name=""/>
        <dsp:cNvSpPr/>
      </dsp:nvSpPr>
      <dsp:spPr>
        <a:xfrm>
          <a:off x="2737184" y="599726"/>
          <a:ext cx="340547" cy="2694812"/>
        </a:xfrm>
        <a:custGeom>
          <a:avLst/>
          <a:gdLst/>
          <a:ahLst/>
          <a:cxnLst/>
          <a:rect l="0" t="0" r="0" b="0"/>
          <a:pathLst>
            <a:path>
              <a:moveTo>
                <a:pt x="0" y="0"/>
              </a:moveTo>
              <a:lnTo>
                <a:pt x="0" y="2694812"/>
              </a:lnTo>
              <a:lnTo>
                <a:pt x="340547" y="26948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C26DAC-2807-4800-B2C3-B3D4D3D137BF}">
      <dsp:nvSpPr>
        <dsp:cNvPr id="0" name=""/>
        <dsp:cNvSpPr/>
      </dsp:nvSpPr>
      <dsp:spPr>
        <a:xfrm>
          <a:off x="3077732" y="2995114"/>
          <a:ext cx="3299686" cy="598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latin typeface="Times New Roman" pitchFamily="18" charset="0"/>
              <a:cs typeface="Times New Roman" pitchFamily="18" charset="0"/>
            </a:rPr>
            <a:t>Upon Completion</a:t>
          </a:r>
        </a:p>
      </dsp:txBody>
      <dsp:txXfrm>
        <a:off x="3095272" y="3012654"/>
        <a:ext cx="3264606" cy="563767"/>
      </dsp:txXfrm>
    </dsp:sp>
    <dsp:sp modelId="{4FE4BFC3-1D28-45F8-B969-B142D0972AB1}">
      <dsp:nvSpPr>
        <dsp:cNvPr id="0" name=""/>
        <dsp:cNvSpPr/>
      </dsp:nvSpPr>
      <dsp:spPr>
        <a:xfrm>
          <a:off x="2737184" y="599726"/>
          <a:ext cx="340547" cy="3443371"/>
        </a:xfrm>
        <a:custGeom>
          <a:avLst/>
          <a:gdLst/>
          <a:ahLst/>
          <a:cxnLst/>
          <a:rect l="0" t="0" r="0" b="0"/>
          <a:pathLst>
            <a:path>
              <a:moveTo>
                <a:pt x="0" y="0"/>
              </a:moveTo>
              <a:lnTo>
                <a:pt x="0" y="3443371"/>
              </a:lnTo>
              <a:lnTo>
                <a:pt x="340547" y="34433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05167F-9976-4CE8-8FF9-B1027362232A}">
      <dsp:nvSpPr>
        <dsp:cNvPr id="0" name=""/>
        <dsp:cNvSpPr/>
      </dsp:nvSpPr>
      <dsp:spPr>
        <a:xfrm>
          <a:off x="3077732" y="3743673"/>
          <a:ext cx="3278405" cy="59884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latin typeface="Times New Roman" pitchFamily="18" charset="0"/>
              <a:cs typeface="Times New Roman" pitchFamily="18" charset="0"/>
            </a:rPr>
            <a:t>Invoice signed and dated by school principal, agenda, and Federal Programs Sign in Form </a:t>
          </a:r>
          <a:r>
            <a:rPr lang="en-US" sz="800" b="1" kern="1200">
              <a:latin typeface="Times New Roman" pitchFamily="18" charset="0"/>
              <a:cs typeface="Times New Roman" pitchFamily="18" charset="0"/>
            </a:rPr>
            <a:t>FP 100-4A </a:t>
          </a:r>
          <a:br>
            <a:rPr lang="en-US" sz="800" b="1" kern="1200">
              <a:latin typeface="Times New Roman" pitchFamily="18" charset="0"/>
              <a:cs typeface="Times New Roman" pitchFamily="18" charset="0"/>
            </a:rPr>
          </a:br>
          <a:r>
            <a:rPr lang="en-US" sz="800" kern="1200">
              <a:latin typeface="Times New Roman" pitchFamily="18" charset="0"/>
              <a:cs typeface="Times New Roman" pitchFamily="18" charset="0"/>
            </a:rPr>
            <a:t>(Stipend sign in and out or Attendance sign in</a:t>
          </a:r>
          <a:r>
            <a:rPr lang="en-US" sz="800" b="1" kern="1200">
              <a:latin typeface="Times New Roman" pitchFamily="18" charset="0"/>
              <a:cs typeface="Times New Roman" pitchFamily="18" charset="0"/>
            </a:rPr>
            <a:t>) FP 100-4E </a:t>
          </a:r>
        </a:p>
        <a:p>
          <a:pPr marL="0" lvl="0" indent="0" algn="ctr" defTabSz="355600">
            <a:lnSpc>
              <a:spcPct val="90000"/>
            </a:lnSpc>
            <a:spcBef>
              <a:spcPct val="0"/>
            </a:spcBef>
            <a:spcAft>
              <a:spcPct val="35000"/>
            </a:spcAft>
            <a:buNone/>
          </a:pPr>
          <a:r>
            <a:rPr lang="en-US" sz="800" b="1" i="1" kern="1200">
              <a:solidFill>
                <a:srgbClr val="FF0000"/>
              </a:solidFill>
              <a:latin typeface="Times New Roman" pitchFamily="18" charset="0"/>
              <a:cs typeface="Times New Roman" pitchFamily="18" charset="0"/>
            </a:rPr>
            <a:t>R/E # on all reimbursement documentation</a:t>
          </a:r>
          <a:endParaRPr lang="en-US" sz="800" kern="1200">
            <a:latin typeface="Times New Roman" pitchFamily="18" charset="0"/>
            <a:cs typeface="Times New Roman" pitchFamily="18" charset="0"/>
          </a:endParaRPr>
        </a:p>
      </dsp:txBody>
      <dsp:txXfrm>
        <a:off x="3095272" y="3761213"/>
        <a:ext cx="3243325" cy="56376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86DFC0B-0794-4AFD-BD8A-181E06725F27}" type="datetimeFigureOut">
              <a:rPr lang="en-US" smtClean="0"/>
              <a:t>6/12/2023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CD0207C-B002-435E-99D1-C3D69078E972}" type="slidenum">
              <a:rPr lang="en-US" smtClean="0"/>
              <a:t>‹#›</a:t>
            </a:fld>
            <a:endParaRPr lang="en-US" dirty="0"/>
          </a:p>
        </p:txBody>
      </p:sp>
    </p:spTree>
    <p:extLst>
      <p:ext uri="{BB962C8B-B14F-4D97-AF65-F5344CB8AC3E}">
        <p14:creationId xmlns:p14="http://schemas.microsoft.com/office/powerpoint/2010/main" val="3290924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41CA6CE-8A7F-4E37-A715-9178284F6F81}" type="datetimeFigureOut">
              <a:rPr lang="en-US" smtClean="0"/>
              <a:t>6/12/2023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A7D4113-607C-4C8C-A317-57A1D107AA5D}" type="slidenum">
              <a:rPr lang="en-US" smtClean="0"/>
              <a:t>‹#›</a:t>
            </a:fld>
            <a:endParaRPr lang="en-US" dirty="0"/>
          </a:p>
        </p:txBody>
      </p:sp>
    </p:spTree>
    <p:extLst>
      <p:ext uri="{BB962C8B-B14F-4D97-AF65-F5344CB8AC3E}">
        <p14:creationId xmlns:p14="http://schemas.microsoft.com/office/powerpoint/2010/main" val="20012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D4113-607C-4C8C-A317-57A1D107AA5D}"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259827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a:t>CLICK TO EDIT MASTER TITLE STYLE</a:t>
            </a:r>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pPr/>
              <a:t>‹#›</a:t>
            </a:fld>
            <a:endParaRPr lang="en-US" dirty="0"/>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t>Louisiana Believes</a:t>
            </a:r>
          </a:p>
        </p:txBody>
      </p:sp>
      <p:sp>
        <p:nvSpPr>
          <p:cNvPr id="4" name="Content Placeholder 3"/>
          <p:cNvSpPr>
            <a:spLocks noGrp="1"/>
          </p:cNvSpPr>
          <p:nvPr>
            <p:ph sz="quarter" idx="10"/>
          </p:nvPr>
        </p:nvSpPr>
        <p:spPr>
          <a:xfrm>
            <a:off x="152400" y="1295400"/>
            <a:ext cx="8839200" cy="5105400"/>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09181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693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804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a:t>CLICK TO EDIT MASTER TITLE STYLE</a:t>
            </a:r>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solidFill>
                  <a:srgbClr val="EEECE1">
                    <a:lumMod val="50000"/>
                  </a:srgbClr>
                </a:solidFill>
              </a:rPr>
              <a:t>Louisiana Believes</a:t>
            </a:r>
          </a:p>
        </p:txBody>
      </p:sp>
      <p:sp>
        <p:nvSpPr>
          <p:cNvPr id="4" name="Content Placeholder 3"/>
          <p:cNvSpPr>
            <a:spLocks noGrp="1"/>
          </p:cNvSpPr>
          <p:nvPr>
            <p:ph sz="quarter" idx="10"/>
          </p:nvPr>
        </p:nvSpPr>
        <p:spPr>
          <a:xfrm>
            <a:off x="152400" y="1295400"/>
            <a:ext cx="8839200" cy="5105400"/>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3805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a:t>CLICK TO EDIT MASTER TITLE STYLE</a:t>
            </a:r>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solidFill>
                  <a:srgbClr val="EEECE1">
                    <a:lumMod val="50000"/>
                  </a:srgbClr>
                </a:solidFill>
              </a:rPr>
              <a:t>Louisiana Believes</a:t>
            </a:r>
          </a:p>
        </p:txBody>
      </p:sp>
      <p:sp>
        <p:nvSpPr>
          <p:cNvPr id="4" name="Content Placeholder 3"/>
          <p:cNvSpPr>
            <a:spLocks noGrp="1"/>
          </p:cNvSpPr>
          <p:nvPr>
            <p:ph sz="quarter" idx="10"/>
          </p:nvPr>
        </p:nvSpPr>
        <p:spPr>
          <a:xfrm>
            <a:off x="152400" y="1295400"/>
            <a:ext cx="8839200" cy="5105400"/>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54156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23455" y="403412"/>
            <a:ext cx="7804727" cy="5514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37886" y="6110008"/>
            <a:ext cx="1905000" cy="458041"/>
          </a:xfrm>
          <a:prstGeom prst="rect">
            <a:avLst/>
          </a:prstGeom>
        </p:spPr>
        <p:txBody>
          <a:bodyPr lIns="82058" tIns="41029" rIns="82058" bIns="41029"/>
          <a:lstStyle>
            <a:lvl1pPr>
              <a:defRPr/>
            </a:lvl1pPr>
          </a:lstStyle>
          <a:p>
            <a:endParaRPr lang="en-US" altLang="en-US">
              <a:solidFill>
                <a:prstClr val="black"/>
              </a:solidFill>
            </a:endParaRPr>
          </a:p>
        </p:txBody>
      </p:sp>
      <p:sp>
        <p:nvSpPr>
          <p:cNvPr id="4" name="Footer Placeholder 3"/>
          <p:cNvSpPr>
            <a:spLocks noGrp="1"/>
          </p:cNvSpPr>
          <p:nvPr>
            <p:ph type="ftr" sz="quarter" idx="11"/>
          </p:nvPr>
        </p:nvSpPr>
        <p:spPr>
          <a:xfrm>
            <a:off x="3075421" y="6110008"/>
            <a:ext cx="2896465" cy="458041"/>
          </a:xfrm>
        </p:spPr>
        <p:txBody>
          <a:bodyPr lIns="82058" tIns="41029" rIns="82058" bIns="41029"/>
          <a:lstStyle>
            <a:lvl1pPr>
              <a:defRPr/>
            </a:lvl1pPr>
          </a:lstStyle>
          <a:p>
            <a:endParaRPr lang="en-US" altLang="en-US">
              <a:solidFill>
                <a:srgbClr val="EEECE1">
                  <a:lumMod val="50000"/>
                </a:srgbClr>
              </a:solidFill>
            </a:endParaRPr>
          </a:p>
        </p:txBody>
      </p:sp>
      <p:sp>
        <p:nvSpPr>
          <p:cNvPr id="5" name="Slide Number Placeholder 4"/>
          <p:cNvSpPr>
            <a:spLocks noGrp="1"/>
          </p:cNvSpPr>
          <p:nvPr>
            <p:ph type="sldNum" sz="quarter" idx="12"/>
          </p:nvPr>
        </p:nvSpPr>
        <p:spPr>
          <a:xfrm>
            <a:off x="6504421" y="6110008"/>
            <a:ext cx="1905000" cy="458041"/>
          </a:xfrm>
        </p:spPr>
        <p:txBody>
          <a:bodyPr/>
          <a:lstStyle>
            <a:lvl1pPr>
              <a:defRPr/>
            </a:lvl1pPr>
          </a:lstStyle>
          <a:p>
            <a:fld id="{8B71BBBF-A9B2-4558-8339-5EB8CC59909B}"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3259189624"/>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9144000" cy="1066800"/>
          </a:xfrm>
          <a:prstGeom prst="rect">
            <a:avLst/>
          </a:prstGeom>
        </p:spPr>
        <p:txBody>
          <a:bodyPr anchor="ctr"/>
          <a:lstStyle>
            <a:lvl1pPr>
              <a:defRPr sz="3000">
                <a:solidFill>
                  <a:schemeClr val="bg1"/>
                </a:solidFill>
                <a:latin typeface="Chalkduster" pitchFamily="66" charset="0"/>
              </a:defRPr>
            </a:lvl1pPr>
          </a:lstStyle>
          <a:p>
            <a:r>
              <a:rPr lang="en-US" dirty="0"/>
              <a:t>CLICK TO EDIT MASTER TITLE STYLE</a:t>
            </a:r>
          </a:p>
        </p:txBody>
      </p:sp>
      <p:sp>
        <p:nvSpPr>
          <p:cNvPr id="10"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11"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solidFill>
                  <a:srgbClr val="EEECE1">
                    <a:lumMod val="50000"/>
                  </a:srgbClr>
                </a:solidFill>
              </a:rPr>
              <a:t>Louisiana Believes</a:t>
            </a:r>
          </a:p>
        </p:txBody>
      </p:sp>
      <p:sp>
        <p:nvSpPr>
          <p:cNvPr id="4" name="Content Placeholder 3"/>
          <p:cNvSpPr>
            <a:spLocks noGrp="1"/>
          </p:cNvSpPr>
          <p:nvPr>
            <p:ph sz="quarter" idx="10"/>
          </p:nvPr>
        </p:nvSpPr>
        <p:spPr>
          <a:xfrm>
            <a:off x="152400" y="1295400"/>
            <a:ext cx="8839200" cy="5105400"/>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50731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23455" y="403412"/>
            <a:ext cx="7804727" cy="5514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637886" y="6110008"/>
            <a:ext cx="1905000" cy="458041"/>
          </a:xfrm>
          <a:prstGeom prst="rect">
            <a:avLst/>
          </a:prstGeom>
        </p:spPr>
        <p:txBody>
          <a:bodyPr lIns="82058" tIns="41029" rIns="82058" bIns="41029"/>
          <a:lstStyle>
            <a:lvl1pPr>
              <a:defRPr/>
            </a:lvl1pPr>
          </a:lstStyle>
          <a:p>
            <a:endParaRPr lang="en-US" altLang="en-US">
              <a:solidFill>
                <a:prstClr val="black"/>
              </a:solidFill>
            </a:endParaRPr>
          </a:p>
        </p:txBody>
      </p:sp>
      <p:sp>
        <p:nvSpPr>
          <p:cNvPr id="4" name="Footer Placeholder 3"/>
          <p:cNvSpPr>
            <a:spLocks noGrp="1"/>
          </p:cNvSpPr>
          <p:nvPr>
            <p:ph type="ftr" sz="quarter" idx="11"/>
          </p:nvPr>
        </p:nvSpPr>
        <p:spPr>
          <a:xfrm>
            <a:off x="3075421" y="6110008"/>
            <a:ext cx="2896465" cy="458041"/>
          </a:xfrm>
        </p:spPr>
        <p:txBody>
          <a:bodyPr lIns="82058" tIns="41029" rIns="82058" bIns="41029"/>
          <a:lstStyle>
            <a:lvl1pPr>
              <a:defRPr/>
            </a:lvl1pPr>
          </a:lstStyle>
          <a:p>
            <a:endParaRPr lang="en-US" altLang="en-US">
              <a:solidFill>
                <a:srgbClr val="EEECE1">
                  <a:lumMod val="50000"/>
                </a:srgbClr>
              </a:solidFill>
            </a:endParaRPr>
          </a:p>
        </p:txBody>
      </p:sp>
      <p:sp>
        <p:nvSpPr>
          <p:cNvPr id="5" name="Slide Number Placeholder 4"/>
          <p:cNvSpPr>
            <a:spLocks noGrp="1"/>
          </p:cNvSpPr>
          <p:nvPr>
            <p:ph type="sldNum" sz="quarter" idx="12"/>
          </p:nvPr>
        </p:nvSpPr>
        <p:spPr>
          <a:xfrm>
            <a:off x="6504421" y="6110008"/>
            <a:ext cx="1905000" cy="458041"/>
          </a:xfrm>
        </p:spPr>
        <p:txBody>
          <a:bodyPr/>
          <a:lstStyle>
            <a:lvl1pPr>
              <a:defRPr/>
            </a:lvl1pPr>
          </a:lstStyle>
          <a:p>
            <a:fld id="{8B71BBBF-A9B2-4558-8339-5EB8CC59909B}" type="slidenum">
              <a:rPr lang="en-US" altLang="en-US">
                <a:solidFill>
                  <a:prstClr val="black">
                    <a:tint val="75000"/>
                  </a:prstClr>
                </a:solidFill>
              </a:rPr>
              <a:pPr/>
              <a:t>‹#›</a:t>
            </a:fld>
            <a:endParaRPr lang="en-US" altLang="en-US">
              <a:solidFill>
                <a:prstClr val="black">
                  <a:tint val="75000"/>
                </a:prstClr>
              </a:solidFill>
            </a:endParaRPr>
          </a:p>
        </p:txBody>
      </p:sp>
    </p:spTree>
    <p:extLst>
      <p:ext uri="{BB962C8B-B14F-4D97-AF65-F5344CB8AC3E}">
        <p14:creationId xmlns:p14="http://schemas.microsoft.com/office/powerpoint/2010/main" val="2689020296"/>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3"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4"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pPr/>
              <a:t>‹#›</a:t>
            </a:fld>
            <a:endParaRPr lang="en-US" dirty="0"/>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t>Louisiana Believes</a:t>
            </a:r>
          </a:p>
        </p:txBody>
      </p:sp>
    </p:spTree>
    <p:extLst>
      <p:ext uri="{BB962C8B-B14F-4D97-AF65-F5344CB8AC3E}">
        <p14:creationId xmlns:p14="http://schemas.microsoft.com/office/powerpoint/2010/main" val="4261257264"/>
      </p:ext>
    </p:extLst>
  </p:cSld>
  <p:clrMap bg1="lt1" tx1="dk1" bg2="lt2" tx2="dk2" accent1="accent1" accent2="accent2" accent3="accent3" accent4="accent4" accent5="accent5" accent6="accent6" hlink="hlink" folHlink="folHlink"/>
  <p:sldLayoutIdLst>
    <p:sldLayoutId id="2147483650"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45651"/>
      </p:ext>
    </p:extLst>
  </p:cSld>
  <p:clrMap bg1="lt1" tx1="dk1" bg2="lt2" tx2="dk2" accent1="accent1" accent2="accent2" accent3="accent3" accent4="accent4" accent5="accent5" accent6="accent6" hlink="hlink" folHlink="folHlink"/>
  <p:sldLayoutIdLst>
    <p:sldLayoutId id="2147483662"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3" cstate="print"/>
          <a:srcRect/>
          <a:stretch>
            <a:fillRect/>
          </a:stretch>
        </p:blipFill>
        <p:spPr bwMode="auto">
          <a:xfrm>
            <a:off x="0" y="2743200"/>
            <a:ext cx="9144000" cy="1752600"/>
          </a:xfrm>
          <a:prstGeom prst="rect">
            <a:avLst/>
          </a:prstGeom>
          <a:noFill/>
          <a:ln w="9525">
            <a:noFill/>
            <a:miter lim="800000"/>
            <a:headEnd/>
            <a:tailEnd/>
          </a:ln>
        </p:spPr>
      </p:pic>
    </p:spTree>
    <p:extLst>
      <p:ext uri="{BB962C8B-B14F-4D97-AF65-F5344CB8AC3E}">
        <p14:creationId xmlns:p14="http://schemas.microsoft.com/office/powerpoint/2010/main" val="110323085"/>
      </p:ext>
    </p:extLst>
  </p:cSld>
  <p:clrMap bg1="lt1" tx1="dk1" bg2="lt2" tx2="dk2" accent1="accent1" accent2="accent2" accent3="accent3" accent4="accent4" accent5="accent5" accent6="accent6" hlink="hlink" folHlink="folHlink"/>
  <p:sldLayoutIdLst>
    <p:sldLayoutId id="2147483664"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3"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4"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solidFill>
                  <a:srgbClr val="EEECE1">
                    <a:lumMod val="50000"/>
                  </a:srgbClr>
                </a:solidFill>
              </a:rPr>
              <a:t>Louisiana Believes</a:t>
            </a:r>
          </a:p>
        </p:txBody>
      </p:sp>
    </p:spTree>
    <p:extLst>
      <p:ext uri="{BB962C8B-B14F-4D97-AF65-F5344CB8AC3E}">
        <p14:creationId xmlns:p14="http://schemas.microsoft.com/office/powerpoint/2010/main" val="1636793096"/>
      </p:ext>
    </p:extLst>
  </p:cSld>
  <p:clrMap bg1="lt1" tx1="dk1" bg2="lt2" tx2="dk2" accent1="accent1" accent2="accent2" accent3="accent3" accent4="accent4" accent5="accent5" accent6="accent6" hlink="hlink" folHlink="folHlink"/>
  <p:sldLayoutIdLst>
    <p:sldLayoutId id="2147483666"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4"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5"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solidFill>
                  <a:srgbClr val="EEECE1">
                    <a:lumMod val="50000"/>
                  </a:srgbClr>
                </a:solidFill>
              </a:rPr>
              <a:t>Louisiana Believes</a:t>
            </a:r>
          </a:p>
        </p:txBody>
      </p:sp>
    </p:spTree>
    <p:extLst>
      <p:ext uri="{BB962C8B-B14F-4D97-AF65-F5344CB8AC3E}">
        <p14:creationId xmlns:p14="http://schemas.microsoft.com/office/powerpoint/2010/main" val="2812378059"/>
      </p:ext>
    </p:extLst>
  </p:cSld>
  <p:clrMap bg1="lt1" tx1="dk1" bg2="lt2" tx2="dk2" accent1="accent1" accent2="accent2" accent3="accent3" accent4="accent4" accent5="accent5" accent6="accent6" hlink="hlink" folHlink="folHlink"/>
  <p:sldLayoutIdLst>
    <p:sldLayoutId id="2147483669" r:id="rId1"/>
    <p:sldLayoutId id="2147483670"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Chalkboard-Box-Header.png"/>
          <p:cNvPicPr>
            <a:picLocks noChangeAspect="1"/>
          </p:cNvPicPr>
          <p:nvPr userDrawn="1"/>
        </p:nvPicPr>
        <p:blipFill>
          <a:blip r:embed="rId4" cstate="print"/>
          <a:stretch>
            <a:fillRect/>
          </a:stretch>
        </p:blipFill>
        <p:spPr>
          <a:xfrm>
            <a:off x="0" y="0"/>
            <a:ext cx="9144000" cy="1270000"/>
          </a:xfrm>
          <a:prstGeom prst="rect">
            <a:avLst/>
          </a:prstGeom>
        </p:spPr>
      </p:pic>
      <p:pic>
        <p:nvPicPr>
          <p:cNvPr id="8" name="Picture 7" descr="Chalkboard-Box-Footer-Blue.png"/>
          <p:cNvPicPr>
            <a:picLocks noChangeAspect="1"/>
          </p:cNvPicPr>
          <p:nvPr userDrawn="1"/>
        </p:nvPicPr>
        <p:blipFill>
          <a:blip r:embed="rId5" cstate="print"/>
          <a:stretch>
            <a:fillRect/>
          </a:stretch>
        </p:blipFill>
        <p:spPr>
          <a:xfrm>
            <a:off x="0" y="6477000"/>
            <a:ext cx="9144000" cy="419099"/>
          </a:xfrm>
          <a:prstGeom prst="rect">
            <a:avLst/>
          </a:prstGeom>
        </p:spPr>
      </p:pic>
      <p:sp>
        <p:nvSpPr>
          <p:cNvPr id="3" name="Text Placeholder 2"/>
          <p:cNvSpPr>
            <a:spLocks noGrp="1"/>
          </p:cNvSpPr>
          <p:nvPr>
            <p:ph type="body" idx="1"/>
          </p:nvPr>
        </p:nvSpPr>
        <p:spPr>
          <a:xfrm>
            <a:off x="152400" y="1295400"/>
            <a:ext cx="8839200" cy="5105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7010400" y="6553200"/>
            <a:ext cx="2133600" cy="342899"/>
          </a:xfrm>
          <a:prstGeom prst="rect">
            <a:avLst/>
          </a:prstGeom>
        </p:spPr>
        <p:txBody>
          <a:bodyPr vert="horz" lIns="91440" tIns="45720" rIns="91440" bIns="45720" rtlCol="0" anchor="ctr"/>
          <a:lstStyle>
            <a:lvl1pPr algn="r">
              <a:defRPr sz="1200">
                <a:solidFill>
                  <a:schemeClr val="tx1">
                    <a:tint val="75000"/>
                  </a:schemeClr>
                </a:solidFill>
                <a:latin typeface="Steinem" pitchFamily="2" charset="0"/>
              </a:defRPr>
            </a:lvl1pPr>
          </a:lstStyle>
          <a:p>
            <a:fld id="{79BA4B8F-8B3F-4B52-9164-AF2CA95F68ED}" type="slidenum">
              <a:rPr lang="en-US" smtClean="0">
                <a:solidFill>
                  <a:prstClr val="black">
                    <a:tint val="75000"/>
                  </a:prstClr>
                </a:solidFill>
              </a:rPr>
              <a:pPr/>
              <a:t>‹#›</a:t>
            </a:fld>
            <a:endParaRPr lang="en-US" dirty="0">
              <a:solidFill>
                <a:prstClr val="black">
                  <a:tint val="75000"/>
                </a:prstClr>
              </a:solidFill>
            </a:endParaRPr>
          </a:p>
        </p:txBody>
      </p:sp>
      <p:sp>
        <p:nvSpPr>
          <p:cNvPr id="9" name="Footer Placeholder 4"/>
          <p:cNvSpPr>
            <a:spLocks noGrp="1"/>
          </p:cNvSpPr>
          <p:nvPr>
            <p:ph type="ftr" sz="quarter" idx="3"/>
          </p:nvPr>
        </p:nvSpPr>
        <p:spPr>
          <a:xfrm>
            <a:off x="152400" y="6553200"/>
            <a:ext cx="2895600" cy="342899"/>
          </a:xfrm>
          <a:prstGeom prst="rect">
            <a:avLst/>
          </a:prstGeom>
          <a:noFill/>
        </p:spPr>
        <p:txBody>
          <a:bodyPr/>
          <a:lstStyle>
            <a:lvl1pPr>
              <a:defRPr sz="1800">
                <a:solidFill>
                  <a:schemeClr val="bg2">
                    <a:lumMod val="50000"/>
                  </a:schemeClr>
                </a:solidFill>
                <a:latin typeface="Chalkduster" pitchFamily="66" charset="0"/>
              </a:defRPr>
            </a:lvl1pPr>
          </a:lstStyle>
          <a:p>
            <a:r>
              <a:rPr lang="en-US" dirty="0">
                <a:solidFill>
                  <a:srgbClr val="EEECE1">
                    <a:lumMod val="50000"/>
                  </a:srgbClr>
                </a:solidFill>
              </a:rPr>
              <a:t>Louisiana Believes</a:t>
            </a:r>
          </a:p>
        </p:txBody>
      </p:sp>
    </p:spTree>
    <p:extLst>
      <p:ext uri="{BB962C8B-B14F-4D97-AF65-F5344CB8AC3E}">
        <p14:creationId xmlns:p14="http://schemas.microsoft.com/office/powerpoint/2010/main" val="1578243289"/>
      </p:ext>
    </p:extLst>
  </p:cSld>
  <p:clrMap bg1="lt1" tx1="dk1" bg2="lt2" tx2="dk2" accent1="accent1" accent2="accent2" accent3="accent3" accent4="accent4" accent5="accent5" accent6="accent6" hlink="hlink" folHlink="folHlink"/>
  <p:sldLayoutIdLst>
    <p:sldLayoutId id="2147483672" r:id="rId1"/>
    <p:sldLayoutId id="2147483673"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j-lt"/>
          <a:ea typeface="+mn-ea"/>
          <a:cs typeface="+mn-cs"/>
        </a:defRPr>
      </a:lvl1pPr>
      <a:lvl2pPr marL="461963" indent="-231775" algn="l" defTabSz="914400" rtl="0" eaLnBrk="1" latinLnBrk="0" hangingPunct="1">
        <a:spcBef>
          <a:spcPct val="20000"/>
        </a:spcBef>
        <a:buFont typeface="Arial" pitchFamily="34" charset="0"/>
        <a:buChar char="•"/>
        <a:defRPr sz="2800" kern="1200">
          <a:solidFill>
            <a:schemeClr val="tx1"/>
          </a:solidFill>
          <a:latin typeface="+mj-lt"/>
          <a:ea typeface="+mn-ea"/>
          <a:cs typeface="+mn-cs"/>
        </a:defRPr>
      </a:lvl2pPr>
      <a:lvl3pPr marL="684213" indent="-222250" algn="l" defTabSz="914400"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545805" y="3581401"/>
            <a:ext cx="8077200" cy="2246769"/>
          </a:xfrm>
          <a:prstGeom prst="rect">
            <a:avLst/>
          </a:prstGeom>
        </p:spPr>
        <p:txBody>
          <a:bodyPr wrap="square" anchor="ctr">
            <a:spAutoFit/>
          </a:bodyPr>
          <a:lstStyle/>
          <a:p>
            <a:pPr algn="ctr"/>
            <a:r>
              <a:rPr lang="en-US" sz="3500" b="1" spc="300" dirty="0">
                <a:latin typeface="+mj-lt"/>
                <a:ea typeface="Steinem Unicode" pitchFamily="18" charset="2"/>
                <a:cs typeface="Chalkduster"/>
              </a:rPr>
              <a:t>Federal Programs</a:t>
            </a:r>
          </a:p>
          <a:p>
            <a:pPr algn="ctr"/>
            <a:r>
              <a:rPr lang="en-US" sz="3500" b="1" spc="300" dirty="0">
                <a:latin typeface="+mj-lt"/>
                <a:ea typeface="Steinem Unicode" pitchFamily="18" charset="2"/>
                <a:cs typeface="Chalkduster"/>
              </a:rPr>
              <a:t>Calcasieu Parish</a:t>
            </a:r>
          </a:p>
          <a:p>
            <a:pPr algn="ctr"/>
            <a:r>
              <a:rPr lang="en-US" sz="3500" b="1" spc="300" dirty="0">
                <a:latin typeface="+mj-lt"/>
                <a:ea typeface="Steinem Unicode" pitchFamily="18" charset="2"/>
                <a:cs typeface="Chalkduster"/>
              </a:rPr>
              <a:t>Title IV</a:t>
            </a:r>
          </a:p>
          <a:p>
            <a:pPr algn="ctr"/>
            <a:endParaRPr lang="en-US" sz="3500" b="1" spc="300" dirty="0">
              <a:latin typeface="+mj-lt"/>
              <a:ea typeface="Steinem Unicode" pitchFamily="18" charset="2"/>
              <a:cs typeface="Chalkduster"/>
            </a:endParaRPr>
          </a:p>
        </p:txBody>
      </p:sp>
    </p:spTree>
    <p:extLst>
      <p:ext uri="{BB962C8B-B14F-4D97-AF65-F5344CB8AC3E}">
        <p14:creationId xmlns:p14="http://schemas.microsoft.com/office/powerpoint/2010/main" val="2643673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b="1" dirty="0"/>
              <a:t>Purpose of Funding	</a:t>
            </a:r>
            <a:endParaRPr lang="en-US" dirty="0"/>
          </a:p>
        </p:txBody>
      </p:sp>
      <p:graphicFrame>
        <p:nvGraphicFramePr>
          <p:cNvPr id="2" name="Content Placeholder 1">
            <a:extLst>
              <a:ext uri="{FF2B5EF4-FFF2-40B4-BE49-F238E27FC236}">
                <a16:creationId xmlns:a16="http://schemas.microsoft.com/office/drawing/2014/main" id="{EF4AE5BF-CD42-4B69-BF96-13A402B7E9E0}"/>
              </a:ext>
            </a:extLst>
          </p:cNvPr>
          <p:cNvGraphicFramePr>
            <a:graphicFrameLocks noGrp="1"/>
          </p:cNvGraphicFramePr>
          <p:nvPr>
            <p:ph sz="quarter" idx="10"/>
            <p:extLst>
              <p:ext uri="{D42A27DB-BD31-4B8C-83A1-F6EECF244321}">
                <p14:modId xmlns:p14="http://schemas.microsoft.com/office/powerpoint/2010/main" val="1819196745"/>
              </p:ext>
            </p:extLst>
          </p:nvPr>
        </p:nvGraphicFramePr>
        <p:xfrm>
          <a:off x="632460" y="1676400"/>
          <a:ext cx="7955280" cy="4191000"/>
        </p:xfrm>
        <a:graphic>
          <a:graphicData uri="http://schemas.openxmlformats.org/drawingml/2006/table">
            <a:tbl>
              <a:tblPr/>
              <a:tblGrid>
                <a:gridCol w="7747000">
                  <a:extLst>
                    <a:ext uri="{9D8B030D-6E8A-4147-A177-3AD203B41FA5}">
                      <a16:colId xmlns:a16="http://schemas.microsoft.com/office/drawing/2014/main" val="870165934"/>
                    </a:ext>
                  </a:extLst>
                </a:gridCol>
                <a:gridCol w="208280">
                  <a:extLst>
                    <a:ext uri="{9D8B030D-6E8A-4147-A177-3AD203B41FA5}">
                      <a16:colId xmlns:a16="http://schemas.microsoft.com/office/drawing/2014/main" val="3481389009"/>
                    </a:ext>
                  </a:extLst>
                </a:gridCol>
              </a:tblGrid>
              <a:tr h="1380564">
                <a:tc gridSpan="2">
                  <a:txBody>
                    <a:bodyPr/>
                    <a:lstStyle/>
                    <a:p>
                      <a:br>
                        <a:rPr lang="en-US" sz="1400" dirty="0">
                          <a:effectLst/>
                          <a:latin typeface="Quicksand"/>
                        </a:rPr>
                      </a:br>
                      <a:br>
                        <a:rPr lang="en-US" sz="1400" dirty="0">
                          <a:effectLst/>
                          <a:latin typeface="Quicksand"/>
                        </a:rPr>
                      </a:br>
                      <a:br>
                        <a:rPr lang="en-US" sz="1400" dirty="0">
                          <a:effectLst/>
                          <a:latin typeface="Quicksand"/>
                        </a:rPr>
                      </a:br>
                      <a:r>
                        <a:rPr lang="en-US" sz="1400" dirty="0">
                          <a:effectLst/>
                          <a:latin typeface="Quicksand"/>
                        </a:rPr>
                        <a:t>ESSA reflects the civil rights tradition of ESEA, which reflects our nation’s longstanding commitment to equity of opportunity for all students.  The new law has a clear goal of ensuring our education system prepares every child to graduate from high school ready to thrive in college and careers.</a:t>
                      </a:r>
                    </a:p>
                  </a:txBody>
                  <a:tcPr anchor="ctr">
                    <a:lnL>
                      <a:noFill/>
                    </a:lnL>
                    <a:lnR>
                      <a:noFill/>
                    </a:lnR>
                    <a:lnT>
                      <a:noFill/>
                    </a:lnT>
                    <a:lnB>
                      <a:noFill/>
                    </a:lnB>
                    <a:solidFill>
                      <a:srgbClr val="9ED0D7"/>
                    </a:solidFill>
                  </a:tcPr>
                </a:tc>
                <a:tc hMerge="1">
                  <a:txBody>
                    <a:bodyPr/>
                    <a:lstStyle/>
                    <a:p>
                      <a:endParaRPr lang="en-US"/>
                    </a:p>
                  </a:txBody>
                  <a:tcPr/>
                </a:tc>
                <a:extLst>
                  <a:ext uri="{0D108BD9-81ED-4DB2-BD59-A6C34878D82A}">
                    <a16:rowId xmlns:a16="http://schemas.microsoft.com/office/drawing/2014/main" val="3860997484"/>
                  </a:ext>
                </a:extLst>
              </a:tr>
              <a:tr h="1380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Quicksand"/>
                        </a:rPr>
                        <a:t>Newly authorized under subpart 1 of Title IV, Part A of the ESEA, the Student Support and Academic Enrichment (SSAE) program is intended to help meet these goals by increasing the capacity of State educational agencies (SEAs), local educational agencies (LEAs), schools, and local communities to:</a:t>
                      </a:r>
                    </a:p>
                    <a:p>
                      <a:endParaRPr lang="en-US" sz="1400" dirty="0">
                        <a:effectLst/>
                        <a:latin typeface="Quicksand"/>
                      </a:endParaRPr>
                    </a:p>
                  </a:txBody>
                  <a:tcPr anchor="ctr">
                    <a:lnL>
                      <a:noFill/>
                    </a:lnL>
                    <a:lnR>
                      <a:noFill/>
                    </a:lnR>
                    <a:lnT>
                      <a:noFill/>
                    </a:lnT>
                    <a:lnB>
                      <a:noFill/>
                    </a:lnB>
                    <a:solidFill>
                      <a:srgbClr val="9ED0D7"/>
                    </a:solidFill>
                  </a:tcPr>
                </a:tc>
                <a:tc>
                  <a:txBody>
                    <a:bodyPr/>
                    <a:lstStyle/>
                    <a:p>
                      <a:pPr algn="just"/>
                      <a:endParaRPr lang="en-US" sz="1000" dirty="0">
                        <a:effectLst/>
                        <a:latin typeface="Quicksand"/>
                      </a:endParaRPr>
                    </a:p>
                  </a:txBody>
                  <a:tcPr anchor="ctr">
                    <a:lnL>
                      <a:noFill/>
                    </a:lnL>
                    <a:lnR>
                      <a:noFill/>
                    </a:lnR>
                    <a:lnT>
                      <a:noFill/>
                    </a:lnT>
                    <a:lnB>
                      <a:noFill/>
                    </a:lnB>
                    <a:solidFill>
                      <a:srgbClr val="9ED0D7"/>
                    </a:solidFill>
                  </a:tcPr>
                </a:tc>
                <a:extLst>
                  <a:ext uri="{0D108BD9-81ED-4DB2-BD59-A6C34878D82A}">
                    <a16:rowId xmlns:a16="http://schemas.microsoft.com/office/drawing/2014/main" val="1907102235"/>
                  </a:ext>
                </a:extLst>
              </a:tr>
              <a:tr h="394448">
                <a:tc>
                  <a:txBody>
                    <a:bodyPr/>
                    <a:lstStyle/>
                    <a:p>
                      <a:pPr algn="just"/>
                      <a:r>
                        <a:rPr lang="en-US" sz="1400" dirty="0">
                          <a:effectLst/>
                          <a:latin typeface="Quicksand"/>
                        </a:rPr>
                        <a:t>1) provide all students with access to a well-rounded education,</a:t>
                      </a:r>
                    </a:p>
                  </a:txBody>
                  <a:tcPr anchor="ctr">
                    <a:lnL>
                      <a:noFill/>
                    </a:lnL>
                    <a:lnR>
                      <a:noFill/>
                    </a:lnR>
                    <a:lnT>
                      <a:noFill/>
                    </a:lnT>
                    <a:lnB>
                      <a:noFill/>
                    </a:lnB>
                    <a:solidFill>
                      <a:srgbClr val="9ED0D7"/>
                    </a:solidFill>
                  </a:tcPr>
                </a:tc>
                <a:tc>
                  <a:txBody>
                    <a:bodyPr/>
                    <a:lstStyle/>
                    <a:p>
                      <a:pPr algn="just"/>
                      <a:endParaRPr lang="en-US" sz="1000" dirty="0">
                        <a:effectLst/>
                        <a:latin typeface="Quicksand"/>
                      </a:endParaRPr>
                    </a:p>
                  </a:txBody>
                  <a:tcPr anchor="ctr">
                    <a:lnL>
                      <a:noFill/>
                    </a:lnL>
                    <a:lnR>
                      <a:noFill/>
                    </a:lnR>
                    <a:lnT>
                      <a:noFill/>
                    </a:lnT>
                    <a:lnB>
                      <a:noFill/>
                    </a:lnB>
                    <a:solidFill>
                      <a:srgbClr val="9ED0D7"/>
                    </a:solidFill>
                  </a:tcPr>
                </a:tc>
                <a:extLst>
                  <a:ext uri="{0D108BD9-81ED-4DB2-BD59-A6C34878D82A}">
                    <a16:rowId xmlns:a16="http://schemas.microsoft.com/office/drawing/2014/main" val="1950934247"/>
                  </a:ext>
                </a:extLst>
              </a:tr>
              <a:tr h="394448">
                <a:tc>
                  <a:txBody>
                    <a:bodyPr/>
                    <a:lstStyle/>
                    <a:p>
                      <a:pPr algn="just"/>
                      <a:r>
                        <a:rPr lang="en-US" sz="1400" dirty="0">
                          <a:effectLst/>
                          <a:latin typeface="Quicksand"/>
                        </a:rPr>
                        <a:t>2) improve school conditions for student learning, and</a:t>
                      </a:r>
                    </a:p>
                  </a:txBody>
                  <a:tcPr anchor="ctr">
                    <a:lnL>
                      <a:noFill/>
                    </a:lnL>
                    <a:lnR>
                      <a:noFill/>
                    </a:lnR>
                    <a:lnT>
                      <a:noFill/>
                    </a:lnT>
                    <a:lnB>
                      <a:noFill/>
                    </a:lnB>
                    <a:solidFill>
                      <a:srgbClr val="9ED0D7"/>
                    </a:solidFill>
                  </a:tcPr>
                </a:tc>
                <a:tc>
                  <a:txBody>
                    <a:bodyPr/>
                    <a:lstStyle/>
                    <a:p>
                      <a:pPr algn="just"/>
                      <a:endParaRPr lang="en-US" sz="1000" dirty="0">
                        <a:effectLst/>
                        <a:latin typeface="Quicksand"/>
                      </a:endParaRPr>
                    </a:p>
                  </a:txBody>
                  <a:tcPr anchor="ctr">
                    <a:lnL>
                      <a:noFill/>
                    </a:lnL>
                    <a:lnR>
                      <a:noFill/>
                    </a:lnR>
                    <a:lnT>
                      <a:noFill/>
                    </a:lnT>
                    <a:lnB>
                      <a:noFill/>
                    </a:lnB>
                    <a:solidFill>
                      <a:srgbClr val="9ED0D7"/>
                    </a:solidFill>
                  </a:tcPr>
                </a:tc>
                <a:extLst>
                  <a:ext uri="{0D108BD9-81ED-4DB2-BD59-A6C34878D82A}">
                    <a16:rowId xmlns:a16="http://schemas.microsoft.com/office/drawing/2014/main" val="2347566042"/>
                  </a:ext>
                </a:extLst>
              </a:tr>
              <a:tr h="640976">
                <a:tc>
                  <a:txBody>
                    <a:bodyPr/>
                    <a:lstStyle/>
                    <a:p>
                      <a:pPr algn="just"/>
                      <a:r>
                        <a:rPr lang="en-US" sz="1400" dirty="0">
                          <a:effectLst/>
                          <a:latin typeface="Quicksand"/>
                        </a:rPr>
                        <a:t>3) improve the use of technology in order to improve the academic achievement and digital literacy of all students.</a:t>
                      </a:r>
                    </a:p>
                  </a:txBody>
                  <a:tcPr anchor="ctr">
                    <a:lnL>
                      <a:noFill/>
                    </a:lnL>
                    <a:lnR>
                      <a:noFill/>
                    </a:lnR>
                    <a:lnT>
                      <a:noFill/>
                    </a:lnT>
                    <a:lnB>
                      <a:noFill/>
                    </a:lnB>
                    <a:solidFill>
                      <a:srgbClr val="9ED0D7"/>
                    </a:solidFill>
                  </a:tcPr>
                </a:tc>
                <a:tc>
                  <a:txBody>
                    <a:bodyPr/>
                    <a:lstStyle/>
                    <a:p>
                      <a:pPr algn="just"/>
                      <a:endParaRPr lang="en-US" sz="1000" dirty="0">
                        <a:effectLst/>
                        <a:latin typeface="Quicksand"/>
                      </a:endParaRPr>
                    </a:p>
                  </a:txBody>
                  <a:tcPr anchor="ctr">
                    <a:lnL>
                      <a:noFill/>
                    </a:lnL>
                    <a:lnR>
                      <a:noFill/>
                    </a:lnR>
                    <a:lnT>
                      <a:noFill/>
                    </a:lnT>
                    <a:lnB>
                      <a:noFill/>
                    </a:lnB>
                    <a:solidFill>
                      <a:srgbClr val="9ED0D7"/>
                    </a:solidFill>
                  </a:tcPr>
                </a:tc>
                <a:extLst>
                  <a:ext uri="{0D108BD9-81ED-4DB2-BD59-A6C34878D82A}">
                    <a16:rowId xmlns:a16="http://schemas.microsoft.com/office/drawing/2014/main" val="1335482636"/>
                  </a:ext>
                </a:extLst>
              </a:tr>
            </a:tbl>
          </a:graphicData>
        </a:graphic>
      </p:graphicFrame>
      <p:sp>
        <p:nvSpPr>
          <p:cNvPr id="13" name="Footer Placeholder 12"/>
          <p:cNvSpPr>
            <a:spLocks noGrp="1"/>
          </p:cNvSpPr>
          <p:nvPr>
            <p:ph type="ftr" sz="quarter" idx="3"/>
          </p:nvPr>
        </p:nvSpPr>
        <p:spPr/>
        <p:txBody>
          <a:bodyPr/>
          <a:lstStyle/>
          <a:p>
            <a:r>
              <a:rPr lang="en-US" dirty="0">
                <a:solidFill>
                  <a:srgbClr val="EEECE1">
                    <a:lumMod val="50000"/>
                  </a:srgbClr>
                </a:solidFill>
              </a:rPr>
              <a:t>Louisiana Believes</a:t>
            </a:r>
          </a:p>
        </p:txBody>
      </p:sp>
      <p:sp>
        <p:nvSpPr>
          <p:cNvPr id="14" name="Slide Number Placeholder 13"/>
          <p:cNvSpPr>
            <a:spLocks noGrp="1"/>
          </p:cNvSpPr>
          <p:nvPr>
            <p:ph type="sldNum" sz="quarter" idx="4"/>
          </p:nvPr>
        </p:nvSpPr>
        <p:spPr/>
        <p:txBody>
          <a:bodyPr/>
          <a:lstStyle/>
          <a:p>
            <a:fld id="{79BA4B8F-8B3F-4B52-9164-AF2CA95F68ED}" type="slidenum">
              <a:rPr lang="en-US" smtClean="0">
                <a:solidFill>
                  <a:prstClr val="black">
                    <a:tint val="75000"/>
                  </a:prstClr>
                </a:solidFill>
              </a:rPr>
              <a:pPr/>
              <a:t>2</a:t>
            </a:fld>
            <a:endParaRPr lang="en-US" dirty="0">
              <a:solidFill>
                <a:prstClr val="black">
                  <a:tint val="75000"/>
                </a:prstClr>
              </a:solidFill>
            </a:endParaRPr>
          </a:p>
        </p:txBody>
      </p:sp>
    </p:spTree>
    <p:extLst>
      <p:ext uri="{BB962C8B-B14F-4D97-AF65-F5344CB8AC3E}">
        <p14:creationId xmlns:p14="http://schemas.microsoft.com/office/powerpoint/2010/main" val="11281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sz="3200" b="1" dirty="0"/>
              <a:t>Needs Assessment </a:t>
            </a:r>
            <a:br>
              <a:rPr lang="en-US" sz="3200" dirty="0"/>
            </a:br>
            <a:endParaRPr lang="en-US" sz="3200" dirty="0"/>
          </a:p>
        </p:txBody>
      </p:sp>
      <p:sp>
        <p:nvSpPr>
          <p:cNvPr id="12" name="Content Placeholder 11"/>
          <p:cNvSpPr>
            <a:spLocks noGrp="1"/>
          </p:cNvSpPr>
          <p:nvPr>
            <p:ph sz="quarter" idx="10"/>
          </p:nvPr>
        </p:nvSpPr>
        <p:spPr>
          <a:xfrm>
            <a:off x="152400" y="800100"/>
            <a:ext cx="8839200" cy="5448300"/>
          </a:xfrm>
        </p:spPr>
        <p:txBody>
          <a:bodyPr>
            <a:normAutofit/>
          </a:bodyPr>
          <a:lstStyle/>
          <a:p>
            <a:pPr marL="0" indent="0">
              <a:buNone/>
            </a:pPr>
            <a:endParaRPr lang="en-US" dirty="0">
              <a:solidFill>
                <a:srgbClr val="000000"/>
              </a:solidFill>
            </a:endParaRPr>
          </a:p>
          <a:p>
            <a:r>
              <a:rPr lang="en-US" b="1" dirty="0">
                <a:solidFill>
                  <a:srgbClr val="000000"/>
                </a:solidFill>
              </a:rPr>
              <a:t>Must submit a needs proposal </a:t>
            </a:r>
          </a:p>
          <a:p>
            <a:pPr lvl="1"/>
            <a:endParaRPr lang="en-US" dirty="0">
              <a:solidFill>
                <a:srgbClr val="000000"/>
              </a:solidFill>
            </a:endParaRPr>
          </a:p>
          <a:p>
            <a:pPr marL="230188" lvl="1" indent="0">
              <a:buNone/>
            </a:pPr>
            <a:endParaRPr lang="en-US" sz="2000" dirty="0"/>
          </a:p>
        </p:txBody>
      </p:sp>
      <p:sp>
        <p:nvSpPr>
          <p:cNvPr id="13" name="Footer Placeholder 12"/>
          <p:cNvSpPr>
            <a:spLocks noGrp="1"/>
          </p:cNvSpPr>
          <p:nvPr>
            <p:ph type="ftr" sz="quarter" idx="3"/>
          </p:nvPr>
        </p:nvSpPr>
        <p:spPr/>
        <p:txBody>
          <a:bodyPr/>
          <a:lstStyle/>
          <a:p>
            <a:r>
              <a:rPr lang="en-US" dirty="0"/>
              <a:t>Louisiana Believes</a:t>
            </a:r>
          </a:p>
        </p:txBody>
      </p:sp>
      <p:sp>
        <p:nvSpPr>
          <p:cNvPr id="14" name="Slide Number Placeholder 13"/>
          <p:cNvSpPr>
            <a:spLocks noGrp="1"/>
          </p:cNvSpPr>
          <p:nvPr>
            <p:ph type="sldNum" sz="quarter" idx="4"/>
          </p:nvPr>
        </p:nvSpPr>
        <p:spPr/>
        <p:txBody>
          <a:bodyPr/>
          <a:lstStyle/>
          <a:p>
            <a:fld id="{79BA4B8F-8B3F-4B52-9164-AF2CA95F68ED}" type="slidenum">
              <a:rPr lang="en-US" smtClean="0"/>
              <a:pPr/>
              <a:t>3</a:t>
            </a:fld>
            <a:endParaRPr lang="en-US" dirty="0"/>
          </a:p>
        </p:txBody>
      </p:sp>
    </p:spTree>
    <p:extLst>
      <p:ext uri="{BB962C8B-B14F-4D97-AF65-F5344CB8AC3E}">
        <p14:creationId xmlns:p14="http://schemas.microsoft.com/office/powerpoint/2010/main" val="107355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sz="3200" b="1" dirty="0"/>
              <a:t>Supplement not Supplant</a:t>
            </a:r>
            <a:br>
              <a:rPr lang="en-US" sz="3200" dirty="0"/>
            </a:br>
            <a:endParaRPr lang="en-US" sz="3200" dirty="0"/>
          </a:p>
        </p:txBody>
      </p:sp>
      <p:sp>
        <p:nvSpPr>
          <p:cNvPr id="12" name="Content Placeholder 11"/>
          <p:cNvSpPr>
            <a:spLocks noGrp="1"/>
          </p:cNvSpPr>
          <p:nvPr>
            <p:ph sz="quarter" idx="10"/>
          </p:nvPr>
        </p:nvSpPr>
        <p:spPr>
          <a:xfrm>
            <a:off x="152400" y="1066800"/>
            <a:ext cx="8839200" cy="5181600"/>
          </a:xfrm>
        </p:spPr>
        <p:txBody>
          <a:bodyPr>
            <a:normAutofit/>
          </a:bodyPr>
          <a:lstStyle/>
          <a:p>
            <a:pPr marL="0" indent="0">
              <a:buNone/>
            </a:pPr>
            <a:endParaRPr lang="en-US" dirty="0">
              <a:solidFill>
                <a:srgbClr val="000000"/>
              </a:solidFill>
            </a:endParaRPr>
          </a:p>
          <a:p>
            <a:pPr lvl="1" algn="just"/>
            <a:r>
              <a:rPr lang="en-US" dirty="0"/>
              <a:t>Title IV funds must be used to supplement, and not supplant, any non-Federal funds that would otherwise be used for authorized Title IV activities.  </a:t>
            </a:r>
          </a:p>
          <a:p>
            <a:pPr lvl="1" algn="just"/>
            <a:r>
              <a:rPr lang="en-US" dirty="0"/>
              <a:t>Any activity that has been funded by the district in prior years, is not an allowable activity for Title IV funds.</a:t>
            </a:r>
          </a:p>
          <a:p>
            <a:pPr lvl="1"/>
            <a:endParaRPr lang="en-US" dirty="0">
              <a:solidFill>
                <a:srgbClr val="000000"/>
              </a:solidFill>
            </a:endParaRPr>
          </a:p>
          <a:p>
            <a:pPr lvl="1"/>
            <a:endParaRPr lang="en-US" dirty="0">
              <a:solidFill>
                <a:srgbClr val="000000"/>
              </a:solidFill>
            </a:endParaRPr>
          </a:p>
          <a:p>
            <a:pPr marL="230188" lvl="1" indent="0">
              <a:buNone/>
            </a:pPr>
            <a:endParaRPr lang="en-US" sz="2000" dirty="0"/>
          </a:p>
        </p:txBody>
      </p:sp>
      <p:sp>
        <p:nvSpPr>
          <p:cNvPr id="13" name="Footer Placeholder 12"/>
          <p:cNvSpPr>
            <a:spLocks noGrp="1"/>
          </p:cNvSpPr>
          <p:nvPr>
            <p:ph type="ftr" sz="quarter" idx="3"/>
          </p:nvPr>
        </p:nvSpPr>
        <p:spPr/>
        <p:txBody>
          <a:bodyPr/>
          <a:lstStyle/>
          <a:p>
            <a:r>
              <a:rPr lang="en-US" dirty="0"/>
              <a:t>Louisiana Believes</a:t>
            </a:r>
          </a:p>
        </p:txBody>
      </p:sp>
      <p:sp>
        <p:nvSpPr>
          <p:cNvPr id="14" name="Slide Number Placeholder 13"/>
          <p:cNvSpPr>
            <a:spLocks noGrp="1"/>
          </p:cNvSpPr>
          <p:nvPr>
            <p:ph type="sldNum" sz="quarter" idx="4"/>
          </p:nvPr>
        </p:nvSpPr>
        <p:spPr/>
        <p:txBody>
          <a:bodyPr/>
          <a:lstStyle/>
          <a:p>
            <a:fld id="{79BA4B8F-8B3F-4B52-9164-AF2CA95F68ED}" type="slidenum">
              <a:rPr lang="en-US" smtClean="0"/>
              <a:pPr/>
              <a:t>4</a:t>
            </a:fld>
            <a:endParaRPr lang="en-US" dirty="0"/>
          </a:p>
        </p:txBody>
      </p:sp>
    </p:spTree>
    <p:extLst>
      <p:ext uri="{BB962C8B-B14F-4D97-AF65-F5344CB8AC3E}">
        <p14:creationId xmlns:p14="http://schemas.microsoft.com/office/powerpoint/2010/main" val="3465852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Documentation </a:t>
            </a:r>
            <a:br>
              <a:rPr lang="en-US" sz="3200" dirty="0"/>
            </a:br>
            <a:endParaRPr lang="en-US" sz="3200" dirty="0">
              <a:latin typeface="Chalkduster" panose="020B0604020202020204" charset="0"/>
            </a:endParaRPr>
          </a:p>
        </p:txBody>
      </p:sp>
      <p:sp>
        <p:nvSpPr>
          <p:cNvPr id="3" name="Slide Number Placeholder 2"/>
          <p:cNvSpPr>
            <a:spLocks noGrp="1"/>
          </p:cNvSpPr>
          <p:nvPr>
            <p:ph type="sldNum" sz="quarter" idx="4"/>
          </p:nvPr>
        </p:nvSpPr>
        <p:spPr/>
        <p:txBody>
          <a:bodyPr/>
          <a:lstStyle/>
          <a:p>
            <a:fld id="{79BA4B8F-8B3F-4B52-9164-AF2CA95F68ED}" type="slidenum">
              <a:rPr lang="en-US" smtClean="0"/>
              <a:pPr/>
              <a:t>5</a:t>
            </a:fld>
            <a:endParaRPr lang="en-US" dirty="0"/>
          </a:p>
        </p:txBody>
      </p:sp>
      <p:sp>
        <p:nvSpPr>
          <p:cNvPr id="4" name="Footer Placeholder 3"/>
          <p:cNvSpPr>
            <a:spLocks noGrp="1"/>
          </p:cNvSpPr>
          <p:nvPr>
            <p:ph type="ftr" sz="quarter" idx="3"/>
          </p:nvPr>
        </p:nvSpPr>
        <p:spPr/>
        <p:txBody>
          <a:bodyPr/>
          <a:lstStyle/>
          <a:p>
            <a:r>
              <a:rPr lang="en-US"/>
              <a:t>Louisiana Believes</a:t>
            </a:r>
            <a:endParaRPr lang="en-US" dirty="0"/>
          </a:p>
        </p:txBody>
      </p:sp>
      <p:sp>
        <p:nvSpPr>
          <p:cNvPr id="5" name="Content Placeholder 4"/>
          <p:cNvSpPr>
            <a:spLocks noGrp="1"/>
          </p:cNvSpPr>
          <p:nvPr>
            <p:ph sz="quarter" idx="10"/>
          </p:nvPr>
        </p:nvSpPr>
        <p:spPr/>
        <p:txBody>
          <a:bodyPr>
            <a:normAutofit/>
          </a:bodyPr>
          <a:lstStyle/>
          <a:p>
            <a:r>
              <a:rPr lang="en-US" dirty="0"/>
              <a:t>Recipient of Title IV funds is responsible for keeping all documentation for </a:t>
            </a:r>
            <a:r>
              <a:rPr lang="en-US" b="1" dirty="0"/>
              <a:t>5</a:t>
            </a:r>
            <a:r>
              <a:rPr lang="en-US" dirty="0"/>
              <a:t> years.</a:t>
            </a:r>
          </a:p>
          <a:p>
            <a:endParaRPr lang="en-US" dirty="0"/>
          </a:p>
          <a:p>
            <a:endParaRPr lang="en-US" dirty="0"/>
          </a:p>
        </p:txBody>
      </p:sp>
    </p:spTree>
    <p:extLst>
      <p:ext uri="{BB962C8B-B14F-4D97-AF65-F5344CB8AC3E}">
        <p14:creationId xmlns:p14="http://schemas.microsoft.com/office/powerpoint/2010/main" val="2512913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Evaluations </a:t>
            </a:r>
            <a:br>
              <a:rPr lang="en-US" dirty="0"/>
            </a:br>
            <a:endParaRPr lang="en-US" dirty="0"/>
          </a:p>
        </p:txBody>
      </p:sp>
      <p:sp>
        <p:nvSpPr>
          <p:cNvPr id="3" name="Slide Number Placeholder 2"/>
          <p:cNvSpPr>
            <a:spLocks noGrp="1"/>
          </p:cNvSpPr>
          <p:nvPr>
            <p:ph type="sldNum" sz="quarter" idx="4"/>
          </p:nvPr>
        </p:nvSpPr>
        <p:spPr/>
        <p:txBody>
          <a:bodyPr/>
          <a:lstStyle/>
          <a:p>
            <a:fld id="{79BA4B8F-8B3F-4B52-9164-AF2CA95F68ED}" type="slidenum">
              <a:rPr lang="en-US" smtClean="0"/>
              <a:pPr/>
              <a:t>6</a:t>
            </a:fld>
            <a:endParaRPr lang="en-US" dirty="0"/>
          </a:p>
        </p:txBody>
      </p:sp>
      <p:sp>
        <p:nvSpPr>
          <p:cNvPr id="4" name="Footer Placeholder 3"/>
          <p:cNvSpPr>
            <a:spLocks noGrp="1"/>
          </p:cNvSpPr>
          <p:nvPr>
            <p:ph type="ftr" sz="quarter" idx="3"/>
          </p:nvPr>
        </p:nvSpPr>
        <p:spPr/>
        <p:txBody>
          <a:bodyPr/>
          <a:lstStyle/>
          <a:p>
            <a:r>
              <a:rPr lang="en-US"/>
              <a:t>Louisiana Believes</a:t>
            </a:r>
            <a:endParaRPr lang="en-US" dirty="0"/>
          </a:p>
        </p:txBody>
      </p:sp>
      <p:sp>
        <p:nvSpPr>
          <p:cNvPr id="5" name="Content Placeholder 4"/>
          <p:cNvSpPr>
            <a:spLocks noGrp="1"/>
          </p:cNvSpPr>
          <p:nvPr>
            <p:ph sz="quarter" idx="10"/>
          </p:nvPr>
        </p:nvSpPr>
        <p:spPr/>
        <p:txBody>
          <a:bodyPr>
            <a:normAutofit lnSpcReduction="10000"/>
          </a:bodyPr>
          <a:lstStyle/>
          <a:p>
            <a:r>
              <a:rPr lang="en-US" sz="2800" dirty="0"/>
              <a:t>All activities must be evaluated</a:t>
            </a:r>
          </a:p>
          <a:p>
            <a:r>
              <a:rPr lang="en-US" sz="2800" dirty="0"/>
              <a:t>Each evaluation shall include</a:t>
            </a:r>
            <a:br>
              <a:rPr lang="en-US" sz="2800" dirty="0"/>
            </a:br>
            <a:r>
              <a:rPr lang="en-US" sz="2800" dirty="0"/>
              <a:t>    1) Persons responsible and timelines</a:t>
            </a:r>
            <a:br>
              <a:rPr lang="en-US" sz="2800" dirty="0"/>
            </a:br>
            <a:r>
              <a:rPr lang="en-US" sz="2800" dirty="0"/>
              <a:t>    2) What the LEA will do to determine the effectiveness 	of each activity during the process of 	 	 	implementation as well as its conclusion</a:t>
            </a:r>
            <a:br>
              <a:rPr lang="en-US" sz="2800" dirty="0"/>
            </a:br>
            <a:r>
              <a:rPr lang="en-US" sz="2800" dirty="0"/>
              <a:t>    3) Follow up</a:t>
            </a:r>
            <a:br>
              <a:rPr lang="en-US" sz="2800" dirty="0"/>
            </a:br>
            <a:r>
              <a:rPr lang="en-US" sz="2800" dirty="0"/>
              <a:t>    4) Formative and Summative measures</a:t>
            </a:r>
            <a:br>
              <a:rPr lang="en-US" sz="2800" dirty="0"/>
            </a:br>
            <a:r>
              <a:rPr lang="en-US" sz="2800" dirty="0"/>
              <a:t>         </a:t>
            </a:r>
            <a:r>
              <a:rPr lang="en-US" sz="2600" b="1" i="1" dirty="0"/>
              <a:t>Formative</a:t>
            </a:r>
            <a:r>
              <a:rPr lang="en-US" sz="2600" dirty="0"/>
              <a:t>-a method of judging the worth of a program 	 while the program activities are forming &amp; happening</a:t>
            </a:r>
            <a:br>
              <a:rPr lang="en-US" sz="2600" dirty="0"/>
            </a:br>
            <a:r>
              <a:rPr lang="en-US" sz="2600" dirty="0"/>
              <a:t>          </a:t>
            </a:r>
            <a:r>
              <a:rPr lang="en-US" sz="2600" b="1" i="1" dirty="0"/>
              <a:t>Summative</a:t>
            </a:r>
            <a:r>
              <a:rPr lang="en-US" sz="2600" dirty="0"/>
              <a:t>-a method of judging the worth of a program 	 at the end of the program activities</a:t>
            </a:r>
          </a:p>
          <a:p>
            <a:endParaRPr lang="en-US" dirty="0"/>
          </a:p>
        </p:txBody>
      </p:sp>
    </p:spTree>
    <p:extLst>
      <p:ext uri="{BB962C8B-B14F-4D97-AF65-F5344CB8AC3E}">
        <p14:creationId xmlns:p14="http://schemas.microsoft.com/office/powerpoint/2010/main" val="1348249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Not Allowable with Title IV Monies </a:t>
            </a:r>
            <a:br>
              <a:rPr lang="en-US" sz="3200" dirty="0"/>
            </a:br>
            <a:endParaRPr lang="en-US" sz="3200" dirty="0">
              <a:latin typeface="Chalkduster" panose="020B0604020202020204" charset="0"/>
            </a:endParaRPr>
          </a:p>
        </p:txBody>
      </p:sp>
      <p:sp>
        <p:nvSpPr>
          <p:cNvPr id="3" name="Slide Number Placeholder 2"/>
          <p:cNvSpPr>
            <a:spLocks noGrp="1"/>
          </p:cNvSpPr>
          <p:nvPr>
            <p:ph type="sldNum" sz="quarter" idx="4"/>
          </p:nvPr>
        </p:nvSpPr>
        <p:spPr/>
        <p:txBody>
          <a:bodyPr/>
          <a:lstStyle/>
          <a:p>
            <a:fld id="{79BA4B8F-8B3F-4B52-9164-AF2CA95F68ED}" type="slidenum">
              <a:rPr lang="en-US" smtClean="0"/>
              <a:pPr/>
              <a:t>7</a:t>
            </a:fld>
            <a:endParaRPr lang="en-US" dirty="0"/>
          </a:p>
        </p:txBody>
      </p:sp>
      <p:sp>
        <p:nvSpPr>
          <p:cNvPr id="4" name="Footer Placeholder 3"/>
          <p:cNvSpPr>
            <a:spLocks noGrp="1"/>
          </p:cNvSpPr>
          <p:nvPr>
            <p:ph type="ftr" sz="quarter" idx="3"/>
          </p:nvPr>
        </p:nvSpPr>
        <p:spPr/>
        <p:txBody>
          <a:bodyPr/>
          <a:lstStyle/>
          <a:p>
            <a:r>
              <a:rPr lang="en-US"/>
              <a:t>Louisiana Believes</a:t>
            </a:r>
            <a:endParaRPr lang="en-US" dirty="0"/>
          </a:p>
        </p:txBody>
      </p:sp>
      <p:sp>
        <p:nvSpPr>
          <p:cNvPr id="7" name="Content Placeholder 4"/>
          <p:cNvSpPr>
            <a:spLocks noGrp="1"/>
          </p:cNvSpPr>
          <p:nvPr>
            <p:ph sz="quarter" idx="10"/>
          </p:nvPr>
        </p:nvSpPr>
        <p:spPr>
          <a:xfrm>
            <a:off x="152400" y="1295400"/>
            <a:ext cx="8839200" cy="5105400"/>
          </a:xfrm>
        </p:spPr>
        <p:txBody>
          <a:bodyPr>
            <a:normAutofit/>
          </a:bodyPr>
          <a:lstStyle/>
          <a:p>
            <a:pPr lvl="2"/>
            <a:r>
              <a:rPr lang="en-US" sz="2800" dirty="0"/>
              <a:t>Costs for activities that </a:t>
            </a:r>
            <a:r>
              <a:rPr lang="en-US" sz="2800" b="1" dirty="0"/>
              <a:t>supplant</a:t>
            </a:r>
            <a:r>
              <a:rPr lang="en-US" sz="2800" dirty="0"/>
              <a:t> and are not supplemental.</a:t>
            </a:r>
          </a:p>
        </p:txBody>
      </p:sp>
    </p:spTree>
    <p:extLst>
      <p:ext uri="{BB962C8B-B14F-4D97-AF65-F5344CB8AC3E}">
        <p14:creationId xmlns:p14="http://schemas.microsoft.com/office/powerpoint/2010/main" val="4014858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Chalkduster" panose="020B0604020202020204" charset="0"/>
              </a:rPr>
              <a:t>Title II Quick Reference Guide </a:t>
            </a:r>
          </a:p>
        </p:txBody>
      </p:sp>
      <p:sp>
        <p:nvSpPr>
          <p:cNvPr id="3" name="Slide Number Placeholder 2"/>
          <p:cNvSpPr>
            <a:spLocks noGrp="1"/>
          </p:cNvSpPr>
          <p:nvPr>
            <p:ph type="sldNum" sz="quarter" idx="4"/>
          </p:nvPr>
        </p:nvSpPr>
        <p:spPr/>
        <p:txBody>
          <a:bodyPr/>
          <a:lstStyle/>
          <a:p>
            <a:fld id="{79BA4B8F-8B3F-4B52-9164-AF2CA95F68ED}" type="slidenum">
              <a:rPr lang="en-US" smtClean="0"/>
              <a:pPr/>
              <a:t>8</a:t>
            </a:fld>
            <a:endParaRPr lang="en-US" dirty="0"/>
          </a:p>
        </p:txBody>
      </p:sp>
      <p:sp>
        <p:nvSpPr>
          <p:cNvPr id="4" name="Footer Placeholder 3"/>
          <p:cNvSpPr>
            <a:spLocks noGrp="1"/>
          </p:cNvSpPr>
          <p:nvPr>
            <p:ph type="ftr" sz="quarter" idx="3"/>
          </p:nvPr>
        </p:nvSpPr>
        <p:spPr/>
        <p:txBody>
          <a:bodyPr/>
          <a:lstStyle/>
          <a:p>
            <a:r>
              <a:rPr lang="en-US"/>
              <a:t>Louisiana Believes</a:t>
            </a:r>
            <a:endParaRPr lang="en-US" dirty="0"/>
          </a:p>
        </p:txBody>
      </p:sp>
      <p:sp>
        <p:nvSpPr>
          <p:cNvPr id="5" name="Content Placeholder 4"/>
          <p:cNvSpPr>
            <a:spLocks noGrp="1"/>
          </p:cNvSpPr>
          <p:nvPr>
            <p:ph sz="quarter" idx="10"/>
          </p:nvPr>
        </p:nvSpPr>
        <p:spPr/>
        <p:txBody>
          <a:bodyPr>
            <a:normAutofit/>
          </a:bodyPr>
          <a:lstStyle/>
          <a:p>
            <a:r>
              <a:rPr lang="en-US" dirty="0"/>
              <a:t>Table of Contents shows a list of allowable expenditures for Title II funds (follow the same guidelines as Title I)</a:t>
            </a:r>
          </a:p>
          <a:p>
            <a:r>
              <a:rPr lang="en-US" dirty="0"/>
              <a:t>Federal Programs Checklist </a:t>
            </a:r>
          </a:p>
          <a:p>
            <a:r>
              <a:rPr lang="en-US" dirty="0"/>
              <a:t>Procedure for a Request for Expenditure (R for E)</a:t>
            </a:r>
          </a:p>
          <a:p>
            <a:r>
              <a:rPr lang="en-US" dirty="0"/>
              <a:t>All Forms will follow the flow chart</a:t>
            </a:r>
          </a:p>
          <a:p>
            <a:endParaRPr lang="en-US" dirty="0"/>
          </a:p>
        </p:txBody>
      </p:sp>
    </p:spTree>
    <p:extLst>
      <p:ext uri="{BB962C8B-B14F-4D97-AF65-F5344CB8AC3E}">
        <p14:creationId xmlns:p14="http://schemas.microsoft.com/office/powerpoint/2010/main" val="1599480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7697-8207-432B-A71B-41917B7C52AE}"/>
              </a:ext>
            </a:extLst>
          </p:cNvPr>
          <p:cNvSpPr>
            <a:spLocks noGrp="1"/>
          </p:cNvSpPr>
          <p:nvPr>
            <p:ph type="title"/>
          </p:nvPr>
        </p:nvSpPr>
        <p:spPr/>
        <p:txBody>
          <a:bodyPr/>
          <a:lstStyle/>
          <a:p>
            <a:r>
              <a:rPr lang="en-US" dirty="0"/>
              <a:t>Example of A Flow Chart </a:t>
            </a:r>
          </a:p>
        </p:txBody>
      </p:sp>
      <p:sp>
        <p:nvSpPr>
          <p:cNvPr id="3" name="Slide Number Placeholder 2">
            <a:extLst>
              <a:ext uri="{FF2B5EF4-FFF2-40B4-BE49-F238E27FC236}">
                <a16:creationId xmlns:a16="http://schemas.microsoft.com/office/drawing/2014/main" id="{2C4DD436-12DD-4EDC-BBD2-9D326D57FEE7}"/>
              </a:ext>
            </a:extLst>
          </p:cNvPr>
          <p:cNvSpPr>
            <a:spLocks noGrp="1"/>
          </p:cNvSpPr>
          <p:nvPr>
            <p:ph type="sldNum" sz="quarter" idx="4"/>
          </p:nvPr>
        </p:nvSpPr>
        <p:spPr/>
        <p:txBody>
          <a:bodyPr/>
          <a:lstStyle/>
          <a:p>
            <a:fld id="{79BA4B8F-8B3F-4B52-9164-AF2CA95F68ED}" type="slidenum">
              <a:rPr lang="en-US" smtClean="0"/>
              <a:pPr/>
              <a:t>9</a:t>
            </a:fld>
            <a:endParaRPr lang="en-US" dirty="0"/>
          </a:p>
        </p:txBody>
      </p:sp>
      <p:sp>
        <p:nvSpPr>
          <p:cNvPr id="4" name="Footer Placeholder 3">
            <a:extLst>
              <a:ext uri="{FF2B5EF4-FFF2-40B4-BE49-F238E27FC236}">
                <a16:creationId xmlns:a16="http://schemas.microsoft.com/office/drawing/2014/main" id="{CBECD180-25D9-490A-A9F5-C307F4872FD1}"/>
              </a:ext>
            </a:extLst>
          </p:cNvPr>
          <p:cNvSpPr>
            <a:spLocks noGrp="1"/>
          </p:cNvSpPr>
          <p:nvPr>
            <p:ph type="ftr" sz="quarter" idx="3"/>
          </p:nvPr>
        </p:nvSpPr>
        <p:spPr/>
        <p:txBody>
          <a:bodyPr/>
          <a:lstStyle/>
          <a:p>
            <a:r>
              <a:rPr lang="en-US"/>
              <a:t>Louisiana Believes</a:t>
            </a:r>
            <a:endParaRPr lang="en-US" dirty="0"/>
          </a:p>
        </p:txBody>
      </p:sp>
      <p:graphicFrame>
        <p:nvGraphicFramePr>
          <p:cNvPr id="6" name="Content Placeholder 5">
            <a:extLst>
              <a:ext uri="{FF2B5EF4-FFF2-40B4-BE49-F238E27FC236}">
                <a16:creationId xmlns:a16="http://schemas.microsoft.com/office/drawing/2014/main" id="{827D64A7-0FAE-4732-9445-E83E9A26FBDB}"/>
              </a:ext>
            </a:extLst>
          </p:cNvPr>
          <p:cNvGraphicFramePr>
            <a:graphicFrameLocks noGrp="1"/>
          </p:cNvGraphicFramePr>
          <p:nvPr>
            <p:ph sz="quarter" idx="10"/>
            <p:extLst>
              <p:ext uri="{D42A27DB-BD31-4B8C-83A1-F6EECF244321}">
                <p14:modId xmlns:p14="http://schemas.microsoft.com/office/powerpoint/2010/main" val="3198021099"/>
              </p:ext>
            </p:extLst>
          </p:nvPr>
        </p:nvGraphicFramePr>
        <p:xfrm>
          <a:off x="152400" y="1295400"/>
          <a:ext cx="88392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484EA416-FA6D-47F1-8BF1-4FD992525B50}"/>
              </a:ext>
            </a:extLst>
          </p:cNvPr>
          <p:cNvSpPr/>
          <p:nvPr/>
        </p:nvSpPr>
        <p:spPr>
          <a:xfrm>
            <a:off x="1524000" y="5791200"/>
            <a:ext cx="7315199" cy="369332"/>
          </a:xfrm>
          <a:prstGeom prst="rect">
            <a:avLst/>
          </a:prstGeom>
        </p:spPr>
        <p:txBody>
          <a:bodyPr wrap="square">
            <a:spAutoFit/>
          </a:bodyPr>
          <a:lstStyle/>
          <a:p>
            <a:r>
              <a:rPr lang="en-US" dirty="0"/>
              <a:t>All Forms will follow each flow chart</a:t>
            </a:r>
          </a:p>
        </p:txBody>
      </p:sp>
    </p:spTree>
    <p:extLst>
      <p:ext uri="{BB962C8B-B14F-4D97-AF65-F5344CB8AC3E}">
        <p14:creationId xmlns:p14="http://schemas.microsoft.com/office/powerpoint/2010/main" val="1006961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0EA05-457F-40BD-B33D-DC1724FB5169}"/>
              </a:ext>
            </a:extLst>
          </p:cNvPr>
          <p:cNvSpPr>
            <a:spLocks noGrp="1"/>
          </p:cNvSpPr>
          <p:nvPr>
            <p:ph type="title"/>
          </p:nvPr>
        </p:nvSpPr>
        <p:spPr/>
        <p:txBody>
          <a:bodyPr/>
          <a:lstStyle/>
          <a:p>
            <a:r>
              <a:rPr lang="en-US" dirty="0"/>
              <a:t>Federal Programs</a:t>
            </a:r>
          </a:p>
        </p:txBody>
      </p:sp>
      <p:sp>
        <p:nvSpPr>
          <p:cNvPr id="3" name="Slide Number Placeholder 2">
            <a:extLst>
              <a:ext uri="{FF2B5EF4-FFF2-40B4-BE49-F238E27FC236}">
                <a16:creationId xmlns:a16="http://schemas.microsoft.com/office/drawing/2014/main" id="{53275A55-F3D2-49A1-9924-95CB74DFEE10}"/>
              </a:ext>
            </a:extLst>
          </p:cNvPr>
          <p:cNvSpPr>
            <a:spLocks noGrp="1"/>
          </p:cNvSpPr>
          <p:nvPr>
            <p:ph type="sldNum" sz="quarter" idx="4"/>
          </p:nvPr>
        </p:nvSpPr>
        <p:spPr/>
        <p:txBody>
          <a:bodyPr/>
          <a:lstStyle/>
          <a:p>
            <a:fld id="{79BA4B8F-8B3F-4B52-9164-AF2CA95F68ED}" type="slidenum">
              <a:rPr lang="en-US" smtClean="0"/>
              <a:pPr/>
              <a:t>10</a:t>
            </a:fld>
            <a:endParaRPr lang="en-US" dirty="0"/>
          </a:p>
        </p:txBody>
      </p:sp>
      <p:sp>
        <p:nvSpPr>
          <p:cNvPr id="4" name="Footer Placeholder 3">
            <a:extLst>
              <a:ext uri="{FF2B5EF4-FFF2-40B4-BE49-F238E27FC236}">
                <a16:creationId xmlns:a16="http://schemas.microsoft.com/office/drawing/2014/main" id="{D65B9D74-C606-4B9D-8C70-7DEA1060DFA7}"/>
              </a:ext>
            </a:extLst>
          </p:cNvPr>
          <p:cNvSpPr>
            <a:spLocks noGrp="1"/>
          </p:cNvSpPr>
          <p:nvPr>
            <p:ph type="ftr" sz="quarter" idx="3"/>
          </p:nvPr>
        </p:nvSpPr>
        <p:spPr/>
        <p:txBody>
          <a:bodyPr/>
          <a:lstStyle/>
          <a:p>
            <a:r>
              <a:rPr lang="en-US"/>
              <a:t>Louisiana Believes</a:t>
            </a:r>
            <a:endParaRPr lang="en-US" dirty="0"/>
          </a:p>
        </p:txBody>
      </p:sp>
      <p:sp>
        <p:nvSpPr>
          <p:cNvPr id="5" name="Content Placeholder 4">
            <a:extLst>
              <a:ext uri="{FF2B5EF4-FFF2-40B4-BE49-F238E27FC236}">
                <a16:creationId xmlns:a16="http://schemas.microsoft.com/office/drawing/2014/main" id="{D8EAD8FF-7E7A-4C21-8CA6-A954299C3812}"/>
              </a:ext>
            </a:extLst>
          </p:cNvPr>
          <p:cNvSpPr>
            <a:spLocks noGrp="1"/>
          </p:cNvSpPr>
          <p:nvPr>
            <p:ph sz="quarter" idx="10"/>
          </p:nvPr>
        </p:nvSpPr>
        <p:spPr/>
        <p:txBody>
          <a:bodyPr/>
          <a:lstStyle/>
          <a:p>
            <a:r>
              <a:rPr lang="en-US" dirty="0"/>
              <a:t>Request for expenditures for the new school year will begin July 1st</a:t>
            </a:r>
          </a:p>
          <a:p>
            <a:r>
              <a:rPr lang="en-US" dirty="0"/>
              <a:t>Please call or email if you have any questions</a:t>
            </a:r>
          </a:p>
          <a:p>
            <a:pPr marL="0" indent="0">
              <a:buNone/>
            </a:pPr>
            <a:endParaRPr lang="en-US" dirty="0"/>
          </a:p>
          <a:p>
            <a:pPr marL="0" indent="0" algn="ctr">
              <a:buNone/>
            </a:pPr>
            <a:r>
              <a:rPr lang="en-US" sz="5400" b="1" i="1" dirty="0"/>
              <a:t>Have a great school year! </a:t>
            </a:r>
          </a:p>
          <a:p>
            <a:pPr marL="0" indent="0" algn="ctr">
              <a:buNone/>
            </a:pPr>
            <a:endParaRPr lang="en-US" dirty="0"/>
          </a:p>
        </p:txBody>
      </p:sp>
    </p:spTree>
    <p:extLst>
      <p:ext uri="{BB962C8B-B14F-4D97-AF65-F5344CB8AC3E}">
        <p14:creationId xmlns:p14="http://schemas.microsoft.com/office/powerpoint/2010/main" val="228070078"/>
      </p:ext>
    </p:extLst>
  </p:cSld>
  <p:clrMapOvr>
    <a:masterClrMapping/>
  </p:clrMapOvr>
</p:sld>
</file>

<file path=ppt/theme/theme1.xml><?xml version="1.0" encoding="utf-8"?>
<a:theme xmlns:a="http://schemas.openxmlformats.org/drawingml/2006/main" name="Louisiana Belie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Louisiana Belie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2_Louisiana Belie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6.xml><?xml version="1.0" encoding="utf-8"?>
<a:theme xmlns:a="http://schemas.openxmlformats.org/drawingml/2006/main" name="3_Louisiana Belie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65000"/>
            <a:lumOff val="35000"/>
          </a:schemeClr>
        </a:solidFill>
        <a:ln>
          <a:noFill/>
        </a:ln>
        <a:effectLst/>
      </a:spPr>
      <a:bodyPr vert="horz" wrap="square" lIns="45714" tIns="49315" rIns="45714" bIns="49315" rtlCol="0" anchor="ctr" anchorCtr="0">
        <a:noAutofit/>
      </a:bodyPr>
      <a:lstStyle>
        <a:defPPr algn="ctr">
          <a:lnSpc>
            <a:spcPct val="90000"/>
          </a:lnSpc>
          <a:spcBef>
            <a:spcPct val="0"/>
          </a:spcBef>
          <a:defRPr b="1" dirty="0" smtClean="0">
            <a:solidFill>
              <a:schemeClr val="bg1"/>
            </a:solidFill>
            <a:latin typeface="Calibri" pitchFamily="34" charset="0"/>
            <a:cs typeface="Calibri"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DF48120C2C0346ACEA74B881EEE369" ma:contentTypeVersion="12" ma:contentTypeDescription="Create a new document." ma:contentTypeScope="" ma:versionID="c13c1d44b228e875639bd462a78bb84f">
  <xsd:schema xmlns:xsd="http://www.w3.org/2001/XMLSchema" xmlns:xs="http://www.w3.org/2001/XMLSchema" xmlns:p="http://schemas.microsoft.com/office/2006/metadata/properties" xmlns:ns2="7db65edb-543d-4260-989e-144d55d2bd0d" xmlns:ns3="ddadc947-ed19-4833-a2e4-25444c763b83" targetNamespace="http://schemas.microsoft.com/office/2006/metadata/properties" ma:root="true" ma:fieldsID="aa8c42db63b224c2750aeea2f27e56a6" ns2:_="" ns3:_="">
    <xsd:import namespace="7db65edb-543d-4260-989e-144d55d2bd0d"/>
    <xsd:import namespace="ddadc947-ed19-4833-a2e4-25444c763b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b65edb-543d-4260-989e-144d55d2bd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adc947-ed19-4833-a2e4-25444c763b8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811CF7C-7D48-4443-9A5A-09E2DFEB5573}"/>
</file>

<file path=customXml/itemProps2.xml><?xml version="1.0" encoding="utf-8"?>
<ds:datastoreItem xmlns:ds="http://schemas.openxmlformats.org/officeDocument/2006/customXml" ds:itemID="{AE301C8E-2ABD-44F9-9D37-4C98C8A60DAB}">
  <ds:schemaRefs>
    <ds:schemaRef ds:uri="http://schemas.microsoft.com/sharepoint/v3/contenttype/forms"/>
  </ds:schemaRefs>
</ds:datastoreItem>
</file>

<file path=customXml/itemProps3.xml><?xml version="1.0" encoding="utf-8"?>
<ds:datastoreItem xmlns:ds="http://schemas.openxmlformats.org/officeDocument/2006/customXml" ds:itemID="{B58F8CF9-39EE-49C5-B9BC-BFF53E180AB1}">
  <ds:schemaRefs>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www.w3.org/XML/1998/namespace"/>
    <ds:schemaRef ds:uri="http://purl.org/dc/dcmitype/"/>
    <ds:schemaRef ds:uri="http://schemas.openxmlformats.org/package/2006/metadata/core-properties"/>
    <ds:schemaRef ds:uri="84aeccd2-0f27-466f-93e3-5dc76ccc9827"/>
    <ds:schemaRef ds:uri="813bbe11-5982-478f-b22e-8f56265ef8f2"/>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35056</TotalTime>
  <Words>610</Words>
  <Application>Microsoft Office PowerPoint</Application>
  <PresentationFormat>On-screen Show (4:3)</PresentationFormat>
  <Paragraphs>63</Paragraphs>
  <Slides>10</Slides>
  <Notes>1</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10</vt:i4>
      </vt:variant>
    </vt:vector>
  </HeadingPairs>
  <TitlesOfParts>
    <vt:vector size="22" baseType="lpstr">
      <vt:lpstr>Quicksand</vt:lpstr>
      <vt:lpstr>Arial</vt:lpstr>
      <vt:lpstr>Times New Roman</vt:lpstr>
      <vt:lpstr>Chalkduster</vt:lpstr>
      <vt:lpstr>Steinem</vt:lpstr>
      <vt:lpstr>Calibri</vt:lpstr>
      <vt:lpstr>Louisiana Believes</vt:lpstr>
      <vt:lpstr>Blank</vt:lpstr>
      <vt:lpstr>Section</vt:lpstr>
      <vt:lpstr>1_Louisiana Believes</vt:lpstr>
      <vt:lpstr>2_Louisiana Believes</vt:lpstr>
      <vt:lpstr>3_Louisiana Believes</vt:lpstr>
      <vt:lpstr>PowerPoint Presentation</vt:lpstr>
      <vt:lpstr>Purpose of Funding </vt:lpstr>
      <vt:lpstr>Needs Assessment  </vt:lpstr>
      <vt:lpstr>Supplement not Supplant </vt:lpstr>
      <vt:lpstr>Documentation  </vt:lpstr>
      <vt:lpstr>Evaluations  </vt:lpstr>
      <vt:lpstr>Not Allowable with Title IV Monies  </vt:lpstr>
      <vt:lpstr>Title II Quick Reference Guide </vt:lpstr>
      <vt:lpstr>Example of A Flow Chart </vt:lpstr>
      <vt:lpstr>Federal Programs</vt:lpstr>
    </vt:vector>
  </TitlesOfParts>
  <Company>LDOE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Team Training  Opening Session</dc:title>
  <dc:creator>Louisiana Department of Education</dc:creator>
  <cp:lastModifiedBy>Spikes, Johnw</cp:lastModifiedBy>
  <cp:revision>424</cp:revision>
  <cp:lastPrinted>2015-05-22T18:04:31Z</cp:lastPrinted>
  <dcterms:created xsi:type="dcterms:W3CDTF">2012-07-26T15:41:14Z</dcterms:created>
  <dcterms:modified xsi:type="dcterms:W3CDTF">2023-06-12T20:46:47Z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0x0101004DDF48120C2C0346ACEA74B881EEE369</vt:lpwstr>
  </property>
</Properties>
</file>