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273F68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273F68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273F68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273F68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273F68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273F68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273F68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273F68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273F68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273F68"/>
        </a:fontRef>
        <a:srgbClr val="273F68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EEEF2"/>
          </a:solidFill>
        </a:fill>
      </a:tcStyle>
    </a:wholeTbl>
    <a:band2H>
      <a:tcTxStyle/>
      <a:tcStyle>
        <a:tcBdr/>
        <a:fill>
          <a:solidFill>
            <a:srgbClr val="E8F7F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273F68"/>
        </a:fontRef>
        <a:srgbClr val="273F68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DDF2"/>
          </a:solidFill>
        </a:fill>
      </a:tcStyle>
    </a:wholeTbl>
    <a:band2H>
      <a:tcTxStyle/>
      <a:tcStyle>
        <a:tcBdr/>
        <a:fill>
          <a:solidFill>
            <a:srgbClr val="F4EFF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273F68"/>
        </a:fontRef>
        <a:srgbClr val="273F68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EFCE"/>
          </a:solidFill>
        </a:fill>
      </a:tcStyle>
    </a:wholeTbl>
    <a:band2H>
      <a:tcTxStyle/>
      <a:tcStyle>
        <a:tcBdr/>
        <a:fill>
          <a:solidFill>
            <a:srgbClr val="EEF7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273F68"/>
        </a:fontRef>
        <a:srgbClr val="273F6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8EA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273F68"/>
        </a:fontRef>
        <a:srgbClr val="273F6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273F68"/>
              </a:solidFill>
              <a:prstDash val="solid"/>
              <a:round/>
            </a:ln>
          </a:top>
          <a:bottom>
            <a:ln w="25400" cap="flat">
              <a:solidFill>
                <a:srgbClr val="273F68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73F68"/>
              </a:solidFill>
              <a:prstDash val="solid"/>
              <a:round/>
            </a:ln>
          </a:top>
          <a:bottom>
            <a:ln w="25400" cap="flat">
              <a:solidFill>
                <a:srgbClr val="273F68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273F68"/>
        </a:fontRef>
        <a:srgbClr val="273F68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DD2"/>
          </a:solidFill>
        </a:fill>
      </a:tcStyle>
    </a:wholeTbl>
    <a:band2H>
      <a:tcTxStyle/>
      <a:tcStyle>
        <a:tcBdr/>
        <a:fill>
          <a:solidFill>
            <a:srgbClr val="E7E8E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273F68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273F68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273F68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273F68"/>
        </a:fontRef>
        <a:srgbClr val="273F68"/>
      </a:tcTxStyle>
      <a:tcStyle>
        <a:tcBdr>
          <a:left>
            <a:ln w="12700" cap="flat">
              <a:solidFill>
                <a:srgbClr val="273F68"/>
              </a:solidFill>
              <a:prstDash val="solid"/>
              <a:round/>
            </a:ln>
          </a:left>
          <a:right>
            <a:ln w="12700" cap="flat">
              <a:solidFill>
                <a:srgbClr val="273F68"/>
              </a:solidFill>
              <a:prstDash val="solid"/>
              <a:round/>
            </a:ln>
          </a:right>
          <a:top>
            <a:ln w="12700" cap="flat">
              <a:solidFill>
                <a:srgbClr val="273F68"/>
              </a:solidFill>
              <a:prstDash val="solid"/>
              <a:round/>
            </a:ln>
          </a:top>
          <a:bottom>
            <a:ln w="12700" cap="flat">
              <a:solidFill>
                <a:srgbClr val="273F68"/>
              </a:solidFill>
              <a:prstDash val="solid"/>
              <a:round/>
            </a:ln>
          </a:bottom>
          <a:insideH>
            <a:ln w="12700" cap="flat">
              <a:solidFill>
                <a:srgbClr val="273F68"/>
              </a:solidFill>
              <a:prstDash val="solid"/>
              <a:round/>
            </a:ln>
          </a:insideH>
          <a:insideV>
            <a:ln w="12700" cap="flat">
              <a:solidFill>
                <a:srgbClr val="273F68"/>
              </a:solidFill>
              <a:prstDash val="solid"/>
              <a:round/>
            </a:ln>
          </a:insideV>
        </a:tcBdr>
        <a:fill>
          <a:solidFill>
            <a:srgbClr val="273F68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273F68"/>
        </a:fontRef>
        <a:srgbClr val="273F68"/>
      </a:tcTxStyle>
      <a:tcStyle>
        <a:tcBdr>
          <a:left>
            <a:ln w="12700" cap="flat">
              <a:solidFill>
                <a:srgbClr val="273F68"/>
              </a:solidFill>
              <a:prstDash val="solid"/>
              <a:round/>
            </a:ln>
          </a:left>
          <a:right>
            <a:ln w="12700" cap="flat">
              <a:solidFill>
                <a:srgbClr val="273F68"/>
              </a:solidFill>
              <a:prstDash val="solid"/>
              <a:round/>
            </a:ln>
          </a:right>
          <a:top>
            <a:ln w="12700" cap="flat">
              <a:solidFill>
                <a:srgbClr val="273F68"/>
              </a:solidFill>
              <a:prstDash val="solid"/>
              <a:round/>
            </a:ln>
          </a:top>
          <a:bottom>
            <a:ln w="12700" cap="flat">
              <a:solidFill>
                <a:srgbClr val="273F68"/>
              </a:solidFill>
              <a:prstDash val="solid"/>
              <a:round/>
            </a:ln>
          </a:bottom>
          <a:insideH>
            <a:ln w="12700" cap="flat">
              <a:solidFill>
                <a:srgbClr val="273F68"/>
              </a:solidFill>
              <a:prstDash val="solid"/>
              <a:round/>
            </a:ln>
          </a:insideH>
          <a:insideV>
            <a:ln w="12700" cap="flat">
              <a:solidFill>
                <a:srgbClr val="273F68"/>
              </a:solidFill>
              <a:prstDash val="solid"/>
              <a:round/>
            </a:ln>
          </a:insideV>
        </a:tcBdr>
        <a:fill>
          <a:solidFill>
            <a:srgbClr val="273F68">
              <a:alpha val="20000"/>
            </a:srgbClr>
          </a:solidFill>
        </a:fill>
      </a:tcStyle>
    </a:firstCol>
    <a:lastRow>
      <a:tcTxStyle b="on" i="off">
        <a:fontRef idx="major">
          <a:srgbClr val="273F68"/>
        </a:fontRef>
        <a:srgbClr val="273F68"/>
      </a:tcTxStyle>
      <a:tcStyle>
        <a:tcBdr>
          <a:left>
            <a:ln w="12700" cap="flat">
              <a:solidFill>
                <a:srgbClr val="273F68"/>
              </a:solidFill>
              <a:prstDash val="solid"/>
              <a:round/>
            </a:ln>
          </a:left>
          <a:right>
            <a:ln w="12700" cap="flat">
              <a:solidFill>
                <a:srgbClr val="273F68"/>
              </a:solidFill>
              <a:prstDash val="solid"/>
              <a:round/>
            </a:ln>
          </a:right>
          <a:top>
            <a:ln w="50800" cap="flat">
              <a:solidFill>
                <a:srgbClr val="273F68"/>
              </a:solidFill>
              <a:prstDash val="solid"/>
              <a:round/>
            </a:ln>
          </a:top>
          <a:bottom>
            <a:ln w="12700" cap="flat">
              <a:solidFill>
                <a:srgbClr val="273F68"/>
              </a:solidFill>
              <a:prstDash val="solid"/>
              <a:round/>
            </a:ln>
          </a:bottom>
          <a:insideH>
            <a:ln w="12700" cap="flat">
              <a:solidFill>
                <a:srgbClr val="273F68"/>
              </a:solidFill>
              <a:prstDash val="solid"/>
              <a:round/>
            </a:ln>
          </a:insideH>
          <a:insideV>
            <a:ln w="12700" cap="flat">
              <a:solidFill>
                <a:srgbClr val="273F68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273F68"/>
        </a:fontRef>
        <a:srgbClr val="273F68"/>
      </a:tcTxStyle>
      <a:tcStyle>
        <a:tcBdr>
          <a:left>
            <a:ln w="12700" cap="flat">
              <a:solidFill>
                <a:srgbClr val="273F68"/>
              </a:solidFill>
              <a:prstDash val="solid"/>
              <a:round/>
            </a:ln>
          </a:left>
          <a:right>
            <a:ln w="12700" cap="flat">
              <a:solidFill>
                <a:srgbClr val="273F68"/>
              </a:solidFill>
              <a:prstDash val="solid"/>
              <a:round/>
            </a:ln>
          </a:right>
          <a:top>
            <a:ln w="12700" cap="flat">
              <a:solidFill>
                <a:srgbClr val="273F68"/>
              </a:solidFill>
              <a:prstDash val="solid"/>
              <a:round/>
            </a:ln>
          </a:top>
          <a:bottom>
            <a:ln w="25400" cap="flat">
              <a:solidFill>
                <a:srgbClr val="273F68"/>
              </a:solidFill>
              <a:prstDash val="solid"/>
              <a:round/>
            </a:ln>
          </a:bottom>
          <a:insideH>
            <a:ln w="12700" cap="flat">
              <a:solidFill>
                <a:srgbClr val="273F68"/>
              </a:solidFill>
              <a:prstDash val="solid"/>
              <a:round/>
            </a:ln>
          </a:insideH>
          <a:insideV>
            <a:ln w="12700" cap="flat">
              <a:solidFill>
                <a:srgbClr val="273F68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Shape 7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9" name="Shape 7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us-east-2.protection.sophos.com/?d=padlet.com&amp;u=aHR0cHM6Ly9wYWRsZXQuY29tL1NFTFBBQ0FQVEFJTi9hOGtvYXE1NWx5N203MnJz&amp;i=NWVhMGI5Y2JiMDIzNGIxMTk2NTJmNDg4&amp;t=UGdlUFIyU2JPN3dwTDFqUzV1S1dsMzN3TUptSGRLNkkwNHQvZUk4amJSST0=&amp;h=6a6cbd233a5648cf91905e0dbc9af7a3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Shape 75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3" name="Shape 75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Anna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Shape 75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9" name="Shape 75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>
              <a:defRPr sz="1100"/>
            </a:pPr>
            <a:r>
              <a:t>Anna</a:t>
            </a:r>
          </a:p>
          <a:p>
            <a:pPr marL="914400" indent="-298450" algn="just">
              <a:buClr>
                <a:srgbClr val="000000"/>
              </a:buClr>
              <a:buSzPts val="1100"/>
              <a:buFont typeface="Arial"/>
              <a:buChar char="●"/>
              <a:defRPr sz="1100"/>
            </a:pPr>
            <a:r>
              <a:t>A quick reminder to please turn off your mics to limit background noise. </a:t>
            </a:r>
          </a:p>
          <a:p>
            <a:pPr marL="914400" indent="-298450" algn="just">
              <a:buClr>
                <a:srgbClr val="000000"/>
              </a:buClr>
              <a:buSzPts val="1100"/>
              <a:buFont typeface="Arial"/>
              <a:buChar char="●"/>
              <a:defRPr sz="1100"/>
            </a:pPr>
            <a:r>
              <a:t>Also please use the chat box if you have any questions or thoughts.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Shape 76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66" name="Shape 7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Please tell us who you are and what grade level your child or children are. Use the chat to let us know if you are a parent or guardian or grandparent and the grade level of your child.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Shape 77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72" name="Shape 77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Natasha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Shape 77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76" name="Shape 77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Natasha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Shape 78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81" name="Shape 78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Natasha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Shape 78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89" name="Shape 78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Rob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Shape 79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93" name="Shape 79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Angelica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Shape 79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98" name="Shape 79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Angelica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Shape 81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14" name="Shape 81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Angelica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Shape 82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21" name="Shape 82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t>Anna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indent="-304800">
              <a:spcBef>
                <a:spcPts val="1000"/>
              </a:spcBef>
              <a:buClr>
                <a:srgbClr val="000000"/>
              </a:buClr>
              <a:buSzPts val="1200"/>
              <a:buFont typeface="Times New Roman"/>
              <a:buChar char="●"/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 anticipating changes when returning to school, how can we prepare our children socially and emotionally?</a:t>
            </a:r>
          </a:p>
          <a:p>
            <a:pPr marL="457200" indent="-304800">
              <a:spcBef>
                <a:spcPts val="1000"/>
              </a:spcBef>
              <a:buClr>
                <a:srgbClr val="000000"/>
              </a:buClr>
              <a:buSzPts val="1200"/>
              <a:buFont typeface="Times New Roman"/>
              <a:buChar char="●"/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SEL </a:t>
            </a:r>
            <a:r>
              <a:rPr>
                <a:solidFill>
                  <a:srgbClr val="273F68"/>
                </a:solidFill>
              </a:rPr>
              <a:t>is the process in which students gain the skills and competencies necessary to thrive academically, socially and personally.</a:t>
            </a:r>
          </a:p>
          <a:p>
            <a:pPr marL="457200" indent="-304800">
              <a:spcBef>
                <a:spcPts val="1000"/>
              </a:spcBef>
              <a:buClr>
                <a:srgbClr val="273F68"/>
              </a:buClr>
              <a:buSzPts val="1200"/>
              <a:buFont typeface="Times New Roman"/>
              <a:buChar char="●"/>
              <a:defRPr sz="1200">
                <a:solidFill>
                  <a:srgbClr val="273F6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It fosters the ability to understand and manage emotions, set and achieve positive goals, feel and show empathy for others, establish and maintain positive relationships and make responsible decisions.</a:t>
            </a:r>
          </a:p>
          <a:p>
            <a:pPr marL="457200" indent="-304800">
              <a:spcBef>
                <a:spcPts val="1000"/>
              </a:spcBef>
              <a:buClr>
                <a:srgbClr val="273F68"/>
              </a:buClr>
              <a:buSzPts val="1200"/>
              <a:buFont typeface="Times New Roman"/>
              <a:buChar char="●"/>
              <a:defRPr sz="1200">
                <a:solidFill>
                  <a:srgbClr val="273F6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Social emotional skills build upon one another, in alignment with children’s ages and developmental stages.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Shape 82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27" name="Shape 82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Rob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Shape 83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31" name="Shape 83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Michelle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Shape 83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35" name="Shape 83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Michelle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Shape 83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39" name="Shape 83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Renee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Shape 84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44" name="Shape 8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Renee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Shape 86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63" name="Shape 86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Rob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Shape 86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69" name="Shape 86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Leana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Shape 87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78" name="Shape 8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Anna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Shape 88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85" name="Shape 88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t>Anna/Leana</a:t>
            </a:r>
          </a:p>
          <a:p>
            <a:pPr>
              <a:defRPr sz="1100"/>
            </a:pPr>
            <a:endParaRPr/>
          </a:p>
          <a:p>
            <a:pPr>
              <a:defRPr sz="1100"/>
            </a:pPr>
            <a:r>
              <a:t>Stress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Shape 88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89" name="Shape 88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Michelle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Shape 89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94" name="Shape 89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Michelle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Shape 89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00" name="Shape 90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Angelica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Shape 90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06" name="Shape 90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Natasha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Shape 91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12" name="Shape 91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t>Anna</a:t>
            </a:r>
          </a:p>
          <a:p>
            <a:pPr>
              <a:defRPr sz="1100"/>
            </a:pPr>
            <a:endParaRPr/>
          </a:p>
          <a:p>
            <a:pPr>
              <a:defRPr sz="1000">
                <a:solidFill>
                  <a:srgbClr val="323130"/>
                </a:solidFill>
              </a:defRPr>
            </a:pPr>
            <a:r>
              <a:t> </a:t>
            </a:r>
            <a:r>
              <a:rPr u="sng">
                <a:solidFill>
                  <a:srgbClr val="273F68"/>
                </a:solidFill>
                <a:uFill>
                  <a:solidFill>
                    <a:srgbClr val="273F68"/>
                  </a:solidFill>
                </a:uFill>
                <a:hlinkClick r:id="rId3"/>
              </a:rPr>
              <a:t>https://padlet.com/SELPACAPTAIN/a8koaq55ly7m72rs</a:t>
            </a:r>
            <a:endParaRPr sz="11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Shape 91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18" name="Shape 91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t>Michelle</a:t>
            </a:r>
          </a:p>
          <a:p>
            <a:pPr>
              <a:defRPr sz="1100"/>
            </a:pPr>
            <a:r>
              <a:t>Renee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Shape 92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4" name="Shape 92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Angelica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Shape 93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32" name="Shape 93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t>Michelle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Shape 94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44" name="Shape 9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t>Michelle</a:t>
            </a:r>
          </a:p>
          <a:p>
            <a:pPr>
              <a:defRPr sz="1100"/>
            </a:pPr>
            <a:r>
              <a:t>Q &amp; A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bg>
      <p:bgPr>
        <a:solidFill>
          <a:srgbClr val="7085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1886449" y="1639950"/>
            <a:ext cx="5371202" cy="1711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000">
                <a:solidFill>
                  <a:srgbClr val="FFFFFF"/>
                </a:solidFill>
              </a:defRPr>
            </a:lvl1pPr>
          </a:lstStyle>
          <a:p>
            <a:r>
              <a:t>Click to add title</a:t>
            </a:r>
          </a:p>
        </p:txBody>
      </p:sp>
      <p:grpSp>
        <p:nvGrpSpPr>
          <p:cNvPr id="109" name="Group 109"/>
          <p:cNvGrpSpPr/>
          <p:nvPr/>
        </p:nvGrpSpPr>
        <p:grpSpPr>
          <a:xfrm>
            <a:off x="-85501" y="-168654"/>
            <a:ext cx="9290345" cy="5426905"/>
            <a:chOff x="0" y="0"/>
            <a:chExt cx="9290343" cy="5426904"/>
          </a:xfrm>
        </p:grpSpPr>
        <p:grpSp>
          <p:nvGrpSpPr>
            <p:cNvPr id="25" name="Group 25"/>
            <p:cNvGrpSpPr/>
            <p:nvPr/>
          </p:nvGrpSpPr>
          <p:grpSpPr>
            <a:xfrm>
              <a:off x="3956123" y="440383"/>
              <a:ext cx="531020" cy="704781"/>
              <a:chOff x="0" y="0"/>
              <a:chExt cx="531018" cy="704779"/>
            </a:xfrm>
          </p:grpSpPr>
          <p:sp>
            <p:nvSpPr>
              <p:cNvPr id="23" name="Shape 23"/>
              <p:cNvSpPr/>
              <p:nvPr/>
            </p:nvSpPr>
            <p:spPr>
              <a:xfrm>
                <a:off x="0" y="39481"/>
                <a:ext cx="425808" cy="3858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431" y="0"/>
                    </a:moveTo>
                    <a:lnTo>
                      <a:pt x="9620" y="41"/>
                    </a:lnTo>
                    <a:lnTo>
                      <a:pt x="8810" y="163"/>
                    </a:lnTo>
                    <a:lnTo>
                      <a:pt x="8036" y="325"/>
                    </a:lnTo>
                    <a:lnTo>
                      <a:pt x="7261" y="569"/>
                    </a:lnTo>
                    <a:lnTo>
                      <a:pt x="6487" y="854"/>
                    </a:lnTo>
                    <a:lnTo>
                      <a:pt x="5824" y="1180"/>
                    </a:lnTo>
                    <a:lnTo>
                      <a:pt x="5161" y="1586"/>
                    </a:lnTo>
                    <a:lnTo>
                      <a:pt x="4534" y="2034"/>
                    </a:lnTo>
                    <a:lnTo>
                      <a:pt x="3981" y="2522"/>
                    </a:lnTo>
                    <a:lnTo>
                      <a:pt x="3428" y="3091"/>
                    </a:lnTo>
                    <a:lnTo>
                      <a:pt x="2912" y="3661"/>
                    </a:lnTo>
                    <a:lnTo>
                      <a:pt x="2433" y="4271"/>
                    </a:lnTo>
                    <a:lnTo>
                      <a:pt x="1991" y="4922"/>
                    </a:lnTo>
                    <a:lnTo>
                      <a:pt x="1585" y="5613"/>
                    </a:lnTo>
                    <a:lnTo>
                      <a:pt x="1253" y="6346"/>
                    </a:lnTo>
                    <a:lnTo>
                      <a:pt x="922" y="7078"/>
                    </a:lnTo>
                    <a:lnTo>
                      <a:pt x="664" y="7851"/>
                    </a:lnTo>
                    <a:lnTo>
                      <a:pt x="442" y="8624"/>
                    </a:lnTo>
                    <a:lnTo>
                      <a:pt x="258" y="9396"/>
                    </a:lnTo>
                    <a:lnTo>
                      <a:pt x="111" y="10210"/>
                    </a:lnTo>
                    <a:lnTo>
                      <a:pt x="37" y="11023"/>
                    </a:lnTo>
                    <a:lnTo>
                      <a:pt x="0" y="11959"/>
                    </a:lnTo>
                    <a:lnTo>
                      <a:pt x="37" y="12814"/>
                    </a:lnTo>
                    <a:lnTo>
                      <a:pt x="111" y="13668"/>
                    </a:lnTo>
                    <a:lnTo>
                      <a:pt x="295" y="14481"/>
                    </a:lnTo>
                    <a:lnTo>
                      <a:pt x="516" y="15213"/>
                    </a:lnTo>
                    <a:lnTo>
                      <a:pt x="811" y="15946"/>
                    </a:lnTo>
                    <a:lnTo>
                      <a:pt x="1143" y="16637"/>
                    </a:lnTo>
                    <a:lnTo>
                      <a:pt x="1548" y="17329"/>
                    </a:lnTo>
                    <a:lnTo>
                      <a:pt x="2028" y="17939"/>
                    </a:lnTo>
                    <a:lnTo>
                      <a:pt x="2507" y="18508"/>
                    </a:lnTo>
                    <a:lnTo>
                      <a:pt x="3060" y="19037"/>
                    </a:lnTo>
                    <a:lnTo>
                      <a:pt x="3686" y="19525"/>
                    </a:lnTo>
                    <a:lnTo>
                      <a:pt x="4313" y="19932"/>
                    </a:lnTo>
                    <a:lnTo>
                      <a:pt x="5013" y="20339"/>
                    </a:lnTo>
                    <a:lnTo>
                      <a:pt x="6487" y="20989"/>
                    </a:lnTo>
                    <a:lnTo>
                      <a:pt x="7335" y="21234"/>
                    </a:lnTo>
                    <a:lnTo>
                      <a:pt x="8146" y="21437"/>
                    </a:lnTo>
                    <a:lnTo>
                      <a:pt x="8994" y="21559"/>
                    </a:lnTo>
                    <a:lnTo>
                      <a:pt x="9879" y="21600"/>
                    </a:lnTo>
                    <a:lnTo>
                      <a:pt x="10726" y="21559"/>
                    </a:lnTo>
                    <a:lnTo>
                      <a:pt x="11574" y="21478"/>
                    </a:lnTo>
                    <a:lnTo>
                      <a:pt x="12422" y="21315"/>
                    </a:lnTo>
                    <a:lnTo>
                      <a:pt x="13233" y="21071"/>
                    </a:lnTo>
                    <a:lnTo>
                      <a:pt x="13638" y="20908"/>
                    </a:lnTo>
                    <a:lnTo>
                      <a:pt x="14044" y="20746"/>
                    </a:lnTo>
                    <a:lnTo>
                      <a:pt x="14818" y="20339"/>
                    </a:lnTo>
                    <a:lnTo>
                      <a:pt x="15555" y="19850"/>
                    </a:lnTo>
                    <a:lnTo>
                      <a:pt x="16219" y="19322"/>
                    </a:lnTo>
                    <a:lnTo>
                      <a:pt x="16919" y="18752"/>
                    </a:lnTo>
                    <a:lnTo>
                      <a:pt x="17545" y="18143"/>
                    </a:lnTo>
                    <a:lnTo>
                      <a:pt x="18799" y="16840"/>
                    </a:lnTo>
                    <a:lnTo>
                      <a:pt x="19130" y="16515"/>
                    </a:lnTo>
                    <a:lnTo>
                      <a:pt x="19462" y="16108"/>
                    </a:lnTo>
                    <a:lnTo>
                      <a:pt x="19757" y="15742"/>
                    </a:lnTo>
                    <a:lnTo>
                      <a:pt x="20015" y="15336"/>
                    </a:lnTo>
                    <a:lnTo>
                      <a:pt x="20273" y="14929"/>
                    </a:lnTo>
                    <a:lnTo>
                      <a:pt x="20494" y="14522"/>
                    </a:lnTo>
                    <a:lnTo>
                      <a:pt x="20863" y="13627"/>
                    </a:lnTo>
                    <a:lnTo>
                      <a:pt x="21195" y="12732"/>
                    </a:lnTo>
                    <a:lnTo>
                      <a:pt x="21416" y="11837"/>
                    </a:lnTo>
                    <a:lnTo>
                      <a:pt x="21563" y="10901"/>
                    </a:lnTo>
                    <a:lnTo>
                      <a:pt x="21600" y="9966"/>
                    </a:lnTo>
                    <a:lnTo>
                      <a:pt x="21600" y="9478"/>
                    </a:lnTo>
                    <a:lnTo>
                      <a:pt x="21563" y="9030"/>
                    </a:lnTo>
                    <a:lnTo>
                      <a:pt x="21490" y="8542"/>
                    </a:lnTo>
                    <a:lnTo>
                      <a:pt x="21416" y="8095"/>
                    </a:lnTo>
                    <a:lnTo>
                      <a:pt x="21342" y="7647"/>
                    </a:lnTo>
                    <a:lnTo>
                      <a:pt x="21195" y="7200"/>
                    </a:lnTo>
                    <a:lnTo>
                      <a:pt x="20900" y="6305"/>
                    </a:lnTo>
                    <a:lnTo>
                      <a:pt x="20715" y="5858"/>
                    </a:lnTo>
                    <a:lnTo>
                      <a:pt x="20494" y="5451"/>
                    </a:lnTo>
                    <a:lnTo>
                      <a:pt x="20236" y="5044"/>
                    </a:lnTo>
                    <a:lnTo>
                      <a:pt x="19978" y="4637"/>
                    </a:lnTo>
                    <a:lnTo>
                      <a:pt x="19389" y="3905"/>
                    </a:lnTo>
                    <a:lnTo>
                      <a:pt x="19057" y="3539"/>
                    </a:lnTo>
                    <a:lnTo>
                      <a:pt x="18688" y="3213"/>
                    </a:lnTo>
                    <a:lnTo>
                      <a:pt x="18061" y="2685"/>
                    </a:lnTo>
                    <a:lnTo>
                      <a:pt x="17398" y="2197"/>
                    </a:lnTo>
                    <a:lnTo>
                      <a:pt x="16697" y="1749"/>
                    </a:lnTo>
                    <a:lnTo>
                      <a:pt x="15960" y="1342"/>
                    </a:lnTo>
                    <a:lnTo>
                      <a:pt x="15223" y="976"/>
                    </a:lnTo>
                    <a:lnTo>
                      <a:pt x="14449" y="692"/>
                    </a:lnTo>
                    <a:lnTo>
                      <a:pt x="13675" y="447"/>
                    </a:lnTo>
                    <a:lnTo>
                      <a:pt x="12864" y="244"/>
                    </a:lnTo>
                    <a:lnTo>
                      <a:pt x="12053" y="122"/>
                    </a:lnTo>
                    <a:lnTo>
                      <a:pt x="11243" y="41"/>
                    </a:lnTo>
                    <a:lnTo>
                      <a:pt x="1043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24" name="Shape 24"/>
              <p:cNvSpPr/>
              <p:nvPr/>
            </p:nvSpPr>
            <p:spPr>
              <a:xfrm>
                <a:off x="31367" y="-1"/>
                <a:ext cx="499652" cy="7047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893" h="20960" extrusionOk="0">
                    <a:moveTo>
                      <a:pt x="6710" y="16241"/>
                    </a:moveTo>
                    <a:cubicBezTo>
                      <a:pt x="6678" y="17150"/>
                      <a:pt x="6661" y="18092"/>
                      <a:pt x="6629" y="19018"/>
                    </a:cubicBezTo>
                    <a:cubicBezTo>
                      <a:pt x="7508" y="19797"/>
                      <a:pt x="8647" y="19278"/>
                      <a:pt x="9494" y="19911"/>
                    </a:cubicBezTo>
                    <a:cubicBezTo>
                      <a:pt x="9949" y="20366"/>
                      <a:pt x="9233" y="20609"/>
                      <a:pt x="8859" y="20626"/>
                    </a:cubicBezTo>
                    <a:cubicBezTo>
                      <a:pt x="7215" y="20739"/>
                      <a:pt x="3080" y="21600"/>
                      <a:pt x="2169" y="20008"/>
                    </a:cubicBezTo>
                    <a:cubicBezTo>
                      <a:pt x="2690" y="19018"/>
                      <a:pt x="4106" y="18904"/>
                      <a:pt x="5131" y="18758"/>
                    </a:cubicBezTo>
                    <a:cubicBezTo>
                      <a:pt x="5343" y="17962"/>
                      <a:pt x="5440" y="17150"/>
                      <a:pt x="5506" y="16289"/>
                    </a:cubicBezTo>
                    <a:cubicBezTo>
                      <a:pt x="4627" y="16127"/>
                      <a:pt x="557" y="14730"/>
                      <a:pt x="899" y="13740"/>
                    </a:cubicBezTo>
                    <a:cubicBezTo>
                      <a:pt x="1176" y="13171"/>
                      <a:pt x="1697" y="13171"/>
                      <a:pt x="2201" y="13415"/>
                    </a:cubicBezTo>
                    <a:cubicBezTo>
                      <a:pt x="2608" y="13496"/>
                      <a:pt x="2624" y="13496"/>
                      <a:pt x="2836" y="12960"/>
                    </a:cubicBezTo>
                    <a:cubicBezTo>
                      <a:pt x="-3333" y="9663"/>
                      <a:pt x="1599" y="471"/>
                      <a:pt x="7768" y="2079"/>
                    </a:cubicBezTo>
                    <a:cubicBezTo>
                      <a:pt x="8615" y="1543"/>
                      <a:pt x="7736" y="487"/>
                      <a:pt x="8663" y="0"/>
                    </a:cubicBezTo>
                    <a:cubicBezTo>
                      <a:pt x="18267" y="2712"/>
                      <a:pt x="16102" y="15136"/>
                      <a:pt x="6710" y="16241"/>
                    </a:cubicBezTo>
                    <a:close/>
                    <a:moveTo>
                      <a:pt x="12814" y="3411"/>
                    </a:moveTo>
                    <a:cubicBezTo>
                      <a:pt x="12733" y="3346"/>
                      <a:pt x="12668" y="3297"/>
                      <a:pt x="12586" y="3232"/>
                    </a:cubicBezTo>
                    <a:cubicBezTo>
                      <a:pt x="12472" y="2680"/>
                      <a:pt x="11138" y="1559"/>
                      <a:pt x="10519" y="1608"/>
                    </a:cubicBezTo>
                    <a:cubicBezTo>
                      <a:pt x="11089" y="2209"/>
                      <a:pt x="11805" y="2972"/>
                      <a:pt x="12586" y="3216"/>
                    </a:cubicBezTo>
                    <a:cubicBezTo>
                      <a:pt x="12716" y="3346"/>
                      <a:pt x="13042" y="3411"/>
                      <a:pt x="12912" y="3638"/>
                    </a:cubicBezTo>
                    <a:cubicBezTo>
                      <a:pt x="14263" y="5895"/>
                      <a:pt x="14247" y="8364"/>
                      <a:pt x="13628" y="10865"/>
                    </a:cubicBezTo>
                    <a:cubicBezTo>
                      <a:pt x="11837" y="12830"/>
                      <a:pt x="10486" y="14259"/>
                      <a:pt x="7784" y="15250"/>
                    </a:cubicBezTo>
                    <a:cubicBezTo>
                      <a:pt x="9738" y="15282"/>
                      <a:pt x="12423" y="13593"/>
                      <a:pt x="12879" y="11677"/>
                    </a:cubicBezTo>
                    <a:cubicBezTo>
                      <a:pt x="13547" y="11531"/>
                      <a:pt x="13661" y="10849"/>
                      <a:pt x="13693" y="10280"/>
                    </a:cubicBezTo>
                    <a:cubicBezTo>
                      <a:pt x="14784" y="9355"/>
                      <a:pt x="14800" y="4758"/>
                      <a:pt x="13221" y="4336"/>
                    </a:cubicBezTo>
                    <a:cubicBezTo>
                      <a:pt x="13091" y="4271"/>
                      <a:pt x="12977" y="4190"/>
                      <a:pt x="13042" y="4011"/>
                    </a:cubicBezTo>
                    <a:cubicBezTo>
                      <a:pt x="12977" y="3817"/>
                      <a:pt x="12912" y="3605"/>
                      <a:pt x="12814" y="3411"/>
                    </a:cubicBezTo>
                    <a:close/>
                    <a:moveTo>
                      <a:pt x="11186" y="9030"/>
                    </a:moveTo>
                    <a:cubicBezTo>
                      <a:pt x="10438" y="9062"/>
                      <a:pt x="9787" y="9225"/>
                      <a:pt x="9152" y="9582"/>
                    </a:cubicBezTo>
                    <a:cubicBezTo>
                      <a:pt x="8077" y="9095"/>
                      <a:pt x="5945" y="7893"/>
                      <a:pt x="5603" y="9793"/>
                    </a:cubicBezTo>
                    <a:cubicBezTo>
                      <a:pt x="7019" y="11336"/>
                      <a:pt x="6547" y="11076"/>
                      <a:pt x="6450" y="13074"/>
                    </a:cubicBezTo>
                    <a:cubicBezTo>
                      <a:pt x="7670" y="13545"/>
                      <a:pt x="8631" y="10183"/>
                      <a:pt x="9412" y="9468"/>
                    </a:cubicBezTo>
                    <a:cubicBezTo>
                      <a:pt x="9884" y="9761"/>
                      <a:pt x="9917" y="10410"/>
                      <a:pt x="10389" y="10703"/>
                    </a:cubicBezTo>
                    <a:cubicBezTo>
                      <a:pt x="11121" y="10443"/>
                      <a:pt x="10080" y="9647"/>
                      <a:pt x="10568" y="9387"/>
                    </a:cubicBezTo>
                    <a:cubicBezTo>
                      <a:pt x="10682" y="9485"/>
                      <a:pt x="10796" y="9598"/>
                      <a:pt x="10893" y="9696"/>
                    </a:cubicBezTo>
                    <a:cubicBezTo>
                      <a:pt x="11317" y="9273"/>
                      <a:pt x="11089" y="8884"/>
                      <a:pt x="11431" y="8331"/>
                    </a:cubicBezTo>
                    <a:cubicBezTo>
                      <a:pt x="11024" y="8575"/>
                      <a:pt x="11154" y="8819"/>
                      <a:pt x="11186" y="9030"/>
                    </a:cubicBezTo>
                    <a:close/>
                    <a:moveTo>
                      <a:pt x="5896" y="13139"/>
                    </a:moveTo>
                    <a:cubicBezTo>
                      <a:pt x="6547" y="10410"/>
                      <a:pt x="5929" y="11466"/>
                      <a:pt x="5261" y="10085"/>
                    </a:cubicBezTo>
                    <a:cubicBezTo>
                      <a:pt x="4854" y="8039"/>
                      <a:pt x="7264" y="8007"/>
                      <a:pt x="8533" y="8819"/>
                    </a:cubicBezTo>
                    <a:cubicBezTo>
                      <a:pt x="9201" y="9306"/>
                      <a:pt x="9656" y="8640"/>
                      <a:pt x="10340" y="8494"/>
                    </a:cubicBezTo>
                    <a:cubicBezTo>
                      <a:pt x="10307" y="8202"/>
                      <a:pt x="10552" y="7877"/>
                      <a:pt x="10307" y="7584"/>
                    </a:cubicBezTo>
                    <a:cubicBezTo>
                      <a:pt x="9054" y="7146"/>
                      <a:pt x="8126" y="8705"/>
                      <a:pt x="6873" y="7731"/>
                    </a:cubicBezTo>
                    <a:cubicBezTo>
                      <a:pt x="6905" y="7292"/>
                      <a:pt x="6791" y="6837"/>
                      <a:pt x="6938" y="6399"/>
                    </a:cubicBezTo>
                    <a:cubicBezTo>
                      <a:pt x="7703" y="6529"/>
                      <a:pt x="7703" y="6529"/>
                      <a:pt x="8354" y="6334"/>
                    </a:cubicBezTo>
                    <a:cubicBezTo>
                      <a:pt x="8305" y="5116"/>
                      <a:pt x="9656" y="5506"/>
                      <a:pt x="9184" y="4758"/>
                    </a:cubicBezTo>
                    <a:cubicBezTo>
                      <a:pt x="7817" y="5635"/>
                      <a:pt x="8077" y="4158"/>
                      <a:pt x="8842" y="3524"/>
                    </a:cubicBezTo>
                    <a:cubicBezTo>
                      <a:pt x="7752" y="2192"/>
                      <a:pt x="5587" y="1916"/>
                      <a:pt x="4236" y="2972"/>
                    </a:cubicBezTo>
                    <a:cubicBezTo>
                      <a:pt x="4464" y="3492"/>
                      <a:pt x="5196" y="3086"/>
                      <a:pt x="5392" y="3719"/>
                    </a:cubicBezTo>
                    <a:cubicBezTo>
                      <a:pt x="4692" y="4206"/>
                      <a:pt x="3829" y="4288"/>
                      <a:pt x="3080" y="4564"/>
                    </a:cubicBezTo>
                    <a:cubicBezTo>
                      <a:pt x="3064" y="6383"/>
                      <a:pt x="1990" y="5132"/>
                      <a:pt x="1371" y="6204"/>
                    </a:cubicBezTo>
                    <a:cubicBezTo>
                      <a:pt x="1355" y="7178"/>
                      <a:pt x="2869" y="8153"/>
                      <a:pt x="2299" y="8949"/>
                    </a:cubicBezTo>
                    <a:cubicBezTo>
                      <a:pt x="1583" y="9355"/>
                      <a:pt x="1306" y="9874"/>
                      <a:pt x="1583" y="10686"/>
                    </a:cubicBezTo>
                    <a:cubicBezTo>
                      <a:pt x="1713" y="12733"/>
                      <a:pt x="4301" y="12960"/>
                      <a:pt x="5896" y="13139"/>
                    </a:cubicBezTo>
                    <a:close/>
                    <a:moveTo>
                      <a:pt x="3764" y="14016"/>
                    </a:moveTo>
                    <a:cubicBezTo>
                      <a:pt x="6319" y="15656"/>
                      <a:pt x="9363" y="14308"/>
                      <a:pt x="11398" y="12489"/>
                    </a:cubicBezTo>
                    <a:cubicBezTo>
                      <a:pt x="15191" y="9468"/>
                      <a:pt x="13709" y="3151"/>
                      <a:pt x="9266" y="1689"/>
                    </a:cubicBezTo>
                    <a:cubicBezTo>
                      <a:pt x="9135" y="1949"/>
                      <a:pt x="9021" y="2225"/>
                      <a:pt x="8908" y="2485"/>
                    </a:cubicBezTo>
                    <a:cubicBezTo>
                      <a:pt x="10242" y="3719"/>
                      <a:pt x="11414" y="5213"/>
                      <a:pt x="12049" y="6902"/>
                    </a:cubicBezTo>
                    <a:cubicBezTo>
                      <a:pt x="12375" y="10183"/>
                      <a:pt x="9510" y="13707"/>
                      <a:pt x="6140" y="13642"/>
                    </a:cubicBezTo>
                    <a:cubicBezTo>
                      <a:pt x="5343" y="13675"/>
                      <a:pt x="3992" y="12798"/>
                      <a:pt x="3764" y="14016"/>
                    </a:cubicBezTo>
                    <a:close/>
                    <a:moveTo>
                      <a:pt x="8956" y="6610"/>
                    </a:moveTo>
                    <a:cubicBezTo>
                      <a:pt x="8419" y="7048"/>
                      <a:pt x="7768" y="6691"/>
                      <a:pt x="7182" y="6935"/>
                    </a:cubicBezTo>
                    <a:cubicBezTo>
                      <a:pt x="7198" y="7065"/>
                      <a:pt x="7198" y="7227"/>
                      <a:pt x="7215" y="7357"/>
                    </a:cubicBezTo>
                    <a:cubicBezTo>
                      <a:pt x="8175" y="7617"/>
                      <a:pt x="8224" y="7617"/>
                      <a:pt x="8859" y="7065"/>
                    </a:cubicBezTo>
                    <a:cubicBezTo>
                      <a:pt x="9477" y="6626"/>
                      <a:pt x="9754" y="7357"/>
                      <a:pt x="10617" y="6577"/>
                    </a:cubicBezTo>
                    <a:cubicBezTo>
                      <a:pt x="12847" y="8543"/>
                      <a:pt x="10112" y="3492"/>
                      <a:pt x="9477" y="4011"/>
                    </a:cubicBezTo>
                    <a:cubicBezTo>
                      <a:pt x="9852" y="4499"/>
                      <a:pt x="9852" y="5035"/>
                      <a:pt x="9721" y="5571"/>
                    </a:cubicBezTo>
                    <a:cubicBezTo>
                      <a:pt x="9445" y="5717"/>
                      <a:pt x="9217" y="5830"/>
                      <a:pt x="8956" y="5960"/>
                    </a:cubicBezTo>
                    <a:cubicBezTo>
                      <a:pt x="8956" y="6188"/>
                      <a:pt x="8956" y="6399"/>
                      <a:pt x="8956" y="6610"/>
                    </a:cubicBezTo>
                    <a:close/>
                    <a:moveTo>
                      <a:pt x="7980" y="19992"/>
                    </a:moveTo>
                    <a:cubicBezTo>
                      <a:pt x="5685" y="19570"/>
                      <a:pt x="6140" y="20398"/>
                      <a:pt x="6010" y="17865"/>
                    </a:cubicBezTo>
                    <a:cubicBezTo>
                      <a:pt x="5620" y="18417"/>
                      <a:pt x="5913" y="19083"/>
                      <a:pt x="5473" y="19570"/>
                    </a:cubicBezTo>
                    <a:cubicBezTo>
                      <a:pt x="5261" y="19472"/>
                      <a:pt x="5050" y="19359"/>
                      <a:pt x="4854" y="19278"/>
                    </a:cubicBezTo>
                    <a:cubicBezTo>
                      <a:pt x="3406" y="19554"/>
                      <a:pt x="3145" y="19684"/>
                      <a:pt x="2966" y="20155"/>
                    </a:cubicBezTo>
                    <a:cubicBezTo>
                      <a:pt x="4578" y="20317"/>
                      <a:pt x="6531" y="20739"/>
                      <a:pt x="7980" y="19992"/>
                    </a:cubicBezTo>
                    <a:close/>
                    <a:moveTo>
                      <a:pt x="883" y="6448"/>
                    </a:moveTo>
                    <a:cubicBezTo>
                      <a:pt x="167" y="7747"/>
                      <a:pt x="248" y="9127"/>
                      <a:pt x="1013" y="10345"/>
                    </a:cubicBezTo>
                    <a:cubicBezTo>
                      <a:pt x="818" y="9436"/>
                      <a:pt x="1371" y="9014"/>
                      <a:pt x="2022" y="8478"/>
                    </a:cubicBezTo>
                    <a:cubicBezTo>
                      <a:pt x="1664" y="7812"/>
                      <a:pt x="1306" y="7195"/>
                      <a:pt x="883" y="6448"/>
                    </a:cubicBezTo>
                    <a:close/>
                    <a:moveTo>
                      <a:pt x="6661" y="15412"/>
                    </a:moveTo>
                    <a:cubicBezTo>
                      <a:pt x="5278" y="15120"/>
                      <a:pt x="3878" y="14909"/>
                      <a:pt x="2673" y="14113"/>
                    </a:cubicBezTo>
                    <a:cubicBezTo>
                      <a:pt x="2397" y="13951"/>
                      <a:pt x="2120" y="13772"/>
                      <a:pt x="1697" y="13918"/>
                    </a:cubicBezTo>
                    <a:cubicBezTo>
                      <a:pt x="2999" y="15104"/>
                      <a:pt x="4920" y="16078"/>
                      <a:pt x="6661" y="15412"/>
                    </a:cubicBezTo>
                    <a:close/>
                    <a:moveTo>
                      <a:pt x="9542" y="10459"/>
                    </a:moveTo>
                    <a:cubicBezTo>
                      <a:pt x="9233" y="11125"/>
                      <a:pt x="8143" y="11774"/>
                      <a:pt x="8484" y="12440"/>
                    </a:cubicBezTo>
                    <a:cubicBezTo>
                      <a:pt x="9087" y="12132"/>
                      <a:pt x="9640" y="11742"/>
                      <a:pt x="9998" y="11125"/>
                    </a:cubicBezTo>
                    <a:cubicBezTo>
                      <a:pt x="9933" y="10816"/>
                      <a:pt x="9819" y="10589"/>
                      <a:pt x="9542" y="10459"/>
                    </a:cubicBezTo>
                    <a:close/>
                    <a:moveTo>
                      <a:pt x="4431" y="3687"/>
                    </a:moveTo>
                    <a:cubicBezTo>
                      <a:pt x="3894" y="3037"/>
                      <a:pt x="3080" y="3313"/>
                      <a:pt x="2820" y="3979"/>
                    </a:cubicBezTo>
                    <a:cubicBezTo>
                      <a:pt x="3406" y="4141"/>
                      <a:pt x="3862" y="3898"/>
                      <a:pt x="4431" y="3687"/>
                    </a:cubicBezTo>
                    <a:close/>
                    <a:moveTo>
                      <a:pt x="2364" y="4125"/>
                    </a:moveTo>
                    <a:cubicBezTo>
                      <a:pt x="1957" y="4515"/>
                      <a:pt x="1599" y="4775"/>
                      <a:pt x="1534" y="5278"/>
                    </a:cubicBezTo>
                    <a:cubicBezTo>
                      <a:pt x="2722" y="5538"/>
                      <a:pt x="2559" y="5018"/>
                      <a:pt x="2364" y="4125"/>
                    </a:cubicBezTo>
                    <a:close/>
                    <a:moveTo>
                      <a:pt x="8777" y="731"/>
                    </a:moveTo>
                    <a:cubicBezTo>
                      <a:pt x="9005" y="958"/>
                      <a:pt x="9282" y="1007"/>
                      <a:pt x="9591" y="1072"/>
                    </a:cubicBezTo>
                    <a:cubicBezTo>
                      <a:pt x="9282" y="585"/>
                      <a:pt x="9282" y="585"/>
                      <a:pt x="8777" y="731"/>
                    </a:cubicBezTo>
                    <a:close/>
                  </a:path>
                </a:pathLst>
              </a:custGeom>
              <a:solidFill>
                <a:srgbClr val="273F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-1" y="4468005"/>
              <a:ext cx="612916" cy="585546"/>
              <a:chOff x="0" y="14"/>
              <a:chExt cx="612915" cy="585544"/>
            </a:xfrm>
          </p:grpSpPr>
          <p:sp>
            <p:nvSpPr>
              <p:cNvPr id="26" name="Shape 26"/>
              <p:cNvSpPr/>
              <p:nvPr/>
            </p:nvSpPr>
            <p:spPr>
              <a:xfrm>
                <a:off x="0" y="14"/>
                <a:ext cx="511424" cy="4634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431" y="0"/>
                    </a:moveTo>
                    <a:lnTo>
                      <a:pt x="9620" y="41"/>
                    </a:lnTo>
                    <a:lnTo>
                      <a:pt x="8810" y="163"/>
                    </a:lnTo>
                    <a:lnTo>
                      <a:pt x="8036" y="325"/>
                    </a:lnTo>
                    <a:lnTo>
                      <a:pt x="7261" y="569"/>
                    </a:lnTo>
                    <a:lnTo>
                      <a:pt x="6487" y="854"/>
                    </a:lnTo>
                    <a:lnTo>
                      <a:pt x="5824" y="1180"/>
                    </a:lnTo>
                    <a:lnTo>
                      <a:pt x="5161" y="1586"/>
                    </a:lnTo>
                    <a:lnTo>
                      <a:pt x="4534" y="2034"/>
                    </a:lnTo>
                    <a:lnTo>
                      <a:pt x="3981" y="2522"/>
                    </a:lnTo>
                    <a:lnTo>
                      <a:pt x="3428" y="3091"/>
                    </a:lnTo>
                    <a:lnTo>
                      <a:pt x="2912" y="3661"/>
                    </a:lnTo>
                    <a:lnTo>
                      <a:pt x="2433" y="4271"/>
                    </a:lnTo>
                    <a:lnTo>
                      <a:pt x="1991" y="4922"/>
                    </a:lnTo>
                    <a:lnTo>
                      <a:pt x="1585" y="5613"/>
                    </a:lnTo>
                    <a:lnTo>
                      <a:pt x="1253" y="6346"/>
                    </a:lnTo>
                    <a:lnTo>
                      <a:pt x="922" y="7078"/>
                    </a:lnTo>
                    <a:lnTo>
                      <a:pt x="664" y="7851"/>
                    </a:lnTo>
                    <a:lnTo>
                      <a:pt x="442" y="8624"/>
                    </a:lnTo>
                    <a:lnTo>
                      <a:pt x="258" y="9396"/>
                    </a:lnTo>
                    <a:lnTo>
                      <a:pt x="111" y="10210"/>
                    </a:lnTo>
                    <a:lnTo>
                      <a:pt x="37" y="11023"/>
                    </a:lnTo>
                    <a:lnTo>
                      <a:pt x="0" y="11959"/>
                    </a:lnTo>
                    <a:lnTo>
                      <a:pt x="37" y="12814"/>
                    </a:lnTo>
                    <a:lnTo>
                      <a:pt x="111" y="13668"/>
                    </a:lnTo>
                    <a:lnTo>
                      <a:pt x="295" y="14481"/>
                    </a:lnTo>
                    <a:lnTo>
                      <a:pt x="516" y="15213"/>
                    </a:lnTo>
                    <a:lnTo>
                      <a:pt x="811" y="15946"/>
                    </a:lnTo>
                    <a:lnTo>
                      <a:pt x="1143" y="16637"/>
                    </a:lnTo>
                    <a:lnTo>
                      <a:pt x="1548" y="17329"/>
                    </a:lnTo>
                    <a:lnTo>
                      <a:pt x="2028" y="17939"/>
                    </a:lnTo>
                    <a:lnTo>
                      <a:pt x="2507" y="18508"/>
                    </a:lnTo>
                    <a:lnTo>
                      <a:pt x="3060" y="19037"/>
                    </a:lnTo>
                    <a:lnTo>
                      <a:pt x="3686" y="19525"/>
                    </a:lnTo>
                    <a:lnTo>
                      <a:pt x="4313" y="19932"/>
                    </a:lnTo>
                    <a:lnTo>
                      <a:pt x="5013" y="20339"/>
                    </a:lnTo>
                    <a:lnTo>
                      <a:pt x="6487" y="20989"/>
                    </a:lnTo>
                    <a:lnTo>
                      <a:pt x="7335" y="21234"/>
                    </a:lnTo>
                    <a:lnTo>
                      <a:pt x="8146" y="21437"/>
                    </a:lnTo>
                    <a:lnTo>
                      <a:pt x="8994" y="21559"/>
                    </a:lnTo>
                    <a:lnTo>
                      <a:pt x="9879" y="21600"/>
                    </a:lnTo>
                    <a:lnTo>
                      <a:pt x="10726" y="21559"/>
                    </a:lnTo>
                    <a:lnTo>
                      <a:pt x="11574" y="21478"/>
                    </a:lnTo>
                    <a:lnTo>
                      <a:pt x="12422" y="21315"/>
                    </a:lnTo>
                    <a:lnTo>
                      <a:pt x="13233" y="21071"/>
                    </a:lnTo>
                    <a:lnTo>
                      <a:pt x="13638" y="20908"/>
                    </a:lnTo>
                    <a:lnTo>
                      <a:pt x="14044" y="20746"/>
                    </a:lnTo>
                    <a:lnTo>
                      <a:pt x="14818" y="20339"/>
                    </a:lnTo>
                    <a:lnTo>
                      <a:pt x="15555" y="19850"/>
                    </a:lnTo>
                    <a:lnTo>
                      <a:pt x="16219" y="19322"/>
                    </a:lnTo>
                    <a:lnTo>
                      <a:pt x="16919" y="18752"/>
                    </a:lnTo>
                    <a:lnTo>
                      <a:pt x="17545" y="18143"/>
                    </a:lnTo>
                    <a:lnTo>
                      <a:pt x="18799" y="16840"/>
                    </a:lnTo>
                    <a:lnTo>
                      <a:pt x="19130" y="16515"/>
                    </a:lnTo>
                    <a:lnTo>
                      <a:pt x="19462" y="16108"/>
                    </a:lnTo>
                    <a:lnTo>
                      <a:pt x="19757" y="15742"/>
                    </a:lnTo>
                    <a:lnTo>
                      <a:pt x="20015" y="15336"/>
                    </a:lnTo>
                    <a:lnTo>
                      <a:pt x="20273" y="14929"/>
                    </a:lnTo>
                    <a:lnTo>
                      <a:pt x="20494" y="14522"/>
                    </a:lnTo>
                    <a:lnTo>
                      <a:pt x="20863" y="13627"/>
                    </a:lnTo>
                    <a:lnTo>
                      <a:pt x="21195" y="12732"/>
                    </a:lnTo>
                    <a:lnTo>
                      <a:pt x="21416" y="11837"/>
                    </a:lnTo>
                    <a:lnTo>
                      <a:pt x="21563" y="10901"/>
                    </a:lnTo>
                    <a:lnTo>
                      <a:pt x="21600" y="9966"/>
                    </a:lnTo>
                    <a:lnTo>
                      <a:pt x="21600" y="9478"/>
                    </a:lnTo>
                    <a:lnTo>
                      <a:pt x="21563" y="9030"/>
                    </a:lnTo>
                    <a:lnTo>
                      <a:pt x="21490" y="8542"/>
                    </a:lnTo>
                    <a:lnTo>
                      <a:pt x="21416" y="8095"/>
                    </a:lnTo>
                    <a:lnTo>
                      <a:pt x="21342" y="7647"/>
                    </a:lnTo>
                    <a:lnTo>
                      <a:pt x="21195" y="7200"/>
                    </a:lnTo>
                    <a:lnTo>
                      <a:pt x="20900" y="6305"/>
                    </a:lnTo>
                    <a:lnTo>
                      <a:pt x="20715" y="5858"/>
                    </a:lnTo>
                    <a:lnTo>
                      <a:pt x="20494" y="5451"/>
                    </a:lnTo>
                    <a:lnTo>
                      <a:pt x="20236" y="5044"/>
                    </a:lnTo>
                    <a:lnTo>
                      <a:pt x="19978" y="4637"/>
                    </a:lnTo>
                    <a:lnTo>
                      <a:pt x="19389" y="3905"/>
                    </a:lnTo>
                    <a:lnTo>
                      <a:pt x="19057" y="3539"/>
                    </a:lnTo>
                    <a:lnTo>
                      <a:pt x="18688" y="3213"/>
                    </a:lnTo>
                    <a:lnTo>
                      <a:pt x="18061" y="2685"/>
                    </a:lnTo>
                    <a:lnTo>
                      <a:pt x="17398" y="2197"/>
                    </a:lnTo>
                    <a:lnTo>
                      <a:pt x="16697" y="1749"/>
                    </a:lnTo>
                    <a:lnTo>
                      <a:pt x="15960" y="1342"/>
                    </a:lnTo>
                    <a:lnTo>
                      <a:pt x="15223" y="976"/>
                    </a:lnTo>
                    <a:lnTo>
                      <a:pt x="14449" y="692"/>
                    </a:lnTo>
                    <a:lnTo>
                      <a:pt x="13675" y="447"/>
                    </a:lnTo>
                    <a:lnTo>
                      <a:pt x="12864" y="244"/>
                    </a:lnTo>
                    <a:lnTo>
                      <a:pt x="12053" y="122"/>
                    </a:lnTo>
                    <a:lnTo>
                      <a:pt x="11243" y="41"/>
                    </a:lnTo>
                    <a:lnTo>
                      <a:pt x="1043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27" name="Shape 27"/>
              <p:cNvSpPr/>
              <p:nvPr/>
            </p:nvSpPr>
            <p:spPr>
              <a:xfrm>
                <a:off x="11649" y="36023"/>
                <a:ext cx="601267" cy="5495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493" h="19850" extrusionOk="0">
                    <a:moveTo>
                      <a:pt x="8851" y="19814"/>
                    </a:moveTo>
                    <a:cubicBezTo>
                      <a:pt x="5004" y="20248"/>
                      <a:pt x="1292" y="16776"/>
                      <a:pt x="352" y="12554"/>
                    </a:cubicBezTo>
                    <a:cubicBezTo>
                      <a:pt x="-1227" y="7248"/>
                      <a:pt x="2787" y="2376"/>
                      <a:pt x="6718" y="482"/>
                    </a:cubicBezTo>
                    <a:cubicBezTo>
                      <a:pt x="10463" y="-1234"/>
                      <a:pt x="15855" y="1902"/>
                      <a:pt x="17870" y="5650"/>
                    </a:cubicBezTo>
                    <a:cubicBezTo>
                      <a:pt x="20373" y="12357"/>
                      <a:pt x="14914" y="20366"/>
                      <a:pt x="8851" y="19814"/>
                    </a:cubicBezTo>
                    <a:close/>
                    <a:moveTo>
                      <a:pt x="16224" y="4072"/>
                    </a:moveTo>
                    <a:lnTo>
                      <a:pt x="16174" y="4072"/>
                    </a:lnTo>
                    <a:lnTo>
                      <a:pt x="16224" y="4072"/>
                    </a:lnTo>
                    <a:cubicBezTo>
                      <a:pt x="15082" y="2553"/>
                      <a:pt x="13167" y="2534"/>
                      <a:pt x="12126" y="1015"/>
                    </a:cubicBezTo>
                    <a:cubicBezTo>
                      <a:pt x="9875" y="285"/>
                      <a:pt x="8767" y="5098"/>
                      <a:pt x="8313" y="7051"/>
                    </a:cubicBezTo>
                    <a:cubicBezTo>
                      <a:pt x="9153" y="7110"/>
                      <a:pt x="9892" y="7011"/>
                      <a:pt x="10665" y="7445"/>
                    </a:cubicBezTo>
                    <a:cubicBezTo>
                      <a:pt x="12563" y="7741"/>
                      <a:pt x="11538" y="4506"/>
                      <a:pt x="16224" y="4072"/>
                    </a:cubicBezTo>
                    <a:close/>
                    <a:moveTo>
                      <a:pt x="13167" y="18038"/>
                    </a:moveTo>
                    <a:cubicBezTo>
                      <a:pt x="10665" y="15632"/>
                      <a:pt x="9959" y="11588"/>
                      <a:pt x="10883" y="8156"/>
                    </a:cubicBezTo>
                    <a:cubicBezTo>
                      <a:pt x="9422" y="7505"/>
                      <a:pt x="9287" y="7485"/>
                      <a:pt x="8078" y="7781"/>
                    </a:cubicBezTo>
                    <a:cubicBezTo>
                      <a:pt x="7406" y="11470"/>
                      <a:pt x="7238" y="15868"/>
                      <a:pt x="8649" y="19321"/>
                    </a:cubicBezTo>
                    <a:cubicBezTo>
                      <a:pt x="10295" y="19538"/>
                      <a:pt x="12395" y="18946"/>
                      <a:pt x="13167" y="18038"/>
                    </a:cubicBezTo>
                    <a:close/>
                    <a:moveTo>
                      <a:pt x="5928" y="7603"/>
                    </a:moveTo>
                    <a:cubicBezTo>
                      <a:pt x="5492" y="10720"/>
                      <a:pt x="3426" y="12890"/>
                      <a:pt x="1595" y="14784"/>
                    </a:cubicBezTo>
                    <a:cubicBezTo>
                      <a:pt x="3140" y="16835"/>
                      <a:pt x="5156" y="19656"/>
                      <a:pt x="7742" y="19222"/>
                    </a:cubicBezTo>
                    <a:cubicBezTo>
                      <a:pt x="6953" y="15395"/>
                      <a:pt x="6835" y="11391"/>
                      <a:pt x="7406" y="7485"/>
                    </a:cubicBezTo>
                    <a:cubicBezTo>
                      <a:pt x="6869" y="7150"/>
                      <a:pt x="6415" y="7406"/>
                      <a:pt x="5928" y="7603"/>
                    </a:cubicBezTo>
                    <a:close/>
                    <a:moveTo>
                      <a:pt x="16779" y="13797"/>
                    </a:moveTo>
                    <a:cubicBezTo>
                      <a:pt x="15855" y="11095"/>
                      <a:pt x="14125" y="9241"/>
                      <a:pt x="11773" y="8215"/>
                    </a:cubicBezTo>
                    <a:cubicBezTo>
                      <a:pt x="10043" y="10976"/>
                      <a:pt x="11269" y="15375"/>
                      <a:pt x="13386" y="17407"/>
                    </a:cubicBezTo>
                    <a:cubicBezTo>
                      <a:pt x="14965" y="18117"/>
                      <a:pt x="15939" y="14981"/>
                      <a:pt x="16779" y="13797"/>
                    </a:cubicBezTo>
                    <a:close/>
                    <a:moveTo>
                      <a:pt x="17131" y="12732"/>
                    </a:moveTo>
                    <a:cubicBezTo>
                      <a:pt x="18374" y="10582"/>
                      <a:pt x="18223" y="7524"/>
                      <a:pt x="17131" y="5394"/>
                    </a:cubicBezTo>
                    <a:cubicBezTo>
                      <a:pt x="15636" y="3441"/>
                      <a:pt x="12748" y="5532"/>
                      <a:pt x="12126" y="7544"/>
                    </a:cubicBezTo>
                    <a:cubicBezTo>
                      <a:pt x="13957" y="9122"/>
                      <a:pt x="16073" y="10108"/>
                      <a:pt x="17131" y="12732"/>
                    </a:cubicBezTo>
                    <a:close/>
                    <a:moveTo>
                      <a:pt x="7675" y="6834"/>
                    </a:moveTo>
                    <a:cubicBezTo>
                      <a:pt x="8145" y="4506"/>
                      <a:pt x="9439" y="2553"/>
                      <a:pt x="10144" y="462"/>
                    </a:cubicBezTo>
                    <a:cubicBezTo>
                      <a:pt x="8868" y="-149"/>
                      <a:pt x="5659" y="1192"/>
                      <a:pt x="4568" y="2613"/>
                    </a:cubicBezTo>
                    <a:cubicBezTo>
                      <a:pt x="5710" y="3619"/>
                      <a:pt x="5659" y="5315"/>
                      <a:pt x="5878" y="6834"/>
                    </a:cubicBezTo>
                    <a:cubicBezTo>
                      <a:pt x="6466" y="6834"/>
                      <a:pt x="7020" y="6834"/>
                      <a:pt x="7675" y="6834"/>
                    </a:cubicBezTo>
                    <a:close/>
                    <a:moveTo>
                      <a:pt x="5139" y="7465"/>
                    </a:moveTo>
                    <a:cubicBezTo>
                      <a:pt x="3711" y="7130"/>
                      <a:pt x="2183" y="7919"/>
                      <a:pt x="923" y="8668"/>
                    </a:cubicBezTo>
                    <a:cubicBezTo>
                      <a:pt x="-51" y="10069"/>
                      <a:pt x="772" y="12495"/>
                      <a:pt x="1343" y="13955"/>
                    </a:cubicBezTo>
                    <a:cubicBezTo>
                      <a:pt x="3190" y="12890"/>
                      <a:pt x="5273" y="9970"/>
                      <a:pt x="5139" y="7465"/>
                    </a:cubicBezTo>
                    <a:close/>
                    <a:moveTo>
                      <a:pt x="3913" y="3125"/>
                    </a:moveTo>
                    <a:cubicBezTo>
                      <a:pt x="2603" y="4210"/>
                      <a:pt x="1242" y="6025"/>
                      <a:pt x="1007" y="7879"/>
                    </a:cubicBezTo>
                    <a:cubicBezTo>
                      <a:pt x="2351" y="7090"/>
                      <a:pt x="3745" y="6972"/>
                      <a:pt x="5122" y="6755"/>
                    </a:cubicBezTo>
                    <a:cubicBezTo>
                      <a:pt x="5307" y="5473"/>
                      <a:pt x="5172" y="3481"/>
                      <a:pt x="3913" y="3125"/>
                    </a:cubicBezTo>
                    <a:close/>
                  </a:path>
                </a:pathLst>
              </a:custGeom>
              <a:solidFill>
                <a:srgbClr val="273F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29" name="Shape 29"/>
            <p:cNvSpPr/>
            <p:nvPr/>
          </p:nvSpPr>
          <p:spPr>
            <a:xfrm rot="2001982">
              <a:off x="221642" y="2385519"/>
              <a:ext cx="321475" cy="709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2" h="14885" extrusionOk="0">
                  <a:moveTo>
                    <a:pt x="16698" y="9774"/>
                  </a:moveTo>
                  <a:cubicBezTo>
                    <a:pt x="17660" y="9694"/>
                    <a:pt x="18855" y="9476"/>
                    <a:pt x="19120" y="9900"/>
                  </a:cubicBezTo>
                  <a:cubicBezTo>
                    <a:pt x="19452" y="10529"/>
                    <a:pt x="20348" y="11261"/>
                    <a:pt x="17860" y="11433"/>
                  </a:cubicBezTo>
                  <a:cubicBezTo>
                    <a:pt x="18025" y="12554"/>
                    <a:pt x="19585" y="13629"/>
                    <a:pt x="18954" y="14762"/>
                  </a:cubicBezTo>
                  <a:cubicBezTo>
                    <a:pt x="13380" y="12314"/>
                    <a:pt x="13181" y="8161"/>
                    <a:pt x="8868" y="5209"/>
                  </a:cubicBezTo>
                  <a:cubicBezTo>
                    <a:pt x="6313" y="7120"/>
                    <a:pt x="-1152" y="21203"/>
                    <a:pt x="1801" y="11513"/>
                  </a:cubicBezTo>
                  <a:cubicBezTo>
                    <a:pt x="1635" y="11444"/>
                    <a:pt x="1568" y="11398"/>
                    <a:pt x="1469" y="11398"/>
                  </a:cubicBezTo>
                  <a:cubicBezTo>
                    <a:pt x="-1252" y="11227"/>
                    <a:pt x="672" y="10311"/>
                    <a:pt x="507" y="9659"/>
                  </a:cubicBezTo>
                  <a:cubicBezTo>
                    <a:pt x="1071" y="9568"/>
                    <a:pt x="1834" y="9591"/>
                    <a:pt x="2464" y="9625"/>
                  </a:cubicBezTo>
                  <a:cubicBezTo>
                    <a:pt x="4156" y="7497"/>
                    <a:pt x="4687" y="5175"/>
                    <a:pt x="5517" y="2955"/>
                  </a:cubicBezTo>
                  <a:cubicBezTo>
                    <a:pt x="5384" y="2383"/>
                    <a:pt x="6711" y="2555"/>
                    <a:pt x="7839" y="2463"/>
                  </a:cubicBezTo>
                  <a:cubicBezTo>
                    <a:pt x="7740" y="2154"/>
                    <a:pt x="5848" y="61"/>
                    <a:pt x="7507" y="72"/>
                  </a:cubicBezTo>
                  <a:cubicBezTo>
                    <a:pt x="11854" y="-397"/>
                    <a:pt x="10825" y="1536"/>
                    <a:pt x="9797" y="2372"/>
                  </a:cubicBezTo>
                  <a:cubicBezTo>
                    <a:pt x="11190" y="2600"/>
                    <a:pt x="12584" y="2520"/>
                    <a:pt x="12683" y="3241"/>
                  </a:cubicBezTo>
                  <a:cubicBezTo>
                    <a:pt x="13745" y="5426"/>
                    <a:pt x="15172" y="7611"/>
                    <a:pt x="16698" y="9774"/>
                  </a:cubicBezTo>
                  <a:close/>
                  <a:moveTo>
                    <a:pt x="16267" y="11707"/>
                  </a:moveTo>
                  <a:cubicBezTo>
                    <a:pt x="15371" y="9064"/>
                    <a:pt x="13248" y="6342"/>
                    <a:pt x="11389" y="3745"/>
                  </a:cubicBezTo>
                  <a:cubicBezTo>
                    <a:pt x="10494" y="3916"/>
                    <a:pt x="10328" y="4374"/>
                    <a:pt x="9730" y="4660"/>
                  </a:cubicBezTo>
                  <a:cubicBezTo>
                    <a:pt x="12352" y="6982"/>
                    <a:pt x="13513" y="9431"/>
                    <a:pt x="16267" y="11707"/>
                  </a:cubicBezTo>
                  <a:close/>
                  <a:moveTo>
                    <a:pt x="4057" y="9328"/>
                  </a:moveTo>
                  <a:cubicBezTo>
                    <a:pt x="5882" y="8000"/>
                    <a:pt x="5882" y="6547"/>
                    <a:pt x="7408" y="5197"/>
                  </a:cubicBezTo>
                  <a:cubicBezTo>
                    <a:pt x="8005" y="4683"/>
                    <a:pt x="7474" y="4156"/>
                    <a:pt x="6479" y="3756"/>
                  </a:cubicBezTo>
                  <a:cubicBezTo>
                    <a:pt x="5251" y="5632"/>
                    <a:pt x="4953" y="7440"/>
                    <a:pt x="4057" y="9328"/>
                  </a:cubicBezTo>
                  <a:close/>
                  <a:moveTo>
                    <a:pt x="8702" y="4339"/>
                  </a:moveTo>
                  <a:cubicBezTo>
                    <a:pt x="9565" y="3802"/>
                    <a:pt x="10759" y="3436"/>
                    <a:pt x="10660" y="2898"/>
                  </a:cubicBezTo>
                  <a:cubicBezTo>
                    <a:pt x="9166" y="2749"/>
                    <a:pt x="8768" y="2749"/>
                    <a:pt x="7408" y="2967"/>
                  </a:cubicBezTo>
                  <a:cubicBezTo>
                    <a:pt x="7607" y="3401"/>
                    <a:pt x="8072" y="3813"/>
                    <a:pt x="8702" y="4339"/>
                  </a:cubicBezTo>
                  <a:close/>
                  <a:moveTo>
                    <a:pt x="8967" y="1880"/>
                  </a:moveTo>
                  <a:cubicBezTo>
                    <a:pt x="9565" y="1319"/>
                    <a:pt x="9498" y="816"/>
                    <a:pt x="8768" y="392"/>
                  </a:cubicBezTo>
                  <a:cubicBezTo>
                    <a:pt x="7972" y="667"/>
                    <a:pt x="7740" y="1708"/>
                    <a:pt x="8967" y="1880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1054162" y="3865537"/>
              <a:ext cx="565302" cy="602474"/>
              <a:chOff x="10" y="0"/>
              <a:chExt cx="565301" cy="602473"/>
            </a:xfrm>
          </p:grpSpPr>
          <p:sp>
            <p:nvSpPr>
              <p:cNvPr id="30" name="Shape 30"/>
              <p:cNvSpPr/>
              <p:nvPr/>
            </p:nvSpPr>
            <p:spPr>
              <a:xfrm rot="6264782">
                <a:off x="36313" y="117517"/>
                <a:ext cx="380655" cy="3701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863" y="0"/>
                    </a:moveTo>
                    <a:lnTo>
                      <a:pt x="11820" y="88"/>
                    </a:lnTo>
                    <a:lnTo>
                      <a:pt x="10885" y="262"/>
                    </a:lnTo>
                    <a:lnTo>
                      <a:pt x="10036" y="438"/>
                    </a:lnTo>
                    <a:lnTo>
                      <a:pt x="9270" y="700"/>
                    </a:lnTo>
                    <a:lnTo>
                      <a:pt x="8419" y="1137"/>
                    </a:lnTo>
                    <a:lnTo>
                      <a:pt x="7570" y="1661"/>
                    </a:lnTo>
                    <a:lnTo>
                      <a:pt x="6719" y="2360"/>
                    </a:lnTo>
                    <a:lnTo>
                      <a:pt x="5358" y="3673"/>
                    </a:lnTo>
                    <a:lnTo>
                      <a:pt x="3998" y="5246"/>
                    </a:lnTo>
                    <a:lnTo>
                      <a:pt x="2722" y="7083"/>
                    </a:lnTo>
                    <a:lnTo>
                      <a:pt x="2126" y="8132"/>
                    </a:lnTo>
                    <a:lnTo>
                      <a:pt x="1531" y="9095"/>
                    </a:lnTo>
                    <a:lnTo>
                      <a:pt x="680" y="11194"/>
                    </a:lnTo>
                    <a:lnTo>
                      <a:pt x="340" y="12243"/>
                    </a:lnTo>
                    <a:lnTo>
                      <a:pt x="85" y="13204"/>
                    </a:lnTo>
                    <a:lnTo>
                      <a:pt x="0" y="14254"/>
                    </a:lnTo>
                    <a:lnTo>
                      <a:pt x="0" y="15303"/>
                    </a:lnTo>
                    <a:lnTo>
                      <a:pt x="171" y="16266"/>
                    </a:lnTo>
                    <a:lnTo>
                      <a:pt x="426" y="17227"/>
                    </a:lnTo>
                    <a:lnTo>
                      <a:pt x="596" y="17665"/>
                    </a:lnTo>
                    <a:lnTo>
                      <a:pt x="851" y="18189"/>
                    </a:lnTo>
                    <a:lnTo>
                      <a:pt x="2212" y="19588"/>
                    </a:lnTo>
                    <a:lnTo>
                      <a:pt x="3063" y="20025"/>
                    </a:lnTo>
                    <a:lnTo>
                      <a:pt x="3912" y="20463"/>
                    </a:lnTo>
                    <a:lnTo>
                      <a:pt x="4847" y="20813"/>
                    </a:lnTo>
                    <a:lnTo>
                      <a:pt x="6719" y="21424"/>
                    </a:lnTo>
                    <a:lnTo>
                      <a:pt x="7653" y="21600"/>
                    </a:lnTo>
                    <a:lnTo>
                      <a:pt x="8590" y="21600"/>
                    </a:lnTo>
                    <a:lnTo>
                      <a:pt x="9610" y="21512"/>
                    </a:lnTo>
                    <a:lnTo>
                      <a:pt x="10545" y="21250"/>
                    </a:lnTo>
                    <a:lnTo>
                      <a:pt x="11480" y="20813"/>
                    </a:lnTo>
                    <a:lnTo>
                      <a:pt x="12331" y="20375"/>
                    </a:lnTo>
                    <a:lnTo>
                      <a:pt x="13181" y="19763"/>
                    </a:lnTo>
                    <a:lnTo>
                      <a:pt x="13863" y="19150"/>
                    </a:lnTo>
                    <a:lnTo>
                      <a:pt x="15307" y="17751"/>
                    </a:lnTo>
                    <a:lnTo>
                      <a:pt x="16838" y="16002"/>
                    </a:lnTo>
                    <a:lnTo>
                      <a:pt x="18370" y="13992"/>
                    </a:lnTo>
                    <a:lnTo>
                      <a:pt x="19134" y="12942"/>
                    </a:lnTo>
                    <a:lnTo>
                      <a:pt x="19814" y="11805"/>
                    </a:lnTo>
                    <a:lnTo>
                      <a:pt x="20410" y="10668"/>
                    </a:lnTo>
                    <a:lnTo>
                      <a:pt x="20920" y="9531"/>
                    </a:lnTo>
                    <a:lnTo>
                      <a:pt x="21260" y="8396"/>
                    </a:lnTo>
                    <a:lnTo>
                      <a:pt x="21515" y="7259"/>
                    </a:lnTo>
                    <a:lnTo>
                      <a:pt x="21600" y="6121"/>
                    </a:lnTo>
                    <a:lnTo>
                      <a:pt x="21600" y="5072"/>
                    </a:lnTo>
                    <a:lnTo>
                      <a:pt x="21431" y="4547"/>
                    </a:lnTo>
                    <a:lnTo>
                      <a:pt x="21345" y="4023"/>
                    </a:lnTo>
                    <a:lnTo>
                      <a:pt x="21091" y="3498"/>
                    </a:lnTo>
                    <a:lnTo>
                      <a:pt x="20834" y="3061"/>
                    </a:lnTo>
                    <a:lnTo>
                      <a:pt x="20240" y="2186"/>
                    </a:lnTo>
                    <a:lnTo>
                      <a:pt x="19474" y="1575"/>
                    </a:lnTo>
                    <a:lnTo>
                      <a:pt x="18710" y="961"/>
                    </a:lnTo>
                    <a:lnTo>
                      <a:pt x="17773" y="612"/>
                    </a:lnTo>
                    <a:lnTo>
                      <a:pt x="16838" y="262"/>
                    </a:lnTo>
                    <a:lnTo>
                      <a:pt x="15818" y="88"/>
                    </a:lnTo>
                    <a:lnTo>
                      <a:pt x="1488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31" name="Shape 31"/>
              <p:cNvSpPr/>
              <p:nvPr/>
            </p:nvSpPr>
            <p:spPr>
              <a:xfrm rot="19625685">
                <a:off x="182622" y="24086"/>
                <a:ext cx="252373" cy="5543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171" h="20083" extrusionOk="0">
                    <a:moveTo>
                      <a:pt x="11916" y="7433"/>
                    </a:moveTo>
                    <a:cubicBezTo>
                      <a:pt x="10185" y="6938"/>
                      <a:pt x="8217" y="6701"/>
                      <a:pt x="6132" y="6839"/>
                    </a:cubicBezTo>
                    <a:cubicBezTo>
                      <a:pt x="8021" y="9195"/>
                      <a:pt x="14709" y="9829"/>
                      <a:pt x="15575" y="12620"/>
                    </a:cubicBezTo>
                    <a:cubicBezTo>
                      <a:pt x="15654" y="14363"/>
                      <a:pt x="19313" y="16956"/>
                      <a:pt x="16204" y="18283"/>
                    </a:cubicBezTo>
                    <a:cubicBezTo>
                      <a:pt x="13883" y="17946"/>
                      <a:pt x="16008" y="16461"/>
                      <a:pt x="14513" y="15808"/>
                    </a:cubicBezTo>
                    <a:cubicBezTo>
                      <a:pt x="12034" y="16521"/>
                      <a:pt x="3929" y="17392"/>
                      <a:pt x="3850" y="18817"/>
                    </a:cubicBezTo>
                    <a:cubicBezTo>
                      <a:pt x="3890" y="19312"/>
                      <a:pt x="4008" y="20223"/>
                      <a:pt x="2552" y="20065"/>
                    </a:cubicBezTo>
                    <a:cubicBezTo>
                      <a:pt x="-281" y="19431"/>
                      <a:pt x="1017" y="14264"/>
                      <a:pt x="2237" y="12937"/>
                    </a:cubicBezTo>
                    <a:cubicBezTo>
                      <a:pt x="3103" y="11650"/>
                      <a:pt x="7549" y="9255"/>
                      <a:pt x="6368" y="12304"/>
                    </a:cubicBezTo>
                    <a:cubicBezTo>
                      <a:pt x="7903" y="12066"/>
                      <a:pt x="8886" y="11591"/>
                      <a:pt x="9988" y="11155"/>
                    </a:cubicBezTo>
                    <a:cubicBezTo>
                      <a:pt x="8965" y="10264"/>
                      <a:pt x="6880" y="9948"/>
                      <a:pt x="5306" y="9354"/>
                    </a:cubicBezTo>
                    <a:cubicBezTo>
                      <a:pt x="34" y="7354"/>
                      <a:pt x="-635" y="3335"/>
                      <a:pt x="427" y="266"/>
                    </a:cubicBezTo>
                    <a:cubicBezTo>
                      <a:pt x="1411" y="-31"/>
                      <a:pt x="2276" y="-51"/>
                      <a:pt x="3339" y="68"/>
                    </a:cubicBezTo>
                    <a:cubicBezTo>
                      <a:pt x="3457" y="425"/>
                      <a:pt x="3535" y="741"/>
                      <a:pt x="3614" y="1118"/>
                    </a:cubicBezTo>
                    <a:cubicBezTo>
                      <a:pt x="7313" y="1533"/>
                      <a:pt x="11050" y="2127"/>
                      <a:pt x="14827" y="2167"/>
                    </a:cubicBezTo>
                    <a:cubicBezTo>
                      <a:pt x="15378" y="1632"/>
                      <a:pt x="14867" y="1098"/>
                      <a:pt x="14985" y="524"/>
                    </a:cubicBezTo>
                    <a:cubicBezTo>
                      <a:pt x="20965" y="-1377"/>
                      <a:pt x="17227" y="6958"/>
                      <a:pt x="14276" y="7512"/>
                    </a:cubicBezTo>
                    <a:cubicBezTo>
                      <a:pt x="13372" y="7790"/>
                      <a:pt x="12978" y="8344"/>
                      <a:pt x="11995" y="8542"/>
                    </a:cubicBezTo>
                    <a:cubicBezTo>
                      <a:pt x="10106" y="8780"/>
                      <a:pt x="10893" y="7809"/>
                      <a:pt x="11916" y="7433"/>
                    </a:cubicBezTo>
                    <a:close/>
                    <a:moveTo>
                      <a:pt x="3693" y="2009"/>
                    </a:moveTo>
                    <a:cubicBezTo>
                      <a:pt x="3181" y="4464"/>
                      <a:pt x="9398" y="3830"/>
                      <a:pt x="12545" y="4444"/>
                    </a:cubicBezTo>
                    <a:cubicBezTo>
                      <a:pt x="14670" y="4741"/>
                      <a:pt x="14552" y="4701"/>
                      <a:pt x="14945" y="3573"/>
                    </a:cubicBezTo>
                    <a:cubicBezTo>
                      <a:pt x="15221" y="2543"/>
                      <a:pt x="12152" y="2840"/>
                      <a:pt x="10854" y="2563"/>
                    </a:cubicBezTo>
                    <a:cubicBezTo>
                      <a:pt x="8454" y="2424"/>
                      <a:pt x="6093" y="1811"/>
                      <a:pt x="3693" y="2009"/>
                    </a:cubicBezTo>
                    <a:close/>
                    <a:moveTo>
                      <a:pt x="13450" y="13610"/>
                    </a:moveTo>
                    <a:cubicBezTo>
                      <a:pt x="10499" y="13907"/>
                      <a:pt x="7942" y="14937"/>
                      <a:pt x="5149" y="15511"/>
                    </a:cubicBezTo>
                    <a:cubicBezTo>
                      <a:pt x="3654" y="15808"/>
                      <a:pt x="3811" y="16560"/>
                      <a:pt x="4047" y="17253"/>
                    </a:cubicBezTo>
                    <a:cubicBezTo>
                      <a:pt x="7588" y="16758"/>
                      <a:pt x="11208" y="15986"/>
                      <a:pt x="14237" y="14957"/>
                    </a:cubicBezTo>
                    <a:cubicBezTo>
                      <a:pt x="14395" y="14422"/>
                      <a:pt x="14001" y="13987"/>
                      <a:pt x="13450" y="13610"/>
                    </a:cubicBezTo>
                    <a:close/>
                    <a:moveTo>
                      <a:pt x="4834" y="5790"/>
                    </a:moveTo>
                    <a:cubicBezTo>
                      <a:pt x="7470" y="6206"/>
                      <a:pt x="10735" y="6839"/>
                      <a:pt x="13293" y="6483"/>
                    </a:cubicBezTo>
                    <a:cubicBezTo>
                      <a:pt x="14434" y="5830"/>
                      <a:pt x="14119" y="5236"/>
                      <a:pt x="12467" y="5018"/>
                    </a:cubicBezTo>
                    <a:cubicBezTo>
                      <a:pt x="9791" y="4800"/>
                      <a:pt x="7116" y="4305"/>
                      <a:pt x="4401" y="4246"/>
                    </a:cubicBezTo>
                    <a:cubicBezTo>
                      <a:pt x="4283" y="5018"/>
                      <a:pt x="4283" y="5018"/>
                      <a:pt x="4834" y="5790"/>
                    </a:cubicBezTo>
                    <a:close/>
                    <a:moveTo>
                      <a:pt x="4480" y="14877"/>
                    </a:moveTo>
                    <a:cubicBezTo>
                      <a:pt x="7627" y="14363"/>
                      <a:pt x="10067" y="13610"/>
                      <a:pt x="12742" y="12917"/>
                    </a:cubicBezTo>
                    <a:cubicBezTo>
                      <a:pt x="12545" y="11769"/>
                      <a:pt x="10775" y="11413"/>
                      <a:pt x="9201" y="12205"/>
                    </a:cubicBezTo>
                    <a:cubicBezTo>
                      <a:pt x="7037" y="12957"/>
                      <a:pt x="4519" y="13254"/>
                      <a:pt x="4480" y="14877"/>
                    </a:cubicBezTo>
                    <a:close/>
                    <a:moveTo>
                      <a:pt x="6526" y="8859"/>
                    </a:moveTo>
                    <a:cubicBezTo>
                      <a:pt x="6565" y="8819"/>
                      <a:pt x="6644" y="8799"/>
                      <a:pt x="6683" y="8760"/>
                    </a:cubicBezTo>
                    <a:cubicBezTo>
                      <a:pt x="2513" y="6780"/>
                      <a:pt x="3260" y="4147"/>
                      <a:pt x="1726" y="1652"/>
                    </a:cubicBezTo>
                    <a:cubicBezTo>
                      <a:pt x="1175" y="4107"/>
                      <a:pt x="2198" y="7394"/>
                      <a:pt x="6526" y="8859"/>
                    </a:cubicBezTo>
                    <a:close/>
                  </a:path>
                </a:pathLst>
              </a:custGeom>
              <a:solidFill>
                <a:srgbClr val="273F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33" name="Shape 33"/>
            <p:cNvSpPr/>
            <p:nvPr/>
          </p:nvSpPr>
          <p:spPr>
            <a:xfrm>
              <a:off x="4186501" y="4817833"/>
              <a:ext cx="376856" cy="254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4" h="20272" extrusionOk="0">
                  <a:moveTo>
                    <a:pt x="20954" y="9030"/>
                  </a:moveTo>
                  <a:cubicBezTo>
                    <a:pt x="17832" y="11677"/>
                    <a:pt x="10455" y="17531"/>
                    <a:pt x="10409" y="18557"/>
                  </a:cubicBezTo>
                  <a:cubicBezTo>
                    <a:pt x="10386" y="19053"/>
                    <a:pt x="9946" y="19417"/>
                    <a:pt x="9599" y="19218"/>
                  </a:cubicBezTo>
                  <a:cubicBezTo>
                    <a:pt x="6894" y="19086"/>
                    <a:pt x="3864" y="19715"/>
                    <a:pt x="1158" y="20078"/>
                  </a:cubicBezTo>
                  <a:cubicBezTo>
                    <a:pt x="349" y="20740"/>
                    <a:pt x="-345" y="19582"/>
                    <a:pt x="187" y="18491"/>
                  </a:cubicBezTo>
                  <a:cubicBezTo>
                    <a:pt x="1251" y="15381"/>
                    <a:pt x="1713" y="11147"/>
                    <a:pt x="3540" y="8865"/>
                  </a:cubicBezTo>
                  <a:cubicBezTo>
                    <a:pt x="7217" y="5855"/>
                    <a:pt x="10733" y="2481"/>
                    <a:pt x="14595" y="0"/>
                  </a:cubicBezTo>
                  <a:cubicBezTo>
                    <a:pt x="21255" y="959"/>
                    <a:pt x="20769" y="-860"/>
                    <a:pt x="20954" y="9030"/>
                  </a:cubicBezTo>
                  <a:close/>
                  <a:moveTo>
                    <a:pt x="10663" y="10387"/>
                  </a:moveTo>
                  <a:cubicBezTo>
                    <a:pt x="8142" y="10883"/>
                    <a:pt x="5645" y="10850"/>
                    <a:pt x="3147" y="11511"/>
                  </a:cubicBezTo>
                  <a:cubicBezTo>
                    <a:pt x="2569" y="13992"/>
                    <a:pt x="1019" y="16175"/>
                    <a:pt x="1181" y="18722"/>
                  </a:cubicBezTo>
                  <a:cubicBezTo>
                    <a:pt x="3586" y="18689"/>
                    <a:pt x="6015" y="18722"/>
                    <a:pt x="8374" y="17895"/>
                  </a:cubicBezTo>
                  <a:cubicBezTo>
                    <a:pt x="10409" y="16837"/>
                    <a:pt x="10039" y="13033"/>
                    <a:pt x="10663" y="10387"/>
                  </a:cubicBezTo>
                  <a:close/>
                  <a:moveTo>
                    <a:pt x="14502" y="7641"/>
                  </a:moveTo>
                  <a:cubicBezTo>
                    <a:pt x="13646" y="7906"/>
                    <a:pt x="12398" y="8799"/>
                    <a:pt x="11658" y="9692"/>
                  </a:cubicBezTo>
                  <a:cubicBezTo>
                    <a:pt x="11449" y="11743"/>
                    <a:pt x="10524" y="14290"/>
                    <a:pt x="10640" y="16671"/>
                  </a:cubicBezTo>
                  <a:cubicBezTo>
                    <a:pt x="11935" y="15811"/>
                    <a:pt x="13184" y="14191"/>
                    <a:pt x="14294" y="13066"/>
                  </a:cubicBezTo>
                  <a:cubicBezTo>
                    <a:pt x="14201" y="11147"/>
                    <a:pt x="14479" y="9460"/>
                    <a:pt x="14502" y="7641"/>
                  </a:cubicBezTo>
                  <a:close/>
                  <a:moveTo>
                    <a:pt x="4211" y="9692"/>
                  </a:moveTo>
                  <a:cubicBezTo>
                    <a:pt x="6107" y="10783"/>
                    <a:pt x="11010" y="9361"/>
                    <a:pt x="12606" y="7079"/>
                  </a:cubicBezTo>
                  <a:cubicBezTo>
                    <a:pt x="9715" y="5061"/>
                    <a:pt x="6570" y="6847"/>
                    <a:pt x="4211" y="9692"/>
                  </a:cubicBezTo>
                  <a:close/>
                  <a:moveTo>
                    <a:pt x="15196" y="12074"/>
                  </a:moveTo>
                  <a:cubicBezTo>
                    <a:pt x="15797" y="11842"/>
                    <a:pt x="15843" y="11776"/>
                    <a:pt x="15843" y="11214"/>
                  </a:cubicBezTo>
                  <a:cubicBezTo>
                    <a:pt x="15728" y="9957"/>
                    <a:pt x="16052" y="8501"/>
                    <a:pt x="15635" y="7343"/>
                  </a:cubicBezTo>
                  <a:cubicBezTo>
                    <a:pt x="15127" y="8666"/>
                    <a:pt x="14941" y="10651"/>
                    <a:pt x="15196" y="12074"/>
                  </a:cubicBezTo>
                  <a:close/>
                  <a:moveTo>
                    <a:pt x="18434" y="4432"/>
                  </a:moveTo>
                  <a:cubicBezTo>
                    <a:pt x="18572" y="6285"/>
                    <a:pt x="18156" y="7707"/>
                    <a:pt x="18480" y="9626"/>
                  </a:cubicBezTo>
                  <a:cubicBezTo>
                    <a:pt x="19174" y="8203"/>
                    <a:pt x="18850" y="5789"/>
                    <a:pt x="18434" y="4432"/>
                  </a:cubicBezTo>
                  <a:close/>
                  <a:moveTo>
                    <a:pt x="17578" y="9923"/>
                  </a:moveTo>
                  <a:cubicBezTo>
                    <a:pt x="17509" y="8303"/>
                    <a:pt x="18133" y="6516"/>
                    <a:pt x="17532" y="5293"/>
                  </a:cubicBezTo>
                  <a:cubicBezTo>
                    <a:pt x="17231" y="6549"/>
                    <a:pt x="17231" y="7707"/>
                    <a:pt x="17578" y="9923"/>
                  </a:cubicBezTo>
                  <a:close/>
                  <a:moveTo>
                    <a:pt x="16514" y="8766"/>
                  </a:moveTo>
                  <a:cubicBezTo>
                    <a:pt x="16213" y="9527"/>
                    <a:pt x="16028" y="10585"/>
                    <a:pt x="16676" y="11048"/>
                  </a:cubicBezTo>
                  <a:cubicBezTo>
                    <a:pt x="16838" y="10155"/>
                    <a:pt x="16792" y="9460"/>
                    <a:pt x="16514" y="8766"/>
                  </a:cubicBezTo>
                  <a:close/>
                  <a:moveTo>
                    <a:pt x="14872" y="3473"/>
                  </a:moveTo>
                  <a:cubicBezTo>
                    <a:pt x="15011" y="4201"/>
                    <a:pt x="15936" y="4135"/>
                    <a:pt x="16514" y="3903"/>
                  </a:cubicBezTo>
                  <a:cubicBezTo>
                    <a:pt x="15936" y="3275"/>
                    <a:pt x="15404" y="3539"/>
                    <a:pt x="14872" y="3473"/>
                  </a:cubicBezTo>
                  <a:close/>
                  <a:moveTo>
                    <a:pt x="18040" y="2547"/>
                  </a:moveTo>
                  <a:cubicBezTo>
                    <a:pt x="17462" y="1952"/>
                    <a:pt x="17162" y="1885"/>
                    <a:pt x="16121" y="2117"/>
                  </a:cubicBezTo>
                  <a:cubicBezTo>
                    <a:pt x="16907" y="2216"/>
                    <a:pt x="17439" y="2779"/>
                    <a:pt x="18040" y="2547"/>
                  </a:cubicBezTo>
                  <a:close/>
                  <a:moveTo>
                    <a:pt x="12236" y="4664"/>
                  </a:moveTo>
                  <a:cubicBezTo>
                    <a:pt x="11704" y="3969"/>
                    <a:pt x="11126" y="3804"/>
                    <a:pt x="10686" y="4631"/>
                  </a:cubicBezTo>
                  <a:cubicBezTo>
                    <a:pt x="11241" y="4829"/>
                    <a:pt x="11681" y="4829"/>
                    <a:pt x="12236" y="4664"/>
                  </a:cubicBezTo>
                  <a:close/>
                  <a:moveTo>
                    <a:pt x="19659" y="3407"/>
                  </a:moveTo>
                  <a:cubicBezTo>
                    <a:pt x="19220" y="3969"/>
                    <a:pt x="19243" y="4234"/>
                    <a:pt x="19682" y="4796"/>
                  </a:cubicBezTo>
                  <a:cubicBezTo>
                    <a:pt x="19798" y="4333"/>
                    <a:pt x="19844" y="3870"/>
                    <a:pt x="19659" y="3407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4" name="Shape 34"/>
            <p:cNvSpPr/>
            <p:nvPr/>
          </p:nvSpPr>
          <p:spPr>
            <a:xfrm>
              <a:off x="8177124" y="995652"/>
              <a:ext cx="485247" cy="32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2" h="17317" extrusionOk="0">
                  <a:moveTo>
                    <a:pt x="42" y="2249"/>
                  </a:moveTo>
                  <a:cubicBezTo>
                    <a:pt x="-948" y="-2824"/>
                    <a:pt x="16014" y="2275"/>
                    <a:pt x="18498" y="2249"/>
                  </a:cubicBezTo>
                  <a:cubicBezTo>
                    <a:pt x="20652" y="3243"/>
                    <a:pt x="14364" y="7322"/>
                    <a:pt x="15956" y="14644"/>
                  </a:cubicBezTo>
                  <a:cubicBezTo>
                    <a:pt x="15043" y="14827"/>
                    <a:pt x="14092" y="13651"/>
                    <a:pt x="13239" y="13337"/>
                  </a:cubicBezTo>
                  <a:cubicBezTo>
                    <a:pt x="12171" y="13546"/>
                    <a:pt x="10483" y="18776"/>
                    <a:pt x="10017" y="16919"/>
                  </a:cubicBezTo>
                  <a:cubicBezTo>
                    <a:pt x="6970" y="11820"/>
                    <a:pt x="3477" y="6982"/>
                    <a:pt x="42" y="2249"/>
                  </a:cubicBezTo>
                  <a:close/>
                  <a:moveTo>
                    <a:pt x="18071" y="3243"/>
                  </a:moveTo>
                  <a:cubicBezTo>
                    <a:pt x="12792" y="2092"/>
                    <a:pt x="7513" y="549"/>
                    <a:pt x="2138" y="1177"/>
                  </a:cubicBezTo>
                  <a:cubicBezTo>
                    <a:pt x="6640" y="3452"/>
                    <a:pt x="11123" y="5544"/>
                    <a:pt x="15703" y="7662"/>
                  </a:cubicBezTo>
                  <a:cubicBezTo>
                    <a:pt x="16577" y="6355"/>
                    <a:pt x="17392" y="4969"/>
                    <a:pt x="18071" y="3243"/>
                  </a:cubicBezTo>
                  <a:close/>
                  <a:moveTo>
                    <a:pt x="13568" y="11009"/>
                  </a:moveTo>
                  <a:cubicBezTo>
                    <a:pt x="9765" y="8211"/>
                    <a:pt x="5670" y="4681"/>
                    <a:pt x="1750" y="3086"/>
                  </a:cubicBezTo>
                  <a:cubicBezTo>
                    <a:pt x="4719" y="7191"/>
                    <a:pt x="7300" y="11925"/>
                    <a:pt x="10541" y="15612"/>
                  </a:cubicBezTo>
                  <a:cubicBezTo>
                    <a:pt x="11628" y="14174"/>
                    <a:pt x="12676" y="12814"/>
                    <a:pt x="13568" y="11009"/>
                  </a:cubicBezTo>
                  <a:close/>
                  <a:moveTo>
                    <a:pt x="15102" y="8525"/>
                  </a:moveTo>
                  <a:cubicBezTo>
                    <a:pt x="11628" y="6904"/>
                    <a:pt x="8057" y="4132"/>
                    <a:pt x="4486" y="3609"/>
                  </a:cubicBezTo>
                  <a:cubicBezTo>
                    <a:pt x="8018" y="5544"/>
                    <a:pt x="11123" y="8917"/>
                    <a:pt x="14810" y="10146"/>
                  </a:cubicBezTo>
                  <a:cubicBezTo>
                    <a:pt x="14694" y="10905"/>
                    <a:pt x="14442" y="11585"/>
                    <a:pt x="15005" y="12055"/>
                  </a:cubicBezTo>
                  <a:cubicBezTo>
                    <a:pt x="15373" y="10356"/>
                    <a:pt x="15354" y="9807"/>
                    <a:pt x="15102" y="8525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 rot="3971375">
              <a:off x="3224080" y="4791469"/>
              <a:ext cx="362910" cy="668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84" h="20784" extrusionOk="0">
                  <a:moveTo>
                    <a:pt x="4188" y="9348"/>
                  </a:moveTo>
                  <a:cubicBezTo>
                    <a:pt x="-393" y="6595"/>
                    <a:pt x="805" y="409"/>
                    <a:pt x="7943" y="1"/>
                  </a:cubicBezTo>
                  <a:cubicBezTo>
                    <a:pt x="15986" y="-84"/>
                    <a:pt x="20887" y="6221"/>
                    <a:pt x="15267" y="10096"/>
                  </a:cubicBezTo>
                  <a:cubicBezTo>
                    <a:pt x="18810" y="13495"/>
                    <a:pt x="16892" y="19901"/>
                    <a:pt x="9887" y="20700"/>
                  </a:cubicBezTo>
                  <a:cubicBezTo>
                    <a:pt x="5280" y="21329"/>
                    <a:pt x="1045" y="18321"/>
                    <a:pt x="193" y="15670"/>
                  </a:cubicBezTo>
                  <a:cubicBezTo>
                    <a:pt x="-713" y="13155"/>
                    <a:pt x="1737" y="11081"/>
                    <a:pt x="4188" y="9348"/>
                  </a:cubicBezTo>
                  <a:close/>
                  <a:moveTo>
                    <a:pt x="4747" y="9739"/>
                  </a:moveTo>
                  <a:cubicBezTo>
                    <a:pt x="2536" y="11506"/>
                    <a:pt x="-260" y="13444"/>
                    <a:pt x="1178" y="15908"/>
                  </a:cubicBezTo>
                  <a:cubicBezTo>
                    <a:pt x="2323" y="18202"/>
                    <a:pt x="5786" y="20700"/>
                    <a:pt x="9941" y="20207"/>
                  </a:cubicBezTo>
                  <a:cubicBezTo>
                    <a:pt x="15613" y="19392"/>
                    <a:pt x="16919" y="15211"/>
                    <a:pt x="15747" y="12050"/>
                  </a:cubicBezTo>
                  <a:cubicBezTo>
                    <a:pt x="15587" y="11438"/>
                    <a:pt x="15427" y="10792"/>
                    <a:pt x="14282" y="10571"/>
                  </a:cubicBezTo>
                  <a:cubicBezTo>
                    <a:pt x="13856" y="10707"/>
                    <a:pt x="13270" y="10826"/>
                    <a:pt x="12844" y="11047"/>
                  </a:cubicBezTo>
                  <a:cubicBezTo>
                    <a:pt x="12258" y="11353"/>
                    <a:pt x="11592" y="10928"/>
                    <a:pt x="11059" y="11200"/>
                  </a:cubicBezTo>
                  <a:cubicBezTo>
                    <a:pt x="8662" y="11387"/>
                    <a:pt x="6691" y="10656"/>
                    <a:pt x="4747" y="9739"/>
                  </a:cubicBezTo>
                  <a:close/>
                  <a:moveTo>
                    <a:pt x="14415" y="9756"/>
                  </a:moveTo>
                  <a:cubicBezTo>
                    <a:pt x="17931" y="7682"/>
                    <a:pt x="17425" y="3400"/>
                    <a:pt x="13296" y="1802"/>
                  </a:cubicBezTo>
                  <a:cubicBezTo>
                    <a:pt x="9168" y="-271"/>
                    <a:pt x="4560" y="120"/>
                    <a:pt x="2590" y="3366"/>
                  </a:cubicBezTo>
                  <a:cubicBezTo>
                    <a:pt x="2057" y="5099"/>
                    <a:pt x="2483" y="8617"/>
                    <a:pt x="5812" y="8906"/>
                  </a:cubicBezTo>
                  <a:cubicBezTo>
                    <a:pt x="8715" y="7767"/>
                    <a:pt x="11858" y="8634"/>
                    <a:pt x="14415" y="9756"/>
                  </a:cubicBezTo>
                  <a:close/>
                  <a:moveTo>
                    <a:pt x="13376" y="10147"/>
                  </a:moveTo>
                  <a:cubicBezTo>
                    <a:pt x="12870" y="9790"/>
                    <a:pt x="12364" y="9467"/>
                    <a:pt x="11485" y="9348"/>
                  </a:cubicBezTo>
                  <a:cubicBezTo>
                    <a:pt x="11752" y="9977"/>
                    <a:pt x="12231" y="10724"/>
                    <a:pt x="13376" y="10147"/>
                  </a:cubicBezTo>
                  <a:close/>
                  <a:moveTo>
                    <a:pt x="8875" y="10232"/>
                  </a:moveTo>
                  <a:cubicBezTo>
                    <a:pt x="8742" y="9569"/>
                    <a:pt x="8529" y="8447"/>
                    <a:pt x="7543" y="9110"/>
                  </a:cubicBezTo>
                  <a:cubicBezTo>
                    <a:pt x="8023" y="9450"/>
                    <a:pt x="8263" y="9892"/>
                    <a:pt x="8875" y="10232"/>
                  </a:cubicBezTo>
                  <a:close/>
                  <a:moveTo>
                    <a:pt x="11139" y="10588"/>
                  </a:moveTo>
                  <a:cubicBezTo>
                    <a:pt x="10553" y="9994"/>
                    <a:pt x="10420" y="9416"/>
                    <a:pt x="9781" y="9127"/>
                  </a:cubicBezTo>
                  <a:cubicBezTo>
                    <a:pt x="9621" y="9688"/>
                    <a:pt x="9941" y="10096"/>
                    <a:pt x="11139" y="10588"/>
                  </a:cubicBezTo>
                  <a:close/>
                  <a:moveTo>
                    <a:pt x="7037" y="9807"/>
                  </a:moveTo>
                  <a:cubicBezTo>
                    <a:pt x="6931" y="9501"/>
                    <a:pt x="6585" y="9127"/>
                    <a:pt x="6158" y="9365"/>
                  </a:cubicBezTo>
                  <a:cubicBezTo>
                    <a:pt x="6185" y="9671"/>
                    <a:pt x="6585" y="9858"/>
                    <a:pt x="7037" y="9807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6" name="Shape 36"/>
            <p:cNvSpPr/>
            <p:nvPr/>
          </p:nvSpPr>
          <p:spPr>
            <a:xfrm rot="18224176">
              <a:off x="8593705" y="4257517"/>
              <a:ext cx="623153" cy="166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5" h="19344" extrusionOk="0">
                  <a:moveTo>
                    <a:pt x="15300" y="13772"/>
                  </a:moveTo>
                  <a:cubicBezTo>
                    <a:pt x="11770" y="13708"/>
                    <a:pt x="7931" y="17129"/>
                    <a:pt x="4310" y="19156"/>
                  </a:cubicBezTo>
                  <a:cubicBezTo>
                    <a:pt x="3550" y="19916"/>
                    <a:pt x="-850" y="18396"/>
                    <a:pt x="146" y="14215"/>
                  </a:cubicBezTo>
                  <a:cubicBezTo>
                    <a:pt x="3387" y="3700"/>
                    <a:pt x="7569" y="5664"/>
                    <a:pt x="11661" y="3193"/>
                  </a:cubicBezTo>
                  <a:cubicBezTo>
                    <a:pt x="13979" y="3320"/>
                    <a:pt x="16513" y="-1684"/>
                    <a:pt x="18686" y="596"/>
                  </a:cubicBezTo>
                  <a:cubicBezTo>
                    <a:pt x="19247" y="2813"/>
                    <a:pt x="20334" y="-1241"/>
                    <a:pt x="20587" y="2687"/>
                  </a:cubicBezTo>
                  <a:cubicBezTo>
                    <a:pt x="20678" y="4017"/>
                    <a:pt x="20750" y="5410"/>
                    <a:pt x="20442" y="6804"/>
                  </a:cubicBezTo>
                  <a:cubicBezTo>
                    <a:pt x="19193" y="6741"/>
                    <a:pt x="19030" y="10668"/>
                    <a:pt x="18360" y="13708"/>
                  </a:cubicBezTo>
                  <a:cubicBezTo>
                    <a:pt x="15843" y="15229"/>
                    <a:pt x="12910" y="19916"/>
                    <a:pt x="10466" y="19156"/>
                  </a:cubicBezTo>
                  <a:cubicBezTo>
                    <a:pt x="10575" y="15355"/>
                    <a:pt x="14286" y="15672"/>
                    <a:pt x="15300" y="13772"/>
                  </a:cubicBezTo>
                  <a:close/>
                  <a:moveTo>
                    <a:pt x="11082" y="12125"/>
                  </a:moveTo>
                  <a:cubicBezTo>
                    <a:pt x="12856" y="12442"/>
                    <a:pt x="17473" y="11365"/>
                    <a:pt x="18577" y="6614"/>
                  </a:cubicBezTo>
                  <a:cubicBezTo>
                    <a:pt x="18777" y="4270"/>
                    <a:pt x="18161" y="1800"/>
                    <a:pt x="17491" y="2117"/>
                  </a:cubicBezTo>
                  <a:cubicBezTo>
                    <a:pt x="15336" y="4334"/>
                    <a:pt x="12512" y="3130"/>
                    <a:pt x="10665" y="7057"/>
                  </a:cubicBezTo>
                  <a:cubicBezTo>
                    <a:pt x="10774" y="8641"/>
                    <a:pt x="10919" y="10288"/>
                    <a:pt x="11082" y="12125"/>
                  </a:cubicBezTo>
                  <a:close/>
                  <a:moveTo>
                    <a:pt x="9905" y="6551"/>
                  </a:moveTo>
                  <a:cubicBezTo>
                    <a:pt x="7859" y="7311"/>
                    <a:pt x="5759" y="6867"/>
                    <a:pt x="3803" y="9148"/>
                  </a:cubicBezTo>
                  <a:cubicBezTo>
                    <a:pt x="3749" y="11871"/>
                    <a:pt x="3785" y="14532"/>
                    <a:pt x="4129" y="16939"/>
                  </a:cubicBezTo>
                  <a:cubicBezTo>
                    <a:pt x="5903" y="14215"/>
                    <a:pt x="11860" y="18206"/>
                    <a:pt x="9905" y="6551"/>
                  </a:cubicBezTo>
                  <a:close/>
                  <a:moveTo>
                    <a:pt x="3025" y="10985"/>
                  </a:moveTo>
                  <a:cubicBezTo>
                    <a:pt x="2318" y="11491"/>
                    <a:pt x="1069" y="13265"/>
                    <a:pt x="1504" y="16115"/>
                  </a:cubicBezTo>
                  <a:cubicBezTo>
                    <a:pt x="2029" y="16749"/>
                    <a:pt x="2572" y="17066"/>
                    <a:pt x="3188" y="16939"/>
                  </a:cubicBezTo>
                  <a:cubicBezTo>
                    <a:pt x="3296" y="14785"/>
                    <a:pt x="3278" y="12948"/>
                    <a:pt x="3025" y="10985"/>
                  </a:cubicBezTo>
                  <a:close/>
                  <a:moveTo>
                    <a:pt x="19392" y="4967"/>
                  </a:moveTo>
                  <a:cubicBezTo>
                    <a:pt x="19609" y="4714"/>
                    <a:pt x="20008" y="4904"/>
                    <a:pt x="19935" y="3764"/>
                  </a:cubicBezTo>
                  <a:cubicBezTo>
                    <a:pt x="19736" y="3067"/>
                    <a:pt x="19374" y="3700"/>
                    <a:pt x="19392" y="4967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7" name="Shape 37"/>
            <p:cNvSpPr/>
            <p:nvPr/>
          </p:nvSpPr>
          <p:spPr>
            <a:xfrm rot="3011666">
              <a:off x="3296023" y="826456"/>
              <a:ext cx="199802" cy="513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19" h="20743" extrusionOk="0">
                  <a:moveTo>
                    <a:pt x="8582" y="17198"/>
                  </a:moveTo>
                  <a:cubicBezTo>
                    <a:pt x="5888" y="18013"/>
                    <a:pt x="4253" y="20303"/>
                    <a:pt x="1703" y="20743"/>
                  </a:cubicBezTo>
                  <a:cubicBezTo>
                    <a:pt x="-2867" y="16802"/>
                    <a:pt x="3002" y="11649"/>
                    <a:pt x="4878" y="7466"/>
                  </a:cubicBezTo>
                  <a:cubicBezTo>
                    <a:pt x="6273" y="5308"/>
                    <a:pt x="7620" y="3150"/>
                    <a:pt x="8775" y="971"/>
                  </a:cubicBezTo>
                  <a:cubicBezTo>
                    <a:pt x="9545" y="-857"/>
                    <a:pt x="14596" y="376"/>
                    <a:pt x="16953" y="816"/>
                  </a:cubicBezTo>
                  <a:cubicBezTo>
                    <a:pt x="18733" y="1631"/>
                    <a:pt x="16424" y="3216"/>
                    <a:pt x="16039" y="4229"/>
                  </a:cubicBezTo>
                  <a:cubicBezTo>
                    <a:pt x="13441" y="8501"/>
                    <a:pt x="10603" y="12860"/>
                    <a:pt x="8582" y="17198"/>
                  </a:cubicBezTo>
                  <a:close/>
                  <a:moveTo>
                    <a:pt x="3435" y="15921"/>
                  </a:moveTo>
                  <a:cubicBezTo>
                    <a:pt x="5648" y="11473"/>
                    <a:pt x="8823" y="7070"/>
                    <a:pt x="11036" y="2666"/>
                  </a:cubicBezTo>
                  <a:cubicBezTo>
                    <a:pt x="8294" y="2710"/>
                    <a:pt x="7043" y="7708"/>
                    <a:pt x="5840" y="8941"/>
                  </a:cubicBezTo>
                  <a:cubicBezTo>
                    <a:pt x="5792" y="10262"/>
                    <a:pt x="19" y="15745"/>
                    <a:pt x="3483" y="15899"/>
                  </a:cubicBezTo>
                  <a:cubicBezTo>
                    <a:pt x="4301" y="16273"/>
                    <a:pt x="5263" y="16493"/>
                    <a:pt x="6514" y="16449"/>
                  </a:cubicBezTo>
                  <a:cubicBezTo>
                    <a:pt x="7524" y="15569"/>
                    <a:pt x="16953" y="1917"/>
                    <a:pt x="13297" y="2974"/>
                  </a:cubicBezTo>
                  <a:cubicBezTo>
                    <a:pt x="9304" y="4868"/>
                    <a:pt x="7957" y="16119"/>
                    <a:pt x="3435" y="15921"/>
                  </a:cubicBezTo>
                  <a:close/>
                  <a:moveTo>
                    <a:pt x="15366" y="2336"/>
                  </a:moveTo>
                  <a:cubicBezTo>
                    <a:pt x="15510" y="1917"/>
                    <a:pt x="15558" y="1653"/>
                    <a:pt x="15654" y="1411"/>
                  </a:cubicBezTo>
                  <a:cubicBezTo>
                    <a:pt x="13922" y="772"/>
                    <a:pt x="10555" y="266"/>
                    <a:pt x="10362" y="1675"/>
                  </a:cubicBezTo>
                  <a:cubicBezTo>
                    <a:pt x="11854" y="2115"/>
                    <a:pt x="13489" y="2137"/>
                    <a:pt x="15366" y="2336"/>
                  </a:cubicBezTo>
                  <a:close/>
                  <a:moveTo>
                    <a:pt x="2136" y="16692"/>
                  </a:moveTo>
                  <a:cubicBezTo>
                    <a:pt x="1559" y="19114"/>
                    <a:pt x="3435" y="19356"/>
                    <a:pt x="5840" y="17264"/>
                  </a:cubicBezTo>
                  <a:cubicBezTo>
                    <a:pt x="4686" y="16934"/>
                    <a:pt x="3483" y="16890"/>
                    <a:pt x="2136" y="16692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8" name="Shape 38"/>
            <p:cNvSpPr/>
            <p:nvPr/>
          </p:nvSpPr>
          <p:spPr>
            <a:xfrm rot="2196195">
              <a:off x="6231536" y="626362"/>
              <a:ext cx="248002" cy="649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5" h="19993" extrusionOk="0">
                  <a:moveTo>
                    <a:pt x="10736" y="5396"/>
                  </a:moveTo>
                  <a:cubicBezTo>
                    <a:pt x="9153" y="3093"/>
                    <a:pt x="16125" y="1967"/>
                    <a:pt x="17708" y="0"/>
                  </a:cubicBezTo>
                  <a:cubicBezTo>
                    <a:pt x="21600" y="1378"/>
                    <a:pt x="18135" y="4623"/>
                    <a:pt x="14970" y="5934"/>
                  </a:cubicBezTo>
                  <a:cubicBezTo>
                    <a:pt x="15826" y="8674"/>
                    <a:pt x="11762" y="10808"/>
                    <a:pt x="9667" y="13246"/>
                  </a:cubicBezTo>
                  <a:cubicBezTo>
                    <a:pt x="8597" y="14002"/>
                    <a:pt x="2139" y="21600"/>
                    <a:pt x="0" y="19684"/>
                  </a:cubicBezTo>
                  <a:cubicBezTo>
                    <a:pt x="2909" y="14960"/>
                    <a:pt x="2224" y="9178"/>
                    <a:pt x="10736" y="5396"/>
                  </a:cubicBezTo>
                  <a:close/>
                  <a:moveTo>
                    <a:pt x="2909" y="17499"/>
                  </a:moveTo>
                  <a:cubicBezTo>
                    <a:pt x="6972" y="15263"/>
                    <a:pt x="8212" y="12355"/>
                    <a:pt x="11591" y="9934"/>
                  </a:cubicBezTo>
                  <a:cubicBezTo>
                    <a:pt x="12147" y="9346"/>
                    <a:pt x="13174" y="8657"/>
                    <a:pt x="12874" y="8035"/>
                  </a:cubicBezTo>
                  <a:cubicBezTo>
                    <a:pt x="11549" y="7884"/>
                    <a:pt x="10223" y="7749"/>
                    <a:pt x="8811" y="7598"/>
                  </a:cubicBezTo>
                  <a:cubicBezTo>
                    <a:pt x="5004" y="10674"/>
                    <a:pt x="3764" y="14137"/>
                    <a:pt x="2909" y="17499"/>
                  </a:cubicBezTo>
                  <a:close/>
                  <a:moveTo>
                    <a:pt x="17622" y="1799"/>
                  </a:moveTo>
                  <a:cubicBezTo>
                    <a:pt x="17494" y="1782"/>
                    <a:pt x="17323" y="1748"/>
                    <a:pt x="17194" y="1731"/>
                  </a:cubicBezTo>
                  <a:cubicBezTo>
                    <a:pt x="15056" y="2673"/>
                    <a:pt x="9410" y="4673"/>
                    <a:pt x="13302" y="5766"/>
                  </a:cubicBezTo>
                  <a:cubicBezTo>
                    <a:pt x="16125" y="4639"/>
                    <a:pt x="17622" y="3345"/>
                    <a:pt x="17622" y="1799"/>
                  </a:cubicBezTo>
                  <a:close/>
                  <a:moveTo>
                    <a:pt x="13131" y="7447"/>
                  </a:moveTo>
                  <a:cubicBezTo>
                    <a:pt x="13559" y="7094"/>
                    <a:pt x="13602" y="6774"/>
                    <a:pt x="13345" y="6472"/>
                  </a:cubicBezTo>
                  <a:cubicBezTo>
                    <a:pt x="11292" y="6018"/>
                    <a:pt x="10522" y="6169"/>
                    <a:pt x="9880" y="7077"/>
                  </a:cubicBezTo>
                  <a:cubicBezTo>
                    <a:pt x="10693" y="7480"/>
                    <a:pt x="11805" y="7497"/>
                    <a:pt x="13131" y="7447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41" name="Group 41"/>
            <p:cNvGrpSpPr/>
            <p:nvPr/>
          </p:nvGrpSpPr>
          <p:grpSpPr>
            <a:xfrm>
              <a:off x="5548176" y="4743855"/>
              <a:ext cx="497734" cy="491677"/>
              <a:chOff x="0" y="0"/>
              <a:chExt cx="497732" cy="491675"/>
            </a:xfrm>
          </p:grpSpPr>
          <p:sp>
            <p:nvSpPr>
              <p:cNvPr id="39" name="Shape 39"/>
              <p:cNvSpPr/>
              <p:nvPr/>
            </p:nvSpPr>
            <p:spPr>
              <a:xfrm rot="1226546">
                <a:off x="133149" y="134094"/>
                <a:ext cx="320278" cy="3114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863" y="0"/>
                    </a:moveTo>
                    <a:lnTo>
                      <a:pt x="11820" y="88"/>
                    </a:lnTo>
                    <a:lnTo>
                      <a:pt x="10885" y="262"/>
                    </a:lnTo>
                    <a:lnTo>
                      <a:pt x="10036" y="438"/>
                    </a:lnTo>
                    <a:lnTo>
                      <a:pt x="9270" y="700"/>
                    </a:lnTo>
                    <a:lnTo>
                      <a:pt x="8419" y="1137"/>
                    </a:lnTo>
                    <a:lnTo>
                      <a:pt x="7570" y="1661"/>
                    </a:lnTo>
                    <a:lnTo>
                      <a:pt x="6719" y="2360"/>
                    </a:lnTo>
                    <a:lnTo>
                      <a:pt x="5358" y="3673"/>
                    </a:lnTo>
                    <a:lnTo>
                      <a:pt x="3998" y="5246"/>
                    </a:lnTo>
                    <a:lnTo>
                      <a:pt x="2722" y="7083"/>
                    </a:lnTo>
                    <a:lnTo>
                      <a:pt x="2126" y="8132"/>
                    </a:lnTo>
                    <a:lnTo>
                      <a:pt x="1531" y="9095"/>
                    </a:lnTo>
                    <a:lnTo>
                      <a:pt x="680" y="11194"/>
                    </a:lnTo>
                    <a:lnTo>
                      <a:pt x="340" y="12243"/>
                    </a:lnTo>
                    <a:lnTo>
                      <a:pt x="85" y="13204"/>
                    </a:lnTo>
                    <a:lnTo>
                      <a:pt x="0" y="14254"/>
                    </a:lnTo>
                    <a:lnTo>
                      <a:pt x="0" y="15303"/>
                    </a:lnTo>
                    <a:lnTo>
                      <a:pt x="171" y="16266"/>
                    </a:lnTo>
                    <a:lnTo>
                      <a:pt x="426" y="17227"/>
                    </a:lnTo>
                    <a:lnTo>
                      <a:pt x="596" y="17665"/>
                    </a:lnTo>
                    <a:lnTo>
                      <a:pt x="851" y="18189"/>
                    </a:lnTo>
                    <a:lnTo>
                      <a:pt x="2212" y="19588"/>
                    </a:lnTo>
                    <a:lnTo>
                      <a:pt x="3063" y="20025"/>
                    </a:lnTo>
                    <a:lnTo>
                      <a:pt x="3912" y="20463"/>
                    </a:lnTo>
                    <a:lnTo>
                      <a:pt x="4847" y="20813"/>
                    </a:lnTo>
                    <a:lnTo>
                      <a:pt x="6719" y="21424"/>
                    </a:lnTo>
                    <a:lnTo>
                      <a:pt x="7653" y="21600"/>
                    </a:lnTo>
                    <a:lnTo>
                      <a:pt x="8590" y="21600"/>
                    </a:lnTo>
                    <a:lnTo>
                      <a:pt x="9610" y="21512"/>
                    </a:lnTo>
                    <a:lnTo>
                      <a:pt x="10545" y="21250"/>
                    </a:lnTo>
                    <a:lnTo>
                      <a:pt x="11480" y="20813"/>
                    </a:lnTo>
                    <a:lnTo>
                      <a:pt x="12331" y="20375"/>
                    </a:lnTo>
                    <a:lnTo>
                      <a:pt x="13181" y="19763"/>
                    </a:lnTo>
                    <a:lnTo>
                      <a:pt x="13863" y="19150"/>
                    </a:lnTo>
                    <a:lnTo>
                      <a:pt x="15307" y="17751"/>
                    </a:lnTo>
                    <a:lnTo>
                      <a:pt x="16838" y="16002"/>
                    </a:lnTo>
                    <a:lnTo>
                      <a:pt x="18370" y="13992"/>
                    </a:lnTo>
                    <a:lnTo>
                      <a:pt x="19134" y="12942"/>
                    </a:lnTo>
                    <a:lnTo>
                      <a:pt x="19814" y="11805"/>
                    </a:lnTo>
                    <a:lnTo>
                      <a:pt x="20410" y="10668"/>
                    </a:lnTo>
                    <a:lnTo>
                      <a:pt x="20920" y="9531"/>
                    </a:lnTo>
                    <a:lnTo>
                      <a:pt x="21260" y="8396"/>
                    </a:lnTo>
                    <a:lnTo>
                      <a:pt x="21515" y="7259"/>
                    </a:lnTo>
                    <a:lnTo>
                      <a:pt x="21600" y="6121"/>
                    </a:lnTo>
                    <a:lnTo>
                      <a:pt x="21600" y="5072"/>
                    </a:lnTo>
                    <a:lnTo>
                      <a:pt x="21431" y="4547"/>
                    </a:lnTo>
                    <a:lnTo>
                      <a:pt x="21345" y="4023"/>
                    </a:lnTo>
                    <a:lnTo>
                      <a:pt x="21091" y="3498"/>
                    </a:lnTo>
                    <a:lnTo>
                      <a:pt x="20834" y="3061"/>
                    </a:lnTo>
                    <a:lnTo>
                      <a:pt x="20240" y="2186"/>
                    </a:lnTo>
                    <a:lnTo>
                      <a:pt x="19474" y="1575"/>
                    </a:lnTo>
                    <a:lnTo>
                      <a:pt x="18710" y="961"/>
                    </a:lnTo>
                    <a:lnTo>
                      <a:pt x="17773" y="612"/>
                    </a:lnTo>
                    <a:lnTo>
                      <a:pt x="16838" y="262"/>
                    </a:lnTo>
                    <a:lnTo>
                      <a:pt x="15818" y="88"/>
                    </a:lnTo>
                    <a:lnTo>
                      <a:pt x="1488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40" name="Shape 40"/>
              <p:cNvSpPr/>
              <p:nvPr/>
            </p:nvSpPr>
            <p:spPr>
              <a:xfrm rot="9911830">
                <a:off x="35746" y="37920"/>
                <a:ext cx="338915" cy="3238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209" h="19712" extrusionOk="0">
                    <a:moveTo>
                      <a:pt x="9374" y="15988"/>
                    </a:moveTo>
                    <a:cubicBezTo>
                      <a:pt x="11734" y="13459"/>
                      <a:pt x="14261" y="15023"/>
                      <a:pt x="16315" y="17186"/>
                    </a:cubicBezTo>
                    <a:cubicBezTo>
                      <a:pt x="14622" y="18252"/>
                      <a:pt x="12567" y="18784"/>
                      <a:pt x="10596" y="18484"/>
                    </a:cubicBezTo>
                    <a:cubicBezTo>
                      <a:pt x="10596" y="18917"/>
                      <a:pt x="10596" y="19283"/>
                      <a:pt x="10596" y="19649"/>
                    </a:cubicBezTo>
                    <a:cubicBezTo>
                      <a:pt x="9125" y="20315"/>
                      <a:pt x="8319" y="15522"/>
                      <a:pt x="8292" y="14125"/>
                    </a:cubicBezTo>
                    <a:cubicBezTo>
                      <a:pt x="-37" y="17885"/>
                      <a:pt x="-3258" y="5305"/>
                      <a:pt x="4127" y="912"/>
                    </a:cubicBezTo>
                    <a:cubicBezTo>
                      <a:pt x="7820" y="213"/>
                      <a:pt x="12678" y="-1285"/>
                      <a:pt x="15621" y="2310"/>
                    </a:cubicBezTo>
                    <a:cubicBezTo>
                      <a:pt x="18342" y="5305"/>
                      <a:pt x="17481" y="12594"/>
                      <a:pt x="13678" y="13559"/>
                    </a:cubicBezTo>
                    <a:cubicBezTo>
                      <a:pt x="11373" y="13426"/>
                      <a:pt x="8708" y="11562"/>
                      <a:pt x="9374" y="15988"/>
                    </a:cubicBezTo>
                    <a:close/>
                    <a:moveTo>
                      <a:pt x="16176" y="6902"/>
                    </a:moveTo>
                    <a:cubicBezTo>
                      <a:pt x="16510" y="3075"/>
                      <a:pt x="13067" y="-120"/>
                      <a:pt x="10041" y="1178"/>
                    </a:cubicBezTo>
                    <a:cubicBezTo>
                      <a:pt x="9402" y="1511"/>
                      <a:pt x="8708" y="1611"/>
                      <a:pt x="8014" y="1244"/>
                    </a:cubicBezTo>
                    <a:cubicBezTo>
                      <a:pt x="3461" y="179"/>
                      <a:pt x="-620" y="6303"/>
                      <a:pt x="1628" y="11395"/>
                    </a:cubicBezTo>
                    <a:cubicBezTo>
                      <a:pt x="3766" y="16687"/>
                      <a:pt x="7736" y="11429"/>
                      <a:pt x="10929" y="12128"/>
                    </a:cubicBezTo>
                    <a:cubicBezTo>
                      <a:pt x="14039" y="13892"/>
                      <a:pt x="16288" y="10663"/>
                      <a:pt x="16176" y="6902"/>
                    </a:cubicBezTo>
                    <a:close/>
                    <a:moveTo>
                      <a:pt x="14400" y="16787"/>
                    </a:moveTo>
                    <a:cubicBezTo>
                      <a:pt x="13844" y="15855"/>
                      <a:pt x="11401" y="14890"/>
                      <a:pt x="11179" y="16421"/>
                    </a:cubicBezTo>
                    <a:cubicBezTo>
                      <a:pt x="11651" y="16421"/>
                      <a:pt x="12623" y="15789"/>
                      <a:pt x="12650" y="16687"/>
                    </a:cubicBezTo>
                    <a:cubicBezTo>
                      <a:pt x="12650" y="17186"/>
                      <a:pt x="11929" y="16987"/>
                      <a:pt x="12040" y="17686"/>
                    </a:cubicBezTo>
                    <a:cubicBezTo>
                      <a:pt x="12817" y="17619"/>
                      <a:pt x="13567" y="17486"/>
                      <a:pt x="14400" y="16787"/>
                    </a:cubicBezTo>
                    <a:close/>
                  </a:path>
                </a:pathLst>
              </a:custGeom>
              <a:solidFill>
                <a:srgbClr val="273F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595714" y="440369"/>
              <a:ext cx="557023" cy="619825"/>
              <a:chOff x="0" y="0"/>
              <a:chExt cx="557022" cy="619823"/>
            </a:xfrm>
          </p:grpSpPr>
          <p:sp>
            <p:nvSpPr>
              <p:cNvPr id="42" name="Shape 42"/>
              <p:cNvSpPr/>
              <p:nvPr/>
            </p:nvSpPr>
            <p:spPr>
              <a:xfrm>
                <a:off x="166611" y="104496"/>
                <a:ext cx="316845" cy="3208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403" y="0"/>
                    </a:moveTo>
                    <a:lnTo>
                      <a:pt x="10306" y="108"/>
                    </a:lnTo>
                    <a:lnTo>
                      <a:pt x="9265" y="324"/>
                    </a:lnTo>
                    <a:lnTo>
                      <a:pt x="8278" y="650"/>
                    </a:lnTo>
                    <a:lnTo>
                      <a:pt x="7292" y="1028"/>
                    </a:lnTo>
                    <a:lnTo>
                      <a:pt x="6305" y="1461"/>
                    </a:lnTo>
                    <a:lnTo>
                      <a:pt x="5372" y="2003"/>
                    </a:lnTo>
                    <a:lnTo>
                      <a:pt x="4550" y="2598"/>
                    </a:lnTo>
                    <a:lnTo>
                      <a:pt x="3728" y="3248"/>
                    </a:lnTo>
                    <a:lnTo>
                      <a:pt x="2961" y="3952"/>
                    </a:lnTo>
                    <a:lnTo>
                      <a:pt x="2303" y="4764"/>
                    </a:lnTo>
                    <a:lnTo>
                      <a:pt x="1700" y="5576"/>
                    </a:lnTo>
                    <a:lnTo>
                      <a:pt x="1151" y="6442"/>
                    </a:lnTo>
                    <a:lnTo>
                      <a:pt x="713" y="7363"/>
                    </a:lnTo>
                    <a:lnTo>
                      <a:pt x="383" y="8337"/>
                    </a:lnTo>
                    <a:lnTo>
                      <a:pt x="164" y="9312"/>
                    </a:lnTo>
                    <a:lnTo>
                      <a:pt x="0" y="10340"/>
                    </a:lnTo>
                    <a:lnTo>
                      <a:pt x="0" y="11422"/>
                    </a:lnTo>
                    <a:lnTo>
                      <a:pt x="164" y="12505"/>
                    </a:lnTo>
                    <a:lnTo>
                      <a:pt x="383" y="13588"/>
                    </a:lnTo>
                    <a:lnTo>
                      <a:pt x="713" y="14562"/>
                    </a:lnTo>
                    <a:lnTo>
                      <a:pt x="1206" y="15537"/>
                    </a:lnTo>
                    <a:lnTo>
                      <a:pt x="1754" y="16457"/>
                    </a:lnTo>
                    <a:lnTo>
                      <a:pt x="2358" y="17269"/>
                    </a:lnTo>
                    <a:lnTo>
                      <a:pt x="3070" y="18081"/>
                    </a:lnTo>
                    <a:lnTo>
                      <a:pt x="3893" y="18785"/>
                    </a:lnTo>
                    <a:lnTo>
                      <a:pt x="4715" y="19435"/>
                    </a:lnTo>
                    <a:lnTo>
                      <a:pt x="5647" y="20030"/>
                    </a:lnTo>
                    <a:lnTo>
                      <a:pt x="6579" y="20517"/>
                    </a:lnTo>
                    <a:lnTo>
                      <a:pt x="7620" y="20896"/>
                    </a:lnTo>
                    <a:lnTo>
                      <a:pt x="8607" y="21221"/>
                    </a:lnTo>
                    <a:lnTo>
                      <a:pt x="9649" y="21438"/>
                    </a:lnTo>
                    <a:lnTo>
                      <a:pt x="10745" y="21546"/>
                    </a:lnTo>
                    <a:lnTo>
                      <a:pt x="11787" y="21600"/>
                    </a:lnTo>
                    <a:lnTo>
                      <a:pt x="12883" y="21492"/>
                    </a:lnTo>
                    <a:lnTo>
                      <a:pt x="13980" y="21276"/>
                    </a:lnTo>
                    <a:lnTo>
                      <a:pt x="15021" y="20896"/>
                    </a:lnTo>
                    <a:lnTo>
                      <a:pt x="16008" y="20463"/>
                    </a:lnTo>
                    <a:lnTo>
                      <a:pt x="16940" y="19922"/>
                    </a:lnTo>
                    <a:lnTo>
                      <a:pt x="17817" y="19273"/>
                    </a:lnTo>
                    <a:lnTo>
                      <a:pt x="18639" y="18569"/>
                    </a:lnTo>
                    <a:lnTo>
                      <a:pt x="19352" y="17810"/>
                    </a:lnTo>
                    <a:lnTo>
                      <a:pt x="19955" y="16944"/>
                    </a:lnTo>
                    <a:lnTo>
                      <a:pt x="20504" y="16024"/>
                    </a:lnTo>
                    <a:lnTo>
                      <a:pt x="20942" y="15104"/>
                    </a:lnTo>
                    <a:lnTo>
                      <a:pt x="21271" y="14075"/>
                    </a:lnTo>
                    <a:lnTo>
                      <a:pt x="21490" y="13047"/>
                    </a:lnTo>
                    <a:lnTo>
                      <a:pt x="21600" y="11964"/>
                    </a:lnTo>
                    <a:lnTo>
                      <a:pt x="21600" y="10935"/>
                    </a:lnTo>
                    <a:lnTo>
                      <a:pt x="21545" y="10394"/>
                    </a:lnTo>
                    <a:lnTo>
                      <a:pt x="21435" y="9852"/>
                    </a:lnTo>
                    <a:lnTo>
                      <a:pt x="21271" y="9312"/>
                    </a:lnTo>
                    <a:lnTo>
                      <a:pt x="21106" y="8770"/>
                    </a:lnTo>
                    <a:lnTo>
                      <a:pt x="21106" y="8175"/>
                    </a:lnTo>
                    <a:lnTo>
                      <a:pt x="21051" y="7633"/>
                    </a:lnTo>
                    <a:lnTo>
                      <a:pt x="20942" y="7146"/>
                    </a:lnTo>
                    <a:lnTo>
                      <a:pt x="20832" y="6604"/>
                    </a:lnTo>
                    <a:lnTo>
                      <a:pt x="20504" y="5630"/>
                    </a:lnTo>
                    <a:lnTo>
                      <a:pt x="20010" y="4710"/>
                    </a:lnTo>
                    <a:lnTo>
                      <a:pt x="19461" y="3843"/>
                    </a:lnTo>
                    <a:lnTo>
                      <a:pt x="18804" y="3086"/>
                    </a:lnTo>
                    <a:lnTo>
                      <a:pt x="18091" y="2382"/>
                    </a:lnTo>
                    <a:lnTo>
                      <a:pt x="17269" y="1787"/>
                    </a:lnTo>
                    <a:lnTo>
                      <a:pt x="16392" y="1245"/>
                    </a:lnTo>
                    <a:lnTo>
                      <a:pt x="15460" y="757"/>
                    </a:lnTo>
                    <a:lnTo>
                      <a:pt x="14473" y="433"/>
                    </a:lnTo>
                    <a:lnTo>
                      <a:pt x="13486" y="162"/>
                    </a:lnTo>
                    <a:lnTo>
                      <a:pt x="12445" y="54"/>
                    </a:lnTo>
                    <a:lnTo>
                      <a:pt x="11403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43" name="Shape 43"/>
              <p:cNvSpPr/>
              <p:nvPr/>
            </p:nvSpPr>
            <p:spPr>
              <a:xfrm>
                <a:off x="0" y="-1"/>
                <a:ext cx="557023" cy="619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37" extrusionOk="0">
                    <a:moveTo>
                      <a:pt x="17111" y="9587"/>
                    </a:moveTo>
                    <a:cubicBezTo>
                      <a:pt x="17259" y="3873"/>
                      <a:pt x="7624" y="2143"/>
                      <a:pt x="4744" y="6993"/>
                    </a:cubicBezTo>
                    <a:cubicBezTo>
                      <a:pt x="2499" y="10321"/>
                      <a:pt x="7306" y="14250"/>
                      <a:pt x="4807" y="17521"/>
                    </a:cubicBezTo>
                    <a:cubicBezTo>
                      <a:pt x="4701" y="17784"/>
                      <a:pt x="4892" y="18028"/>
                      <a:pt x="5209" y="18047"/>
                    </a:cubicBezTo>
                    <a:cubicBezTo>
                      <a:pt x="6120" y="17859"/>
                      <a:pt x="15713" y="19513"/>
                      <a:pt x="12346" y="17690"/>
                    </a:cubicBezTo>
                    <a:cubicBezTo>
                      <a:pt x="12219" y="14231"/>
                      <a:pt x="17534" y="13009"/>
                      <a:pt x="17111" y="9587"/>
                    </a:cubicBezTo>
                    <a:close/>
                    <a:moveTo>
                      <a:pt x="8322" y="17408"/>
                    </a:moveTo>
                    <a:cubicBezTo>
                      <a:pt x="7687" y="15114"/>
                      <a:pt x="8640" y="12746"/>
                      <a:pt x="7793" y="10509"/>
                    </a:cubicBezTo>
                    <a:cubicBezTo>
                      <a:pt x="8831" y="11373"/>
                      <a:pt x="8704" y="11298"/>
                      <a:pt x="9826" y="10903"/>
                    </a:cubicBezTo>
                    <a:cubicBezTo>
                      <a:pt x="10398" y="11411"/>
                      <a:pt x="10398" y="11411"/>
                      <a:pt x="11139" y="11618"/>
                    </a:cubicBezTo>
                    <a:cubicBezTo>
                      <a:pt x="10694" y="13460"/>
                      <a:pt x="10016" y="15246"/>
                      <a:pt x="9487" y="17069"/>
                    </a:cubicBezTo>
                    <a:cubicBezTo>
                      <a:pt x="9381" y="17615"/>
                      <a:pt x="8915" y="17690"/>
                      <a:pt x="8322" y="17408"/>
                    </a:cubicBezTo>
                    <a:close/>
                    <a:moveTo>
                      <a:pt x="11351" y="17633"/>
                    </a:moveTo>
                    <a:cubicBezTo>
                      <a:pt x="10885" y="17727"/>
                      <a:pt x="10567" y="17727"/>
                      <a:pt x="10207" y="17445"/>
                    </a:cubicBezTo>
                    <a:cubicBezTo>
                      <a:pt x="10821" y="15396"/>
                      <a:pt x="11012" y="12746"/>
                      <a:pt x="12664" y="11185"/>
                    </a:cubicBezTo>
                    <a:cubicBezTo>
                      <a:pt x="12282" y="10245"/>
                      <a:pt x="11838" y="9945"/>
                      <a:pt x="10906" y="10640"/>
                    </a:cubicBezTo>
                    <a:cubicBezTo>
                      <a:pt x="9784" y="10114"/>
                      <a:pt x="9889" y="9869"/>
                      <a:pt x="8894" y="10490"/>
                    </a:cubicBezTo>
                    <a:cubicBezTo>
                      <a:pt x="8661" y="10151"/>
                      <a:pt x="8449" y="9813"/>
                      <a:pt x="8216" y="9475"/>
                    </a:cubicBezTo>
                    <a:cubicBezTo>
                      <a:pt x="5781" y="9117"/>
                      <a:pt x="6904" y="11336"/>
                      <a:pt x="7221" y="11449"/>
                    </a:cubicBezTo>
                    <a:cubicBezTo>
                      <a:pt x="7348" y="13385"/>
                      <a:pt x="7285" y="15378"/>
                      <a:pt x="7369" y="17314"/>
                    </a:cubicBezTo>
                    <a:cubicBezTo>
                      <a:pt x="6776" y="17427"/>
                      <a:pt x="6776" y="17445"/>
                      <a:pt x="6162" y="17220"/>
                    </a:cubicBezTo>
                    <a:cubicBezTo>
                      <a:pt x="7242" y="14174"/>
                      <a:pt x="4405" y="11298"/>
                      <a:pt x="5019" y="8328"/>
                    </a:cubicBezTo>
                    <a:cubicBezTo>
                      <a:pt x="5887" y="5583"/>
                      <a:pt x="9254" y="4625"/>
                      <a:pt x="12155" y="5038"/>
                    </a:cubicBezTo>
                    <a:cubicBezTo>
                      <a:pt x="14591" y="5283"/>
                      <a:pt x="15946" y="7332"/>
                      <a:pt x="16179" y="9305"/>
                    </a:cubicBezTo>
                    <a:cubicBezTo>
                      <a:pt x="16454" y="12746"/>
                      <a:pt x="11266" y="14080"/>
                      <a:pt x="11351" y="17633"/>
                    </a:cubicBezTo>
                    <a:close/>
                    <a:moveTo>
                      <a:pt x="10864" y="19081"/>
                    </a:moveTo>
                    <a:cubicBezTo>
                      <a:pt x="9021" y="19137"/>
                      <a:pt x="7200" y="18555"/>
                      <a:pt x="5400" y="18686"/>
                    </a:cubicBezTo>
                    <a:cubicBezTo>
                      <a:pt x="4595" y="19739"/>
                      <a:pt x="10144" y="19570"/>
                      <a:pt x="10842" y="19870"/>
                    </a:cubicBezTo>
                    <a:cubicBezTo>
                      <a:pt x="12028" y="20002"/>
                      <a:pt x="11795" y="19100"/>
                      <a:pt x="10864" y="19081"/>
                    </a:cubicBezTo>
                    <a:close/>
                    <a:moveTo>
                      <a:pt x="5887" y="20190"/>
                    </a:moveTo>
                    <a:cubicBezTo>
                      <a:pt x="5569" y="21600"/>
                      <a:pt x="9106" y="20961"/>
                      <a:pt x="10144" y="21337"/>
                    </a:cubicBezTo>
                    <a:cubicBezTo>
                      <a:pt x="12621" y="20472"/>
                      <a:pt x="6649" y="20322"/>
                      <a:pt x="5887" y="20190"/>
                    </a:cubicBezTo>
                    <a:close/>
                    <a:moveTo>
                      <a:pt x="18529" y="6354"/>
                    </a:moveTo>
                    <a:cubicBezTo>
                      <a:pt x="19609" y="5884"/>
                      <a:pt x="20478" y="5320"/>
                      <a:pt x="21600" y="4813"/>
                    </a:cubicBezTo>
                    <a:cubicBezTo>
                      <a:pt x="20986" y="4155"/>
                      <a:pt x="17111" y="5828"/>
                      <a:pt x="18529" y="6354"/>
                    </a:cubicBezTo>
                    <a:close/>
                    <a:moveTo>
                      <a:pt x="0" y="13780"/>
                    </a:moveTo>
                    <a:cubicBezTo>
                      <a:pt x="487" y="14814"/>
                      <a:pt x="2139" y="13592"/>
                      <a:pt x="2605" y="13009"/>
                    </a:cubicBezTo>
                    <a:cubicBezTo>
                      <a:pt x="1652" y="12238"/>
                      <a:pt x="974" y="13460"/>
                      <a:pt x="0" y="13780"/>
                    </a:cubicBezTo>
                    <a:close/>
                    <a:moveTo>
                      <a:pt x="1016" y="2557"/>
                    </a:moveTo>
                    <a:cubicBezTo>
                      <a:pt x="1186" y="2914"/>
                      <a:pt x="3304" y="5264"/>
                      <a:pt x="3515" y="4437"/>
                    </a:cubicBezTo>
                    <a:cubicBezTo>
                      <a:pt x="3007" y="3854"/>
                      <a:pt x="2012" y="2011"/>
                      <a:pt x="1016" y="2557"/>
                    </a:cubicBezTo>
                    <a:close/>
                    <a:moveTo>
                      <a:pt x="11732" y="2256"/>
                    </a:moveTo>
                    <a:cubicBezTo>
                      <a:pt x="12473" y="2049"/>
                      <a:pt x="12113" y="902"/>
                      <a:pt x="12325" y="338"/>
                    </a:cubicBezTo>
                    <a:cubicBezTo>
                      <a:pt x="12346" y="150"/>
                      <a:pt x="12155" y="0"/>
                      <a:pt x="11922" y="0"/>
                    </a:cubicBezTo>
                    <a:cubicBezTo>
                      <a:pt x="11202" y="19"/>
                      <a:pt x="11520" y="902"/>
                      <a:pt x="11414" y="1335"/>
                    </a:cubicBezTo>
                    <a:cubicBezTo>
                      <a:pt x="11414" y="1335"/>
                      <a:pt x="11414" y="1335"/>
                      <a:pt x="11435" y="1335"/>
                    </a:cubicBezTo>
                    <a:cubicBezTo>
                      <a:pt x="11414" y="1636"/>
                      <a:pt x="11224" y="2237"/>
                      <a:pt x="11732" y="2256"/>
                    </a:cubicBezTo>
                    <a:close/>
                    <a:moveTo>
                      <a:pt x="17322" y="14419"/>
                    </a:moveTo>
                    <a:cubicBezTo>
                      <a:pt x="18021" y="14682"/>
                      <a:pt x="18889" y="15998"/>
                      <a:pt x="19652" y="15415"/>
                    </a:cubicBezTo>
                    <a:cubicBezTo>
                      <a:pt x="19525" y="14889"/>
                      <a:pt x="16687" y="12990"/>
                      <a:pt x="17322" y="14419"/>
                    </a:cubicBezTo>
                    <a:close/>
                  </a:path>
                </a:pathLst>
              </a:custGeom>
              <a:solidFill>
                <a:srgbClr val="273F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45" name="Shape 45"/>
            <p:cNvSpPr/>
            <p:nvPr/>
          </p:nvSpPr>
          <p:spPr>
            <a:xfrm>
              <a:off x="1864385" y="4405733"/>
              <a:ext cx="556339" cy="631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9" h="17247" extrusionOk="0">
                  <a:moveTo>
                    <a:pt x="20089" y="11460"/>
                  </a:moveTo>
                  <a:cubicBezTo>
                    <a:pt x="19171" y="8298"/>
                    <a:pt x="17374" y="5344"/>
                    <a:pt x="16006" y="2286"/>
                  </a:cubicBezTo>
                  <a:cubicBezTo>
                    <a:pt x="15516" y="1391"/>
                    <a:pt x="15251" y="-26"/>
                    <a:pt x="13515" y="660"/>
                  </a:cubicBezTo>
                  <a:cubicBezTo>
                    <a:pt x="12515" y="1033"/>
                    <a:pt x="12474" y="-264"/>
                    <a:pt x="11392" y="49"/>
                  </a:cubicBezTo>
                  <a:cubicBezTo>
                    <a:pt x="7533" y="735"/>
                    <a:pt x="3369" y="2122"/>
                    <a:pt x="0" y="3554"/>
                  </a:cubicBezTo>
                  <a:cubicBezTo>
                    <a:pt x="5247" y="18322"/>
                    <a:pt x="7268" y="20351"/>
                    <a:pt x="694" y="3808"/>
                  </a:cubicBezTo>
                  <a:cubicBezTo>
                    <a:pt x="4206" y="2480"/>
                    <a:pt x="7758" y="959"/>
                    <a:pt x="11719" y="556"/>
                  </a:cubicBezTo>
                  <a:cubicBezTo>
                    <a:pt x="12719" y="1332"/>
                    <a:pt x="12740" y="1317"/>
                    <a:pt x="12944" y="1869"/>
                  </a:cubicBezTo>
                  <a:cubicBezTo>
                    <a:pt x="14904" y="5315"/>
                    <a:pt x="16394" y="8820"/>
                    <a:pt x="17884" y="12370"/>
                  </a:cubicBezTo>
                  <a:cubicBezTo>
                    <a:pt x="13699" y="13952"/>
                    <a:pt x="9085" y="15682"/>
                    <a:pt x="4328" y="15995"/>
                  </a:cubicBezTo>
                  <a:cubicBezTo>
                    <a:pt x="4124" y="15995"/>
                    <a:pt x="4022" y="16189"/>
                    <a:pt x="4185" y="16294"/>
                  </a:cubicBezTo>
                  <a:cubicBezTo>
                    <a:pt x="4879" y="16666"/>
                    <a:pt x="5859" y="16219"/>
                    <a:pt x="6574" y="16174"/>
                  </a:cubicBezTo>
                  <a:cubicBezTo>
                    <a:pt x="7268" y="16458"/>
                    <a:pt x="6798" y="17114"/>
                    <a:pt x="7656" y="17218"/>
                  </a:cubicBezTo>
                  <a:cubicBezTo>
                    <a:pt x="10657" y="17487"/>
                    <a:pt x="13332" y="15786"/>
                    <a:pt x="16190" y="15249"/>
                  </a:cubicBezTo>
                  <a:cubicBezTo>
                    <a:pt x="17537" y="14891"/>
                    <a:pt x="18946" y="14653"/>
                    <a:pt x="20171" y="14086"/>
                  </a:cubicBezTo>
                  <a:cubicBezTo>
                    <a:pt x="21600" y="13608"/>
                    <a:pt x="20150" y="12311"/>
                    <a:pt x="20089" y="11460"/>
                  </a:cubicBezTo>
                  <a:close/>
                  <a:moveTo>
                    <a:pt x="16231" y="14772"/>
                  </a:moveTo>
                  <a:cubicBezTo>
                    <a:pt x="13454" y="15578"/>
                    <a:pt x="10841" y="16502"/>
                    <a:pt x="7901" y="17010"/>
                  </a:cubicBezTo>
                  <a:cubicBezTo>
                    <a:pt x="7778" y="16681"/>
                    <a:pt x="7676" y="16398"/>
                    <a:pt x="7554" y="16070"/>
                  </a:cubicBezTo>
                  <a:cubicBezTo>
                    <a:pt x="10922" y="15070"/>
                    <a:pt x="14454" y="14145"/>
                    <a:pt x="17782" y="13027"/>
                  </a:cubicBezTo>
                  <a:cubicBezTo>
                    <a:pt x="17884" y="13086"/>
                    <a:pt x="19028" y="12743"/>
                    <a:pt x="18926" y="12281"/>
                  </a:cubicBezTo>
                  <a:cubicBezTo>
                    <a:pt x="17272" y="11102"/>
                    <a:pt x="17517" y="9089"/>
                    <a:pt x="16598" y="7627"/>
                  </a:cubicBezTo>
                  <a:cubicBezTo>
                    <a:pt x="15700" y="5523"/>
                    <a:pt x="14373" y="3584"/>
                    <a:pt x="13454" y="1466"/>
                  </a:cubicBezTo>
                  <a:cubicBezTo>
                    <a:pt x="15108" y="-1249"/>
                    <a:pt x="19436" y="12057"/>
                    <a:pt x="19926" y="12982"/>
                  </a:cubicBezTo>
                  <a:cubicBezTo>
                    <a:pt x="20314" y="14280"/>
                    <a:pt x="17353" y="14280"/>
                    <a:pt x="16231" y="14772"/>
                  </a:cubicBezTo>
                  <a:close/>
                  <a:moveTo>
                    <a:pt x="5819" y="12266"/>
                  </a:moveTo>
                  <a:cubicBezTo>
                    <a:pt x="5880" y="13295"/>
                    <a:pt x="12147" y="10759"/>
                    <a:pt x="13372" y="10655"/>
                  </a:cubicBezTo>
                  <a:cubicBezTo>
                    <a:pt x="20457" y="8044"/>
                    <a:pt x="6921" y="11923"/>
                    <a:pt x="5819" y="12266"/>
                  </a:cubicBezTo>
                  <a:close/>
                  <a:moveTo>
                    <a:pt x="2899" y="3405"/>
                  </a:moveTo>
                  <a:cubicBezTo>
                    <a:pt x="2368" y="3748"/>
                    <a:pt x="2184" y="7030"/>
                    <a:pt x="3348" y="6523"/>
                  </a:cubicBezTo>
                  <a:cubicBezTo>
                    <a:pt x="3369" y="6374"/>
                    <a:pt x="3389" y="6224"/>
                    <a:pt x="3409" y="6075"/>
                  </a:cubicBezTo>
                  <a:cubicBezTo>
                    <a:pt x="3940" y="5956"/>
                    <a:pt x="4430" y="5837"/>
                    <a:pt x="4879" y="5732"/>
                  </a:cubicBezTo>
                  <a:cubicBezTo>
                    <a:pt x="5186" y="5926"/>
                    <a:pt x="5390" y="6359"/>
                    <a:pt x="5819" y="6075"/>
                  </a:cubicBezTo>
                  <a:cubicBezTo>
                    <a:pt x="5084" y="5165"/>
                    <a:pt x="4083" y="3972"/>
                    <a:pt x="2899" y="3405"/>
                  </a:cubicBezTo>
                  <a:close/>
                  <a:moveTo>
                    <a:pt x="4410" y="5225"/>
                  </a:moveTo>
                  <a:cubicBezTo>
                    <a:pt x="4144" y="5494"/>
                    <a:pt x="3818" y="5538"/>
                    <a:pt x="3389" y="5494"/>
                  </a:cubicBezTo>
                  <a:cubicBezTo>
                    <a:pt x="3246" y="5136"/>
                    <a:pt x="3185" y="4807"/>
                    <a:pt x="3348" y="4420"/>
                  </a:cubicBezTo>
                  <a:cubicBezTo>
                    <a:pt x="3899" y="4584"/>
                    <a:pt x="4104" y="4927"/>
                    <a:pt x="4410" y="5225"/>
                  </a:cubicBezTo>
                  <a:close/>
                  <a:moveTo>
                    <a:pt x="12862" y="5777"/>
                  </a:moveTo>
                  <a:cubicBezTo>
                    <a:pt x="13107" y="4718"/>
                    <a:pt x="4512" y="7627"/>
                    <a:pt x="3593" y="7925"/>
                  </a:cubicBezTo>
                  <a:cubicBezTo>
                    <a:pt x="6145" y="8238"/>
                    <a:pt x="10106" y="6239"/>
                    <a:pt x="12862" y="5777"/>
                  </a:cubicBezTo>
                  <a:close/>
                  <a:moveTo>
                    <a:pt x="14883" y="11237"/>
                  </a:moveTo>
                  <a:cubicBezTo>
                    <a:pt x="12311" y="11177"/>
                    <a:pt x="9779" y="12684"/>
                    <a:pt x="7207" y="13116"/>
                  </a:cubicBezTo>
                  <a:cubicBezTo>
                    <a:pt x="2858" y="15055"/>
                    <a:pt x="14659" y="11654"/>
                    <a:pt x="14883" y="11237"/>
                  </a:cubicBezTo>
                  <a:close/>
                  <a:moveTo>
                    <a:pt x="5410" y="8775"/>
                  </a:moveTo>
                  <a:cubicBezTo>
                    <a:pt x="5002" y="8850"/>
                    <a:pt x="4614" y="9103"/>
                    <a:pt x="4981" y="9387"/>
                  </a:cubicBezTo>
                  <a:cubicBezTo>
                    <a:pt x="14189" y="7030"/>
                    <a:pt x="17374" y="5180"/>
                    <a:pt x="5410" y="8775"/>
                  </a:cubicBezTo>
                  <a:close/>
                  <a:moveTo>
                    <a:pt x="8452" y="10028"/>
                  </a:moveTo>
                  <a:cubicBezTo>
                    <a:pt x="7288" y="10073"/>
                    <a:pt x="6288" y="10565"/>
                    <a:pt x="5104" y="10789"/>
                  </a:cubicBezTo>
                  <a:cubicBezTo>
                    <a:pt x="5124" y="11132"/>
                    <a:pt x="5451" y="11266"/>
                    <a:pt x="5859" y="11132"/>
                  </a:cubicBezTo>
                  <a:cubicBezTo>
                    <a:pt x="6370" y="10894"/>
                    <a:pt x="9350" y="10595"/>
                    <a:pt x="8452" y="10028"/>
                  </a:cubicBezTo>
                  <a:close/>
                  <a:moveTo>
                    <a:pt x="5757" y="4285"/>
                  </a:moveTo>
                  <a:cubicBezTo>
                    <a:pt x="5696" y="3838"/>
                    <a:pt x="5778" y="3703"/>
                    <a:pt x="6125" y="3331"/>
                  </a:cubicBezTo>
                  <a:cubicBezTo>
                    <a:pt x="5186" y="3539"/>
                    <a:pt x="5226" y="2674"/>
                    <a:pt x="4614" y="2913"/>
                  </a:cubicBezTo>
                  <a:cubicBezTo>
                    <a:pt x="4634" y="3450"/>
                    <a:pt x="4634" y="3450"/>
                    <a:pt x="4410" y="3838"/>
                  </a:cubicBezTo>
                  <a:cubicBezTo>
                    <a:pt x="4839" y="3972"/>
                    <a:pt x="5247" y="4121"/>
                    <a:pt x="5757" y="4285"/>
                  </a:cubicBezTo>
                  <a:close/>
                  <a:moveTo>
                    <a:pt x="11964" y="3599"/>
                  </a:moveTo>
                  <a:cubicBezTo>
                    <a:pt x="9881" y="3480"/>
                    <a:pt x="7738" y="5165"/>
                    <a:pt x="11147" y="4106"/>
                  </a:cubicBezTo>
                  <a:cubicBezTo>
                    <a:pt x="11535" y="3987"/>
                    <a:pt x="11862" y="3987"/>
                    <a:pt x="11964" y="3599"/>
                  </a:cubicBezTo>
                  <a:close/>
                  <a:moveTo>
                    <a:pt x="9800" y="5374"/>
                  </a:moveTo>
                  <a:cubicBezTo>
                    <a:pt x="10433" y="5225"/>
                    <a:pt x="11535" y="5270"/>
                    <a:pt x="11576" y="4628"/>
                  </a:cubicBezTo>
                  <a:cubicBezTo>
                    <a:pt x="11045" y="4763"/>
                    <a:pt x="8901" y="4882"/>
                    <a:pt x="9800" y="5374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6" name="Shape 46"/>
            <p:cNvSpPr/>
            <p:nvPr/>
          </p:nvSpPr>
          <p:spPr>
            <a:xfrm rot="20617192">
              <a:off x="7952582" y="4771747"/>
              <a:ext cx="701995" cy="567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5" h="18683" extrusionOk="0">
                  <a:moveTo>
                    <a:pt x="18953" y="14333"/>
                  </a:moveTo>
                  <a:cubicBezTo>
                    <a:pt x="16520" y="-2451"/>
                    <a:pt x="21400" y="-420"/>
                    <a:pt x="7113" y="766"/>
                  </a:cubicBezTo>
                  <a:cubicBezTo>
                    <a:pt x="6479" y="-384"/>
                    <a:pt x="5226" y="550"/>
                    <a:pt x="4326" y="586"/>
                  </a:cubicBezTo>
                  <a:cubicBezTo>
                    <a:pt x="4238" y="820"/>
                    <a:pt x="4164" y="1017"/>
                    <a:pt x="4061" y="1287"/>
                  </a:cubicBezTo>
                  <a:cubicBezTo>
                    <a:pt x="3427" y="280"/>
                    <a:pt x="2557" y="838"/>
                    <a:pt x="1702" y="999"/>
                  </a:cubicBezTo>
                  <a:cubicBezTo>
                    <a:pt x="1628" y="1197"/>
                    <a:pt x="1569" y="1359"/>
                    <a:pt x="1510" y="1538"/>
                  </a:cubicBezTo>
                  <a:cubicBezTo>
                    <a:pt x="169" y="1610"/>
                    <a:pt x="-200" y="3102"/>
                    <a:pt x="95" y="4503"/>
                  </a:cubicBezTo>
                  <a:cubicBezTo>
                    <a:pt x="242" y="8960"/>
                    <a:pt x="994" y="13381"/>
                    <a:pt x="1201" y="17837"/>
                  </a:cubicBezTo>
                  <a:cubicBezTo>
                    <a:pt x="2012" y="19149"/>
                    <a:pt x="2940" y="18664"/>
                    <a:pt x="3987" y="18179"/>
                  </a:cubicBezTo>
                  <a:cubicBezTo>
                    <a:pt x="5653" y="17999"/>
                    <a:pt x="7290" y="17550"/>
                    <a:pt x="8956" y="17406"/>
                  </a:cubicBezTo>
                  <a:cubicBezTo>
                    <a:pt x="11079" y="17280"/>
                    <a:pt x="13173" y="16831"/>
                    <a:pt x="15267" y="16651"/>
                  </a:cubicBezTo>
                  <a:cubicBezTo>
                    <a:pt x="16623" y="16166"/>
                    <a:pt x="19041" y="16903"/>
                    <a:pt x="18953" y="14333"/>
                  </a:cubicBezTo>
                  <a:close/>
                  <a:moveTo>
                    <a:pt x="17685" y="15537"/>
                  </a:moveTo>
                  <a:cubicBezTo>
                    <a:pt x="13320" y="16525"/>
                    <a:pt x="8882" y="16741"/>
                    <a:pt x="4503" y="17514"/>
                  </a:cubicBezTo>
                  <a:cubicBezTo>
                    <a:pt x="3633" y="17370"/>
                    <a:pt x="1908" y="18826"/>
                    <a:pt x="1702" y="17154"/>
                  </a:cubicBezTo>
                  <a:cubicBezTo>
                    <a:pt x="1392" y="13938"/>
                    <a:pt x="1053" y="10721"/>
                    <a:pt x="744" y="7504"/>
                  </a:cubicBezTo>
                  <a:cubicBezTo>
                    <a:pt x="847" y="5959"/>
                    <a:pt x="-200" y="3174"/>
                    <a:pt x="1215" y="2329"/>
                  </a:cubicBezTo>
                  <a:cubicBezTo>
                    <a:pt x="4400" y="1790"/>
                    <a:pt x="7600" y="1161"/>
                    <a:pt x="10829" y="1089"/>
                  </a:cubicBezTo>
                  <a:cubicBezTo>
                    <a:pt x="17861" y="406"/>
                    <a:pt x="17198" y="-1175"/>
                    <a:pt x="17743" y="7972"/>
                  </a:cubicBezTo>
                  <a:cubicBezTo>
                    <a:pt x="17537" y="7954"/>
                    <a:pt x="17596" y="7756"/>
                    <a:pt x="17537" y="7648"/>
                  </a:cubicBezTo>
                  <a:cubicBezTo>
                    <a:pt x="17227" y="7055"/>
                    <a:pt x="16756" y="7450"/>
                    <a:pt x="16476" y="7846"/>
                  </a:cubicBezTo>
                  <a:cubicBezTo>
                    <a:pt x="15930" y="6857"/>
                    <a:pt x="16195" y="1718"/>
                    <a:pt x="15178" y="1808"/>
                  </a:cubicBezTo>
                  <a:cubicBezTo>
                    <a:pt x="10711" y="2581"/>
                    <a:pt x="6228" y="3084"/>
                    <a:pt x="1746" y="3587"/>
                  </a:cubicBezTo>
                  <a:cubicBezTo>
                    <a:pt x="2041" y="6947"/>
                    <a:pt x="2572" y="10092"/>
                    <a:pt x="2778" y="13434"/>
                  </a:cubicBezTo>
                  <a:cubicBezTo>
                    <a:pt x="2955" y="14189"/>
                    <a:pt x="2542" y="16076"/>
                    <a:pt x="3501" y="16004"/>
                  </a:cubicBezTo>
                  <a:cubicBezTo>
                    <a:pt x="7732" y="15303"/>
                    <a:pt x="12067" y="15771"/>
                    <a:pt x="16254" y="14351"/>
                  </a:cubicBezTo>
                  <a:cubicBezTo>
                    <a:pt x="17640" y="14010"/>
                    <a:pt x="16284" y="10146"/>
                    <a:pt x="16372" y="8834"/>
                  </a:cubicBezTo>
                  <a:cubicBezTo>
                    <a:pt x="16933" y="8672"/>
                    <a:pt x="16756" y="9769"/>
                    <a:pt x="17685" y="8726"/>
                  </a:cubicBezTo>
                  <a:cubicBezTo>
                    <a:pt x="18009" y="9894"/>
                    <a:pt x="19041" y="15196"/>
                    <a:pt x="17685" y="15537"/>
                  </a:cubicBezTo>
                  <a:close/>
                  <a:moveTo>
                    <a:pt x="16269" y="13542"/>
                  </a:moveTo>
                  <a:cubicBezTo>
                    <a:pt x="12141" y="15249"/>
                    <a:pt x="7835" y="14890"/>
                    <a:pt x="3545" y="15339"/>
                  </a:cubicBezTo>
                  <a:cubicBezTo>
                    <a:pt x="3029" y="11673"/>
                    <a:pt x="2616" y="7828"/>
                    <a:pt x="2380" y="4090"/>
                  </a:cubicBezTo>
                  <a:cubicBezTo>
                    <a:pt x="6553" y="3605"/>
                    <a:pt x="10843" y="2742"/>
                    <a:pt x="15045" y="2652"/>
                  </a:cubicBezTo>
                  <a:cubicBezTo>
                    <a:pt x="15856" y="6175"/>
                    <a:pt x="16122" y="9876"/>
                    <a:pt x="16269" y="13542"/>
                  </a:cubicBezTo>
                  <a:close/>
                  <a:moveTo>
                    <a:pt x="11669" y="8313"/>
                  </a:moveTo>
                  <a:cubicBezTo>
                    <a:pt x="10136" y="7864"/>
                    <a:pt x="8705" y="6516"/>
                    <a:pt x="7143" y="6480"/>
                  </a:cubicBezTo>
                  <a:cubicBezTo>
                    <a:pt x="7850" y="14333"/>
                    <a:pt x="6774" y="11889"/>
                    <a:pt x="11979" y="9212"/>
                  </a:cubicBezTo>
                  <a:cubicBezTo>
                    <a:pt x="13055" y="8708"/>
                    <a:pt x="12495" y="8277"/>
                    <a:pt x="11669" y="8313"/>
                  </a:cubicBezTo>
                  <a:close/>
                  <a:moveTo>
                    <a:pt x="8175" y="10703"/>
                  </a:moveTo>
                  <a:cubicBezTo>
                    <a:pt x="8027" y="10200"/>
                    <a:pt x="7644" y="8529"/>
                    <a:pt x="7762" y="7307"/>
                  </a:cubicBezTo>
                  <a:cubicBezTo>
                    <a:pt x="8882" y="7433"/>
                    <a:pt x="10342" y="8385"/>
                    <a:pt x="11551" y="8672"/>
                  </a:cubicBezTo>
                  <a:cubicBezTo>
                    <a:pt x="10843" y="9661"/>
                    <a:pt x="9207" y="10290"/>
                    <a:pt x="8175" y="10703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7" name="Shape 47"/>
            <p:cNvSpPr/>
            <p:nvPr/>
          </p:nvSpPr>
          <p:spPr>
            <a:xfrm rot="1185294">
              <a:off x="4883849" y="4054615"/>
              <a:ext cx="616479" cy="671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0678" extrusionOk="0">
                  <a:moveTo>
                    <a:pt x="21107" y="4713"/>
                  </a:moveTo>
                  <a:cubicBezTo>
                    <a:pt x="21051" y="4327"/>
                    <a:pt x="20899" y="4092"/>
                    <a:pt x="20406" y="4042"/>
                  </a:cubicBezTo>
                  <a:cubicBezTo>
                    <a:pt x="20463" y="3589"/>
                    <a:pt x="20084" y="3371"/>
                    <a:pt x="19857" y="3036"/>
                  </a:cubicBezTo>
                  <a:cubicBezTo>
                    <a:pt x="19838" y="2248"/>
                    <a:pt x="19061" y="2348"/>
                    <a:pt x="18455" y="2516"/>
                  </a:cubicBezTo>
                  <a:cubicBezTo>
                    <a:pt x="17773" y="1962"/>
                    <a:pt x="17375" y="1812"/>
                    <a:pt x="16579" y="2331"/>
                  </a:cubicBezTo>
                  <a:cubicBezTo>
                    <a:pt x="15632" y="2667"/>
                    <a:pt x="15613" y="805"/>
                    <a:pt x="14571" y="1594"/>
                  </a:cubicBezTo>
                  <a:cubicBezTo>
                    <a:pt x="13282" y="2549"/>
                    <a:pt x="13813" y="-100"/>
                    <a:pt x="11501" y="1124"/>
                  </a:cubicBezTo>
                  <a:cubicBezTo>
                    <a:pt x="10724" y="-922"/>
                    <a:pt x="9531" y="369"/>
                    <a:pt x="8185" y="789"/>
                  </a:cubicBezTo>
                  <a:cubicBezTo>
                    <a:pt x="5438" y="6323"/>
                    <a:pt x="1952" y="11807"/>
                    <a:pt x="0" y="17492"/>
                  </a:cubicBezTo>
                  <a:cubicBezTo>
                    <a:pt x="4832" y="17928"/>
                    <a:pt x="9341" y="19739"/>
                    <a:pt x="14059" y="20678"/>
                  </a:cubicBezTo>
                  <a:cubicBezTo>
                    <a:pt x="15878" y="17391"/>
                    <a:pt x="17166" y="14154"/>
                    <a:pt x="19004" y="10918"/>
                  </a:cubicBezTo>
                  <a:cubicBezTo>
                    <a:pt x="19819" y="9241"/>
                    <a:pt x="20558" y="7547"/>
                    <a:pt x="21316" y="5853"/>
                  </a:cubicBezTo>
                  <a:cubicBezTo>
                    <a:pt x="21429" y="5434"/>
                    <a:pt x="21600" y="5031"/>
                    <a:pt x="21107" y="4713"/>
                  </a:cubicBezTo>
                  <a:close/>
                  <a:moveTo>
                    <a:pt x="19573" y="4025"/>
                  </a:moveTo>
                  <a:cubicBezTo>
                    <a:pt x="19478" y="4260"/>
                    <a:pt x="19402" y="4495"/>
                    <a:pt x="19288" y="4763"/>
                  </a:cubicBezTo>
                  <a:cubicBezTo>
                    <a:pt x="18038" y="4294"/>
                    <a:pt x="18152" y="3086"/>
                    <a:pt x="19573" y="4025"/>
                  </a:cubicBezTo>
                  <a:close/>
                  <a:moveTo>
                    <a:pt x="16768" y="3371"/>
                  </a:moveTo>
                  <a:cubicBezTo>
                    <a:pt x="17091" y="3120"/>
                    <a:pt x="17242" y="3321"/>
                    <a:pt x="17621" y="3539"/>
                  </a:cubicBezTo>
                  <a:cubicBezTo>
                    <a:pt x="17204" y="3656"/>
                    <a:pt x="16674" y="3858"/>
                    <a:pt x="16768" y="3371"/>
                  </a:cubicBezTo>
                  <a:close/>
                  <a:moveTo>
                    <a:pt x="10554" y="872"/>
                  </a:moveTo>
                  <a:cubicBezTo>
                    <a:pt x="10478" y="1258"/>
                    <a:pt x="9966" y="906"/>
                    <a:pt x="9644" y="839"/>
                  </a:cubicBezTo>
                  <a:cubicBezTo>
                    <a:pt x="9966" y="453"/>
                    <a:pt x="10459" y="470"/>
                    <a:pt x="10554" y="872"/>
                  </a:cubicBezTo>
                  <a:close/>
                  <a:moveTo>
                    <a:pt x="1288" y="16335"/>
                  </a:moveTo>
                  <a:cubicBezTo>
                    <a:pt x="1402" y="16100"/>
                    <a:pt x="1629" y="16167"/>
                    <a:pt x="1762" y="16200"/>
                  </a:cubicBezTo>
                  <a:cubicBezTo>
                    <a:pt x="2956" y="16787"/>
                    <a:pt x="4775" y="16519"/>
                    <a:pt x="5665" y="17408"/>
                  </a:cubicBezTo>
                  <a:cubicBezTo>
                    <a:pt x="4206" y="17223"/>
                    <a:pt x="2615" y="16871"/>
                    <a:pt x="1288" y="16335"/>
                  </a:cubicBezTo>
                  <a:close/>
                  <a:moveTo>
                    <a:pt x="6006" y="17525"/>
                  </a:moveTo>
                  <a:cubicBezTo>
                    <a:pt x="5931" y="17492"/>
                    <a:pt x="5855" y="17475"/>
                    <a:pt x="5779" y="17441"/>
                  </a:cubicBezTo>
                  <a:cubicBezTo>
                    <a:pt x="5855" y="17441"/>
                    <a:pt x="5949" y="17425"/>
                    <a:pt x="6025" y="17425"/>
                  </a:cubicBezTo>
                  <a:cubicBezTo>
                    <a:pt x="6006" y="17458"/>
                    <a:pt x="6006" y="17492"/>
                    <a:pt x="6006" y="17525"/>
                  </a:cubicBezTo>
                  <a:close/>
                  <a:moveTo>
                    <a:pt x="6821" y="17626"/>
                  </a:moveTo>
                  <a:cubicBezTo>
                    <a:pt x="7352" y="17492"/>
                    <a:pt x="7825" y="17592"/>
                    <a:pt x="8261" y="17978"/>
                  </a:cubicBezTo>
                  <a:cubicBezTo>
                    <a:pt x="7655" y="18146"/>
                    <a:pt x="7238" y="17928"/>
                    <a:pt x="6821" y="17626"/>
                  </a:cubicBezTo>
                  <a:close/>
                  <a:moveTo>
                    <a:pt x="12979" y="18598"/>
                  </a:moveTo>
                  <a:cubicBezTo>
                    <a:pt x="9133" y="17559"/>
                    <a:pt x="5305" y="16603"/>
                    <a:pt x="1421" y="15546"/>
                  </a:cubicBezTo>
                  <a:cubicBezTo>
                    <a:pt x="3429" y="10817"/>
                    <a:pt x="5912" y="6155"/>
                    <a:pt x="8488" y="1627"/>
                  </a:cubicBezTo>
                  <a:cubicBezTo>
                    <a:pt x="9398" y="2566"/>
                    <a:pt x="11027" y="2499"/>
                    <a:pt x="9644" y="1661"/>
                  </a:cubicBezTo>
                  <a:cubicBezTo>
                    <a:pt x="10175" y="1577"/>
                    <a:pt x="10573" y="1711"/>
                    <a:pt x="11027" y="1862"/>
                  </a:cubicBezTo>
                  <a:cubicBezTo>
                    <a:pt x="11274" y="3790"/>
                    <a:pt x="14173" y="2935"/>
                    <a:pt x="11880" y="2281"/>
                  </a:cubicBezTo>
                  <a:cubicBezTo>
                    <a:pt x="12278" y="1795"/>
                    <a:pt x="13112" y="2214"/>
                    <a:pt x="13642" y="2365"/>
                  </a:cubicBezTo>
                  <a:cubicBezTo>
                    <a:pt x="13756" y="4746"/>
                    <a:pt x="15878" y="4143"/>
                    <a:pt x="15101" y="3472"/>
                  </a:cubicBezTo>
                  <a:cubicBezTo>
                    <a:pt x="14476" y="3405"/>
                    <a:pt x="14343" y="3421"/>
                    <a:pt x="14438" y="2751"/>
                  </a:cubicBezTo>
                  <a:cubicBezTo>
                    <a:pt x="14968" y="2684"/>
                    <a:pt x="15480" y="2851"/>
                    <a:pt x="16011" y="2918"/>
                  </a:cubicBezTo>
                  <a:cubicBezTo>
                    <a:pt x="16181" y="3891"/>
                    <a:pt x="16598" y="4478"/>
                    <a:pt x="17773" y="4277"/>
                  </a:cubicBezTo>
                  <a:cubicBezTo>
                    <a:pt x="18208" y="4612"/>
                    <a:pt x="18625" y="4931"/>
                    <a:pt x="19061" y="5266"/>
                  </a:cubicBezTo>
                  <a:cubicBezTo>
                    <a:pt x="17621" y="9945"/>
                    <a:pt x="14874" y="14087"/>
                    <a:pt x="12979" y="18598"/>
                  </a:cubicBezTo>
                  <a:close/>
                  <a:moveTo>
                    <a:pt x="16731" y="13433"/>
                  </a:moveTo>
                  <a:cubicBezTo>
                    <a:pt x="16731" y="13433"/>
                    <a:pt x="16731" y="13417"/>
                    <a:pt x="16731" y="13433"/>
                  </a:cubicBezTo>
                  <a:cubicBezTo>
                    <a:pt x="16749" y="13450"/>
                    <a:pt x="16768" y="13467"/>
                    <a:pt x="16787" y="13467"/>
                  </a:cubicBezTo>
                  <a:cubicBezTo>
                    <a:pt x="16768" y="13450"/>
                    <a:pt x="16749" y="13450"/>
                    <a:pt x="16731" y="13433"/>
                  </a:cubicBezTo>
                  <a:close/>
                  <a:moveTo>
                    <a:pt x="17981" y="11589"/>
                  </a:moveTo>
                  <a:cubicBezTo>
                    <a:pt x="17545" y="12092"/>
                    <a:pt x="17507" y="13333"/>
                    <a:pt x="16749" y="13417"/>
                  </a:cubicBezTo>
                  <a:cubicBezTo>
                    <a:pt x="18133" y="10717"/>
                    <a:pt x="18872" y="7866"/>
                    <a:pt x="20596" y="5317"/>
                  </a:cubicBezTo>
                  <a:cubicBezTo>
                    <a:pt x="20236" y="7513"/>
                    <a:pt x="18909" y="9509"/>
                    <a:pt x="17981" y="11589"/>
                  </a:cubicBezTo>
                  <a:close/>
                  <a:moveTo>
                    <a:pt x="9360" y="8855"/>
                  </a:moveTo>
                  <a:cubicBezTo>
                    <a:pt x="8886" y="8805"/>
                    <a:pt x="5893" y="7580"/>
                    <a:pt x="6859" y="8738"/>
                  </a:cubicBezTo>
                  <a:cubicBezTo>
                    <a:pt x="9322" y="9660"/>
                    <a:pt x="12221" y="9610"/>
                    <a:pt x="14495" y="10901"/>
                  </a:cubicBezTo>
                  <a:cubicBezTo>
                    <a:pt x="14817" y="11069"/>
                    <a:pt x="15082" y="11253"/>
                    <a:pt x="15442" y="10968"/>
                  </a:cubicBezTo>
                  <a:cubicBezTo>
                    <a:pt x="13983" y="9442"/>
                    <a:pt x="11368" y="9509"/>
                    <a:pt x="9360" y="8855"/>
                  </a:cubicBezTo>
                  <a:close/>
                  <a:moveTo>
                    <a:pt x="7389" y="6490"/>
                  </a:moveTo>
                  <a:cubicBezTo>
                    <a:pt x="7086" y="7631"/>
                    <a:pt x="11046" y="7547"/>
                    <a:pt x="12013" y="8033"/>
                  </a:cubicBezTo>
                  <a:cubicBezTo>
                    <a:pt x="13168" y="8302"/>
                    <a:pt x="14324" y="8603"/>
                    <a:pt x="15366" y="9157"/>
                  </a:cubicBezTo>
                  <a:cubicBezTo>
                    <a:pt x="15518" y="9241"/>
                    <a:pt x="15707" y="9258"/>
                    <a:pt x="15783" y="9107"/>
                  </a:cubicBezTo>
                  <a:cubicBezTo>
                    <a:pt x="15783" y="7832"/>
                    <a:pt x="8943" y="7027"/>
                    <a:pt x="7389" y="6490"/>
                  </a:cubicBezTo>
                  <a:close/>
                  <a:moveTo>
                    <a:pt x="5684" y="11622"/>
                  </a:moveTo>
                  <a:cubicBezTo>
                    <a:pt x="3411" y="11991"/>
                    <a:pt x="7768" y="12612"/>
                    <a:pt x="8261" y="12762"/>
                  </a:cubicBezTo>
                  <a:cubicBezTo>
                    <a:pt x="10023" y="12964"/>
                    <a:pt x="11558" y="13735"/>
                    <a:pt x="13225" y="14154"/>
                  </a:cubicBezTo>
                  <a:cubicBezTo>
                    <a:pt x="15025" y="13433"/>
                    <a:pt x="6404" y="11790"/>
                    <a:pt x="5684" y="11622"/>
                  </a:cubicBezTo>
                  <a:close/>
                  <a:moveTo>
                    <a:pt x="8015" y="4998"/>
                  </a:moveTo>
                  <a:cubicBezTo>
                    <a:pt x="7352" y="6038"/>
                    <a:pt x="10648" y="5853"/>
                    <a:pt x="11368" y="6189"/>
                  </a:cubicBezTo>
                  <a:cubicBezTo>
                    <a:pt x="12960" y="6373"/>
                    <a:pt x="14362" y="7077"/>
                    <a:pt x="15878" y="7430"/>
                  </a:cubicBezTo>
                  <a:cubicBezTo>
                    <a:pt x="18227" y="6893"/>
                    <a:pt x="8735" y="5098"/>
                    <a:pt x="8015" y="4998"/>
                  </a:cubicBezTo>
                  <a:close/>
                  <a:moveTo>
                    <a:pt x="15802" y="5065"/>
                  </a:moveTo>
                  <a:cubicBezTo>
                    <a:pt x="13434" y="4797"/>
                    <a:pt x="11217" y="4042"/>
                    <a:pt x="8886" y="3606"/>
                  </a:cubicBezTo>
                  <a:cubicBezTo>
                    <a:pt x="7333" y="4277"/>
                    <a:pt x="11217" y="4478"/>
                    <a:pt x="11691" y="4780"/>
                  </a:cubicBezTo>
                  <a:cubicBezTo>
                    <a:pt x="13131" y="5182"/>
                    <a:pt x="14722" y="5216"/>
                    <a:pt x="16067" y="5820"/>
                  </a:cubicBezTo>
                  <a:cubicBezTo>
                    <a:pt x="16333" y="5937"/>
                    <a:pt x="16712" y="5736"/>
                    <a:pt x="16712" y="5434"/>
                  </a:cubicBezTo>
                  <a:cubicBezTo>
                    <a:pt x="16560" y="5115"/>
                    <a:pt x="16143" y="5115"/>
                    <a:pt x="15802" y="5065"/>
                  </a:cubicBezTo>
                  <a:close/>
                  <a:moveTo>
                    <a:pt x="6272" y="10079"/>
                  </a:moveTo>
                  <a:cubicBezTo>
                    <a:pt x="6120" y="10767"/>
                    <a:pt x="6556" y="10599"/>
                    <a:pt x="7011" y="10700"/>
                  </a:cubicBezTo>
                  <a:cubicBezTo>
                    <a:pt x="9208" y="10935"/>
                    <a:pt x="11349" y="11505"/>
                    <a:pt x="13415" y="12159"/>
                  </a:cubicBezTo>
                  <a:cubicBezTo>
                    <a:pt x="15954" y="11538"/>
                    <a:pt x="6973" y="10062"/>
                    <a:pt x="6272" y="10079"/>
                  </a:cubicBezTo>
                  <a:close/>
                  <a:moveTo>
                    <a:pt x="4718" y="13266"/>
                  </a:moveTo>
                  <a:cubicBezTo>
                    <a:pt x="4055" y="13165"/>
                    <a:pt x="3941" y="13718"/>
                    <a:pt x="4491" y="13819"/>
                  </a:cubicBezTo>
                  <a:cubicBezTo>
                    <a:pt x="6044" y="13953"/>
                    <a:pt x="7465" y="14557"/>
                    <a:pt x="8962" y="14842"/>
                  </a:cubicBezTo>
                  <a:cubicBezTo>
                    <a:pt x="9853" y="14020"/>
                    <a:pt x="5286" y="13500"/>
                    <a:pt x="4718" y="13266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8" name="Shape 48"/>
            <p:cNvSpPr/>
            <p:nvPr/>
          </p:nvSpPr>
          <p:spPr>
            <a:xfrm>
              <a:off x="1478561" y="917579"/>
              <a:ext cx="579205" cy="652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8" h="21550" extrusionOk="0">
                  <a:moveTo>
                    <a:pt x="20525" y="15956"/>
                  </a:moveTo>
                  <a:cubicBezTo>
                    <a:pt x="18899" y="13141"/>
                    <a:pt x="18202" y="9712"/>
                    <a:pt x="16867" y="6699"/>
                  </a:cubicBezTo>
                  <a:cubicBezTo>
                    <a:pt x="16093" y="4714"/>
                    <a:pt x="15222" y="2765"/>
                    <a:pt x="14564" y="744"/>
                  </a:cubicBezTo>
                  <a:cubicBezTo>
                    <a:pt x="14486" y="437"/>
                    <a:pt x="14254" y="-50"/>
                    <a:pt x="13867" y="4"/>
                  </a:cubicBezTo>
                  <a:cubicBezTo>
                    <a:pt x="12338" y="690"/>
                    <a:pt x="-69" y="2458"/>
                    <a:pt x="1054" y="3866"/>
                  </a:cubicBezTo>
                  <a:cubicBezTo>
                    <a:pt x="880" y="3974"/>
                    <a:pt x="725" y="4082"/>
                    <a:pt x="531" y="4191"/>
                  </a:cubicBezTo>
                  <a:cubicBezTo>
                    <a:pt x="686" y="5598"/>
                    <a:pt x="-1017" y="6573"/>
                    <a:pt x="977" y="7619"/>
                  </a:cubicBezTo>
                  <a:cubicBezTo>
                    <a:pt x="957" y="8287"/>
                    <a:pt x="1112" y="8955"/>
                    <a:pt x="1673" y="9460"/>
                  </a:cubicBezTo>
                  <a:cubicBezTo>
                    <a:pt x="1112" y="10542"/>
                    <a:pt x="1035" y="10939"/>
                    <a:pt x="2099" y="12383"/>
                  </a:cubicBezTo>
                  <a:cubicBezTo>
                    <a:pt x="1867" y="12870"/>
                    <a:pt x="2022" y="13358"/>
                    <a:pt x="2409" y="13755"/>
                  </a:cubicBezTo>
                  <a:cubicBezTo>
                    <a:pt x="3183" y="14603"/>
                    <a:pt x="2022" y="15884"/>
                    <a:pt x="3183" y="16497"/>
                  </a:cubicBezTo>
                  <a:cubicBezTo>
                    <a:pt x="3512" y="17779"/>
                    <a:pt x="3512" y="19583"/>
                    <a:pt x="5118" y="19944"/>
                  </a:cubicBezTo>
                  <a:cubicBezTo>
                    <a:pt x="6048" y="20070"/>
                    <a:pt x="5699" y="21117"/>
                    <a:pt x="6415" y="21550"/>
                  </a:cubicBezTo>
                  <a:cubicBezTo>
                    <a:pt x="7635" y="20774"/>
                    <a:pt x="9028" y="20431"/>
                    <a:pt x="10441" y="20142"/>
                  </a:cubicBezTo>
                  <a:cubicBezTo>
                    <a:pt x="12164" y="19529"/>
                    <a:pt x="13925" y="19042"/>
                    <a:pt x="15725" y="18518"/>
                  </a:cubicBezTo>
                  <a:cubicBezTo>
                    <a:pt x="16944" y="17851"/>
                    <a:pt x="18918" y="18031"/>
                    <a:pt x="19770" y="17039"/>
                  </a:cubicBezTo>
                  <a:cubicBezTo>
                    <a:pt x="19925" y="16533"/>
                    <a:pt x="20583" y="16533"/>
                    <a:pt x="20525" y="15956"/>
                  </a:cubicBezTo>
                  <a:close/>
                  <a:moveTo>
                    <a:pt x="938" y="5851"/>
                  </a:moveTo>
                  <a:cubicBezTo>
                    <a:pt x="1035" y="6194"/>
                    <a:pt x="1112" y="6410"/>
                    <a:pt x="1151" y="6627"/>
                  </a:cubicBezTo>
                  <a:cubicBezTo>
                    <a:pt x="880" y="7330"/>
                    <a:pt x="164" y="6302"/>
                    <a:pt x="938" y="5851"/>
                  </a:cubicBezTo>
                  <a:close/>
                  <a:moveTo>
                    <a:pt x="1828" y="5598"/>
                  </a:moveTo>
                  <a:cubicBezTo>
                    <a:pt x="1693" y="5598"/>
                    <a:pt x="1615" y="5598"/>
                    <a:pt x="1635" y="5454"/>
                  </a:cubicBezTo>
                  <a:cubicBezTo>
                    <a:pt x="1731" y="5472"/>
                    <a:pt x="1789" y="5544"/>
                    <a:pt x="1828" y="5598"/>
                  </a:cubicBezTo>
                  <a:cubicBezTo>
                    <a:pt x="1828" y="5688"/>
                    <a:pt x="1809" y="5761"/>
                    <a:pt x="1848" y="5833"/>
                  </a:cubicBezTo>
                  <a:cubicBezTo>
                    <a:pt x="1809" y="5761"/>
                    <a:pt x="1828" y="5670"/>
                    <a:pt x="1828" y="5598"/>
                  </a:cubicBezTo>
                  <a:close/>
                  <a:moveTo>
                    <a:pt x="2448" y="11643"/>
                  </a:moveTo>
                  <a:cubicBezTo>
                    <a:pt x="1886" y="11499"/>
                    <a:pt x="1828" y="10976"/>
                    <a:pt x="2080" y="10416"/>
                  </a:cubicBezTo>
                  <a:cubicBezTo>
                    <a:pt x="2486" y="10813"/>
                    <a:pt x="2583" y="11084"/>
                    <a:pt x="2448" y="11643"/>
                  </a:cubicBezTo>
                  <a:close/>
                  <a:moveTo>
                    <a:pt x="2215" y="7367"/>
                  </a:moveTo>
                  <a:cubicBezTo>
                    <a:pt x="2293" y="7385"/>
                    <a:pt x="2273" y="7403"/>
                    <a:pt x="2254" y="7457"/>
                  </a:cubicBezTo>
                  <a:cubicBezTo>
                    <a:pt x="2177" y="7457"/>
                    <a:pt x="2196" y="7421"/>
                    <a:pt x="2215" y="7367"/>
                  </a:cubicBezTo>
                  <a:close/>
                  <a:moveTo>
                    <a:pt x="2931" y="12654"/>
                  </a:moveTo>
                  <a:cubicBezTo>
                    <a:pt x="3241" y="12979"/>
                    <a:pt x="3454" y="13249"/>
                    <a:pt x="3222" y="13718"/>
                  </a:cubicBezTo>
                  <a:cubicBezTo>
                    <a:pt x="2815" y="13394"/>
                    <a:pt x="2486" y="13141"/>
                    <a:pt x="2931" y="12654"/>
                  </a:cubicBezTo>
                  <a:close/>
                  <a:moveTo>
                    <a:pt x="3009" y="9640"/>
                  </a:moveTo>
                  <a:cubicBezTo>
                    <a:pt x="3144" y="10019"/>
                    <a:pt x="3222" y="10290"/>
                    <a:pt x="3357" y="10687"/>
                  </a:cubicBezTo>
                  <a:cubicBezTo>
                    <a:pt x="2931" y="10218"/>
                    <a:pt x="2931" y="10218"/>
                    <a:pt x="3009" y="9640"/>
                  </a:cubicBezTo>
                  <a:close/>
                  <a:moveTo>
                    <a:pt x="3744" y="15866"/>
                  </a:moveTo>
                  <a:cubicBezTo>
                    <a:pt x="2873" y="16028"/>
                    <a:pt x="3241" y="15054"/>
                    <a:pt x="3648" y="14422"/>
                  </a:cubicBezTo>
                  <a:cubicBezTo>
                    <a:pt x="3860" y="14982"/>
                    <a:pt x="4383" y="15451"/>
                    <a:pt x="3744" y="15866"/>
                  </a:cubicBezTo>
                  <a:close/>
                  <a:moveTo>
                    <a:pt x="4151" y="16624"/>
                  </a:moveTo>
                  <a:cubicBezTo>
                    <a:pt x="4538" y="16750"/>
                    <a:pt x="4518" y="16985"/>
                    <a:pt x="4441" y="17237"/>
                  </a:cubicBezTo>
                  <a:cubicBezTo>
                    <a:pt x="3957" y="17815"/>
                    <a:pt x="3822" y="16930"/>
                    <a:pt x="4151" y="16624"/>
                  </a:cubicBezTo>
                  <a:close/>
                  <a:moveTo>
                    <a:pt x="4538" y="18356"/>
                  </a:moveTo>
                  <a:cubicBezTo>
                    <a:pt x="5080" y="18248"/>
                    <a:pt x="5177" y="18843"/>
                    <a:pt x="5215" y="19204"/>
                  </a:cubicBezTo>
                  <a:cubicBezTo>
                    <a:pt x="4751" y="19547"/>
                    <a:pt x="4325" y="18879"/>
                    <a:pt x="4538" y="18356"/>
                  </a:cubicBezTo>
                  <a:close/>
                  <a:moveTo>
                    <a:pt x="6783" y="20558"/>
                  </a:moveTo>
                  <a:cubicBezTo>
                    <a:pt x="6764" y="20521"/>
                    <a:pt x="6744" y="20485"/>
                    <a:pt x="6725" y="20449"/>
                  </a:cubicBezTo>
                  <a:cubicBezTo>
                    <a:pt x="6783" y="20413"/>
                    <a:pt x="6822" y="20431"/>
                    <a:pt x="6841" y="20503"/>
                  </a:cubicBezTo>
                  <a:cubicBezTo>
                    <a:pt x="6802" y="20521"/>
                    <a:pt x="6802" y="20539"/>
                    <a:pt x="6783" y="20558"/>
                  </a:cubicBezTo>
                  <a:close/>
                  <a:moveTo>
                    <a:pt x="7577" y="20161"/>
                  </a:moveTo>
                  <a:cubicBezTo>
                    <a:pt x="7654" y="19872"/>
                    <a:pt x="7964" y="19782"/>
                    <a:pt x="8215" y="19709"/>
                  </a:cubicBezTo>
                  <a:cubicBezTo>
                    <a:pt x="10828" y="19186"/>
                    <a:pt x="13286" y="18103"/>
                    <a:pt x="15880" y="17724"/>
                  </a:cubicBezTo>
                  <a:cubicBezTo>
                    <a:pt x="15318" y="18176"/>
                    <a:pt x="8622" y="20431"/>
                    <a:pt x="7577" y="20161"/>
                  </a:cubicBezTo>
                  <a:close/>
                  <a:moveTo>
                    <a:pt x="15957" y="17706"/>
                  </a:moveTo>
                  <a:cubicBezTo>
                    <a:pt x="15996" y="17688"/>
                    <a:pt x="16015" y="17670"/>
                    <a:pt x="16054" y="17652"/>
                  </a:cubicBezTo>
                  <a:cubicBezTo>
                    <a:pt x="16035" y="17688"/>
                    <a:pt x="15996" y="17706"/>
                    <a:pt x="15957" y="17706"/>
                  </a:cubicBezTo>
                  <a:close/>
                  <a:moveTo>
                    <a:pt x="7093" y="19403"/>
                  </a:moveTo>
                  <a:cubicBezTo>
                    <a:pt x="6783" y="19078"/>
                    <a:pt x="6783" y="18699"/>
                    <a:pt x="6609" y="18266"/>
                  </a:cubicBezTo>
                  <a:cubicBezTo>
                    <a:pt x="7751" y="17273"/>
                    <a:pt x="5564" y="17111"/>
                    <a:pt x="6299" y="16010"/>
                  </a:cubicBezTo>
                  <a:cubicBezTo>
                    <a:pt x="5796" y="15505"/>
                    <a:pt x="5293" y="14945"/>
                    <a:pt x="5312" y="14152"/>
                  </a:cubicBezTo>
                  <a:cubicBezTo>
                    <a:pt x="7228" y="14007"/>
                    <a:pt x="4267" y="13303"/>
                    <a:pt x="4518" y="11715"/>
                  </a:cubicBezTo>
                  <a:cubicBezTo>
                    <a:pt x="4751" y="11806"/>
                    <a:pt x="4964" y="11896"/>
                    <a:pt x="5254" y="11986"/>
                  </a:cubicBezTo>
                  <a:cubicBezTo>
                    <a:pt x="5273" y="11210"/>
                    <a:pt x="4615" y="11102"/>
                    <a:pt x="4151" y="10849"/>
                  </a:cubicBezTo>
                  <a:cubicBezTo>
                    <a:pt x="4035" y="10524"/>
                    <a:pt x="3880" y="10236"/>
                    <a:pt x="3918" y="9875"/>
                  </a:cubicBezTo>
                  <a:cubicBezTo>
                    <a:pt x="4112" y="9857"/>
                    <a:pt x="4267" y="9839"/>
                    <a:pt x="4422" y="9839"/>
                  </a:cubicBezTo>
                  <a:cubicBezTo>
                    <a:pt x="4886" y="9117"/>
                    <a:pt x="2970" y="8973"/>
                    <a:pt x="3164" y="7565"/>
                  </a:cubicBezTo>
                  <a:cubicBezTo>
                    <a:pt x="3357" y="7529"/>
                    <a:pt x="3512" y="7511"/>
                    <a:pt x="3725" y="7475"/>
                  </a:cubicBezTo>
                  <a:cubicBezTo>
                    <a:pt x="3648" y="6555"/>
                    <a:pt x="2660" y="6645"/>
                    <a:pt x="2564" y="5616"/>
                  </a:cubicBezTo>
                  <a:cubicBezTo>
                    <a:pt x="2738" y="5526"/>
                    <a:pt x="2912" y="5436"/>
                    <a:pt x="3144" y="5309"/>
                  </a:cubicBezTo>
                  <a:cubicBezTo>
                    <a:pt x="2564" y="4732"/>
                    <a:pt x="1925" y="4497"/>
                    <a:pt x="1906" y="3577"/>
                  </a:cubicBezTo>
                  <a:cubicBezTo>
                    <a:pt x="5622" y="2170"/>
                    <a:pt x="9822" y="1448"/>
                    <a:pt x="13770" y="726"/>
                  </a:cubicBezTo>
                  <a:cubicBezTo>
                    <a:pt x="15822" y="5634"/>
                    <a:pt x="18048" y="10651"/>
                    <a:pt x="19383" y="15794"/>
                  </a:cubicBezTo>
                  <a:cubicBezTo>
                    <a:pt x="15493" y="17508"/>
                    <a:pt x="11177" y="18284"/>
                    <a:pt x="7093" y="19403"/>
                  </a:cubicBezTo>
                  <a:close/>
                  <a:moveTo>
                    <a:pt x="12125" y="1971"/>
                  </a:moveTo>
                  <a:cubicBezTo>
                    <a:pt x="9260" y="2675"/>
                    <a:pt x="6415" y="3342"/>
                    <a:pt x="3570" y="4136"/>
                  </a:cubicBezTo>
                  <a:cubicBezTo>
                    <a:pt x="5235" y="8612"/>
                    <a:pt x="6260" y="13249"/>
                    <a:pt x="7712" y="17779"/>
                  </a:cubicBezTo>
                  <a:cubicBezTo>
                    <a:pt x="7809" y="18049"/>
                    <a:pt x="8080" y="18158"/>
                    <a:pt x="8331" y="18013"/>
                  </a:cubicBezTo>
                  <a:cubicBezTo>
                    <a:pt x="11544" y="17021"/>
                    <a:pt x="14873" y="16281"/>
                    <a:pt x="18106" y="15270"/>
                  </a:cubicBezTo>
                  <a:cubicBezTo>
                    <a:pt x="17080" y="11553"/>
                    <a:pt x="15202" y="7980"/>
                    <a:pt x="14080" y="4227"/>
                  </a:cubicBezTo>
                  <a:cubicBezTo>
                    <a:pt x="13751" y="3306"/>
                    <a:pt x="13557" y="1556"/>
                    <a:pt x="12125" y="1971"/>
                  </a:cubicBezTo>
                  <a:close/>
                  <a:moveTo>
                    <a:pt x="12667" y="2585"/>
                  </a:moveTo>
                  <a:cubicBezTo>
                    <a:pt x="12957" y="2783"/>
                    <a:pt x="13035" y="3054"/>
                    <a:pt x="12996" y="3469"/>
                  </a:cubicBezTo>
                  <a:cubicBezTo>
                    <a:pt x="11448" y="4515"/>
                    <a:pt x="10673" y="2278"/>
                    <a:pt x="12667" y="2585"/>
                  </a:cubicBezTo>
                  <a:close/>
                  <a:moveTo>
                    <a:pt x="13209" y="10759"/>
                  </a:moveTo>
                  <a:cubicBezTo>
                    <a:pt x="12977" y="10831"/>
                    <a:pt x="12764" y="10885"/>
                    <a:pt x="12589" y="10921"/>
                  </a:cubicBezTo>
                  <a:cubicBezTo>
                    <a:pt x="12067" y="10434"/>
                    <a:pt x="11815" y="9658"/>
                    <a:pt x="12957" y="9658"/>
                  </a:cubicBezTo>
                  <a:cubicBezTo>
                    <a:pt x="13131" y="9965"/>
                    <a:pt x="13248" y="10290"/>
                    <a:pt x="13209" y="10759"/>
                  </a:cubicBezTo>
                  <a:close/>
                  <a:moveTo>
                    <a:pt x="12918" y="12437"/>
                  </a:moveTo>
                  <a:cubicBezTo>
                    <a:pt x="12783" y="12130"/>
                    <a:pt x="12706" y="11950"/>
                    <a:pt x="12628" y="11625"/>
                  </a:cubicBezTo>
                  <a:cubicBezTo>
                    <a:pt x="13828" y="10669"/>
                    <a:pt x="14370" y="12582"/>
                    <a:pt x="12918" y="12437"/>
                  </a:cubicBezTo>
                  <a:close/>
                  <a:moveTo>
                    <a:pt x="8680" y="8774"/>
                  </a:moveTo>
                  <a:cubicBezTo>
                    <a:pt x="9125" y="9081"/>
                    <a:pt x="9144" y="9496"/>
                    <a:pt x="9338" y="9965"/>
                  </a:cubicBezTo>
                  <a:cubicBezTo>
                    <a:pt x="8931" y="10290"/>
                    <a:pt x="8544" y="10290"/>
                    <a:pt x="8157" y="10380"/>
                  </a:cubicBezTo>
                  <a:cubicBezTo>
                    <a:pt x="7886" y="10001"/>
                    <a:pt x="7789" y="9622"/>
                    <a:pt x="7770" y="9153"/>
                  </a:cubicBezTo>
                  <a:cubicBezTo>
                    <a:pt x="8080" y="9027"/>
                    <a:pt x="8351" y="8900"/>
                    <a:pt x="8680" y="8774"/>
                  </a:cubicBezTo>
                  <a:close/>
                  <a:moveTo>
                    <a:pt x="7596" y="8467"/>
                  </a:moveTo>
                  <a:cubicBezTo>
                    <a:pt x="7460" y="8124"/>
                    <a:pt x="7344" y="7818"/>
                    <a:pt x="7228" y="7493"/>
                  </a:cubicBezTo>
                  <a:cubicBezTo>
                    <a:pt x="7577" y="7312"/>
                    <a:pt x="7886" y="7186"/>
                    <a:pt x="8293" y="7222"/>
                  </a:cubicBezTo>
                  <a:cubicBezTo>
                    <a:pt x="8757" y="7908"/>
                    <a:pt x="8835" y="8467"/>
                    <a:pt x="7596" y="8467"/>
                  </a:cubicBezTo>
                  <a:close/>
                  <a:moveTo>
                    <a:pt x="9512" y="8106"/>
                  </a:moveTo>
                  <a:cubicBezTo>
                    <a:pt x="9067" y="7782"/>
                    <a:pt x="9125" y="7403"/>
                    <a:pt x="9067" y="7060"/>
                  </a:cubicBezTo>
                  <a:cubicBezTo>
                    <a:pt x="9377" y="6717"/>
                    <a:pt x="9783" y="6627"/>
                    <a:pt x="10189" y="6555"/>
                  </a:cubicBezTo>
                  <a:cubicBezTo>
                    <a:pt x="10577" y="6843"/>
                    <a:pt x="10499" y="7276"/>
                    <a:pt x="10673" y="7619"/>
                  </a:cubicBezTo>
                  <a:cubicBezTo>
                    <a:pt x="10364" y="8052"/>
                    <a:pt x="9841" y="7908"/>
                    <a:pt x="9512" y="8106"/>
                  </a:cubicBezTo>
                  <a:close/>
                  <a:moveTo>
                    <a:pt x="11254" y="9333"/>
                  </a:moveTo>
                  <a:cubicBezTo>
                    <a:pt x="10886" y="9658"/>
                    <a:pt x="10460" y="9785"/>
                    <a:pt x="9977" y="9893"/>
                  </a:cubicBezTo>
                  <a:cubicBezTo>
                    <a:pt x="9822" y="9478"/>
                    <a:pt x="9667" y="9099"/>
                    <a:pt x="9454" y="8576"/>
                  </a:cubicBezTo>
                  <a:cubicBezTo>
                    <a:pt x="9938" y="8449"/>
                    <a:pt x="10306" y="8359"/>
                    <a:pt x="10654" y="8269"/>
                  </a:cubicBezTo>
                  <a:cubicBezTo>
                    <a:pt x="11118" y="8558"/>
                    <a:pt x="11099" y="8973"/>
                    <a:pt x="11254" y="9333"/>
                  </a:cubicBezTo>
                  <a:close/>
                  <a:moveTo>
                    <a:pt x="9396" y="10651"/>
                  </a:moveTo>
                  <a:cubicBezTo>
                    <a:pt x="9667" y="10976"/>
                    <a:pt x="9783" y="11336"/>
                    <a:pt x="9860" y="11824"/>
                  </a:cubicBezTo>
                  <a:cubicBezTo>
                    <a:pt x="9415" y="11950"/>
                    <a:pt x="9106" y="12167"/>
                    <a:pt x="8660" y="12022"/>
                  </a:cubicBezTo>
                  <a:cubicBezTo>
                    <a:pt x="8564" y="11715"/>
                    <a:pt x="8486" y="11409"/>
                    <a:pt x="8389" y="11084"/>
                  </a:cubicBezTo>
                  <a:cubicBezTo>
                    <a:pt x="8622" y="10759"/>
                    <a:pt x="8989" y="10669"/>
                    <a:pt x="9396" y="10651"/>
                  </a:cubicBezTo>
                  <a:close/>
                  <a:moveTo>
                    <a:pt x="9996" y="12383"/>
                  </a:moveTo>
                  <a:cubicBezTo>
                    <a:pt x="10325" y="12618"/>
                    <a:pt x="10383" y="12961"/>
                    <a:pt x="10460" y="13303"/>
                  </a:cubicBezTo>
                  <a:cubicBezTo>
                    <a:pt x="10189" y="13610"/>
                    <a:pt x="9822" y="13646"/>
                    <a:pt x="9473" y="13755"/>
                  </a:cubicBezTo>
                  <a:cubicBezTo>
                    <a:pt x="9106" y="13520"/>
                    <a:pt x="8912" y="13195"/>
                    <a:pt x="8893" y="12798"/>
                  </a:cubicBezTo>
                  <a:cubicBezTo>
                    <a:pt x="9396" y="12455"/>
                    <a:pt x="9396" y="12437"/>
                    <a:pt x="9996" y="12383"/>
                  </a:cubicBezTo>
                  <a:close/>
                  <a:moveTo>
                    <a:pt x="10131" y="10615"/>
                  </a:moveTo>
                  <a:cubicBezTo>
                    <a:pt x="10499" y="10272"/>
                    <a:pt x="10925" y="10145"/>
                    <a:pt x="11448" y="10037"/>
                  </a:cubicBezTo>
                  <a:cubicBezTo>
                    <a:pt x="11718" y="10416"/>
                    <a:pt x="11738" y="10741"/>
                    <a:pt x="11718" y="11102"/>
                  </a:cubicBezTo>
                  <a:cubicBezTo>
                    <a:pt x="11389" y="11409"/>
                    <a:pt x="10983" y="11517"/>
                    <a:pt x="10538" y="11553"/>
                  </a:cubicBezTo>
                  <a:cubicBezTo>
                    <a:pt x="10248" y="11282"/>
                    <a:pt x="10209" y="10958"/>
                    <a:pt x="10131" y="10615"/>
                  </a:cubicBezTo>
                  <a:close/>
                  <a:moveTo>
                    <a:pt x="11796" y="11770"/>
                  </a:moveTo>
                  <a:cubicBezTo>
                    <a:pt x="12144" y="11986"/>
                    <a:pt x="12183" y="12347"/>
                    <a:pt x="12260" y="12690"/>
                  </a:cubicBezTo>
                  <a:cubicBezTo>
                    <a:pt x="11970" y="12961"/>
                    <a:pt x="11641" y="13015"/>
                    <a:pt x="11273" y="13033"/>
                  </a:cubicBezTo>
                  <a:cubicBezTo>
                    <a:pt x="11002" y="12798"/>
                    <a:pt x="10925" y="12491"/>
                    <a:pt x="10848" y="12185"/>
                  </a:cubicBezTo>
                  <a:cubicBezTo>
                    <a:pt x="11080" y="11860"/>
                    <a:pt x="11448" y="11878"/>
                    <a:pt x="11796" y="11770"/>
                  </a:cubicBezTo>
                  <a:close/>
                  <a:moveTo>
                    <a:pt x="12338" y="7944"/>
                  </a:moveTo>
                  <a:cubicBezTo>
                    <a:pt x="12570" y="8215"/>
                    <a:pt x="12589" y="8594"/>
                    <a:pt x="12802" y="8936"/>
                  </a:cubicBezTo>
                  <a:cubicBezTo>
                    <a:pt x="11854" y="9965"/>
                    <a:pt x="10751" y="7944"/>
                    <a:pt x="12338" y="7944"/>
                  </a:cubicBezTo>
                  <a:close/>
                  <a:moveTo>
                    <a:pt x="11351" y="7475"/>
                  </a:moveTo>
                  <a:cubicBezTo>
                    <a:pt x="11080" y="7150"/>
                    <a:pt x="11022" y="6789"/>
                    <a:pt x="11080" y="6338"/>
                  </a:cubicBezTo>
                  <a:cubicBezTo>
                    <a:pt x="11293" y="6266"/>
                    <a:pt x="11486" y="6212"/>
                    <a:pt x="11660" y="6158"/>
                  </a:cubicBezTo>
                  <a:cubicBezTo>
                    <a:pt x="12202" y="6536"/>
                    <a:pt x="12609" y="7403"/>
                    <a:pt x="11351" y="7475"/>
                  </a:cubicBezTo>
                  <a:close/>
                  <a:moveTo>
                    <a:pt x="10809" y="5724"/>
                  </a:moveTo>
                  <a:cubicBezTo>
                    <a:pt x="10538" y="5490"/>
                    <a:pt x="10499" y="5165"/>
                    <a:pt x="10422" y="4786"/>
                  </a:cubicBezTo>
                  <a:cubicBezTo>
                    <a:pt x="10654" y="4696"/>
                    <a:pt x="10867" y="4588"/>
                    <a:pt x="11177" y="4461"/>
                  </a:cubicBezTo>
                  <a:cubicBezTo>
                    <a:pt x="11525" y="5093"/>
                    <a:pt x="11989" y="5779"/>
                    <a:pt x="10809" y="5724"/>
                  </a:cubicBezTo>
                  <a:close/>
                  <a:moveTo>
                    <a:pt x="11080" y="3902"/>
                  </a:moveTo>
                  <a:cubicBezTo>
                    <a:pt x="10809" y="4082"/>
                    <a:pt x="10577" y="4136"/>
                    <a:pt x="10286" y="4173"/>
                  </a:cubicBezTo>
                  <a:cubicBezTo>
                    <a:pt x="9125" y="3036"/>
                    <a:pt x="10828" y="2296"/>
                    <a:pt x="11080" y="3902"/>
                  </a:cubicBezTo>
                  <a:close/>
                  <a:moveTo>
                    <a:pt x="10015" y="5905"/>
                  </a:moveTo>
                  <a:cubicBezTo>
                    <a:pt x="9493" y="6230"/>
                    <a:pt x="9493" y="6230"/>
                    <a:pt x="8931" y="6302"/>
                  </a:cubicBezTo>
                  <a:cubicBezTo>
                    <a:pt x="8196" y="5508"/>
                    <a:pt x="8448" y="4840"/>
                    <a:pt x="9628" y="4967"/>
                  </a:cubicBezTo>
                  <a:cubicBezTo>
                    <a:pt x="9899" y="5327"/>
                    <a:pt x="9899" y="5327"/>
                    <a:pt x="10015" y="5905"/>
                  </a:cubicBezTo>
                  <a:close/>
                  <a:moveTo>
                    <a:pt x="9531" y="4389"/>
                  </a:moveTo>
                  <a:cubicBezTo>
                    <a:pt x="9144" y="4624"/>
                    <a:pt x="8815" y="4696"/>
                    <a:pt x="8428" y="4642"/>
                  </a:cubicBezTo>
                  <a:cubicBezTo>
                    <a:pt x="8157" y="4371"/>
                    <a:pt x="8080" y="4028"/>
                    <a:pt x="7983" y="3631"/>
                  </a:cubicBezTo>
                  <a:cubicBezTo>
                    <a:pt x="8854" y="2964"/>
                    <a:pt x="9396" y="3505"/>
                    <a:pt x="9531" y="4389"/>
                  </a:cubicBezTo>
                  <a:close/>
                  <a:moveTo>
                    <a:pt x="8215" y="6518"/>
                  </a:moveTo>
                  <a:cubicBezTo>
                    <a:pt x="7770" y="6789"/>
                    <a:pt x="7422" y="6897"/>
                    <a:pt x="7015" y="6789"/>
                  </a:cubicBezTo>
                  <a:cubicBezTo>
                    <a:pt x="6783" y="6446"/>
                    <a:pt x="6667" y="6085"/>
                    <a:pt x="6667" y="5688"/>
                  </a:cubicBezTo>
                  <a:cubicBezTo>
                    <a:pt x="6957" y="5436"/>
                    <a:pt x="7267" y="5345"/>
                    <a:pt x="7673" y="5382"/>
                  </a:cubicBezTo>
                  <a:cubicBezTo>
                    <a:pt x="8041" y="5652"/>
                    <a:pt x="8002" y="6085"/>
                    <a:pt x="8215" y="6518"/>
                  </a:cubicBezTo>
                  <a:close/>
                  <a:moveTo>
                    <a:pt x="6260" y="3974"/>
                  </a:moveTo>
                  <a:cubicBezTo>
                    <a:pt x="7364" y="3776"/>
                    <a:pt x="7441" y="3812"/>
                    <a:pt x="7577" y="4714"/>
                  </a:cubicBezTo>
                  <a:cubicBezTo>
                    <a:pt x="7131" y="4967"/>
                    <a:pt x="7131" y="4985"/>
                    <a:pt x="6473" y="5003"/>
                  </a:cubicBezTo>
                  <a:cubicBezTo>
                    <a:pt x="6260" y="4732"/>
                    <a:pt x="6164" y="4407"/>
                    <a:pt x="6260" y="3974"/>
                  </a:cubicBezTo>
                  <a:close/>
                  <a:moveTo>
                    <a:pt x="4480" y="4552"/>
                  </a:moveTo>
                  <a:cubicBezTo>
                    <a:pt x="4751" y="4353"/>
                    <a:pt x="5022" y="4227"/>
                    <a:pt x="5409" y="4317"/>
                  </a:cubicBezTo>
                  <a:cubicBezTo>
                    <a:pt x="5564" y="4606"/>
                    <a:pt x="5699" y="4894"/>
                    <a:pt x="5660" y="5237"/>
                  </a:cubicBezTo>
                  <a:cubicBezTo>
                    <a:pt x="5254" y="5508"/>
                    <a:pt x="5254" y="5508"/>
                    <a:pt x="4712" y="5562"/>
                  </a:cubicBezTo>
                  <a:cubicBezTo>
                    <a:pt x="4557" y="5201"/>
                    <a:pt x="4441" y="4894"/>
                    <a:pt x="4480" y="4552"/>
                  </a:cubicBezTo>
                  <a:close/>
                  <a:moveTo>
                    <a:pt x="5931" y="5959"/>
                  </a:moveTo>
                  <a:cubicBezTo>
                    <a:pt x="6222" y="6410"/>
                    <a:pt x="6202" y="6410"/>
                    <a:pt x="6241" y="6988"/>
                  </a:cubicBezTo>
                  <a:cubicBezTo>
                    <a:pt x="6067" y="7240"/>
                    <a:pt x="5777" y="7330"/>
                    <a:pt x="5389" y="7385"/>
                  </a:cubicBezTo>
                  <a:cubicBezTo>
                    <a:pt x="4906" y="6843"/>
                    <a:pt x="4886" y="5742"/>
                    <a:pt x="5931" y="5959"/>
                  </a:cubicBezTo>
                  <a:close/>
                  <a:moveTo>
                    <a:pt x="5544" y="8215"/>
                  </a:moveTo>
                  <a:cubicBezTo>
                    <a:pt x="5757" y="7890"/>
                    <a:pt x="6106" y="7764"/>
                    <a:pt x="6493" y="7709"/>
                  </a:cubicBezTo>
                  <a:cubicBezTo>
                    <a:pt x="6783" y="7998"/>
                    <a:pt x="6880" y="8323"/>
                    <a:pt x="6899" y="8684"/>
                  </a:cubicBezTo>
                  <a:cubicBezTo>
                    <a:pt x="6454" y="8991"/>
                    <a:pt x="6454" y="8991"/>
                    <a:pt x="5951" y="9027"/>
                  </a:cubicBezTo>
                  <a:cubicBezTo>
                    <a:pt x="5718" y="8810"/>
                    <a:pt x="5699" y="8503"/>
                    <a:pt x="5544" y="8215"/>
                  </a:cubicBezTo>
                  <a:close/>
                  <a:moveTo>
                    <a:pt x="7035" y="9424"/>
                  </a:moveTo>
                  <a:cubicBezTo>
                    <a:pt x="7325" y="9785"/>
                    <a:pt x="7751" y="10633"/>
                    <a:pt x="7093" y="10795"/>
                  </a:cubicBezTo>
                  <a:cubicBezTo>
                    <a:pt x="5893" y="10976"/>
                    <a:pt x="5873" y="9406"/>
                    <a:pt x="7035" y="9424"/>
                  </a:cubicBezTo>
                  <a:close/>
                  <a:moveTo>
                    <a:pt x="6628" y="11643"/>
                  </a:moveTo>
                  <a:cubicBezTo>
                    <a:pt x="6977" y="11409"/>
                    <a:pt x="7306" y="11300"/>
                    <a:pt x="7673" y="11300"/>
                  </a:cubicBezTo>
                  <a:cubicBezTo>
                    <a:pt x="7964" y="11553"/>
                    <a:pt x="8022" y="11878"/>
                    <a:pt x="7983" y="12257"/>
                  </a:cubicBezTo>
                  <a:cubicBezTo>
                    <a:pt x="7693" y="12491"/>
                    <a:pt x="7383" y="12654"/>
                    <a:pt x="6957" y="12636"/>
                  </a:cubicBezTo>
                  <a:cubicBezTo>
                    <a:pt x="6706" y="12365"/>
                    <a:pt x="6706" y="12040"/>
                    <a:pt x="6628" y="11643"/>
                  </a:cubicBezTo>
                  <a:close/>
                  <a:moveTo>
                    <a:pt x="7170" y="13339"/>
                  </a:moveTo>
                  <a:cubicBezTo>
                    <a:pt x="7460" y="13213"/>
                    <a:pt x="7731" y="13087"/>
                    <a:pt x="8002" y="12961"/>
                  </a:cubicBezTo>
                  <a:cubicBezTo>
                    <a:pt x="8428" y="13213"/>
                    <a:pt x="8544" y="13574"/>
                    <a:pt x="8564" y="13989"/>
                  </a:cubicBezTo>
                  <a:cubicBezTo>
                    <a:pt x="8273" y="14296"/>
                    <a:pt x="7925" y="14458"/>
                    <a:pt x="7460" y="14422"/>
                  </a:cubicBezTo>
                  <a:cubicBezTo>
                    <a:pt x="7228" y="14097"/>
                    <a:pt x="7170" y="13755"/>
                    <a:pt x="7170" y="13339"/>
                  </a:cubicBezTo>
                  <a:close/>
                  <a:moveTo>
                    <a:pt x="7809" y="15938"/>
                  </a:moveTo>
                  <a:cubicBezTo>
                    <a:pt x="7731" y="15649"/>
                    <a:pt x="7673" y="15415"/>
                    <a:pt x="7596" y="15198"/>
                  </a:cubicBezTo>
                  <a:cubicBezTo>
                    <a:pt x="7906" y="14891"/>
                    <a:pt x="8273" y="14801"/>
                    <a:pt x="8622" y="14711"/>
                  </a:cubicBezTo>
                  <a:cubicBezTo>
                    <a:pt x="8970" y="14909"/>
                    <a:pt x="8989" y="15216"/>
                    <a:pt x="9067" y="15523"/>
                  </a:cubicBezTo>
                  <a:cubicBezTo>
                    <a:pt x="8738" y="15812"/>
                    <a:pt x="8351" y="15866"/>
                    <a:pt x="7809" y="15938"/>
                  </a:cubicBezTo>
                  <a:close/>
                  <a:moveTo>
                    <a:pt x="8428" y="17237"/>
                  </a:moveTo>
                  <a:cubicBezTo>
                    <a:pt x="8157" y="17057"/>
                    <a:pt x="8099" y="16840"/>
                    <a:pt x="8196" y="16515"/>
                  </a:cubicBezTo>
                  <a:cubicBezTo>
                    <a:pt x="9628" y="15685"/>
                    <a:pt x="10093" y="17291"/>
                    <a:pt x="8428" y="17237"/>
                  </a:cubicBezTo>
                  <a:close/>
                  <a:moveTo>
                    <a:pt x="10635" y="13863"/>
                  </a:moveTo>
                  <a:cubicBezTo>
                    <a:pt x="11041" y="14061"/>
                    <a:pt x="11060" y="14404"/>
                    <a:pt x="11099" y="14873"/>
                  </a:cubicBezTo>
                  <a:cubicBezTo>
                    <a:pt x="10673" y="15018"/>
                    <a:pt x="10325" y="15144"/>
                    <a:pt x="9996" y="15252"/>
                  </a:cubicBezTo>
                  <a:cubicBezTo>
                    <a:pt x="9048" y="14530"/>
                    <a:pt x="9686" y="14025"/>
                    <a:pt x="10635" y="13863"/>
                  </a:cubicBezTo>
                  <a:close/>
                  <a:moveTo>
                    <a:pt x="10344" y="16876"/>
                  </a:moveTo>
                  <a:cubicBezTo>
                    <a:pt x="10054" y="16642"/>
                    <a:pt x="10151" y="16281"/>
                    <a:pt x="10035" y="15974"/>
                  </a:cubicBezTo>
                  <a:cubicBezTo>
                    <a:pt x="10325" y="15577"/>
                    <a:pt x="10789" y="15523"/>
                    <a:pt x="11177" y="15379"/>
                  </a:cubicBezTo>
                  <a:cubicBezTo>
                    <a:pt x="11525" y="15794"/>
                    <a:pt x="11525" y="15794"/>
                    <a:pt x="11583" y="16461"/>
                  </a:cubicBezTo>
                  <a:cubicBezTo>
                    <a:pt x="11060" y="16804"/>
                    <a:pt x="11060" y="16804"/>
                    <a:pt x="10344" y="16876"/>
                  </a:cubicBezTo>
                  <a:close/>
                  <a:moveTo>
                    <a:pt x="11525" y="13682"/>
                  </a:moveTo>
                  <a:cubicBezTo>
                    <a:pt x="11757" y="13412"/>
                    <a:pt x="12028" y="13303"/>
                    <a:pt x="12396" y="13321"/>
                  </a:cubicBezTo>
                  <a:cubicBezTo>
                    <a:pt x="12628" y="13574"/>
                    <a:pt x="12764" y="13863"/>
                    <a:pt x="12802" y="14188"/>
                  </a:cubicBezTo>
                  <a:cubicBezTo>
                    <a:pt x="12589" y="14476"/>
                    <a:pt x="12280" y="14567"/>
                    <a:pt x="11893" y="14639"/>
                  </a:cubicBezTo>
                  <a:cubicBezTo>
                    <a:pt x="11602" y="14350"/>
                    <a:pt x="11602" y="14007"/>
                    <a:pt x="11525" y="13682"/>
                  </a:cubicBezTo>
                  <a:close/>
                  <a:moveTo>
                    <a:pt x="12531" y="16245"/>
                  </a:moveTo>
                  <a:cubicBezTo>
                    <a:pt x="11989" y="15631"/>
                    <a:pt x="11873" y="15072"/>
                    <a:pt x="12977" y="14891"/>
                  </a:cubicBezTo>
                  <a:cubicBezTo>
                    <a:pt x="13170" y="15252"/>
                    <a:pt x="13325" y="15631"/>
                    <a:pt x="13460" y="16028"/>
                  </a:cubicBezTo>
                  <a:cubicBezTo>
                    <a:pt x="13170" y="16227"/>
                    <a:pt x="12880" y="16299"/>
                    <a:pt x="12531" y="16245"/>
                  </a:cubicBezTo>
                  <a:close/>
                  <a:moveTo>
                    <a:pt x="13286" y="13664"/>
                  </a:moveTo>
                  <a:cubicBezTo>
                    <a:pt x="12977" y="12924"/>
                    <a:pt x="13499" y="12870"/>
                    <a:pt x="14099" y="12726"/>
                  </a:cubicBezTo>
                  <a:cubicBezTo>
                    <a:pt x="14873" y="13736"/>
                    <a:pt x="13906" y="14621"/>
                    <a:pt x="13286" y="13664"/>
                  </a:cubicBezTo>
                  <a:close/>
                  <a:moveTo>
                    <a:pt x="14215" y="15776"/>
                  </a:moveTo>
                  <a:cubicBezTo>
                    <a:pt x="13983" y="15379"/>
                    <a:pt x="13654" y="15054"/>
                    <a:pt x="13770" y="14458"/>
                  </a:cubicBezTo>
                  <a:lnTo>
                    <a:pt x="14738" y="14458"/>
                  </a:lnTo>
                  <a:cubicBezTo>
                    <a:pt x="14835" y="14765"/>
                    <a:pt x="14912" y="15072"/>
                    <a:pt x="14989" y="15324"/>
                  </a:cubicBezTo>
                  <a:cubicBezTo>
                    <a:pt x="14815" y="15685"/>
                    <a:pt x="14525" y="15703"/>
                    <a:pt x="14215" y="15776"/>
                  </a:cubicBezTo>
                  <a:close/>
                  <a:moveTo>
                    <a:pt x="16809" y="13700"/>
                  </a:moveTo>
                  <a:cubicBezTo>
                    <a:pt x="17080" y="14061"/>
                    <a:pt x="17351" y="14440"/>
                    <a:pt x="17409" y="14945"/>
                  </a:cubicBezTo>
                  <a:cubicBezTo>
                    <a:pt x="16867" y="15036"/>
                    <a:pt x="16383" y="15144"/>
                    <a:pt x="15860" y="15324"/>
                  </a:cubicBezTo>
                  <a:cubicBezTo>
                    <a:pt x="15531" y="14945"/>
                    <a:pt x="15551" y="14530"/>
                    <a:pt x="15493" y="14097"/>
                  </a:cubicBezTo>
                  <a:cubicBezTo>
                    <a:pt x="15918" y="13863"/>
                    <a:pt x="16286" y="13664"/>
                    <a:pt x="16809" y="13700"/>
                  </a:cubicBezTo>
                  <a:close/>
                  <a:moveTo>
                    <a:pt x="16557" y="12961"/>
                  </a:moveTo>
                  <a:cubicBezTo>
                    <a:pt x="16131" y="13195"/>
                    <a:pt x="15744" y="13376"/>
                    <a:pt x="15280" y="13466"/>
                  </a:cubicBezTo>
                  <a:cubicBezTo>
                    <a:pt x="15009" y="13213"/>
                    <a:pt x="14912" y="12906"/>
                    <a:pt x="14873" y="12545"/>
                  </a:cubicBezTo>
                  <a:cubicBezTo>
                    <a:pt x="15241" y="12185"/>
                    <a:pt x="15725" y="12203"/>
                    <a:pt x="16209" y="12022"/>
                  </a:cubicBezTo>
                  <a:cubicBezTo>
                    <a:pt x="16344" y="12383"/>
                    <a:pt x="16441" y="12654"/>
                    <a:pt x="16557" y="12961"/>
                  </a:cubicBezTo>
                  <a:close/>
                  <a:moveTo>
                    <a:pt x="14680" y="11914"/>
                  </a:moveTo>
                  <a:cubicBezTo>
                    <a:pt x="14564" y="11643"/>
                    <a:pt x="14486" y="11463"/>
                    <a:pt x="14409" y="11264"/>
                  </a:cubicBezTo>
                  <a:cubicBezTo>
                    <a:pt x="15783" y="10290"/>
                    <a:pt x="16770" y="11517"/>
                    <a:pt x="14680" y="11914"/>
                  </a:cubicBezTo>
                  <a:close/>
                  <a:moveTo>
                    <a:pt x="15551" y="10037"/>
                  </a:moveTo>
                  <a:cubicBezTo>
                    <a:pt x="15125" y="10362"/>
                    <a:pt x="14660" y="10488"/>
                    <a:pt x="13983" y="10452"/>
                  </a:cubicBezTo>
                  <a:cubicBezTo>
                    <a:pt x="13886" y="10073"/>
                    <a:pt x="13809" y="9730"/>
                    <a:pt x="13712" y="9388"/>
                  </a:cubicBezTo>
                  <a:cubicBezTo>
                    <a:pt x="14099" y="9063"/>
                    <a:pt x="14486" y="8882"/>
                    <a:pt x="15028" y="9009"/>
                  </a:cubicBezTo>
                  <a:cubicBezTo>
                    <a:pt x="15241" y="9333"/>
                    <a:pt x="15415" y="9658"/>
                    <a:pt x="15551" y="10037"/>
                  </a:cubicBezTo>
                  <a:close/>
                  <a:moveTo>
                    <a:pt x="14757" y="8233"/>
                  </a:moveTo>
                  <a:cubicBezTo>
                    <a:pt x="14331" y="8395"/>
                    <a:pt x="13944" y="8612"/>
                    <a:pt x="13480" y="8666"/>
                  </a:cubicBezTo>
                  <a:cubicBezTo>
                    <a:pt x="13131" y="8395"/>
                    <a:pt x="13112" y="8034"/>
                    <a:pt x="13073" y="7727"/>
                  </a:cubicBezTo>
                  <a:cubicBezTo>
                    <a:pt x="13344" y="7385"/>
                    <a:pt x="13693" y="7529"/>
                    <a:pt x="14002" y="7511"/>
                  </a:cubicBezTo>
                  <a:cubicBezTo>
                    <a:pt x="14622" y="7385"/>
                    <a:pt x="14680" y="7691"/>
                    <a:pt x="14757" y="8233"/>
                  </a:cubicBezTo>
                  <a:close/>
                  <a:moveTo>
                    <a:pt x="14196" y="6771"/>
                  </a:moveTo>
                  <a:cubicBezTo>
                    <a:pt x="13770" y="6843"/>
                    <a:pt x="13383" y="6897"/>
                    <a:pt x="12938" y="6970"/>
                  </a:cubicBezTo>
                  <a:cubicBezTo>
                    <a:pt x="12686" y="6627"/>
                    <a:pt x="12512" y="6302"/>
                    <a:pt x="12589" y="5869"/>
                  </a:cubicBezTo>
                  <a:cubicBezTo>
                    <a:pt x="12918" y="5634"/>
                    <a:pt x="13325" y="5652"/>
                    <a:pt x="13770" y="5490"/>
                  </a:cubicBezTo>
                  <a:cubicBezTo>
                    <a:pt x="14041" y="5923"/>
                    <a:pt x="14177" y="6302"/>
                    <a:pt x="14196" y="6771"/>
                  </a:cubicBezTo>
                  <a:close/>
                  <a:moveTo>
                    <a:pt x="13518" y="4768"/>
                  </a:moveTo>
                  <a:cubicBezTo>
                    <a:pt x="13228" y="5147"/>
                    <a:pt x="12764" y="5165"/>
                    <a:pt x="12338" y="5219"/>
                  </a:cubicBezTo>
                  <a:cubicBezTo>
                    <a:pt x="12048" y="4985"/>
                    <a:pt x="11951" y="4714"/>
                    <a:pt x="12048" y="4335"/>
                  </a:cubicBezTo>
                  <a:cubicBezTo>
                    <a:pt x="12377" y="4245"/>
                    <a:pt x="12744" y="4136"/>
                    <a:pt x="13073" y="4046"/>
                  </a:cubicBezTo>
                  <a:cubicBezTo>
                    <a:pt x="13441" y="4191"/>
                    <a:pt x="13460" y="4479"/>
                    <a:pt x="13518" y="4768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9" name="Shape 49"/>
            <p:cNvSpPr/>
            <p:nvPr/>
          </p:nvSpPr>
          <p:spPr>
            <a:xfrm>
              <a:off x="7402932" y="3125207"/>
              <a:ext cx="716317" cy="573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9" h="20882" extrusionOk="0">
                  <a:moveTo>
                    <a:pt x="21232" y="15974"/>
                  </a:moveTo>
                  <a:cubicBezTo>
                    <a:pt x="21151" y="13609"/>
                    <a:pt x="20698" y="11304"/>
                    <a:pt x="20455" y="8959"/>
                  </a:cubicBezTo>
                  <a:cubicBezTo>
                    <a:pt x="19710" y="3713"/>
                    <a:pt x="20617" y="-718"/>
                    <a:pt x="14804" y="97"/>
                  </a:cubicBezTo>
                  <a:cubicBezTo>
                    <a:pt x="12148" y="-281"/>
                    <a:pt x="10351" y="3634"/>
                    <a:pt x="9056" y="2680"/>
                  </a:cubicBezTo>
                  <a:cubicBezTo>
                    <a:pt x="6627" y="1011"/>
                    <a:pt x="3567" y="1607"/>
                    <a:pt x="976" y="2302"/>
                  </a:cubicBezTo>
                  <a:cubicBezTo>
                    <a:pt x="-287" y="2640"/>
                    <a:pt x="-60" y="3356"/>
                    <a:pt x="215" y="4588"/>
                  </a:cubicBezTo>
                  <a:cubicBezTo>
                    <a:pt x="749" y="9675"/>
                    <a:pt x="1235" y="14722"/>
                    <a:pt x="2093" y="19710"/>
                  </a:cubicBezTo>
                  <a:cubicBezTo>
                    <a:pt x="2142" y="20365"/>
                    <a:pt x="2741" y="20067"/>
                    <a:pt x="3065" y="19908"/>
                  </a:cubicBezTo>
                  <a:cubicBezTo>
                    <a:pt x="3308" y="20206"/>
                    <a:pt x="3178" y="20763"/>
                    <a:pt x="3648" y="20882"/>
                  </a:cubicBezTo>
                  <a:cubicBezTo>
                    <a:pt x="6044" y="19153"/>
                    <a:pt x="9137" y="19074"/>
                    <a:pt x="11808" y="19650"/>
                  </a:cubicBezTo>
                  <a:cubicBezTo>
                    <a:pt x="14108" y="17643"/>
                    <a:pt x="17055" y="17623"/>
                    <a:pt x="19759" y="17961"/>
                  </a:cubicBezTo>
                  <a:cubicBezTo>
                    <a:pt x="20196" y="17703"/>
                    <a:pt x="20050" y="17087"/>
                    <a:pt x="20244" y="16669"/>
                  </a:cubicBezTo>
                  <a:cubicBezTo>
                    <a:pt x="20665" y="16510"/>
                    <a:pt x="21313" y="16888"/>
                    <a:pt x="21232" y="15974"/>
                  </a:cubicBezTo>
                  <a:close/>
                  <a:moveTo>
                    <a:pt x="9622" y="18637"/>
                  </a:moveTo>
                  <a:cubicBezTo>
                    <a:pt x="7615" y="18776"/>
                    <a:pt x="5672" y="18835"/>
                    <a:pt x="3793" y="19809"/>
                  </a:cubicBezTo>
                  <a:cubicBezTo>
                    <a:pt x="3437" y="18259"/>
                    <a:pt x="8975" y="17464"/>
                    <a:pt x="9833" y="18358"/>
                  </a:cubicBezTo>
                  <a:cubicBezTo>
                    <a:pt x="9833" y="18597"/>
                    <a:pt x="9736" y="18637"/>
                    <a:pt x="9622" y="18637"/>
                  </a:cubicBezTo>
                  <a:close/>
                  <a:moveTo>
                    <a:pt x="11031" y="18319"/>
                  </a:moveTo>
                  <a:cubicBezTo>
                    <a:pt x="8489" y="16232"/>
                    <a:pt x="5332" y="17564"/>
                    <a:pt x="2741" y="18954"/>
                  </a:cubicBezTo>
                  <a:cubicBezTo>
                    <a:pt x="1543" y="15954"/>
                    <a:pt x="1980" y="12357"/>
                    <a:pt x="1203" y="9158"/>
                  </a:cubicBezTo>
                  <a:cubicBezTo>
                    <a:pt x="1316" y="7886"/>
                    <a:pt x="53" y="3336"/>
                    <a:pt x="1154" y="3038"/>
                  </a:cubicBezTo>
                  <a:cubicBezTo>
                    <a:pt x="3648" y="2342"/>
                    <a:pt x="8635" y="1190"/>
                    <a:pt x="9833" y="4786"/>
                  </a:cubicBezTo>
                  <a:cubicBezTo>
                    <a:pt x="10464" y="9257"/>
                    <a:pt x="11128" y="13748"/>
                    <a:pt x="11031" y="18319"/>
                  </a:cubicBezTo>
                  <a:close/>
                  <a:moveTo>
                    <a:pt x="19548" y="17126"/>
                  </a:moveTo>
                  <a:cubicBezTo>
                    <a:pt x="17621" y="17106"/>
                    <a:pt x="15792" y="17126"/>
                    <a:pt x="13929" y="17564"/>
                  </a:cubicBezTo>
                  <a:cubicBezTo>
                    <a:pt x="13994" y="16312"/>
                    <a:pt x="20034" y="15358"/>
                    <a:pt x="19548" y="17126"/>
                  </a:cubicBezTo>
                  <a:close/>
                  <a:moveTo>
                    <a:pt x="20520" y="15815"/>
                  </a:moveTo>
                  <a:cubicBezTo>
                    <a:pt x="17168" y="15119"/>
                    <a:pt x="14512" y="15437"/>
                    <a:pt x="11841" y="18080"/>
                  </a:cubicBezTo>
                  <a:cubicBezTo>
                    <a:pt x="11274" y="13430"/>
                    <a:pt x="11225" y="8621"/>
                    <a:pt x="10286" y="4011"/>
                  </a:cubicBezTo>
                  <a:cubicBezTo>
                    <a:pt x="11857" y="991"/>
                    <a:pt x="15743" y="-321"/>
                    <a:pt x="18285" y="1428"/>
                  </a:cubicBezTo>
                  <a:cubicBezTo>
                    <a:pt x="19710" y="2899"/>
                    <a:pt x="19240" y="5899"/>
                    <a:pt x="19694" y="7986"/>
                  </a:cubicBezTo>
                  <a:cubicBezTo>
                    <a:pt x="19807" y="10648"/>
                    <a:pt x="20633" y="13172"/>
                    <a:pt x="20520" y="15815"/>
                  </a:cubicBezTo>
                  <a:close/>
                  <a:moveTo>
                    <a:pt x="16180" y="9595"/>
                  </a:moveTo>
                  <a:cubicBezTo>
                    <a:pt x="16148" y="10628"/>
                    <a:pt x="16407" y="11582"/>
                    <a:pt x="16310" y="12655"/>
                  </a:cubicBezTo>
                  <a:cubicBezTo>
                    <a:pt x="11404" y="13331"/>
                    <a:pt x="11646" y="14662"/>
                    <a:pt x="16423" y="13271"/>
                  </a:cubicBezTo>
                  <a:cubicBezTo>
                    <a:pt x="16536" y="13748"/>
                    <a:pt x="16634" y="14185"/>
                    <a:pt x="16747" y="14662"/>
                  </a:cubicBezTo>
                  <a:cubicBezTo>
                    <a:pt x="17670" y="14563"/>
                    <a:pt x="18836" y="14722"/>
                    <a:pt x="19564" y="14007"/>
                  </a:cubicBezTo>
                  <a:cubicBezTo>
                    <a:pt x="18803" y="11066"/>
                    <a:pt x="19920" y="8105"/>
                    <a:pt x="16180" y="9595"/>
                  </a:cubicBezTo>
                  <a:close/>
                  <a:moveTo>
                    <a:pt x="17233" y="13828"/>
                  </a:moveTo>
                  <a:cubicBezTo>
                    <a:pt x="16844" y="12695"/>
                    <a:pt x="16747" y="11781"/>
                    <a:pt x="16876" y="10251"/>
                  </a:cubicBezTo>
                  <a:cubicBezTo>
                    <a:pt x="17395" y="9933"/>
                    <a:pt x="17897" y="10012"/>
                    <a:pt x="18398" y="10092"/>
                  </a:cubicBezTo>
                  <a:cubicBezTo>
                    <a:pt x="18819" y="11145"/>
                    <a:pt x="18625" y="12377"/>
                    <a:pt x="18771" y="13569"/>
                  </a:cubicBezTo>
                  <a:cubicBezTo>
                    <a:pt x="18253" y="13649"/>
                    <a:pt x="17751" y="13887"/>
                    <a:pt x="17233" y="13828"/>
                  </a:cubicBezTo>
                  <a:close/>
                  <a:moveTo>
                    <a:pt x="18690" y="5223"/>
                  </a:moveTo>
                  <a:cubicBezTo>
                    <a:pt x="18803" y="5303"/>
                    <a:pt x="18981" y="5223"/>
                    <a:pt x="19014" y="5045"/>
                  </a:cubicBezTo>
                  <a:cubicBezTo>
                    <a:pt x="18981" y="3932"/>
                    <a:pt x="17152" y="4429"/>
                    <a:pt x="16763" y="4190"/>
                  </a:cubicBezTo>
                  <a:cubicBezTo>
                    <a:pt x="15889" y="4210"/>
                    <a:pt x="10707" y="4806"/>
                    <a:pt x="12148" y="5998"/>
                  </a:cubicBezTo>
                  <a:cubicBezTo>
                    <a:pt x="14189" y="5084"/>
                    <a:pt x="16569" y="4210"/>
                    <a:pt x="18690" y="5223"/>
                  </a:cubicBezTo>
                  <a:close/>
                  <a:moveTo>
                    <a:pt x="18528" y="2879"/>
                  </a:moveTo>
                  <a:cubicBezTo>
                    <a:pt x="18301" y="931"/>
                    <a:pt x="12294" y="2879"/>
                    <a:pt x="11452" y="3972"/>
                  </a:cubicBezTo>
                  <a:cubicBezTo>
                    <a:pt x="11549" y="4150"/>
                    <a:pt x="11614" y="4290"/>
                    <a:pt x="11711" y="4488"/>
                  </a:cubicBezTo>
                  <a:cubicBezTo>
                    <a:pt x="13751" y="2958"/>
                    <a:pt x="16196" y="2501"/>
                    <a:pt x="18528" y="2879"/>
                  </a:cubicBezTo>
                  <a:close/>
                  <a:moveTo>
                    <a:pt x="12602" y="7787"/>
                  </a:moveTo>
                  <a:cubicBezTo>
                    <a:pt x="14334" y="6793"/>
                    <a:pt x="16407" y="6992"/>
                    <a:pt x="18269" y="7370"/>
                  </a:cubicBezTo>
                  <a:cubicBezTo>
                    <a:pt x="18949" y="5879"/>
                    <a:pt x="12246" y="6237"/>
                    <a:pt x="12213" y="7469"/>
                  </a:cubicBezTo>
                  <a:cubicBezTo>
                    <a:pt x="12213" y="7727"/>
                    <a:pt x="12424" y="7906"/>
                    <a:pt x="12602" y="7787"/>
                  </a:cubicBezTo>
                  <a:close/>
                  <a:moveTo>
                    <a:pt x="13476" y="9079"/>
                  </a:moveTo>
                  <a:cubicBezTo>
                    <a:pt x="15112" y="8502"/>
                    <a:pt x="16698" y="8780"/>
                    <a:pt x="18366" y="8542"/>
                  </a:cubicBezTo>
                  <a:cubicBezTo>
                    <a:pt x="17395" y="7668"/>
                    <a:pt x="12974" y="7886"/>
                    <a:pt x="12310" y="8939"/>
                  </a:cubicBezTo>
                  <a:cubicBezTo>
                    <a:pt x="12456" y="9496"/>
                    <a:pt x="13136" y="9079"/>
                    <a:pt x="13476" y="9079"/>
                  </a:cubicBezTo>
                  <a:close/>
                  <a:moveTo>
                    <a:pt x="12424" y="10768"/>
                  </a:moveTo>
                  <a:cubicBezTo>
                    <a:pt x="13379" y="10311"/>
                    <a:pt x="14496" y="10350"/>
                    <a:pt x="15371" y="10092"/>
                  </a:cubicBezTo>
                  <a:cubicBezTo>
                    <a:pt x="15565" y="8880"/>
                    <a:pt x="11193" y="9814"/>
                    <a:pt x="12424" y="10768"/>
                  </a:cubicBezTo>
                  <a:close/>
                  <a:moveTo>
                    <a:pt x="14545" y="11185"/>
                  </a:moveTo>
                  <a:cubicBezTo>
                    <a:pt x="14545" y="11165"/>
                    <a:pt x="14545" y="11145"/>
                    <a:pt x="14529" y="11125"/>
                  </a:cubicBezTo>
                  <a:cubicBezTo>
                    <a:pt x="14091" y="11304"/>
                    <a:pt x="12051" y="11304"/>
                    <a:pt x="12828" y="12198"/>
                  </a:cubicBezTo>
                  <a:cubicBezTo>
                    <a:pt x="13444" y="12198"/>
                    <a:pt x="16925" y="11543"/>
                    <a:pt x="14545" y="11185"/>
                  </a:cubicBezTo>
                  <a:close/>
                  <a:moveTo>
                    <a:pt x="13444" y="14563"/>
                  </a:moveTo>
                  <a:cubicBezTo>
                    <a:pt x="13541" y="15795"/>
                    <a:pt x="14723" y="14742"/>
                    <a:pt x="15290" y="14623"/>
                  </a:cubicBezTo>
                  <a:cubicBezTo>
                    <a:pt x="16407" y="13291"/>
                    <a:pt x="13913" y="14424"/>
                    <a:pt x="13444" y="14563"/>
                  </a:cubicBezTo>
                  <a:close/>
                  <a:moveTo>
                    <a:pt x="2061" y="4667"/>
                  </a:moveTo>
                  <a:cubicBezTo>
                    <a:pt x="2271" y="6495"/>
                    <a:pt x="2336" y="8403"/>
                    <a:pt x="2725" y="10191"/>
                  </a:cubicBezTo>
                  <a:cubicBezTo>
                    <a:pt x="3097" y="10946"/>
                    <a:pt x="4036" y="10171"/>
                    <a:pt x="4603" y="10132"/>
                  </a:cubicBezTo>
                  <a:cubicBezTo>
                    <a:pt x="5914" y="9853"/>
                    <a:pt x="8036" y="9377"/>
                    <a:pt x="9201" y="10132"/>
                  </a:cubicBezTo>
                  <a:cubicBezTo>
                    <a:pt x="10303" y="9377"/>
                    <a:pt x="9282" y="7747"/>
                    <a:pt x="9282" y="6575"/>
                  </a:cubicBezTo>
                  <a:cubicBezTo>
                    <a:pt x="9412" y="2382"/>
                    <a:pt x="4150" y="3872"/>
                    <a:pt x="2061" y="4667"/>
                  </a:cubicBezTo>
                  <a:close/>
                  <a:moveTo>
                    <a:pt x="9040" y="9079"/>
                  </a:moveTo>
                  <a:cubicBezTo>
                    <a:pt x="7064" y="9039"/>
                    <a:pt x="5153" y="9337"/>
                    <a:pt x="3210" y="9635"/>
                  </a:cubicBezTo>
                  <a:cubicBezTo>
                    <a:pt x="3032" y="8224"/>
                    <a:pt x="2854" y="6833"/>
                    <a:pt x="2676" y="5402"/>
                  </a:cubicBezTo>
                  <a:cubicBezTo>
                    <a:pt x="4392" y="4170"/>
                    <a:pt x="6692" y="4071"/>
                    <a:pt x="8489" y="5184"/>
                  </a:cubicBezTo>
                  <a:cubicBezTo>
                    <a:pt x="8926" y="7270"/>
                    <a:pt x="9104" y="8443"/>
                    <a:pt x="9040" y="9079"/>
                  </a:cubicBezTo>
                  <a:close/>
                  <a:moveTo>
                    <a:pt x="5801" y="11562"/>
                  </a:moveTo>
                  <a:cubicBezTo>
                    <a:pt x="5672" y="10986"/>
                    <a:pt x="5623" y="10907"/>
                    <a:pt x="5380" y="10887"/>
                  </a:cubicBezTo>
                  <a:cubicBezTo>
                    <a:pt x="4781" y="10986"/>
                    <a:pt x="2628" y="10946"/>
                    <a:pt x="3324" y="12159"/>
                  </a:cubicBezTo>
                  <a:cubicBezTo>
                    <a:pt x="4117" y="11940"/>
                    <a:pt x="4878" y="11443"/>
                    <a:pt x="5801" y="11562"/>
                  </a:cubicBezTo>
                  <a:close/>
                  <a:moveTo>
                    <a:pt x="3664" y="13510"/>
                  </a:moveTo>
                  <a:cubicBezTo>
                    <a:pt x="4522" y="13132"/>
                    <a:pt x="5299" y="13192"/>
                    <a:pt x="6206" y="13152"/>
                  </a:cubicBezTo>
                  <a:cubicBezTo>
                    <a:pt x="5963" y="11980"/>
                    <a:pt x="2547" y="12496"/>
                    <a:pt x="3664" y="13510"/>
                  </a:cubicBezTo>
                  <a:close/>
                  <a:moveTo>
                    <a:pt x="7356" y="12576"/>
                  </a:moveTo>
                  <a:cubicBezTo>
                    <a:pt x="8052" y="12715"/>
                    <a:pt x="8732" y="12198"/>
                    <a:pt x="9428" y="12516"/>
                  </a:cubicBezTo>
                  <a:cubicBezTo>
                    <a:pt x="9477" y="12536"/>
                    <a:pt x="9574" y="12377"/>
                    <a:pt x="9687" y="12278"/>
                  </a:cubicBezTo>
                  <a:cubicBezTo>
                    <a:pt x="9574" y="11364"/>
                    <a:pt x="6465" y="11741"/>
                    <a:pt x="7356" y="12576"/>
                  </a:cubicBezTo>
                  <a:close/>
                  <a:moveTo>
                    <a:pt x="5283" y="13768"/>
                  </a:moveTo>
                  <a:cubicBezTo>
                    <a:pt x="5283" y="13788"/>
                    <a:pt x="5283" y="13788"/>
                    <a:pt x="5283" y="13808"/>
                  </a:cubicBezTo>
                  <a:cubicBezTo>
                    <a:pt x="4846" y="13947"/>
                    <a:pt x="3874" y="13708"/>
                    <a:pt x="3793" y="14404"/>
                  </a:cubicBezTo>
                  <a:cubicBezTo>
                    <a:pt x="3955" y="15417"/>
                    <a:pt x="7534" y="13728"/>
                    <a:pt x="5283" y="13768"/>
                  </a:cubicBezTo>
                  <a:close/>
                  <a:moveTo>
                    <a:pt x="7598" y="14026"/>
                  </a:moveTo>
                  <a:cubicBezTo>
                    <a:pt x="8181" y="13887"/>
                    <a:pt x="9396" y="14444"/>
                    <a:pt x="9461" y="13371"/>
                  </a:cubicBezTo>
                  <a:cubicBezTo>
                    <a:pt x="8926" y="13331"/>
                    <a:pt x="6886" y="12854"/>
                    <a:pt x="7598" y="14026"/>
                  </a:cubicBezTo>
                  <a:close/>
                  <a:moveTo>
                    <a:pt x="7437" y="11264"/>
                  </a:moveTo>
                  <a:cubicBezTo>
                    <a:pt x="7955" y="10887"/>
                    <a:pt x="9023" y="11304"/>
                    <a:pt x="9250" y="10628"/>
                  </a:cubicBezTo>
                  <a:cubicBezTo>
                    <a:pt x="8926" y="9993"/>
                    <a:pt x="6222" y="10489"/>
                    <a:pt x="7437" y="11264"/>
                  </a:cubicBezTo>
                  <a:close/>
                  <a:moveTo>
                    <a:pt x="4538" y="16252"/>
                  </a:moveTo>
                  <a:cubicBezTo>
                    <a:pt x="5089" y="16033"/>
                    <a:pt x="5817" y="16331"/>
                    <a:pt x="6109" y="15557"/>
                  </a:cubicBezTo>
                  <a:cubicBezTo>
                    <a:pt x="5558" y="15338"/>
                    <a:pt x="3680" y="15477"/>
                    <a:pt x="4538" y="16252"/>
                  </a:cubicBezTo>
                  <a:close/>
                  <a:moveTo>
                    <a:pt x="8473" y="15179"/>
                  </a:moveTo>
                  <a:cubicBezTo>
                    <a:pt x="7955" y="15199"/>
                    <a:pt x="6773" y="15358"/>
                    <a:pt x="7696" y="15914"/>
                  </a:cubicBezTo>
                  <a:cubicBezTo>
                    <a:pt x="8327" y="15954"/>
                    <a:pt x="10108" y="15596"/>
                    <a:pt x="8473" y="15179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0" name="Shape 50"/>
            <p:cNvSpPr/>
            <p:nvPr/>
          </p:nvSpPr>
          <p:spPr>
            <a:xfrm>
              <a:off x="8836137" y="1884799"/>
              <a:ext cx="454207" cy="406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38" h="17987" extrusionOk="0">
                  <a:moveTo>
                    <a:pt x="14480" y="6748"/>
                  </a:moveTo>
                  <a:cubicBezTo>
                    <a:pt x="16224" y="1403"/>
                    <a:pt x="13969" y="-2032"/>
                    <a:pt x="9691" y="3289"/>
                  </a:cubicBezTo>
                  <a:cubicBezTo>
                    <a:pt x="8784" y="1572"/>
                    <a:pt x="7156" y="0"/>
                    <a:pt x="5250" y="0"/>
                  </a:cubicBezTo>
                  <a:cubicBezTo>
                    <a:pt x="2390" y="580"/>
                    <a:pt x="4506" y="5297"/>
                    <a:pt x="4831" y="7135"/>
                  </a:cubicBezTo>
                  <a:cubicBezTo>
                    <a:pt x="2785" y="6821"/>
                    <a:pt x="-1493" y="9240"/>
                    <a:pt x="530" y="11465"/>
                  </a:cubicBezTo>
                  <a:cubicBezTo>
                    <a:pt x="1530" y="12481"/>
                    <a:pt x="2971" y="12263"/>
                    <a:pt x="4017" y="13110"/>
                  </a:cubicBezTo>
                  <a:cubicBezTo>
                    <a:pt x="3762" y="14126"/>
                    <a:pt x="3994" y="15214"/>
                    <a:pt x="3390" y="16133"/>
                  </a:cubicBezTo>
                  <a:cubicBezTo>
                    <a:pt x="3180" y="16496"/>
                    <a:pt x="3297" y="16835"/>
                    <a:pt x="3506" y="17149"/>
                  </a:cubicBezTo>
                  <a:cubicBezTo>
                    <a:pt x="4110" y="18117"/>
                    <a:pt x="5412" y="18068"/>
                    <a:pt x="5831" y="17173"/>
                  </a:cubicBezTo>
                  <a:cubicBezTo>
                    <a:pt x="6436" y="16157"/>
                    <a:pt x="7598" y="15601"/>
                    <a:pt x="8621" y="15142"/>
                  </a:cubicBezTo>
                  <a:cubicBezTo>
                    <a:pt x="10597" y="19568"/>
                    <a:pt x="14783" y="18673"/>
                    <a:pt x="13899" y="13545"/>
                  </a:cubicBezTo>
                  <a:cubicBezTo>
                    <a:pt x="17224" y="12578"/>
                    <a:pt x="18061" y="13158"/>
                    <a:pt x="19223" y="9336"/>
                  </a:cubicBezTo>
                  <a:cubicBezTo>
                    <a:pt x="20107" y="6966"/>
                    <a:pt x="15643" y="7788"/>
                    <a:pt x="14480" y="6748"/>
                  </a:cubicBezTo>
                  <a:close/>
                  <a:moveTo>
                    <a:pt x="14364" y="2249"/>
                  </a:moveTo>
                  <a:cubicBezTo>
                    <a:pt x="14411" y="4063"/>
                    <a:pt x="14341" y="5103"/>
                    <a:pt x="13318" y="6676"/>
                  </a:cubicBezTo>
                  <a:cubicBezTo>
                    <a:pt x="11527" y="7063"/>
                    <a:pt x="11341" y="5249"/>
                    <a:pt x="10621" y="3942"/>
                  </a:cubicBezTo>
                  <a:cubicBezTo>
                    <a:pt x="11574" y="2781"/>
                    <a:pt x="12760" y="459"/>
                    <a:pt x="14364" y="2249"/>
                  </a:cubicBezTo>
                  <a:close/>
                  <a:moveTo>
                    <a:pt x="12713" y="12408"/>
                  </a:moveTo>
                  <a:cubicBezTo>
                    <a:pt x="12155" y="12602"/>
                    <a:pt x="11644" y="12578"/>
                    <a:pt x="10923" y="12457"/>
                  </a:cubicBezTo>
                  <a:cubicBezTo>
                    <a:pt x="11411" y="11755"/>
                    <a:pt x="11667" y="11126"/>
                    <a:pt x="12202" y="10594"/>
                  </a:cubicBezTo>
                  <a:cubicBezTo>
                    <a:pt x="12643" y="11151"/>
                    <a:pt x="12806" y="11731"/>
                    <a:pt x="12713" y="12408"/>
                  </a:cubicBezTo>
                  <a:close/>
                  <a:moveTo>
                    <a:pt x="9923" y="4958"/>
                  </a:moveTo>
                  <a:cubicBezTo>
                    <a:pt x="10528" y="5370"/>
                    <a:pt x="10574" y="5491"/>
                    <a:pt x="10737" y="6579"/>
                  </a:cubicBezTo>
                  <a:cubicBezTo>
                    <a:pt x="10156" y="6797"/>
                    <a:pt x="9598" y="6893"/>
                    <a:pt x="8947" y="6652"/>
                  </a:cubicBezTo>
                  <a:cubicBezTo>
                    <a:pt x="9063" y="5926"/>
                    <a:pt x="9505" y="5442"/>
                    <a:pt x="9923" y="4958"/>
                  </a:cubicBezTo>
                  <a:close/>
                  <a:moveTo>
                    <a:pt x="4808" y="2951"/>
                  </a:moveTo>
                  <a:cubicBezTo>
                    <a:pt x="6366" y="2854"/>
                    <a:pt x="6459" y="2781"/>
                    <a:pt x="6854" y="1016"/>
                  </a:cubicBezTo>
                  <a:cubicBezTo>
                    <a:pt x="7645" y="2346"/>
                    <a:pt x="8807" y="2636"/>
                    <a:pt x="9179" y="4160"/>
                  </a:cubicBezTo>
                  <a:cubicBezTo>
                    <a:pt x="8389" y="5370"/>
                    <a:pt x="7668" y="7619"/>
                    <a:pt x="5901" y="6893"/>
                  </a:cubicBezTo>
                  <a:cubicBezTo>
                    <a:pt x="5296" y="5660"/>
                    <a:pt x="4552" y="4450"/>
                    <a:pt x="4808" y="2951"/>
                  </a:cubicBezTo>
                  <a:close/>
                  <a:moveTo>
                    <a:pt x="7017" y="12239"/>
                  </a:moveTo>
                  <a:cubicBezTo>
                    <a:pt x="6459" y="12408"/>
                    <a:pt x="6064" y="12433"/>
                    <a:pt x="5645" y="12191"/>
                  </a:cubicBezTo>
                  <a:cubicBezTo>
                    <a:pt x="5715" y="11634"/>
                    <a:pt x="5878" y="11175"/>
                    <a:pt x="6319" y="10788"/>
                  </a:cubicBezTo>
                  <a:cubicBezTo>
                    <a:pt x="6784" y="11151"/>
                    <a:pt x="6808" y="11658"/>
                    <a:pt x="7017" y="12239"/>
                  </a:cubicBezTo>
                  <a:close/>
                  <a:moveTo>
                    <a:pt x="855" y="10473"/>
                  </a:moveTo>
                  <a:cubicBezTo>
                    <a:pt x="1460" y="8200"/>
                    <a:pt x="3390" y="8006"/>
                    <a:pt x="5319" y="8151"/>
                  </a:cubicBezTo>
                  <a:cubicBezTo>
                    <a:pt x="6436" y="9457"/>
                    <a:pt x="5157" y="10715"/>
                    <a:pt x="4575" y="11997"/>
                  </a:cubicBezTo>
                  <a:cubicBezTo>
                    <a:pt x="3041" y="11949"/>
                    <a:pt x="1599" y="11344"/>
                    <a:pt x="855" y="10473"/>
                  </a:cubicBezTo>
                  <a:close/>
                  <a:moveTo>
                    <a:pt x="5971" y="15698"/>
                  </a:moveTo>
                  <a:cubicBezTo>
                    <a:pt x="5575" y="15577"/>
                    <a:pt x="5226" y="15456"/>
                    <a:pt x="4831" y="15335"/>
                  </a:cubicBezTo>
                  <a:cubicBezTo>
                    <a:pt x="4599" y="14585"/>
                    <a:pt x="4622" y="13908"/>
                    <a:pt x="5250" y="13231"/>
                  </a:cubicBezTo>
                  <a:cubicBezTo>
                    <a:pt x="6226" y="13303"/>
                    <a:pt x="7621" y="12844"/>
                    <a:pt x="7854" y="14368"/>
                  </a:cubicBezTo>
                  <a:cubicBezTo>
                    <a:pt x="7203" y="14827"/>
                    <a:pt x="6598" y="15263"/>
                    <a:pt x="5971" y="15698"/>
                  </a:cubicBezTo>
                  <a:close/>
                  <a:moveTo>
                    <a:pt x="8249" y="12457"/>
                  </a:moveTo>
                  <a:cubicBezTo>
                    <a:pt x="6250" y="9457"/>
                    <a:pt x="7180" y="7208"/>
                    <a:pt x="10807" y="7546"/>
                  </a:cubicBezTo>
                  <a:cubicBezTo>
                    <a:pt x="11946" y="7353"/>
                    <a:pt x="12155" y="9215"/>
                    <a:pt x="11527" y="9917"/>
                  </a:cubicBezTo>
                  <a:cubicBezTo>
                    <a:pt x="10458" y="11078"/>
                    <a:pt x="10225" y="13013"/>
                    <a:pt x="8249" y="12457"/>
                  </a:cubicBezTo>
                  <a:close/>
                  <a:moveTo>
                    <a:pt x="9295" y="14440"/>
                  </a:moveTo>
                  <a:cubicBezTo>
                    <a:pt x="9946" y="13086"/>
                    <a:pt x="11597" y="13327"/>
                    <a:pt x="12829" y="13545"/>
                  </a:cubicBezTo>
                  <a:cubicBezTo>
                    <a:pt x="14108" y="17923"/>
                    <a:pt x="10528" y="18383"/>
                    <a:pt x="9295" y="14440"/>
                  </a:cubicBezTo>
                  <a:close/>
                  <a:moveTo>
                    <a:pt x="13829" y="12457"/>
                  </a:moveTo>
                  <a:cubicBezTo>
                    <a:pt x="13388" y="10715"/>
                    <a:pt x="12364" y="8949"/>
                    <a:pt x="14039" y="7667"/>
                  </a:cubicBezTo>
                  <a:cubicBezTo>
                    <a:pt x="14969" y="7909"/>
                    <a:pt x="15899" y="8127"/>
                    <a:pt x="16852" y="8369"/>
                  </a:cubicBezTo>
                  <a:cubicBezTo>
                    <a:pt x="16945" y="9191"/>
                    <a:pt x="17201" y="9796"/>
                    <a:pt x="17875" y="10280"/>
                  </a:cubicBezTo>
                  <a:cubicBezTo>
                    <a:pt x="18038" y="12360"/>
                    <a:pt x="15271" y="12215"/>
                    <a:pt x="13829" y="12457"/>
                  </a:cubicBezTo>
                  <a:close/>
                  <a:moveTo>
                    <a:pt x="9412" y="8466"/>
                  </a:moveTo>
                  <a:cubicBezTo>
                    <a:pt x="7203" y="8248"/>
                    <a:pt x="6784" y="10981"/>
                    <a:pt x="9086" y="11078"/>
                  </a:cubicBezTo>
                  <a:cubicBezTo>
                    <a:pt x="10597" y="11102"/>
                    <a:pt x="11248" y="8732"/>
                    <a:pt x="9412" y="8466"/>
                  </a:cubicBezTo>
                  <a:close/>
                  <a:moveTo>
                    <a:pt x="8900" y="10159"/>
                  </a:moveTo>
                  <a:cubicBezTo>
                    <a:pt x="7900" y="10086"/>
                    <a:pt x="8389" y="9240"/>
                    <a:pt x="9086" y="9143"/>
                  </a:cubicBezTo>
                  <a:cubicBezTo>
                    <a:pt x="9970" y="9046"/>
                    <a:pt x="9598" y="10256"/>
                    <a:pt x="8900" y="10159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1" name="Shape 51"/>
            <p:cNvSpPr/>
            <p:nvPr/>
          </p:nvSpPr>
          <p:spPr>
            <a:xfrm rot="19175845">
              <a:off x="2138009" y="62336"/>
              <a:ext cx="373869" cy="493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50" h="19607" extrusionOk="0">
                  <a:moveTo>
                    <a:pt x="17574" y="14269"/>
                  </a:moveTo>
                  <a:cubicBezTo>
                    <a:pt x="17471" y="12120"/>
                    <a:pt x="14852" y="11447"/>
                    <a:pt x="12725" y="11273"/>
                  </a:cubicBezTo>
                  <a:cubicBezTo>
                    <a:pt x="10781" y="10774"/>
                    <a:pt x="12155" y="8082"/>
                    <a:pt x="11792" y="6736"/>
                  </a:cubicBezTo>
                  <a:cubicBezTo>
                    <a:pt x="11870" y="4066"/>
                    <a:pt x="13296" y="527"/>
                    <a:pt x="8888" y="6"/>
                  </a:cubicBezTo>
                  <a:cubicBezTo>
                    <a:pt x="8628" y="-37"/>
                    <a:pt x="8162" y="158"/>
                    <a:pt x="8265" y="397"/>
                  </a:cubicBezTo>
                  <a:cubicBezTo>
                    <a:pt x="8473" y="3002"/>
                    <a:pt x="9121" y="5781"/>
                    <a:pt x="8058" y="8299"/>
                  </a:cubicBezTo>
                  <a:cubicBezTo>
                    <a:pt x="6476" y="7539"/>
                    <a:pt x="2146" y="2047"/>
                    <a:pt x="1005" y="2980"/>
                  </a:cubicBezTo>
                  <a:cubicBezTo>
                    <a:pt x="-2781" y="5889"/>
                    <a:pt x="5206" y="10188"/>
                    <a:pt x="7176" y="12532"/>
                  </a:cubicBezTo>
                  <a:cubicBezTo>
                    <a:pt x="8395" y="13791"/>
                    <a:pt x="1705" y="14377"/>
                    <a:pt x="5776" y="18763"/>
                  </a:cubicBezTo>
                  <a:cubicBezTo>
                    <a:pt x="9043" y="21563"/>
                    <a:pt x="12207" y="16700"/>
                    <a:pt x="9821" y="14356"/>
                  </a:cubicBezTo>
                  <a:cubicBezTo>
                    <a:pt x="9562" y="14008"/>
                    <a:pt x="9847" y="13140"/>
                    <a:pt x="10469" y="13509"/>
                  </a:cubicBezTo>
                  <a:cubicBezTo>
                    <a:pt x="11792" y="14920"/>
                    <a:pt x="12803" y="17048"/>
                    <a:pt x="15500" y="16722"/>
                  </a:cubicBezTo>
                  <a:cubicBezTo>
                    <a:pt x="16848" y="16505"/>
                    <a:pt x="18249" y="15419"/>
                    <a:pt x="17574" y="14269"/>
                  </a:cubicBezTo>
                  <a:close/>
                  <a:moveTo>
                    <a:pt x="9277" y="8299"/>
                  </a:moveTo>
                  <a:cubicBezTo>
                    <a:pt x="9717" y="5868"/>
                    <a:pt x="9121" y="3436"/>
                    <a:pt x="9484" y="1027"/>
                  </a:cubicBezTo>
                  <a:cubicBezTo>
                    <a:pt x="11351" y="896"/>
                    <a:pt x="11455" y="2785"/>
                    <a:pt x="11247" y="3892"/>
                  </a:cubicBezTo>
                  <a:cubicBezTo>
                    <a:pt x="10807" y="5868"/>
                    <a:pt x="11273" y="7995"/>
                    <a:pt x="10703" y="9927"/>
                  </a:cubicBezTo>
                  <a:cubicBezTo>
                    <a:pt x="9588" y="9602"/>
                    <a:pt x="9173" y="9167"/>
                    <a:pt x="9277" y="8299"/>
                  </a:cubicBezTo>
                  <a:close/>
                  <a:moveTo>
                    <a:pt x="6243" y="17721"/>
                  </a:moveTo>
                  <a:cubicBezTo>
                    <a:pt x="6243" y="17721"/>
                    <a:pt x="6243" y="17699"/>
                    <a:pt x="6217" y="17699"/>
                  </a:cubicBezTo>
                  <a:cubicBezTo>
                    <a:pt x="3909" y="17113"/>
                    <a:pt x="6191" y="13205"/>
                    <a:pt x="8265" y="14464"/>
                  </a:cubicBezTo>
                  <a:cubicBezTo>
                    <a:pt x="8136" y="14768"/>
                    <a:pt x="7799" y="14833"/>
                    <a:pt x="7461" y="14920"/>
                  </a:cubicBezTo>
                  <a:cubicBezTo>
                    <a:pt x="6243" y="15137"/>
                    <a:pt x="5465" y="16570"/>
                    <a:pt x="6243" y="17721"/>
                  </a:cubicBezTo>
                  <a:cubicBezTo>
                    <a:pt x="6243" y="17721"/>
                    <a:pt x="6243" y="17721"/>
                    <a:pt x="6243" y="17721"/>
                  </a:cubicBezTo>
                  <a:close/>
                  <a:moveTo>
                    <a:pt x="8628" y="13748"/>
                  </a:moveTo>
                  <a:cubicBezTo>
                    <a:pt x="8188" y="13791"/>
                    <a:pt x="8006" y="12923"/>
                    <a:pt x="8551" y="12880"/>
                  </a:cubicBezTo>
                  <a:cubicBezTo>
                    <a:pt x="9225" y="12814"/>
                    <a:pt x="9328" y="13748"/>
                    <a:pt x="8628" y="13748"/>
                  </a:cubicBezTo>
                  <a:close/>
                  <a:moveTo>
                    <a:pt x="9614" y="15680"/>
                  </a:moveTo>
                  <a:cubicBezTo>
                    <a:pt x="9277" y="15441"/>
                    <a:pt x="9017" y="15181"/>
                    <a:pt x="8991" y="14812"/>
                  </a:cubicBezTo>
                  <a:cubicBezTo>
                    <a:pt x="9692" y="15029"/>
                    <a:pt x="9692" y="15029"/>
                    <a:pt x="9614" y="15680"/>
                  </a:cubicBezTo>
                  <a:close/>
                  <a:moveTo>
                    <a:pt x="7228" y="18632"/>
                  </a:moveTo>
                  <a:cubicBezTo>
                    <a:pt x="7384" y="18632"/>
                    <a:pt x="7513" y="18654"/>
                    <a:pt x="7695" y="18654"/>
                  </a:cubicBezTo>
                  <a:cubicBezTo>
                    <a:pt x="7643" y="18980"/>
                    <a:pt x="7150" y="18915"/>
                    <a:pt x="7228" y="18632"/>
                  </a:cubicBezTo>
                  <a:close/>
                  <a:moveTo>
                    <a:pt x="6735" y="17460"/>
                  </a:moveTo>
                  <a:cubicBezTo>
                    <a:pt x="6061" y="16049"/>
                    <a:pt x="8551" y="14660"/>
                    <a:pt x="9095" y="16548"/>
                  </a:cubicBezTo>
                  <a:cubicBezTo>
                    <a:pt x="8862" y="17504"/>
                    <a:pt x="7617" y="18589"/>
                    <a:pt x="6735" y="17460"/>
                  </a:cubicBezTo>
                  <a:close/>
                  <a:moveTo>
                    <a:pt x="9847" y="16331"/>
                  </a:moveTo>
                  <a:cubicBezTo>
                    <a:pt x="10106" y="16874"/>
                    <a:pt x="9821" y="17243"/>
                    <a:pt x="9873" y="17612"/>
                  </a:cubicBezTo>
                  <a:cubicBezTo>
                    <a:pt x="9821" y="17243"/>
                    <a:pt x="9640" y="16874"/>
                    <a:pt x="9847" y="16331"/>
                  </a:cubicBezTo>
                  <a:close/>
                  <a:moveTo>
                    <a:pt x="9899" y="17612"/>
                  </a:moveTo>
                  <a:cubicBezTo>
                    <a:pt x="9717" y="17807"/>
                    <a:pt x="9536" y="18003"/>
                    <a:pt x="9328" y="18220"/>
                  </a:cubicBezTo>
                  <a:cubicBezTo>
                    <a:pt x="9354" y="17569"/>
                    <a:pt x="9354" y="17569"/>
                    <a:pt x="9899" y="17612"/>
                  </a:cubicBezTo>
                  <a:close/>
                  <a:moveTo>
                    <a:pt x="1109" y="3871"/>
                  </a:moveTo>
                  <a:cubicBezTo>
                    <a:pt x="2690" y="3132"/>
                    <a:pt x="6995" y="9732"/>
                    <a:pt x="8991" y="10036"/>
                  </a:cubicBezTo>
                  <a:lnTo>
                    <a:pt x="8965" y="10275"/>
                  </a:lnTo>
                  <a:cubicBezTo>
                    <a:pt x="5724" y="10427"/>
                    <a:pt x="9043" y="13140"/>
                    <a:pt x="9692" y="10557"/>
                  </a:cubicBezTo>
                  <a:cubicBezTo>
                    <a:pt x="10495" y="10882"/>
                    <a:pt x="11066" y="11425"/>
                    <a:pt x="11740" y="11816"/>
                  </a:cubicBezTo>
                  <a:cubicBezTo>
                    <a:pt x="10236" y="15354"/>
                    <a:pt x="-629" y="5868"/>
                    <a:pt x="1109" y="3871"/>
                  </a:cubicBezTo>
                  <a:close/>
                  <a:moveTo>
                    <a:pt x="14748" y="16223"/>
                  </a:moveTo>
                  <a:cubicBezTo>
                    <a:pt x="12518" y="15984"/>
                    <a:pt x="10158" y="12337"/>
                    <a:pt x="13425" y="11968"/>
                  </a:cubicBezTo>
                  <a:cubicBezTo>
                    <a:pt x="16356" y="11946"/>
                    <a:pt x="18819" y="16049"/>
                    <a:pt x="14748" y="16223"/>
                  </a:cubicBezTo>
                  <a:close/>
                  <a:moveTo>
                    <a:pt x="12466" y="13010"/>
                  </a:moveTo>
                  <a:cubicBezTo>
                    <a:pt x="12855" y="13726"/>
                    <a:pt x="13270" y="14421"/>
                    <a:pt x="13918" y="15029"/>
                  </a:cubicBezTo>
                  <a:cubicBezTo>
                    <a:pt x="15059" y="15875"/>
                    <a:pt x="16719" y="15094"/>
                    <a:pt x="15837" y="13856"/>
                  </a:cubicBezTo>
                  <a:cubicBezTo>
                    <a:pt x="14929" y="13075"/>
                    <a:pt x="13737" y="11859"/>
                    <a:pt x="12466" y="13010"/>
                  </a:cubicBezTo>
                  <a:close/>
                  <a:moveTo>
                    <a:pt x="15059" y="14681"/>
                  </a:moveTo>
                  <a:cubicBezTo>
                    <a:pt x="14307" y="14812"/>
                    <a:pt x="13970" y="13987"/>
                    <a:pt x="13737" y="13335"/>
                  </a:cubicBezTo>
                  <a:cubicBezTo>
                    <a:pt x="14515" y="13509"/>
                    <a:pt x="15448" y="14074"/>
                    <a:pt x="15059" y="14681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2" name="Shape 52"/>
            <p:cNvSpPr/>
            <p:nvPr/>
          </p:nvSpPr>
          <p:spPr>
            <a:xfrm>
              <a:off x="6045936" y="4024384"/>
              <a:ext cx="712865" cy="4193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1" h="20968" extrusionOk="0">
                  <a:moveTo>
                    <a:pt x="20570" y="679"/>
                  </a:moveTo>
                  <a:cubicBezTo>
                    <a:pt x="19559" y="843"/>
                    <a:pt x="19149" y="3846"/>
                    <a:pt x="17949" y="3792"/>
                  </a:cubicBezTo>
                  <a:cubicBezTo>
                    <a:pt x="16243" y="4502"/>
                    <a:pt x="15075" y="1525"/>
                    <a:pt x="13749" y="105"/>
                  </a:cubicBezTo>
                  <a:cubicBezTo>
                    <a:pt x="12454" y="-632"/>
                    <a:pt x="11380" y="2727"/>
                    <a:pt x="10291" y="3683"/>
                  </a:cubicBezTo>
                  <a:cubicBezTo>
                    <a:pt x="8333" y="2699"/>
                    <a:pt x="6580" y="706"/>
                    <a:pt x="4528" y="296"/>
                  </a:cubicBezTo>
                  <a:cubicBezTo>
                    <a:pt x="343" y="8434"/>
                    <a:pt x="2854" y="4693"/>
                    <a:pt x="1922" y="12039"/>
                  </a:cubicBezTo>
                  <a:cubicBezTo>
                    <a:pt x="1654" y="12557"/>
                    <a:pt x="-746" y="14278"/>
                    <a:pt x="233" y="14769"/>
                  </a:cubicBezTo>
                  <a:cubicBezTo>
                    <a:pt x="1259" y="14387"/>
                    <a:pt x="2112" y="12039"/>
                    <a:pt x="3217" y="12776"/>
                  </a:cubicBezTo>
                  <a:cubicBezTo>
                    <a:pt x="4386" y="13431"/>
                    <a:pt x="5538" y="14196"/>
                    <a:pt x="6596" y="15315"/>
                  </a:cubicBezTo>
                  <a:cubicBezTo>
                    <a:pt x="6865" y="15670"/>
                    <a:pt x="7086" y="15698"/>
                    <a:pt x="7307" y="15315"/>
                  </a:cubicBezTo>
                  <a:cubicBezTo>
                    <a:pt x="9786" y="11957"/>
                    <a:pt x="11001" y="12475"/>
                    <a:pt x="13275" y="16025"/>
                  </a:cubicBezTo>
                  <a:cubicBezTo>
                    <a:pt x="13575" y="17527"/>
                    <a:pt x="13086" y="20367"/>
                    <a:pt x="14128" y="20968"/>
                  </a:cubicBezTo>
                  <a:cubicBezTo>
                    <a:pt x="15091" y="19821"/>
                    <a:pt x="16528" y="20558"/>
                    <a:pt x="17491" y="19493"/>
                  </a:cubicBezTo>
                  <a:cubicBezTo>
                    <a:pt x="17333" y="18920"/>
                    <a:pt x="17270" y="18838"/>
                    <a:pt x="17049" y="18975"/>
                  </a:cubicBezTo>
                  <a:cubicBezTo>
                    <a:pt x="16101" y="19521"/>
                    <a:pt x="15122" y="19411"/>
                    <a:pt x="14065" y="19657"/>
                  </a:cubicBezTo>
                  <a:cubicBezTo>
                    <a:pt x="13196" y="15097"/>
                    <a:pt x="15865" y="14414"/>
                    <a:pt x="16954" y="11356"/>
                  </a:cubicBezTo>
                  <a:cubicBezTo>
                    <a:pt x="16638" y="9253"/>
                    <a:pt x="16496" y="6768"/>
                    <a:pt x="16986" y="4720"/>
                  </a:cubicBezTo>
                  <a:cubicBezTo>
                    <a:pt x="17759" y="4529"/>
                    <a:pt x="18675" y="4993"/>
                    <a:pt x="19259" y="3928"/>
                  </a:cubicBezTo>
                  <a:cubicBezTo>
                    <a:pt x="19575" y="2973"/>
                    <a:pt x="20854" y="1826"/>
                    <a:pt x="20570" y="679"/>
                  </a:cubicBezTo>
                  <a:close/>
                  <a:moveTo>
                    <a:pt x="7259" y="14278"/>
                  </a:moveTo>
                  <a:cubicBezTo>
                    <a:pt x="5870" y="14551"/>
                    <a:pt x="4307" y="12284"/>
                    <a:pt x="2870" y="11629"/>
                  </a:cubicBezTo>
                  <a:cubicBezTo>
                    <a:pt x="2238" y="6850"/>
                    <a:pt x="2886" y="4311"/>
                    <a:pt x="4986" y="1143"/>
                  </a:cubicBezTo>
                  <a:cubicBezTo>
                    <a:pt x="6486" y="2508"/>
                    <a:pt x="8980" y="2536"/>
                    <a:pt x="9817" y="5157"/>
                  </a:cubicBezTo>
                  <a:cubicBezTo>
                    <a:pt x="9943" y="11247"/>
                    <a:pt x="10891" y="11602"/>
                    <a:pt x="7259" y="14278"/>
                  </a:cubicBezTo>
                  <a:close/>
                  <a:moveTo>
                    <a:pt x="13686" y="15152"/>
                  </a:moveTo>
                  <a:cubicBezTo>
                    <a:pt x="12691" y="14278"/>
                    <a:pt x="11601" y="13240"/>
                    <a:pt x="10733" y="11984"/>
                  </a:cubicBezTo>
                  <a:cubicBezTo>
                    <a:pt x="11017" y="11001"/>
                    <a:pt x="13322" y="14797"/>
                    <a:pt x="14001" y="14114"/>
                  </a:cubicBezTo>
                  <a:cubicBezTo>
                    <a:pt x="14017" y="12830"/>
                    <a:pt x="12533" y="12776"/>
                    <a:pt x="12091" y="11738"/>
                  </a:cubicBezTo>
                  <a:cubicBezTo>
                    <a:pt x="11491" y="10974"/>
                    <a:pt x="11475" y="11001"/>
                    <a:pt x="10654" y="11083"/>
                  </a:cubicBezTo>
                  <a:cubicBezTo>
                    <a:pt x="9959" y="5103"/>
                    <a:pt x="10338" y="4229"/>
                    <a:pt x="13259" y="952"/>
                  </a:cubicBezTo>
                  <a:cubicBezTo>
                    <a:pt x="14380" y="1826"/>
                    <a:pt x="15201" y="3273"/>
                    <a:pt x="16196" y="4474"/>
                  </a:cubicBezTo>
                  <a:cubicBezTo>
                    <a:pt x="16149" y="6850"/>
                    <a:pt x="16007" y="9171"/>
                    <a:pt x="16243" y="11492"/>
                  </a:cubicBezTo>
                  <a:cubicBezTo>
                    <a:pt x="15549" y="12885"/>
                    <a:pt x="14901" y="13814"/>
                    <a:pt x="13686" y="15152"/>
                  </a:cubicBezTo>
                  <a:close/>
                  <a:moveTo>
                    <a:pt x="9012" y="4775"/>
                  </a:moveTo>
                  <a:cubicBezTo>
                    <a:pt x="8996" y="5894"/>
                    <a:pt x="8459" y="11875"/>
                    <a:pt x="9549" y="11247"/>
                  </a:cubicBezTo>
                  <a:cubicBezTo>
                    <a:pt x="9217" y="9772"/>
                    <a:pt x="10196" y="4748"/>
                    <a:pt x="9012" y="4775"/>
                  </a:cubicBezTo>
                  <a:close/>
                  <a:moveTo>
                    <a:pt x="5522" y="11820"/>
                  </a:moveTo>
                  <a:cubicBezTo>
                    <a:pt x="4843" y="11492"/>
                    <a:pt x="4149" y="10100"/>
                    <a:pt x="3438" y="10591"/>
                  </a:cubicBezTo>
                  <a:cubicBezTo>
                    <a:pt x="3501" y="11793"/>
                    <a:pt x="6012" y="12994"/>
                    <a:pt x="6707" y="13650"/>
                  </a:cubicBezTo>
                  <a:cubicBezTo>
                    <a:pt x="7543" y="12912"/>
                    <a:pt x="5838" y="12230"/>
                    <a:pt x="5522" y="11820"/>
                  </a:cubicBezTo>
                  <a:close/>
                  <a:moveTo>
                    <a:pt x="4970" y="2017"/>
                  </a:moveTo>
                  <a:cubicBezTo>
                    <a:pt x="4528" y="3000"/>
                    <a:pt x="2617" y="5430"/>
                    <a:pt x="3422" y="6522"/>
                  </a:cubicBezTo>
                  <a:cubicBezTo>
                    <a:pt x="3722" y="5594"/>
                    <a:pt x="6296" y="2017"/>
                    <a:pt x="4970" y="2017"/>
                  </a:cubicBezTo>
                  <a:close/>
                  <a:moveTo>
                    <a:pt x="11096" y="5321"/>
                  </a:moveTo>
                  <a:cubicBezTo>
                    <a:pt x="10212" y="4802"/>
                    <a:pt x="11033" y="8789"/>
                    <a:pt x="10954" y="9636"/>
                  </a:cubicBezTo>
                  <a:cubicBezTo>
                    <a:pt x="11175" y="10673"/>
                    <a:pt x="11649" y="9827"/>
                    <a:pt x="11507" y="9444"/>
                  </a:cubicBezTo>
                  <a:cubicBezTo>
                    <a:pt x="11333" y="7970"/>
                    <a:pt x="11491" y="6522"/>
                    <a:pt x="11096" y="5321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55" name="Group 55"/>
            <p:cNvGrpSpPr/>
            <p:nvPr/>
          </p:nvGrpSpPr>
          <p:grpSpPr>
            <a:xfrm>
              <a:off x="1212234" y="1782538"/>
              <a:ext cx="734761" cy="541804"/>
              <a:chOff x="0" y="0"/>
              <a:chExt cx="734760" cy="541802"/>
            </a:xfrm>
          </p:grpSpPr>
          <p:sp>
            <p:nvSpPr>
              <p:cNvPr id="53" name="Shape 53"/>
              <p:cNvSpPr/>
              <p:nvPr/>
            </p:nvSpPr>
            <p:spPr>
              <a:xfrm rot="891035">
                <a:off x="38494" y="77844"/>
                <a:ext cx="657773" cy="3861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99" h="21123" extrusionOk="0">
                    <a:moveTo>
                      <a:pt x="19588" y="21123"/>
                    </a:moveTo>
                    <a:cubicBezTo>
                      <a:pt x="19001" y="20705"/>
                      <a:pt x="18884" y="20735"/>
                      <a:pt x="18129" y="20884"/>
                    </a:cubicBezTo>
                    <a:cubicBezTo>
                      <a:pt x="14591" y="21422"/>
                      <a:pt x="11069" y="20167"/>
                      <a:pt x="7547" y="20526"/>
                    </a:cubicBezTo>
                    <a:cubicBezTo>
                      <a:pt x="5099" y="20257"/>
                      <a:pt x="2600" y="20167"/>
                      <a:pt x="168" y="20765"/>
                    </a:cubicBezTo>
                    <a:cubicBezTo>
                      <a:pt x="-1207" y="18853"/>
                      <a:pt x="6273" y="13236"/>
                      <a:pt x="7212" y="12220"/>
                    </a:cubicBezTo>
                    <a:cubicBezTo>
                      <a:pt x="11404" y="8635"/>
                      <a:pt x="15395" y="4303"/>
                      <a:pt x="19437" y="181"/>
                    </a:cubicBezTo>
                    <a:cubicBezTo>
                      <a:pt x="19773" y="-178"/>
                      <a:pt x="20058" y="1"/>
                      <a:pt x="20108" y="688"/>
                    </a:cubicBezTo>
                    <a:cubicBezTo>
                      <a:pt x="20393" y="5379"/>
                      <a:pt x="19907" y="10159"/>
                      <a:pt x="20058" y="14909"/>
                    </a:cubicBezTo>
                    <a:cubicBezTo>
                      <a:pt x="19873" y="16911"/>
                      <a:pt x="20326" y="19480"/>
                      <a:pt x="19588" y="21123"/>
                    </a:cubicBezTo>
                    <a:close/>
                    <a:moveTo>
                      <a:pt x="16268" y="19689"/>
                    </a:moveTo>
                    <a:cubicBezTo>
                      <a:pt x="17106" y="20018"/>
                      <a:pt x="16804" y="19450"/>
                      <a:pt x="17056" y="18524"/>
                    </a:cubicBezTo>
                    <a:cubicBezTo>
                      <a:pt x="17475" y="18644"/>
                      <a:pt x="17374" y="19480"/>
                      <a:pt x="17693" y="19809"/>
                    </a:cubicBezTo>
                    <a:cubicBezTo>
                      <a:pt x="17844" y="19779"/>
                      <a:pt x="18028" y="19779"/>
                      <a:pt x="18246" y="19749"/>
                    </a:cubicBezTo>
                    <a:cubicBezTo>
                      <a:pt x="18280" y="19301"/>
                      <a:pt x="18297" y="18942"/>
                      <a:pt x="18330" y="18584"/>
                    </a:cubicBezTo>
                    <a:cubicBezTo>
                      <a:pt x="18582" y="18584"/>
                      <a:pt x="18632" y="18912"/>
                      <a:pt x="18716" y="19151"/>
                    </a:cubicBezTo>
                    <a:cubicBezTo>
                      <a:pt x="18968" y="19839"/>
                      <a:pt x="19420" y="19062"/>
                      <a:pt x="19387" y="18434"/>
                    </a:cubicBezTo>
                    <a:cubicBezTo>
                      <a:pt x="19404" y="12907"/>
                      <a:pt x="19739" y="7201"/>
                      <a:pt x="19504" y="1764"/>
                    </a:cubicBezTo>
                    <a:cubicBezTo>
                      <a:pt x="16284" y="4094"/>
                      <a:pt x="13417" y="8068"/>
                      <a:pt x="10247" y="10786"/>
                    </a:cubicBezTo>
                    <a:cubicBezTo>
                      <a:pt x="7363" y="13565"/>
                      <a:pt x="4159" y="15477"/>
                      <a:pt x="1577" y="19122"/>
                    </a:cubicBezTo>
                    <a:cubicBezTo>
                      <a:pt x="2147" y="19570"/>
                      <a:pt x="2684" y="19570"/>
                      <a:pt x="3237" y="19390"/>
                    </a:cubicBezTo>
                    <a:cubicBezTo>
                      <a:pt x="3304" y="18883"/>
                      <a:pt x="3354" y="18464"/>
                      <a:pt x="3405" y="18046"/>
                    </a:cubicBezTo>
                    <a:cubicBezTo>
                      <a:pt x="4076" y="17837"/>
                      <a:pt x="3740" y="20346"/>
                      <a:pt x="4361" y="19032"/>
                    </a:cubicBezTo>
                    <a:cubicBezTo>
                      <a:pt x="4411" y="18823"/>
                      <a:pt x="4377" y="18524"/>
                      <a:pt x="4595" y="18434"/>
                    </a:cubicBezTo>
                    <a:cubicBezTo>
                      <a:pt x="5149" y="19600"/>
                      <a:pt x="5518" y="19839"/>
                      <a:pt x="5836" y="18166"/>
                    </a:cubicBezTo>
                    <a:cubicBezTo>
                      <a:pt x="6289" y="18584"/>
                      <a:pt x="6306" y="20167"/>
                      <a:pt x="6977" y="19241"/>
                    </a:cubicBezTo>
                    <a:cubicBezTo>
                      <a:pt x="7027" y="18883"/>
                      <a:pt x="7077" y="18524"/>
                      <a:pt x="7128" y="18136"/>
                    </a:cubicBezTo>
                    <a:cubicBezTo>
                      <a:pt x="7564" y="18285"/>
                      <a:pt x="7379" y="19151"/>
                      <a:pt x="7732" y="19480"/>
                    </a:cubicBezTo>
                    <a:cubicBezTo>
                      <a:pt x="7899" y="19450"/>
                      <a:pt x="8151" y="19420"/>
                      <a:pt x="8302" y="19390"/>
                    </a:cubicBezTo>
                    <a:cubicBezTo>
                      <a:pt x="8553" y="19032"/>
                      <a:pt x="8318" y="18464"/>
                      <a:pt x="8637" y="18285"/>
                    </a:cubicBezTo>
                    <a:cubicBezTo>
                      <a:pt x="8973" y="18853"/>
                      <a:pt x="9207" y="19898"/>
                      <a:pt x="9895" y="19271"/>
                    </a:cubicBezTo>
                    <a:cubicBezTo>
                      <a:pt x="9878" y="18853"/>
                      <a:pt x="9861" y="18434"/>
                      <a:pt x="9845" y="17837"/>
                    </a:cubicBezTo>
                    <a:cubicBezTo>
                      <a:pt x="10717" y="18076"/>
                      <a:pt x="10180" y="20257"/>
                      <a:pt x="11236" y="19510"/>
                    </a:cubicBezTo>
                    <a:cubicBezTo>
                      <a:pt x="11354" y="19271"/>
                      <a:pt x="11203" y="18793"/>
                      <a:pt x="11471" y="18584"/>
                    </a:cubicBezTo>
                    <a:cubicBezTo>
                      <a:pt x="11773" y="19211"/>
                      <a:pt x="11991" y="20257"/>
                      <a:pt x="12645" y="19600"/>
                    </a:cubicBezTo>
                    <a:cubicBezTo>
                      <a:pt x="12813" y="19181"/>
                      <a:pt x="12511" y="18644"/>
                      <a:pt x="12779" y="18195"/>
                    </a:cubicBezTo>
                    <a:cubicBezTo>
                      <a:pt x="13299" y="18883"/>
                      <a:pt x="13282" y="20795"/>
                      <a:pt x="14138" y="19809"/>
                    </a:cubicBezTo>
                    <a:cubicBezTo>
                      <a:pt x="14154" y="19301"/>
                      <a:pt x="14171" y="18763"/>
                      <a:pt x="14205" y="18195"/>
                    </a:cubicBezTo>
                    <a:cubicBezTo>
                      <a:pt x="14792" y="18345"/>
                      <a:pt x="14507" y="19331"/>
                      <a:pt x="14825" y="19809"/>
                    </a:cubicBezTo>
                    <a:cubicBezTo>
                      <a:pt x="15865" y="20376"/>
                      <a:pt x="15513" y="19271"/>
                      <a:pt x="15848" y="18255"/>
                    </a:cubicBezTo>
                    <a:cubicBezTo>
                      <a:pt x="15999" y="18733"/>
                      <a:pt x="16117" y="19151"/>
                      <a:pt x="16268" y="19689"/>
                    </a:cubicBezTo>
                    <a:close/>
                  </a:path>
                </a:pathLst>
              </a:custGeom>
              <a:solidFill>
                <a:srgbClr val="273F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54" name="Shape 54"/>
              <p:cNvSpPr/>
              <p:nvPr/>
            </p:nvSpPr>
            <p:spPr>
              <a:xfrm rot="891035">
                <a:off x="302643" y="249496"/>
                <a:ext cx="308112" cy="1465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092" h="19718" extrusionOk="0">
                    <a:moveTo>
                      <a:pt x="15808" y="0"/>
                    </a:moveTo>
                    <a:cubicBezTo>
                      <a:pt x="18383" y="3453"/>
                      <a:pt x="16232" y="11608"/>
                      <a:pt x="16565" y="17339"/>
                    </a:cubicBezTo>
                    <a:cubicBezTo>
                      <a:pt x="16505" y="21600"/>
                      <a:pt x="11961" y="18808"/>
                      <a:pt x="10628" y="18955"/>
                    </a:cubicBezTo>
                    <a:cubicBezTo>
                      <a:pt x="7265" y="20131"/>
                      <a:pt x="3902" y="18441"/>
                      <a:pt x="509" y="19176"/>
                    </a:cubicBezTo>
                    <a:cubicBezTo>
                      <a:pt x="-3217" y="17192"/>
                      <a:pt x="14687" y="1763"/>
                      <a:pt x="15808" y="0"/>
                    </a:cubicBezTo>
                    <a:close/>
                    <a:moveTo>
                      <a:pt x="15838" y="3159"/>
                    </a:moveTo>
                    <a:cubicBezTo>
                      <a:pt x="13445" y="4629"/>
                      <a:pt x="4114" y="14180"/>
                      <a:pt x="3084" y="16163"/>
                    </a:cubicBezTo>
                    <a:cubicBezTo>
                      <a:pt x="6992" y="18147"/>
                      <a:pt x="11294" y="17118"/>
                      <a:pt x="15323" y="16531"/>
                    </a:cubicBezTo>
                    <a:cubicBezTo>
                      <a:pt x="15626" y="12049"/>
                      <a:pt x="15929" y="7714"/>
                      <a:pt x="15838" y="3159"/>
                    </a:cubicBezTo>
                    <a:close/>
                  </a:path>
                </a:pathLst>
              </a:custGeom>
              <a:solidFill>
                <a:srgbClr val="273F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56" name="Shape 56"/>
            <p:cNvSpPr/>
            <p:nvPr/>
          </p:nvSpPr>
          <p:spPr>
            <a:xfrm rot="19903308">
              <a:off x="7527223" y="1693906"/>
              <a:ext cx="760523" cy="200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5" h="21253" extrusionOk="0">
                  <a:moveTo>
                    <a:pt x="20295" y="0"/>
                  </a:moveTo>
                  <a:cubicBezTo>
                    <a:pt x="13595" y="3243"/>
                    <a:pt x="6806" y="2606"/>
                    <a:pt x="77" y="5675"/>
                  </a:cubicBezTo>
                  <a:cubicBezTo>
                    <a:pt x="152" y="9381"/>
                    <a:pt x="-329" y="19457"/>
                    <a:pt x="467" y="21253"/>
                  </a:cubicBezTo>
                  <a:cubicBezTo>
                    <a:pt x="3576" y="20673"/>
                    <a:pt x="6656" y="19515"/>
                    <a:pt x="9780" y="19573"/>
                  </a:cubicBezTo>
                  <a:cubicBezTo>
                    <a:pt x="13340" y="19979"/>
                    <a:pt x="16915" y="18994"/>
                    <a:pt x="20475" y="17836"/>
                  </a:cubicBezTo>
                  <a:cubicBezTo>
                    <a:pt x="21271" y="18878"/>
                    <a:pt x="20850" y="463"/>
                    <a:pt x="20295" y="0"/>
                  </a:cubicBezTo>
                  <a:close/>
                  <a:moveTo>
                    <a:pt x="20355" y="15462"/>
                  </a:moveTo>
                  <a:cubicBezTo>
                    <a:pt x="19529" y="16446"/>
                    <a:pt x="18702" y="16157"/>
                    <a:pt x="17891" y="16909"/>
                  </a:cubicBezTo>
                  <a:cubicBezTo>
                    <a:pt x="17711" y="15983"/>
                    <a:pt x="17561" y="15230"/>
                    <a:pt x="17396" y="14361"/>
                  </a:cubicBezTo>
                  <a:cubicBezTo>
                    <a:pt x="17125" y="15983"/>
                    <a:pt x="17290" y="17025"/>
                    <a:pt x="16645" y="16736"/>
                  </a:cubicBezTo>
                  <a:cubicBezTo>
                    <a:pt x="16554" y="16041"/>
                    <a:pt x="16449" y="15346"/>
                    <a:pt x="16344" y="14593"/>
                  </a:cubicBezTo>
                  <a:cubicBezTo>
                    <a:pt x="16029" y="14998"/>
                    <a:pt x="16224" y="16330"/>
                    <a:pt x="15999" y="16794"/>
                  </a:cubicBezTo>
                  <a:cubicBezTo>
                    <a:pt x="15683" y="16620"/>
                    <a:pt x="15939" y="14535"/>
                    <a:pt x="15473" y="14709"/>
                  </a:cubicBezTo>
                  <a:cubicBezTo>
                    <a:pt x="15428" y="15404"/>
                    <a:pt x="15368" y="16214"/>
                    <a:pt x="15323" y="17025"/>
                  </a:cubicBezTo>
                  <a:cubicBezTo>
                    <a:pt x="14151" y="19110"/>
                    <a:pt x="14962" y="12045"/>
                    <a:pt x="14136" y="11698"/>
                  </a:cubicBezTo>
                  <a:cubicBezTo>
                    <a:pt x="13595" y="13319"/>
                    <a:pt x="14797" y="18068"/>
                    <a:pt x="13625" y="17720"/>
                  </a:cubicBezTo>
                  <a:cubicBezTo>
                    <a:pt x="13520" y="16794"/>
                    <a:pt x="13400" y="15751"/>
                    <a:pt x="13280" y="14593"/>
                  </a:cubicBezTo>
                  <a:cubicBezTo>
                    <a:pt x="12979" y="15404"/>
                    <a:pt x="13145" y="16504"/>
                    <a:pt x="13040" y="17315"/>
                  </a:cubicBezTo>
                  <a:cubicBezTo>
                    <a:pt x="12484" y="18183"/>
                    <a:pt x="12499" y="16446"/>
                    <a:pt x="12198" y="15288"/>
                  </a:cubicBezTo>
                  <a:cubicBezTo>
                    <a:pt x="11973" y="15751"/>
                    <a:pt x="12078" y="16330"/>
                    <a:pt x="12063" y="16851"/>
                  </a:cubicBezTo>
                  <a:cubicBezTo>
                    <a:pt x="11913" y="19284"/>
                    <a:pt x="11327" y="16794"/>
                    <a:pt x="11297" y="15346"/>
                  </a:cubicBezTo>
                  <a:cubicBezTo>
                    <a:pt x="11252" y="15346"/>
                    <a:pt x="11192" y="15404"/>
                    <a:pt x="11147" y="15404"/>
                  </a:cubicBezTo>
                  <a:cubicBezTo>
                    <a:pt x="11087" y="16099"/>
                    <a:pt x="11072" y="16909"/>
                    <a:pt x="11087" y="17546"/>
                  </a:cubicBezTo>
                  <a:cubicBezTo>
                    <a:pt x="9915" y="20326"/>
                    <a:pt x="10636" y="12682"/>
                    <a:pt x="9945" y="12277"/>
                  </a:cubicBezTo>
                  <a:cubicBezTo>
                    <a:pt x="9540" y="14361"/>
                    <a:pt x="10441" y="18647"/>
                    <a:pt x="9104" y="17720"/>
                  </a:cubicBezTo>
                  <a:cubicBezTo>
                    <a:pt x="8984" y="17025"/>
                    <a:pt x="8849" y="16272"/>
                    <a:pt x="8699" y="15404"/>
                  </a:cubicBezTo>
                  <a:cubicBezTo>
                    <a:pt x="8413" y="15983"/>
                    <a:pt x="8653" y="17199"/>
                    <a:pt x="8428" y="17720"/>
                  </a:cubicBezTo>
                  <a:cubicBezTo>
                    <a:pt x="8068" y="17373"/>
                    <a:pt x="8233" y="15635"/>
                    <a:pt x="7978" y="14998"/>
                  </a:cubicBezTo>
                  <a:cubicBezTo>
                    <a:pt x="7662" y="14709"/>
                    <a:pt x="7752" y="16388"/>
                    <a:pt x="7707" y="17141"/>
                  </a:cubicBezTo>
                  <a:cubicBezTo>
                    <a:pt x="7377" y="16909"/>
                    <a:pt x="7497" y="14709"/>
                    <a:pt x="7091" y="15288"/>
                  </a:cubicBezTo>
                  <a:cubicBezTo>
                    <a:pt x="7076" y="15983"/>
                    <a:pt x="7061" y="16736"/>
                    <a:pt x="7046" y="17604"/>
                  </a:cubicBezTo>
                  <a:cubicBezTo>
                    <a:pt x="6731" y="18068"/>
                    <a:pt x="6400" y="17894"/>
                    <a:pt x="6040" y="17662"/>
                  </a:cubicBezTo>
                  <a:cubicBezTo>
                    <a:pt x="5995" y="11234"/>
                    <a:pt x="5349" y="11061"/>
                    <a:pt x="5409" y="17662"/>
                  </a:cubicBezTo>
                  <a:cubicBezTo>
                    <a:pt x="4943" y="19168"/>
                    <a:pt x="4733" y="17488"/>
                    <a:pt x="4493" y="16562"/>
                  </a:cubicBezTo>
                  <a:cubicBezTo>
                    <a:pt x="4433" y="16736"/>
                    <a:pt x="4373" y="16794"/>
                    <a:pt x="4358" y="16909"/>
                  </a:cubicBezTo>
                  <a:cubicBezTo>
                    <a:pt x="4252" y="19631"/>
                    <a:pt x="3787" y="17836"/>
                    <a:pt x="3637" y="16272"/>
                  </a:cubicBezTo>
                  <a:cubicBezTo>
                    <a:pt x="3231" y="16099"/>
                    <a:pt x="3606" y="19979"/>
                    <a:pt x="3006" y="18241"/>
                  </a:cubicBezTo>
                  <a:cubicBezTo>
                    <a:pt x="2946" y="17604"/>
                    <a:pt x="2900" y="16794"/>
                    <a:pt x="2750" y="16330"/>
                  </a:cubicBezTo>
                  <a:cubicBezTo>
                    <a:pt x="2480" y="16620"/>
                    <a:pt x="2570" y="17431"/>
                    <a:pt x="2510" y="18010"/>
                  </a:cubicBezTo>
                  <a:cubicBezTo>
                    <a:pt x="1819" y="21600"/>
                    <a:pt x="2044" y="14361"/>
                    <a:pt x="1819" y="13203"/>
                  </a:cubicBezTo>
                  <a:cubicBezTo>
                    <a:pt x="1038" y="11408"/>
                    <a:pt x="1579" y="17083"/>
                    <a:pt x="1474" y="18531"/>
                  </a:cubicBezTo>
                  <a:cubicBezTo>
                    <a:pt x="1233" y="19457"/>
                    <a:pt x="978" y="18994"/>
                    <a:pt x="707" y="18994"/>
                  </a:cubicBezTo>
                  <a:cubicBezTo>
                    <a:pt x="617" y="16157"/>
                    <a:pt x="122" y="8686"/>
                    <a:pt x="843" y="7181"/>
                  </a:cubicBezTo>
                  <a:cubicBezTo>
                    <a:pt x="3156" y="5328"/>
                    <a:pt x="5529" y="5270"/>
                    <a:pt x="7887" y="4922"/>
                  </a:cubicBezTo>
                  <a:cubicBezTo>
                    <a:pt x="11958" y="3822"/>
                    <a:pt x="16104" y="2432"/>
                    <a:pt x="20159" y="2780"/>
                  </a:cubicBezTo>
                  <a:cubicBezTo>
                    <a:pt x="20415" y="6833"/>
                    <a:pt x="20460" y="11466"/>
                    <a:pt x="20355" y="15462"/>
                  </a:cubicBezTo>
                  <a:close/>
                  <a:moveTo>
                    <a:pt x="18372" y="9323"/>
                  </a:moveTo>
                  <a:cubicBezTo>
                    <a:pt x="18372" y="13203"/>
                    <a:pt x="19679" y="12045"/>
                    <a:pt x="19859" y="9208"/>
                  </a:cubicBezTo>
                  <a:cubicBezTo>
                    <a:pt x="19844" y="4633"/>
                    <a:pt x="18432" y="5386"/>
                    <a:pt x="18372" y="9323"/>
                  </a:cubicBezTo>
                  <a:close/>
                  <a:moveTo>
                    <a:pt x="18853" y="9323"/>
                  </a:moveTo>
                  <a:cubicBezTo>
                    <a:pt x="18913" y="8165"/>
                    <a:pt x="19138" y="8339"/>
                    <a:pt x="19333" y="9265"/>
                  </a:cubicBezTo>
                  <a:cubicBezTo>
                    <a:pt x="19138" y="9787"/>
                    <a:pt x="18838" y="10597"/>
                    <a:pt x="18853" y="9323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7" name="Shape 57"/>
            <p:cNvSpPr/>
            <p:nvPr/>
          </p:nvSpPr>
          <p:spPr>
            <a:xfrm>
              <a:off x="1247047" y="2726683"/>
              <a:ext cx="665137" cy="522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17" h="19838" extrusionOk="0">
                  <a:moveTo>
                    <a:pt x="8332" y="8714"/>
                  </a:moveTo>
                  <a:cubicBezTo>
                    <a:pt x="7868" y="9399"/>
                    <a:pt x="9005" y="9731"/>
                    <a:pt x="9214" y="10208"/>
                  </a:cubicBezTo>
                  <a:cubicBezTo>
                    <a:pt x="11409" y="12532"/>
                    <a:pt x="9454" y="8859"/>
                    <a:pt x="8332" y="8714"/>
                  </a:cubicBezTo>
                  <a:close/>
                  <a:moveTo>
                    <a:pt x="8717" y="12407"/>
                  </a:moveTo>
                  <a:cubicBezTo>
                    <a:pt x="8669" y="11806"/>
                    <a:pt x="8124" y="11764"/>
                    <a:pt x="8044" y="11225"/>
                  </a:cubicBezTo>
                  <a:cubicBezTo>
                    <a:pt x="8092" y="10457"/>
                    <a:pt x="7627" y="10581"/>
                    <a:pt x="7291" y="10374"/>
                  </a:cubicBezTo>
                  <a:cubicBezTo>
                    <a:pt x="7275" y="10125"/>
                    <a:pt x="7259" y="9897"/>
                    <a:pt x="7243" y="9668"/>
                  </a:cubicBezTo>
                  <a:cubicBezTo>
                    <a:pt x="6474" y="9897"/>
                    <a:pt x="5993" y="10229"/>
                    <a:pt x="6201" y="11121"/>
                  </a:cubicBezTo>
                  <a:cubicBezTo>
                    <a:pt x="6522" y="11702"/>
                    <a:pt x="7002" y="11038"/>
                    <a:pt x="7419" y="11370"/>
                  </a:cubicBezTo>
                  <a:cubicBezTo>
                    <a:pt x="7371" y="12055"/>
                    <a:pt x="7691" y="12345"/>
                    <a:pt x="8204" y="12345"/>
                  </a:cubicBezTo>
                  <a:cubicBezTo>
                    <a:pt x="8493" y="13217"/>
                    <a:pt x="8477" y="13237"/>
                    <a:pt x="9053" y="13611"/>
                  </a:cubicBezTo>
                  <a:cubicBezTo>
                    <a:pt x="9390" y="13797"/>
                    <a:pt x="9758" y="14939"/>
                    <a:pt x="10095" y="14254"/>
                  </a:cubicBezTo>
                  <a:cubicBezTo>
                    <a:pt x="9887" y="12968"/>
                    <a:pt x="9101" y="13237"/>
                    <a:pt x="8717" y="12407"/>
                  </a:cubicBezTo>
                  <a:close/>
                  <a:moveTo>
                    <a:pt x="12803" y="14005"/>
                  </a:moveTo>
                  <a:cubicBezTo>
                    <a:pt x="12515" y="13113"/>
                    <a:pt x="11970" y="12511"/>
                    <a:pt x="11441" y="11909"/>
                  </a:cubicBezTo>
                  <a:cubicBezTo>
                    <a:pt x="10880" y="11308"/>
                    <a:pt x="10880" y="12781"/>
                    <a:pt x="11393" y="12864"/>
                  </a:cubicBezTo>
                  <a:cubicBezTo>
                    <a:pt x="12290" y="13362"/>
                    <a:pt x="12322" y="14752"/>
                    <a:pt x="13252" y="15271"/>
                  </a:cubicBezTo>
                  <a:cubicBezTo>
                    <a:pt x="13700" y="14627"/>
                    <a:pt x="12963" y="14420"/>
                    <a:pt x="12803" y="14005"/>
                  </a:cubicBezTo>
                  <a:close/>
                  <a:moveTo>
                    <a:pt x="12739" y="10312"/>
                  </a:moveTo>
                  <a:cubicBezTo>
                    <a:pt x="12627" y="9855"/>
                    <a:pt x="12162" y="9772"/>
                    <a:pt x="12114" y="9295"/>
                  </a:cubicBezTo>
                  <a:cubicBezTo>
                    <a:pt x="11986" y="8444"/>
                    <a:pt x="11169" y="8672"/>
                    <a:pt x="10960" y="7884"/>
                  </a:cubicBezTo>
                  <a:cubicBezTo>
                    <a:pt x="10624" y="7780"/>
                    <a:pt x="10351" y="8216"/>
                    <a:pt x="10047" y="7842"/>
                  </a:cubicBezTo>
                  <a:cubicBezTo>
                    <a:pt x="10191" y="7635"/>
                    <a:pt x="10319" y="7593"/>
                    <a:pt x="10528" y="7469"/>
                  </a:cubicBezTo>
                  <a:cubicBezTo>
                    <a:pt x="10095" y="5747"/>
                    <a:pt x="7916" y="8901"/>
                    <a:pt x="10592" y="8735"/>
                  </a:cubicBezTo>
                  <a:cubicBezTo>
                    <a:pt x="10656" y="9461"/>
                    <a:pt x="11249" y="9108"/>
                    <a:pt x="11649" y="9419"/>
                  </a:cubicBezTo>
                  <a:cubicBezTo>
                    <a:pt x="11617" y="10312"/>
                    <a:pt x="12386" y="10789"/>
                    <a:pt x="12819" y="11349"/>
                  </a:cubicBezTo>
                  <a:cubicBezTo>
                    <a:pt x="13428" y="11785"/>
                    <a:pt x="13284" y="13051"/>
                    <a:pt x="14213" y="12822"/>
                  </a:cubicBezTo>
                  <a:cubicBezTo>
                    <a:pt x="14133" y="12096"/>
                    <a:pt x="13556" y="11930"/>
                    <a:pt x="13556" y="11142"/>
                  </a:cubicBezTo>
                  <a:cubicBezTo>
                    <a:pt x="13236" y="10934"/>
                    <a:pt x="12851" y="10768"/>
                    <a:pt x="12739" y="10312"/>
                  </a:cubicBezTo>
                  <a:close/>
                  <a:moveTo>
                    <a:pt x="18780" y="5104"/>
                  </a:moveTo>
                  <a:cubicBezTo>
                    <a:pt x="16617" y="3921"/>
                    <a:pt x="14469" y="2551"/>
                    <a:pt x="12851" y="269"/>
                  </a:cubicBezTo>
                  <a:cubicBezTo>
                    <a:pt x="12066" y="-727"/>
                    <a:pt x="11473" y="1327"/>
                    <a:pt x="10864" y="1825"/>
                  </a:cubicBezTo>
                  <a:cubicBezTo>
                    <a:pt x="7820" y="5560"/>
                    <a:pt x="4358" y="9357"/>
                    <a:pt x="0" y="9627"/>
                  </a:cubicBezTo>
                  <a:cubicBezTo>
                    <a:pt x="369" y="10436"/>
                    <a:pt x="369" y="10415"/>
                    <a:pt x="753" y="10727"/>
                  </a:cubicBezTo>
                  <a:cubicBezTo>
                    <a:pt x="2307" y="11951"/>
                    <a:pt x="3653" y="13590"/>
                    <a:pt x="5192" y="14835"/>
                  </a:cubicBezTo>
                  <a:cubicBezTo>
                    <a:pt x="7050" y="15789"/>
                    <a:pt x="9310" y="20873"/>
                    <a:pt x="11120" y="19649"/>
                  </a:cubicBezTo>
                  <a:cubicBezTo>
                    <a:pt x="15735" y="18383"/>
                    <a:pt x="21600" y="11204"/>
                    <a:pt x="18780" y="5104"/>
                  </a:cubicBezTo>
                  <a:close/>
                  <a:moveTo>
                    <a:pt x="10415" y="19130"/>
                  </a:moveTo>
                  <a:cubicBezTo>
                    <a:pt x="9390" y="18943"/>
                    <a:pt x="8605" y="17512"/>
                    <a:pt x="7788" y="16723"/>
                  </a:cubicBezTo>
                  <a:cubicBezTo>
                    <a:pt x="5785" y="14337"/>
                    <a:pt x="3381" y="12739"/>
                    <a:pt x="1442" y="10270"/>
                  </a:cubicBezTo>
                  <a:cubicBezTo>
                    <a:pt x="5833" y="8880"/>
                    <a:pt x="9358" y="4979"/>
                    <a:pt x="12450" y="871"/>
                  </a:cubicBezTo>
                  <a:cubicBezTo>
                    <a:pt x="14181" y="2966"/>
                    <a:pt x="16264" y="4149"/>
                    <a:pt x="18251" y="5685"/>
                  </a:cubicBezTo>
                  <a:cubicBezTo>
                    <a:pt x="17642" y="6639"/>
                    <a:pt x="16761" y="7075"/>
                    <a:pt x="16232" y="7967"/>
                  </a:cubicBezTo>
                  <a:cubicBezTo>
                    <a:pt x="16665" y="9253"/>
                    <a:pt x="17931" y="9544"/>
                    <a:pt x="18507" y="10706"/>
                  </a:cubicBezTo>
                  <a:cubicBezTo>
                    <a:pt x="17402" y="15250"/>
                    <a:pt x="13828" y="18134"/>
                    <a:pt x="10415" y="19130"/>
                  </a:cubicBezTo>
                  <a:close/>
                  <a:moveTo>
                    <a:pt x="17017" y="8174"/>
                  </a:moveTo>
                  <a:cubicBezTo>
                    <a:pt x="17610" y="7490"/>
                    <a:pt x="18027" y="6722"/>
                    <a:pt x="18764" y="6452"/>
                  </a:cubicBezTo>
                  <a:cubicBezTo>
                    <a:pt x="18796" y="7593"/>
                    <a:pt x="18956" y="8672"/>
                    <a:pt x="18636" y="9772"/>
                  </a:cubicBezTo>
                  <a:cubicBezTo>
                    <a:pt x="17979" y="9419"/>
                    <a:pt x="17610" y="8672"/>
                    <a:pt x="17017" y="8174"/>
                  </a:cubicBezTo>
                  <a:close/>
                  <a:moveTo>
                    <a:pt x="16200" y="10146"/>
                  </a:moveTo>
                  <a:cubicBezTo>
                    <a:pt x="15639" y="10021"/>
                    <a:pt x="15287" y="9461"/>
                    <a:pt x="14870" y="9150"/>
                  </a:cubicBezTo>
                  <a:cubicBezTo>
                    <a:pt x="14822" y="8838"/>
                    <a:pt x="14790" y="8610"/>
                    <a:pt x="14758" y="8361"/>
                  </a:cubicBezTo>
                  <a:cubicBezTo>
                    <a:pt x="13652" y="8050"/>
                    <a:pt x="14357" y="7303"/>
                    <a:pt x="12771" y="7033"/>
                  </a:cubicBezTo>
                  <a:cubicBezTo>
                    <a:pt x="13492" y="5436"/>
                    <a:pt x="12370" y="6203"/>
                    <a:pt x="11649" y="6079"/>
                  </a:cubicBezTo>
                  <a:cubicBezTo>
                    <a:pt x="11008" y="5622"/>
                    <a:pt x="11970" y="5187"/>
                    <a:pt x="12290" y="5104"/>
                  </a:cubicBezTo>
                  <a:cubicBezTo>
                    <a:pt x="12691" y="4274"/>
                    <a:pt x="11521" y="4377"/>
                    <a:pt x="11281" y="4855"/>
                  </a:cubicBezTo>
                  <a:cubicBezTo>
                    <a:pt x="10576" y="5705"/>
                    <a:pt x="11217" y="6888"/>
                    <a:pt x="12082" y="6763"/>
                  </a:cubicBezTo>
                  <a:cubicBezTo>
                    <a:pt x="12386" y="8008"/>
                    <a:pt x="12675" y="7656"/>
                    <a:pt x="13492" y="7988"/>
                  </a:cubicBezTo>
                  <a:cubicBezTo>
                    <a:pt x="13604" y="8652"/>
                    <a:pt x="14277" y="8818"/>
                    <a:pt x="14421" y="9565"/>
                  </a:cubicBezTo>
                  <a:cubicBezTo>
                    <a:pt x="14902" y="9980"/>
                    <a:pt x="15479" y="10851"/>
                    <a:pt x="16104" y="10768"/>
                  </a:cubicBezTo>
                  <a:cubicBezTo>
                    <a:pt x="16344" y="10706"/>
                    <a:pt x="16360" y="10249"/>
                    <a:pt x="16200" y="10146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60" name="Group 60"/>
            <p:cNvGrpSpPr/>
            <p:nvPr/>
          </p:nvGrpSpPr>
          <p:grpSpPr>
            <a:xfrm>
              <a:off x="432326" y="3579806"/>
              <a:ext cx="376917" cy="455686"/>
              <a:chOff x="0" y="0"/>
              <a:chExt cx="376916" cy="455685"/>
            </a:xfrm>
          </p:grpSpPr>
          <p:sp>
            <p:nvSpPr>
              <p:cNvPr id="58" name="Shape 58"/>
              <p:cNvSpPr/>
              <p:nvPr/>
            </p:nvSpPr>
            <p:spPr>
              <a:xfrm>
                <a:off x="-1" y="-1"/>
                <a:ext cx="376917" cy="4556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5" h="21155" extrusionOk="0">
                    <a:moveTo>
                      <a:pt x="2101" y="14324"/>
                    </a:moveTo>
                    <a:cubicBezTo>
                      <a:pt x="1600" y="14603"/>
                      <a:pt x="1225" y="14806"/>
                      <a:pt x="819" y="15034"/>
                    </a:cubicBezTo>
                    <a:cubicBezTo>
                      <a:pt x="38" y="14654"/>
                      <a:pt x="-25" y="14096"/>
                      <a:pt x="6" y="13487"/>
                    </a:cubicBezTo>
                    <a:cubicBezTo>
                      <a:pt x="1257" y="13437"/>
                      <a:pt x="2194" y="13589"/>
                      <a:pt x="3413" y="14096"/>
                    </a:cubicBezTo>
                    <a:cubicBezTo>
                      <a:pt x="4007" y="13944"/>
                      <a:pt x="4664" y="13792"/>
                      <a:pt x="5289" y="13614"/>
                    </a:cubicBezTo>
                    <a:cubicBezTo>
                      <a:pt x="6852" y="8949"/>
                      <a:pt x="6352" y="10141"/>
                      <a:pt x="8477" y="7428"/>
                    </a:cubicBezTo>
                    <a:cubicBezTo>
                      <a:pt x="6696" y="5349"/>
                      <a:pt x="4976" y="2586"/>
                      <a:pt x="6446" y="0"/>
                    </a:cubicBezTo>
                    <a:cubicBezTo>
                      <a:pt x="8915" y="330"/>
                      <a:pt x="11353" y="4056"/>
                      <a:pt x="11697" y="6034"/>
                    </a:cubicBezTo>
                    <a:cubicBezTo>
                      <a:pt x="13917" y="6389"/>
                      <a:pt x="16261" y="5932"/>
                      <a:pt x="18043" y="7428"/>
                    </a:cubicBezTo>
                    <a:cubicBezTo>
                      <a:pt x="19262" y="8442"/>
                      <a:pt x="21200" y="9051"/>
                      <a:pt x="21575" y="10572"/>
                    </a:cubicBezTo>
                    <a:cubicBezTo>
                      <a:pt x="17886" y="12777"/>
                      <a:pt x="12604" y="10344"/>
                      <a:pt x="9634" y="8214"/>
                    </a:cubicBezTo>
                    <a:cubicBezTo>
                      <a:pt x="7571" y="9127"/>
                      <a:pt x="6946" y="11662"/>
                      <a:pt x="6727" y="13285"/>
                    </a:cubicBezTo>
                    <a:cubicBezTo>
                      <a:pt x="7071" y="13538"/>
                      <a:pt x="7477" y="13792"/>
                      <a:pt x="7915" y="14096"/>
                    </a:cubicBezTo>
                    <a:cubicBezTo>
                      <a:pt x="8352" y="13969"/>
                      <a:pt x="8790" y="13817"/>
                      <a:pt x="9259" y="13690"/>
                    </a:cubicBezTo>
                    <a:cubicBezTo>
                      <a:pt x="9540" y="13868"/>
                      <a:pt x="9822" y="14045"/>
                      <a:pt x="10134" y="14273"/>
                    </a:cubicBezTo>
                    <a:cubicBezTo>
                      <a:pt x="11728" y="13842"/>
                      <a:pt x="13541" y="14628"/>
                      <a:pt x="15261" y="14577"/>
                    </a:cubicBezTo>
                    <a:cubicBezTo>
                      <a:pt x="17136" y="16276"/>
                      <a:pt x="12104" y="15135"/>
                      <a:pt x="11197" y="14983"/>
                    </a:cubicBezTo>
                    <a:cubicBezTo>
                      <a:pt x="10853" y="15135"/>
                      <a:pt x="10478" y="15338"/>
                      <a:pt x="10040" y="15515"/>
                    </a:cubicBezTo>
                    <a:cubicBezTo>
                      <a:pt x="9697" y="15414"/>
                      <a:pt x="9290" y="15211"/>
                      <a:pt x="9071" y="15008"/>
                    </a:cubicBezTo>
                    <a:cubicBezTo>
                      <a:pt x="8227" y="14958"/>
                      <a:pt x="7477" y="14907"/>
                      <a:pt x="6633" y="14856"/>
                    </a:cubicBezTo>
                    <a:cubicBezTo>
                      <a:pt x="6633" y="15211"/>
                      <a:pt x="6852" y="15566"/>
                      <a:pt x="7165" y="15794"/>
                    </a:cubicBezTo>
                    <a:cubicBezTo>
                      <a:pt x="9165" y="17290"/>
                      <a:pt x="8196" y="19927"/>
                      <a:pt x="6321" y="21118"/>
                    </a:cubicBezTo>
                    <a:cubicBezTo>
                      <a:pt x="3445" y="21600"/>
                      <a:pt x="3320" y="17163"/>
                      <a:pt x="4914" y="15845"/>
                    </a:cubicBezTo>
                    <a:cubicBezTo>
                      <a:pt x="5570" y="15439"/>
                      <a:pt x="5414" y="14425"/>
                      <a:pt x="4445" y="14780"/>
                    </a:cubicBezTo>
                    <a:cubicBezTo>
                      <a:pt x="3507" y="15186"/>
                      <a:pt x="2851" y="14704"/>
                      <a:pt x="2101" y="14324"/>
                    </a:cubicBezTo>
                    <a:close/>
                    <a:moveTo>
                      <a:pt x="5508" y="19242"/>
                    </a:moveTo>
                    <a:cubicBezTo>
                      <a:pt x="5289" y="20459"/>
                      <a:pt x="6571" y="20206"/>
                      <a:pt x="5477" y="19268"/>
                    </a:cubicBezTo>
                    <a:cubicBezTo>
                      <a:pt x="5445" y="18786"/>
                      <a:pt x="5414" y="18304"/>
                      <a:pt x="5352" y="17823"/>
                    </a:cubicBezTo>
                    <a:cubicBezTo>
                      <a:pt x="5195" y="18304"/>
                      <a:pt x="4883" y="18837"/>
                      <a:pt x="5508" y="19242"/>
                    </a:cubicBezTo>
                    <a:close/>
                    <a:moveTo>
                      <a:pt x="9884" y="6845"/>
                    </a:moveTo>
                    <a:cubicBezTo>
                      <a:pt x="11510" y="5045"/>
                      <a:pt x="9259" y="2307"/>
                      <a:pt x="7290" y="1369"/>
                    </a:cubicBezTo>
                    <a:cubicBezTo>
                      <a:pt x="6446" y="2814"/>
                      <a:pt x="7696" y="6744"/>
                      <a:pt x="9884" y="6845"/>
                    </a:cubicBezTo>
                    <a:close/>
                    <a:moveTo>
                      <a:pt x="11885" y="8823"/>
                    </a:moveTo>
                    <a:lnTo>
                      <a:pt x="11916" y="8746"/>
                    </a:lnTo>
                    <a:lnTo>
                      <a:pt x="11822" y="8797"/>
                    </a:lnTo>
                    <a:cubicBezTo>
                      <a:pt x="14260" y="9786"/>
                      <a:pt x="17918" y="11662"/>
                      <a:pt x="20293" y="9938"/>
                    </a:cubicBezTo>
                    <a:cubicBezTo>
                      <a:pt x="18262" y="8214"/>
                      <a:pt x="14979" y="5983"/>
                      <a:pt x="12010" y="7454"/>
                    </a:cubicBezTo>
                    <a:cubicBezTo>
                      <a:pt x="13291" y="8670"/>
                      <a:pt x="16949" y="8138"/>
                      <a:pt x="17418" y="9761"/>
                    </a:cubicBezTo>
                    <a:cubicBezTo>
                      <a:pt x="15667" y="9482"/>
                      <a:pt x="13791" y="8569"/>
                      <a:pt x="11885" y="8823"/>
                    </a:cubicBezTo>
                    <a:close/>
                    <a:moveTo>
                      <a:pt x="6852" y="17214"/>
                    </a:moveTo>
                    <a:cubicBezTo>
                      <a:pt x="6664" y="17975"/>
                      <a:pt x="6633" y="17975"/>
                      <a:pt x="6915" y="18583"/>
                    </a:cubicBezTo>
                    <a:cubicBezTo>
                      <a:pt x="7227" y="18101"/>
                      <a:pt x="7165" y="17696"/>
                      <a:pt x="6852" y="17214"/>
                    </a:cubicBezTo>
                    <a:close/>
                  </a:path>
                </a:pathLst>
              </a:custGeom>
              <a:solidFill>
                <a:srgbClr val="273F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59" name="Shape 59"/>
              <p:cNvSpPr/>
              <p:nvPr/>
            </p:nvSpPr>
            <p:spPr>
              <a:xfrm>
                <a:off x="140555" y="78438"/>
                <a:ext cx="35005" cy="685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981" h="17948" extrusionOk="0">
                    <a:moveTo>
                      <a:pt x="16831" y="17948"/>
                    </a:moveTo>
                    <a:cubicBezTo>
                      <a:pt x="8977" y="12655"/>
                      <a:pt x="3647" y="6790"/>
                      <a:pt x="0" y="639"/>
                    </a:cubicBezTo>
                    <a:cubicBezTo>
                      <a:pt x="10660" y="-3652"/>
                      <a:pt x="21600" y="14944"/>
                      <a:pt x="16831" y="17948"/>
                    </a:cubicBezTo>
                    <a:close/>
                  </a:path>
                </a:pathLst>
              </a:custGeom>
              <a:solidFill>
                <a:srgbClr val="273F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7525136" y="4087229"/>
              <a:ext cx="503802" cy="507309"/>
              <a:chOff x="0" y="0"/>
              <a:chExt cx="503800" cy="507307"/>
            </a:xfrm>
          </p:grpSpPr>
          <p:sp>
            <p:nvSpPr>
              <p:cNvPr id="61" name="Shape 61"/>
              <p:cNvSpPr/>
              <p:nvPr/>
            </p:nvSpPr>
            <p:spPr>
              <a:xfrm>
                <a:off x="107489" y="214810"/>
                <a:ext cx="332325" cy="2924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403" y="0"/>
                    </a:moveTo>
                    <a:lnTo>
                      <a:pt x="10306" y="108"/>
                    </a:lnTo>
                    <a:lnTo>
                      <a:pt x="9265" y="324"/>
                    </a:lnTo>
                    <a:lnTo>
                      <a:pt x="8278" y="650"/>
                    </a:lnTo>
                    <a:lnTo>
                      <a:pt x="7292" y="1028"/>
                    </a:lnTo>
                    <a:lnTo>
                      <a:pt x="6305" y="1461"/>
                    </a:lnTo>
                    <a:lnTo>
                      <a:pt x="5372" y="2003"/>
                    </a:lnTo>
                    <a:lnTo>
                      <a:pt x="4550" y="2598"/>
                    </a:lnTo>
                    <a:lnTo>
                      <a:pt x="3728" y="3248"/>
                    </a:lnTo>
                    <a:lnTo>
                      <a:pt x="2961" y="3952"/>
                    </a:lnTo>
                    <a:lnTo>
                      <a:pt x="2303" y="4764"/>
                    </a:lnTo>
                    <a:lnTo>
                      <a:pt x="1700" y="5576"/>
                    </a:lnTo>
                    <a:lnTo>
                      <a:pt x="1151" y="6442"/>
                    </a:lnTo>
                    <a:lnTo>
                      <a:pt x="713" y="7363"/>
                    </a:lnTo>
                    <a:lnTo>
                      <a:pt x="383" y="8337"/>
                    </a:lnTo>
                    <a:lnTo>
                      <a:pt x="164" y="9312"/>
                    </a:lnTo>
                    <a:lnTo>
                      <a:pt x="0" y="10340"/>
                    </a:lnTo>
                    <a:lnTo>
                      <a:pt x="0" y="11422"/>
                    </a:lnTo>
                    <a:lnTo>
                      <a:pt x="164" y="12505"/>
                    </a:lnTo>
                    <a:lnTo>
                      <a:pt x="383" y="13588"/>
                    </a:lnTo>
                    <a:lnTo>
                      <a:pt x="713" y="14562"/>
                    </a:lnTo>
                    <a:lnTo>
                      <a:pt x="1206" y="15537"/>
                    </a:lnTo>
                    <a:lnTo>
                      <a:pt x="1754" y="16457"/>
                    </a:lnTo>
                    <a:lnTo>
                      <a:pt x="2358" y="17269"/>
                    </a:lnTo>
                    <a:lnTo>
                      <a:pt x="3070" y="18081"/>
                    </a:lnTo>
                    <a:lnTo>
                      <a:pt x="3893" y="18785"/>
                    </a:lnTo>
                    <a:lnTo>
                      <a:pt x="4715" y="19435"/>
                    </a:lnTo>
                    <a:lnTo>
                      <a:pt x="5647" y="20030"/>
                    </a:lnTo>
                    <a:lnTo>
                      <a:pt x="6579" y="20517"/>
                    </a:lnTo>
                    <a:lnTo>
                      <a:pt x="7620" y="20896"/>
                    </a:lnTo>
                    <a:lnTo>
                      <a:pt x="8607" y="21221"/>
                    </a:lnTo>
                    <a:lnTo>
                      <a:pt x="9649" y="21438"/>
                    </a:lnTo>
                    <a:lnTo>
                      <a:pt x="10745" y="21546"/>
                    </a:lnTo>
                    <a:lnTo>
                      <a:pt x="11787" y="21600"/>
                    </a:lnTo>
                    <a:lnTo>
                      <a:pt x="12883" y="21492"/>
                    </a:lnTo>
                    <a:lnTo>
                      <a:pt x="13980" y="21276"/>
                    </a:lnTo>
                    <a:lnTo>
                      <a:pt x="15021" y="20896"/>
                    </a:lnTo>
                    <a:lnTo>
                      <a:pt x="16008" y="20463"/>
                    </a:lnTo>
                    <a:lnTo>
                      <a:pt x="16940" y="19922"/>
                    </a:lnTo>
                    <a:lnTo>
                      <a:pt x="17817" y="19273"/>
                    </a:lnTo>
                    <a:lnTo>
                      <a:pt x="18639" y="18569"/>
                    </a:lnTo>
                    <a:lnTo>
                      <a:pt x="19352" y="17810"/>
                    </a:lnTo>
                    <a:lnTo>
                      <a:pt x="19955" y="16944"/>
                    </a:lnTo>
                    <a:lnTo>
                      <a:pt x="20504" y="16024"/>
                    </a:lnTo>
                    <a:lnTo>
                      <a:pt x="20942" y="15104"/>
                    </a:lnTo>
                    <a:lnTo>
                      <a:pt x="21271" y="14075"/>
                    </a:lnTo>
                    <a:lnTo>
                      <a:pt x="21490" y="13047"/>
                    </a:lnTo>
                    <a:lnTo>
                      <a:pt x="21600" y="11964"/>
                    </a:lnTo>
                    <a:lnTo>
                      <a:pt x="21600" y="10935"/>
                    </a:lnTo>
                    <a:lnTo>
                      <a:pt x="21545" y="10394"/>
                    </a:lnTo>
                    <a:lnTo>
                      <a:pt x="21435" y="9852"/>
                    </a:lnTo>
                    <a:lnTo>
                      <a:pt x="21271" y="9312"/>
                    </a:lnTo>
                    <a:lnTo>
                      <a:pt x="21106" y="8770"/>
                    </a:lnTo>
                    <a:lnTo>
                      <a:pt x="21106" y="8175"/>
                    </a:lnTo>
                    <a:lnTo>
                      <a:pt x="21051" y="7633"/>
                    </a:lnTo>
                    <a:lnTo>
                      <a:pt x="20942" y="7146"/>
                    </a:lnTo>
                    <a:lnTo>
                      <a:pt x="20832" y="6604"/>
                    </a:lnTo>
                    <a:lnTo>
                      <a:pt x="20504" y="5630"/>
                    </a:lnTo>
                    <a:lnTo>
                      <a:pt x="20010" y="4710"/>
                    </a:lnTo>
                    <a:lnTo>
                      <a:pt x="19461" y="3843"/>
                    </a:lnTo>
                    <a:lnTo>
                      <a:pt x="18804" y="3086"/>
                    </a:lnTo>
                    <a:lnTo>
                      <a:pt x="18091" y="2382"/>
                    </a:lnTo>
                    <a:lnTo>
                      <a:pt x="17269" y="1787"/>
                    </a:lnTo>
                    <a:lnTo>
                      <a:pt x="16392" y="1245"/>
                    </a:lnTo>
                    <a:lnTo>
                      <a:pt x="15460" y="757"/>
                    </a:lnTo>
                    <a:lnTo>
                      <a:pt x="14473" y="433"/>
                    </a:lnTo>
                    <a:lnTo>
                      <a:pt x="13486" y="162"/>
                    </a:lnTo>
                    <a:lnTo>
                      <a:pt x="12445" y="54"/>
                    </a:lnTo>
                    <a:lnTo>
                      <a:pt x="1140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62" name="Shape 62"/>
              <p:cNvSpPr/>
              <p:nvPr/>
            </p:nvSpPr>
            <p:spPr>
              <a:xfrm rot="20490740">
                <a:off x="53543" y="52518"/>
                <a:ext cx="396714" cy="4022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879" extrusionOk="0">
                    <a:moveTo>
                      <a:pt x="14648" y="1232"/>
                    </a:moveTo>
                    <a:cubicBezTo>
                      <a:pt x="12241" y="-575"/>
                      <a:pt x="8794" y="-171"/>
                      <a:pt x="6150" y="1016"/>
                    </a:cubicBezTo>
                    <a:cubicBezTo>
                      <a:pt x="7428" y="8917"/>
                      <a:pt x="3476" y="11803"/>
                      <a:pt x="0" y="18490"/>
                    </a:cubicBezTo>
                    <a:cubicBezTo>
                      <a:pt x="1248" y="21025"/>
                      <a:pt x="5021" y="19245"/>
                      <a:pt x="7428" y="19596"/>
                    </a:cubicBezTo>
                    <a:cubicBezTo>
                      <a:pt x="12063" y="18652"/>
                      <a:pt x="17203" y="19973"/>
                      <a:pt x="21600" y="18490"/>
                    </a:cubicBezTo>
                    <a:cubicBezTo>
                      <a:pt x="17292" y="11910"/>
                      <a:pt x="13934" y="9429"/>
                      <a:pt x="14648" y="1232"/>
                    </a:cubicBezTo>
                    <a:close/>
                    <a:moveTo>
                      <a:pt x="12657" y="1663"/>
                    </a:moveTo>
                    <a:cubicBezTo>
                      <a:pt x="11112" y="2310"/>
                      <a:pt x="9597" y="2203"/>
                      <a:pt x="8052" y="1636"/>
                    </a:cubicBezTo>
                    <a:cubicBezTo>
                      <a:pt x="9240" y="612"/>
                      <a:pt x="11379" y="719"/>
                      <a:pt x="12657" y="1663"/>
                    </a:cubicBezTo>
                    <a:close/>
                    <a:moveTo>
                      <a:pt x="7517" y="2715"/>
                    </a:moveTo>
                    <a:cubicBezTo>
                      <a:pt x="9537" y="2958"/>
                      <a:pt x="11350" y="2985"/>
                      <a:pt x="13429" y="2742"/>
                    </a:cubicBezTo>
                    <a:cubicBezTo>
                      <a:pt x="14113" y="5088"/>
                      <a:pt x="13281" y="7731"/>
                      <a:pt x="14321" y="9888"/>
                    </a:cubicBezTo>
                    <a:cubicBezTo>
                      <a:pt x="14707" y="10400"/>
                      <a:pt x="15480" y="10994"/>
                      <a:pt x="15034" y="11668"/>
                    </a:cubicBezTo>
                    <a:cubicBezTo>
                      <a:pt x="12092" y="16009"/>
                      <a:pt x="9092" y="11614"/>
                      <a:pt x="5467" y="11964"/>
                    </a:cubicBezTo>
                    <a:cubicBezTo>
                      <a:pt x="8052" y="7137"/>
                      <a:pt x="7279" y="7677"/>
                      <a:pt x="7517" y="2715"/>
                    </a:cubicBezTo>
                    <a:close/>
                    <a:moveTo>
                      <a:pt x="16401" y="18274"/>
                    </a:moveTo>
                    <a:cubicBezTo>
                      <a:pt x="11409" y="18059"/>
                      <a:pt x="6447" y="18895"/>
                      <a:pt x="1486" y="18733"/>
                    </a:cubicBezTo>
                    <a:cubicBezTo>
                      <a:pt x="5764" y="6005"/>
                      <a:pt x="9923" y="19110"/>
                      <a:pt x="15925" y="12099"/>
                    </a:cubicBezTo>
                    <a:cubicBezTo>
                      <a:pt x="17470" y="13987"/>
                      <a:pt x="18748" y="15632"/>
                      <a:pt x="19906" y="17654"/>
                    </a:cubicBezTo>
                    <a:cubicBezTo>
                      <a:pt x="19580" y="18059"/>
                      <a:pt x="17262" y="18328"/>
                      <a:pt x="16401" y="18274"/>
                    </a:cubicBezTo>
                    <a:close/>
                    <a:moveTo>
                      <a:pt x="12895" y="17546"/>
                    </a:moveTo>
                    <a:cubicBezTo>
                      <a:pt x="13132" y="16845"/>
                      <a:pt x="12895" y="16225"/>
                      <a:pt x="12835" y="15443"/>
                    </a:cubicBezTo>
                    <a:cubicBezTo>
                      <a:pt x="9508" y="14769"/>
                      <a:pt x="9805" y="19083"/>
                      <a:pt x="12895" y="17546"/>
                    </a:cubicBezTo>
                    <a:close/>
                    <a:moveTo>
                      <a:pt x="11706" y="17142"/>
                    </a:moveTo>
                    <a:cubicBezTo>
                      <a:pt x="11082" y="17115"/>
                      <a:pt x="11350" y="16576"/>
                      <a:pt x="11795" y="16468"/>
                    </a:cubicBezTo>
                    <a:cubicBezTo>
                      <a:pt x="12360" y="16549"/>
                      <a:pt x="12152" y="17115"/>
                      <a:pt x="11706" y="17142"/>
                    </a:cubicBezTo>
                    <a:close/>
                    <a:moveTo>
                      <a:pt x="7487" y="14283"/>
                    </a:moveTo>
                    <a:cubicBezTo>
                      <a:pt x="5705" y="14203"/>
                      <a:pt x="5615" y="16441"/>
                      <a:pt x="7428" y="16360"/>
                    </a:cubicBezTo>
                    <a:cubicBezTo>
                      <a:pt x="8973" y="16468"/>
                      <a:pt x="9092" y="14256"/>
                      <a:pt x="7487" y="14283"/>
                    </a:cubicBezTo>
                    <a:close/>
                    <a:moveTo>
                      <a:pt x="7160" y="15416"/>
                    </a:moveTo>
                    <a:cubicBezTo>
                      <a:pt x="7487" y="15335"/>
                      <a:pt x="7665" y="15038"/>
                      <a:pt x="7844" y="15524"/>
                    </a:cubicBezTo>
                    <a:cubicBezTo>
                      <a:pt x="7547" y="15551"/>
                      <a:pt x="7279" y="15740"/>
                      <a:pt x="7160" y="15416"/>
                    </a:cubicBezTo>
                    <a:close/>
                    <a:moveTo>
                      <a:pt x="11023" y="11155"/>
                    </a:moveTo>
                    <a:cubicBezTo>
                      <a:pt x="12568" y="11263"/>
                      <a:pt x="13162" y="9133"/>
                      <a:pt x="11231" y="8971"/>
                    </a:cubicBezTo>
                    <a:cubicBezTo>
                      <a:pt x="9508" y="8782"/>
                      <a:pt x="9537" y="10940"/>
                      <a:pt x="11023" y="11155"/>
                    </a:cubicBezTo>
                    <a:close/>
                    <a:moveTo>
                      <a:pt x="11617" y="9996"/>
                    </a:moveTo>
                    <a:cubicBezTo>
                      <a:pt x="11350" y="10212"/>
                      <a:pt x="11112" y="10481"/>
                      <a:pt x="10874" y="10131"/>
                    </a:cubicBezTo>
                    <a:cubicBezTo>
                      <a:pt x="10815" y="9699"/>
                      <a:pt x="11260" y="9780"/>
                      <a:pt x="11617" y="9996"/>
                    </a:cubicBezTo>
                    <a:close/>
                    <a:moveTo>
                      <a:pt x="10488" y="5654"/>
                    </a:moveTo>
                    <a:cubicBezTo>
                      <a:pt x="10518" y="4926"/>
                      <a:pt x="9181" y="4603"/>
                      <a:pt x="9062" y="5492"/>
                    </a:cubicBezTo>
                    <a:cubicBezTo>
                      <a:pt x="8913" y="6544"/>
                      <a:pt x="10399" y="6625"/>
                      <a:pt x="10488" y="5654"/>
                    </a:cubicBezTo>
                    <a:close/>
                  </a:path>
                </a:pathLst>
              </a:custGeom>
              <a:solidFill>
                <a:srgbClr val="273F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64" name="Shape 64"/>
            <p:cNvSpPr/>
            <p:nvPr/>
          </p:nvSpPr>
          <p:spPr>
            <a:xfrm>
              <a:off x="6341459" y="960347"/>
              <a:ext cx="453105" cy="511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03" h="17839" extrusionOk="0">
                  <a:moveTo>
                    <a:pt x="16388" y="10443"/>
                  </a:moveTo>
                  <a:cubicBezTo>
                    <a:pt x="14249" y="11701"/>
                    <a:pt x="12111" y="11205"/>
                    <a:pt x="14686" y="9205"/>
                  </a:cubicBezTo>
                  <a:cubicBezTo>
                    <a:pt x="20228" y="6196"/>
                    <a:pt x="14969" y="-452"/>
                    <a:pt x="9624" y="24"/>
                  </a:cubicBezTo>
                  <a:cubicBezTo>
                    <a:pt x="4715" y="405"/>
                    <a:pt x="504" y="4615"/>
                    <a:pt x="2" y="8805"/>
                  </a:cubicBezTo>
                  <a:cubicBezTo>
                    <a:pt x="-129" y="15301"/>
                    <a:pt x="7071" y="20272"/>
                    <a:pt x="13835" y="16577"/>
                  </a:cubicBezTo>
                  <a:cubicBezTo>
                    <a:pt x="15842" y="15853"/>
                    <a:pt x="20664" y="10615"/>
                    <a:pt x="16388" y="10443"/>
                  </a:cubicBezTo>
                  <a:close/>
                  <a:moveTo>
                    <a:pt x="7049" y="17053"/>
                  </a:moveTo>
                  <a:cubicBezTo>
                    <a:pt x="1355" y="15891"/>
                    <a:pt x="-936" y="8882"/>
                    <a:pt x="2337" y="4882"/>
                  </a:cubicBezTo>
                  <a:cubicBezTo>
                    <a:pt x="4780" y="1605"/>
                    <a:pt x="10126" y="-1328"/>
                    <a:pt x="14119" y="1796"/>
                  </a:cubicBezTo>
                  <a:cubicBezTo>
                    <a:pt x="15711" y="2939"/>
                    <a:pt x="17217" y="5129"/>
                    <a:pt x="16126" y="6901"/>
                  </a:cubicBezTo>
                  <a:cubicBezTo>
                    <a:pt x="15384" y="8424"/>
                    <a:pt x="11697" y="9453"/>
                    <a:pt x="13028" y="11282"/>
                  </a:cubicBezTo>
                  <a:cubicBezTo>
                    <a:pt x="14184" y="12443"/>
                    <a:pt x="15733" y="11148"/>
                    <a:pt x="17086" y="11091"/>
                  </a:cubicBezTo>
                  <a:cubicBezTo>
                    <a:pt x="17435" y="15091"/>
                    <a:pt x="11129" y="17834"/>
                    <a:pt x="7049" y="17053"/>
                  </a:cubicBezTo>
                  <a:close/>
                  <a:moveTo>
                    <a:pt x="4562" y="9986"/>
                  </a:moveTo>
                  <a:cubicBezTo>
                    <a:pt x="5326" y="10253"/>
                    <a:pt x="6875" y="10005"/>
                    <a:pt x="6220" y="9034"/>
                  </a:cubicBezTo>
                  <a:cubicBezTo>
                    <a:pt x="5915" y="8596"/>
                    <a:pt x="5762" y="8101"/>
                    <a:pt x="5937" y="7567"/>
                  </a:cubicBezTo>
                  <a:cubicBezTo>
                    <a:pt x="6068" y="6329"/>
                    <a:pt x="4213" y="6520"/>
                    <a:pt x="3297" y="6386"/>
                  </a:cubicBezTo>
                  <a:cubicBezTo>
                    <a:pt x="1049" y="6139"/>
                    <a:pt x="700" y="9815"/>
                    <a:pt x="2642" y="10405"/>
                  </a:cubicBezTo>
                  <a:cubicBezTo>
                    <a:pt x="3319" y="10082"/>
                    <a:pt x="3777" y="9682"/>
                    <a:pt x="4562" y="9986"/>
                  </a:cubicBezTo>
                  <a:close/>
                  <a:moveTo>
                    <a:pt x="9733" y="3567"/>
                  </a:moveTo>
                  <a:cubicBezTo>
                    <a:pt x="10300" y="1072"/>
                    <a:pt x="5020" y="767"/>
                    <a:pt x="6177" y="3567"/>
                  </a:cubicBezTo>
                  <a:cubicBezTo>
                    <a:pt x="3995" y="6024"/>
                    <a:pt x="8599" y="6901"/>
                    <a:pt x="9733" y="3567"/>
                  </a:cubicBezTo>
                  <a:close/>
                  <a:moveTo>
                    <a:pt x="9057" y="2901"/>
                  </a:moveTo>
                  <a:cubicBezTo>
                    <a:pt x="8991" y="2996"/>
                    <a:pt x="8948" y="3053"/>
                    <a:pt x="8926" y="3091"/>
                  </a:cubicBezTo>
                  <a:cubicBezTo>
                    <a:pt x="8577" y="2882"/>
                    <a:pt x="8708" y="2615"/>
                    <a:pt x="9057" y="2901"/>
                  </a:cubicBezTo>
                  <a:close/>
                  <a:moveTo>
                    <a:pt x="7879" y="4329"/>
                  </a:moveTo>
                  <a:cubicBezTo>
                    <a:pt x="7988" y="3948"/>
                    <a:pt x="8228" y="3796"/>
                    <a:pt x="8773" y="3643"/>
                  </a:cubicBezTo>
                  <a:cubicBezTo>
                    <a:pt x="8533" y="4082"/>
                    <a:pt x="8424" y="4386"/>
                    <a:pt x="7879" y="4329"/>
                  </a:cubicBezTo>
                  <a:close/>
                  <a:moveTo>
                    <a:pt x="6919" y="12120"/>
                  </a:moveTo>
                  <a:cubicBezTo>
                    <a:pt x="6853" y="10748"/>
                    <a:pt x="4519" y="10920"/>
                    <a:pt x="3668" y="11605"/>
                  </a:cubicBezTo>
                  <a:cubicBezTo>
                    <a:pt x="2795" y="13548"/>
                    <a:pt x="4431" y="15605"/>
                    <a:pt x="6548" y="13834"/>
                  </a:cubicBezTo>
                  <a:cubicBezTo>
                    <a:pt x="7180" y="13377"/>
                    <a:pt x="6875" y="12729"/>
                    <a:pt x="6919" y="12120"/>
                  </a:cubicBezTo>
                  <a:close/>
                  <a:moveTo>
                    <a:pt x="14599" y="4196"/>
                  </a:moveTo>
                  <a:cubicBezTo>
                    <a:pt x="14206" y="1605"/>
                    <a:pt x="11500" y="2043"/>
                    <a:pt x="11479" y="4539"/>
                  </a:cubicBezTo>
                  <a:cubicBezTo>
                    <a:pt x="11479" y="6482"/>
                    <a:pt x="15319" y="6177"/>
                    <a:pt x="14599" y="4196"/>
                  </a:cubicBezTo>
                  <a:close/>
                  <a:moveTo>
                    <a:pt x="8904" y="14024"/>
                  </a:moveTo>
                  <a:cubicBezTo>
                    <a:pt x="6679" y="14310"/>
                    <a:pt x="7049" y="16977"/>
                    <a:pt x="9428" y="16824"/>
                  </a:cubicBezTo>
                  <a:cubicBezTo>
                    <a:pt x="11435" y="15929"/>
                    <a:pt x="11762" y="13834"/>
                    <a:pt x="8904" y="14024"/>
                  </a:cubicBezTo>
                  <a:close/>
                  <a:moveTo>
                    <a:pt x="14097" y="12215"/>
                  </a:moveTo>
                  <a:cubicBezTo>
                    <a:pt x="12744" y="12196"/>
                    <a:pt x="11260" y="13986"/>
                    <a:pt x="12526" y="14920"/>
                  </a:cubicBezTo>
                  <a:cubicBezTo>
                    <a:pt x="14380" y="16158"/>
                    <a:pt x="17348" y="12196"/>
                    <a:pt x="14097" y="12215"/>
                  </a:cubicBezTo>
                  <a:close/>
                  <a:moveTo>
                    <a:pt x="13420" y="14501"/>
                  </a:moveTo>
                  <a:cubicBezTo>
                    <a:pt x="12068" y="14539"/>
                    <a:pt x="13377" y="12767"/>
                    <a:pt x="14206" y="12843"/>
                  </a:cubicBezTo>
                  <a:cubicBezTo>
                    <a:pt x="15646" y="13034"/>
                    <a:pt x="14097" y="14291"/>
                    <a:pt x="13420" y="14501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5" name="Shape 65"/>
            <p:cNvSpPr/>
            <p:nvPr/>
          </p:nvSpPr>
          <p:spPr>
            <a:xfrm rot="1799564">
              <a:off x="7240657" y="4725266"/>
              <a:ext cx="351220" cy="440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15" extrusionOk="0">
                  <a:moveTo>
                    <a:pt x="4737" y="584"/>
                  </a:moveTo>
                  <a:cubicBezTo>
                    <a:pt x="3628" y="809"/>
                    <a:pt x="4031" y="1783"/>
                    <a:pt x="3729" y="2407"/>
                  </a:cubicBezTo>
                  <a:cubicBezTo>
                    <a:pt x="2553" y="8150"/>
                    <a:pt x="672" y="13869"/>
                    <a:pt x="0" y="19637"/>
                  </a:cubicBezTo>
                  <a:cubicBezTo>
                    <a:pt x="4233" y="21260"/>
                    <a:pt x="17636" y="18488"/>
                    <a:pt x="19954" y="15317"/>
                  </a:cubicBezTo>
                  <a:cubicBezTo>
                    <a:pt x="17031" y="11446"/>
                    <a:pt x="12967" y="8150"/>
                    <a:pt x="9440" y="4604"/>
                  </a:cubicBezTo>
                  <a:cubicBezTo>
                    <a:pt x="7726" y="3481"/>
                    <a:pt x="6920" y="1033"/>
                    <a:pt x="4737" y="584"/>
                  </a:cubicBezTo>
                  <a:close/>
                  <a:moveTo>
                    <a:pt x="18241" y="15367"/>
                  </a:moveTo>
                  <a:cubicBezTo>
                    <a:pt x="16561" y="18139"/>
                    <a:pt x="5912" y="19637"/>
                    <a:pt x="1948" y="19437"/>
                  </a:cubicBezTo>
                  <a:cubicBezTo>
                    <a:pt x="1780" y="16640"/>
                    <a:pt x="15217" y="12520"/>
                    <a:pt x="18241" y="15367"/>
                  </a:cubicBezTo>
                  <a:close/>
                  <a:moveTo>
                    <a:pt x="9742" y="14243"/>
                  </a:moveTo>
                  <a:cubicBezTo>
                    <a:pt x="9339" y="13819"/>
                    <a:pt x="9003" y="13444"/>
                    <a:pt x="8533" y="12970"/>
                  </a:cubicBezTo>
                  <a:cubicBezTo>
                    <a:pt x="7961" y="13519"/>
                    <a:pt x="8163" y="13918"/>
                    <a:pt x="8264" y="14543"/>
                  </a:cubicBezTo>
                  <a:cubicBezTo>
                    <a:pt x="6047" y="15517"/>
                    <a:pt x="3729" y="16341"/>
                    <a:pt x="1780" y="17614"/>
                  </a:cubicBezTo>
                  <a:cubicBezTo>
                    <a:pt x="974" y="17265"/>
                    <a:pt x="1713" y="16416"/>
                    <a:pt x="1680" y="15866"/>
                  </a:cubicBezTo>
                  <a:cubicBezTo>
                    <a:pt x="2956" y="11346"/>
                    <a:pt x="3460" y="6702"/>
                    <a:pt x="5073" y="2257"/>
                  </a:cubicBezTo>
                  <a:cubicBezTo>
                    <a:pt x="5879" y="2057"/>
                    <a:pt x="5946" y="2682"/>
                    <a:pt x="6248" y="3106"/>
                  </a:cubicBezTo>
                  <a:cubicBezTo>
                    <a:pt x="5912" y="3181"/>
                    <a:pt x="5543" y="3231"/>
                    <a:pt x="5140" y="3331"/>
                  </a:cubicBezTo>
                  <a:cubicBezTo>
                    <a:pt x="5274" y="3880"/>
                    <a:pt x="5308" y="4854"/>
                    <a:pt x="6349" y="4429"/>
                  </a:cubicBezTo>
                  <a:cubicBezTo>
                    <a:pt x="6416" y="4105"/>
                    <a:pt x="6517" y="3780"/>
                    <a:pt x="6584" y="3431"/>
                  </a:cubicBezTo>
                  <a:cubicBezTo>
                    <a:pt x="10011" y="6827"/>
                    <a:pt x="13941" y="9948"/>
                    <a:pt x="16796" y="13644"/>
                  </a:cubicBezTo>
                  <a:cubicBezTo>
                    <a:pt x="14378" y="13619"/>
                    <a:pt x="12160" y="13918"/>
                    <a:pt x="9742" y="14243"/>
                  </a:cubicBezTo>
                  <a:close/>
                  <a:moveTo>
                    <a:pt x="17267" y="10547"/>
                  </a:moveTo>
                  <a:cubicBezTo>
                    <a:pt x="17267" y="11247"/>
                    <a:pt x="18476" y="11896"/>
                    <a:pt x="18745" y="12645"/>
                  </a:cubicBezTo>
                  <a:cubicBezTo>
                    <a:pt x="19081" y="12995"/>
                    <a:pt x="19584" y="13344"/>
                    <a:pt x="20223" y="12995"/>
                  </a:cubicBezTo>
                  <a:cubicBezTo>
                    <a:pt x="19752" y="12096"/>
                    <a:pt x="18543" y="11696"/>
                    <a:pt x="18241" y="10697"/>
                  </a:cubicBezTo>
                  <a:cubicBezTo>
                    <a:pt x="18073" y="10398"/>
                    <a:pt x="17602" y="10423"/>
                    <a:pt x="17267" y="10547"/>
                  </a:cubicBezTo>
                  <a:close/>
                  <a:moveTo>
                    <a:pt x="8465" y="1058"/>
                  </a:moveTo>
                  <a:cubicBezTo>
                    <a:pt x="7793" y="60"/>
                    <a:pt x="7256" y="-340"/>
                    <a:pt x="6315" y="334"/>
                  </a:cubicBezTo>
                  <a:cubicBezTo>
                    <a:pt x="7021" y="734"/>
                    <a:pt x="7626" y="1832"/>
                    <a:pt x="8465" y="1058"/>
                  </a:cubicBezTo>
                  <a:close/>
                  <a:moveTo>
                    <a:pt x="14848" y="7401"/>
                  </a:moveTo>
                  <a:cubicBezTo>
                    <a:pt x="15083" y="6452"/>
                    <a:pt x="14881" y="6227"/>
                    <a:pt x="13370" y="6128"/>
                  </a:cubicBezTo>
                  <a:cubicBezTo>
                    <a:pt x="13706" y="6777"/>
                    <a:pt x="14109" y="7176"/>
                    <a:pt x="14848" y="7401"/>
                  </a:cubicBezTo>
                  <a:close/>
                  <a:moveTo>
                    <a:pt x="12967" y="5179"/>
                  </a:moveTo>
                  <a:cubicBezTo>
                    <a:pt x="13471" y="4579"/>
                    <a:pt x="12463" y="4155"/>
                    <a:pt x="11556" y="4330"/>
                  </a:cubicBezTo>
                  <a:cubicBezTo>
                    <a:pt x="11959" y="4979"/>
                    <a:pt x="12261" y="5428"/>
                    <a:pt x="12967" y="5179"/>
                  </a:cubicBezTo>
                  <a:close/>
                  <a:moveTo>
                    <a:pt x="15385" y="8250"/>
                  </a:moveTo>
                  <a:cubicBezTo>
                    <a:pt x="15049" y="8625"/>
                    <a:pt x="15621" y="8949"/>
                    <a:pt x="15923" y="9224"/>
                  </a:cubicBezTo>
                  <a:cubicBezTo>
                    <a:pt x="17367" y="9424"/>
                    <a:pt x="16427" y="8075"/>
                    <a:pt x="15385" y="8250"/>
                  </a:cubicBezTo>
                  <a:close/>
                  <a:moveTo>
                    <a:pt x="10716" y="3006"/>
                  </a:moveTo>
                  <a:cubicBezTo>
                    <a:pt x="10716" y="2482"/>
                    <a:pt x="9708" y="2207"/>
                    <a:pt x="9339" y="2582"/>
                  </a:cubicBezTo>
                  <a:cubicBezTo>
                    <a:pt x="9238" y="3056"/>
                    <a:pt x="10212" y="3431"/>
                    <a:pt x="10716" y="3006"/>
                  </a:cubicBezTo>
                  <a:close/>
                  <a:moveTo>
                    <a:pt x="20626" y="14418"/>
                  </a:moveTo>
                  <a:cubicBezTo>
                    <a:pt x="20827" y="14768"/>
                    <a:pt x="21130" y="14593"/>
                    <a:pt x="21600" y="14418"/>
                  </a:cubicBezTo>
                  <a:cubicBezTo>
                    <a:pt x="21063" y="14068"/>
                    <a:pt x="20928" y="13993"/>
                    <a:pt x="20626" y="14418"/>
                  </a:cubicBezTo>
                  <a:close/>
                  <a:moveTo>
                    <a:pt x="6315" y="6202"/>
                  </a:moveTo>
                  <a:cubicBezTo>
                    <a:pt x="5442" y="6477"/>
                    <a:pt x="6819" y="8000"/>
                    <a:pt x="7390" y="7051"/>
                  </a:cubicBezTo>
                  <a:cubicBezTo>
                    <a:pt x="7122" y="6702"/>
                    <a:pt x="7021" y="6103"/>
                    <a:pt x="6315" y="6202"/>
                  </a:cubicBezTo>
                  <a:close/>
                  <a:moveTo>
                    <a:pt x="7760" y="9598"/>
                  </a:moveTo>
                  <a:cubicBezTo>
                    <a:pt x="8331" y="9399"/>
                    <a:pt x="7995" y="8525"/>
                    <a:pt x="7390" y="8450"/>
                  </a:cubicBezTo>
                  <a:cubicBezTo>
                    <a:pt x="6685" y="8625"/>
                    <a:pt x="6954" y="9748"/>
                    <a:pt x="7760" y="9598"/>
                  </a:cubicBezTo>
                  <a:close/>
                  <a:moveTo>
                    <a:pt x="7558" y="11297"/>
                  </a:moveTo>
                  <a:cubicBezTo>
                    <a:pt x="7558" y="12021"/>
                    <a:pt x="8700" y="12021"/>
                    <a:pt x="8633" y="11396"/>
                  </a:cubicBezTo>
                  <a:cubicBezTo>
                    <a:pt x="8533" y="10847"/>
                    <a:pt x="7793" y="10897"/>
                    <a:pt x="7558" y="11297"/>
                  </a:cubicBezTo>
                  <a:close/>
                  <a:moveTo>
                    <a:pt x="9104" y="15816"/>
                  </a:moveTo>
                  <a:cubicBezTo>
                    <a:pt x="8499" y="16041"/>
                    <a:pt x="8936" y="16665"/>
                    <a:pt x="9574" y="16765"/>
                  </a:cubicBezTo>
                  <a:cubicBezTo>
                    <a:pt x="10111" y="16341"/>
                    <a:pt x="9809" y="15816"/>
                    <a:pt x="9104" y="15816"/>
                  </a:cubicBezTo>
                  <a:close/>
                  <a:moveTo>
                    <a:pt x="9943" y="17614"/>
                  </a:moveTo>
                  <a:cubicBezTo>
                    <a:pt x="9775" y="17739"/>
                    <a:pt x="9641" y="17839"/>
                    <a:pt x="9540" y="17939"/>
                  </a:cubicBezTo>
                  <a:cubicBezTo>
                    <a:pt x="9943" y="18438"/>
                    <a:pt x="10682" y="18014"/>
                    <a:pt x="9943" y="17614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68" name="Group 68"/>
            <p:cNvGrpSpPr/>
            <p:nvPr/>
          </p:nvGrpSpPr>
          <p:grpSpPr>
            <a:xfrm>
              <a:off x="7498692" y="909042"/>
              <a:ext cx="289741" cy="482319"/>
              <a:chOff x="0" y="0"/>
              <a:chExt cx="289739" cy="482318"/>
            </a:xfrm>
          </p:grpSpPr>
          <p:sp>
            <p:nvSpPr>
              <p:cNvPr id="66" name="Shape 66"/>
              <p:cNvSpPr/>
              <p:nvPr/>
            </p:nvSpPr>
            <p:spPr>
              <a:xfrm rot="21060266">
                <a:off x="33964" y="255927"/>
                <a:ext cx="216714" cy="2107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863" y="0"/>
                    </a:moveTo>
                    <a:lnTo>
                      <a:pt x="11820" y="88"/>
                    </a:lnTo>
                    <a:lnTo>
                      <a:pt x="10885" y="262"/>
                    </a:lnTo>
                    <a:lnTo>
                      <a:pt x="10036" y="438"/>
                    </a:lnTo>
                    <a:lnTo>
                      <a:pt x="9270" y="700"/>
                    </a:lnTo>
                    <a:lnTo>
                      <a:pt x="8419" y="1137"/>
                    </a:lnTo>
                    <a:lnTo>
                      <a:pt x="7570" y="1661"/>
                    </a:lnTo>
                    <a:lnTo>
                      <a:pt x="6719" y="2360"/>
                    </a:lnTo>
                    <a:lnTo>
                      <a:pt x="5358" y="3673"/>
                    </a:lnTo>
                    <a:lnTo>
                      <a:pt x="3998" y="5246"/>
                    </a:lnTo>
                    <a:lnTo>
                      <a:pt x="2722" y="7083"/>
                    </a:lnTo>
                    <a:lnTo>
                      <a:pt x="2126" y="8132"/>
                    </a:lnTo>
                    <a:lnTo>
                      <a:pt x="1531" y="9095"/>
                    </a:lnTo>
                    <a:lnTo>
                      <a:pt x="680" y="11194"/>
                    </a:lnTo>
                    <a:lnTo>
                      <a:pt x="340" y="12243"/>
                    </a:lnTo>
                    <a:lnTo>
                      <a:pt x="85" y="13204"/>
                    </a:lnTo>
                    <a:lnTo>
                      <a:pt x="0" y="14254"/>
                    </a:lnTo>
                    <a:lnTo>
                      <a:pt x="0" y="15303"/>
                    </a:lnTo>
                    <a:lnTo>
                      <a:pt x="171" y="16266"/>
                    </a:lnTo>
                    <a:lnTo>
                      <a:pt x="426" y="17227"/>
                    </a:lnTo>
                    <a:lnTo>
                      <a:pt x="596" y="17665"/>
                    </a:lnTo>
                    <a:lnTo>
                      <a:pt x="851" y="18189"/>
                    </a:lnTo>
                    <a:lnTo>
                      <a:pt x="2212" y="19588"/>
                    </a:lnTo>
                    <a:lnTo>
                      <a:pt x="3063" y="20025"/>
                    </a:lnTo>
                    <a:lnTo>
                      <a:pt x="3912" y="20463"/>
                    </a:lnTo>
                    <a:lnTo>
                      <a:pt x="4847" y="20813"/>
                    </a:lnTo>
                    <a:lnTo>
                      <a:pt x="6719" y="21424"/>
                    </a:lnTo>
                    <a:lnTo>
                      <a:pt x="7653" y="21600"/>
                    </a:lnTo>
                    <a:lnTo>
                      <a:pt x="8590" y="21600"/>
                    </a:lnTo>
                    <a:lnTo>
                      <a:pt x="9610" y="21512"/>
                    </a:lnTo>
                    <a:lnTo>
                      <a:pt x="10545" y="21250"/>
                    </a:lnTo>
                    <a:lnTo>
                      <a:pt x="11480" y="20813"/>
                    </a:lnTo>
                    <a:lnTo>
                      <a:pt x="12331" y="20375"/>
                    </a:lnTo>
                    <a:lnTo>
                      <a:pt x="13181" y="19763"/>
                    </a:lnTo>
                    <a:lnTo>
                      <a:pt x="13863" y="19150"/>
                    </a:lnTo>
                    <a:lnTo>
                      <a:pt x="15307" y="17751"/>
                    </a:lnTo>
                    <a:lnTo>
                      <a:pt x="16838" y="16002"/>
                    </a:lnTo>
                    <a:lnTo>
                      <a:pt x="18370" y="13992"/>
                    </a:lnTo>
                    <a:lnTo>
                      <a:pt x="19134" y="12942"/>
                    </a:lnTo>
                    <a:lnTo>
                      <a:pt x="19814" y="11805"/>
                    </a:lnTo>
                    <a:lnTo>
                      <a:pt x="20410" y="10668"/>
                    </a:lnTo>
                    <a:lnTo>
                      <a:pt x="20920" y="9531"/>
                    </a:lnTo>
                    <a:lnTo>
                      <a:pt x="21260" y="8396"/>
                    </a:lnTo>
                    <a:lnTo>
                      <a:pt x="21515" y="7259"/>
                    </a:lnTo>
                    <a:lnTo>
                      <a:pt x="21600" y="6121"/>
                    </a:lnTo>
                    <a:lnTo>
                      <a:pt x="21600" y="5072"/>
                    </a:lnTo>
                    <a:lnTo>
                      <a:pt x="21431" y="4547"/>
                    </a:lnTo>
                    <a:lnTo>
                      <a:pt x="21345" y="4023"/>
                    </a:lnTo>
                    <a:lnTo>
                      <a:pt x="21091" y="3498"/>
                    </a:lnTo>
                    <a:lnTo>
                      <a:pt x="20834" y="3061"/>
                    </a:lnTo>
                    <a:lnTo>
                      <a:pt x="20240" y="2186"/>
                    </a:lnTo>
                    <a:lnTo>
                      <a:pt x="19474" y="1575"/>
                    </a:lnTo>
                    <a:lnTo>
                      <a:pt x="18710" y="961"/>
                    </a:lnTo>
                    <a:lnTo>
                      <a:pt x="17773" y="612"/>
                    </a:lnTo>
                    <a:lnTo>
                      <a:pt x="16838" y="262"/>
                    </a:lnTo>
                    <a:lnTo>
                      <a:pt x="15818" y="88"/>
                    </a:lnTo>
                    <a:lnTo>
                      <a:pt x="14883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67" name="Shape 67"/>
              <p:cNvSpPr/>
              <p:nvPr/>
            </p:nvSpPr>
            <p:spPr>
              <a:xfrm>
                <a:off x="-1" y="0"/>
                <a:ext cx="289741" cy="4562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57" h="15927" extrusionOk="0">
                    <a:moveTo>
                      <a:pt x="7966" y="2887"/>
                    </a:moveTo>
                    <a:cubicBezTo>
                      <a:pt x="6595" y="6719"/>
                      <a:pt x="1408" y="9903"/>
                      <a:pt x="0" y="13754"/>
                    </a:cubicBezTo>
                    <a:cubicBezTo>
                      <a:pt x="3557" y="21418"/>
                      <a:pt x="15450" y="6529"/>
                      <a:pt x="16265" y="4241"/>
                    </a:cubicBezTo>
                    <a:cubicBezTo>
                      <a:pt x="17006" y="2258"/>
                      <a:pt x="8892" y="562"/>
                      <a:pt x="7966" y="2887"/>
                    </a:cubicBezTo>
                    <a:close/>
                    <a:moveTo>
                      <a:pt x="4076" y="15146"/>
                    </a:moveTo>
                    <a:cubicBezTo>
                      <a:pt x="-963" y="15966"/>
                      <a:pt x="2557" y="11371"/>
                      <a:pt x="3705" y="10284"/>
                    </a:cubicBezTo>
                    <a:cubicBezTo>
                      <a:pt x="6521" y="10113"/>
                      <a:pt x="8077" y="10189"/>
                      <a:pt x="9596" y="10570"/>
                    </a:cubicBezTo>
                    <a:cubicBezTo>
                      <a:pt x="8040" y="12153"/>
                      <a:pt x="6262" y="13773"/>
                      <a:pt x="4076" y="15146"/>
                    </a:cubicBezTo>
                    <a:close/>
                    <a:moveTo>
                      <a:pt x="10634" y="9560"/>
                    </a:moveTo>
                    <a:cubicBezTo>
                      <a:pt x="8744" y="9827"/>
                      <a:pt x="6780" y="9655"/>
                      <a:pt x="4706" y="9579"/>
                    </a:cubicBezTo>
                    <a:cubicBezTo>
                      <a:pt x="5854" y="7596"/>
                      <a:pt x="7781" y="5766"/>
                      <a:pt x="9300" y="3841"/>
                    </a:cubicBezTo>
                    <a:cubicBezTo>
                      <a:pt x="11041" y="4184"/>
                      <a:pt x="12671" y="4508"/>
                      <a:pt x="14301" y="4851"/>
                    </a:cubicBezTo>
                    <a:cubicBezTo>
                      <a:pt x="14264" y="5709"/>
                      <a:pt x="12634" y="7806"/>
                      <a:pt x="10634" y="9560"/>
                    </a:cubicBezTo>
                    <a:close/>
                    <a:moveTo>
                      <a:pt x="14487" y="4031"/>
                    </a:moveTo>
                    <a:cubicBezTo>
                      <a:pt x="13005" y="4222"/>
                      <a:pt x="7114" y="2811"/>
                      <a:pt x="10967" y="2430"/>
                    </a:cubicBezTo>
                    <a:cubicBezTo>
                      <a:pt x="12190" y="2506"/>
                      <a:pt x="16450" y="3173"/>
                      <a:pt x="14487" y="4031"/>
                    </a:cubicBezTo>
                    <a:close/>
                    <a:moveTo>
                      <a:pt x="17228" y="9"/>
                    </a:moveTo>
                    <a:cubicBezTo>
                      <a:pt x="13079" y="-182"/>
                      <a:pt x="15154" y="2906"/>
                      <a:pt x="18192" y="2201"/>
                    </a:cubicBezTo>
                    <a:cubicBezTo>
                      <a:pt x="20637" y="1610"/>
                      <a:pt x="19822" y="-49"/>
                      <a:pt x="17228" y="9"/>
                    </a:cubicBezTo>
                    <a:close/>
                    <a:moveTo>
                      <a:pt x="16006" y="924"/>
                    </a:moveTo>
                    <a:cubicBezTo>
                      <a:pt x="16969" y="790"/>
                      <a:pt x="17710" y="428"/>
                      <a:pt x="18525" y="790"/>
                    </a:cubicBezTo>
                    <a:cubicBezTo>
                      <a:pt x="19229" y="1686"/>
                      <a:pt x="15969" y="2277"/>
                      <a:pt x="16006" y="924"/>
                    </a:cubicBezTo>
                    <a:close/>
                    <a:moveTo>
                      <a:pt x="12301" y="5633"/>
                    </a:moveTo>
                    <a:cubicBezTo>
                      <a:pt x="12375" y="4546"/>
                      <a:pt x="9226" y="4393"/>
                      <a:pt x="9115" y="5595"/>
                    </a:cubicBezTo>
                    <a:cubicBezTo>
                      <a:pt x="9077" y="6491"/>
                      <a:pt x="12227" y="6529"/>
                      <a:pt x="12301" y="5633"/>
                    </a:cubicBezTo>
                    <a:close/>
                    <a:moveTo>
                      <a:pt x="10967" y="5423"/>
                    </a:moveTo>
                    <a:cubicBezTo>
                      <a:pt x="11263" y="5556"/>
                      <a:pt x="11041" y="5614"/>
                      <a:pt x="10856" y="5728"/>
                    </a:cubicBezTo>
                    <a:cubicBezTo>
                      <a:pt x="10485" y="5556"/>
                      <a:pt x="10708" y="5537"/>
                      <a:pt x="10967" y="5423"/>
                    </a:cubicBezTo>
                    <a:close/>
                    <a:moveTo>
                      <a:pt x="9744" y="6891"/>
                    </a:moveTo>
                    <a:cubicBezTo>
                      <a:pt x="8151" y="6910"/>
                      <a:pt x="7484" y="8283"/>
                      <a:pt x="9596" y="8302"/>
                    </a:cubicBezTo>
                    <a:cubicBezTo>
                      <a:pt x="11449" y="8321"/>
                      <a:pt x="11300" y="6967"/>
                      <a:pt x="9744" y="6891"/>
                    </a:cubicBezTo>
                    <a:close/>
                  </a:path>
                </a:pathLst>
              </a:custGeom>
              <a:solidFill>
                <a:srgbClr val="273F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69" name="Shape 69"/>
            <p:cNvSpPr/>
            <p:nvPr/>
          </p:nvSpPr>
          <p:spPr>
            <a:xfrm>
              <a:off x="7167786" y="114655"/>
              <a:ext cx="602900" cy="641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491" h="21274" extrusionOk="0">
                  <a:moveTo>
                    <a:pt x="16240" y="3334"/>
                  </a:moveTo>
                  <a:cubicBezTo>
                    <a:pt x="15598" y="1577"/>
                    <a:pt x="15867" y="2573"/>
                    <a:pt x="14686" y="2066"/>
                  </a:cubicBezTo>
                  <a:cubicBezTo>
                    <a:pt x="11385" y="1595"/>
                    <a:pt x="8293" y="0"/>
                    <a:pt x="4932" y="0"/>
                  </a:cubicBezTo>
                  <a:cubicBezTo>
                    <a:pt x="-894" y="20984"/>
                    <a:pt x="-4389" y="16526"/>
                    <a:pt x="11191" y="21274"/>
                  </a:cubicBezTo>
                  <a:cubicBezTo>
                    <a:pt x="12894" y="17777"/>
                    <a:pt x="13626" y="13573"/>
                    <a:pt x="14866" y="9785"/>
                  </a:cubicBezTo>
                  <a:cubicBezTo>
                    <a:pt x="15075" y="8553"/>
                    <a:pt x="17211" y="3842"/>
                    <a:pt x="16240" y="3334"/>
                  </a:cubicBezTo>
                  <a:close/>
                  <a:moveTo>
                    <a:pt x="5156" y="1178"/>
                  </a:moveTo>
                  <a:cubicBezTo>
                    <a:pt x="5425" y="-326"/>
                    <a:pt x="13775" y="2628"/>
                    <a:pt x="15090" y="3081"/>
                  </a:cubicBezTo>
                  <a:cubicBezTo>
                    <a:pt x="13775" y="8444"/>
                    <a:pt x="12177" y="13681"/>
                    <a:pt x="10310" y="18791"/>
                  </a:cubicBezTo>
                  <a:cubicBezTo>
                    <a:pt x="6919" y="18248"/>
                    <a:pt x="3991" y="16653"/>
                    <a:pt x="720" y="15783"/>
                  </a:cubicBezTo>
                  <a:cubicBezTo>
                    <a:pt x="1870" y="10764"/>
                    <a:pt x="3767" y="6107"/>
                    <a:pt x="5156" y="1178"/>
                  </a:cubicBezTo>
                  <a:close/>
                  <a:moveTo>
                    <a:pt x="14418" y="9514"/>
                  </a:moveTo>
                  <a:cubicBezTo>
                    <a:pt x="13387" y="13192"/>
                    <a:pt x="12207" y="16780"/>
                    <a:pt x="11057" y="20422"/>
                  </a:cubicBezTo>
                  <a:cubicBezTo>
                    <a:pt x="7546" y="19697"/>
                    <a:pt x="4096" y="18773"/>
                    <a:pt x="720" y="17414"/>
                  </a:cubicBezTo>
                  <a:cubicBezTo>
                    <a:pt x="570" y="17142"/>
                    <a:pt x="540" y="16889"/>
                    <a:pt x="720" y="16599"/>
                  </a:cubicBezTo>
                  <a:cubicBezTo>
                    <a:pt x="3558" y="16834"/>
                    <a:pt x="6247" y="18502"/>
                    <a:pt x="9040" y="19244"/>
                  </a:cubicBezTo>
                  <a:cubicBezTo>
                    <a:pt x="10848" y="20205"/>
                    <a:pt x="10922" y="18864"/>
                    <a:pt x="11460" y="17142"/>
                  </a:cubicBezTo>
                  <a:cubicBezTo>
                    <a:pt x="13252" y="12721"/>
                    <a:pt x="14104" y="7991"/>
                    <a:pt x="15643" y="3479"/>
                  </a:cubicBezTo>
                  <a:cubicBezTo>
                    <a:pt x="16270" y="5364"/>
                    <a:pt x="14642" y="7557"/>
                    <a:pt x="14418" y="9514"/>
                  </a:cubicBezTo>
                  <a:close/>
                  <a:moveTo>
                    <a:pt x="12550" y="8517"/>
                  </a:moveTo>
                  <a:cubicBezTo>
                    <a:pt x="12715" y="7285"/>
                    <a:pt x="14029" y="5618"/>
                    <a:pt x="13312" y="4494"/>
                  </a:cubicBezTo>
                  <a:cubicBezTo>
                    <a:pt x="11833" y="3733"/>
                    <a:pt x="10145" y="3443"/>
                    <a:pt x="8562" y="3008"/>
                  </a:cubicBezTo>
                  <a:cubicBezTo>
                    <a:pt x="7755" y="2682"/>
                    <a:pt x="6859" y="2229"/>
                    <a:pt x="5993" y="2591"/>
                  </a:cubicBezTo>
                  <a:cubicBezTo>
                    <a:pt x="5455" y="4186"/>
                    <a:pt x="5216" y="5944"/>
                    <a:pt x="4499" y="7538"/>
                  </a:cubicBezTo>
                  <a:cubicBezTo>
                    <a:pt x="6725" y="9079"/>
                    <a:pt x="9652" y="9169"/>
                    <a:pt x="12043" y="10510"/>
                  </a:cubicBezTo>
                  <a:cubicBezTo>
                    <a:pt x="12580" y="10130"/>
                    <a:pt x="12296" y="9133"/>
                    <a:pt x="12550" y="8517"/>
                  </a:cubicBezTo>
                  <a:close/>
                  <a:moveTo>
                    <a:pt x="5276" y="7339"/>
                  </a:moveTo>
                  <a:cubicBezTo>
                    <a:pt x="6321" y="2084"/>
                    <a:pt x="6052" y="3008"/>
                    <a:pt x="10056" y="4005"/>
                  </a:cubicBezTo>
                  <a:cubicBezTo>
                    <a:pt x="14567" y="5237"/>
                    <a:pt x="12610" y="5092"/>
                    <a:pt x="11863" y="9532"/>
                  </a:cubicBezTo>
                  <a:cubicBezTo>
                    <a:pt x="9608" y="9133"/>
                    <a:pt x="7352" y="8227"/>
                    <a:pt x="5276" y="7339"/>
                  </a:cubicBezTo>
                  <a:close/>
                  <a:moveTo>
                    <a:pt x="7008" y="4385"/>
                  </a:moveTo>
                  <a:cubicBezTo>
                    <a:pt x="5634" y="5002"/>
                    <a:pt x="10056" y="5636"/>
                    <a:pt x="10414" y="5926"/>
                  </a:cubicBezTo>
                  <a:cubicBezTo>
                    <a:pt x="10743" y="4893"/>
                    <a:pt x="7651" y="4802"/>
                    <a:pt x="7008" y="4385"/>
                  </a:cubicBezTo>
                  <a:close/>
                  <a:moveTo>
                    <a:pt x="6605" y="6451"/>
                  </a:moveTo>
                  <a:cubicBezTo>
                    <a:pt x="7188" y="6506"/>
                    <a:pt x="7666" y="7067"/>
                    <a:pt x="8189" y="6469"/>
                  </a:cubicBezTo>
                  <a:cubicBezTo>
                    <a:pt x="7696" y="6324"/>
                    <a:pt x="6112" y="5436"/>
                    <a:pt x="6605" y="6451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70" name="Shape 70"/>
            <p:cNvSpPr/>
            <p:nvPr/>
          </p:nvSpPr>
          <p:spPr>
            <a:xfrm>
              <a:off x="5067477" y="440375"/>
              <a:ext cx="738781" cy="460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1" h="18856" extrusionOk="0">
                  <a:moveTo>
                    <a:pt x="13909" y="11555"/>
                  </a:moveTo>
                  <a:cubicBezTo>
                    <a:pt x="10590" y="8268"/>
                    <a:pt x="9809" y="10526"/>
                    <a:pt x="7390" y="9453"/>
                  </a:cubicBezTo>
                  <a:cubicBezTo>
                    <a:pt x="6023" y="8156"/>
                    <a:pt x="4957" y="6323"/>
                    <a:pt x="3199" y="6189"/>
                  </a:cubicBezTo>
                  <a:cubicBezTo>
                    <a:pt x="3981" y="4847"/>
                    <a:pt x="7450" y="1828"/>
                    <a:pt x="8352" y="3684"/>
                  </a:cubicBezTo>
                  <a:cubicBezTo>
                    <a:pt x="8922" y="4623"/>
                    <a:pt x="9508" y="1336"/>
                    <a:pt x="9343" y="889"/>
                  </a:cubicBezTo>
                  <a:cubicBezTo>
                    <a:pt x="7991" y="-1794"/>
                    <a:pt x="5317" y="2365"/>
                    <a:pt x="3815" y="3237"/>
                  </a:cubicBezTo>
                  <a:cubicBezTo>
                    <a:pt x="2764" y="4377"/>
                    <a:pt x="1247" y="5004"/>
                    <a:pt x="541" y="6681"/>
                  </a:cubicBezTo>
                  <a:cubicBezTo>
                    <a:pt x="255" y="8917"/>
                    <a:pt x="-751" y="12293"/>
                    <a:pt x="1036" y="13635"/>
                  </a:cubicBezTo>
                  <a:cubicBezTo>
                    <a:pt x="2268" y="14350"/>
                    <a:pt x="4251" y="15669"/>
                    <a:pt x="5347" y="14171"/>
                  </a:cubicBezTo>
                  <a:cubicBezTo>
                    <a:pt x="5963" y="13031"/>
                    <a:pt x="6549" y="11041"/>
                    <a:pt x="7706" y="12114"/>
                  </a:cubicBezTo>
                  <a:cubicBezTo>
                    <a:pt x="8141" y="13791"/>
                    <a:pt x="7045" y="15871"/>
                    <a:pt x="8427" y="17100"/>
                  </a:cubicBezTo>
                  <a:cubicBezTo>
                    <a:pt x="9673" y="18084"/>
                    <a:pt x="11867" y="19806"/>
                    <a:pt x="13068" y="18196"/>
                  </a:cubicBezTo>
                  <a:cubicBezTo>
                    <a:pt x="14060" y="16273"/>
                    <a:pt x="13909" y="13299"/>
                    <a:pt x="15592" y="12204"/>
                  </a:cubicBezTo>
                  <a:cubicBezTo>
                    <a:pt x="16838" y="11622"/>
                    <a:pt x="18205" y="9408"/>
                    <a:pt x="19527" y="10504"/>
                  </a:cubicBezTo>
                  <a:cubicBezTo>
                    <a:pt x="19798" y="10817"/>
                    <a:pt x="20128" y="10616"/>
                    <a:pt x="20278" y="10146"/>
                  </a:cubicBezTo>
                  <a:cubicBezTo>
                    <a:pt x="20849" y="3640"/>
                    <a:pt x="15532" y="11086"/>
                    <a:pt x="13909" y="11555"/>
                  </a:cubicBezTo>
                  <a:close/>
                  <a:moveTo>
                    <a:pt x="8682" y="867"/>
                  </a:moveTo>
                  <a:cubicBezTo>
                    <a:pt x="8847" y="1985"/>
                    <a:pt x="8847" y="1985"/>
                    <a:pt x="8607" y="2678"/>
                  </a:cubicBezTo>
                  <a:cubicBezTo>
                    <a:pt x="6804" y="1247"/>
                    <a:pt x="5077" y="3953"/>
                    <a:pt x="3350" y="4579"/>
                  </a:cubicBezTo>
                  <a:cubicBezTo>
                    <a:pt x="5077" y="3215"/>
                    <a:pt x="6759" y="554"/>
                    <a:pt x="8682" y="867"/>
                  </a:cubicBezTo>
                  <a:close/>
                  <a:moveTo>
                    <a:pt x="2719" y="5026"/>
                  </a:moveTo>
                  <a:cubicBezTo>
                    <a:pt x="2914" y="4914"/>
                    <a:pt x="3094" y="4780"/>
                    <a:pt x="3290" y="4646"/>
                  </a:cubicBezTo>
                  <a:cubicBezTo>
                    <a:pt x="3169" y="4981"/>
                    <a:pt x="2959" y="5026"/>
                    <a:pt x="2719" y="5026"/>
                  </a:cubicBezTo>
                  <a:cubicBezTo>
                    <a:pt x="2629" y="5719"/>
                    <a:pt x="2358" y="6099"/>
                    <a:pt x="1803" y="6278"/>
                  </a:cubicBezTo>
                  <a:cubicBezTo>
                    <a:pt x="1998" y="5518"/>
                    <a:pt x="2494" y="5495"/>
                    <a:pt x="2719" y="5026"/>
                  </a:cubicBezTo>
                  <a:close/>
                  <a:moveTo>
                    <a:pt x="11972" y="18040"/>
                  </a:moveTo>
                  <a:cubicBezTo>
                    <a:pt x="10620" y="17771"/>
                    <a:pt x="8051" y="17279"/>
                    <a:pt x="8246" y="14596"/>
                  </a:cubicBezTo>
                  <a:cubicBezTo>
                    <a:pt x="8337" y="13679"/>
                    <a:pt x="8592" y="12472"/>
                    <a:pt x="8156" y="11689"/>
                  </a:cubicBezTo>
                  <a:cubicBezTo>
                    <a:pt x="7465" y="10840"/>
                    <a:pt x="6294" y="10616"/>
                    <a:pt x="5798" y="11935"/>
                  </a:cubicBezTo>
                  <a:cubicBezTo>
                    <a:pt x="4927" y="14797"/>
                    <a:pt x="2764" y="14194"/>
                    <a:pt x="1202" y="12919"/>
                  </a:cubicBezTo>
                  <a:cubicBezTo>
                    <a:pt x="120" y="11801"/>
                    <a:pt x="631" y="9476"/>
                    <a:pt x="931" y="7910"/>
                  </a:cubicBezTo>
                  <a:cubicBezTo>
                    <a:pt x="2103" y="6166"/>
                    <a:pt x="4596" y="7105"/>
                    <a:pt x="5798" y="8626"/>
                  </a:cubicBezTo>
                  <a:cubicBezTo>
                    <a:pt x="8427" y="12695"/>
                    <a:pt x="10785" y="8358"/>
                    <a:pt x="14045" y="12651"/>
                  </a:cubicBezTo>
                  <a:cubicBezTo>
                    <a:pt x="13504" y="14462"/>
                    <a:pt x="13444" y="17592"/>
                    <a:pt x="11972" y="18040"/>
                  </a:cubicBezTo>
                  <a:close/>
                  <a:moveTo>
                    <a:pt x="16087" y="10661"/>
                  </a:moveTo>
                  <a:cubicBezTo>
                    <a:pt x="16087" y="10638"/>
                    <a:pt x="16087" y="10638"/>
                    <a:pt x="16072" y="10616"/>
                  </a:cubicBezTo>
                  <a:cubicBezTo>
                    <a:pt x="16072" y="10616"/>
                    <a:pt x="16087" y="10616"/>
                    <a:pt x="16087" y="10594"/>
                  </a:cubicBezTo>
                  <a:cubicBezTo>
                    <a:pt x="16087" y="10638"/>
                    <a:pt x="16087" y="10661"/>
                    <a:pt x="16087" y="10661"/>
                  </a:cubicBezTo>
                  <a:close/>
                  <a:moveTo>
                    <a:pt x="16102" y="10594"/>
                  </a:moveTo>
                  <a:cubicBezTo>
                    <a:pt x="16268" y="10437"/>
                    <a:pt x="16433" y="10281"/>
                    <a:pt x="16613" y="10191"/>
                  </a:cubicBezTo>
                  <a:cubicBezTo>
                    <a:pt x="16508" y="10683"/>
                    <a:pt x="16463" y="10728"/>
                    <a:pt x="16102" y="10594"/>
                  </a:cubicBezTo>
                  <a:close/>
                  <a:moveTo>
                    <a:pt x="16673" y="10146"/>
                  </a:moveTo>
                  <a:cubicBezTo>
                    <a:pt x="16793" y="10102"/>
                    <a:pt x="16914" y="10057"/>
                    <a:pt x="17034" y="10057"/>
                  </a:cubicBezTo>
                  <a:cubicBezTo>
                    <a:pt x="16929" y="10281"/>
                    <a:pt x="16793" y="10191"/>
                    <a:pt x="16673" y="10146"/>
                  </a:cubicBezTo>
                  <a:close/>
                  <a:moveTo>
                    <a:pt x="19798" y="9587"/>
                  </a:moveTo>
                  <a:cubicBezTo>
                    <a:pt x="18866" y="9140"/>
                    <a:pt x="18010" y="9565"/>
                    <a:pt x="17094" y="10035"/>
                  </a:cubicBezTo>
                  <a:cubicBezTo>
                    <a:pt x="17620" y="9252"/>
                    <a:pt x="19016" y="8089"/>
                    <a:pt x="19752" y="8536"/>
                  </a:cubicBezTo>
                  <a:cubicBezTo>
                    <a:pt x="19918" y="8872"/>
                    <a:pt x="19783" y="9230"/>
                    <a:pt x="19798" y="9587"/>
                  </a:cubicBezTo>
                  <a:close/>
                  <a:moveTo>
                    <a:pt x="9749" y="10951"/>
                  </a:moveTo>
                  <a:cubicBezTo>
                    <a:pt x="7345" y="13948"/>
                    <a:pt x="9613" y="18599"/>
                    <a:pt x="12287" y="16743"/>
                  </a:cubicBezTo>
                  <a:cubicBezTo>
                    <a:pt x="14886" y="14417"/>
                    <a:pt x="11942" y="10325"/>
                    <a:pt x="9749" y="10951"/>
                  </a:cubicBezTo>
                  <a:close/>
                  <a:moveTo>
                    <a:pt x="11341" y="12204"/>
                  </a:moveTo>
                  <a:cubicBezTo>
                    <a:pt x="11251" y="12584"/>
                    <a:pt x="11281" y="12941"/>
                    <a:pt x="11536" y="13254"/>
                  </a:cubicBezTo>
                  <a:cubicBezTo>
                    <a:pt x="11821" y="13612"/>
                    <a:pt x="11897" y="14126"/>
                    <a:pt x="11912" y="14663"/>
                  </a:cubicBezTo>
                  <a:cubicBezTo>
                    <a:pt x="12497" y="15915"/>
                    <a:pt x="12107" y="13143"/>
                    <a:pt x="12032" y="12763"/>
                  </a:cubicBezTo>
                  <a:cubicBezTo>
                    <a:pt x="13504" y="13277"/>
                    <a:pt x="12738" y="16295"/>
                    <a:pt x="11371" y="16385"/>
                  </a:cubicBezTo>
                  <a:cubicBezTo>
                    <a:pt x="9433" y="16832"/>
                    <a:pt x="8487" y="13411"/>
                    <a:pt x="10109" y="11756"/>
                  </a:cubicBezTo>
                  <a:cubicBezTo>
                    <a:pt x="10500" y="11846"/>
                    <a:pt x="10950" y="11622"/>
                    <a:pt x="11341" y="12204"/>
                  </a:cubicBezTo>
                  <a:close/>
                  <a:moveTo>
                    <a:pt x="1082" y="9677"/>
                  </a:moveTo>
                  <a:cubicBezTo>
                    <a:pt x="361" y="13590"/>
                    <a:pt x="5753" y="15245"/>
                    <a:pt x="5573" y="10683"/>
                  </a:cubicBezTo>
                  <a:cubicBezTo>
                    <a:pt x="5693" y="7351"/>
                    <a:pt x="1427" y="6256"/>
                    <a:pt x="1082" y="9677"/>
                  </a:cubicBezTo>
                  <a:close/>
                  <a:moveTo>
                    <a:pt x="2298" y="12047"/>
                  </a:moveTo>
                  <a:cubicBezTo>
                    <a:pt x="1187" y="11488"/>
                    <a:pt x="1322" y="8984"/>
                    <a:pt x="2358" y="8536"/>
                  </a:cubicBezTo>
                  <a:cubicBezTo>
                    <a:pt x="2869" y="8536"/>
                    <a:pt x="3395" y="8201"/>
                    <a:pt x="3936" y="8536"/>
                  </a:cubicBezTo>
                  <a:cubicBezTo>
                    <a:pt x="3966" y="9610"/>
                    <a:pt x="4431" y="9923"/>
                    <a:pt x="4416" y="11063"/>
                  </a:cubicBezTo>
                  <a:cubicBezTo>
                    <a:pt x="5107" y="11533"/>
                    <a:pt x="4687" y="9498"/>
                    <a:pt x="4431" y="9095"/>
                  </a:cubicBezTo>
                  <a:cubicBezTo>
                    <a:pt x="6068" y="9476"/>
                    <a:pt x="4942" y="14663"/>
                    <a:pt x="2298" y="12047"/>
                  </a:cubicBezTo>
                  <a:close/>
                  <a:moveTo>
                    <a:pt x="11266" y="14596"/>
                  </a:moveTo>
                  <a:cubicBezTo>
                    <a:pt x="11701" y="14372"/>
                    <a:pt x="11326" y="13299"/>
                    <a:pt x="10875" y="13322"/>
                  </a:cubicBezTo>
                  <a:cubicBezTo>
                    <a:pt x="11010" y="13925"/>
                    <a:pt x="10920" y="14417"/>
                    <a:pt x="11266" y="14596"/>
                  </a:cubicBezTo>
                  <a:close/>
                  <a:moveTo>
                    <a:pt x="3440" y="10079"/>
                  </a:moveTo>
                  <a:cubicBezTo>
                    <a:pt x="3650" y="10750"/>
                    <a:pt x="3515" y="11734"/>
                    <a:pt x="4071" y="12002"/>
                  </a:cubicBezTo>
                  <a:cubicBezTo>
                    <a:pt x="4161" y="11331"/>
                    <a:pt x="3981" y="9364"/>
                    <a:pt x="3440" y="10079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73" name="Group 73"/>
            <p:cNvGrpSpPr/>
            <p:nvPr/>
          </p:nvGrpSpPr>
          <p:grpSpPr>
            <a:xfrm>
              <a:off x="7886767" y="2180301"/>
              <a:ext cx="583851" cy="670191"/>
              <a:chOff x="0" y="4"/>
              <a:chExt cx="583849" cy="670190"/>
            </a:xfrm>
          </p:grpSpPr>
          <p:sp>
            <p:nvSpPr>
              <p:cNvPr id="71" name="Shape 71"/>
              <p:cNvSpPr/>
              <p:nvPr/>
            </p:nvSpPr>
            <p:spPr>
              <a:xfrm rot="6678441">
                <a:off x="39412" y="111388"/>
                <a:ext cx="518889" cy="4094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863" y="0"/>
                    </a:moveTo>
                    <a:lnTo>
                      <a:pt x="11820" y="88"/>
                    </a:lnTo>
                    <a:lnTo>
                      <a:pt x="10885" y="262"/>
                    </a:lnTo>
                    <a:lnTo>
                      <a:pt x="10036" y="438"/>
                    </a:lnTo>
                    <a:lnTo>
                      <a:pt x="9270" y="700"/>
                    </a:lnTo>
                    <a:lnTo>
                      <a:pt x="8419" y="1137"/>
                    </a:lnTo>
                    <a:lnTo>
                      <a:pt x="7570" y="1661"/>
                    </a:lnTo>
                    <a:lnTo>
                      <a:pt x="6719" y="2360"/>
                    </a:lnTo>
                    <a:lnTo>
                      <a:pt x="5358" y="3673"/>
                    </a:lnTo>
                    <a:lnTo>
                      <a:pt x="3998" y="5246"/>
                    </a:lnTo>
                    <a:lnTo>
                      <a:pt x="2722" y="7083"/>
                    </a:lnTo>
                    <a:lnTo>
                      <a:pt x="2126" y="8132"/>
                    </a:lnTo>
                    <a:lnTo>
                      <a:pt x="1531" y="9095"/>
                    </a:lnTo>
                    <a:lnTo>
                      <a:pt x="680" y="11194"/>
                    </a:lnTo>
                    <a:lnTo>
                      <a:pt x="340" y="12243"/>
                    </a:lnTo>
                    <a:lnTo>
                      <a:pt x="85" y="13204"/>
                    </a:lnTo>
                    <a:lnTo>
                      <a:pt x="0" y="14254"/>
                    </a:lnTo>
                    <a:lnTo>
                      <a:pt x="0" y="15303"/>
                    </a:lnTo>
                    <a:lnTo>
                      <a:pt x="171" y="16266"/>
                    </a:lnTo>
                    <a:lnTo>
                      <a:pt x="426" y="17227"/>
                    </a:lnTo>
                    <a:lnTo>
                      <a:pt x="596" y="17665"/>
                    </a:lnTo>
                    <a:lnTo>
                      <a:pt x="851" y="18189"/>
                    </a:lnTo>
                    <a:lnTo>
                      <a:pt x="2212" y="19588"/>
                    </a:lnTo>
                    <a:lnTo>
                      <a:pt x="3063" y="20025"/>
                    </a:lnTo>
                    <a:lnTo>
                      <a:pt x="3912" y="20463"/>
                    </a:lnTo>
                    <a:lnTo>
                      <a:pt x="4847" y="20813"/>
                    </a:lnTo>
                    <a:lnTo>
                      <a:pt x="6719" y="21424"/>
                    </a:lnTo>
                    <a:lnTo>
                      <a:pt x="7653" y="21600"/>
                    </a:lnTo>
                    <a:lnTo>
                      <a:pt x="8590" y="21600"/>
                    </a:lnTo>
                    <a:lnTo>
                      <a:pt x="9610" y="21512"/>
                    </a:lnTo>
                    <a:lnTo>
                      <a:pt x="10545" y="21250"/>
                    </a:lnTo>
                    <a:lnTo>
                      <a:pt x="11480" y="20813"/>
                    </a:lnTo>
                    <a:lnTo>
                      <a:pt x="12331" y="20375"/>
                    </a:lnTo>
                    <a:lnTo>
                      <a:pt x="13181" y="19763"/>
                    </a:lnTo>
                    <a:lnTo>
                      <a:pt x="13863" y="19150"/>
                    </a:lnTo>
                    <a:lnTo>
                      <a:pt x="15307" y="17751"/>
                    </a:lnTo>
                    <a:lnTo>
                      <a:pt x="16838" y="16002"/>
                    </a:lnTo>
                    <a:lnTo>
                      <a:pt x="18370" y="13992"/>
                    </a:lnTo>
                    <a:lnTo>
                      <a:pt x="19134" y="12942"/>
                    </a:lnTo>
                    <a:lnTo>
                      <a:pt x="19814" y="11805"/>
                    </a:lnTo>
                    <a:lnTo>
                      <a:pt x="20410" y="10668"/>
                    </a:lnTo>
                    <a:lnTo>
                      <a:pt x="20920" y="9531"/>
                    </a:lnTo>
                    <a:lnTo>
                      <a:pt x="21260" y="8396"/>
                    </a:lnTo>
                    <a:lnTo>
                      <a:pt x="21515" y="7259"/>
                    </a:lnTo>
                    <a:lnTo>
                      <a:pt x="21600" y="6121"/>
                    </a:lnTo>
                    <a:lnTo>
                      <a:pt x="21600" y="5072"/>
                    </a:lnTo>
                    <a:lnTo>
                      <a:pt x="21431" y="4547"/>
                    </a:lnTo>
                    <a:lnTo>
                      <a:pt x="21345" y="4023"/>
                    </a:lnTo>
                    <a:lnTo>
                      <a:pt x="21091" y="3498"/>
                    </a:lnTo>
                    <a:lnTo>
                      <a:pt x="20834" y="3061"/>
                    </a:lnTo>
                    <a:lnTo>
                      <a:pt x="20240" y="2186"/>
                    </a:lnTo>
                    <a:lnTo>
                      <a:pt x="19474" y="1575"/>
                    </a:lnTo>
                    <a:lnTo>
                      <a:pt x="18710" y="961"/>
                    </a:lnTo>
                    <a:lnTo>
                      <a:pt x="17773" y="612"/>
                    </a:lnTo>
                    <a:lnTo>
                      <a:pt x="16838" y="262"/>
                    </a:lnTo>
                    <a:lnTo>
                      <a:pt x="15818" y="88"/>
                    </a:lnTo>
                    <a:lnTo>
                      <a:pt x="14883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72" name="Shape 72"/>
              <p:cNvSpPr/>
              <p:nvPr/>
            </p:nvSpPr>
            <p:spPr>
              <a:xfrm rot="20354952">
                <a:off x="83357" y="85972"/>
                <a:ext cx="363921" cy="5371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16" h="19819" extrusionOk="0">
                    <a:moveTo>
                      <a:pt x="20522" y="8246"/>
                    </a:moveTo>
                    <a:cubicBezTo>
                      <a:pt x="19887" y="5825"/>
                      <a:pt x="21093" y="2599"/>
                      <a:pt x="18872" y="582"/>
                    </a:cubicBezTo>
                    <a:cubicBezTo>
                      <a:pt x="14717" y="-709"/>
                      <a:pt x="9579" y="501"/>
                      <a:pt x="5170" y="844"/>
                    </a:cubicBezTo>
                    <a:cubicBezTo>
                      <a:pt x="3838" y="1146"/>
                      <a:pt x="1903" y="1025"/>
                      <a:pt x="888" y="1651"/>
                    </a:cubicBezTo>
                    <a:cubicBezTo>
                      <a:pt x="857" y="1994"/>
                      <a:pt x="286" y="1994"/>
                      <a:pt x="0" y="2316"/>
                    </a:cubicBezTo>
                    <a:cubicBezTo>
                      <a:pt x="983" y="7298"/>
                      <a:pt x="381" y="12360"/>
                      <a:pt x="698" y="17382"/>
                    </a:cubicBezTo>
                    <a:cubicBezTo>
                      <a:pt x="-317" y="20891"/>
                      <a:pt x="8120" y="19560"/>
                      <a:pt x="11355" y="19620"/>
                    </a:cubicBezTo>
                    <a:cubicBezTo>
                      <a:pt x="13512" y="18814"/>
                      <a:pt x="21283" y="19963"/>
                      <a:pt x="21093" y="18128"/>
                    </a:cubicBezTo>
                    <a:cubicBezTo>
                      <a:pt x="21220" y="14841"/>
                      <a:pt x="20807" y="11533"/>
                      <a:pt x="20522" y="8246"/>
                    </a:cubicBezTo>
                    <a:close/>
                    <a:moveTo>
                      <a:pt x="17635" y="18390"/>
                    </a:moveTo>
                    <a:cubicBezTo>
                      <a:pt x="14432" y="18330"/>
                      <a:pt x="3045" y="20246"/>
                      <a:pt x="1935" y="18289"/>
                    </a:cubicBezTo>
                    <a:cubicBezTo>
                      <a:pt x="7168" y="18390"/>
                      <a:pt x="12402" y="18188"/>
                      <a:pt x="17635" y="18249"/>
                    </a:cubicBezTo>
                    <a:cubicBezTo>
                      <a:pt x="17635" y="18289"/>
                      <a:pt x="17635" y="18330"/>
                      <a:pt x="17635" y="18390"/>
                    </a:cubicBezTo>
                    <a:close/>
                    <a:moveTo>
                      <a:pt x="18048" y="17402"/>
                    </a:moveTo>
                    <a:cubicBezTo>
                      <a:pt x="12592" y="17644"/>
                      <a:pt x="7200" y="17846"/>
                      <a:pt x="1776" y="17503"/>
                    </a:cubicBezTo>
                    <a:cubicBezTo>
                      <a:pt x="1967" y="12481"/>
                      <a:pt x="1650" y="7520"/>
                      <a:pt x="1364" y="2518"/>
                    </a:cubicBezTo>
                    <a:cubicBezTo>
                      <a:pt x="5614" y="884"/>
                      <a:pt x="11577" y="824"/>
                      <a:pt x="16462" y="824"/>
                    </a:cubicBezTo>
                    <a:cubicBezTo>
                      <a:pt x="18460" y="6269"/>
                      <a:pt x="18270" y="11856"/>
                      <a:pt x="18048" y="17402"/>
                    </a:cubicBezTo>
                    <a:close/>
                    <a:moveTo>
                      <a:pt x="18841" y="4494"/>
                    </a:moveTo>
                    <a:cubicBezTo>
                      <a:pt x="17984" y="3506"/>
                      <a:pt x="18206" y="2417"/>
                      <a:pt x="17826" y="1328"/>
                    </a:cubicBezTo>
                    <a:cubicBezTo>
                      <a:pt x="19031" y="420"/>
                      <a:pt x="19031" y="3869"/>
                      <a:pt x="18841" y="4494"/>
                    </a:cubicBezTo>
                    <a:close/>
                    <a:moveTo>
                      <a:pt x="19856" y="17301"/>
                    </a:moveTo>
                    <a:cubicBezTo>
                      <a:pt x="18619" y="15809"/>
                      <a:pt x="19697" y="13691"/>
                      <a:pt x="19348" y="11957"/>
                    </a:cubicBezTo>
                    <a:cubicBezTo>
                      <a:pt x="20078" y="11775"/>
                      <a:pt x="20109" y="16857"/>
                      <a:pt x="19856" y="17301"/>
                    </a:cubicBezTo>
                    <a:close/>
                    <a:moveTo>
                      <a:pt x="15130" y="5805"/>
                    </a:moveTo>
                    <a:cubicBezTo>
                      <a:pt x="15669" y="5825"/>
                      <a:pt x="16557" y="5523"/>
                      <a:pt x="16018" y="5160"/>
                    </a:cubicBezTo>
                    <a:cubicBezTo>
                      <a:pt x="14844" y="4394"/>
                      <a:pt x="15479" y="3304"/>
                      <a:pt x="15003" y="2377"/>
                    </a:cubicBezTo>
                    <a:cubicBezTo>
                      <a:pt x="15352" y="1126"/>
                      <a:pt x="4504" y="2437"/>
                      <a:pt x="2982" y="2599"/>
                    </a:cubicBezTo>
                    <a:cubicBezTo>
                      <a:pt x="2411" y="3809"/>
                      <a:pt x="3870" y="4857"/>
                      <a:pt x="3140" y="6188"/>
                    </a:cubicBezTo>
                    <a:cubicBezTo>
                      <a:pt x="7422" y="6572"/>
                      <a:pt x="10562" y="5624"/>
                      <a:pt x="15130" y="5805"/>
                    </a:cubicBezTo>
                    <a:close/>
                    <a:moveTo>
                      <a:pt x="14115" y="2639"/>
                    </a:moveTo>
                    <a:cubicBezTo>
                      <a:pt x="14590" y="3345"/>
                      <a:pt x="14368" y="4051"/>
                      <a:pt x="14527" y="4736"/>
                    </a:cubicBezTo>
                    <a:cubicBezTo>
                      <a:pt x="11387" y="5483"/>
                      <a:pt x="7739" y="5483"/>
                      <a:pt x="4377" y="5543"/>
                    </a:cubicBezTo>
                    <a:cubicBezTo>
                      <a:pt x="3775" y="4817"/>
                      <a:pt x="4187" y="4071"/>
                      <a:pt x="3616" y="3304"/>
                    </a:cubicBezTo>
                    <a:cubicBezTo>
                      <a:pt x="7042" y="2740"/>
                      <a:pt x="10626" y="2599"/>
                      <a:pt x="14115" y="2639"/>
                    </a:cubicBezTo>
                    <a:close/>
                    <a:moveTo>
                      <a:pt x="13734" y="12178"/>
                    </a:moveTo>
                    <a:cubicBezTo>
                      <a:pt x="12878" y="13066"/>
                      <a:pt x="14051" y="14034"/>
                      <a:pt x="13417" y="15163"/>
                    </a:cubicBezTo>
                    <a:cubicBezTo>
                      <a:pt x="12212" y="14357"/>
                      <a:pt x="10784" y="15224"/>
                      <a:pt x="9484" y="14659"/>
                    </a:cubicBezTo>
                    <a:cubicBezTo>
                      <a:pt x="8754" y="14437"/>
                      <a:pt x="8152" y="14558"/>
                      <a:pt x="7644" y="14962"/>
                    </a:cubicBezTo>
                    <a:cubicBezTo>
                      <a:pt x="7961" y="16172"/>
                      <a:pt x="7835" y="16696"/>
                      <a:pt x="10213" y="16454"/>
                    </a:cubicBezTo>
                    <a:cubicBezTo>
                      <a:pt x="10404" y="16192"/>
                      <a:pt x="10626" y="15909"/>
                      <a:pt x="10911" y="15587"/>
                    </a:cubicBezTo>
                    <a:cubicBezTo>
                      <a:pt x="11165" y="15930"/>
                      <a:pt x="11355" y="16212"/>
                      <a:pt x="11609" y="16555"/>
                    </a:cubicBezTo>
                    <a:cubicBezTo>
                      <a:pt x="12180" y="16434"/>
                      <a:pt x="12656" y="16313"/>
                      <a:pt x="13163" y="16212"/>
                    </a:cubicBezTo>
                    <a:cubicBezTo>
                      <a:pt x="14495" y="16716"/>
                      <a:pt x="14495" y="16716"/>
                      <a:pt x="16398" y="16192"/>
                    </a:cubicBezTo>
                    <a:cubicBezTo>
                      <a:pt x="16367" y="14881"/>
                      <a:pt x="17350" y="11109"/>
                      <a:pt x="13734" y="12178"/>
                    </a:cubicBezTo>
                    <a:close/>
                    <a:moveTo>
                      <a:pt x="9642" y="15909"/>
                    </a:moveTo>
                    <a:cubicBezTo>
                      <a:pt x="8881" y="15909"/>
                      <a:pt x="8691" y="15829"/>
                      <a:pt x="8659" y="15546"/>
                    </a:cubicBezTo>
                    <a:cubicBezTo>
                      <a:pt x="8818" y="14921"/>
                      <a:pt x="10182" y="15103"/>
                      <a:pt x="9642" y="15909"/>
                    </a:cubicBezTo>
                    <a:close/>
                    <a:moveTo>
                      <a:pt x="15447" y="15788"/>
                    </a:moveTo>
                    <a:cubicBezTo>
                      <a:pt x="15098" y="15829"/>
                      <a:pt x="14812" y="15849"/>
                      <a:pt x="14527" y="15869"/>
                    </a:cubicBezTo>
                    <a:cubicBezTo>
                      <a:pt x="13385" y="12057"/>
                      <a:pt x="16145" y="11352"/>
                      <a:pt x="15447" y="15788"/>
                    </a:cubicBezTo>
                    <a:close/>
                    <a:moveTo>
                      <a:pt x="14812" y="6673"/>
                    </a:moveTo>
                    <a:cubicBezTo>
                      <a:pt x="11672" y="6612"/>
                      <a:pt x="13385" y="9577"/>
                      <a:pt x="15954" y="8750"/>
                    </a:cubicBezTo>
                    <a:cubicBezTo>
                      <a:pt x="16811" y="8387"/>
                      <a:pt x="16620" y="6471"/>
                      <a:pt x="14812" y="6673"/>
                    </a:cubicBezTo>
                    <a:close/>
                    <a:moveTo>
                      <a:pt x="14876" y="8246"/>
                    </a:moveTo>
                    <a:cubicBezTo>
                      <a:pt x="14083" y="8286"/>
                      <a:pt x="13639" y="7318"/>
                      <a:pt x="14717" y="7278"/>
                    </a:cubicBezTo>
                    <a:cubicBezTo>
                      <a:pt x="15732" y="7157"/>
                      <a:pt x="15669" y="8246"/>
                      <a:pt x="14876" y="8246"/>
                    </a:cubicBezTo>
                    <a:close/>
                    <a:moveTo>
                      <a:pt x="12212" y="11412"/>
                    </a:moveTo>
                    <a:cubicBezTo>
                      <a:pt x="12212" y="10867"/>
                      <a:pt x="12243" y="10404"/>
                      <a:pt x="12212" y="9940"/>
                    </a:cubicBezTo>
                    <a:cubicBezTo>
                      <a:pt x="12148" y="9153"/>
                      <a:pt x="9896" y="9113"/>
                      <a:pt x="10087" y="10020"/>
                    </a:cubicBezTo>
                    <a:cubicBezTo>
                      <a:pt x="10182" y="10928"/>
                      <a:pt x="10372" y="11836"/>
                      <a:pt x="12212" y="11412"/>
                    </a:cubicBezTo>
                    <a:close/>
                    <a:moveTo>
                      <a:pt x="4472" y="9718"/>
                    </a:moveTo>
                    <a:cubicBezTo>
                      <a:pt x="4155" y="10363"/>
                      <a:pt x="4790" y="10948"/>
                      <a:pt x="4758" y="11614"/>
                    </a:cubicBezTo>
                    <a:cubicBezTo>
                      <a:pt x="8215" y="12259"/>
                      <a:pt x="7105" y="8770"/>
                      <a:pt x="4472" y="9718"/>
                    </a:cubicBezTo>
                    <a:close/>
                    <a:moveTo>
                      <a:pt x="5551" y="10222"/>
                    </a:moveTo>
                    <a:cubicBezTo>
                      <a:pt x="6153" y="10303"/>
                      <a:pt x="5868" y="10646"/>
                      <a:pt x="5931" y="10968"/>
                    </a:cubicBezTo>
                    <a:cubicBezTo>
                      <a:pt x="5265" y="10847"/>
                      <a:pt x="5043" y="10383"/>
                      <a:pt x="5551" y="10222"/>
                    </a:cubicBezTo>
                    <a:close/>
                    <a:moveTo>
                      <a:pt x="6820" y="14195"/>
                    </a:moveTo>
                    <a:cubicBezTo>
                      <a:pt x="7168" y="11916"/>
                      <a:pt x="3045" y="11594"/>
                      <a:pt x="4346" y="14215"/>
                    </a:cubicBezTo>
                    <a:cubicBezTo>
                      <a:pt x="5709" y="14639"/>
                      <a:pt x="5709" y="14639"/>
                      <a:pt x="6820" y="14195"/>
                    </a:cubicBezTo>
                    <a:close/>
                    <a:moveTo>
                      <a:pt x="5012" y="13368"/>
                    </a:moveTo>
                    <a:cubicBezTo>
                      <a:pt x="5234" y="12541"/>
                      <a:pt x="6756" y="13348"/>
                      <a:pt x="6027" y="13852"/>
                    </a:cubicBezTo>
                    <a:cubicBezTo>
                      <a:pt x="5456" y="14195"/>
                      <a:pt x="4948" y="13752"/>
                      <a:pt x="5012" y="13368"/>
                    </a:cubicBezTo>
                    <a:close/>
                    <a:moveTo>
                      <a:pt x="9769" y="14074"/>
                    </a:moveTo>
                    <a:cubicBezTo>
                      <a:pt x="10150" y="13973"/>
                      <a:pt x="10245" y="13731"/>
                      <a:pt x="10055" y="13288"/>
                    </a:cubicBezTo>
                    <a:cubicBezTo>
                      <a:pt x="9833" y="12320"/>
                      <a:pt x="8818" y="12320"/>
                      <a:pt x="7486" y="12461"/>
                    </a:cubicBezTo>
                    <a:cubicBezTo>
                      <a:pt x="7010" y="13409"/>
                      <a:pt x="8025" y="14659"/>
                      <a:pt x="9769" y="14074"/>
                    </a:cubicBezTo>
                    <a:close/>
                    <a:moveTo>
                      <a:pt x="8374" y="13288"/>
                    </a:moveTo>
                    <a:cubicBezTo>
                      <a:pt x="8596" y="12904"/>
                      <a:pt x="9389" y="12985"/>
                      <a:pt x="9389" y="13469"/>
                    </a:cubicBezTo>
                    <a:cubicBezTo>
                      <a:pt x="9103" y="13731"/>
                      <a:pt x="8279" y="13651"/>
                      <a:pt x="8374" y="13288"/>
                    </a:cubicBezTo>
                    <a:close/>
                    <a:moveTo>
                      <a:pt x="7676" y="9476"/>
                    </a:moveTo>
                    <a:cubicBezTo>
                      <a:pt x="7803" y="10283"/>
                      <a:pt x="7486" y="11170"/>
                      <a:pt x="8976" y="11694"/>
                    </a:cubicBezTo>
                    <a:cubicBezTo>
                      <a:pt x="10245" y="10847"/>
                      <a:pt x="10087" y="9032"/>
                      <a:pt x="7676" y="9476"/>
                    </a:cubicBezTo>
                    <a:close/>
                    <a:moveTo>
                      <a:pt x="14083" y="9315"/>
                    </a:moveTo>
                    <a:cubicBezTo>
                      <a:pt x="12656" y="9698"/>
                      <a:pt x="13734" y="11432"/>
                      <a:pt x="15193" y="11311"/>
                    </a:cubicBezTo>
                    <a:cubicBezTo>
                      <a:pt x="17033" y="10646"/>
                      <a:pt x="16050" y="9375"/>
                      <a:pt x="14083" y="9315"/>
                    </a:cubicBezTo>
                    <a:close/>
                    <a:moveTo>
                      <a:pt x="14781" y="10525"/>
                    </a:moveTo>
                    <a:cubicBezTo>
                      <a:pt x="14115" y="10504"/>
                      <a:pt x="14337" y="10081"/>
                      <a:pt x="14844" y="9899"/>
                    </a:cubicBezTo>
                    <a:cubicBezTo>
                      <a:pt x="15225" y="10202"/>
                      <a:pt x="15288" y="10383"/>
                      <a:pt x="14781" y="10525"/>
                    </a:cubicBezTo>
                    <a:close/>
                    <a:moveTo>
                      <a:pt x="6185" y="8972"/>
                    </a:moveTo>
                    <a:cubicBezTo>
                      <a:pt x="6883" y="7197"/>
                      <a:pt x="3933" y="6370"/>
                      <a:pt x="3965" y="8004"/>
                    </a:cubicBezTo>
                    <a:cubicBezTo>
                      <a:pt x="3965" y="8871"/>
                      <a:pt x="4821" y="9214"/>
                      <a:pt x="6185" y="8972"/>
                    </a:cubicBezTo>
                    <a:close/>
                    <a:moveTo>
                      <a:pt x="4916" y="7903"/>
                    </a:moveTo>
                    <a:cubicBezTo>
                      <a:pt x="4980" y="7943"/>
                      <a:pt x="5012" y="7983"/>
                      <a:pt x="5075" y="8024"/>
                    </a:cubicBezTo>
                    <a:cubicBezTo>
                      <a:pt x="5012" y="8064"/>
                      <a:pt x="4948" y="8084"/>
                      <a:pt x="4853" y="8125"/>
                    </a:cubicBezTo>
                    <a:cubicBezTo>
                      <a:pt x="4726" y="8024"/>
                      <a:pt x="4853" y="7963"/>
                      <a:pt x="4916" y="7903"/>
                    </a:cubicBezTo>
                    <a:close/>
                    <a:moveTo>
                      <a:pt x="4599" y="15708"/>
                    </a:moveTo>
                    <a:cubicBezTo>
                      <a:pt x="4250" y="16797"/>
                      <a:pt x="6534" y="17241"/>
                      <a:pt x="7010" y="16172"/>
                    </a:cubicBezTo>
                    <a:cubicBezTo>
                      <a:pt x="7866" y="14941"/>
                      <a:pt x="4599" y="14054"/>
                      <a:pt x="4599" y="15708"/>
                    </a:cubicBezTo>
                    <a:close/>
                    <a:moveTo>
                      <a:pt x="6027" y="16172"/>
                    </a:moveTo>
                    <a:cubicBezTo>
                      <a:pt x="5170" y="16232"/>
                      <a:pt x="5551" y="15486"/>
                      <a:pt x="6153" y="15345"/>
                    </a:cubicBezTo>
                    <a:cubicBezTo>
                      <a:pt x="6693" y="15567"/>
                      <a:pt x="6534" y="15990"/>
                      <a:pt x="6027" y="16172"/>
                    </a:cubicBezTo>
                    <a:close/>
                    <a:moveTo>
                      <a:pt x="10118" y="7499"/>
                    </a:moveTo>
                    <a:cubicBezTo>
                      <a:pt x="8945" y="9073"/>
                      <a:pt x="11546" y="9456"/>
                      <a:pt x="11958" y="8185"/>
                    </a:cubicBezTo>
                    <a:cubicBezTo>
                      <a:pt x="12243" y="7580"/>
                      <a:pt x="11704" y="6592"/>
                      <a:pt x="10562" y="6874"/>
                    </a:cubicBezTo>
                    <a:cubicBezTo>
                      <a:pt x="10340" y="7338"/>
                      <a:pt x="11609" y="7338"/>
                      <a:pt x="10911" y="7963"/>
                    </a:cubicBezTo>
                    <a:cubicBezTo>
                      <a:pt x="10689" y="7802"/>
                      <a:pt x="10499" y="7701"/>
                      <a:pt x="10118" y="7499"/>
                    </a:cubicBezTo>
                    <a:close/>
                    <a:moveTo>
                      <a:pt x="8437" y="8629"/>
                    </a:moveTo>
                    <a:cubicBezTo>
                      <a:pt x="10879" y="7499"/>
                      <a:pt x="6280" y="5583"/>
                      <a:pt x="7168" y="7903"/>
                    </a:cubicBezTo>
                    <a:cubicBezTo>
                      <a:pt x="6724" y="8488"/>
                      <a:pt x="7581" y="9173"/>
                      <a:pt x="8437" y="8629"/>
                    </a:cubicBezTo>
                    <a:close/>
                    <a:moveTo>
                      <a:pt x="8088" y="7721"/>
                    </a:moveTo>
                    <a:cubicBezTo>
                      <a:pt x="8057" y="7762"/>
                      <a:pt x="8057" y="7782"/>
                      <a:pt x="8025" y="7842"/>
                    </a:cubicBezTo>
                    <a:cubicBezTo>
                      <a:pt x="7961" y="7741"/>
                      <a:pt x="7930" y="7721"/>
                      <a:pt x="8088" y="7721"/>
                    </a:cubicBezTo>
                    <a:close/>
                    <a:moveTo>
                      <a:pt x="11894" y="14296"/>
                    </a:moveTo>
                    <a:cubicBezTo>
                      <a:pt x="13988" y="14034"/>
                      <a:pt x="12878" y="12340"/>
                      <a:pt x="11070" y="12299"/>
                    </a:cubicBezTo>
                    <a:cubicBezTo>
                      <a:pt x="10626" y="13005"/>
                      <a:pt x="10531" y="14236"/>
                      <a:pt x="11894" y="14296"/>
                    </a:cubicBezTo>
                    <a:close/>
                    <a:moveTo>
                      <a:pt x="12085" y="13207"/>
                    </a:moveTo>
                    <a:cubicBezTo>
                      <a:pt x="12180" y="13267"/>
                      <a:pt x="12275" y="13328"/>
                      <a:pt x="12434" y="13429"/>
                    </a:cubicBezTo>
                    <a:cubicBezTo>
                      <a:pt x="12243" y="13530"/>
                      <a:pt x="12085" y="13590"/>
                      <a:pt x="11958" y="13651"/>
                    </a:cubicBezTo>
                    <a:cubicBezTo>
                      <a:pt x="11768" y="13469"/>
                      <a:pt x="11768" y="13348"/>
                      <a:pt x="12085" y="13207"/>
                    </a:cubicBezTo>
                    <a:close/>
                    <a:moveTo>
                      <a:pt x="13607" y="3425"/>
                    </a:moveTo>
                    <a:cubicBezTo>
                      <a:pt x="13163" y="2639"/>
                      <a:pt x="11704" y="3143"/>
                      <a:pt x="11736" y="3829"/>
                    </a:cubicBezTo>
                    <a:cubicBezTo>
                      <a:pt x="11641" y="5120"/>
                      <a:pt x="14622" y="4535"/>
                      <a:pt x="13607" y="3425"/>
                    </a:cubicBezTo>
                    <a:close/>
                  </a:path>
                </a:pathLst>
              </a:custGeom>
              <a:solidFill>
                <a:srgbClr val="273F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grpSp>
          <p:nvGrpSpPr>
            <p:cNvPr id="76" name="Group 76"/>
            <p:cNvGrpSpPr/>
            <p:nvPr/>
          </p:nvGrpSpPr>
          <p:grpSpPr>
            <a:xfrm>
              <a:off x="372233" y="1529441"/>
              <a:ext cx="437029" cy="515683"/>
              <a:chOff x="0" y="0"/>
              <a:chExt cx="437028" cy="515682"/>
            </a:xfrm>
          </p:grpSpPr>
          <p:sp>
            <p:nvSpPr>
              <p:cNvPr id="74" name="Shape 74"/>
              <p:cNvSpPr/>
              <p:nvPr/>
            </p:nvSpPr>
            <p:spPr>
              <a:xfrm>
                <a:off x="0" y="35337"/>
                <a:ext cx="288827" cy="2924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403" y="0"/>
                    </a:moveTo>
                    <a:lnTo>
                      <a:pt x="10306" y="108"/>
                    </a:lnTo>
                    <a:lnTo>
                      <a:pt x="9265" y="324"/>
                    </a:lnTo>
                    <a:lnTo>
                      <a:pt x="8278" y="650"/>
                    </a:lnTo>
                    <a:lnTo>
                      <a:pt x="7292" y="1028"/>
                    </a:lnTo>
                    <a:lnTo>
                      <a:pt x="6305" y="1461"/>
                    </a:lnTo>
                    <a:lnTo>
                      <a:pt x="5372" y="2003"/>
                    </a:lnTo>
                    <a:lnTo>
                      <a:pt x="4550" y="2598"/>
                    </a:lnTo>
                    <a:lnTo>
                      <a:pt x="3728" y="3248"/>
                    </a:lnTo>
                    <a:lnTo>
                      <a:pt x="2961" y="3952"/>
                    </a:lnTo>
                    <a:lnTo>
                      <a:pt x="2303" y="4764"/>
                    </a:lnTo>
                    <a:lnTo>
                      <a:pt x="1700" y="5576"/>
                    </a:lnTo>
                    <a:lnTo>
                      <a:pt x="1151" y="6442"/>
                    </a:lnTo>
                    <a:lnTo>
                      <a:pt x="713" y="7363"/>
                    </a:lnTo>
                    <a:lnTo>
                      <a:pt x="383" y="8337"/>
                    </a:lnTo>
                    <a:lnTo>
                      <a:pt x="164" y="9312"/>
                    </a:lnTo>
                    <a:lnTo>
                      <a:pt x="0" y="10340"/>
                    </a:lnTo>
                    <a:lnTo>
                      <a:pt x="0" y="11422"/>
                    </a:lnTo>
                    <a:lnTo>
                      <a:pt x="164" y="12505"/>
                    </a:lnTo>
                    <a:lnTo>
                      <a:pt x="383" y="13588"/>
                    </a:lnTo>
                    <a:lnTo>
                      <a:pt x="713" y="14562"/>
                    </a:lnTo>
                    <a:lnTo>
                      <a:pt x="1206" y="15537"/>
                    </a:lnTo>
                    <a:lnTo>
                      <a:pt x="1754" y="16457"/>
                    </a:lnTo>
                    <a:lnTo>
                      <a:pt x="2358" y="17269"/>
                    </a:lnTo>
                    <a:lnTo>
                      <a:pt x="3070" y="18081"/>
                    </a:lnTo>
                    <a:lnTo>
                      <a:pt x="3893" y="18785"/>
                    </a:lnTo>
                    <a:lnTo>
                      <a:pt x="4715" y="19435"/>
                    </a:lnTo>
                    <a:lnTo>
                      <a:pt x="5647" y="20030"/>
                    </a:lnTo>
                    <a:lnTo>
                      <a:pt x="6579" y="20517"/>
                    </a:lnTo>
                    <a:lnTo>
                      <a:pt x="7620" y="20896"/>
                    </a:lnTo>
                    <a:lnTo>
                      <a:pt x="8607" y="21221"/>
                    </a:lnTo>
                    <a:lnTo>
                      <a:pt x="9649" y="21438"/>
                    </a:lnTo>
                    <a:lnTo>
                      <a:pt x="10745" y="21546"/>
                    </a:lnTo>
                    <a:lnTo>
                      <a:pt x="11787" y="21600"/>
                    </a:lnTo>
                    <a:lnTo>
                      <a:pt x="12883" y="21492"/>
                    </a:lnTo>
                    <a:lnTo>
                      <a:pt x="13980" y="21276"/>
                    </a:lnTo>
                    <a:lnTo>
                      <a:pt x="15021" y="20896"/>
                    </a:lnTo>
                    <a:lnTo>
                      <a:pt x="16008" y="20463"/>
                    </a:lnTo>
                    <a:lnTo>
                      <a:pt x="16940" y="19922"/>
                    </a:lnTo>
                    <a:lnTo>
                      <a:pt x="17817" y="19273"/>
                    </a:lnTo>
                    <a:lnTo>
                      <a:pt x="18639" y="18569"/>
                    </a:lnTo>
                    <a:lnTo>
                      <a:pt x="19352" y="17810"/>
                    </a:lnTo>
                    <a:lnTo>
                      <a:pt x="19955" y="16944"/>
                    </a:lnTo>
                    <a:lnTo>
                      <a:pt x="20504" y="16024"/>
                    </a:lnTo>
                    <a:lnTo>
                      <a:pt x="20942" y="15104"/>
                    </a:lnTo>
                    <a:lnTo>
                      <a:pt x="21271" y="14075"/>
                    </a:lnTo>
                    <a:lnTo>
                      <a:pt x="21490" y="13047"/>
                    </a:lnTo>
                    <a:lnTo>
                      <a:pt x="21600" y="11964"/>
                    </a:lnTo>
                    <a:lnTo>
                      <a:pt x="21600" y="10935"/>
                    </a:lnTo>
                    <a:lnTo>
                      <a:pt x="21545" y="10394"/>
                    </a:lnTo>
                    <a:lnTo>
                      <a:pt x="21435" y="9852"/>
                    </a:lnTo>
                    <a:lnTo>
                      <a:pt x="21271" y="9312"/>
                    </a:lnTo>
                    <a:lnTo>
                      <a:pt x="21106" y="8770"/>
                    </a:lnTo>
                    <a:lnTo>
                      <a:pt x="21106" y="8175"/>
                    </a:lnTo>
                    <a:lnTo>
                      <a:pt x="21051" y="7633"/>
                    </a:lnTo>
                    <a:lnTo>
                      <a:pt x="20942" y="7146"/>
                    </a:lnTo>
                    <a:lnTo>
                      <a:pt x="20832" y="6604"/>
                    </a:lnTo>
                    <a:lnTo>
                      <a:pt x="20504" y="5630"/>
                    </a:lnTo>
                    <a:lnTo>
                      <a:pt x="20010" y="4710"/>
                    </a:lnTo>
                    <a:lnTo>
                      <a:pt x="19461" y="3843"/>
                    </a:lnTo>
                    <a:lnTo>
                      <a:pt x="18804" y="3086"/>
                    </a:lnTo>
                    <a:lnTo>
                      <a:pt x="18091" y="2382"/>
                    </a:lnTo>
                    <a:lnTo>
                      <a:pt x="17269" y="1787"/>
                    </a:lnTo>
                    <a:lnTo>
                      <a:pt x="16392" y="1245"/>
                    </a:lnTo>
                    <a:lnTo>
                      <a:pt x="15460" y="757"/>
                    </a:lnTo>
                    <a:lnTo>
                      <a:pt x="14473" y="433"/>
                    </a:lnTo>
                    <a:lnTo>
                      <a:pt x="13486" y="162"/>
                    </a:lnTo>
                    <a:lnTo>
                      <a:pt x="12445" y="54"/>
                    </a:lnTo>
                    <a:lnTo>
                      <a:pt x="1140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75" name="Shape 75"/>
              <p:cNvSpPr/>
              <p:nvPr/>
            </p:nvSpPr>
            <p:spPr>
              <a:xfrm>
                <a:off x="26864" y="0"/>
                <a:ext cx="410165" cy="5156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159" h="17790" extrusionOk="0">
                    <a:moveTo>
                      <a:pt x="11187" y="9954"/>
                    </a:moveTo>
                    <a:cubicBezTo>
                      <a:pt x="15669" y="3993"/>
                      <a:pt x="7950" y="-3487"/>
                      <a:pt x="1944" y="1796"/>
                    </a:cubicBezTo>
                    <a:cubicBezTo>
                      <a:pt x="-2850" y="6012"/>
                      <a:pt x="1996" y="13008"/>
                      <a:pt x="8088" y="11586"/>
                    </a:cubicBezTo>
                    <a:cubicBezTo>
                      <a:pt x="9612" y="13589"/>
                      <a:pt x="10927" y="15706"/>
                      <a:pt x="12346" y="17790"/>
                    </a:cubicBezTo>
                    <a:cubicBezTo>
                      <a:pt x="18750" y="17693"/>
                      <a:pt x="12381" y="12297"/>
                      <a:pt x="11187" y="9954"/>
                    </a:cubicBezTo>
                    <a:close/>
                    <a:moveTo>
                      <a:pt x="906" y="4235"/>
                    </a:moveTo>
                    <a:cubicBezTo>
                      <a:pt x="3294" y="-1225"/>
                      <a:pt x="12260" y="-288"/>
                      <a:pt x="11913" y="6077"/>
                    </a:cubicBezTo>
                    <a:cubicBezTo>
                      <a:pt x="11654" y="14074"/>
                      <a:pt x="-1569" y="11958"/>
                      <a:pt x="906" y="4235"/>
                    </a:cubicBezTo>
                    <a:close/>
                    <a:moveTo>
                      <a:pt x="12017" y="16061"/>
                    </a:moveTo>
                    <a:cubicBezTo>
                      <a:pt x="11013" y="14478"/>
                      <a:pt x="9577" y="13008"/>
                      <a:pt x="8885" y="11295"/>
                    </a:cubicBezTo>
                    <a:cubicBezTo>
                      <a:pt x="9421" y="11021"/>
                      <a:pt x="9975" y="10746"/>
                      <a:pt x="10615" y="10439"/>
                    </a:cubicBezTo>
                    <a:cubicBezTo>
                      <a:pt x="11706" y="11909"/>
                      <a:pt x="16085" y="15787"/>
                      <a:pt x="12017" y="16061"/>
                    </a:cubicBezTo>
                    <a:close/>
                    <a:moveTo>
                      <a:pt x="12537" y="16821"/>
                    </a:moveTo>
                    <a:cubicBezTo>
                      <a:pt x="13108" y="16481"/>
                      <a:pt x="13696" y="16142"/>
                      <a:pt x="14267" y="15787"/>
                    </a:cubicBezTo>
                    <a:cubicBezTo>
                      <a:pt x="15254" y="16465"/>
                      <a:pt x="12658" y="18113"/>
                      <a:pt x="12537" y="16821"/>
                    </a:cubicBezTo>
                    <a:close/>
                    <a:moveTo>
                      <a:pt x="6358" y="1634"/>
                    </a:moveTo>
                    <a:cubicBezTo>
                      <a:pt x="-756" y="2329"/>
                      <a:pt x="1183" y="11441"/>
                      <a:pt x="7760" y="10003"/>
                    </a:cubicBezTo>
                    <a:cubicBezTo>
                      <a:pt x="12952" y="8226"/>
                      <a:pt x="11810" y="2038"/>
                      <a:pt x="6358" y="1634"/>
                    </a:cubicBezTo>
                    <a:close/>
                    <a:moveTo>
                      <a:pt x="6617" y="9664"/>
                    </a:moveTo>
                    <a:cubicBezTo>
                      <a:pt x="715" y="9551"/>
                      <a:pt x="1494" y="1376"/>
                      <a:pt x="7206" y="2474"/>
                    </a:cubicBezTo>
                    <a:cubicBezTo>
                      <a:pt x="12242" y="2830"/>
                      <a:pt x="10979" y="9244"/>
                      <a:pt x="6617" y="9664"/>
                    </a:cubicBezTo>
                    <a:close/>
                    <a:moveTo>
                      <a:pt x="6150" y="3977"/>
                    </a:moveTo>
                    <a:cubicBezTo>
                      <a:pt x="6894" y="3718"/>
                      <a:pt x="7396" y="4235"/>
                      <a:pt x="8106" y="4235"/>
                    </a:cubicBezTo>
                    <a:cubicBezTo>
                      <a:pt x="8417" y="3056"/>
                      <a:pt x="4627" y="3056"/>
                      <a:pt x="6150" y="3977"/>
                    </a:cubicBezTo>
                    <a:close/>
                  </a:path>
                </a:pathLst>
              </a:custGeom>
              <a:solidFill>
                <a:srgbClr val="273F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77" name="Shape 77"/>
            <p:cNvSpPr/>
            <p:nvPr/>
          </p:nvSpPr>
          <p:spPr>
            <a:xfrm>
              <a:off x="2774287" y="4267415"/>
              <a:ext cx="455683" cy="432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67" h="15937" extrusionOk="0">
                  <a:moveTo>
                    <a:pt x="8744" y="0"/>
                  </a:moveTo>
                  <a:cubicBezTo>
                    <a:pt x="3948" y="-40"/>
                    <a:pt x="-516" y="5229"/>
                    <a:pt x="49" y="10137"/>
                  </a:cubicBezTo>
                  <a:cubicBezTo>
                    <a:pt x="1199" y="13355"/>
                    <a:pt x="4377" y="16572"/>
                    <a:pt x="7944" y="15828"/>
                  </a:cubicBezTo>
                  <a:cubicBezTo>
                    <a:pt x="18198" y="15225"/>
                    <a:pt x="19563" y="744"/>
                    <a:pt x="8744" y="0"/>
                  </a:cubicBezTo>
                  <a:close/>
                  <a:moveTo>
                    <a:pt x="614" y="8849"/>
                  </a:moveTo>
                  <a:cubicBezTo>
                    <a:pt x="1686" y="-744"/>
                    <a:pt x="14787" y="-3117"/>
                    <a:pt x="15664" y="7603"/>
                  </a:cubicBezTo>
                  <a:cubicBezTo>
                    <a:pt x="15313" y="16492"/>
                    <a:pt x="1472" y="18483"/>
                    <a:pt x="614" y="8849"/>
                  </a:cubicBezTo>
                  <a:close/>
                  <a:moveTo>
                    <a:pt x="12915" y="3118"/>
                  </a:moveTo>
                  <a:cubicBezTo>
                    <a:pt x="11707" y="2253"/>
                    <a:pt x="10712" y="584"/>
                    <a:pt x="9075" y="805"/>
                  </a:cubicBezTo>
                  <a:cubicBezTo>
                    <a:pt x="1647" y="1167"/>
                    <a:pt x="-2037" y="12791"/>
                    <a:pt x="6638" y="14521"/>
                  </a:cubicBezTo>
                  <a:cubicBezTo>
                    <a:pt x="12155" y="15627"/>
                    <a:pt x="18764" y="6939"/>
                    <a:pt x="12915" y="3118"/>
                  </a:cubicBezTo>
                  <a:close/>
                  <a:moveTo>
                    <a:pt x="13773" y="9272"/>
                  </a:moveTo>
                  <a:cubicBezTo>
                    <a:pt x="13773" y="10197"/>
                    <a:pt x="13149" y="10780"/>
                    <a:pt x="12681" y="11464"/>
                  </a:cubicBezTo>
                  <a:cubicBezTo>
                    <a:pt x="12408" y="11363"/>
                    <a:pt x="12175" y="11283"/>
                    <a:pt x="11843" y="11182"/>
                  </a:cubicBezTo>
                  <a:cubicBezTo>
                    <a:pt x="11882" y="11504"/>
                    <a:pt x="11902" y="11766"/>
                    <a:pt x="11941" y="12067"/>
                  </a:cubicBezTo>
                  <a:cubicBezTo>
                    <a:pt x="11570" y="12329"/>
                    <a:pt x="11161" y="12610"/>
                    <a:pt x="10868" y="12832"/>
                  </a:cubicBezTo>
                  <a:cubicBezTo>
                    <a:pt x="10381" y="12872"/>
                    <a:pt x="10362" y="12268"/>
                    <a:pt x="9874" y="12389"/>
                  </a:cubicBezTo>
                  <a:cubicBezTo>
                    <a:pt x="9972" y="13536"/>
                    <a:pt x="8958" y="13998"/>
                    <a:pt x="7652" y="13837"/>
                  </a:cubicBezTo>
                  <a:cubicBezTo>
                    <a:pt x="7730" y="12429"/>
                    <a:pt x="6775" y="12208"/>
                    <a:pt x="6775" y="13777"/>
                  </a:cubicBezTo>
                  <a:cubicBezTo>
                    <a:pt x="5663" y="13918"/>
                    <a:pt x="4104" y="13395"/>
                    <a:pt x="4026" y="12168"/>
                  </a:cubicBezTo>
                  <a:cubicBezTo>
                    <a:pt x="3792" y="11846"/>
                    <a:pt x="3207" y="12067"/>
                    <a:pt x="3090" y="11524"/>
                  </a:cubicBezTo>
                  <a:cubicBezTo>
                    <a:pt x="3889" y="10861"/>
                    <a:pt x="3266" y="10780"/>
                    <a:pt x="2583" y="10680"/>
                  </a:cubicBezTo>
                  <a:cubicBezTo>
                    <a:pt x="2193" y="9815"/>
                    <a:pt x="1940" y="8970"/>
                    <a:pt x="2310" y="8025"/>
                  </a:cubicBezTo>
                  <a:cubicBezTo>
                    <a:pt x="3675" y="8085"/>
                    <a:pt x="4299" y="7542"/>
                    <a:pt x="2564" y="7220"/>
                  </a:cubicBezTo>
                  <a:cubicBezTo>
                    <a:pt x="2583" y="6235"/>
                    <a:pt x="2934" y="5451"/>
                    <a:pt x="3538" y="4787"/>
                  </a:cubicBezTo>
                  <a:cubicBezTo>
                    <a:pt x="4201" y="4767"/>
                    <a:pt x="4611" y="5008"/>
                    <a:pt x="4182" y="4043"/>
                  </a:cubicBezTo>
                  <a:cubicBezTo>
                    <a:pt x="5351" y="1750"/>
                    <a:pt x="6365" y="4103"/>
                    <a:pt x="6307" y="2394"/>
                  </a:cubicBezTo>
                  <a:cubicBezTo>
                    <a:pt x="7067" y="1529"/>
                    <a:pt x="8081" y="1589"/>
                    <a:pt x="9133" y="1589"/>
                  </a:cubicBezTo>
                  <a:cubicBezTo>
                    <a:pt x="9075" y="2112"/>
                    <a:pt x="9484" y="3419"/>
                    <a:pt x="9933" y="2494"/>
                  </a:cubicBezTo>
                  <a:cubicBezTo>
                    <a:pt x="9816" y="543"/>
                    <a:pt x="11746" y="2776"/>
                    <a:pt x="12272" y="3299"/>
                  </a:cubicBezTo>
                  <a:cubicBezTo>
                    <a:pt x="12116" y="3741"/>
                    <a:pt x="11824" y="3962"/>
                    <a:pt x="12272" y="4284"/>
                  </a:cubicBezTo>
                  <a:cubicBezTo>
                    <a:pt x="12564" y="4163"/>
                    <a:pt x="12818" y="4063"/>
                    <a:pt x="13110" y="3942"/>
                  </a:cubicBezTo>
                  <a:cubicBezTo>
                    <a:pt x="13520" y="4385"/>
                    <a:pt x="13851" y="4847"/>
                    <a:pt x="14182" y="5350"/>
                  </a:cubicBezTo>
                  <a:cubicBezTo>
                    <a:pt x="13871" y="5551"/>
                    <a:pt x="13637" y="5692"/>
                    <a:pt x="13403" y="5833"/>
                  </a:cubicBezTo>
                  <a:cubicBezTo>
                    <a:pt x="13637" y="6315"/>
                    <a:pt x="14105" y="6034"/>
                    <a:pt x="14455" y="6315"/>
                  </a:cubicBezTo>
                  <a:cubicBezTo>
                    <a:pt x="14611" y="7603"/>
                    <a:pt x="14338" y="8930"/>
                    <a:pt x="12798" y="8447"/>
                  </a:cubicBezTo>
                  <a:cubicBezTo>
                    <a:pt x="11941" y="9051"/>
                    <a:pt x="13344" y="9131"/>
                    <a:pt x="13773" y="9272"/>
                  </a:cubicBezTo>
                  <a:close/>
                  <a:moveTo>
                    <a:pt x="9348" y="7060"/>
                  </a:moveTo>
                  <a:cubicBezTo>
                    <a:pt x="9835" y="1770"/>
                    <a:pt x="8841" y="3319"/>
                    <a:pt x="7730" y="7140"/>
                  </a:cubicBezTo>
                  <a:cubicBezTo>
                    <a:pt x="7379" y="7965"/>
                    <a:pt x="7925" y="8910"/>
                    <a:pt x="8841" y="8568"/>
                  </a:cubicBezTo>
                  <a:cubicBezTo>
                    <a:pt x="9777" y="8246"/>
                    <a:pt x="10557" y="7582"/>
                    <a:pt x="11512" y="7361"/>
                  </a:cubicBezTo>
                  <a:cubicBezTo>
                    <a:pt x="11765" y="7321"/>
                    <a:pt x="11863" y="7080"/>
                    <a:pt x="11804" y="6818"/>
                  </a:cubicBezTo>
                  <a:cubicBezTo>
                    <a:pt x="11375" y="5893"/>
                    <a:pt x="10108" y="6999"/>
                    <a:pt x="9348" y="7060"/>
                  </a:cubicBezTo>
                  <a:close/>
                  <a:moveTo>
                    <a:pt x="8412" y="7261"/>
                  </a:moveTo>
                  <a:cubicBezTo>
                    <a:pt x="8412" y="6959"/>
                    <a:pt x="8412" y="6637"/>
                    <a:pt x="8685" y="6396"/>
                  </a:cubicBezTo>
                  <a:cubicBezTo>
                    <a:pt x="8666" y="6979"/>
                    <a:pt x="8666" y="6999"/>
                    <a:pt x="8412" y="7261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78" name="Shape 78"/>
            <p:cNvSpPr/>
            <p:nvPr/>
          </p:nvSpPr>
          <p:spPr>
            <a:xfrm>
              <a:off x="1018899" y="1238390"/>
              <a:ext cx="175647" cy="373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20" h="19886" extrusionOk="0">
                  <a:moveTo>
                    <a:pt x="2223" y="10411"/>
                  </a:moveTo>
                  <a:cubicBezTo>
                    <a:pt x="-65" y="10342"/>
                    <a:pt x="-567" y="9839"/>
                    <a:pt x="624" y="8885"/>
                  </a:cubicBezTo>
                  <a:cubicBezTo>
                    <a:pt x="1972" y="7445"/>
                    <a:pt x="2286" y="5779"/>
                    <a:pt x="3289" y="4270"/>
                  </a:cubicBezTo>
                  <a:cubicBezTo>
                    <a:pt x="4386" y="2725"/>
                    <a:pt x="4700" y="418"/>
                    <a:pt x="8274" y="88"/>
                  </a:cubicBezTo>
                  <a:cubicBezTo>
                    <a:pt x="10938" y="-155"/>
                    <a:pt x="14261" y="71"/>
                    <a:pt x="16205" y="1164"/>
                  </a:cubicBezTo>
                  <a:cubicBezTo>
                    <a:pt x="18431" y="4218"/>
                    <a:pt x="14857" y="7653"/>
                    <a:pt x="13634" y="10672"/>
                  </a:cubicBezTo>
                  <a:cubicBezTo>
                    <a:pt x="12004" y="13656"/>
                    <a:pt x="11503" y="17577"/>
                    <a:pt x="7176" y="19728"/>
                  </a:cubicBezTo>
                  <a:cubicBezTo>
                    <a:pt x="-3169" y="20925"/>
                    <a:pt x="2913" y="15026"/>
                    <a:pt x="3697" y="12059"/>
                  </a:cubicBezTo>
                  <a:cubicBezTo>
                    <a:pt x="4763" y="10411"/>
                    <a:pt x="5797" y="4755"/>
                    <a:pt x="8681" y="4374"/>
                  </a:cubicBezTo>
                  <a:cubicBezTo>
                    <a:pt x="10123" y="4183"/>
                    <a:pt x="11565" y="4304"/>
                    <a:pt x="11377" y="5311"/>
                  </a:cubicBezTo>
                  <a:cubicBezTo>
                    <a:pt x="11879" y="6057"/>
                    <a:pt x="6393" y="18982"/>
                    <a:pt x="6581" y="13760"/>
                  </a:cubicBezTo>
                  <a:cubicBezTo>
                    <a:pt x="7427" y="11383"/>
                    <a:pt x="9089" y="9023"/>
                    <a:pt x="8963" y="6577"/>
                  </a:cubicBezTo>
                  <a:cubicBezTo>
                    <a:pt x="6455" y="8364"/>
                    <a:pt x="6800" y="10914"/>
                    <a:pt x="5390" y="13014"/>
                  </a:cubicBezTo>
                  <a:cubicBezTo>
                    <a:pt x="5233" y="14506"/>
                    <a:pt x="969" y="18739"/>
                    <a:pt x="5734" y="18687"/>
                  </a:cubicBezTo>
                  <a:cubicBezTo>
                    <a:pt x="10311" y="18080"/>
                    <a:pt x="11409" y="9145"/>
                    <a:pt x="13352" y="6560"/>
                  </a:cubicBezTo>
                  <a:cubicBezTo>
                    <a:pt x="13634" y="5120"/>
                    <a:pt x="14732" y="3003"/>
                    <a:pt x="12475" y="1945"/>
                  </a:cubicBezTo>
                  <a:cubicBezTo>
                    <a:pt x="10531" y="1233"/>
                    <a:pt x="8524" y="1442"/>
                    <a:pt x="7114" y="2500"/>
                  </a:cubicBezTo>
                  <a:cubicBezTo>
                    <a:pt x="4700" y="4946"/>
                    <a:pt x="4230" y="7861"/>
                    <a:pt x="2223" y="10411"/>
                  </a:cubicBezTo>
                  <a:close/>
                  <a:moveTo>
                    <a:pt x="14857" y="5415"/>
                  </a:moveTo>
                  <a:cubicBezTo>
                    <a:pt x="15892" y="4842"/>
                    <a:pt x="15296" y="3784"/>
                    <a:pt x="15547" y="3020"/>
                  </a:cubicBezTo>
                  <a:cubicBezTo>
                    <a:pt x="15766" y="2222"/>
                    <a:pt x="15923" y="1320"/>
                    <a:pt x="14261" y="1025"/>
                  </a:cubicBezTo>
                  <a:cubicBezTo>
                    <a:pt x="12192" y="505"/>
                    <a:pt x="6800" y="36"/>
                    <a:pt x="6581" y="1702"/>
                  </a:cubicBezTo>
                  <a:cubicBezTo>
                    <a:pt x="12036" y="-675"/>
                    <a:pt x="16017" y="2396"/>
                    <a:pt x="14857" y="5484"/>
                  </a:cubicBezTo>
                  <a:cubicBezTo>
                    <a:pt x="14857" y="5467"/>
                    <a:pt x="14857" y="5449"/>
                    <a:pt x="14857" y="5415"/>
                  </a:cubicBezTo>
                  <a:close/>
                  <a:moveTo>
                    <a:pt x="6142" y="19277"/>
                  </a:moveTo>
                  <a:cubicBezTo>
                    <a:pt x="4543" y="19069"/>
                    <a:pt x="3634" y="18878"/>
                    <a:pt x="2349" y="18496"/>
                  </a:cubicBezTo>
                  <a:cubicBezTo>
                    <a:pt x="1972" y="19277"/>
                    <a:pt x="4825" y="19450"/>
                    <a:pt x="6142" y="19277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79" name="Shape 79"/>
            <p:cNvSpPr/>
            <p:nvPr/>
          </p:nvSpPr>
          <p:spPr>
            <a:xfrm>
              <a:off x="8289852" y="3970205"/>
              <a:ext cx="240788" cy="203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8" h="15872" extrusionOk="0">
                  <a:moveTo>
                    <a:pt x="15507" y="3194"/>
                  </a:moveTo>
                  <a:cubicBezTo>
                    <a:pt x="15639" y="5329"/>
                    <a:pt x="15288" y="7122"/>
                    <a:pt x="14410" y="8829"/>
                  </a:cubicBezTo>
                  <a:cubicBezTo>
                    <a:pt x="15332" y="10409"/>
                    <a:pt x="19766" y="14848"/>
                    <a:pt x="19327" y="15873"/>
                  </a:cubicBezTo>
                  <a:cubicBezTo>
                    <a:pt x="16605" y="15830"/>
                    <a:pt x="14629" y="13141"/>
                    <a:pt x="12259" y="11945"/>
                  </a:cubicBezTo>
                  <a:cubicBezTo>
                    <a:pt x="9932" y="13567"/>
                    <a:pt x="6376" y="16641"/>
                    <a:pt x="5498" y="12116"/>
                  </a:cubicBezTo>
                  <a:cubicBezTo>
                    <a:pt x="5322" y="7805"/>
                    <a:pt x="-1834" y="8701"/>
                    <a:pt x="449" y="3877"/>
                  </a:cubicBezTo>
                  <a:cubicBezTo>
                    <a:pt x="4181" y="-4959"/>
                    <a:pt x="6332" y="4176"/>
                    <a:pt x="11688" y="3450"/>
                  </a:cubicBezTo>
                  <a:cubicBezTo>
                    <a:pt x="12961" y="3280"/>
                    <a:pt x="14234" y="2682"/>
                    <a:pt x="15507" y="3194"/>
                  </a:cubicBezTo>
                  <a:close/>
                  <a:moveTo>
                    <a:pt x="15068" y="12586"/>
                  </a:moveTo>
                  <a:cubicBezTo>
                    <a:pt x="15112" y="12586"/>
                    <a:pt x="15112" y="12543"/>
                    <a:pt x="15156" y="12543"/>
                  </a:cubicBezTo>
                  <a:cubicBezTo>
                    <a:pt x="15112" y="12543"/>
                    <a:pt x="15068" y="12586"/>
                    <a:pt x="15025" y="12586"/>
                  </a:cubicBezTo>
                  <a:cubicBezTo>
                    <a:pt x="15507" y="11604"/>
                    <a:pt x="14629" y="10494"/>
                    <a:pt x="13620" y="10665"/>
                  </a:cubicBezTo>
                  <a:cubicBezTo>
                    <a:pt x="13576" y="11518"/>
                    <a:pt x="14542" y="11945"/>
                    <a:pt x="15068" y="12586"/>
                  </a:cubicBezTo>
                  <a:close/>
                  <a:moveTo>
                    <a:pt x="6025" y="3194"/>
                  </a:moveTo>
                  <a:cubicBezTo>
                    <a:pt x="5190" y="4432"/>
                    <a:pt x="4356" y="5670"/>
                    <a:pt x="3522" y="6951"/>
                  </a:cubicBezTo>
                  <a:cubicBezTo>
                    <a:pt x="4620" y="8061"/>
                    <a:pt x="5673" y="9128"/>
                    <a:pt x="6683" y="10152"/>
                  </a:cubicBezTo>
                  <a:cubicBezTo>
                    <a:pt x="8703" y="9128"/>
                    <a:pt x="10634" y="7549"/>
                    <a:pt x="10327" y="5286"/>
                  </a:cubicBezTo>
                  <a:cubicBezTo>
                    <a:pt x="8966" y="4646"/>
                    <a:pt x="7649" y="4005"/>
                    <a:pt x="6025" y="3194"/>
                  </a:cubicBezTo>
                  <a:close/>
                  <a:moveTo>
                    <a:pt x="13971" y="5158"/>
                  </a:moveTo>
                  <a:cubicBezTo>
                    <a:pt x="12083" y="4390"/>
                    <a:pt x="10590" y="10494"/>
                    <a:pt x="7166" y="12159"/>
                  </a:cubicBezTo>
                  <a:cubicBezTo>
                    <a:pt x="8220" y="14720"/>
                    <a:pt x="14761" y="7292"/>
                    <a:pt x="13971" y="5158"/>
                  </a:cubicBezTo>
                  <a:close/>
                  <a:moveTo>
                    <a:pt x="1546" y="5798"/>
                  </a:moveTo>
                  <a:cubicBezTo>
                    <a:pt x="3742" y="5201"/>
                    <a:pt x="4181" y="3664"/>
                    <a:pt x="4663" y="2170"/>
                  </a:cubicBezTo>
                  <a:cubicBezTo>
                    <a:pt x="3259" y="292"/>
                    <a:pt x="1722" y="4262"/>
                    <a:pt x="1546" y="5798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80" name="Shape 80"/>
            <p:cNvSpPr/>
            <p:nvPr/>
          </p:nvSpPr>
          <p:spPr>
            <a:xfrm>
              <a:off x="8289856" y="408839"/>
              <a:ext cx="175886" cy="17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23" h="16981" extrusionOk="0">
                  <a:moveTo>
                    <a:pt x="8477" y="11515"/>
                  </a:moveTo>
                  <a:cubicBezTo>
                    <a:pt x="8901" y="12894"/>
                    <a:pt x="11794" y="16875"/>
                    <a:pt x="9595" y="16981"/>
                  </a:cubicBezTo>
                  <a:cubicBezTo>
                    <a:pt x="8477" y="15548"/>
                    <a:pt x="8245" y="13637"/>
                    <a:pt x="6818" y="12417"/>
                  </a:cubicBezTo>
                  <a:cubicBezTo>
                    <a:pt x="-6682" y="19263"/>
                    <a:pt x="2729" y="-2337"/>
                    <a:pt x="10521" y="210"/>
                  </a:cubicBezTo>
                  <a:cubicBezTo>
                    <a:pt x="14918" y="2917"/>
                    <a:pt x="10598" y="8702"/>
                    <a:pt x="8477" y="11515"/>
                  </a:cubicBezTo>
                  <a:close/>
                  <a:moveTo>
                    <a:pt x="11177" y="2439"/>
                  </a:moveTo>
                  <a:cubicBezTo>
                    <a:pt x="7127" y="104"/>
                    <a:pt x="2845" y="5624"/>
                    <a:pt x="1225" y="10294"/>
                  </a:cubicBezTo>
                  <a:cubicBezTo>
                    <a:pt x="1997" y="15920"/>
                    <a:pt x="11948" y="6950"/>
                    <a:pt x="11177" y="2439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83" name="Group 83"/>
            <p:cNvGrpSpPr/>
            <p:nvPr/>
          </p:nvGrpSpPr>
          <p:grpSpPr>
            <a:xfrm>
              <a:off x="8599159" y="3442613"/>
              <a:ext cx="236957" cy="259500"/>
              <a:chOff x="0" y="9"/>
              <a:chExt cx="236955" cy="259499"/>
            </a:xfrm>
          </p:grpSpPr>
          <p:sp>
            <p:nvSpPr>
              <p:cNvPr id="81" name="Shape 81"/>
              <p:cNvSpPr/>
              <p:nvPr/>
            </p:nvSpPr>
            <p:spPr>
              <a:xfrm>
                <a:off x="0" y="9"/>
                <a:ext cx="224787" cy="2276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403" y="0"/>
                    </a:moveTo>
                    <a:lnTo>
                      <a:pt x="10306" y="108"/>
                    </a:lnTo>
                    <a:lnTo>
                      <a:pt x="9265" y="324"/>
                    </a:lnTo>
                    <a:lnTo>
                      <a:pt x="8278" y="650"/>
                    </a:lnTo>
                    <a:lnTo>
                      <a:pt x="7292" y="1028"/>
                    </a:lnTo>
                    <a:lnTo>
                      <a:pt x="6305" y="1461"/>
                    </a:lnTo>
                    <a:lnTo>
                      <a:pt x="5372" y="2003"/>
                    </a:lnTo>
                    <a:lnTo>
                      <a:pt x="4550" y="2598"/>
                    </a:lnTo>
                    <a:lnTo>
                      <a:pt x="3728" y="3248"/>
                    </a:lnTo>
                    <a:lnTo>
                      <a:pt x="2961" y="3952"/>
                    </a:lnTo>
                    <a:lnTo>
                      <a:pt x="2303" y="4764"/>
                    </a:lnTo>
                    <a:lnTo>
                      <a:pt x="1700" y="5576"/>
                    </a:lnTo>
                    <a:lnTo>
                      <a:pt x="1151" y="6442"/>
                    </a:lnTo>
                    <a:lnTo>
                      <a:pt x="713" y="7363"/>
                    </a:lnTo>
                    <a:lnTo>
                      <a:pt x="383" y="8337"/>
                    </a:lnTo>
                    <a:lnTo>
                      <a:pt x="164" y="9312"/>
                    </a:lnTo>
                    <a:lnTo>
                      <a:pt x="0" y="10340"/>
                    </a:lnTo>
                    <a:lnTo>
                      <a:pt x="0" y="11422"/>
                    </a:lnTo>
                    <a:lnTo>
                      <a:pt x="164" y="12505"/>
                    </a:lnTo>
                    <a:lnTo>
                      <a:pt x="383" y="13588"/>
                    </a:lnTo>
                    <a:lnTo>
                      <a:pt x="713" y="14562"/>
                    </a:lnTo>
                    <a:lnTo>
                      <a:pt x="1206" y="15537"/>
                    </a:lnTo>
                    <a:lnTo>
                      <a:pt x="1754" y="16457"/>
                    </a:lnTo>
                    <a:lnTo>
                      <a:pt x="2358" y="17269"/>
                    </a:lnTo>
                    <a:lnTo>
                      <a:pt x="3070" y="18081"/>
                    </a:lnTo>
                    <a:lnTo>
                      <a:pt x="3893" y="18785"/>
                    </a:lnTo>
                    <a:lnTo>
                      <a:pt x="4715" y="19435"/>
                    </a:lnTo>
                    <a:lnTo>
                      <a:pt x="5647" y="20030"/>
                    </a:lnTo>
                    <a:lnTo>
                      <a:pt x="6579" y="20517"/>
                    </a:lnTo>
                    <a:lnTo>
                      <a:pt x="7620" y="20896"/>
                    </a:lnTo>
                    <a:lnTo>
                      <a:pt x="8607" y="21221"/>
                    </a:lnTo>
                    <a:lnTo>
                      <a:pt x="9649" y="21438"/>
                    </a:lnTo>
                    <a:lnTo>
                      <a:pt x="10745" y="21546"/>
                    </a:lnTo>
                    <a:lnTo>
                      <a:pt x="11787" y="21600"/>
                    </a:lnTo>
                    <a:lnTo>
                      <a:pt x="12883" y="21492"/>
                    </a:lnTo>
                    <a:lnTo>
                      <a:pt x="13980" y="21276"/>
                    </a:lnTo>
                    <a:lnTo>
                      <a:pt x="15021" y="20896"/>
                    </a:lnTo>
                    <a:lnTo>
                      <a:pt x="16008" y="20463"/>
                    </a:lnTo>
                    <a:lnTo>
                      <a:pt x="16940" y="19922"/>
                    </a:lnTo>
                    <a:lnTo>
                      <a:pt x="17817" y="19273"/>
                    </a:lnTo>
                    <a:lnTo>
                      <a:pt x="18639" y="18569"/>
                    </a:lnTo>
                    <a:lnTo>
                      <a:pt x="19352" y="17810"/>
                    </a:lnTo>
                    <a:lnTo>
                      <a:pt x="19955" y="16944"/>
                    </a:lnTo>
                    <a:lnTo>
                      <a:pt x="20504" y="16024"/>
                    </a:lnTo>
                    <a:lnTo>
                      <a:pt x="20942" y="15104"/>
                    </a:lnTo>
                    <a:lnTo>
                      <a:pt x="21271" y="14075"/>
                    </a:lnTo>
                    <a:lnTo>
                      <a:pt x="21490" y="13047"/>
                    </a:lnTo>
                    <a:lnTo>
                      <a:pt x="21600" y="11964"/>
                    </a:lnTo>
                    <a:lnTo>
                      <a:pt x="21600" y="10935"/>
                    </a:lnTo>
                    <a:lnTo>
                      <a:pt x="21545" y="10394"/>
                    </a:lnTo>
                    <a:lnTo>
                      <a:pt x="21435" y="9852"/>
                    </a:lnTo>
                    <a:lnTo>
                      <a:pt x="21271" y="9312"/>
                    </a:lnTo>
                    <a:lnTo>
                      <a:pt x="21106" y="8770"/>
                    </a:lnTo>
                    <a:lnTo>
                      <a:pt x="21106" y="8175"/>
                    </a:lnTo>
                    <a:lnTo>
                      <a:pt x="21051" y="7633"/>
                    </a:lnTo>
                    <a:lnTo>
                      <a:pt x="20942" y="7146"/>
                    </a:lnTo>
                    <a:lnTo>
                      <a:pt x="20832" y="6604"/>
                    </a:lnTo>
                    <a:lnTo>
                      <a:pt x="20504" y="5630"/>
                    </a:lnTo>
                    <a:lnTo>
                      <a:pt x="20010" y="4710"/>
                    </a:lnTo>
                    <a:lnTo>
                      <a:pt x="19461" y="3843"/>
                    </a:lnTo>
                    <a:lnTo>
                      <a:pt x="18804" y="3086"/>
                    </a:lnTo>
                    <a:lnTo>
                      <a:pt x="18091" y="2382"/>
                    </a:lnTo>
                    <a:lnTo>
                      <a:pt x="17269" y="1787"/>
                    </a:lnTo>
                    <a:lnTo>
                      <a:pt x="16392" y="1245"/>
                    </a:lnTo>
                    <a:lnTo>
                      <a:pt x="15460" y="757"/>
                    </a:lnTo>
                    <a:lnTo>
                      <a:pt x="14473" y="433"/>
                    </a:lnTo>
                    <a:lnTo>
                      <a:pt x="13486" y="162"/>
                    </a:lnTo>
                    <a:lnTo>
                      <a:pt x="12445" y="54"/>
                    </a:lnTo>
                    <a:lnTo>
                      <a:pt x="11403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82" name="Shape 82"/>
              <p:cNvSpPr/>
              <p:nvPr/>
            </p:nvSpPr>
            <p:spPr>
              <a:xfrm>
                <a:off x="817" y="29601"/>
                <a:ext cx="236139" cy="229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825" h="21247" extrusionOk="0">
                    <a:moveTo>
                      <a:pt x="12000" y="13323"/>
                    </a:moveTo>
                    <a:cubicBezTo>
                      <a:pt x="10835" y="16402"/>
                      <a:pt x="12309" y="18976"/>
                      <a:pt x="10423" y="21247"/>
                    </a:cubicBezTo>
                    <a:cubicBezTo>
                      <a:pt x="8983" y="19985"/>
                      <a:pt x="8537" y="17310"/>
                      <a:pt x="7166" y="15796"/>
                    </a:cubicBezTo>
                    <a:cubicBezTo>
                      <a:pt x="2743" y="18723"/>
                      <a:pt x="-34" y="21600"/>
                      <a:pt x="2777" y="12011"/>
                    </a:cubicBezTo>
                    <a:cubicBezTo>
                      <a:pt x="1509" y="8378"/>
                      <a:pt x="-2914" y="5652"/>
                      <a:pt x="3017" y="5854"/>
                    </a:cubicBezTo>
                    <a:cubicBezTo>
                      <a:pt x="5829" y="6662"/>
                      <a:pt x="6137" y="1564"/>
                      <a:pt x="8469" y="0"/>
                    </a:cubicBezTo>
                    <a:cubicBezTo>
                      <a:pt x="10046" y="908"/>
                      <a:pt x="9429" y="4593"/>
                      <a:pt x="9977" y="6611"/>
                    </a:cubicBezTo>
                    <a:cubicBezTo>
                      <a:pt x="11623" y="9892"/>
                      <a:pt x="18686" y="8680"/>
                      <a:pt x="12000" y="13323"/>
                    </a:cubicBezTo>
                    <a:close/>
                    <a:moveTo>
                      <a:pt x="8195" y="2826"/>
                    </a:moveTo>
                    <a:cubicBezTo>
                      <a:pt x="5417" y="6813"/>
                      <a:pt x="6515" y="7469"/>
                      <a:pt x="2126" y="7772"/>
                    </a:cubicBezTo>
                    <a:cubicBezTo>
                      <a:pt x="2880" y="9185"/>
                      <a:pt x="3532" y="10447"/>
                      <a:pt x="4149" y="11658"/>
                    </a:cubicBezTo>
                    <a:cubicBezTo>
                      <a:pt x="4012" y="13172"/>
                      <a:pt x="3292" y="14333"/>
                      <a:pt x="3429" y="15998"/>
                    </a:cubicBezTo>
                    <a:cubicBezTo>
                      <a:pt x="6652" y="14383"/>
                      <a:pt x="7715" y="12314"/>
                      <a:pt x="9635" y="18017"/>
                    </a:cubicBezTo>
                    <a:cubicBezTo>
                      <a:pt x="9806" y="18370"/>
                      <a:pt x="9977" y="18673"/>
                      <a:pt x="10355" y="18370"/>
                    </a:cubicBezTo>
                    <a:cubicBezTo>
                      <a:pt x="10800" y="13929"/>
                      <a:pt x="9875" y="13172"/>
                      <a:pt x="12515" y="10295"/>
                    </a:cubicBezTo>
                    <a:cubicBezTo>
                      <a:pt x="8229" y="8226"/>
                      <a:pt x="9017" y="8983"/>
                      <a:pt x="8195" y="2826"/>
                    </a:cubicBezTo>
                    <a:close/>
                  </a:path>
                </a:pathLst>
              </a:custGeom>
              <a:solidFill>
                <a:srgbClr val="273F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grpSp>
          <p:nvGrpSpPr>
            <p:cNvPr id="86" name="Group 86"/>
            <p:cNvGrpSpPr/>
            <p:nvPr/>
          </p:nvGrpSpPr>
          <p:grpSpPr>
            <a:xfrm>
              <a:off x="3723029" y="4223709"/>
              <a:ext cx="418775" cy="520155"/>
              <a:chOff x="0" y="0"/>
              <a:chExt cx="418773" cy="520154"/>
            </a:xfrm>
          </p:grpSpPr>
          <p:sp>
            <p:nvSpPr>
              <p:cNvPr id="84" name="Shape 84"/>
              <p:cNvSpPr/>
              <p:nvPr/>
            </p:nvSpPr>
            <p:spPr>
              <a:xfrm rot="5542319">
                <a:off x="131782" y="148999"/>
                <a:ext cx="285136" cy="277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863" y="0"/>
                    </a:moveTo>
                    <a:lnTo>
                      <a:pt x="11820" y="88"/>
                    </a:lnTo>
                    <a:lnTo>
                      <a:pt x="10885" y="262"/>
                    </a:lnTo>
                    <a:lnTo>
                      <a:pt x="10036" y="438"/>
                    </a:lnTo>
                    <a:lnTo>
                      <a:pt x="9270" y="700"/>
                    </a:lnTo>
                    <a:lnTo>
                      <a:pt x="8419" y="1137"/>
                    </a:lnTo>
                    <a:lnTo>
                      <a:pt x="7570" y="1661"/>
                    </a:lnTo>
                    <a:lnTo>
                      <a:pt x="6719" y="2360"/>
                    </a:lnTo>
                    <a:lnTo>
                      <a:pt x="5358" y="3673"/>
                    </a:lnTo>
                    <a:lnTo>
                      <a:pt x="3998" y="5246"/>
                    </a:lnTo>
                    <a:lnTo>
                      <a:pt x="2722" y="7083"/>
                    </a:lnTo>
                    <a:lnTo>
                      <a:pt x="2126" y="8132"/>
                    </a:lnTo>
                    <a:lnTo>
                      <a:pt x="1531" y="9095"/>
                    </a:lnTo>
                    <a:lnTo>
                      <a:pt x="680" y="11194"/>
                    </a:lnTo>
                    <a:lnTo>
                      <a:pt x="340" y="12243"/>
                    </a:lnTo>
                    <a:lnTo>
                      <a:pt x="85" y="13204"/>
                    </a:lnTo>
                    <a:lnTo>
                      <a:pt x="0" y="14254"/>
                    </a:lnTo>
                    <a:lnTo>
                      <a:pt x="0" y="15303"/>
                    </a:lnTo>
                    <a:lnTo>
                      <a:pt x="171" y="16266"/>
                    </a:lnTo>
                    <a:lnTo>
                      <a:pt x="426" y="17227"/>
                    </a:lnTo>
                    <a:lnTo>
                      <a:pt x="596" y="17665"/>
                    </a:lnTo>
                    <a:lnTo>
                      <a:pt x="851" y="18189"/>
                    </a:lnTo>
                    <a:lnTo>
                      <a:pt x="2212" y="19588"/>
                    </a:lnTo>
                    <a:lnTo>
                      <a:pt x="3063" y="20025"/>
                    </a:lnTo>
                    <a:lnTo>
                      <a:pt x="3912" y="20463"/>
                    </a:lnTo>
                    <a:lnTo>
                      <a:pt x="4847" y="20813"/>
                    </a:lnTo>
                    <a:lnTo>
                      <a:pt x="6719" y="21424"/>
                    </a:lnTo>
                    <a:lnTo>
                      <a:pt x="7653" y="21600"/>
                    </a:lnTo>
                    <a:lnTo>
                      <a:pt x="8590" y="21600"/>
                    </a:lnTo>
                    <a:lnTo>
                      <a:pt x="9610" y="21512"/>
                    </a:lnTo>
                    <a:lnTo>
                      <a:pt x="10545" y="21250"/>
                    </a:lnTo>
                    <a:lnTo>
                      <a:pt x="11480" y="20813"/>
                    </a:lnTo>
                    <a:lnTo>
                      <a:pt x="12331" y="20375"/>
                    </a:lnTo>
                    <a:lnTo>
                      <a:pt x="13181" y="19763"/>
                    </a:lnTo>
                    <a:lnTo>
                      <a:pt x="13863" y="19150"/>
                    </a:lnTo>
                    <a:lnTo>
                      <a:pt x="15307" y="17751"/>
                    </a:lnTo>
                    <a:lnTo>
                      <a:pt x="16838" y="16002"/>
                    </a:lnTo>
                    <a:lnTo>
                      <a:pt x="18370" y="13992"/>
                    </a:lnTo>
                    <a:lnTo>
                      <a:pt x="19134" y="12942"/>
                    </a:lnTo>
                    <a:lnTo>
                      <a:pt x="19814" y="11805"/>
                    </a:lnTo>
                    <a:lnTo>
                      <a:pt x="20410" y="10668"/>
                    </a:lnTo>
                    <a:lnTo>
                      <a:pt x="20920" y="9531"/>
                    </a:lnTo>
                    <a:lnTo>
                      <a:pt x="21260" y="8396"/>
                    </a:lnTo>
                    <a:lnTo>
                      <a:pt x="21515" y="7259"/>
                    </a:lnTo>
                    <a:lnTo>
                      <a:pt x="21600" y="6121"/>
                    </a:lnTo>
                    <a:lnTo>
                      <a:pt x="21600" y="5072"/>
                    </a:lnTo>
                    <a:lnTo>
                      <a:pt x="21431" y="4547"/>
                    </a:lnTo>
                    <a:lnTo>
                      <a:pt x="21345" y="4023"/>
                    </a:lnTo>
                    <a:lnTo>
                      <a:pt x="21091" y="3498"/>
                    </a:lnTo>
                    <a:lnTo>
                      <a:pt x="20834" y="3061"/>
                    </a:lnTo>
                    <a:lnTo>
                      <a:pt x="20240" y="2186"/>
                    </a:lnTo>
                    <a:lnTo>
                      <a:pt x="19474" y="1575"/>
                    </a:lnTo>
                    <a:lnTo>
                      <a:pt x="18710" y="961"/>
                    </a:lnTo>
                    <a:lnTo>
                      <a:pt x="17773" y="612"/>
                    </a:lnTo>
                    <a:lnTo>
                      <a:pt x="16838" y="262"/>
                    </a:lnTo>
                    <a:lnTo>
                      <a:pt x="15818" y="88"/>
                    </a:lnTo>
                    <a:lnTo>
                      <a:pt x="14883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85" name="Shape 85"/>
              <p:cNvSpPr/>
              <p:nvPr/>
            </p:nvSpPr>
            <p:spPr>
              <a:xfrm rot="9304419">
                <a:off x="89194" y="24217"/>
                <a:ext cx="219187" cy="4717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763" h="19453" extrusionOk="0">
                    <a:moveTo>
                      <a:pt x="90" y="8653"/>
                    </a:moveTo>
                    <a:cubicBezTo>
                      <a:pt x="-190" y="5455"/>
                      <a:pt x="3129" y="2707"/>
                      <a:pt x="7150" y="274"/>
                    </a:cubicBezTo>
                    <a:cubicBezTo>
                      <a:pt x="12620" y="-1415"/>
                      <a:pt x="16641" y="5184"/>
                      <a:pt x="18090" y="7054"/>
                    </a:cubicBezTo>
                    <a:cubicBezTo>
                      <a:pt x="20381" y="10703"/>
                      <a:pt x="15986" y="14351"/>
                      <a:pt x="17155" y="18023"/>
                    </a:cubicBezTo>
                    <a:cubicBezTo>
                      <a:pt x="17576" y="19509"/>
                      <a:pt x="15145" y="20185"/>
                      <a:pt x="14817" y="18316"/>
                    </a:cubicBezTo>
                    <a:cubicBezTo>
                      <a:pt x="12106" y="13991"/>
                      <a:pt x="-1219" y="15342"/>
                      <a:pt x="90" y="8653"/>
                    </a:cubicBezTo>
                    <a:close/>
                    <a:moveTo>
                      <a:pt x="8459" y="8405"/>
                    </a:moveTo>
                    <a:cubicBezTo>
                      <a:pt x="7617" y="8112"/>
                      <a:pt x="1586" y="7392"/>
                      <a:pt x="4251" y="6851"/>
                    </a:cubicBezTo>
                    <a:cubicBezTo>
                      <a:pt x="5747" y="6986"/>
                      <a:pt x="6542" y="7617"/>
                      <a:pt x="8178" y="7684"/>
                    </a:cubicBezTo>
                    <a:cubicBezTo>
                      <a:pt x="7991" y="6333"/>
                      <a:pt x="7150" y="5094"/>
                      <a:pt x="7758" y="3788"/>
                    </a:cubicBezTo>
                    <a:cubicBezTo>
                      <a:pt x="8178" y="3810"/>
                      <a:pt x="8552" y="3833"/>
                      <a:pt x="8880" y="3833"/>
                    </a:cubicBezTo>
                    <a:cubicBezTo>
                      <a:pt x="9113" y="4283"/>
                      <a:pt x="9300" y="4666"/>
                      <a:pt x="9534" y="5117"/>
                    </a:cubicBezTo>
                    <a:cubicBezTo>
                      <a:pt x="13415" y="3946"/>
                      <a:pt x="10797" y="5815"/>
                      <a:pt x="9628" y="6513"/>
                    </a:cubicBezTo>
                    <a:cubicBezTo>
                      <a:pt x="9955" y="7482"/>
                      <a:pt x="10002" y="8450"/>
                      <a:pt x="10984" y="9419"/>
                    </a:cubicBezTo>
                    <a:cubicBezTo>
                      <a:pt x="12059" y="9081"/>
                      <a:pt x="12339" y="8630"/>
                      <a:pt x="13742" y="8811"/>
                    </a:cubicBezTo>
                    <a:cubicBezTo>
                      <a:pt x="12900" y="9621"/>
                      <a:pt x="10984" y="10162"/>
                      <a:pt x="11404" y="11040"/>
                    </a:cubicBezTo>
                    <a:cubicBezTo>
                      <a:pt x="12620" y="12369"/>
                      <a:pt x="12713" y="13923"/>
                      <a:pt x="15051" y="14982"/>
                    </a:cubicBezTo>
                    <a:cubicBezTo>
                      <a:pt x="18558" y="10117"/>
                      <a:pt x="17202" y="4869"/>
                      <a:pt x="10049" y="972"/>
                    </a:cubicBezTo>
                    <a:cubicBezTo>
                      <a:pt x="6402" y="-41"/>
                      <a:pt x="1399" y="6288"/>
                      <a:pt x="1820" y="7797"/>
                    </a:cubicBezTo>
                    <a:cubicBezTo>
                      <a:pt x="651" y="11649"/>
                      <a:pt x="5326" y="14396"/>
                      <a:pt x="12900" y="15297"/>
                    </a:cubicBezTo>
                    <a:cubicBezTo>
                      <a:pt x="12526" y="12865"/>
                      <a:pt x="8272" y="13000"/>
                      <a:pt x="5934" y="11491"/>
                    </a:cubicBezTo>
                    <a:cubicBezTo>
                      <a:pt x="7851" y="11266"/>
                      <a:pt x="8739" y="12324"/>
                      <a:pt x="10376" y="12009"/>
                    </a:cubicBezTo>
                    <a:cubicBezTo>
                      <a:pt x="9441" y="10838"/>
                      <a:pt x="9487" y="9599"/>
                      <a:pt x="8459" y="8405"/>
                    </a:cubicBezTo>
                    <a:close/>
                  </a:path>
                </a:pathLst>
              </a:custGeom>
              <a:solidFill>
                <a:srgbClr val="273F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87" name="Shape 87"/>
            <p:cNvSpPr/>
            <p:nvPr/>
          </p:nvSpPr>
          <p:spPr>
            <a:xfrm>
              <a:off x="3119203" y="374422"/>
              <a:ext cx="238647" cy="243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86" extrusionOk="0">
                  <a:moveTo>
                    <a:pt x="16212" y="3468"/>
                  </a:moveTo>
                  <a:cubicBezTo>
                    <a:pt x="10726" y="6425"/>
                    <a:pt x="5338" y="9652"/>
                    <a:pt x="0" y="12699"/>
                  </a:cubicBezTo>
                  <a:cubicBezTo>
                    <a:pt x="692" y="14268"/>
                    <a:pt x="2076" y="18839"/>
                    <a:pt x="4449" y="17494"/>
                  </a:cubicBezTo>
                  <a:cubicBezTo>
                    <a:pt x="10133" y="14447"/>
                    <a:pt x="16212" y="11893"/>
                    <a:pt x="21600" y="8532"/>
                  </a:cubicBezTo>
                  <a:cubicBezTo>
                    <a:pt x="20117" y="6874"/>
                    <a:pt x="19277" y="1989"/>
                    <a:pt x="16212" y="3468"/>
                  </a:cubicBezTo>
                  <a:close/>
                  <a:moveTo>
                    <a:pt x="3608" y="16015"/>
                  </a:moveTo>
                  <a:cubicBezTo>
                    <a:pt x="2620" y="15388"/>
                    <a:pt x="2274" y="14581"/>
                    <a:pt x="1977" y="13596"/>
                  </a:cubicBezTo>
                  <a:cubicBezTo>
                    <a:pt x="6870" y="10638"/>
                    <a:pt x="11616" y="7456"/>
                    <a:pt x="17003" y="5036"/>
                  </a:cubicBezTo>
                  <a:cubicBezTo>
                    <a:pt x="18387" y="5350"/>
                    <a:pt x="18684" y="6470"/>
                    <a:pt x="19227" y="7591"/>
                  </a:cubicBezTo>
                  <a:cubicBezTo>
                    <a:pt x="14482" y="11176"/>
                    <a:pt x="8897" y="13372"/>
                    <a:pt x="3608" y="16015"/>
                  </a:cubicBezTo>
                  <a:close/>
                  <a:moveTo>
                    <a:pt x="14136" y="14178"/>
                  </a:moveTo>
                  <a:cubicBezTo>
                    <a:pt x="10182" y="14178"/>
                    <a:pt x="9391" y="20452"/>
                    <a:pt x="14136" y="19959"/>
                  </a:cubicBezTo>
                  <a:cubicBezTo>
                    <a:pt x="18733" y="20049"/>
                    <a:pt x="18980" y="14223"/>
                    <a:pt x="14136" y="14178"/>
                  </a:cubicBezTo>
                  <a:close/>
                  <a:moveTo>
                    <a:pt x="12752" y="18301"/>
                  </a:moveTo>
                  <a:cubicBezTo>
                    <a:pt x="12406" y="16060"/>
                    <a:pt x="14384" y="16374"/>
                    <a:pt x="15965" y="16553"/>
                  </a:cubicBezTo>
                  <a:cubicBezTo>
                    <a:pt x="16212" y="18256"/>
                    <a:pt x="14186" y="18973"/>
                    <a:pt x="12752" y="18301"/>
                  </a:cubicBezTo>
                  <a:close/>
                  <a:moveTo>
                    <a:pt x="9589" y="2303"/>
                  </a:moveTo>
                  <a:cubicBezTo>
                    <a:pt x="8106" y="-1148"/>
                    <a:pt x="2224" y="-700"/>
                    <a:pt x="2274" y="3513"/>
                  </a:cubicBezTo>
                  <a:cubicBezTo>
                    <a:pt x="3015" y="7904"/>
                    <a:pt x="9836" y="6381"/>
                    <a:pt x="9589" y="2303"/>
                  </a:cubicBezTo>
                  <a:close/>
                  <a:moveTo>
                    <a:pt x="6327" y="1451"/>
                  </a:moveTo>
                  <a:cubicBezTo>
                    <a:pt x="9935" y="1406"/>
                    <a:pt x="6376" y="6201"/>
                    <a:pt x="4350" y="4454"/>
                  </a:cubicBezTo>
                  <a:cubicBezTo>
                    <a:pt x="2916" y="3333"/>
                    <a:pt x="4795" y="1182"/>
                    <a:pt x="6327" y="1451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>
              <a:off x="8823150" y="607872"/>
              <a:ext cx="257857" cy="284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27" h="20447" extrusionOk="0">
                  <a:moveTo>
                    <a:pt x="13778" y="12945"/>
                  </a:moveTo>
                  <a:cubicBezTo>
                    <a:pt x="12984" y="18042"/>
                    <a:pt x="14781" y="20668"/>
                    <a:pt x="7678" y="20433"/>
                  </a:cubicBezTo>
                  <a:cubicBezTo>
                    <a:pt x="5046" y="19649"/>
                    <a:pt x="6968" y="15533"/>
                    <a:pt x="5422" y="13690"/>
                  </a:cubicBezTo>
                  <a:cubicBezTo>
                    <a:pt x="-636" y="14631"/>
                    <a:pt x="-51" y="13729"/>
                    <a:pt x="74" y="8437"/>
                  </a:cubicBezTo>
                  <a:cubicBezTo>
                    <a:pt x="1035" y="7340"/>
                    <a:pt x="3041" y="7614"/>
                    <a:pt x="4461" y="7300"/>
                  </a:cubicBezTo>
                  <a:cubicBezTo>
                    <a:pt x="7469" y="6634"/>
                    <a:pt x="4336" y="2400"/>
                    <a:pt x="5882" y="362"/>
                  </a:cubicBezTo>
                  <a:cubicBezTo>
                    <a:pt x="13318" y="-932"/>
                    <a:pt x="11564" y="1263"/>
                    <a:pt x="12775" y="6712"/>
                  </a:cubicBezTo>
                  <a:cubicBezTo>
                    <a:pt x="14822" y="7300"/>
                    <a:pt x="18833" y="5928"/>
                    <a:pt x="19293" y="8359"/>
                  </a:cubicBezTo>
                  <a:cubicBezTo>
                    <a:pt x="20964" y="13259"/>
                    <a:pt x="17538" y="12318"/>
                    <a:pt x="13778" y="12945"/>
                  </a:cubicBezTo>
                  <a:close/>
                  <a:moveTo>
                    <a:pt x="1829" y="12475"/>
                  </a:moveTo>
                  <a:cubicBezTo>
                    <a:pt x="10227" y="10476"/>
                    <a:pt x="6090" y="13808"/>
                    <a:pt x="8263" y="18669"/>
                  </a:cubicBezTo>
                  <a:cubicBezTo>
                    <a:pt x="9224" y="18786"/>
                    <a:pt x="10268" y="18943"/>
                    <a:pt x="11271" y="18590"/>
                  </a:cubicBezTo>
                  <a:cubicBezTo>
                    <a:pt x="12859" y="16434"/>
                    <a:pt x="10979" y="13690"/>
                    <a:pt x="12483" y="11612"/>
                  </a:cubicBezTo>
                  <a:cubicBezTo>
                    <a:pt x="14196" y="11377"/>
                    <a:pt x="16034" y="11103"/>
                    <a:pt x="17872" y="10828"/>
                  </a:cubicBezTo>
                  <a:cubicBezTo>
                    <a:pt x="18207" y="9927"/>
                    <a:pt x="18207" y="9221"/>
                    <a:pt x="17622" y="8516"/>
                  </a:cubicBezTo>
                  <a:cubicBezTo>
                    <a:pt x="11605" y="7771"/>
                    <a:pt x="10728" y="9025"/>
                    <a:pt x="10561" y="2479"/>
                  </a:cubicBezTo>
                  <a:cubicBezTo>
                    <a:pt x="10436" y="1106"/>
                    <a:pt x="8973" y="1302"/>
                    <a:pt x="7929" y="1616"/>
                  </a:cubicBezTo>
                  <a:cubicBezTo>
                    <a:pt x="5631" y="2831"/>
                    <a:pt x="7929" y="6281"/>
                    <a:pt x="7135" y="8320"/>
                  </a:cubicBezTo>
                  <a:cubicBezTo>
                    <a:pt x="5088" y="8751"/>
                    <a:pt x="3500" y="8437"/>
                    <a:pt x="1537" y="9456"/>
                  </a:cubicBezTo>
                  <a:cubicBezTo>
                    <a:pt x="1537" y="10672"/>
                    <a:pt x="1537" y="11260"/>
                    <a:pt x="1829" y="12475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89" name="Shape 89"/>
            <p:cNvSpPr/>
            <p:nvPr/>
          </p:nvSpPr>
          <p:spPr>
            <a:xfrm>
              <a:off x="1419755" y="375910"/>
              <a:ext cx="223504" cy="240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52" h="15058" extrusionOk="0">
                  <a:moveTo>
                    <a:pt x="15837" y="8979"/>
                  </a:moveTo>
                  <a:cubicBezTo>
                    <a:pt x="15970" y="7407"/>
                    <a:pt x="16148" y="5971"/>
                    <a:pt x="16281" y="4468"/>
                  </a:cubicBezTo>
                  <a:cubicBezTo>
                    <a:pt x="13087" y="3681"/>
                    <a:pt x="10737" y="5185"/>
                    <a:pt x="7765" y="5937"/>
                  </a:cubicBezTo>
                  <a:cubicBezTo>
                    <a:pt x="6789" y="8227"/>
                    <a:pt x="9317" y="11303"/>
                    <a:pt x="6301" y="13046"/>
                  </a:cubicBezTo>
                  <a:cubicBezTo>
                    <a:pt x="-1771" y="18822"/>
                    <a:pt x="-2392" y="10312"/>
                    <a:pt x="6213" y="10414"/>
                  </a:cubicBezTo>
                  <a:cubicBezTo>
                    <a:pt x="6789" y="7749"/>
                    <a:pt x="4438" y="3613"/>
                    <a:pt x="7055" y="1699"/>
                  </a:cubicBezTo>
                  <a:cubicBezTo>
                    <a:pt x="14551" y="332"/>
                    <a:pt x="19208" y="-2778"/>
                    <a:pt x="17656" y="5698"/>
                  </a:cubicBezTo>
                  <a:cubicBezTo>
                    <a:pt x="16902" y="7544"/>
                    <a:pt x="18454" y="9150"/>
                    <a:pt x="18099" y="10825"/>
                  </a:cubicBezTo>
                  <a:cubicBezTo>
                    <a:pt x="13841" y="17660"/>
                    <a:pt x="7632" y="13046"/>
                    <a:pt x="15837" y="8979"/>
                  </a:cubicBezTo>
                  <a:close/>
                  <a:moveTo>
                    <a:pt x="8075" y="4297"/>
                  </a:moveTo>
                  <a:cubicBezTo>
                    <a:pt x="10204" y="4331"/>
                    <a:pt x="12023" y="3066"/>
                    <a:pt x="14240" y="3135"/>
                  </a:cubicBezTo>
                  <a:cubicBezTo>
                    <a:pt x="16015" y="3237"/>
                    <a:pt x="16680" y="2485"/>
                    <a:pt x="16059" y="1187"/>
                  </a:cubicBezTo>
                  <a:cubicBezTo>
                    <a:pt x="13841" y="2075"/>
                    <a:pt x="6789" y="1563"/>
                    <a:pt x="8075" y="4297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90" name="Shape 90"/>
            <p:cNvSpPr/>
            <p:nvPr/>
          </p:nvSpPr>
          <p:spPr>
            <a:xfrm>
              <a:off x="7138756" y="3932266"/>
              <a:ext cx="204384" cy="27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26" h="16417" extrusionOk="0">
                  <a:moveTo>
                    <a:pt x="7907" y="11360"/>
                  </a:moveTo>
                  <a:cubicBezTo>
                    <a:pt x="9069" y="8306"/>
                    <a:pt x="6164" y="1877"/>
                    <a:pt x="9844" y="77"/>
                  </a:cubicBezTo>
                  <a:cubicBezTo>
                    <a:pt x="15075" y="-694"/>
                    <a:pt x="15269" y="4481"/>
                    <a:pt x="18126" y="6281"/>
                  </a:cubicBezTo>
                  <a:cubicBezTo>
                    <a:pt x="16770" y="9045"/>
                    <a:pt x="12653" y="3035"/>
                    <a:pt x="10087" y="3613"/>
                  </a:cubicBezTo>
                  <a:cubicBezTo>
                    <a:pt x="8827" y="6860"/>
                    <a:pt x="11588" y="10910"/>
                    <a:pt x="8440" y="13738"/>
                  </a:cubicBezTo>
                  <a:cubicBezTo>
                    <a:pt x="-1924" y="20906"/>
                    <a:pt x="-3474" y="11424"/>
                    <a:pt x="7907" y="11360"/>
                  </a:cubicBezTo>
                  <a:close/>
                  <a:moveTo>
                    <a:pt x="13428" y="3324"/>
                  </a:moveTo>
                  <a:cubicBezTo>
                    <a:pt x="13041" y="2424"/>
                    <a:pt x="12750" y="1492"/>
                    <a:pt x="11200" y="1267"/>
                  </a:cubicBezTo>
                  <a:cubicBezTo>
                    <a:pt x="10426" y="1717"/>
                    <a:pt x="10426" y="1717"/>
                    <a:pt x="10280" y="2231"/>
                  </a:cubicBezTo>
                  <a:cubicBezTo>
                    <a:pt x="11346" y="2585"/>
                    <a:pt x="12363" y="2970"/>
                    <a:pt x="13428" y="3324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91" name="Shape 91"/>
            <p:cNvSpPr/>
            <p:nvPr/>
          </p:nvSpPr>
          <p:spPr>
            <a:xfrm>
              <a:off x="797007" y="3169811"/>
              <a:ext cx="154434" cy="272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22" h="20055" extrusionOk="0">
                  <a:moveTo>
                    <a:pt x="4202" y="446"/>
                  </a:moveTo>
                  <a:cubicBezTo>
                    <a:pt x="7406" y="566"/>
                    <a:pt x="13538" y="-1361"/>
                    <a:pt x="13870" y="1971"/>
                  </a:cubicBezTo>
                  <a:cubicBezTo>
                    <a:pt x="14588" y="7672"/>
                    <a:pt x="16190" y="13454"/>
                    <a:pt x="15417" y="19155"/>
                  </a:cubicBezTo>
                  <a:cubicBezTo>
                    <a:pt x="12378" y="19998"/>
                    <a:pt x="10003" y="20239"/>
                    <a:pt x="7462" y="19918"/>
                  </a:cubicBezTo>
                  <a:cubicBezTo>
                    <a:pt x="6025" y="16706"/>
                    <a:pt x="7848" y="13173"/>
                    <a:pt x="6854" y="9760"/>
                  </a:cubicBezTo>
                  <a:cubicBezTo>
                    <a:pt x="-5410" y="12169"/>
                    <a:pt x="2103" y="4701"/>
                    <a:pt x="4202" y="446"/>
                  </a:cubicBezTo>
                  <a:close/>
                  <a:moveTo>
                    <a:pt x="9506" y="18392"/>
                  </a:moveTo>
                  <a:cubicBezTo>
                    <a:pt x="11660" y="18432"/>
                    <a:pt x="11660" y="18432"/>
                    <a:pt x="13428" y="17629"/>
                  </a:cubicBezTo>
                  <a:cubicBezTo>
                    <a:pt x="13317" y="13896"/>
                    <a:pt x="14588" y="3417"/>
                    <a:pt x="10334" y="1530"/>
                  </a:cubicBezTo>
                  <a:cubicBezTo>
                    <a:pt x="4644" y="646"/>
                    <a:pt x="3484" y="5223"/>
                    <a:pt x="1827" y="8154"/>
                  </a:cubicBezTo>
                  <a:cubicBezTo>
                    <a:pt x="4258" y="9479"/>
                    <a:pt x="4865" y="8435"/>
                    <a:pt x="6081" y="7311"/>
                  </a:cubicBezTo>
                  <a:cubicBezTo>
                    <a:pt x="11771" y="4581"/>
                    <a:pt x="7296" y="16545"/>
                    <a:pt x="9506" y="18392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92" name="Shape 92"/>
            <p:cNvSpPr/>
            <p:nvPr/>
          </p:nvSpPr>
          <p:spPr>
            <a:xfrm>
              <a:off x="8662374" y="2726680"/>
              <a:ext cx="223824" cy="307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748" h="15620" extrusionOk="0">
                  <a:moveTo>
                    <a:pt x="10470" y="6784"/>
                  </a:moveTo>
                  <a:cubicBezTo>
                    <a:pt x="14661" y="1085"/>
                    <a:pt x="4400" y="-2731"/>
                    <a:pt x="548" y="2434"/>
                  </a:cubicBezTo>
                  <a:cubicBezTo>
                    <a:pt x="-376" y="3604"/>
                    <a:pt x="-191" y="4036"/>
                    <a:pt x="1565" y="4571"/>
                  </a:cubicBezTo>
                  <a:cubicBezTo>
                    <a:pt x="3476" y="4647"/>
                    <a:pt x="4708" y="2077"/>
                    <a:pt x="7050" y="3070"/>
                  </a:cubicBezTo>
                  <a:cubicBezTo>
                    <a:pt x="10470" y="4952"/>
                    <a:pt x="5263" y="6199"/>
                    <a:pt x="5324" y="7420"/>
                  </a:cubicBezTo>
                  <a:cubicBezTo>
                    <a:pt x="5417" y="8387"/>
                    <a:pt x="10717" y="8412"/>
                    <a:pt x="8036" y="11745"/>
                  </a:cubicBezTo>
                  <a:cubicBezTo>
                    <a:pt x="5602" y="13704"/>
                    <a:pt x="4400" y="10626"/>
                    <a:pt x="2582" y="11491"/>
                  </a:cubicBezTo>
                  <a:cubicBezTo>
                    <a:pt x="2027" y="11771"/>
                    <a:pt x="949" y="11745"/>
                    <a:pt x="949" y="12458"/>
                  </a:cubicBezTo>
                  <a:cubicBezTo>
                    <a:pt x="2181" y="18869"/>
                    <a:pt x="21224" y="14798"/>
                    <a:pt x="10470" y="6784"/>
                  </a:cubicBezTo>
                  <a:close/>
                  <a:moveTo>
                    <a:pt x="12411" y="12483"/>
                  </a:moveTo>
                  <a:cubicBezTo>
                    <a:pt x="11179" y="15053"/>
                    <a:pt x="2859" y="15765"/>
                    <a:pt x="2120" y="12865"/>
                  </a:cubicBezTo>
                  <a:cubicBezTo>
                    <a:pt x="2582" y="12559"/>
                    <a:pt x="2921" y="12458"/>
                    <a:pt x="3445" y="12356"/>
                  </a:cubicBezTo>
                  <a:cubicBezTo>
                    <a:pt x="7081" y="15282"/>
                    <a:pt x="12227" y="10982"/>
                    <a:pt x="8652" y="8005"/>
                  </a:cubicBezTo>
                  <a:cubicBezTo>
                    <a:pt x="7635" y="7395"/>
                    <a:pt x="7019" y="7649"/>
                    <a:pt x="8313" y="6403"/>
                  </a:cubicBezTo>
                  <a:cubicBezTo>
                    <a:pt x="11610" y="2459"/>
                    <a:pt x="4831" y="220"/>
                    <a:pt x="1719" y="3757"/>
                  </a:cubicBezTo>
                  <a:cubicBezTo>
                    <a:pt x="-284" y="1162"/>
                    <a:pt x="12689" y="-1764"/>
                    <a:pt x="9916" y="5945"/>
                  </a:cubicBezTo>
                  <a:cubicBezTo>
                    <a:pt x="9762" y="6453"/>
                    <a:pt x="9762" y="6632"/>
                    <a:pt x="9145" y="7140"/>
                  </a:cubicBezTo>
                  <a:cubicBezTo>
                    <a:pt x="11056" y="7624"/>
                    <a:pt x="13367" y="11262"/>
                    <a:pt x="12411" y="12483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93" name="Shape 93"/>
            <p:cNvSpPr/>
            <p:nvPr/>
          </p:nvSpPr>
          <p:spPr>
            <a:xfrm>
              <a:off x="226351" y="1005061"/>
              <a:ext cx="224055" cy="290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12" h="20179" extrusionOk="0">
                  <a:moveTo>
                    <a:pt x="4906" y="8980"/>
                  </a:moveTo>
                  <a:cubicBezTo>
                    <a:pt x="-2206" y="11941"/>
                    <a:pt x="-582" y="3171"/>
                    <a:pt x="3457" y="1160"/>
                  </a:cubicBezTo>
                  <a:cubicBezTo>
                    <a:pt x="6882" y="-1270"/>
                    <a:pt x="12150" y="400"/>
                    <a:pt x="14126" y="3551"/>
                  </a:cubicBezTo>
                  <a:cubicBezTo>
                    <a:pt x="16189" y="6930"/>
                    <a:pt x="12677" y="10536"/>
                    <a:pt x="11228" y="13687"/>
                  </a:cubicBezTo>
                  <a:cubicBezTo>
                    <a:pt x="15399" y="15205"/>
                    <a:pt x="19394" y="12206"/>
                    <a:pt x="17550" y="18508"/>
                  </a:cubicBezTo>
                  <a:cubicBezTo>
                    <a:pt x="13994" y="20330"/>
                    <a:pt x="8199" y="19153"/>
                    <a:pt x="3896" y="20178"/>
                  </a:cubicBezTo>
                  <a:cubicBezTo>
                    <a:pt x="-362" y="19457"/>
                    <a:pt x="7101" y="11067"/>
                    <a:pt x="7672" y="8676"/>
                  </a:cubicBezTo>
                  <a:cubicBezTo>
                    <a:pt x="11096" y="4538"/>
                    <a:pt x="3853" y="4918"/>
                    <a:pt x="4906" y="8980"/>
                  </a:cubicBezTo>
                  <a:close/>
                  <a:moveTo>
                    <a:pt x="8550" y="15205"/>
                  </a:moveTo>
                  <a:cubicBezTo>
                    <a:pt x="9692" y="11637"/>
                    <a:pt x="14653" y="8220"/>
                    <a:pt x="12633" y="4500"/>
                  </a:cubicBezTo>
                  <a:cubicBezTo>
                    <a:pt x="11887" y="2336"/>
                    <a:pt x="8814" y="780"/>
                    <a:pt x="6399" y="1501"/>
                  </a:cubicBezTo>
                  <a:cubicBezTo>
                    <a:pt x="2492" y="1501"/>
                    <a:pt x="-713" y="10194"/>
                    <a:pt x="3194" y="7803"/>
                  </a:cubicBezTo>
                  <a:cubicBezTo>
                    <a:pt x="3414" y="2868"/>
                    <a:pt x="12062" y="3627"/>
                    <a:pt x="9692" y="8486"/>
                  </a:cubicBezTo>
                  <a:cubicBezTo>
                    <a:pt x="8243" y="11751"/>
                    <a:pt x="5038" y="15129"/>
                    <a:pt x="4774" y="18508"/>
                  </a:cubicBezTo>
                  <a:cubicBezTo>
                    <a:pt x="7540" y="18925"/>
                    <a:pt x="13379" y="18394"/>
                    <a:pt x="16101" y="17407"/>
                  </a:cubicBezTo>
                  <a:cubicBezTo>
                    <a:pt x="16233" y="16913"/>
                    <a:pt x="16365" y="16382"/>
                    <a:pt x="16496" y="15813"/>
                  </a:cubicBezTo>
                  <a:cubicBezTo>
                    <a:pt x="13643" y="15015"/>
                    <a:pt x="11492" y="16002"/>
                    <a:pt x="8550" y="15205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96" name="Group 96"/>
            <p:cNvGrpSpPr/>
            <p:nvPr/>
          </p:nvGrpSpPr>
          <p:grpSpPr>
            <a:xfrm>
              <a:off x="6542744" y="4698783"/>
              <a:ext cx="216068" cy="276379"/>
              <a:chOff x="0" y="0"/>
              <a:chExt cx="216066" cy="276377"/>
            </a:xfrm>
          </p:grpSpPr>
          <p:sp>
            <p:nvSpPr>
              <p:cNvPr id="94" name="Shape 94"/>
              <p:cNvSpPr/>
              <p:nvPr/>
            </p:nvSpPr>
            <p:spPr>
              <a:xfrm>
                <a:off x="0" y="-1"/>
                <a:ext cx="216067" cy="2763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88" h="17668" extrusionOk="0">
                    <a:moveTo>
                      <a:pt x="11565" y="12911"/>
                    </a:moveTo>
                    <a:cubicBezTo>
                      <a:pt x="10375" y="12613"/>
                      <a:pt x="9439" y="12911"/>
                      <a:pt x="8461" y="13090"/>
                    </a:cubicBezTo>
                    <a:cubicBezTo>
                      <a:pt x="7356" y="14284"/>
                      <a:pt x="7313" y="15716"/>
                      <a:pt x="6676" y="17118"/>
                    </a:cubicBezTo>
                    <a:cubicBezTo>
                      <a:pt x="4805" y="16879"/>
                      <a:pt x="0" y="18461"/>
                      <a:pt x="0" y="16581"/>
                    </a:cubicBezTo>
                    <a:cubicBezTo>
                      <a:pt x="2551" y="11241"/>
                      <a:pt x="4720" y="5811"/>
                      <a:pt x="6846" y="381"/>
                    </a:cubicBezTo>
                    <a:cubicBezTo>
                      <a:pt x="16668" y="-1230"/>
                      <a:pt x="15860" y="2469"/>
                      <a:pt x="17688" y="7780"/>
                    </a:cubicBezTo>
                    <a:cubicBezTo>
                      <a:pt x="17561" y="9480"/>
                      <a:pt x="21600" y="16879"/>
                      <a:pt x="18539" y="16850"/>
                    </a:cubicBezTo>
                    <a:cubicBezTo>
                      <a:pt x="10290" y="16820"/>
                      <a:pt x="12331" y="20370"/>
                      <a:pt x="11565" y="12911"/>
                    </a:cubicBezTo>
                    <a:close/>
                    <a:moveTo>
                      <a:pt x="17858" y="15567"/>
                    </a:moveTo>
                    <a:cubicBezTo>
                      <a:pt x="17561" y="10763"/>
                      <a:pt x="15817" y="5632"/>
                      <a:pt x="13479" y="1097"/>
                    </a:cubicBezTo>
                    <a:cubicBezTo>
                      <a:pt x="11778" y="1037"/>
                      <a:pt x="8674" y="411"/>
                      <a:pt x="8036" y="1932"/>
                    </a:cubicBezTo>
                    <a:cubicBezTo>
                      <a:pt x="5825" y="6557"/>
                      <a:pt x="3614" y="11271"/>
                      <a:pt x="2254" y="16044"/>
                    </a:cubicBezTo>
                    <a:cubicBezTo>
                      <a:pt x="6080" y="17267"/>
                      <a:pt x="6080" y="13717"/>
                      <a:pt x="7143" y="12046"/>
                    </a:cubicBezTo>
                    <a:cubicBezTo>
                      <a:pt x="19431" y="10077"/>
                      <a:pt x="7611" y="18311"/>
                      <a:pt x="17858" y="15567"/>
                    </a:cubicBezTo>
                    <a:close/>
                  </a:path>
                </a:pathLst>
              </a:custGeom>
              <a:solidFill>
                <a:srgbClr val="273F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95" name="Shape 95"/>
              <p:cNvSpPr/>
              <p:nvPr/>
            </p:nvSpPr>
            <p:spPr>
              <a:xfrm>
                <a:off x="86759" y="46124"/>
                <a:ext cx="57818" cy="1201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715" h="20755" extrusionOk="0">
                    <a:moveTo>
                      <a:pt x="11360" y="0"/>
                    </a:moveTo>
                    <a:cubicBezTo>
                      <a:pt x="18460" y="4675"/>
                      <a:pt x="14230" y="11848"/>
                      <a:pt x="18309" y="17409"/>
                    </a:cubicBezTo>
                    <a:cubicBezTo>
                      <a:pt x="19517" y="19101"/>
                      <a:pt x="18007" y="21600"/>
                      <a:pt x="14079" y="20472"/>
                    </a:cubicBezTo>
                    <a:cubicBezTo>
                      <a:pt x="9246" y="19021"/>
                      <a:pt x="-2083" y="21036"/>
                      <a:pt x="334" y="16200"/>
                    </a:cubicBezTo>
                    <a:cubicBezTo>
                      <a:pt x="3657" y="10639"/>
                      <a:pt x="3355" y="4513"/>
                      <a:pt x="11360" y="0"/>
                    </a:cubicBezTo>
                    <a:close/>
                    <a:moveTo>
                      <a:pt x="6074" y="16603"/>
                    </a:moveTo>
                    <a:cubicBezTo>
                      <a:pt x="16345" y="19182"/>
                      <a:pt x="11209" y="12896"/>
                      <a:pt x="10605" y="9833"/>
                    </a:cubicBezTo>
                    <a:cubicBezTo>
                      <a:pt x="7433" y="12331"/>
                      <a:pt x="6376" y="14427"/>
                      <a:pt x="6074" y="16603"/>
                    </a:cubicBezTo>
                    <a:close/>
                  </a:path>
                </a:pathLst>
              </a:custGeom>
              <a:solidFill>
                <a:srgbClr val="273F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grpSp>
          <p:nvGrpSpPr>
            <p:cNvPr id="99" name="Group 99"/>
            <p:cNvGrpSpPr/>
            <p:nvPr/>
          </p:nvGrpSpPr>
          <p:grpSpPr>
            <a:xfrm>
              <a:off x="2403948" y="772807"/>
              <a:ext cx="332334" cy="346569"/>
              <a:chOff x="0" y="12"/>
              <a:chExt cx="332332" cy="346568"/>
            </a:xfrm>
          </p:grpSpPr>
          <p:sp>
            <p:nvSpPr>
              <p:cNvPr id="97" name="Shape 97"/>
              <p:cNvSpPr/>
              <p:nvPr/>
            </p:nvSpPr>
            <p:spPr>
              <a:xfrm>
                <a:off x="43435" y="12"/>
                <a:ext cx="288827" cy="2924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403" y="0"/>
                    </a:moveTo>
                    <a:lnTo>
                      <a:pt x="10306" y="108"/>
                    </a:lnTo>
                    <a:lnTo>
                      <a:pt x="9265" y="324"/>
                    </a:lnTo>
                    <a:lnTo>
                      <a:pt x="8278" y="650"/>
                    </a:lnTo>
                    <a:lnTo>
                      <a:pt x="7292" y="1028"/>
                    </a:lnTo>
                    <a:lnTo>
                      <a:pt x="6305" y="1461"/>
                    </a:lnTo>
                    <a:lnTo>
                      <a:pt x="5372" y="2003"/>
                    </a:lnTo>
                    <a:lnTo>
                      <a:pt x="4550" y="2598"/>
                    </a:lnTo>
                    <a:lnTo>
                      <a:pt x="3728" y="3248"/>
                    </a:lnTo>
                    <a:lnTo>
                      <a:pt x="2961" y="3952"/>
                    </a:lnTo>
                    <a:lnTo>
                      <a:pt x="2303" y="4764"/>
                    </a:lnTo>
                    <a:lnTo>
                      <a:pt x="1700" y="5576"/>
                    </a:lnTo>
                    <a:lnTo>
                      <a:pt x="1151" y="6442"/>
                    </a:lnTo>
                    <a:lnTo>
                      <a:pt x="713" y="7363"/>
                    </a:lnTo>
                    <a:lnTo>
                      <a:pt x="383" y="8337"/>
                    </a:lnTo>
                    <a:lnTo>
                      <a:pt x="164" y="9312"/>
                    </a:lnTo>
                    <a:lnTo>
                      <a:pt x="0" y="10340"/>
                    </a:lnTo>
                    <a:lnTo>
                      <a:pt x="0" y="11422"/>
                    </a:lnTo>
                    <a:lnTo>
                      <a:pt x="164" y="12505"/>
                    </a:lnTo>
                    <a:lnTo>
                      <a:pt x="383" y="13588"/>
                    </a:lnTo>
                    <a:lnTo>
                      <a:pt x="713" y="14562"/>
                    </a:lnTo>
                    <a:lnTo>
                      <a:pt x="1206" y="15537"/>
                    </a:lnTo>
                    <a:lnTo>
                      <a:pt x="1754" y="16457"/>
                    </a:lnTo>
                    <a:lnTo>
                      <a:pt x="2358" y="17269"/>
                    </a:lnTo>
                    <a:lnTo>
                      <a:pt x="3070" y="18081"/>
                    </a:lnTo>
                    <a:lnTo>
                      <a:pt x="3893" y="18785"/>
                    </a:lnTo>
                    <a:lnTo>
                      <a:pt x="4715" y="19435"/>
                    </a:lnTo>
                    <a:lnTo>
                      <a:pt x="5647" y="20030"/>
                    </a:lnTo>
                    <a:lnTo>
                      <a:pt x="6579" y="20517"/>
                    </a:lnTo>
                    <a:lnTo>
                      <a:pt x="7620" y="20896"/>
                    </a:lnTo>
                    <a:lnTo>
                      <a:pt x="8607" y="21221"/>
                    </a:lnTo>
                    <a:lnTo>
                      <a:pt x="9649" y="21438"/>
                    </a:lnTo>
                    <a:lnTo>
                      <a:pt x="10745" y="21546"/>
                    </a:lnTo>
                    <a:lnTo>
                      <a:pt x="11787" y="21600"/>
                    </a:lnTo>
                    <a:lnTo>
                      <a:pt x="12883" y="21492"/>
                    </a:lnTo>
                    <a:lnTo>
                      <a:pt x="13980" y="21276"/>
                    </a:lnTo>
                    <a:lnTo>
                      <a:pt x="15021" y="20896"/>
                    </a:lnTo>
                    <a:lnTo>
                      <a:pt x="16008" y="20463"/>
                    </a:lnTo>
                    <a:lnTo>
                      <a:pt x="16940" y="19922"/>
                    </a:lnTo>
                    <a:lnTo>
                      <a:pt x="17817" y="19273"/>
                    </a:lnTo>
                    <a:lnTo>
                      <a:pt x="18639" y="18569"/>
                    </a:lnTo>
                    <a:lnTo>
                      <a:pt x="19352" y="17810"/>
                    </a:lnTo>
                    <a:lnTo>
                      <a:pt x="19955" y="16944"/>
                    </a:lnTo>
                    <a:lnTo>
                      <a:pt x="20504" y="16024"/>
                    </a:lnTo>
                    <a:lnTo>
                      <a:pt x="20942" y="15104"/>
                    </a:lnTo>
                    <a:lnTo>
                      <a:pt x="21271" y="14075"/>
                    </a:lnTo>
                    <a:lnTo>
                      <a:pt x="21490" y="13047"/>
                    </a:lnTo>
                    <a:lnTo>
                      <a:pt x="21600" y="11964"/>
                    </a:lnTo>
                    <a:lnTo>
                      <a:pt x="21600" y="10935"/>
                    </a:lnTo>
                    <a:lnTo>
                      <a:pt x="21545" y="10394"/>
                    </a:lnTo>
                    <a:lnTo>
                      <a:pt x="21435" y="9852"/>
                    </a:lnTo>
                    <a:lnTo>
                      <a:pt x="21271" y="9312"/>
                    </a:lnTo>
                    <a:lnTo>
                      <a:pt x="21106" y="8770"/>
                    </a:lnTo>
                    <a:lnTo>
                      <a:pt x="21106" y="8175"/>
                    </a:lnTo>
                    <a:lnTo>
                      <a:pt x="21051" y="7633"/>
                    </a:lnTo>
                    <a:lnTo>
                      <a:pt x="20942" y="7146"/>
                    </a:lnTo>
                    <a:lnTo>
                      <a:pt x="20832" y="6604"/>
                    </a:lnTo>
                    <a:lnTo>
                      <a:pt x="20504" y="5630"/>
                    </a:lnTo>
                    <a:lnTo>
                      <a:pt x="20010" y="4710"/>
                    </a:lnTo>
                    <a:lnTo>
                      <a:pt x="19461" y="3843"/>
                    </a:lnTo>
                    <a:lnTo>
                      <a:pt x="18804" y="3086"/>
                    </a:lnTo>
                    <a:lnTo>
                      <a:pt x="18091" y="2382"/>
                    </a:lnTo>
                    <a:lnTo>
                      <a:pt x="17269" y="1787"/>
                    </a:lnTo>
                    <a:lnTo>
                      <a:pt x="16392" y="1245"/>
                    </a:lnTo>
                    <a:lnTo>
                      <a:pt x="15460" y="757"/>
                    </a:lnTo>
                    <a:lnTo>
                      <a:pt x="14473" y="433"/>
                    </a:lnTo>
                    <a:lnTo>
                      <a:pt x="13486" y="162"/>
                    </a:lnTo>
                    <a:lnTo>
                      <a:pt x="12445" y="54"/>
                    </a:lnTo>
                    <a:lnTo>
                      <a:pt x="11403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98" name="Shape 98"/>
              <p:cNvSpPr/>
              <p:nvPr/>
            </p:nvSpPr>
            <p:spPr>
              <a:xfrm>
                <a:off x="0" y="9673"/>
                <a:ext cx="332333" cy="3369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8" h="21186" extrusionOk="0">
                    <a:moveTo>
                      <a:pt x="1235" y="5733"/>
                    </a:moveTo>
                    <a:cubicBezTo>
                      <a:pt x="2259" y="4462"/>
                      <a:pt x="4694" y="5012"/>
                      <a:pt x="6106" y="4153"/>
                    </a:cubicBezTo>
                    <a:cubicBezTo>
                      <a:pt x="6282" y="3157"/>
                      <a:pt x="5965" y="2333"/>
                      <a:pt x="5471" y="1475"/>
                    </a:cubicBezTo>
                    <a:cubicBezTo>
                      <a:pt x="6812" y="479"/>
                      <a:pt x="8506" y="-414"/>
                      <a:pt x="10165" y="204"/>
                    </a:cubicBezTo>
                    <a:cubicBezTo>
                      <a:pt x="10376" y="1063"/>
                      <a:pt x="10588" y="1990"/>
                      <a:pt x="10835" y="3020"/>
                    </a:cubicBezTo>
                    <a:cubicBezTo>
                      <a:pt x="12600" y="3260"/>
                      <a:pt x="14259" y="2299"/>
                      <a:pt x="15953" y="2848"/>
                    </a:cubicBezTo>
                    <a:cubicBezTo>
                      <a:pt x="16694" y="6454"/>
                      <a:pt x="18212" y="10060"/>
                      <a:pt x="20753" y="12841"/>
                    </a:cubicBezTo>
                    <a:cubicBezTo>
                      <a:pt x="21459" y="13528"/>
                      <a:pt x="21600" y="14215"/>
                      <a:pt x="21388" y="15176"/>
                    </a:cubicBezTo>
                    <a:cubicBezTo>
                      <a:pt x="19835" y="20568"/>
                      <a:pt x="11047" y="19263"/>
                      <a:pt x="6424" y="21186"/>
                    </a:cubicBezTo>
                    <a:cubicBezTo>
                      <a:pt x="1729" y="17546"/>
                      <a:pt x="247" y="11536"/>
                      <a:pt x="0" y="5870"/>
                    </a:cubicBezTo>
                    <a:cubicBezTo>
                      <a:pt x="494" y="5802"/>
                      <a:pt x="882" y="5733"/>
                      <a:pt x="1271" y="5699"/>
                    </a:cubicBezTo>
                    <a:cubicBezTo>
                      <a:pt x="918" y="10815"/>
                      <a:pt x="2612" y="16241"/>
                      <a:pt x="6424" y="19915"/>
                    </a:cubicBezTo>
                    <a:cubicBezTo>
                      <a:pt x="10235" y="19194"/>
                      <a:pt x="14365" y="18851"/>
                      <a:pt x="17965" y="17340"/>
                    </a:cubicBezTo>
                    <a:cubicBezTo>
                      <a:pt x="17612" y="15726"/>
                      <a:pt x="16835" y="14661"/>
                      <a:pt x="17188" y="13150"/>
                    </a:cubicBezTo>
                    <a:cubicBezTo>
                      <a:pt x="17929" y="13150"/>
                      <a:pt x="18529" y="13150"/>
                      <a:pt x="19341" y="13150"/>
                    </a:cubicBezTo>
                    <a:cubicBezTo>
                      <a:pt x="18106" y="10266"/>
                      <a:pt x="16024" y="7965"/>
                      <a:pt x="15494" y="4771"/>
                    </a:cubicBezTo>
                    <a:cubicBezTo>
                      <a:pt x="15212" y="2608"/>
                      <a:pt x="12600" y="3776"/>
                      <a:pt x="11329" y="4428"/>
                    </a:cubicBezTo>
                    <a:cubicBezTo>
                      <a:pt x="11471" y="5046"/>
                      <a:pt x="11576" y="5561"/>
                      <a:pt x="11682" y="6076"/>
                    </a:cubicBezTo>
                    <a:cubicBezTo>
                      <a:pt x="10129" y="6694"/>
                      <a:pt x="8788" y="7862"/>
                      <a:pt x="7129" y="7175"/>
                    </a:cubicBezTo>
                    <a:cubicBezTo>
                      <a:pt x="6741" y="3432"/>
                      <a:pt x="3176" y="6832"/>
                      <a:pt x="1235" y="5733"/>
                    </a:cubicBezTo>
                    <a:close/>
                    <a:moveTo>
                      <a:pt x="9176" y="1166"/>
                    </a:moveTo>
                    <a:cubicBezTo>
                      <a:pt x="5965" y="616"/>
                      <a:pt x="7412" y="4771"/>
                      <a:pt x="8082" y="6385"/>
                    </a:cubicBezTo>
                    <a:cubicBezTo>
                      <a:pt x="9071" y="6488"/>
                      <a:pt x="9635" y="5939"/>
                      <a:pt x="10306" y="5424"/>
                    </a:cubicBezTo>
                    <a:cubicBezTo>
                      <a:pt x="9953" y="3947"/>
                      <a:pt x="9600" y="2505"/>
                      <a:pt x="9176" y="1166"/>
                    </a:cubicBezTo>
                    <a:close/>
                    <a:moveTo>
                      <a:pt x="18212" y="14387"/>
                    </a:moveTo>
                    <a:cubicBezTo>
                      <a:pt x="18282" y="18233"/>
                      <a:pt x="20471" y="16928"/>
                      <a:pt x="19871" y="14387"/>
                    </a:cubicBezTo>
                    <a:cubicBezTo>
                      <a:pt x="19447" y="14387"/>
                      <a:pt x="18918" y="14387"/>
                      <a:pt x="18212" y="14387"/>
                    </a:cubicBezTo>
                    <a:close/>
                  </a:path>
                </a:pathLst>
              </a:custGeom>
              <a:solidFill>
                <a:srgbClr val="273F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100" name="Shape 100"/>
            <p:cNvSpPr/>
            <p:nvPr/>
          </p:nvSpPr>
          <p:spPr>
            <a:xfrm>
              <a:off x="6106695" y="305832"/>
              <a:ext cx="265485" cy="205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40" h="19938" extrusionOk="0">
                  <a:moveTo>
                    <a:pt x="17896" y="10911"/>
                  </a:moveTo>
                  <a:cubicBezTo>
                    <a:pt x="12125" y="11282"/>
                    <a:pt x="6230" y="12025"/>
                    <a:pt x="500" y="12556"/>
                  </a:cubicBezTo>
                  <a:cubicBezTo>
                    <a:pt x="-572" y="14095"/>
                    <a:pt x="129" y="20145"/>
                    <a:pt x="2108" y="19933"/>
                  </a:cubicBezTo>
                  <a:cubicBezTo>
                    <a:pt x="8209" y="18288"/>
                    <a:pt x="13897" y="19933"/>
                    <a:pt x="20039" y="17704"/>
                  </a:cubicBezTo>
                  <a:cubicBezTo>
                    <a:pt x="18102" y="15475"/>
                    <a:pt x="20946" y="11070"/>
                    <a:pt x="17896" y="10911"/>
                  </a:cubicBezTo>
                  <a:close/>
                  <a:moveTo>
                    <a:pt x="17648" y="15687"/>
                  </a:moveTo>
                  <a:cubicBezTo>
                    <a:pt x="13031" y="18341"/>
                    <a:pt x="7219" y="16961"/>
                    <a:pt x="2149" y="17651"/>
                  </a:cubicBezTo>
                  <a:cubicBezTo>
                    <a:pt x="1654" y="16324"/>
                    <a:pt x="1613" y="16324"/>
                    <a:pt x="1902" y="14679"/>
                  </a:cubicBezTo>
                  <a:cubicBezTo>
                    <a:pt x="7054" y="13883"/>
                    <a:pt x="12743" y="12237"/>
                    <a:pt x="17813" y="13352"/>
                  </a:cubicBezTo>
                  <a:cubicBezTo>
                    <a:pt x="17772" y="14148"/>
                    <a:pt x="17690" y="14997"/>
                    <a:pt x="17648" y="15687"/>
                  </a:cubicBezTo>
                  <a:close/>
                  <a:moveTo>
                    <a:pt x="253" y="6718"/>
                  </a:moveTo>
                  <a:cubicBezTo>
                    <a:pt x="665" y="10539"/>
                    <a:pt x="11754" y="6983"/>
                    <a:pt x="14186" y="7355"/>
                  </a:cubicBezTo>
                  <a:cubicBezTo>
                    <a:pt x="19173" y="7992"/>
                    <a:pt x="19957" y="8151"/>
                    <a:pt x="19050" y="1623"/>
                  </a:cubicBezTo>
                  <a:cubicBezTo>
                    <a:pt x="18555" y="-1455"/>
                    <a:pt x="4746" y="933"/>
                    <a:pt x="1819" y="190"/>
                  </a:cubicBezTo>
                  <a:cubicBezTo>
                    <a:pt x="-654" y="137"/>
                    <a:pt x="418" y="4648"/>
                    <a:pt x="253" y="6718"/>
                  </a:cubicBezTo>
                  <a:close/>
                  <a:moveTo>
                    <a:pt x="2602" y="2101"/>
                  </a:moveTo>
                  <a:cubicBezTo>
                    <a:pt x="5076" y="2154"/>
                    <a:pt x="7467" y="1252"/>
                    <a:pt x="9981" y="1942"/>
                  </a:cubicBezTo>
                  <a:cubicBezTo>
                    <a:pt x="12331" y="3321"/>
                    <a:pt x="17813" y="-553"/>
                    <a:pt x="17937" y="4383"/>
                  </a:cubicBezTo>
                  <a:cubicBezTo>
                    <a:pt x="18679" y="6612"/>
                    <a:pt x="3509" y="6134"/>
                    <a:pt x="1737" y="6028"/>
                  </a:cubicBezTo>
                  <a:cubicBezTo>
                    <a:pt x="1778" y="4595"/>
                    <a:pt x="995" y="2207"/>
                    <a:pt x="2602" y="2101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104" name="Group 104"/>
            <p:cNvGrpSpPr/>
            <p:nvPr/>
          </p:nvGrpSpPr>
          <p:grpSpPr>
            <a:xfrm>
              <a:off x="1269926" y="4798736"/>
              <a:ext cx="229694" cy="293081"/>
              <a:chOff x="0" y="0"/>
              <a:chExt cx="229693" cy="293080"/>
            </a:xfrm>
          </p:grpSpPr>
          <p:sp>
            <p:nvSpPr>
              <p:cNvPr id="101" name="Shape 101"/>
              <p:cNvSpPr/>
              <p:nvPr/>
            </p:nvSpPr>
            <p:spPr>
              <a:xfrm>
                <a:off x="-1" y="0"/>
                <a:ext cx="229695" cy="2930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134" h="19831" extrusionOk="0">
                    <a:moveTo>
                      <a:pt x="11192" y="7611"/>
                    </a:moveTo>
                    <a:cubicBezTo>
                      <a:pt x="11422" y="8116"/>
                      <a:pt x="11914" y="8211"/>
                      <a:pt x="12307" y="8305"/>
                    </a:cubicBezTo>
                    <a:cubicBezTo>
                      <a:pt x="15617" y="9221"/>
                      <a:pt x="17420" y="13863"/>
                      <a:pt x="15060" y="16105"/>
                    </a:cubicBezTo>
                    <a:cubicBezTo>
                      <a:pt x="12012" y="19769"/>
                      <a:pt x="6964" y="19832"/>
                      <a:pt x="2507" y="19832"/>
                    </a:cubicBezTo>
                    <a:cubicBezTo>
                      <a:pt x="48" y="18568"/>
                      <a:pt x="1622" y="12253"/>
                      <a:pt x="835" y="9632"/>
                    </a:cubicBezTo>
                    <a:cubicBezTo>
                      <a:pt x="1130" y="7105"/>
                      <a:pt x="-1230" y="2937"/>
                      <a:pt x="901" y="1169"/>
                    </a:cubicBezTo>
                    <a:cubicBezTo>
                      <a:pt x="5915" y="-1642"/>
                      <a:pt x="17551" y="663"/>
                      <a:pt x="11192" y="7611"/>
                    </a:cubicBezTo>
                    <a:close/>
                    <a:moveTo>
                      <a:pt x="2834" y="18821"/>
                    </a:moveTo>
                    <a:cubicBezTo>
                      <a:pt x="8800" y="19958"/>
                      <a:pt x="20370" y="14621"/>
                      <a:pt x="12110" y="9221"/>
                    </a:cubicBezTo>
                    <a:cubicBezTo>
                      <a:pt x="10504" y="8400"/>
                      <a:pt x="7915" y="9884"/>
                      <a:pt x="6866" y="8716"/>
                    </a:cubicBezTo>
                    <a:cubicBezTo>
                      <a:pt x="7456" y="7421"/>
                      <a:pt x="9849" y="7421"/>
                      <a:pt x="10799" y="6221"/>
                    </a:cubicBezTo>
                    <a:cubicBezTo>
                      <a:pt x="14863" y="821"/>
                      <a:pt x="5555" y="-31"/>
                      <a:pt x="2080" y="1895"/>
                    </a:cubicBezTo>
                    <a:cubicBezTo>
                      <a:pt x="147" y="2621"/>
                      <a:pt x="1720" y="5305"/>
                      <a:pt x="1556" y="6821"/>
                    </a:cubicBezTo>
                    <a:cubicBezTo>
                      <a:pt x="2310" y="10863"/>
                      <a:pt x="2113" y="14811"/>
                      <a:pt x="2834" y="18821"/>
                    </a:cubicBezTo>
                    <a:close/>
                  </a:path>
                </a:pathLst>
              </a:custGeom>
              <a:solidFill>
                <a:srgbClr val="273F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102" name="Shape 102"/>
              <p:cNvSpPr/>
              <p:nvPr/>
            </p:nvSpPr>
            <p:spPr>
              <a:xfrm>
                <a:off x="53449" y="162973"/>
                <a:ext cx="110271" cy="768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2329" h="13953" extrusionOk="0">
                    <a:moveTo>
                      <a:pt x="0" y="3137"/>
                    </a:moveTo>
                    <a:cubicBezTo>
                      <a:pt x="7931" y="-5757"/>
                      <a:pt x="19670" y="6441"/>
                      <a:pt x="6157" y="12794"/>
                    </a:cubicBezTo>
                    <a:cubicBezTo>
                      <a:pt x="-1930" y="15843"/>
                      <a:pt x="1618" y="12963"/>
                      <a:pt x="0" y="3137"/>
                    </a:cubicBezTo>
                    <a:close/>
                    <a:moveTo>
                      <a:pt x="7566" y="2205"/>
                    </a:moveTo>
                    <a:cubicBezTo>
                      <a:pt x="4696" y="3052"/>
                      <a:pt x="1461" y="3222"/>
                      <a:pt x="2609" y="9236"/>
                    </a:cubicBezTo>
                    <a:cubicBezTo>
                      <a:pt x="4383" y="14657"/>
                      <a:pt x="15131" y="3899"/>
                      <a:pt x="7566" y="2205"/>
                    </a:cubicBezTo>
                    <a:close/>
                  </a:path>
                </a:pathLst>
              </a:custGeom>
              <a:solidFill>
                <a:srgbClr val="273F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103" name="Shape 103"/>
              <p:cNvSpPr/>
              <p:nvPr/>
            </p:nvSpPr>
            <p:spPr>
              <a:xfrm>
                <a:off x="42709" y="31391"/>
                <a:ext cx="96257" cy="647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404" h="11891" extrusionOk="0">
                    <a:moveTo>
                      <a:pt x="0" y="3066"/>
                    </a:moveTo>
                    <a:cubicBezTo>
                      <a:pt x="4387" y="1095"/>
                      <a:pt x="21600" y="-4048"/>
                      <a:pt x="16453" y="6066"/>
                    </a:cubicBezTo>
                    <a:cubicBezTo>
                      <a:pt x="9028" y="10952"/>
                      <a:pt x="0" y="17552"/>
                      <a:pt x="0" y="3066"/>
                    </a:cubicBezTo>
                    <a:close/>
                    <a:moveTo>
                      <a:pt x="4556" y="9066"/>
                    </a:moveTo>
                    <a:cubicBezTo>
                      <a:pt x="8016" y="7952"/>
                      <a:pt x="12825" y="6323"/>
                      <a:pt x="13584" y="2723"/>
                    </a:cubicBezTo>
                    <a:cubicBezTo>
                      <a:pt x="9872" y="2381"/>
                      <a:pt x="6665" y="3409"/>
                      <a:pt x="3628" y="5038"/>
                    </a:cubicBezTo>
                    <a:cubicBezTo>
                      <a:pt x="3206" y="6666"/>
                      <a:pt x="3290" y="7781"/>
                      <a:pt x="4556" y="9066"/>
                    </a:cubicBezTo>
                    <a:close/>
                  </a:path>
                </a:pathLst>
              </a:custGeom>
              <a:solidFill>
                <a:srgbClr val="273F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105" name="Shape 105"/>
            <p:cNvSpPr/>
            <p:nvPr/>
          </p:nvSpPr>
          <p:spPr>
            <a:xfrm>
              <a:off x="4928836" y="1005056"/>
              <a:ext cx="377234" cy="204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42" h="19417" extrusionOk="0">
                  <a:moveTo>
                    <a:pt x="9989" y="10617"/>
                  </a:moveTo>
                  <a:cubicBezTo>
                    <a:pt x="11940" y="10328"/>
                    <a:pt x="15198" y="14368"/>
                    <a:pt x="16003" y="8927"/>
                  </a:cubicBezTo>
                  <a:cubicBezTo>
                    <a:pt x="16505" y="1919"/>
                    <a:pt x="12986" y="1136"/>
                    <a:pt x="10995" y="5546"/>
                  </a:cubicBezTo>
                  <a:cubicBezTo>
                    <a:pt x="8601" y="10575"/>
                    <a:pt x="6811" y="20922"/>
                    <a:pt x="2608" y="19232"/>
                  </a:cubicBezTo>
                  <a:cubicBezTo>
                    <a:pt x="-3888" y="14038"/>
                    <a:pt x="3292" y="847"/>
                    <a:pt x="7455" y="6783"/>
                  </a:cubicBezTo>
                  <a:cubicBezTo>
                    <a:pt x="8078" y="7814"/>
                    <a:pt x="7716" y="9215"/>
                    <a:pt x="6972" y="8308"/>
                  </a:cubicBezTo>
                  <a:cubicBezTo>
                    <a:pt x="3392" y="4722"/>
                    <a:pt x="-1133" y="16305"/>
                    <a:pt x="3754" y="16140"/>
                  </a:cubicBezTo>
                  <a:cubicBezTo>
                    <a:pt x="7877" y="13749"/>
                    <a:pt x="8702" y="3238"/>
                    <a:pt x="12744" y="600"/>
                  </a:cubicBezTo>
                  <a:cubicBezTo>
                    <a:pt x="13730" y="105"/>
                    <a:pt x="15037" y="-678"/>
                    <a:pt x="15781" y="1136"/>
                  </a:cubicBezTo>
                  <a:cubicBezTo>
                    <a:pt x="16445" y="3156"/>
                    <a:pt x="17712" y="4928"/>
                    <a:pt x="17390" y="7649"/>
                  </a:cubicBezTo>
                  <a:cubicBezTo>
                    <a:pt x="17149" y="14491"/>
                    <a:pt x="11095" y="16717"/>
                    <a:pt x="9989" y="10617"/>
                  </a:cubicBezTo>
                  <a:close/>
                  <a:moveTo>
                    <a:pt x="4076" y="17253"/>
                  </a:moveTo>
                  <a:cubicBezTo>
                    <a:pt x="3795" y="18119"/>
                    <a:pt x="3332" y="17336"/>
                    <a:pt x="2990" y="17789"/>
                  </a:cubicBezTo>
                  <a:cubicBezTo>
                    <a:pt x="3594" y="18284"/>
                    <a:pt x="3714" y="16635"/>
                    <a:pt x="4237" y="17459"/>
                  </a:cubicBezTo>
                  <a:cubicBezTo>
                    <a:pt x="4277" y="17459"/>
                    <a:pt x="4318" y="17377"/>
                    <a:pt x="4358" y="17336"/>
                  </a:cubicBezTo>
                  <a:cubicBezTo>
                    <a:pt x="4257" y="17295"/>
                    <a:pt x="4177" y="17295"/>
                    <a:pt x="4076" y="17253"/>
                  </a:cubicBezTo>
                  <a:close/>
                  <a:moveTo>
                    <a:pt x="1240" y="10699"/>
                  </a:moveTo>
                  <a:cubicBezTo>
                    <a:pt x="376" y="13585"/>
                    <a:pt x="798" y="16717"/>
                    <a:pt x="2065" y="17212"/>
                  </a:cubicBezTo>
                  <a:cubicBezTo>
                    <a:pt x="1100" y="15398"/>
                    <a:pt x="637" y="13337"/>
                    <a:pt x="1240" y="10699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06" name="Shape 106"/>
            <p:cNvSpPr/>
            <p:nvPr/>
          </p:nvSpPr>
          <p:spPr>
            <a:xfrm rot="19381815">
              <a:off x="47008" y="320195"/>
              <a:ext cx="236277" cy="230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25" h="21247" extrusionOk="0">
                  <a:moveTo>
                    <a:pt x="12000" y="13323"/>
                  </a:moveTo>
                  <a:cubicBezTo>
                    <a:pt x="10835" y="16402"/>
                    <a:pt x="12309" y="18976"/>
                    <a:pt x="10423" y="21247"/>
                  </a:cubicBezTo>
                  <a:cubicBezTo>
                    <a:pt x="8983" y="19985"/>
                    <a:pt x="8537" y="17310"/>
                    <a:pt x="7166" y="15796"/>
                  </a:cubicBezTo>
                  <a:cubicBezTo>
                    <a:pt x="2743" y="18723"/>
                    <a:pt x="-34" y="21600"/>
                    <a:pt x="2777" y="12011"/>
                  </a:cubicBezTo>
                  <a:cubicBezTo>
                    <a:pt x="1509" y="8378"/>
                    <a:pt x="-2914" y="5652"/>
                    <a:pt x="3017" y="5854"/>
                  </a:cubicBezTo>
                  <a:cubicBezTo>
                    <a:pt x="5829" y="6662"/>
                    <a:pt x="6137" y="1564"/>
                    <a:pt x="8469" y="0"/>
                  </a:cubicBezTo>
                  <a:cubicBezTo>
                    <a:pt x="10046" y="908"/>
                    <a:pt x="9429" y="4593"/>
                    <a:pt x="9977" y="6611"/>
                  </a:cubicBezTo>
                  <a:cubicBezTo>
                    <a:pt x="11623" y="9892"/>
                    <a:pt x="18686" y="8680"/>
                    <a:pt x="12000" y="13323"/>
                  </a:cubicBezTo>
                  <a:close/>
                  <a:moveTo>
                    <a:pt x="8195" y="2826"/>
                  </a:moveTo>
                  <a:cubicBezTo>
                    <a:pt x="5417" y="6813"/>
                    <a:pt x="6515" y="7469"/>
                    <a:pt x="2126" y="7772"/>
                  </a:cubicBezTo>
                  <a:cubicBezTo>
                    <a:pt x="2880" y="9185"/>
                    <a:pt x="3532" y="10447"/>
                    <a:pt x="4149" y="11658"/>
                  </a:cubicBezTo>
                  <a:cubicBezTo>
                    <a:pt x="4012" y="13172"/>
                    <a:pt x="3292" y="14333"/>
                    <a:pt x="3429" y="15998"/>
                  </a:cubicBezTo>
                  <a:cubicBezTo>
                    <a:pt x="6652" y="14383"/>
                    <a:pt x="7715" y="12314"/>
                    <a:pt x="9635" y="18017"/>
                  </a:cubicBezTo>
                  <a:cubicBezTo>
                    <a:pt x="9806" y="18370"/>
                    <a:pt x="9977" y="18673"/>
                    <a:pt x="10355" y="18370"/>
                  </a:cubicBezTo>
                  <a:cubicBezTo>
                    <a:pt x="10800" y="13929"/>
                    <a:pt x="9875" y="13172"/>
                    <a:pt x="12515" y="10295"/>
                  </a:cubicBezTo>
                  <a:cubicBezTo>
                    <a:pt x="8229" y="8226"/>
                    <a:pt x="9017" y="8983"/>
                    <a:pt x="8195" y="2826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07" name="Shape 107"/>
            <p:cNvSpPr/>
            <p:nvPr/>
          </p:nvSpPr>
          <p:spPr>
            <a:xfrm rot="1464154">
              <a:off x="4654590" y="74099"/>
              <a:ext cx="235937" cy="229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25" h="21247" extrusionOk="0">
                  <a:moveTo>
                    <a:pt x="12000" y="13323"/>
                  </a:moveTo>
                  <a:cubicBezTo>
                    <a:pt x="10835" y="16402"/>
                    <a:pt x="12309" y="18976"/>
                    <a:pt x="10423" y="21247"/>
                  </a:cubicBezTo>
                  <a:cubicBezTo>
                    <a:pt x="8983" y="19985"/>
                    <a:pt x="8537" y="17310"/>
                    <a:pt x="7166" y="15796"/>
                  </a:cubicBezTo>
                  <a:cubicBezTo>
                    <a:pt x="2743" y="18723"/>
                    <a:pt x="-34" y="21600"/>
                    <a:pt x="2777" y="12011"/>
                  </a:cubicBezTo>
                  <a:cubicBezTo>
                    <a:pt x="1509" y="8378"/>
                    <a:pt x="-2914" y="5652"/>
                    <a:pt x="3017" y="5854"/>
                  </a:cubicBezTo>
                  <a:cubicBezTo>
                    <a:pt x="5829" y="6662"/>
                    <a:pt x="6137" y="1564"/>
                    <a:pt x="8469" y="0"/>
                  </a:cubicBezTo>
                  <a:cubicBezTo>
                    <a:pt x="10046" y="908"/>
                    <a:pt x="9429" y="4593"/>
                    <a:pt x="9977" y="6611"/>
                  </a:cubicBezTo>
                  <a:cubicBezTo>
                    <a:pt x="11623" y="9892"/>
                    <a:pt x="18686" y="8680"/>
                    <a:pt x="12000" y="13323"/>
                  </a:cubicBezTo>
                  <a:close/>
                  <a:moveTo>
                    <a:pt x="8195" y="2826"/>
                  </a:moveTo>
                  <a:cubicBezTo>
                    <a:pt x="5417" y="6813"/>
                    <a:pt x="6515" y="7469"/>
                    <a:pt x="2126" y="7772"/>
                  </a:cubicBezTo>
                  <a:cubicBezTo>
                    <a:pt x="2880" y="9185"/>
                    <a:pt x="3532" y="10447"/>
                    <a:pt x="4149" y="11658"/>
                  </a:cubicBezTo>
                  <a:cubicBezTo>
                    <a:pt x="4012" y="13172"/>
                    <a:pt x="3292" y="14333"/>
                    <a:pt x="3429" y="15998"/>
                  </a:cubicBezTo>
                  <a:cubicBezTo>
                    <a:pt x="6652" y="14383"/>
                    <a:pt x="7715" y="12314"/>
                    <a:pt x="9635" y="18017"/>
                  </a:cubicBezTo>
                  <a:cubicBezTo>
                    <a:pt x="9806" y="18370"/>
                    <a:pt x="9977" y="18673"/>
                    <a:pt x="10355" y="18370"/>
                  </a:cubicBezTo>
                  <a:cubicBezTo>
                    <a:pt x="10800" y="13929"/>
                    <a:pt x="9875" y="13172"/>
                    <a:pt x="12515" y="10295"/>
                  </a:cubicBezTo>
                  <a:cubicBezTo>
                    <a:pt x="8229" y="8226"/>
                    <a:pt x="9017" y="8983"/>
                    <a:pt x="8195" y="2826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08" name="Shape 108"/>
            <p:cNvSpPr/>
            <p:nvPr/>
          </p:nvSpPr>
          <p:spPr>
            <a:xfrm rot="19378656">
              <a:off x="1951871" y="3707180"/>
              <a:ext cx="206348" cy="2009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25" h="21247" extrusionOk="0">
                  <a:moveTo>
                    <a:pt x="12000" y="13323"/>
                  </a:moveTo>
                  <a:cubicBezTo>
                    <a:pt x="10835" y="16402"/>
                    <a:pt x="12309" y="18976"/>
                    <a:pt x="10423" y="21247"/>
                  </a:cubicBezTo>
                  <a:cubicBezTo>
                    <a:pt x="8983" y="19985"/>
                    <a:pt x="8537" y="17310"/>
                    <a:pt x="7166" y="15796"/>
                  </a:cubicBezTo>
                  <a:cubicBezTo>
                    <a:pt x="2743" y="18723"/>
                    <a:pt x="-34" y="21600"/>
                    <a:pt x="2777" y="12011"/>
                  </a:cubicBezTo>
                  <a:cubicBezTo>
                    <a:pt x="1509" y="8378"/>
                    <a:pt x="-2914" y="5652"/>
                    <a:pt x="3017" y="5854"/>
                  </a:cubicBezTo>
                  <a:cubicBezTo>
                    <a:pt x="5829" y="6662"/>
                    <a:pt x="6137" y="1564"/>
                    <a:pt x="8469" y="0"/>
                  </a:cubicBezTo>
                  <a:cubicBezTo>
                    <a:pt x="10046" y="908"/>
                    <a:pt x="9429" y="4593"/>
                    <a:pt x="9977" y="6611"/>
                  </a:cubicBezTo>
                  <a:cubicBezTo>
                    <a:pt x="11623" y="9892"/>
                    <a:pt x="18686" y="8680"/>
                    <a:pt x="12000" y="13323"/>
                  </a:cubicBezTo>
                  <a:close/>
                  <a:moveTo>
                    <a:pt x="8195" y="2826"/>
                  </a:moveTo>
                  <a:cubicBezTo>
                    <a:pt x="5417" y="6813"/>
                    <a:pt x="6515" y="7469"/>
                    <a:pt x="2126" y="7772"/>
                  </a:cubicBezTo>
                  <a:cubicBezTo>
                    <a:pt x="2880" y="9185"/>
                    <a:pt x="3532" y="10447"/>
                    <a:pt x="4149" y="11658"/>
                  </a:cubicBezTo>
                  <a:cubicBezTo>
                    <a:pt x="4012" y="13172"/>
                    <a:pt x="3292" y="14333"/>
                    <a:pt x="3429" y="15998"/>
                  </a:cubicBezTo>
                  <a:cubicBezTo>
                    <a:pt x="6652" y="14383"/>
                    <a:pt x="7715" y="12314"/>
                    <a:pt x="9635" y="18017"/>
                  </a:cubicBezTo>
                  <a:cubicBezTo>
                    <a:pt x="9806" y="18370"/>
                    <a:pt x="9977" y="18673"/>
                    <a:pt x="10355" y="18370"/>
                  </a:cubicBezTo>
                  <a:cubicBezTo>
                    <a:pt x="10800" y="13929"/>
                    <a:pt x="9875" y="13172"/>
                    <a:pt x="12515" y="10295"/>
                  </a:cubicBezTo>
                  <a:cubicBezTo>
                    <a:pt x="8229" y="8226"/>
                    <a:pt x="9017" y="8983"/>
                    <a:pt x="8195" y="2826"/>
                  </a:cubicBezTo>
                  <a:close/>
                </a:path>
              </a:pathLst>
            </a:custGeom>
            <a:solidFill>
              <a:srgbClr val="273F6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</p:grpSp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xfrm>
            <a:off x="5486400" y="46275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xfrm>
            <a:off x="2112399" y="1583349"/>
            <a:ext cx="4919402" cy="11598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Click to add title</a:t>
            </a:r>
          </a:p>
        </p:txBody>
      </p:sp>
      <p:sp>
        <p:nvSpPr>
          <p:cNvPr id="118" name="Shape 118"/>
          <p:cNvSpPr>
            <a:spLocks noGrp="1"/>
          </p:cNvSpPr>
          <p:nvPr>
            <p:ph type="body" sz="quarter" idx="1"/>
          </p:nvPr>
        </p:nvSpPr>
        <p:spPr>
          <a:xfrm>
            <a:off x="2112399" y="2840052"/>
            <a:ext cx="4919402" cy="784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>
            <a:lvl1pPr marL="342900" indent="-228600" algn="ctr">
              <a:spcBef>
                <a:spcPts val="0"/>
              </a:spcBef>
              <a:buClrTx/>
              <a:buSzTx/>
              <a:buFontTx/>
              <a:buNone/>
              <a:defRPr sz="2000">
                <a:solidFill>
                  <a:srgbClr val="7085AA"/>
                </a:solidFill>
              </a:defRPr>
            </a:lvl1pPr>
          </a:lstStyle>
          <a:p>
            <a:r>
              <a:t>Click to add subtitle</a:t>
            </a:r>
          </a:p>
        </p:txBody>
      </p:sp>
      <p:grpSp>
        <p:nvGrpSpPr>
          <p:cNvPr id="181" name="Group 181"/>
          <p:cNvGrpSpPr/>
          <p:nvPr/>
        </p:nvGrpSpPr>
        <p:grpSpPr>
          <a:xfrm>
            <a:off x="-83914" y="-168654"/>
            <a:ext cx="9288758" cy="5426905"/>
            <a:chOff x="0" y="0"/>
            <a:chExt cx="9288756" cy="5426904"/>
          </a:xfrm>
        </p:grpSpPr>
        <p:sp>
          <p:nvSpPr>
            <p:cNvPr id="119" name="Shape 119"/>
            <p:cNvSpPr/>
            <p:nvPr/>
          </p:nvSpPr>
          <p:spPr>
            <a:xfrm>
              <a:off x="3985904" y="440383"/>
              <a:ext cx="499652" cy="704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93" h="20960" extrusionOk="0">
                  <a:moveTo>
                    <a:pt x="6710" y="16241"/>
                  </a:moveTo>
                  <a:cubicBezTo>
                    <a:pt x="6678" y="17150"/>
                    <a:pt x="6661" y="18092"/>
                    <a:pt x="6629" y="19018"/>
                  </a:cubicBezTo>
                  <a:cubicBezTo>
                    <a:pt x="7508" y="19797"/>
                    <a:pt x="8647" y="19278"/>
                    <a:pt x="9494" y="19911"/>
                  </a:cubicBezTo>
                  <a:cubicBezTo>
                    <a:pt x="9949" y="20366"/>
                    <a:pt x="9233" y="20609"/>
                    <a:pt x="8859" y="20626"/>
                  </a:cubicBezTo>
                  <a:cubicBezTo>
                    <a:pt x="7215" y="20739"/>
                    <a:pt x="3080" y="21600"/>
                    <a:pt x="2169" y="20008"/>
                  </a:cubicBezTo>
                  <a:cubicBezTo>
                    <a:pt x="2690" y="19018"/>
                    <a:pt x="4106" y="18904"/>
                    <a:pt x="5131" y="18758"/>
                  </a:cubicBezTo>
                  <a:cubicBezTo>
                    <a:pt x="5343" y="17962"/>
                    <a:pt x="5440" y="17150"/>
                    <a:pt x="5506" y="16289"/>
                  </a:cubicBezTo>
                  <a:cubicBezTo>
                    <a:pt x="4627" y="16127"/>
                    <a:pt x="557" y="14730"/>
                    <a:pt x="899" y="13740"/>
                  </a:cubicBezTo>
                  <a:cubicBezTo>
                    <a:pt x="1176" y="13171"/>
                    <a:pt x="1697" y="13171"/>
                    <a:pt x="2201" y="13415"/>
                  </a:cubicBezTo>
                  <a:cubicBezTo>
                    <a:pt x="2608" y="13496"/>
                    <a:pt x="2624" y="13496"/>
                    <a:pt x="2836" y="12960"/>
                  </a:cubicBezTo>
                  <a:cubicBezTo>
                    <a:pt x="-3333" y="9663"/>
                    <a:pt x="1599" y="471"/>
                    <a:pt x="7768" y="2079"/>
                  </a:cubicBezTo>
                  <a:cubicBezTo>
                    <a:pt x="8615" y="1543"/>
                    <a:pt x="7736" y="487"/>
                    <a:pt x="8663" y="0"/>
                  </a:cubicBezTo>
                  <a:cubicBezTo>
                    <a:pt x="18267" y="2712"/>
                    <a:pt x="16102" y="15136"/>
                    <a:pt x="6710" y="16241"/>
                  </a:cubicBezTo>
                  <a:close/>
                  <a:moveTo>
                    <a:pt x="12814" y="3411"/>
                  </a:moveTo>
                  <a:cubicBezTo>
                    <a:pt x="12733" y="3346"/>
                    <a:pt x="12668" y="3297"/>
                    <a:pt x="12586" y="3232"/>
                  </a:cubicBezTo>
                  <a:cubicBezTo>
                    <a:pt x="12472" y="2680"/>
                    <a:pt x="11138" y="1559"/>
                    <a:pt x="10519" y="1608"/>
                  </a:cubicBezTo>
                  <a:cubicBezTo>
                    <a:pt x="11089" y="2209"/>
                    <a:pt x="11805" y="2972"/>
                    <a:pt x="12586" y="3216"/>
                  </a:cubicBezTo>
                  <a:cubicBezTo>
                    <a:pt x="12716" y="3346"/>
                    <a:pt x="13042" y="3411"/>
                    <a:pt x="12912" y="3638"/>
                  </a:cubicBezTo>
                  <a:cubicBezTo>
                    <a:pt x="14263" y="5895"/>
                    <a:pt x="14247" y="8364"/>
                    <a:pt x="13628" y="10865"/>
                  </a:cubicBezTo>
                  <a:cubicBezTo>
                    <a:pt x="11837" y="12830"/>
                    <a:pt x="10486" y="14259"/>
                    <a:pt x="7784" y="15250"/>
                  </a:cubicBezTo>
                  <a:cubicBezTo>
                    <a:pt x="9738" y="15282"/>
                    <a:pt x="12423" y="13593"/>
                    <a:pt x="12879" y="11677"/>
                  </a:cubicBezTo>
                  <a:cubicBezTo>
                    <a:pt x="13547" y="11531"/>
                    <a:pt x="13661" y="10849"/>
                    <a:pt x="13693" y="10280"/>
                  </a:cubicBezTo>
                  <a:cubicBezTo>
                    <a:pt x="14784" y="9355"/>
                    <a:pt x="14800" y="4758"/>
                    <a:pt x="13221" y="4336"/>
                  </a:cubicBezTo>
                  <a:cubicBezTo>
                    <a:pt x="13091" y="4271"/>
                    <a:pt x="12977" y="4190"/>
                    <a:pt x="13042" y="4011"/>
                  </a:cubicBezTo>
                  <a:cubicBezTo>
                    <a:pt x="12977" y="3817"/>
                    <a:pt x="12912" y="3605"/>
                    <a:pt x="12814" y="3411"/>
                  </a:cubicBezTo>
                  <a:close/>
                  <a:moveTo>
                    <a:pt x="11186" y="9030"/>
                  </a:moveTo>
                  <a:cubicBezTo>
                    <a:pt x="10438" y="9062"/>
                    <a:pt x="9787" y="9225"/>
                    <a:pt x="9152" y="9582"/>
                  </a:cubicBezTo>
                  <a:cubicBezTo>
                    <a:pt x="8077" y="9095"/>
                    <a:pt x="5945" y="7893"/>
                    <a:pt x="5603" y="9793"/>
                  </a:cubicBezTo>
                  <a:cubicBezTo>
                    <a:pt x="7019" y="11336"/>
                    <a:pt x="6547" y="11076"/>
                    <a:pt x="6450" y="13074"/>
                  </a:cubicBezTo>
                  <a:cubicBezTo>
                    <a:pt x="7670" y="13545"/>
                    <a:pt x="8631" y="10183"/>
                    <a:pt x="9412" y="9468"/>
                  </a:cubicBezTo>
                  <a:cubicBezTo>
                    <a:pt x="9884" y="9761"/>
                    <a:pt x="9917" y="10410"/>
                    <a:pt x="10389" y="10703"/>
                  </a:cubicBezTo>
                  <a:cubicBezTo>
                    <a:pt x="11121" y="10443"/>
                    <a:pt x="10080" y="9647"/>
                    <a:pt x="10568" y="9387"/>
                  </a:cubicBezTo>
                  <a:cubicBezTo>
                    <a:pt x="10682" y="9485"/>
                    <a:pt x="10796" y="9598"/>
                    <a:pt x="10893" y="9696"/>
                  </a:cubicBezTo>
                  <a:cubicBezTo>
                    <a:pt x="11317" y="9273"/>
                    <a:pt x="11089" y="8884"/>
                    <a:pt x="11431" y="8331"/>
                  </a:cubicBezTo>
                  <a:cubicBezTo>
                    <a:pt x="11024" y="8575"/>
                    <a:pt x="11154" y="8819"/>
                    <a:pt x="11186" y="9030"/>
                  </a:cubicBezTo>
                  <a:close/>
                  <a:moveTo>
                    <a:pt x="5896" y="13139"/>
                  </a:moveTo>
                  <a:cubicBezTo>
                    <a:pt x="6547" y="10410"/>
                    <a:pt x="5929" y="11466"/>
                    <a:pt x="5261" y="10085"/>
                  </a:cubicBezTo>
                  <a:cubicBezTo>
                    <a:pt x="4854" y="8039"/>
                    <a:pt x="7264" y="8007"/>
                    <a:pt x="8533" y="8819"/>
                  </a:cubicBezTo>
                  <a:cubicBezTo>
                    <a:pt x="9201" y="9306"/>
                    <a:pt x="9656" y="8640"/>
                    <a:pt x="10340" y="8494"/>
                  </a:cubicBezTo>
                  <a:cubicBezTo>
                    <a:pt x="10307" y="8202"/>
                    <a:pt x="10552" y="7877"/>
                    <a:pt x="10307" y="7584"/>
                  </a:cubicBezTo>
                  <a:cubicBezTo>
                    <a:pt x="9054" y="7146"/>
                    <a:pt x="8126" y="8705"/>
                    <a:pt x="6873" y="7731"/>
                  </a:cubicBezTo>
                  <a:cubicBezTo>
                    <a:pt x="6905" y="7292"/>
                    <a:pt x="6791" y="6837"/>
                    <a:pt x="6938" y="6399"/>
                  </a:cubicBezTo>
                  <a:cubicBezTo>
                    <a:pt x="7703" y="6529"/>
                    <a:pt x="7703" y="6529"/>
                    <a:pt x="8354" y="6334"/>
                  </a:cubicBezTo>
                  <a:cubicBezTo>
                    <a:pt x="8305" y="5116"/>
                    <a:pt x="9656" y="5506"/>
                    <a:pt x="9184" y="4758"/>
                  </a:cubicBezTo>
                  <a:cubicBezTo>
                    <a:pt x="7817" y="5635"/>
                    <a:pt x="8077" y="4158"/>
                    <a:pt x="8842" y="3524"/>
                  </a:cubicBezTo>
                  <a:cubicBezTo>
                    <a:pt x="7752" y="2192"/>
                    <a:pt x="5587" y="1916"/>
                    <a:pt x="4236" y="2972"/>
                  </a:cubicBezTo>
                  <a:cubicBezTo>
                    <a:pt x="4464" y="3492"/>
                    <a:pt x="5196" y="3086"/>
                    <a:pt x="5392" y="3719"/>
                  </a:cubicBezTo>
                  <a:cubicBezTo>
                    <a:pt x="4692" y="4206"/>
                    <a:pt x="3829" y="4288"/>
                    <a:pt x="3080" y="4564"/>
                  </a:cubicBezTo>
                  <a:cubicBezTo>
                    <a:pt x="3064" y="6383"/>
                    <a:pt x="1990" y="5132"/>
                    <a:pt x="1371" y="6204"/>
                  </a:cubicBezTo>
                  <a:cubicBezTo>
                    <a:pt x="1355" y="7178"/>
                    <a:pt x="2869" y="8153"/>
                    <a:pt x="2299" y="8949"/>
                  </a:cubicBezTo>
                  <a:cubicBezTo>
                    <a:pt x="1583" y="9355"/>
                    <a:pt x="1306" y="9874"/>
                    <a:pt x="1583" y="10686"/>
                  </a:cubicBezTo>
                  <a:cubicBezTo>
                    <a:pt x="1713" y="12733"/>
                    <a:pt x="4301" y="12960"/>
                    <a:pt x="5896" y="13139"/>
                  </a:cubicBezTo>
                  <a:close/>
                  <a:moveTo>
                    <a:pt x="3764" y="14016"/>
                  </a:moveTo>
                  <a:cubicBezTo>
                    <a:pt x="6319" y="15656"/>
                    <a:pt x="9363" y="14308"/>
                    <a:pt x="11398" y="12489"/>
                  </a:cubicBezTo>
                  <a:cubicBezTo>
                    <a:pt x="15191" y="9468"/>
                    <a:pt x="13709" y="3151"/>
                    <a:pt x="9266" y="1689"/>
                  </a:cubicBezTo>
                  <a:cubicBezTo>
                    <a:pt x="9135" y="1949"/>
                    <a:pt x="9021" y="2225"/>
                    <a:pt x="8908" y="2485"/>
                  </a:cubicBezTo>
                  <a:cubicBezTo>
                    <a:pt x="10242" y="3719"/>
                    <a:pt x="11414" y="5213"/>
                    <a:pt x="12049" y="6902"/>
                  </a:cubicBezTo>
                  <a:cubicBezTo>
                    <a:pt x="12375" y="10183"/>
                    <a:pt x="9510" y="13707"/>
                    <a:pt x="6140" y="13642"/>
                  </a:cubicBezTo>
                  <a:cubicBezTo>
                    <a:pt x="5343" y="13675"/>
                    <a:pt x="3992" y="12798"/>
                    <a:pt x="3764" y="14016"/>
                  </a:cubicBezTo>
                  <a:close/>
                  <a:moveTo>
                    <a:pt x="8956" y="6610"/>
                  </a:moveTo>
                  <a:cubicBezTo>
                    <a:pt x="8419" y="7048"/>
                    <a:pt x="7768" y="6691"/>
                    <a:pt x="7182" y="6935"/>
                  </a:cubicBezTo>
                  <a:cubicBezTo>
                    <a:pt x="7198" y="7065"/>
                    <a:pt x="7198" y="7227"/>
                    <a:pt x="7215" y="7357"/>
                  </a:cubicBezTo>
                  <a:cubicBezTo>
                    <a:pt x="8175" y="7617"/>
                    <a:pt x="8224" y="7617"/>
                    <a:pt x="8859" y="7065"/>
                  </a:cubicBezTo>
                  <a:cubicBezTo>
                    <a:pt x="9477" y="6626"/>
                    <a:pt x="9754" y="7357"/>
                    <a:pt x="10617" y="6577"/>
                  </a:cubicBezTo>
                  <a:cubicBezTo>
                    <a:pt x="12847" y="8543"/>
                    <a:pt x="10112" y="3492"/>
                    <a:pt x="9477" y="4011"/>
                  </a:cubicBezTo>
                  <a:cubicBezTo>
                    <a:pt x="9852" y="4499"/>
                    <a:pt x="9852" y="5035"/>
                    <a:pt x="9721" y="5571"/>
                  </a:cubicBezTo>
                  <a:cubicBezTo>
                    <a:pt x="9445" y="5717"/>
                    <a:pt x="9217" y="5830"/>
                    <a:pt x="8956" y="5960"/>
                  </a:cubicBezTo>
                  <a:cubicBezTo>
                    <a:pt x="8956" y="6188"/>
                    <a:pt x="8956" y="6399"/>
                    <a:pt x="8956" y="6610"/>
                  </a:cubicBezTo>
                  <a:close/>
                  <a:moveTo>
                    <a:pt x="7980" y="19992"/>
                  </a:moveTo>
                  <a:cubicBezTo>
                    <a:pt x="5685" y="19570"/>
                    <a:pt x="6140" y="20398"/>
                    <a:pt x="6010" y="17865"/>
                  </a:cubicBezTo>
                  <a:cubicBezTo>
                    <a:pt x="5620" y="18417"/>
                    <a:pt x="5913" y="19083"/>
                    <a:pt x="5473" y="19570"/>
                  </a:cubicBezTo>
                  <a:cubicBezTo>
                    <a:pt x="5261" y="19472"/>
                    <a:pt x="5050" y="19359"/>
                    <a:pt x="4854" y="19278"/>
                  </a:cubicBezTo>
                  <a:cubicBezTo>
                    <a:pt x="3406" y="19554"/>
                    <a:pt x="3145" y="19684"/>
                    <a:pt x="2966" y="20155"/>
                  </a:cubicBezTo>
                  <a:cubicBezTo>
                    <a:pt x="4578" y="20317"/>
                    <a:pt x="6531" y="20739"/>
                    <a:pt x="7980" y="19992"/>
                  </a:cubicBezTo>
                  <a:close/>
                  <a:moveTo>
                    <a:pt x="883" y="6448"/>
                  </a:moveTo>
                  <a:cubicBezTo>
                    <a:pt x="167" y="7747"/>
                    <a:pt x="248" y="9127"/>
                    <a:pt x="1013" y="10345"/>
                  </a:cubicBezTo>
                  <a:cubicBezTo>
                    <a:pt x="818" y="9436"/>
                    <a:pt x="1371" y="9014"/>
                    <a:pt x="2022" y="8478"/>
                  </a:cubicBezTo>
                  <a:cubicBezTo>
                    <a:pt x="1664" y="7812"/>
                    <a:pt x="1306" y="7195"/>
                    <a:pt x="883" y="6448"/>
                  </a:cubicBezTo>
                  <a:close/>
                  <a:moveTo>
                    <a:pt x="6661" y="15412"/>
                  </a:moveTo>
                  <a:cubicBezTo>
                    <a:pt x="5278" y="15120"/>
                    <a:pt x="3878" y="14909"/>
                    <a:pt x="2673" y="14113"/>
                  </a:cubicBezTo>
                  <a:cubicBezTo>
                    <a:pt x="2397" y="13951"/>
                    <a:pt x="2120" y="13772"/>
                    <a:pt x="1697" y="13918"/>
                  </a:cubicBezTo>
                  <a:cubicBezTo>
                    <a:pt x="2999" y="15104"/>
                    <a:pt x="4920" y="16078"/>
                    <a:pt x="6661" y="15412"/>
                  </a:cubicBezTo>
                  <a:close/>
                  <a:moveTo>
                    <a:pt x="9542" y="10459"/>
                  </a:moveTo>
                  <a:cubicBezTo>
                    <a:pt x="9233" y="11125"/>
                    <a:pt x="8143" y="11774"/>
                    <a:pt x="8484" y="12440"/>
                  </a:cubicBezTo>
                  <a:cubicBezTo>
                    <a:pt x="9087" y="12132"/>
                    <a:pt x="9640" y="11742"/>
                    <a:pt x="9998" y="11125"/>
                  </a:cubicBezTo>
                  <a:cubicBezTo>
                    <a:pt x="9933" y="10816"/>
                    <a:pt x="9819" y="10589"/>
                    <a:pt x="9542" y="10459"/>
                  </a:cubicBezTo>
                  <a:close/>
                  <a:moveTo>
                    <a:pt x="4431" y="3687"/>
                  </a:moveTo>
                  <a:cubicBezTo>
                    <a:pt x="3894" y="3037"/>
                    <a:pt x="3080" y="3313"/>
                    <a:pt x="2820" y="3979"/>
                  </a:cubicBezTo>
                  <a:cubicBezTo>
                    <a:pt x="3406" y="4141"/>
                    <a:pt x="3862" y="3898"/>
                    <a:pt x="4431" y="3687"/>
                  </a:cubicBezTo>
                  <a:close/>
                  <a:moveTo>
                    <a:pt x="2364" y="4125"/>
                  </a:moveTo>
                  <a:cubicBezTo>
                    <a:pt x="1957" y="4515"/>
                    <a:pt x="1599" y="4775"/>
                    <a:pt x="1534" y="5278"/>
                  </a:cubicBezTo>
                  <a:cubicBezTo>
                    <a:pt x="2722" y="5538"/>
                    <a:pt x="2559" y="5018"/>
                    <a:pt x="2364" y="4125"/>
                  </a:cubicBezTo>
                  <a:close/>
                  <a:moveTo>
                    <a:pt x="8777" y="731"/>
                  </a:moveTo>
                  <a:cubicBezTo>
                    <a:pt x="9005" y="958"/>
                    <a:pt x="9282" y="1007"/>
                    <a:pt x="9591" y="1072"/>
                  </a:cubicBezTo>
                  <a:cubicBezTo>
                    <a:pt x="9282" y="585"/>
                    <a:pt x="9282" y="585"/>
                    <a:pt x="8777" y="731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20" name="Shape 120"/>
            <p:cNvSpPr/>
            <p:nvPr/>
          </p:nvSpPr>
          <p:spPr>
            <a:xfrm>
              <a:off x="10062" y="4504014"/>
              <a:ext cx="601267" cy="549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93" h="19850" extrusionOk="0">
                  <a:moveTo>
                    <a:pt x="8851" y="19814"/>
                  </a:moveTo>
                  <a:cubicBezTo>
                    <a:pt x="5004" y="20248"/>
                    <a:pt x="1292" y="16776"/>
                    <a:pt x="352" y="12554"/>
                  </a:cubicBezTo>
                  <a:cubicBezTo>
                    <a:pt x="-1227" y="7248"/>
                    <a:pt x="2787" y="2376"/>
                    <a:pt x="6718" y="482"/>
                  </a:cubicBezTo>
                  <a:cubicBezTo>
                    <a:pt x="10463" y="-1234"/>
                    <a:pt x="15855" y="1902"/>
                    <a:pt x="17870" y="5650"/>
                  </a:cubicBezTo>
                  <a:cubicBezTo>
                    <a:pt x="20373" y="12357"/>
                    <a:pt x="14914" y="20366"/>
                    <a:pt x="8851" y="19814"/>
                  </a:cubicBezTo>
                  <a:close/>
                  <a:moveTo>
                    <a:pt x="16224" y="4072"/>
                  </a:moveTo>
                  <a:lnTo>
                    <a:pt x="16174" y="4072"/>
                  </a:lnTo>
                  <a:lnTo>
                    <a:pt x="16224" y="4072"/>
                  </a:lnTo>
                  <a:cubicBezTo>
                    <a:pt x="15082" y="2553"/>
                    <a:pt x="13167" y="2534"/>
                    <a:pt x="12126" y="1015"/>
                  </a:cubicBezTo>
                  <a:cubicBezTo>
                    <a:pt x="9875" y="285"/>
                    <a:pt x="8767" y="5098"/>
                    <a:pt x="8313" y="7051"/>
                  </a:cubicBezTo>
                  <a:cubicBezTo>
                    <a:pt x="9153" y="7110"/>
                    <a:pt x="9892" y="7011"/>
                    <a:pt x="10665" y="7445"/>
                  </a:cubicBezTo>
                  <a:cubicBezTo>
                    <a:pt x="12563" y="7741"/>
                    <a:pt x="11538" y="4506"/>
                    <a:pt x="16224" y="4072"/>
                  </a:cubicBezTo>
                  <a:close/>
                  <a:moveTo>
                    <a:pt x="13167" y="18038"/>
                  </a:moveTo>
                  <a:cubicBezTo>
                    <a:pt x="10665" y="15632"/>
                    <a:pt x="9959" y="11588"/>
                    <a:pt x="10883" y="8156"/>
                  </a:cubicBezTo>
                  <a:cubicBezTo>
                    <a:pt x="9422" y="7505"/>
                    <a:pt x="9287" y="7485"/>
                    <a:pt x="8078" y="7781"/>
                  </a:cubicBezTo>
                  <a:cubicBezTo>
                    <a:pt x="7406" y="11470"/>
                    <a:pt x="7238" y="15868"/>
                    <a:pt x="8649" y="19321"/>
                  </a:cubicBezTo>
                  <a:cubicBezTo>
                    <a:pt x="10295" y="19538"/>
                    <a:pt x="12395" y="18946"/>
                    <a:pt x="13167" y="18038"/>
                  </a:cubicBezTo>
                  <a:close/>
                  <a:moveTo>
                    <a:pt x="5928" y="7603"/>
                  </a:moveTo>
                  <a:cubicBezTo>
                    <a:pt x="5492" y="10720"/>
                    <a:pt x="3426" y="12890"/>
                    <a:pt x="1595" y="14784"/>
                  </a:cubicBezTo>
                  <a:cubicBezTo>
                    <a:pt x="3140" y="16835"/>
                    <a:pt x="5156" y="19656"/>
                    <a:pt x="7742" y="19222"/>
                  </a:cubicBezTo>
                  <a:cubicBezTo>
                    <a:pt x="6953" y="15395"/>
                    <a:pt x="6835" y="11391"/>
                    <a:pt x="7406" y="7485"/>
                  </a:cubicBezTo>
                  <a:cubicBezTo>
                    <a:pt x="6869" y="7150"/>
                    <a:pt x="6415" y="7406"/>
                    <a:pt x="5928" y="7603"/>
                  </a:cubicBezTo>
                  <a:close/>
                  <a:moveTo>
                    <a:pt x="16779" y="13797"/>
                  </a:moveTo>
                  <a:cubicBezTo>
                    <a:pt x="15855" y="11095"/>
                    <a:pt x="14125" y="9241"/>
                    <a:pt x="11773" y="8215"/>
                  </a:cubicBezTo>
                  <a:cubicBezTo>
                    <a:pt x="10043" y="10976"/>
                    <a:pt x="11269" y="15375"/>
                    <a:pt x="13386" y="17407"/>
                  </a:cubicBezTo>
                  <a:cubicBezTo>
                    <a:pt x="14965" y="18117"/>
                    <a:pt x="15939" y="14981"/>
                    <a:pt x="16779" y="13797"/>
                  </a:cubicBezTo>
                  <a:close/>
                  <a:moveTo>
                    <a:pt x="17131" y="12732"/>
                  </a:moveTo>
                  <a:cubicBezTo>
                    <a:pt x="18374" y="10582"/>
                    <a:pt x="18223" y="7524"/>
                    <a:pt x="17131" y="5394"/>
                  </a:cubicBezTo>
                  <a:cubicBezTo>
                    <a:pt x="15636" y="3441"/>
                    <a:pt x="12748" y="5532"/>
                    <a:pt x="12126" y="7544"/>
                  </a:cubicBezTo>
                  <a:cubicBezTo>
                    <a:pt x="13957" y="9122"/>
                    <a:pt x="16073" y="10108"/>
                    <a:pt x="17131" y="12732"/>
                  </a:cubicBezTo>
                  <a:close/>
                  <a:moveTo>
                    <a:pt x="7675" y="6834"/>
                  </a:moveTo>
                  <a:cubicBezTo>
                    <a:pt x="8145" y="4506"/>
                    <a:pt x="9439" y="2553"/>
                    <a:pt x="10144" y="462"/>
                  </a:cubicBezTo>
                  <a:cubicBezTo>
                    <a:pt x="8868" y="-149"/>
                    <a:pt x="5659" y="1192"/>
                    <a:pt x="4568" y="2613"/>
                  </a:cubicBezTo>
                  <a:cubicBezTo>
                    <a:pt x="5710" y="3619"/>
                    <a:pt x="5659" y="5315"/>
                    <a:pt x="5878" y="6834"/>
                  </a:cubicBezTo>
                  <a:cubicBezTo>
                    <a:pt x="6466" y="6834"/>
                    <a:pt x="7020" y="6834"/>
                    <a:pt x="7675" y="6834"/>
                  </a:cubicBezTo>
                  <a:close/>
                  <a:moveTo>
                    <a:pt x="5139" y="7465"/>
                  </a:moveTo>
                  <a:cubicBezTo>
                    <a:pt x="3711" y="7130"/>
                    <a:pt x="2183" y="7919"/>
                    <a:pt x="923" y="8668"/>
                  </a:cubicBezTo>
                  <a:cubicBezTo>
                    <a:pt x="-51" y="10069"/>
                    <a:pt x="772" y="12495"/>
                    <a:pt x="1343" y="13955"/>
                  </a:cubicBezTo>
                  <a:cubicBezTo>
                    <a:pt x="3190" y="12890"/>
                    <a:pt x="5273" y="9970"/>
                    <a:pt x="5139" y="7465"/>
                  </a:cubicBezTo>
                  <a:close/>
                  <a:moveTo>
                    <a:pt x="3913" y="3125"/>
                  </a:moveTo>
                  <a:cubicBezTo>
                    <a:pt x="2603" y="4210"/>
                    <a:pt x="1242" y="6025"/>
                    <a:pt x="1007" y="7879"/>
                  </a:cubicBezTo>
                  <a:cubicBezTo>
                    <a:pt x="2351" y="7090"/>
                    <a:pt x="3745" y="6972"/>
                    <a:pt x="5122" y="6755"/>
                  </a:cubicBezTo>
                  <a:cubicBezTo>
                    <a:pt x="5307" y="5473"/>
                    <a:pt x="5172" y="3481"/>
                    <a:pt x="3913" y="3125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21" name="Shape 121"/>
            <p:cNvSpPr/>
            <p:nvPr/>
          </p:nvSpPr>
          <p:spPr>
            <a:xfrm rot="2001982">
              <a:off x="220055" y="2385519"/>
              <a:ext cx="321475" cy="709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2" h="14885" extrusionOk="0">
                  <a:moveTo>
                    <a:pt x="16698" y="9774"/>
                  </a:moveTo>
                  <a:cubicBezTo>
                    <a:pt x="17660" y="9694"/>
                    <a:pt x="18855" y="9476"/>
                    <a:pt x="19120" y="9900"/>
                  </a:cubicBezTo>
                  <a:cubicBezTo>
                    <a:pt x="19452" y="10529"/>
                    <a:pt x="20348" y="11261"/>
                    <a:pt x="17860" y="11433"/>
                  </a:cubicBezTo>
                  <a:cubicBezTo>
                    <a:pt x="18025" y="12554"/>
                    <a:pt x="19585" y="13629"/>
                    <a:pt x="18954" y="14762"/>
                  </a:cubicBezTo>
                  <a:cubicBezTo>
                    <a:pt x="13380" y="12314"/>
                    <a:pt x="13181" y="8161"/>
                    <a:pt x="8868" y="5209"/>
                  </a:cubicBezTo>
                  <a:cubicBezTo>
                    <a:pt x="6313" y="7120"/>
                    <a:pt x="-1152" y="21203"/>
                    <a:pt x="1801" y="11513"/>
                  </a:cubicBezTo>
                  <a:cubicBezTo>
                    <a:pt x="1635" y="11444"/>
                    <a:pt x="1568" y="11398"/>
                    <a:pt x="1469" y="11398"/>
                  </a:cubicBezTo>
                  <a:cubicBezTo>
                    <a:pt x="-1252" y="11227"/>
                    <a:pt x="672" y="10311"/>
                    <a:pt x="507" y="9659"/>
                  </a:cubicBezTo>
                  <a:cubicBezTo>
                    <a:pt x="1071" y="9568"/>
                    <a:pt x="1834" y="9591"/>
                    <a:pt x="2464" y="9625"/>
                  </a:cubicBezTo>
                  <a:cubicBezTo>
                    <a:pt x="4156" y="7497"/>
                    <a:pt x="4687" y="5175"/>
                    <a:pt x="5517" y="2955"/>
                  </a:cubicBezTo>
                  <a:cubicBezTo>
                    <a:pt x="5384" y="2383"/>
                    <a:pt x="6711" y="2555"/>
                    <a:pt x="7839" y="2463"/>
                  </a:cubicBezTo>
                  <a:cubicBezTo>
                    <a:pt x="7740" y="2154"/>
                    <a:pt x="5848" y="61"/>
                    <a:pt x="7507" y="72"/>
                  </a:cubicBezTo>
                  <a:cubicBezTo>
                    <a:pt x="11854" y="-397"/>
                    <a:pt x="10825" y="1536"/>
                    <a:pt x="9797" y="2372"/>
                  </a:cubicBezTo>
                  <a:cubicBezTo>
                    <a:pt x="11190" y="2600"/>
                    <a:pt x="12584" y="2520"/>
                    <a:pt x="12683" y="3241"/>
                  </a:cubicBezTo>
                  <a:cubicBezTo>
                    <a:pt x="13745" y="5426"/>
                    <a:pt x="15172" y="7611"/>
                    <a:pt x="16698" y="9774"/>
                  </a:cubicBezTo>
                  <a:close/>
                  <a:moveTo>
                    <a:pt x="16267" y="11707"/>
                  </a:moveTo>
                  <a:cubicBezTo>
                    <a:pt x="15371" y="9064"/>
                    <a:pt x="13248" y="6342"/>
                    <a:pt x="11389" y="3745"/>
                  </a:cubicBezTo>
                  <a:cubicBezTo>
                    <a:pt x="10494" y="3916"/>
                    <a:pt x="10328" y="4374"/>
                    <a:pt x="9730" y="4660"/>
                  </a:cubicBezTo>
                  <a:cubicBezTo>
                    <a:pt x="12352" y="6982"/>
                    <a:pt x="13513" y="9431"/>
                    <a:pt x="16267" y="11707"/>
                  </a:cubicBezTo>
                  <a:close/>
                  <a:moveTo>
                    <a:pt x="4057" y="9328"/>
                  </a:moveTo>
                  <a:cubicBezTo>
                    <a:pt x="5882" y="8000"/>
                    <a:pt x="5882" y="6547"/>
                    <a:pt x="7408" y="5197"/>
                  </a:cubicBezTo>
                  <a:cubicBezTo>
                    <a:pt x="8005" y="4683"/>
                    <a:pt x="7474" y="4156"/>
                    <a:pt x="6479" y="3756"/>
                  </a:cubicBezTo>
                  <a:cubicBezTo>
                    <a:pt x="5251" y="5632"/>
                    <a:pt x="4953" y="7440"/>
                    <a:pt x="4057" y="9328"/>
                  </a:cubicBezTo>
                  <a:close/>
                  <a:moveTo>
                    <a:pt x="8702" y="4339"/>
                  </a:moveTo>
                  <a:cubicBezTo>
                    <a:pt x="9565" y="3802"/>
                    <a:pt x="10759" y="3436"/>
                    <a:pt x="10660" y="2898"/>
                  </a:cubicBezTo>
                  <a:cubicBezTo>
                    <a:pt x="9166" y="2749"/>
                    <a:pt x="8768" y="2749"/>
                    <a:pt x="7408" y="2967"/>
                  </a:cubicBezTo>
                  <a:cubicBezTo>
                    <a:pt x="7607" y="3401"/>
                    <a:pt x="8072" y="3813"/>
                    <a:pt x="8702" y="4339"/>
                  </a:cubicBezTo>
                  <a:close/>
                  <a:moveTo>
                    <a:pt x="8967" y="1880"/>
                  </a:moveTo>
                  <a:cubicBezTo>
                    <a:pt x="9565" y="1319"/>
                    <a:pt x="9498" y="816"/>
                    <a:pt x="8768" y="392"/>
                  </a:cubicBezTo>
                  <a:cubicBezTo>
                    <a:pt x="7972" y="667"/>
                    <a:pt x="7740" y="1708"/>
                    <a:pt x="8967" y="188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22" name="Shape 122"/>
            <p:cNvSpPr/>
            <p:nvPr/>
          </p:nvSpPr>
          <p:spPr>
            <a:xfrm rot="19625685">
              <a:off x="1235187" y="3889624"/>
              <a:ext cx="252373" cy="554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71" h="20083" extrusionOk="0">
                  <a:moveTo>
                    <a:pt x="11916" y="7433"/>
                  </a:moveTo>
                  <a:cubicBezTo>
                    <a:pt x="10185" y="6938"/>
                    <a:pt x="8217" y="6701"/>
                    <a:pt x="6132" y="6839"/>
                  </a:cubicBezTo>
                  <a:cubicBezTo>
                    <a:pt x="8021" y="9195"/>
                    <a:pt x="14709" y="9829"/>
                    <a:pt x="15575" y="12620"/>
                  </a:cubicBezTo>
                  <a:cubicBezTo>
                    <a:pt x="15654" y="14363"/>
                    <a:pt x="19313" y="16956"/>
                    <a:pt x="16204" y="18283"/>
                  </a:cubicBezTo>
                  <a:cubicBezTo>
                    <a:pt x="13883" y="17946"/>
                    <a:pt x="16008" y="16461"/>
                    <a:pt x="14513" y="15808"/>
                  </a:cubicBezTo>
                  <a:cubicBezTo>
                    <a:pt x="12034" y="16521"/>
                    <a:pt x="3929" y="17392"/>
                    <a:pt x="3850" y="18817"/>
                  </a:cubicBezTo>
                  <a:cubicBezTo>
                    <a:pt x="3890" y="19312"/>
                    <a:pt x="4008" y="20223"/>
                    <a:pt x="2552" y="20065"/>
                  </a:cubicBezTo>
                  <a:cubicBezTo>
                    <a:pt x="-281" y="19431"/>
                    <a:pt x="1017" y="14264"/>
                    <a:pt x="2237" y="12937"/>
                  </a:cubicBezTo>
                  <a:cubicBezTo>
                    <a:pt x="3103" y="11650"/>
                    <a:pt x="7549" y="9255"/>
                    <a:pt x="6368" y="12304"/>
                  </a:cubicBezTo>
                  <a:cubicBezTo>
                    <a:pt x="7903" y="12066"/>
                    <a:pt x="8886" y="11591"/>
                    <a:pt x="9988" y="11155"/>
                  </a:cubicBezTo>
                  <a:cubicBezTo>
                    <a:pt x="8965" y="10264"/>
                    <a:pt x="6880" y="9948"/>
                    <a:pt x="5306" y="9354"/>
                  </a:cubicBezTo>
                  <a:cubicBezTo>
                    <a:pt x="34" y="7354"/>
                    <a:pt x="-635" y="3335"/>
                    <a:pt x="427" y="266"/>
                  </a:cubicBezTo>
                  <a:cubicBezTo>
                    <a:pt x="1411" y="-31"/>
                    <a:pt x="2276" y="-51"/>
                    <a:pt x="3339" y="68"/>
                  </a:cubicBezTo>
                  <a:cubicBezTo>
                    <a:pt x="3457" y="425"/>
                    <a:pt x="3535" y="741"/>
                    <a:pt x="3614" y="1118"/>
                  </a:cubicBezTo>
                  <a:cubicBezTo>
                    <a:pt x="7313" y="1533"/>
                    <a:pt x="11050" y="2127"/>
                    <a:pt x="14827" y="2167"/>
                  </a:cubicBezTo>
                  <a:cubicBezTo>
                    <a:pt x="15378" y="1632"/>
                    <a:pt x="14867" y="1098"/>
                    <a:pt x="14985" y="524"/>
                  </a:cubicBezTo>
                  <a:cubicBezTo>
                    <a:pt x="20965" y="-1377"/>
                    <a:pt x="17227" y="6958"/>
                    <a:pt x="14276" y="7512"/>
                  </a:cubicBezTo>
                  <a:cubicBezTo>
                    <a:pt x="13372" y="7790"/>
                    <a:pt x="12978" y="8344"/>
                    <a:pt x="11995" y="8542"/>
                  </a:cubicBezTo>
                  <a:cubicBezTo>
                    <a:pt x="10106" y="8780"/>
                    <a:pt x="10893" y="7809"/>
                    <a:pt x="11916" y="7433"/>
                  </a:cubicBezTo>
                  <a:close/>
                  <a:moveTo>
                    <a:pt x="3693" y="2009"/>
                  </a:moveTo>
                  <a:cubicBezTo>
                    <a:pt x="3181" y="4464"/>
                    <a:pt x="9398" y="3830"/>
                    <a:pt x="12545" y="4444"/>
                  </a:cubicBezTo>
                  <a:cubicBezTo>
                    <a:pt x="14670" y="4741"/>
                    <a:pt x="14552" y="4701"/>
                    <a:pt x="14945" y="3573"/>
                  </a:cubicBezTo>
                  <a:cubicBezTo>
                    <a:pt x="15221" y="2543"/>
                    <a:pt x="12152" y="2840"/>
                    <a:pt x="10854" y="2563"/>
                  </a:cubicBezTo>
                  <a:cubicBezTo>
                    <a:pt x="8454" y="2424"/>
                    <a:pt x="6093" y="1811"/>
                    <a:pt x="3693" y="2009"/>
                  </a:cubicBezTo>
                  <a:close/>
                  <a:moveTo>
                    <a:pt x="13450" y="13610"/>
                  </a:moveTo>
                  <a:cubicBezTo>
                    <a:pt x="10499" y="13907"/>
                    <a:pt x="7942" y="14937"/>
                    <a:pt x="5149" y="15511"/>
                  </a:cubicBezTo>
                  <a:cubicBezTo>
                    <a:pt x="3654" y="15808"/>
                    <a:pt x="3811" y="16560"/>
                    <a:pt x="4047" y="17253"/>
                  </a:cubicBezTo>
                  <a:cubicBezTo>
                    <a:pt x="7588" y="16758"/>
                    <a:pt x="11208" y="15986"/>
                    <a:pt x="14237" y="14957"/>
                  </a:cubicBezTo>
                  <a:cubicBezTo>
                    <a:pt x="14395" y="14422"/>
                    <a:pt x="14001" y="13987"/>
                    <a:pt x="13450" y="13610"/>
                  </a:cubicBezTo>
                  <a:close/>
                  <a:moveTo>
                    <a:pt x="4834" y="5790"/>
                  </a:moveTo>
                  <a:cubicBezTo>
                    <a:pt x="7470" y="6206"/>
                    <a:pt x="10735" y="6839"/>
                    <a:pt x="13293" y="6483"/>
                  </a:cubicBezTo>
                  <a:cubicBezTo>
                    <a:pt x="14434" y="5830"/>
                    <a:pt x="14119" y="5236"/>
                    <a:pt x="12467" y="5018"/>
                  </a:cubicBezTo>
                  <a:cubicBezTo>
                    <a:pt x="9791" y="4800"/>
                    <a:pt x="7116" y="4305"/>
                    <a:pt x="4401" y="4246"/>
                  </a:cubicBezTo>
                  <a:cubicBezTo>
                    <a:pt x="4283" y="5018"/>
                    <a:pt x="4283" y="5018"/>
                    <a:pt x="4834" y="5790"/>
                  </a:cubicBezTo>
                  <a:close/>
                  <a:moveTo>
                    <a:pt x="4480" y="14877"/>
                  </a:moveTo>
                  <a:cubicBezTo>
                    <a:pt x="7627" y="14363"/>
                    <a:pt x="10067" y="13610"/>
                    <a:pt x="12742" y="12917"/>
                  </a:cubicBezTo>
                  <a:cubicBezTo>
                    <a:pt x="12545" y="11769"/>
                    <a:pt x="10775" y="11413"/>
                    <a:pt x="9201" y="12205"/>
                  </a:cubicBezTo>
                  <a:cubicBezTo>
                    <a:pt x="7037" y="12957"/>
                    <a:pt x="4519" y="13254"/>
                    <a:pt x="4480" y="14877"/>
                  </a:cubicBezTo>
                  <a:close/>
                  <a:moveTo>
                    <a:pt x="6526" y="8859"/>
                  </a:moveTo>
                  <a:cubicBezTo>
                    <a:pt x="6565" y="8819"/>
                    <a:pt x="6644" y="8799"/>
                    <a:pt x="6683" y="8760"/>
                  </a:cubicBezTo>
                  <a:cubicBezTo>
                    <a:pt x="2513" y="6780"/>
                    <a:pt x="3260" y="4147"/>
                    <a:pt x="1726" y="1652"/>
                  </a:cubicBezTo>
                  <a:cubicBezTo>
                    <a:pt x="1175" y="4107"/>
                    <a:pt x="2198" y="7394"/>
                    <a:pt x="6526" y="8859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>
              <a:off x="4184914" y="4817833"/>
              <a:ext cx="376857" cy="254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4" h="20272" extrusionOk="0">
                  <a:moveTo>
                    <a:pt x="20954" y="9030"/>
                  </a:moveTo>
                  <a:cubicBezTo>
                    <a:pt x="17832" y="11677"/>
                    <a:pt x="10455" y="17531"/>
                    <a:pt x="10409" y="18557"/>
                  </a:cubicBezTo>
                  <a:cubicBezTo>
                    <a:pt x="10386" y="19053"/>
                    <a:pt x="9946" y="19417"/>
                    <a:pt x="9599" y="19218"/>
                  </a:cubicBezTo>
                  <a:cubicBezTo>
                    <a:pt x="6894" y="19086"/>
                    <a:pt x="3864" y="19715"/>
                    <a:pt x="1158" y="20078"/>
                  </a:cubicBezTo>
                  <a:cubicBezTo>
                    <a:pt x="349" y="20740"/>
                    <a:pt x="-345" y="19582"/>
                    <a:pt x="187" y="18491"/>
                  </a:cubicBezTo>
                  <a:cubicBezTo>
                    <a:pt x="1251" y="15381"/>
                    <a:pt x="1713" y="11147"/>
                    <a:pt x="3540" y="8865"/>
                  </a:cubicBezTo>
                  <a:cubicBezTo>
                    <a:pt x="7217" y="5855"/>
                    <a:pt x="10733" y="2481"/>
                    <a:pt x="14595" y="0"/>
                  </a:cubicBezTo>
                  <a:cubicBezTo>
                    <a:pt x="21255" y="959"/>
                    <a:pt x="20769" y="-860"/>
                    <a:pt x="20954" y="9030"/>
                  </a:cubicBezTo>
                  <a:close/>
                  <a:moveTo>
                    <a:pt x="10663" y="10387"/>
                  </a:moveTo>
                  <a:cubicBezTo>
                    <a:pt x="8142" y="10883"/>
                    <a:pt x="5645" y="10850"/>
                    <a:pt x="3147" y="11511"/>
                  </a:cubicBezTo>
                  <a:cubicBezTo>
                    <a:pt x="2569" y="13992"/>
                    <a:pt x="1019" y="16175"/>
                    <a:pt x="1181" y="18722"/>
                  </a:cubicBezTo>
                  <a:cubicBezTo>
                    <a:pt x="3586" y="18689"/>
                    <a:pt x="6015" y="18722"/>
                    <a:pt x="8374" y="17895"/>
                  </a:cubicBezTo>
                  <a:cubicBezTo>
                    <a:pt x="10409" y="16837"/>
                    <a:pt x="10039" y="13033"/>
                    <a:pt x="10663" y="10387"/>
                  </a:cubicBezTo>
                  <a:close/>
                  <a:moveTo>
                    <a:pt x="14502" y="7641"/>
                  </a:moveTo>
                  <a:cubicBezTo>
                    <a:pt x="13646" y="7906"/>
                    <a:pt x="12398" y="8799"/>
                    <a:pt x="11658" y="9692"/>
                  </a:cubicBezTo>
                  <a:cubicBezTo>
                    <a:pt x="11449" y="11743"/>
                    <a:pt x="10524" y="14290"/>
                    <a:pt x="10640" y="16671"/>
                  </a:cubicBezTo>
                  <a:cubicBezTo>
                    <a:pt x="11935" y="15811"/>
                    <a:pt x="13184" y="14191"/>
                    <a:pt x="14294" y="13066"/>
                  </a:cubicBezTo>
                  <a:cubicBezTo>
                    <a:pt x="14201" y="11147"/>
                    <a:pt x="14479" y="9460"/>
                    <a:pt x="14502" y="7641"/>
                  </a:cubicBezTo>
                  <a:close/>
                  <a:moveTo>
                    <a:pt x="4211" y="9692"/>
                  </a:moveTo>
                  <a:cubicBezTo>
                    <a:pt x="6107" y="10783"/>
                    <a:pt x="11010" y="9361"/>
                    <a:pt x="12606" y="7079"/>
                  </a:cubicBezTo>
                  <a:cubicBezTo>
                    <a:pt x="9715" y="5061"/>
                    <a:pt x="6570" y="6847"/>
                    <a:pt x="4211" y="9692"/>
                  </a:cubicBezTo>
                  <a:close/>
                  <a:moveTo>
                    <a:pt x="15196" y="12074"/>
                  </a:moveTo>
                  <a:cubicBezTo>
                    <a:pt x="15797" y="11842"/>
                    <a:pt x="15843" y="11776"/>
                    <a:pt x="15843" y="11214"/>
                  </a:cubicBezTo>
                  <a:cubicBezTo>
                    <a:pt x="15728" y="9957"/>
                    <a:pt x="16052" y="8501"/>
                    <a:pt x="15635" y="7343"/>
                  </a:cubicBezTo>
                  <a:cubicBezTo>
                    <a:pt x="15127" y="8666"/>
                    <a:pt x="14941" y="10651"/>
                    <a:pt x="15196" y="12074"/>
                  </a:cubicBezTo>
                  <a:close/>
                  <a:moveTo>
                    <a:pt x="18434" y="4432"/>
                  </a:moveTo>
                  <a:cubicBezTo>
                    <a:pt x="18572" y="6285"/>
                    <a:pt x="18156" y="7707"/>
                    <a:pt x="18480" y="9626"/>
                  </a:cubicBezTo>
                  <a:cubicBezTo>
                    <a:pt x="19174" y="8203"/>
                    <a:pt x="18850" y="5789"/>
                    <a:pt x="18434" y="4432"/>
                  </a:cubicBezTo>
                  <a:close/>
                  <a:moveTo>
                    <a:pt x="17578" y="9923"/>
                  </a:moveTo>
                  <a:cubicBezTo>
                    <a:pt x="17509" y="8303"/>
                    <a:pt x="18133" y="6516"/>
                    <a:pt x="17532" y="5293"/>
                  </a:cubicBezTo>
                  <a:cubicBezTo>
                    <a:pt x="17231" y="6549"/>
                    <a:pt x="17231" y="7707"/>
                    <a:pt x="17578" y="9923"/>
                  </a:cubicBezTo>
                  <a:close/>
                  <a:moveTo>
                    <a:pt x="16514" y="8766"/>
                  </a:moveTo>
                  <a:cubicBezTo>
                    <a:pt x="16213" y="9527"/>
                    <a:pt x="16028" y="10585"/>
                    <a:pt x="16676" y="11048"/>
                  </a:cubicBezTo>
                  <a:cubicBezTo>
                    <a:pt x="16838" y="10155"/>
                    <a:pt x="16792" y="9460"/>
                    <a:pt x="16514" y="8766"/>
                  </a:cubicBezTo>
                  <a:close/>
                  <a:moveTo>
                    <a:pt x="14872" y="3473"/>
                  </a:moveTo>
                  <a:cubicBezTo>
                    <a:pt x="15011" y="4201"/>
                    <a:pt x="15936" y="4135"/>
                    <a:pt x="16514" y="3903"/>
                  </a:cubicBezTo>
                  <a:cubicBezTo>
                    <a:pt x="15936" y="3275"/>
                    <a:pt x="15404" y="3539"/>
                    <a:pt x="14872" y="3473"/>
                  </a:cubicBezTo>
                  <a:close/>
                  <a:moveTo>
                    <a:pt x="18040" y="2547"/>
                  </a:moveTo>
                  <a:cubicBezTo>
                    <a:pt x="17462" y="1952"/>
                    <a:pt x="17162" y="1885"/>
                    <a:pt x="16121" y="2117"/>
                  </a:cubicBezTo>
                  <a:cubicBezTo>
                    <a:pt x="16907" y="2216"/>
                    <a:pt x="17439" y="2779"/>
                    <a:pt x="18040" y="2547"/>
                  </a:cubicBezTo>
                  <a:close/>
                  <a:moveTo>
                    <a:pt x="12236" y="4664"/>
                  </a:moveTo>
                  <a:cubicBezTo>
                    <a:pt x="11704" y="3969"/>
                    <a:pt x="11126" y="3804"/>
                    <a:pt x="10686" y="4631"/>
                  </a:cubicBezTo>
                  <a:cubicBezTo>
                    <a:pt x="11241" y="4829"/>
                    <a:pt x="11681" y="4829"/>
                    <a:pt x="12236" y="4664"/>
                  </a:cubicBezTo>
                  <a:close/>
                  <a:moveTo>
                    <a:pt x="19659" y="3407"/>
                  </a:moveTo>
                  <a:cubicBezTo>
                    <a:pt x="19220" y="3969"/>
                    <a:pt x="19243" y="4234"/>
                    <a:pt x="19682" y="4796"/>
                  </a:cubicBezTo>
                  <a:cubicBezTo>
                    <a:pt x="19798" y="4333"/>
                    <a:pt x="19844" y="3870"/>
                    <a:pt x="19659" y="3407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24" name="Shape 124"/>
            <p:cNvSpPr/>
            <p:nvPr/>
          </p:nvSpPr>
          <p:spPr>
            <a:xfrm>
              <a:off x="8175537" y="995652"/>
              <a:ext cx="485247" cy="32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2" h="17317" extrusionOk="0">
                  <a:moveTo>
                    <a:pt x="42" y="2249"/>
                  </a:moveTo>
                  <a:cubicBezTo>
                    <a:pt x="-948" y="-2824"/>
                    <a:pt x="16014" y="2275"/>
                    <a:pt x="18498" y="2249"/>
                  </a:cubicBezTo>
                  <a:cubicBezTo>
                    <a:pt x="20652" y="3243"/>
                    <a:pt x="14364" y="7322"/>
                    <a:pt x="15956" y="14644"/>
                  </a:cubicBezTo>
                  <a:cubicBezTo>
                    <a:pt x="15043" y="14827"/>
                    <a:pt x="14092" y="13651"/>
                    <a:pt x="13239" y="13337"/>
                  </a:cubicBezTo>
                  <a:cubicBezTo>
                    <a:pt x="12171" y="13546"/>
                    <a:pt x="10483" y="18776"/>
                    <a:pt x="10017" y="16919"/>
                  </a:cubicBezTo>
                  <a:cubicBezTo>
                    <a:pt x="6970" y="11820"/>
                    <a:pt x="3477" y="6982"/>
                    <a:pt x="42" y="2249"/>
                  </a:cubicBezTo>
                  <a:close/>
                  <a:moveTo>
                    <a:pt x="18071" y="3243"/>
                  </a:moveTo>
                  <a:cubicBezTo>
                    <a:pt x="12792" y="2092"/>
                    <a:pt x="7513" y="549"/>
                    <a:pt x="2138" y="1177"/>
                  </a:cubicBezTo>
                  <a:cubicBezTo>
                    <a:pt x="6640" y="3452"/>
                    <a:pt x="11123" y="5544"/>
                    <a:pt x="15703" y="7662"/>
                  </a:cubicBezTo>
                  <a:cubicBezTo>
                    <a:pt x="16577" y="6355"/>
                    <a:pt x="17392" y="4969"/>
                    <a:pt x="18071" y="3243"/>
                  </a:cubicBezTo>
                  <a:close/>
                  <a:moveTo>
                    <a:pt x="13568" y="11009"/>
                  </a:moveTo>
                  <a:cubicBezTo>
                    <a:pt x="9765" y="8211"/>
                    <a:pt x="5670" y="4681"/>
                    <a:pt x="1750" y="3086"/>
                  </a:cubicBezTo>
                  <a:cubicBezTo>
                    <a:pt x="4719" y="7191"/>
                    <a:pt x="7300" y="11925"/>
                    <a:pt x="10541" y="15612"/>
                  </a:cubicBezTo>
                  <a:cubicBezTo>
                    <a:pt x="11628" y="14174"/>
                    <a:pt x="12676" y="12814"/>
                    <a:pt x="13568" y="11009"/>
                  </a:cubicBezTo>
                  <a:close/>
                  <a:moveTo>
                    <a:pt x="15102" y="8525"/>
                  </a:moveTo>
                  <a:cubicBezTo>
                    <a:pt x="11628" y="6904"/>
                    <a:pt x="8057" y="4132"/>
                    <a:pt x="4486" y="3609"/>
                  </a:cubicBezTo>
                  <a:cubicBezTo>
                    <a:pt x="8018" y="5544"/>
                    <a:pt x="11123" y="8917"/>
                    <a:pt x="14810" y="10146"/>
                  </a:cubicBezTo>
                  <a:cubicBezTo>
                    <a:pt x="14694" y="10905"/>
                    <a:pt x="14442" y="11585"/>
                    <a:pt x="15005" y="12055"/>
                  </a:cubicBezTo>
                  <a:cubicBezTo>
                    <a:pt x="15373" y="10356"/>
                    <a:pt x="15354" y="9807"/>
                    <a:pt x="15102" y="8525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25" name="Shape 125"/>
            <p:cNvSpPr/>
            <p:nvPr/>
          </p:nvSpPr>
          <p:spPr>
            <a:xfrm rot="3971375">
              <a:off x="3222493" y="4791469"/>
              <a:ext cx="362911" cy="668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84" h="20784" extrusionOk="0">
                  <a:moveTo>
                    <a:pt x="4188" y="9348"/>
                  </a:moveTo>
                  <a:cubicBezTo>
                    <a:pt x="-393" y="6595"/>
                    <a:pt x="805" y="409"/>
                    <a:pt x="7943" y="1"/>
                  </a:cubicBezTo>
                  <a:cubicBezTo>
                    <a:pt x="15986" y="-84"/>
                    <a:pt x="20887" y="6221"/>
                    <a:pt x="15267" y="10096"/>
                  </a:cubicBezTo>
                  <a:cubicBezTo>
                    <a:pt x="18810" y="13495"/>
                    <a:pt x="16892" y="19901"/>
                    <a:pt x="9887" y="20700"/>
                  </a:cubicBezTo>
                  <a:cubicBezTo>
                    <a:pt x="5280" y="21329"/>
                    <a:pt x="1045" y="18321"/>
                    <a:pt x="193" y="15670"/>
                  </a:cubicBezTo>
                  <a:cubicBezTo>
                    <a:pt x="-713" y="13155"/>
                    <a:pt x="1737" y="11081"/>
                    <a:pt x="4188" y="9348"/>
                  </a:cubicBezTo>
                  <a:close/>
                  <a:moveTo>
                    <a:pt x="4747" y="9739"/>
                  </a:moveTo>
                  <a:cubicBezTo>
                    <a:pt x="2536" y="11506"/>
                    <a:pt x="-260" y="13444"/>
                    <a:pt x="1178" y="15908"/>
                  </a:cubicBezTo>
                  <a:cubicBezTo>
                    <a:pt x="2323" y="18202"/>
                    <a:pt x="5786" y="20700"/>
                    <a:pt x="9941" y="20207"/>
                  </a:cubicBezTo>
                  <a:cubicBezTo>
                    <a:pt x="15613" y="19392"/>
                    <a:pt x="16919" y="15211"/>
                    <a:pt x="15747" y="12050"/>
                  </a:cubicBezTo>
                  <a:cubicBezTo>
                    <a:pt x="15587" y="11438"/>
                    <a:pt x="15427" y="10792"/>
                    <a:pt x="14282" y="10571"/>
                  </a:cubicBezTo>
                  <a:cubicBezTo>
                    <a:pt x="13856" y="10707"/>
                    <a:pt x="13270" y="10826"/>
                    <a:pt x="12844" y="11047"/>
                  </a:cubicBezTo>
                  <a:cubicBezTo>
                    <a:pt x="12258" y="11353"/>
                    <a:pt x="11592" y="10928"/>
                    <a:pt x="11059" y="11200"/>
                  </a:cubicBezTo>
                  <a:cubicBezTo>
                    <a:pt x="8662" y="11387"/>
                    <a:pt x="6691" y="10656"/>
                    <a:pt x="4747" y="9739"/>
                  </a:cubicBezTo>
                  <a:close/>
                  <a:moveTo>
                    <a:pt x="14415" y="9756"/>
                  </a:moveTo>
                  <a:cubicBezTo>
                    <a:pt x="17931" y="7682"/>
                    <a:pt x="17425" y="3400"/>
                    <a:pt x="13296" y="1802"/>
                  </a:cubicBezTo>
                  <a:cubicBezTo>
                    <a:pt x="9168" y="-271"/>
                    <a:pt x="4560" y="120"/>
                    <a:pt x="2590" y="3366"/>
                  </a:cubicBezTo>
                  <a:cubicBezTo>
                    <a:pt x="2057" y="5099"/>
                    <a:pt x="2483" y="8617"/>
                    <a:pt x="5812" y="8906"/>
                  </a:cubicBezTo>
                  <a:cubicBezTo>
                    <a:pt x="8715" y="7767"/>
                    <a:pt x="11858" y="8634"/>
                    <a:pt x="14415" y="9756"/>
                  </a:cubicBezTo>
                  <a:close/>
                  <a:moveTo>
                    <a:pt x="13376" y="10147"/>
                  </a:moveTo>
                  <a:cubicBezTo>
                    <a:pt x="12870" y="9790"/>
                    <a:pt x="12364" y="9467"/>
                    <a:pt x="11485" y="9348"/>
                  </a:cubicBezTo>
                  <a:cubicBezTo>
                    <a:pt x="11752" y="9977"/>
                    <a:pt x="12231" y="10724"/>
                    <a:pt x="13376" y="10147"/>
                  </a:cubicBezTo>
                  <a:close/>
                  <a:moveTo>
                    <a:pt x="8875" y="10232"/>
                  </a:moveTo>
                  <a:cubicBezTo>
                    <a:pt x="8742" y="9569"/>
                    <a:pt x="8529" y="8447"/>
                    <a:pt x="7543" y="9110"/>
                  </a:cubicBezTo>
                  <a:cubicBezTo>
                    <a:pt x="8023" y="9450"/>
                    <a:pt x="8263" y="9892"/>
                    <a:pt x="8875" y="10232"/>
                  </a:cubicBezTo>
                  <a:close/>
                  <a:moveTo>
                    <a:pt x="11139" y="10588"/>
                  </a:moveTo>
                  <a:cubicBezTo>
                    <a:pt x="10553" y="9994"/>
                    <a:pt x="10420" y="9416"/>
                    <a:pt x="9781" y="9127"/>
                  </a:cubicBezTo>
                  <a:cubicBezTo>
                    <a:pt x="9621" y="9688"/>
                    <a:pt x="9941" y="10096"/>
                    <a:pt x="11139" y="10588"/>
                  </a:cubicBezTo>
                  <a:close/>
                  <a:moveTo>
                    <a:pt x="7037" y="9807"/>
                  </a:moveTo>
                  <a:cubicBezTo>
                    <a:pt x="6931" y="9501"/>
                    <a:pt x="6585" y="9127"/>
                    <a:pt x="6158" y="9365"/>
                  </a:cubicBezTo>
                  <a:cubicBezTo>
                    <a:pt x="6185" y="9671"/>
                    <a:pt x="6585" y="9858"/>
                    <a:pt x="7037" y="9807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26" name="Shape 126"/>
            <p:cNvSpPr/>
            <p:nvPr/>
          </p:nvSpPr>
          <p:spPr>
            <a:xfrm rot="18224176">
              <a:off x="8592118" y="4257517"/>
              <a:ext cx="623153" cy="166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5" h="19344" extrusionOk="0">
                  <a:moveTo>
                    <a:pt x="15300" y="13772"/>
                  </a:moveTo>
                  <a:cubicBezTo>
                    <a:pt x="11770" y="13708"/>
                    <a:pt x="7931" y="17129"/>
                    <a:pt x="4310" y="19156"/>
                  </a:cubicBezTo>
                  <a:cubicBezTo>
                    <a:pt x="3550" y="19916"/>
                    <a:pt x="-850" y="18396"/>
                    <a:pt x="146" y="14215"/>
                  </a:cubicBezTo>
                  <a:cubicBezTo>
                    <a:pt x="3387" y="3700"/>
                    <a:pt x="7569" y="5664"/>
                    <a:pt x="11661" y="3193"/>
                  </a:cubicBezTo>
                  <a:cubicBezTo>
                    <a:pt x="13979" y="3320"/>
                    <a:pt x="16513" y="-1684"/>
                    <a:pt x="18686" y="596"/>
                  </a:cubicBezTo>
                  <a:cubicBezTo>
                    <a:pt x="19247" y="2813"/>
                    <a:pt x="20334" y="-1241"/>
                    <a:pt x="20587" y="2687"/>
                  </a:cubicBezTo>
                  <a:cubicBezTo>
                    <a:pt x="20678" y="4017"/>
                    <a:pt x="20750" y="5410"/>
                    <a:pt x="20442" y="6804"/>
                  </a:cubicBezTo>
                  <a:cubicBezTo>
                    <a:pt x="19193" y="6741"/>
                    <a:pt x="19030" y="10668"/>
                    <a:pt x="18360" y="13708"/>
                  </a:cubicBezTo>
                  <a:cubicBezTo>
                    <a:pt x="15843" y="15229"/>
                    <a:pt x="12910" y="19916"/>
                    <a:pt x="10466" y="19156"/>
                  </a:cubicBezTo>
                  <a:cubicBezTo>
                    <a:pt x="10575" y="15355"/>
                    <a:pt x="14286" y="15672"/>
                    <a:pt x="15300" y="13772"/>
                  </a:cubicBezTo>
                  <a:close/>
                  <a:moveTo>
                    <a:pt x="11082" y="12125"/>
                  </a:moveTo>
                  <a:cubicBezTo>
                    <a:pt x="12856" y="12442"/>
                    <a:pt x="17473" y="11365"/>
                    <a:pt x="18577" y="6614"/>
                  </a:cubicBezTo>
                  <a:cubicBezTo>
                    <a:pt x="18777" y="4270"/>
                    <a:pt x="18161" y="1800"/>
                    <a:pt x="17491" y="2117"/>
                  </a:cubicBezTo>
                  <a:cubicBezTo>
                    <a:pt x="15336" y="4334"/>
                    <a:pt x="12512" y="3130"/>
                    <a:pt x="10665" y="7057"/>
                  </a:cubicBezTo>
                  <a:cubicBezTo>
                    <a:pt x="10774" y="8641"/>
                    <a:pt x="10919" y="10288"/>
                    <a:pt x="11082" y="12125"/>
                  </a:cubicBezTo>
                  <a:close/>
                  <a:moveTo>
                    <a:pt x="9905" y="6551"/>
                  </a:moveTo>
                  <a:cubicBezTo>
                    <a:pt x="7859" y="7311"/>
                    <a:pt x="5759" y="6867"/>
                    <a:pt x="3803" y="9148"/>
                  </a:cubicBezTo>
                  <a:cubicBezTo>
                    <a:pt x="3749" y="11871"/>
                    <a:pt x="3785" y="14532"/>
                    <a:pt x="4129" y="16939"/>
                  </a:cubicBezTo>
                  <a:cubicBezTo>
                    <a:pt x="5903" y="14215"/>
                    <a:pt x="11860" y="18206"/>
                    <a:pt x="9905" y="6551"/>
                  </a:cubicBezTo>
                  <a:close/>
                  <a:moveTo>
                    <a:pt x="3025" y="10985"/>
                  </a:moveTo>
                  <a:cubicBezTo>
                    <a:pt x="2318" y="11491"/>
                    <a:pt x="1069" y="13265"/>
                    <a:pt x="1504" y="16115"/>
                  </a:cubicBezTo>
                  <a:cubicBezTo>
                    <a:pt x="2029" y="16749"/>
                    <a:pt x="2572" y="17066"/>
                    <a:pt x="3188" y="16939"/>
                  </a:cubicBezTo>
                  <a:cubicBezTo>
                    <a:pt x="3296" y="14785"/>
                    <a:pt x="3278" y="12948"/>
                    <a:pt x="3025" y="10985"/>
                  </a:cubicBezTo>
                  <a:close/>
                  <a:moveTo>
                    <a:pt x="19392" y="4967"/>
                  </a:moveTo>
                  <a:cubicBezTo>
                    <a:pt x="19609" y="4714"/>
                    <a:pt x="20008" y="4904"/>
                    <a:pt x="19935" y="3764"/>
                  </a:cubicBezTo>
                  <a:cubicBezTo>
                    <a:pt x="19736" y="3067"/>
                    <a:pt x="19374" y="3700"/>
                    <a:pt x="19392" y="4967"/>
                  </a:cubicBezTo>
                  <a:close/>
                </a:path>
              </a:pathLst>
            </a:custGeom>
            <a:solidFill>
              <a:srgbClr val="7085A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27" name="Shape 127"/>
            <p:cNvSpPr/>
            <p:nvPr/>
          </p:nvSpPr>
          <p:spPr>
            <a:xfrm rot="3011666">
              <a:off x="3294436" y="826456"/>
              <a:ext cx="199802" cy="513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19" h="20743" extrusionOk="0">
                  <a:moveTo>
                    <a:pt x="8582" y="17198"/>
                  </a:moveTo>
                  <a:cubicBezTo>
                    <a:pt x="5888" y="18013"/>
                    <a:pt x="4253" y="20303"/>
                    <a:pt x="1703" y="20743"/>
                  </a:cubicBezTo>
                  <a:cubicBezTo>
                    <a:pt x="-2867" y="16802"/>
                    <a:pt x="3002" y="11649"/>
                    <a:pt x="4878" y="7466"/>
                  </a:cubicBezTo>
                  <a:cubicBezTo>
                    <a:pt x="6273" y="5308"/>
                    <a:pt x="7620" y="3150"/>
                    <a:pt x="8775" y="971"/>
                  </a:cubicBezTo>
                  <a:cubicBezTo>
                    <a:pt x="9545" y="-857"/>
                    <a:pt x="14596" y="376"/>
                    <a:pt x="16953" y="816"/>
                  </a:cubicBezTo>
                  <a:cubicBezTo>
                    <a:pt x="18733" y="1631"/>
                    <a:pt x="16424" y="3216"/>
                    <a:pt x="16039" y="4229"/>
                  </a:cubicBezTo>
                  <a:cubicBezTo>
                    <a:pt x="13441" y="8501"/>
                    <a:pt x="10603" y="12860"/>
                    <a:pt x="8582" y="17198"/>
                  </a:cubicBezTo>
                  <a:close/>
                  <a:moveTo>
                    <a:pt x="3435" y="15921"/>
                  </a:moveTo>
                  <a:cubicBezTo>
                    <a:pt x="5648" y="11473"/>
                    <a:pt x="8823" y="7070"/>
                    <a:pt x="11036" y="2666"/>
                  </a:cubicBezTo>
                  <a:cubicBezTo>
                    <a:pt x="8294" y="2710"/>
                    <a:pt x="7043" y="7708"/>
                    <a:pt x="5840" y="8941"/>
                  </a:cubicBezTo>
                  <a:cubicBezTo>
                    <a:pt x="5792" y="10262"/>
                    <a:pt x="19" y="15745"/>
                    <a:pt x="3483" y="15899"/>
                  </a:cubicBezTo>
                  <a:cubicBezTo>
                    <a:pt x="4301" y="16273"/>
                    <a:pt x="5263" y="16493"/>
                    <a:pt x="6514" y="16449"/>
                  </a:cubicBezTo>
                  <a:cubicBezTo>
                    <a:pt x="7524" y="15569"/>
                    <a:pt x="16953" y="1917"/>
                    <a:pt x="13297" y="2974"/>
                  </a:cubicBezTo>
                  <a:cubicBezTo>
                    <a:pt x="9304" y="4868"/>
                    <a:pt x="7957" y="16119"/>
                    <a:pt x="3435" y="15921"/>
                  </a:cubicBezTo>
                  <a:close/>
                  <a:moveTo>
                    <a:pt x="15366" y="2336"/>
                  </a:moveTo>
                  <a:cubicBezTo>
                    <a:pt x="15510" y="1917"/>
                    <a:pt x="15558" y="1653"/>
                    <a:pt x="15654" y="1411"/>
                  </a:cubicBezTo>
                  <a:cubicBezTo>
                    <a:pt x="13922" y="772"/>
                    <a:pt x="10555" y="266"/>
                    <a:pt x="10362" y="1675"/>
                  </a:cubicBezTo>
                  <a:cubicBezTo>
                    <a:pt x="11854" y="2115"/>
                    <a:pt x="13489" y="2137"/>
                    <a:pt x="15366" y="2336"/>
                  </a:cubicBezTo>
                  <a:close/>
                  <a:moveTo>
                    <a:pt x="2136" y="16692"/>
                  </a:moveTo>
                  <a:cubicBezTo>
                    <a:pt x="1559" y="19114"/>
                    <a:pt x="3435" y="19356"/>
                    <a:pt x="5840" y="17264"/>
                  </a:cubicBezTo>
                  <a:cubicBezTo>
                    <a:pt x="4686" y="16934"/>
                    <a:pt x="3483" y="16890"/>
                    <a:pt x="2136" y="1669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28" name="Shape 128"/>
            <p:cNvSpPr/>
            <p:nvPr/>
          </p:nvSpPr>
          <p:spPr>
            <a:xfrm rot="2196195">
              <a:off x="6229950" y="626362"/>
              <a:ext cx="248002" cy="649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5" h="19993" extrusionOk="0">
                  <a:moveTo>
                    <a:pt x="10736" y="5396"/>
                  </a:moveTo>
                  <a:cubicBezTo>
                    <a:pt x="9153" y="3093"/>
                    <a:pt x="16125" y="1967"/>
                    <a:pt x="17708" y="0"/>
                  </a:cubicBezTo>
                  <a:cubicBezTo>
                    <a:pt x="21600" y="1378"/>
                    <a:pt x="18135" y="4623"/>
                    <a:pt x="14970" y="5934"/>
                  </a:cubicBezTo>
                  <a:cubicBezTo>
                    <a:pt x="15826" y="8674"/>
                    <a:pt x="11762" y="10808"/>
                    <a:pt x="9667" y="13246"/>
                  </a:cubicBezTo>
                  <a:cubicBezTo>
                    <a:pt x="8597" y="14002"/>
                    <a:pt x="2139" y="21600"/>
                    <a:pt x="0" y="19684"/>
                  </a:cubicBezTo>
                  <a:cubicBezTo>
                    <a:pt x="2909" y="14960"/>
                    <a:pt x="2224" y="9178"/>
                    <a:pt x="10736" y="5396"/>
                  </a:cubicBezTo>
                  <a:close/>
                  <a:moveTo>
                    <a:pt x="2909" y="17499"/>
                  </a:moveTo>
                  <a:cubicBezTo>
                    <a:pt x="6972" y="15263"/>
                    <a:pt x="8212" y="12355"/>
                    <a:pt x="11591" y="9934"/>
                  </a:cubicBezTo>
                  <a:cubicBezTo>
                    <a:pt x="12147" y="9346"/>
                    <a:pt x="13174" y="8657"/>
                    <a:pt x="12874" y="8035"/>
                  </a:cubicBezTo>
                  <a:cubicBezTo>
                    <a:pt x="11549" y="7884"/>
                    <a:pt x="10223" y="7749"/>
                    <a:pt x="8811" y="7598"/>
                  </a:cubicBezTo>
                  <a:cubicBezTo>
                    <a:pt x="5004" y="10674"/>
                    <a:pt x="3764" y="14137"/>
                    <a:pt x="2909" y="17499"/>
                  </a:cubicBezTo>
                  <a:close/>
                  <a:moveTo>
                    <a:pt x="17622" y="1799"/>
                  </a:moveTo>
                  <a:cubicBezTo>
                    <a:pt x="17494" y="1782"/>
                    <a:pt x="17323" y="1748"/>
                    <a:pt x="17194" y="1731"/>
                  </a:cubicBezTo>
                  <a:cubicBezTo>
                    <a:pt x="15056" y="2673"/>
                    <a:pt x="9410" y="4673"/>
                    <a:pt x="13302" y="5766"/>
                  </a:cubicBezTo>
                  <a:cubicBezTo>
                    <a:pt x="16125" y="4639"/>
                    <a:pt x="17622" y="3345"/>
                    <a:pt x="17622" y="1799"/>
                  </a:cubicBezTo>
                  <a:close/>
                  <a:moveTo>
                    <a:pt x="13131" y="7447"/>
                  </a:moveTo>
                  <a:cubicBezTo>
                    <a:pt x="13559" y="7094"/>
                    <a:pt x="13602" y="6774"/>
                    <a:pt x="13345" y="6472"/>
                  </a:cubicBezTo>
                  <a:cubicBezTo>
                    <a:pt x="11292" y="6018"/>
                    <a:pt x="10522" y="6169"/>
                    <a:pt x="9880" y="7077"/>
                  </a:cubicBezTo>
                  <a:cubicBezTo>
                    <a:pt x="10693" y="7480"/>
                    <a:pt x="11805" y="7497"/>
                    <a:pt x="13131" y="7447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29" name="Shape 129"/>
            <p:cNvSpPr/>
            <p:nvPr/>
          </p:nvSpPr>
          <p:spPr>
            <a:xfrm rot="9911830">
              <a:off x="5582337" y="4781777"/>
              <a:ext cx="338916" cy="323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09" h="19712" extrusionOk="0">
                  <a:moveTo>
                    <a:pt x="9374" y="15988"/>
                  </a:moveTo>
                  <a:cubicBezTo>
                    <a:pt x="11734" y="13459"/>
                    <a:pt x="14261" y="15023"/>
                    <a:pt x="16315" y="17186"/>
                  </a:cubicBezTo>
                  <a:cubicBezTo>
                    <a:pt x="14622" y="18252"/>
                    <a:pt x="12567" y="18784"/>
                    <a:pt x="10596" y="18484"/>
                  </a:cubicBezTo>
                  <a:cubicBezTo>
                    <a:pt x="10596" y="18917"/>
                    <a:pt x="10596" y="19283"/>
                    <a:pt x="10596" y="19649"/>
                  </a:cubicBezTo>
                  <a:cubicBezTo>
                    <a:pt x="9125" y="20315"/>
                    <a:pt x="8319" y="15522"/>
                    <a:pt x="8292" y="14125"/>
                  </a:cubicBezTo>
                  <a:cubicBezTo>
                    <a:pt x="-37" y="17885"/>
                    <a:pt x="-3258" y="5305"/>
                    <a:pt x="4127" y="912"/>
                  </a:cubicBezTo>
                  <a:cubicBezTo>
                    <a:pt x="7820" y="213"/>
                    <a:pt x="12678" y="-1285"/>
                    <a:pt x="15621" y="2310"/>
                  </a:cubicBezTo>
                  <a:cubicBezTo>
                    <a:pt x="18342" y="5305"/>
                    <a:pt x="17481" y="12594"/>
                    <a:pt x="13678" y="13559"/>
                  </a:cubicBezTo>
                  <a:cubicBezTo>
                    <a:pt x="11373" y="13426"/>
                    <a:pt x="8708" y="11562"/>
                    <a:pt x="9374" y="15988"/>
                  </a:cubicBezTo>
                  <a:close/>
                  <a:moveTo>
                    <a:pt x="16176" y="6902"/>
                  </a:moveTo>
                  <a:cubicBezTo>
                    <a:pt x="16510" y="3075"/>
                    <a:pt x="13067" y="-120"/>
                    <a:pt x="10041" y="1178"/>
                  </a:cubicBezTo>
                  <a:cubicBezTo>
                    <a:pt x="9402" y="1511"/>
                    <a:pt x="8708" y="1611"/>
                    <a:pt x="8014" y="1244"/>
                  </a:cubicBezTo>
                  <a:cubicBezTo>
                    <a:pt x="3461" y="179"/>
                    <a:pt x="-620" y="6303"/>
                    <a:pt x="1628" y="11395"/>
                  </a:cubicBezTo>
                  <a:cubicBezTo>
                    <a:pt x="3766" y="16687"/>
                    <a:pt x="7736" y="11429"/>
                    <a:pt x="10929" y="12128"/>
                  </a:cubicBezTo>
                  <a:cubicBezTo>
                    <a:pt x="14039" y="13892"/>
                    <a:pt x="16288" y="10663"/>
                    <a:pt x="16176" y="6902"/>
                  </a:cubicBezTo>
                  <a:close/>
                  <a:moveTo>
                    <a:pt x="14400" y="16787"/>
                  </a:moveTo>
                  <a:cubicBezTo>
                    <a:pt x="13844" y="15855"/>
                    <a:pt x="11401" y="14890"/>
                    <a:pt x="11179" y="16421"/>
                  </a:cubicBezTo>
                  <a:cubicBezTo>
                    <a:pt x="11651" y="16421"/>
                    <a:pt x="12623" y="15789"/>
                    <a:pt x="12650" y="16687"/>
                  </a:cubicBezTo>
                  <a:cubicBezTo>
                    <a:pt x="12650" y="17186"/>
                    <a:pt x="11929" y="16987"/>
                    <a:pt x="12040" y="17686"/>
                  </a:cubicBezTo>
                  <a:cubicBezTo>
                    <a:pt x="12817" y="17619"/>
                    <a:pt x="13567" y="17486"/>
                    <a:pt x="14400" y="16787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30" name="Shape 130"/>
            <p:cNvSpPr/>
            <p:nvPr/>
          </p:nvSpPr>
          <p:spPr>
            <a:xfrm>
              <a:off x="594127" y="440369"/>
              <a:ext cx="557023" cy="619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7" extrusionOk="0">
                  <a:moveTo>
                    <a:pt x="17111" y="9587"/>
                  </a:moveTo>
                  <a:cubicBezTo>
                    <a:pt x="17259" y="3873"/>
                    <a:pt x="7624" y="2143"/>
                    <a:pt x="4744" y="6993"/>
                  </a:cubicBezTo>
                  <a:cubicBezTo>
                    <a:pt x="2499" y="10321"/>
                    <a:pt x="7306" y="14250"/>
                    <a:pt x="4807" y="17521"/>
                  </a:cubicBezTo>
                  <a:cubicBezTo>
                    <a:pt x="4701" y="17784"/>
                    <a:pt x="4892" y="18028"/>
                    <a:pt x="5209" y="18047"/>
                  </a:cubicBezTo>
                  <a:cubicBezTo>
                    <a:pt x="6120" y="17859"/>
                    <a:pt x="15713" y="19513"/>
                    <a:pt x="12346" y="17690"/>
                  </a:cubicBezTo>
                  <a:cubicBezTo>
                    <a:pt x="12219" y="14231"/>
                    <a:pt x="17534" y="13009"/>
                    <a:pt x="17111" y="9587"/>
                  </a:cubicBezTo>
                  <a:close/>
                  <a:moveTo>
                    <a:pt x="8322" y="17408"/>
                  </a:moveTo>
                  <a:cubicBezTo>
                    <a:pt x="7687" y="15114"/>
                    <a:pt x="8640" y="12746"/>
                    <a:pt x="7793" y="10509"/>
                  </a:cubicBezTo>
                  <a:cubicBezTo>
                    <a:pt x="8831" y="11373"/>
                    <a:pt x="8704" y="11298"/>
                    <a:pt x="9826" y="10903"/>
                  </a:cubicBezTo>
                  <a:cubicBezTo>
                    <a:pt x="10398" y="11411"/>
                    <a:pt x="10398" y="11411"/>
                    <a:pt x="11139" y="11618"/>
                  </a:cubicBezTo>
                  <a:cubicBezTo>
                    <a:pt x="10694" y="13460"/>
                    <a:pt x="10016" y="15246"/>
                    <a:pt x="9487" y="17069"/>
                  </a:cubicBezTo>
                  <a:cubicBezTo>
                    <a:pt x="9381" y="17615"/>
                    <a:pt x="8915" y="17690"/>
                    <a:pt x="8322" y="17408"/>
                  </a:cubicBezTo>
                  <a:close/>
                  <a:moveTo>
                    <a:pt x="11351" y="17633"/>
                  </a:moveTo>
                  <a:cubicBezTo>
                    <a:pt x="10885" y="17727"/>
                    <a:pt x="10567" y="17727"/>
                    <a:pt x="10207" y="17445"/>
                  </a:cubicBezTo>
                  <a:cubicBezTo>
                    <a:pt x="10821" y="15396"/>
                    <a:pt x="11012" y="12746"/>
                    <a:pt x="12664" y="11185"/>
                  </a:cubicBezTo>
                  <a:cubicBezTo>
                    <a:pt x="12282" y="10245"/>
                    <a:pt x="11838" y="9945"/>
                    <a:pt x="10906" y="10640"/>
                  </a:cubicBezTo>
                  <a:cubicBezTo>
                    <a:pt x="9784" y="10114"/>
                    <a:pt x="9889" y="9869"/>
                    <a:pt x="8894" y="10490"/>
                  </a:cubicBezTo>
                  <a:cubicBezTo>
                    <a:pt x="8661" y="10151"/>
                    <a:pt x="8449" y="9813"/>
                    <a:pt x="8216" y="9475"/>
                  </a:cubicBezTo>
                  <a:cubicBezTo>
                    <a:pt x="5781" y="9117"/>
                    <a:pt x="6904" y="11336"/>
                    <a:pt x="7221" y="11449"/>
                  </a:cubicBezTo>
                  <a:cubicBezTo>
                    <a:pt x="7348" y="13385"/>
                    <a:pt x="7285" y="15378"/>
                    <a:pt x="7369" y="17314"/>
                  </a:cubicBezTo>
                  <a:cubicBezTo>
                    <a:pt x="6776" y="17427"/>
                    <a:pt x="6776" y="17445"/>
                    <a:pt x="6162" y="17220"/>
                  </a:cubicBezTo>
                  <a:cubicBezTo>
                    <a:pt x="7242" y="14174"/>
                    <a:pt x="4405" y="11298"/>
                    <a:pt x="5019" y="8328"/>
                  </a:cubicBezTo>
                  <a:cubicBezTo>
                    <a:pt x="5887" y="5583"/>
                    <a:pt x="9254" y="4625"/>
                    <a:pt x="12155" y="5038"/>
                  </a:cubicBezTo>
                  <a:cubicBezTo>
                    <a:pt x="14591" y="5283"/>
                    <a:pt x="15946" y="7332"/>
                    <a:pt x="16179" y="9305"/>
                  </a:cubicBezTo>
                  <a:cubicBezTo>
                    <a:pt x="16454" y="12746"/>
                    <a:pt x="11266" y="14080"/>
                    <a:pt x="11351" y="17633"/>
                  </a:cubicBezTo>
                  <a:close/>
                  <a:moveTo>
                    <a:pt x="10864" y="19081"/>
                  </a:moveTo>
                  <a:cubicBezTo>
                    <a:pt x="9021" y="19137"/>
                    <a:pt x="7200" y="18555"/>
                    <a:pt x="5400" y="18686"/>
                  </a:cubicBezTo>
                  <a:cubicBezTo>
                    <a:pt x="4595" y="19739"/>
                    <a:pt x="10144" y="19570"/>
                    <a:pt x="10842" y="19870"/>
                  </a:cubicBezTo>
                  <a:cubicBezTo>
                    <a:pt x="12028" y="20002"/>
                    <a:pt x="11795" y="19100"/>
                    <a:pt x="10864" y="19081"/>
                  </a:cubicBezTo>
                  <a:close/>
                  <a:moveTo>
                    <a:pt x="5887" y="20190"/>
                  </a:moveTo>
                  <a:cubicBezTo>
                    <a:pt x="5569" y="21600"/>
                    <a:pt x="9106" y="20961"/>
                    <a:pt x="10144" y="21337"/>
                  </a:cubicBezTo>
                  <a:cubicBezTo>
                    <a:pt x="12621" y="20472"/>
                    <a:pt x="6649" y="20322"/>
                    <a:pt x="5887" y="20190"/>
                  </a:cubicBezTo>
                  <a:close/>
                  <a:moveTo>
                    <a:pt x="18529" y="6354"/>
                  </a:moveTo>
                  <a:cubicBezTo>
                    <a:pt x="19609" y="5884"/>
                    <a:pt x="20478" y="5320"/>
                    <a:pt x="21600" y="4813"/>
                  </a:cubicBezTo>
                  <a:cubicBezTo>
                    <a:pt x="20986" y="4155"/>
                    <a:pt x="17111" y="5828"/>
                    <a:pt x="18529" y="6354"/>
                  </a:cubicBezTo>
                  <a:close/>
                  <a:moveTo>
                    <a:pt x="0" y="13780"/>
                  </a:moveTo>
                  <a:cubicBezTo>
                    <a:pt x="487" y="14814"/>
                    <a:pt x="2139" y="13592"/>
                    <a:pt x="2605" y="13009"/>
                  </a:cubicBezTo>
                  <a:cubicBezTo>
                    <a:pt x="1652" y="12238"/>
                    <a:pt x="974" y="13460"/>
                    <a:pt x="0" y="13780"/>
                  </a:cubicBezTo>
                  <a:close/>
                  <a:moveTo>
                    <a:pt x="1016" y="2557"/>
                  </a:moveTo>
                  <a:cubicBezTo>
                    <a:pt x="1186" y="2914"/>
                    <a:pt x="3304" y="5264"/>
                    <a:pt x="3515" y="4437"/>
                  </a:cubicBezTo>
                  <a:cubicBezTo>
                    <a:pt x="3007" y="3854"/>
                    <a:pt x="2012" y="2011"/>
                    <a:pt x="1016" y="2557"/>
                  </a:cubicBezTo>
                  <a:close/>
                  <a:moveTo>
                    <a:pt x="11732" y="2256"/>
                  </a:moveTo>
                  <a:cubicBezTo>
                    <a:pt x="12473" y="2049"/>
                    <a:pt x="12113" y="902"/>
                    <a:pt x="12325" y="338"/>
                  </a:cubicBezTo>
                  <a:cubicBezTo>
                    <a:pt x="12346" y="150"/>
                    <a:pt x="12155" y="0"/>
                    <a:pt x="11922" y="0"/>
                  </a:cubicBezTo>
                  <a:cubicBezTo>
                    <a:pt x="11202" y="19"/>
                    <a:pt x="11520" y="902"/>
                    <a:pt x="11414" y="1335"/>
                  </a:cubicBezTo>
                  <a:cubicBezTo>
                    <a:pt x="11414" y="1335"/>
                    <a:pt x="11414" y="1335"/>
                    <a:pt x="11435" y="1335"/>
                  </a:cubicBezTo>
                  <a:cubicBezTo>
                    <a:pt x="11414" y="1636"/>
                    <a:pt x="11224" y="2237"/>
                    <a:pt x="11732" y="2256"/>
                  </a:cubicBezTo>
                  <a:close/>
                  <a:moveTo>
                    <a:pt x="17322" y="14419"/>
                  </a:moveTo>
                  <a:cubicBezTo>
                    <a:pt x="18021" y="14682"/>
                    <a:pt x="18889" y="15998"/>
                    <a:pt x="19652" y="15415"/>
                  </a:cubicBezTo>
                  <a:cubicBezTo>
                    <a:pt x="19525" y="14889"/>
                    <a:pt x="16687" y="12990"/>
                    <a:pt x="17322" y="14419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31" name="Shape 131"/>
            <p:cNvSpPr/>
            <p:nvPr/>
          </p:nvSpPr>
          <p:spPr>
            <a:xfrm>
              <a:off x="1862798" y="4405733"/>
              <a:ext cx="556339" cy="631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9" h="17247" extrusionOk="0">
                  <a:moveTo>
                    <a:pt x="20089" y="11460"/>
                  </a:moveTo>
                  <a:cubicBezTo>
                    <a:pt x="19171" y="8298"/>
                    <a:pt x="17374" y="5344"/>
                    <a:pt x="16006" y="2286"/>
                  </a:cubicBezTo>
                  <a:cubicBezTo>
                    <a:pt x="15516" y="1391"/>
                    <a:pt x="15251" y="-26"/>
                    <a:pt x="13515" y="660"/>
                  </a:cubicBezTo>
                  <a:cubicBezTo>
                    <a:pt x="12515" y="1033"/>
                    <a:pt x="12474" y="-264"/>
                    <a:pt x="11392" y="49"/>
                  </a:cubicBezTo>
                  <a:cubicBezTo>
                    <a:pt x="7533" y="735"/>
                    <a:pt x="3369" y="2122"/>
                    <a:pt x="0" y="3554"/>
                  </a:cubicBezTo>
                  <a:cubicBezTo>
                    <a:pt x="5247" y="18322"/>
                    <a:pt x="7268" y="20351"/>
                    <a:pt x="694" y="3808"/>
                  </a:cubicBezTo>
                  <a:cubicBezTo>
                    <a:pt x="4206" y="2480"/>
                    <a:pt x="7758" y="959"/>
                    <a:pt x="11719" y="556"/>
                  </a:cubicBezTo>
                  <a:cubicBezTo>
                    <a:pt x="12719" y="1332"/>
                    <a:pt x="12740" y="1317"/>
                    <a:pt x="12944" y="1869"/>
                  </a:cubicBezTo>
                  <a:cubicBezTo>
                    <a:pt x="14904" y="5315"/>
                    <a:pt x="16394" y="8820"/>
                    <a:pt x="17884" y="12370"/>
                  </a:cubicBezTo>
                  <a:cubicBezTo>
                    <a:pt x="13699" y="13952"/>
                    <a:pt x="9085" y="15682"/>
                    <a:pt x="4328" y="15995"/>
                  </a:cubicBezTo>
                  <a:cubicBezTo>
                    <a:pt x="4124" y="15995"/>
                    <a:pt x="4022" y="16189"/>
                    <a:pt x="4185" y="16294"/>
                  </a:cubicBezTo>
                  <a:cubicBezTo>
                    <a:pt x="4879" y="16666"/>
                    <a:pt x="5859" y="16219"/>
                    <a:pt x="6574" y="16174"/>
                  </a:cubicBezTo>
                  <a:cubicBezTo>
                    <a:pt x="7268" y="16458"/>
                    <a:pt x="6798" y="17114"/>
                    <a:pt x="7656" y="17218"/>
                  </a:cubicBezTo>
                  <a:cubicBezTo>
                    <a:pt x="10657" y="17487"/>
                    <a:pt x="13332" y="15786"/>
                    <a:pt x="16190" y="15249"/>
                  </a:cubicBezTo>
                  <a:cubicBezTo>
                    <a:pt x="17537" y="14891"/>
                    <a:pt x="18946" y="14653"/>
                    <a:pt x="20171" y="14086"/>
                  </a:cubicBezTo>
                  <a:cubicBezTo>
                    <a:pt x="21600" y="13608"/>
                    <a:pt x="20150" y="12311"/>
                    <a:pt x="20089" y="11460"/>
                  </a:cubicBezTo>
                  <a:close/>
                  <a:moveTo>
                    <a:pt x="16231" y="14772"/>
                  </a:moveTo>
                  <a:cubicBezTo>
                    <a:pt x="13454" y="15578"/>
                    <a:pt x="10841" y="16502"/>
                    <a:pt x="7901" y="17010"/>
                  </a:cubicBezTo>
                  <a:cubicBezTo>
                    <a:pt x="7778" y="16681"/>
                    <a:pt x="7676" y="16398"/>
                    <a:pt x="7554" y="16070"/>
                  </a:cubicBezTo>
                  <a:cubicBezTo>
                    <a:pt x="10922" y="15070"/>
                    <a:pt x="14454" y="14145"/>
                    <a:pt x="17782" y="13027"/>
                  </a:cubicBezTo>
                  <a:cubicBezTo>
                    <a:pt x="17884" y="13086"/>
                    <a:pt x="19028" y="12743"/>
                    <a:pt x="18926" y="12281"/>
                  </a:cubicBezTo>
                  <a:cubicBezTo>
                    <a:pt x="17272" y="11102"/>
                    <a:pt x="17517" y="9089"/>
                    <a:pt x="16598" y="7627"/>
                  </a:cubicBezTo>
                  <a:cubicBezTo>
                    <a:pt x="15700" y="5523"/>
                    <a:pt x="14373" y="3584"/>
                    <a:pt x="13454" y="1466"/>
                  </a:cubicBezTo>
                  <a:cubicBezTo>
                    <a:pt x="15108" y="-1249"/>
                    <a:pt x="19436" y="12057"/>
                    <a:pt x="19926" y="12982"/>
                  </a:cubicBezTo>
                  <a:cubicBezTo>
                    <a:pt x="20314" y="14280"/>
                    <a:pt x="17353" y="14280"/>
                    <a:pt x="16231" y="14772"/>
                  </a:cubicBezTo>
                  <a:close/>
                  <a:moveTo>
                    <a:pt x="5819" y="12266"/>
                  </a:moveTo>
                  <a:cubicBezTo>
                    <a:pt x="5880" y="13295"/>
                    <a:pt x="12147" y="10759"/>
                    <a:pt x="13372" y="10655"/>
                  </a:cubicBezTo>
                  <a:cubicBezTo>
                    <a:pt x="20457" y="8044"/>
                    <a:pt x="6921" y="11923"/>
                    <a:pt x="5819" y="12266"/>
                  </a:cubicBezTo>
                  <a:close/>
                  <a:moveTo>
                    <a:pt x="2899" y="3405"/>
                  </a:moveTo>
                  <a:cubicBezTo>
                    <a:pt x="2368" y="3748"/>
                    <a:pt x="2184" y="7030"/>
                    <a:pt x="3348" y="6523"/>
                  </a:cubicBezTo>
                  <a:cubicBezTo>
                    <a:pt x="3369" y="6374"/>
                    <a:pt x="3389" y="6224"/>
                    <a:pt x="3409" y="6075"/>
                  </a:cubicBezTo>
                  <a:cubicBezTo>
                    <a:pt x="3940" y="5956"/>
                    <a:pt x="4430" y="5837"/>
                    <a:pt x="4879" y="5732"/>
                  </a:cubicBezTo>
                  <a:cubicBezTo>
                    <a:pt x="5186" y="5926"/>
                    <a:pt x="5390" y="6359"/>
                    <a:pt x="5819" y="6075"/>
                  </a:cubicBezTo>
                  <a:cubicBezTo>
                    <a:pt x="5084" y="5165"/>
                    <a:pt x="4083" y="3972"/>
                    <a:pt x="2899" y="3405"/>
                  </a:cubicBezTo>
                  <a:close/>
                  <a:moveTo>
                    <a:pt x="4410" y="5225"/>
                  </a:moveTo>
                  <a:cubicBezTo>
                    <a:pt x="4144" y="5494"/>
                    <a:pt x="3818" y="5538"/>
                    <a:pt x="3389" y="5494"/>
                  </a:cubicBezTo>
                  <a:cubicBezTo>
                    <a:pt x="3246" y="5136"/>
                    <a:pt x="3185" y="4807"/>
                    <a:pt x="3348" y="4420"/>
                  </a:cubicBezTo>
                  <a:cubicBezTo>
                    <a:pt x="3899" y="4584"/>
                    <a:pt x="4104" y="4927"/>
                    <a:pt x="4410" y="5225"/>
                  </a:cubicBezTo>
                  <a:close/>
                  <a:moveTo>
                    <a:pt x="12862" y="5777"/>
                  </a:moveTo>
                  <a:cubicBezTo>
                    <a:pt x="13107" y="4718"/>
                    <a:pt x="4512" y="7627"/>
                    <a:pt x="3593" y="7925"/>
                  </a:cubicBezTo>
                  <a:cubicBezTo>
                    <a:pt x="6145" y="8238"/>
                    <a:pt x="10106" y="6239"/>
                    <a:pt x="12862" y="5777"/>
                  </a:cubicBezTo>
                  <a:close/>
                  <a:moveTo>
                    <a:pt x="14883" y="11237"/>
                  </a:moveTo>
                  <a:cubicBezTo>
                    <a:pt x="12311" y="11177"/>
                    <a:pt x="9779" y="12684"/>
                    <a:pt x="7207" y="13116"/>
                  </a:cubicBezTo>
                  <a:cubicBezTo>
                    <a:pt x="2858" y="15055"/>
                    <a:pt x="14659" y="11654"/>
                    <a:pt x="14883" y="11237"/>
                  </a:cubicBezTo>
                  <a:close/>
                  <a:moveTo>
                    <a:pt x="5410" y="8775"/>
                  </a:moveTo>
                  <a:cubicBezTo>
                    <a:pt x="5002" y="8850"/>
                    <a:pt x="4614" y="9103"/>
                    <a:pt x="4981" y="9387"/>
                  </a:cubicBezTo>
                  <a:cubicBezTo>
                    <a:pt x="14189" y="7030"/>
                    <a:pt x="17374" y="5180"/>
                    <a:pt x="5410" y="8775"/>
                  </a:cubicBezTo>
                  <a:close/>
                  <a:moveTo>
                    <a:pt x="8452" y="10028"/>
                  </a:moveTo>
                  <a:cubicBezTo>
                    <a:pt x="7288" y="10073"/>
                    <a:pt x="6288" y="10565"/>
                    <a:pt x="5104" y="10789"/>
                  </a:cubicBezTo>
                  <a:cubicBezTo>
                    <a:pt x="5124" y="11132"/>
                    <a:pt x="5451" y="11266"/>
                    <a:pt x="5859" y="11132"/>
                  </a:cubicBezTo>
                  <a:cubicBezTo>
                    <a:pt x="6370" y="10894"/>
                    <a:pt x="9350" y="10595"/>
                    <a:pt x="8452" y="10028"/>
                  </a:cubicBezTo>
                  <a:close/>
                  <a:moveTo>
                    <a:pt x="5757" y="4285"/>
                  </a:moveTo>
                  <a:cubicBezTo>
                    <a:pt x="5696" y="3838"/>
                    <a:pt x="5778" y="3703"/>
                    <a:pt x="6125" y="3331"/>
                  </a:cubicBezTo>
                  <a:cubicBezTo>
                    <a:pt x="5186" y="3539"/>
                    <a:pt x="5226" y="2674"/>
                    <a:pt x="4614" y="2913"/>
                  </a:cubicBezTo>
                  <a:cubicBezTo>
                    <a:pt x="4634" y="3450"/>
                    <a:pt x="4634" y="3450"/>
                    <a:pt x="4410" y="3838"/>
                  </a:cubicBezTo>
                  <a:cubicBezTo>
                    <a:pt x="4839" y="3972"/>
                    <a:pt x="5247" y="4121"/>
                    <a:pt x="5757" y="4285"/>
                  </a:cubicBezTo>
                  <a:close/>
                  <a:moveTo>
                    <a:pt x="11964" y="3599"/>
                  </a:moveTo>
                  <a:cubicBezTo>
                    <a:pt x="9881" y="3480"/>
                    <a:pt x="7738" y="5165"/>
                    <a:pt x="11147" y="4106"/>
                  </a:cubicBezTo>
                  <a:cubicBezTo>
                    <a:pt x="11535" y="3987"/>
                    <a:pt x="11862" y="3987"/>
                    <a:pt x="11964" y="3599"/>
                  </a:cubicBezTo>
                  <a:close/>
                  <a:moveTo>
                    <a:pt x="9800" y="5374"/>
                  </a:moveTo>
                  <a:cubicBezTo>
                    <a:pt x="10433" y="5225"/>
                    <a:pt x="11535" y="5270"/>
                    <a:pt x="11576" y="4628"/>
                  </a:cubicBezTo>
                  <a:cubicBezTo>
                    <a:pt x="11045" y="4763"/>
                    <a:pt x="8901" y="4882"/>
                    <a:pt x="9800" y="5374"/>
                  </a:cubicBezTo>
                  <a:close/>
                </a:path>
              </a:pathLst>
            </a:custGeom>
            <a:solidFill>
              <a:srgbClr val="7085A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32" name="Shape 132"/>
            <p:cNvSpPr/>
            <p:nvPr/>
          </p:nvSpPr>
          <p:spPr>
            <a:xfrm rot="20617192">
              <a:off x="7950995" y="4771747"/>
              <a:ext cx="701995" cy="567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5" h="18683" extrusionOk="0">
                  <a:moveTo>
                    <a:pt x="18953" y="14333"/>
                  </a:moveTo>
                  <a:cubicBezTo>
                    <a:pt x="16520" y="-2451"/>
                    <a:pt x="21400" y="-420"/>
                    <a:pt x="7113" y="766"/>
                  </a:cubicBezTo>
                  <a:cubicBezTo>
                    <a:pt x="6479" y="-384"/>
                    <a:pt x="5226" y="550"/>
                    <a:pt x="4326" y="586"/>
                  </a:cubicBezTo>
                  <a:cubicBezTo>
                    <a:pt x="4238" y="820"/>
                    <a:pt x="4164" y="1017"/>
                    <a:pt x="4061" y="1287"/>
                  </a:cubicBezTo>
                  <a:cubicBezTo>
                    <a:pt x="3427" y="280"/>
                    <a:pt x="2557" y="838"/>
                    <a:pt x="1702" y="999"/>
                  </a:cubicBezTo>
                  <a:cubicBezTo>
                    <a:pt x="1628" y="1197"/>
                    <a:pt x="1569" y="1359"/>
                    <a:pt x="1510" y="1538"/>
                  </a:cubicBezTo>
                  <a:cubicBezTo>
                    <a:pt x="169" y="1610"/>
                    <a:pt x="-200" y="3102"/>
                    <a:pt x="95" y="4503"/>
                  </a:cubicBezTo>
                  <a:cubicBezTo>
                    <a:pt x="242" y="8960"/>
                    <a:pt x="994" y="13381"/>
                    <a:pt x="1201" y="17837"/>
                  </a:cubicBezTo>
                  <a:cubicBezTo>
                    <a:pt x="2012" y="19149"/>
                    <a:pt x="2940" y="18664"/>
                    <a:pt x="3987" y="18179"/>
                  </a:cubicBezTo>
                  <a:cubicBezTo>
                    <a:pt x="5653" y="17999"/>
                    <a:pt x="7290" y="17550"/>
                    <a:pt x="8956" y="17406"/>
                  </a:cubicBezTo>
                  <a:cubicBezTo>
                    <a:pt x="11079" y="17280"/>
                    <a:pt x="13173" y="16831"/>
                    <a:pt x="15267" y="16651"/>
                  </a:cubicBezTo>
                  <a:cubicBezTo>
                    <a:pt x="16623" y="16166"/>
                    <a:pt x="19041" y="16903"/>
                    <a:pt x="18953" y="14333"/>
                  </a:cubicBezTo>
                  <a:close/>
                  <a:moveTo>
                    <a:pt x="17685" y="15537"/>
                  </a:moveTo>
                  <a:cubicBezTo>
                    <a:pt x="13320" y="16525"/>
                    <a:pt x="8882" y="16741"/>
                    <a:pt x="4503" y="17514"/>
                  </a:cubicBezTo>
                  <a:cubicBezTo>
                    <a:pt x="3633" y="17370"/>
                    <a:pt x="1908" y="18826"/>
                    <a:pt x="1702" y="17154"/>
                  </a:cubicBezTo>
                  <a:cubicBezTo>
                    <a:pt x="1392" y="13938"/>
                    <a:pt x="1053" y="10721"/>
                    <a:pt x="744" y="7504"/>
                  </a:cubicBezTo>
                  <a:cubicBezTo>
                    <a:pt x="847" y="5959"/>
                    <a:pt x="-200" y="3174"/>
                    <a:pt x="1215" y="2329"/>
                  </a:cubicBezTo>
                  <a:cubicBezTo>
                    <a:pt x="4400" y="1790"/>
                    <a:pt x="7600" y="1161"/>
                    <a:pt x="10829" y="1089"/>
                  </a:cubicBezTo>
                  <a:cubicBezTo>
                    <a:pt x="17861" y="406"/>
                    <a:pt x="17198" y="-1175"/>
                    <a:pt x="17743" y="7972"/>
                  </a:cubicBezTo>
                  <a:cubicBezTo>
                    <a:pt x="17537" y="7954"/>
                    <a:pt x="17596" y="7756"/>
                    <a:pt x="17537" y="7648"/>
                  </a:cubicBezTo>
                  <a:cubicBezTo>
                    <a:pt x="17227" y="7055"/>
                    <a:pt x="16756" y="7450"/>
                    <a:pt x="16476" y="7846"/>
                  </a:cubicBezTo>
                  <a:cubicBezTo>
                    <a:pt x="15930" y="6857"/>
                    <a:pt x="16195" y="1718"/>
                    <a:pt x="15178" y="1808"/>
                  </a:cubicBezTo>
                  <a:cubicBezTo>
                    <a:pt x="10711" y="2581"/>
                    <a:pt x="6228" y="3084"/>
                    <a:pt x="1746" y="3587"/>
                  </a:cubicBezTo>
                  <a:cubicBezTo>
                    <a:pt x="2041" y="6947"/>
                    <a:pt x="2572" y="10092"/>
                    <a:pt x="2778" y="13434"/>
                  </a:cubicBezTo>
                  <a:cubicBezTo>
                    <a:pt x="2955" y="14189"/>
                    <a:pt x="2542" y="16076"/>
                    <a:pt x="3501" y="16004"/>
                  </a:cubicBezTo>
                  <a:cubicBezTo>
                    <a:pt x="7732" y="15303"/>
                    <a:pt x="12067" y="15771"/>
                    <a:pt x="16254" y="14351"/>
                  </a:cubicBezTo>
                  <a:cubicBezTo>
                    <a:pt x="17640" y="14010"/>
                    <a:pt x="16284" y="10146"/>
                    <a:pt x="16372" y="8834"/>
                  </a:cubicBezTo>
                  <a:cubicBezTo>
                    <a:pt x="16933" y="8672"/>
                    <a:pt x="16756" y="9769"/>
                    <a:pt x="17685" y="8726"/>
                  </a:cubicBezTo>
                  <a:cubicBezTo>
                    <a:pt x="18009" y="9894"/>
                    <a:pt x="19041" y="15196"/>
                    <a:pt x="17685" y="15537"/>
                  </a:cubicBezTo>
                  <a:close/>
                  <a:moveTo>
                    <a:pt x="16269" y="13542"/>
                  </a:moveTo>
                  <a:cubicBezTo>
                    <a:pt x="12141" y="15249"/>
                    <a:pt x="7835" y="14890"/>
                    <a:pt x="3545" y="15339"/>
                  </a:cubicBezTo>
                  <a:cubicBezTo>
                    <a:pt x="3029" y="11673"/>
                    <a:pt x="2616" y="7828"/>
                    <a:pt x="2380" y="4090"/>
                  </a:cubicBezTo>
                  <a:cubicBezTo>
                    <a:pt x="6553" y="3605"/>
                    <a:pt x="10843" y="2742"/>
                    <a:pt x="15045" y="2652"/>
                  </a:cubicBezTo>
                  <a:cubicBezTo>
                    <a:pt x="15856" y="6175"/>
                    <a:pt x="16122" y="9876"/>
                    <a:pt x="16269" y="13542"/>
                  </a:cubicBezTo>
                  <a:close/>
                  <a:moveTo>
                    <a:pt x="11669" y="8313"/>
                  </a:moveTo>
                  <a:cubicBezTo>
                    <a:pt x="10136" y="7864"/>
                    <a:pt x="8705" y="6516"/>
                    <a:pt x="7143" y="6480"/>
                  </a:cubicBezTo>
                  <a:cubicBezTo>
                    <a:pt x="7850" y="14333"/>
                    <a:pt x="6774" y="11889"/>
                    <a:pt x="11979" y="9212"/>
                  </a:cubicBezTo>
                  <a:cubicBezTo>
                    <a:pt x="13055" y="8708"/>
                    <a:pt x="12495" y="8277"/>
                    <a:pt x="11669" y="8313"/>
                  </a:cubicBezTo>
                  <a:close/>
                  <a:moveTo>
                    <a:pt x="8175" y="10703"/>
                  </a:moveTo>
                  <a:cubicBezTo>
                    <a:pt x="8027" y="10200"/>
                    <a:pt x="7644" y="8529"/>
                    <a:pt x="7762" y="7307"/>
                  </a:cubicBezTo>
                  <a:cubicBezTo>
                    <a:pt x="8882" y="7433"/>
                    <a:pt x="10342" y="8385"/>
                    <a:pt x="11551" y="8672"/>
                  </a:cubicBezTo>
                  <a:cubicBezTo>
                    <a:pt x="10843" y="9661"/>
                    <a:pt x="9207" y="10290"/>
                    <a:pt x="8175" y="10703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33" name="Shape 133"/>
            <p:cNvSpPr/>
            <p:nvPr/>
          </p:nvSpPr>
          <p:spPr>
            <a:xfrm rot="1185294">
              <a:off x="4882263" y="4054615"/>
              <a:ext cx="616478" cy="671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0678" extrusionOk="0">
                  <a:moveTo>
                    <a:pt x="21107" y="4713"/>
                  </a:moveTo>
                  <a:cubicBezTo>
                    <a:pt x="21051" y="4327"/>
                    <a:pt x="20899" y="4092"/>
                    <a:pt x="20406" y="4042"/>
                  </a:cubicBezTo>
                  <a:cubicBezTo>
                    <a:pt x="20463" y="3589"/>
                    <a:pt x="20084" y="3371"/>
                    <a:pt x="19857" y="3036"/>
                  </a:cubicBezTo>
                  <a:cubicBezTo>
                    <a:pt x="19838" y="2248"/>
                    <a:pt x="19061" y="2348"/>
                    <a:pt x="18455" y="2516"/>
                  </a:cubicBezTo>
                  <a:cubicBezTo>
                    <a:pt x="17773" y="1962"/>
                    <a:pt x="17375" y="1812"/>
                    <a:pt x="16579" y="2331"/>
                  </a:cubicBezTo>
                  <a:cubicBezTo>
                    <a:pt x="15632" y="2667"/>
                    <a:pt x="15613" y="805"/>
                    <a:pt x="14571" y="1594"/>
                  </a:cubicBezTo>
                  <a:cubicBezTo>
                    <a:pt x="13282" y="2549"/>
                    <a:pt x="13813" y="-100"/>
                    <a:pt x="11501" y="1124"/>
                  </a:cubicBezTo>
                  <a:cubicBezTo>
                    <a:pt x="10724" y="-922"/>
                    <a:pt x="9531" y="369"/>
                    <a:pt x="8185" y="789"/>
                  </a:cubicBezTo>
                  <a:cubicBezTo>
                    <a:pt x="5438" y="6323"/>
                    <a:pt x="1952" y="11807"/>
                    <a:pt x="0" y="17492"/>
                  </a:cubicBezTo>
                  <a:cubicBezTo>
                    <a:pt x="4832" y="17928"/>
                    <a:pt x="9341" y="19739"/>
                    <a:pt x="14059" y="20678"/>
                  </a:cubicBezTo>
                  <a:cubicBezTo>
                    <a:pt x="15878" y="17391"/>
                    <a:pt x="17166" y="14154"/>
                    <a:pt x="19004" y="10918"/>
                  </a:cubicBezTo>
                  <a:cubicBezTo>
                    <a:pt x="19819" y="9241"/>
                    <a:pt x="20558" y="7547"/>
                    <a:pt x="21316" y="5853"/>
                  </a:cubicBezTo>
                  <a:cubicBezTo>
                    <a:pt x="21429" y="5434"/>
                    <a:pt x="21600" y="5031"/>
                    <a:pt x="21107" y="4713"/>
                  </a:cubicBezTo>
                  <a:close/>
                  <a:moveTo>
                    <a:pt x="19573" y="4025"/>
                  </a:moveTo>
                  <a:cubicBezTo>
                    <a:pt x="19478" y="4260"/>
                    <a:pt x="19402" y="4495"/>
                    <a:pt x="19288" y="4763"/>
                  </a:cubicBezTo>
                  <a:cubicBezTo>
                    <a:pt x="18038" y="4294"/>
                    <a:pt x="18152" y="3086"/>
                    <a:pt x="19573" y="4025"/>
                  </a:cubicBezTo>
                  <a:close/>
                  <a:moveTo>
                    <a:pt x="16768" y="3371"/>
                  </a:moveTo>
                  <a:cubicBezTo>
                    <a:pt x="17091" y="3120"/>
                    <a:pt x="17242" y="3321"/>
                    <a:pt x="17621" y="3539"/>
                  </a:cubicBezTo>
                  <a:cubicBezTo>
                    <a:pt x="17204" y="3656"/>
                    <a:pt x="16674" y="3858"/>
                    <a:pt x="16768" y="3371"/>
                  </a:cubicBezTo>
                  <a:close/>
                  <a:moveTo>
                    <a:pt x="10554" y="872"/>
                  </a:moveTo>
                  <a:cubicBezTo>
                    <a:pt x="10478" y="1258"/>
                    <a:pt x="9966" y="906"/>
                    <a:pt x="9644" y="839"/>
                  </a:cubicBezTo>
                  <a:cubicBezTo>
                    <a:pt x="9966" y="453"/>
                    <a:pt x="10459" y="470"/>
                    <a:pt x="10554" y="872"/>
                  </a:cubicBezTo>
                  <a:close/>
                  <a:moveTo>
                    <a:pt x="1288" y="16335"/>
                  </a:moveTo>
                  <a:cubicBezTo>
                    <a:pt x="1402" y="16100"/>
                    <a:pt x="1629" y="16167"/>
                    <a:pt x="1762" y="16200"/>
                  </a:cubicBezTo>
                  <a:cubicBezTo>
                    <a:pt x="2956" y="16787"/>
                    <a:pt x="4775" y="16519"/>
                    <a:pt x="5665" y="17408"/>
                  </a:cubicBezTo>
                  <a:cubicBezTo>
                    <a:pt x="4206" y="17223"/>
                    <a:pt x="2615" y="16871"/>
                    <a:pt x="1288" y="16335"/>
                  </a:cubicBezTo>
                  <a:close/>
                  <a:moveTo>
                    <a:pt x="6006" y="17525"/>
                  </a:moveTo>
                  <a:cubicBezTo>
                    <a:pt x="5931" y="17492"/>
                    <a:pt x="5855" y="17475"/>
                    <a:pt x="5779" y="17441"/>
                  </a:cubicBezTo>
                  <a:cubicBezTo>
                    <a:pt x="5855" y="17441"/>
                    <a:pt x="5949" y="17425"/>
                    <a:pt x="6025" y="17425"/>
                  </a:cubicBezTo>
                  <a:cubicBezTo>
                    <a:pt x="6006" y="17458"/>
                    <a:pt x="6006" y="17492"/>
                    <a:pt x="6006" y="17525"/>
                  </a:cubicBezTo>
                  <a:close/>
                  <a:moveTo>
                    <a:pt x="6821" y="17626"/>
                  </a:moveTo>
                  <a:cubicBezTo>
                    <a:pt x="7352" y="17492"/>
                    <a:pt x="7825" y="17592"/>
                    <a:pt x="8261" y="17978"/>
                  </a:cubicBezTo>
                  <a:cubicBezTo>
                    <a:pt x="7655" y="18146"/>
                    <a:pt x="7238" y="17928"/>
                    <a:pt x="6821" y="17626"/>
                  </a:cubicBezTo>
                  <a:close/>
                  <a:moveTo>
                    <a:pt x="12979" y="18598"/>
                  </a:moveTo>
                  <a:cubicBezTo>
                    <a:pt x="9133" y="17559"/>
                    <a:pt x="5305" y="16603"/>
                    <a:pt x="1421" y="15546"/>
                  </a:cubicBezTo>
                  <a:cubicBezTo>
                    <a:pt x="3429" y="10817"/>
                    <a:pt x="5912" y="6155"/>
                    <a:pt x="8488" y="1627"/>
                  </a:cubicBezTo>
                  <a:cubicBezTo>
                    <a:pt x="9398" y="2566"/>
                    <a:pt x="11027" y="2499"/>
                    <a:pt x="9644" y="1661"/>
                  </a:cubicBezTo>
                  <a:cubicBezTo>
                    <a:pt x="10175" y="1577"/>
                    <a:pt x="10573" y="1711"/>
                    <a:pt x="11027" y="1862"/>
                  </a:cubicBezTo>
                  <a:cubicBezTo>
                    <a:pt x="11274" y="3790"/>
                    <a:pt x="14173" y="2935"/>
                    <a:pt x="11880" y="2281"/>
                  </a:cubicBezTo>
                  <a:cubicBezTo>
                    <a:pt x="12278" y="1795"/>
                    <a:pt x="13112" y="2214"/>
                    <a:pt x="13642" y="2365"/>
                  </a:cubicBezTo>
                  <a:cubicBezTo>
                    <a:pt x="13756" y="4746"/>
                    <a:pt x="15878" y="4143"/>
                    <a:pt x="15101" y="3472"/>
                  </a:cubicBezTo>
                  <a:cubicBezTo>
                    <a:pt x="14476" y="3405"/>
                    <a:pt x="14343" y="3421"/>
                    <a:pt x="14438" y="2751"/>
                  </a:cubicBezTo>
                  <a:cubicBezTo>
                    <a:pt x="14968" y="2684"/>
                    <a:pt x="15480" y="2851"/>
                    <a:pt x="16011" y="2918"/>
                  </a:cubicBezTo>
                  <a:cubicBezTo>
                    <a:pt x="16181" y="3891"/>
                    <a:pt x="16598" y="4478"/>
                    <a:pt x="17773" y="4277"/>
                  </a:cubicBezTo>
                  <a:cubicBezTo>
                    <a:pt x="18208" y="4612"/>
                    <a:pt x="18625" y="4931"/>
                    <a:pt x="19061" y="5266"/>
                  </a:cubicBezTo>
                  <a:cubicBezTo>
                    <a:pt x="17621" y="9945"/>
                    <a:pt x="14874" y="14087"/>
                    <a:pt x="12979" y="18598"/>
                  </a:cubicBezTo>
                  <a:close/>
                  <a:moveTo>
                    <a:pt x="16731" y="13433"/>
                  </a:moveTo>
                  <a:cubicBezTo>
                    <a:pt x="16731" y="13433"/>
                    <a:pt x="16731" y="13417"/>
                    <a:pt x="16731" y="13433"/>
                  </a:cubicBezTo>
                  <a:cubicBezTo>
                    <a:pt x="16749" y="13450"/>
                    <a:pt x="16768" y="13467"/>
                    <a:pt x="16787" y="13467"/>
                  </a:cubicBezTo>
                  <a:cubicBezTo>
                    <a:pt x="16768" y="13450"/>
                    <a:pt x="16749" y="13450"/>
                    <a:pt x="16731" y="13433"/>
                  </a:cubicBezTo>
                  <a:close/>
                  <a:moveTo>
                    <a:pt x="17981" y="11589"/>
                  </a:moveTo>
                  <a:cubicBezTo>
                    <a:pt x="17545" y="12092"/>
                    <a:pt x="17507" y="13333"/>
                    <a:pt x="16749" y="13417"/>
                  </a:cubicBezTo>
                  <a:cubicBezTo>
                    <a:pt x="18133" y="10717"/>
                    <a:pt x="18872" y="7866"/>
                    <a:pt x="20596" y="5317"/>
                  </a:cubicBezTo>
                  <a:cubicBezTo>
                    <a:pt x="20236" y="7513"/>
                    <a:pt x="18909" y="9509"/>
                    <a:pt x="17981" y="11589"/>
                  </a:cubicBezTo>
                  <a:close/>
                  <a:moveTo>
                    <a:pt x="9360" y="8855"/>
                  </a:moveTo>
                  <a:cubicBezTo>
                    <a:pt x="8886" y="8805"/>
                    <a:pt x="5893" y="7580"/>
                    <a:pt x="6859" y="8738"/>
                  </a:cubicBezTo>
                  <a:cubicBezTo>
                    <a:pt x="9322" y="9660"/>
                    <a:pt x="12221" y="9610"/>
                    <a:pt x="14495" y="10901"/>
                  </a:cubicBezTo>
                  <a:cubicBezTo>
                    <a:pt x="14817" y="11069"/>
                    <a:pt x="15082" y="11253"/>
                    <a:pt x="15442" y="10968"/>
                  </a:cubicBezTo>
                  <a:cubicBezTo>
                    <a:pt x="13983" y="9442"/>
                    <a:pt x="11368" y="9509"/>
                    <a:pt x="9360" y="8855"/>
                  </a:cubicBezTo>
                  <a:close/>
                  <a:moveTo>
                    <a:pt x="7389" y="6490"/>
                  </a:moveTo>
                  <a:cubicBezTo>
                    <a:pt x="7086" y="7631"/>
                    <a:pt x="11046" y="7547"/>
                    <a:pt x="12013" y="8033"/>
                  </a:cubicBezTo>
                  <a:cubicBezTo>
                    <a:pt x="13168" y="8302"/>
                    <a:pt x="14324" y="8603"/>
                    <a:pt x="15366" y="9157"/>
                  </a:cubicBezTo>
                  <a:cubicBezTo>
                    <a:pt x="15518" y="9241"/>
                    <a:pt x="15707" y="9258"/>
                    <a:pt x="15783" y="9107"/>
                  </a:cubicBezTo>
                  <a:cubicBezTo>
                    <a:pt x="15783" y="7832"/>
                    <a:pt x="8943" y="7027"/>
                    <a:pt x="7389" y="6490"/>
                  </a:cubicBezTo>
                  <a:close/>
                  <a:moveTo>
                    <a:pt x="5684" y="11622"/>
                  </a:moveTo>
                  <a:cubicBezTo>
                    <a:pt x="3411" y="11991"/>
                    <a:pt x="7768" y="12612"/>
                    <a:pt x="8261" y="12762"/>
                  </a:cubicBezTo>
                  <a:cubicBezTo>
                    <a:pt x="10023" y="12964"/>
                    <a:pt x="11558" y="13735"/>
                    <a:pt x="13225" y="14154"/>
                  </a:cubicBezTo>
                  <a:cubicBezTo>
                    <a:pt x="15025" y="13433"/>
                    <a:pt x="6404" y="11790"/>
                    <a:pt x="5684" y="11622"/>
                  </a:cubicBezTo>
                  <a:close/>
                  <a:moveTo>
                    <a:pt x="8015" y="4998"/>
                  </a:moveTo>
                  <a:cubicBezTo>
                    <a:pt x="7352" y="6038"/>
                    <a:pt x="10648" y="5853"/>
                    <a:pt x="11368" y="6189"/>
                  </a:cubicBezTo>
                  <a:cubicBezTo>
                    <a:pt x="12960" y="6373"/>
                    <a:pt x="14362" y="7077"/>
                    <a:pt x="15878" y="7430"/>
                  </a:cubicBezTo>
                  <a:cubicBezTo>
                    <a:pt x="18227" y="6893"/>
                    <a:pt x="8735" y="5098"/>
                    <a:pt x="8015" y="4998"/>
                  </a:cubicBezTo>
                  <a:close/>
                  <a:moveTo>
                    <a:pt x="15802" y="5065"/>
                  </a:moveTo>
                  <a:cubicBezTo>
                    <a:pt x="13434" y="4797"/>
                    <a:pt x="11217" y="4042"/>
                    <a:pt x="8886" y="3606"/>
                  </a:cubicBezTo>
                  <a:cubicBezTo>
                    <a:pt x="7333" y="4277"/>
                    <a:pt x="11217" y="4478"/>
                    <a:pt x="11691" y="4780"/>
                  </a:cubicBezTo>
                  <a:cubicBezTo>
                    <a:pt x="13131" y="5182"/>
                    <a:pt x="14722" y="5216"/>
                    <a:pt x="16067" y="5820"/>
                  </a:cubicBezTo>
                  <a:cubicBezTo>
                    <a:pt x="16333" y="5937"/>
                    <a:pt x="16712" y="5736"/>
                    <a:pt x="16712" y="5434"/>
                  </a:cubicBezTo>
                  <a:cubicBezTo>
                    <a:pt x="16560" y="5115"/>
                    <a:pt x="16143" y="5115"/>
                    <a:pt x="15802" y="5065"/>
                  </a:cubicBezTo>
                  <a:close/>
                  <a:moveTo>
                    <a:pt x="6272" y="10079"/>
                  </a:moveTo>
                  <a:cubicBezTo>
                    <a:pt x="6120" y="10767"/>
                    <a:pt x="6556" y="10599"/>
                    <a:pt x="7011" y="10700"/>
                  </a:cubicBezTo>
                  <a:cubicBezTo>
                    <a:pt x="9208" y="10935"/>
                    <a:pt x="11349" y="11505"/>
                    <a:pt x="13415" y="12159"/>
                  </a:cubicBezTo>
                  <a:cubicBezTo>
                    <a:pt x="15954" y="11538"/>
                    <a:pt x="6973" y="10062"/>
                    <a:pt x="6272" y="10079"/>
                  </a:cubicBezTo>
                  <a:close/>
                  <a:moveTo>
                    <a:pt x="4718" y="13266"/>
                  </a:moveTo>
                  <a:cubicBezTo>
                    <a:pt x="4055" y="13165"/>
                    <a:pt x="3941" y="13718"/>
                    <a:pt x="4491" y="13819"/>
                  </a:cubicBezTo>
                  <a:cubicBezTo>
                    <a:pt x="6044" y="13953"/>
                    <a:pt x="7465" y="14557"/>
                    <a:pt x="8962" y="14842"/>
                  </a:cubicBezTo>
                  <a:cubicBezTo>
                    <a:pt x="9853" y="14020"/>
                    <a:pt x="5286" y="13500"/>
                    <a:pt x="4718" y="13266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34" name="Shape 134"/>
            <p:cNvSpPr/>
            <p:nvPr/>
          </p:nvSpPr>
          <p:spPr>
            <a:xfrm>
              <a:off x="1476974" y="917579"/>
              <a:ext cx="579205" cy="652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8" h="21550" extrusionOk="0">
                  <a:moveTo>
                    <a:pt x="20525" y="15956"/>
                  </a:moveTo>
                  <a:cubicBezTo>
                    <a:pt x="18899" y="13141"/>
                    <a:pt x="18202" y="9712"/>
                    <a:pt x="16867" y="6699"/>
                  </a:cubicBezTo>
                  <a:cubicBezTo>
                    <a:pt x="16093" y="4714"/>
                    <a:pt x="15222" y="2765"/>
                    <a:pt x="14564" y="744"/>
                  </a:cubicBezTo>
                  <a:cubicBezTo>
                    <a:pt x="14486" y="437"/>
                    <a:pt x="14254" y="-50"/>
                    <a:pt x="13867" y="4"/>
                  </a:cubicBezTo>
                  <a:cubicBezTo>
                    <a:pt x="12338" y="690"/>
                    <a:pt x="-69" y="2458"/>
                    <a:pt x="1054" y="3866"/>
                  </a:cubicBezTo>
                  <a:cubicBezTo>
                    <a:pt x="880" y="3974"/>
                    <a:pt x="725" y="4082"/>
                    <a:pt x="531" y="4191"/>
                  </a:cubicBezTo>
                  <a:cubicBezTo>
                    <a:pt x="686" y="5598"/>
                    <a:pt x="-1017" y="6573"/>
                    <a:pt x="977" y="7619"/>
                  </a:cubicBezTo>
                  <a:cubicBezTo>
                    <a:pt x="957" y="8287"/>
                    <a:pt x="1112" y="8955"/>
                    <a:pt x="1673" y="9460"/>
                  </a:cubicBezTo>
                  <a:cubicBezTo>
                    <a:pt x="1112" y="10542"/>
                    <a:pt x="1035" y="10939"/>
                    <a:pt x="2099" y="12383"/>
                  </a:cubicBezTo>
                  <a:cubicBezTo>
                    <a:pt x="1867" y="12870"/>
                    <a:pt x="2022" y="13358"/>
                    <a:pt x="2409" y="13755"/>
                  </a:cubicBezTo>
                  <a:cubicBezTo>
                    <a:pt x="3183" y="14603"/>
                    <a:pt x="2022" y="15884"/>
                    <a:pt x="3183" y="16497"/>
                  </a:cubicBezTo>
                  <a:cubicBezTo>
                    <a:pt x="3512" y="17779"/>
                    <a:pt x="3512" y="19583"/>
                    <a:pt x="5118" y="19944"/>
                  </a:cubicBezTo>
                  <a:cubicBezTo>
                    <a:pt x="6048" y="20070"/>
                    <a:pt x="5699" y="21117"/>
                    <a:pt x="6415" y="21550"/>
                  </a:cubicBezTo>
                  <a:cubicBezTo>
                    <a:pt x="7635" y="20774"/>
                    <a:pt x="9028" y="20431"/>
                    <a:pt x="10441" y="20142"/>
                  </a:cubicBezTo>
                  <a:cubicBezTo>
                    <a:pt x="12164" y="19529"/>
                    <a:pt x="13925" y="19042"/>
                    <a:pt x="15725" y="18518"/>
                  </a:cubicBezTo>
                  <a:cubicBezTo>
                    <a:pt x="16944" y="17851"/>
                    <a:pt x="18918" y="18031"/>
                    <a:pt x="19770" y="17039"/>
                  </a:cubicBezTo>
                  <a:cubicBezTo>
                    <a:pt x="19925" y="16533"/>
                    <a:pt x="20583" y="16533"/>
                    <a:pt x="20525" y="15956"/>
                  </a:cubicBezTo>
                  <a:close/>
                  <a:moveTo>
                    <a:pt x="938" y="5851"/>
                  </a:moveTo>
                  <a:cubicBezTo>
                    <a:pt x="1035" y="6194"/>
                    <a:pt x="1112" y="6410"/>
                    <a:pt x="1151" y="6627"/>
                  </a:cubicBezTo>
                  <a:cubicBezTo>
                    <a:pt x="880" y="7330"/>
                    <a:pt x="164" y="6302"/>
                    <a:pt x="938" y="5851"/>
                  </a:cubicBezTo>
                  <a:close/>
                  <a:moveTo>
                    <a:pt x="1828" y="5598"/>
                  </a:moveTo>
                  <a:cubicBezTo>
                    <a:pt x="1693" y="5598"/>
                    <a:pt x="1615" y="5598"/>
                    <a:pt x="1635" y="5454"/>
                  </a:cubicBezTo>
                  <a:cubicBezTo>
                    <a:pt x="1731" y="5472"/>
                    <a:pt x="1789" y="5544"/>
                    <a:pt x="1828" y="5598"/>
                  </a:cubicBezTo>
                  <a:cubicBezTo>
                    <a:pt x="1828" y="5688"/>
                    <a:pt x="1809" y="5761"/>
                    <a:pt x="1848" y="5833"/>
                  </a:cubicBezTo>
                  <a:cubicBezTo>
                    <a:pt x="1809" y="5761"/>
                    <a:pt x="1828" y="5670"/>
                    <a:pt x="1828" y="5598"/>
                  </a:cubicBezTo>
                  <a:close/>
                  <a:moveTo>
                    <a:pt x="2448" y="11643"/>
                  </a:moveTo>
                  <a:cubicBezTo>
                    <a:pt x="1886" y="11499"/>
                    <a:pt x="1828" y="10976"/>
                    <a:pt x="2080" y="10416"/>
                  </a:cubicBezTo>
                  <a:cubicBezTo>
                    <a:pt x="2486" y="10813"/>
                    <a:pt x="2583" y="11084"/>
                    <a:pt x="2448" y="11643"/>
                  </a:cubicBezTo>
                  <a:close/>
                  <a:moveTo>
                    <a:pt x="2215" y="7367"/>
                  </a:moveTo>
                  <a:cubicBezTo>
                    <a:pt x="2293" y="7385"/>
                    <a:pt x="2273" y="7403"/>
                    <a:pt x="2254" y="7457"/>
                  </a:cubicBezTo>
                  <a:cubicBezTo>
                    <a:pt x="2177" y="7457"/>
                    <a:pt x="2196" y="7421"/>
                    <a:pt x="2215" y="7367"/>
                  </a:cubicBezTo>
                  <a:close/>
                  <a:moveTo>
                    <a:pt x="2931" y="12654"/>
                  </a:moveTo>
                  <a:cubicBezTo>
                    <a:pt x="3241" y="12979"/>
                    <a:pt x="3454" y="13249"/>
                    <a:pt x="3222" y="13718"/>
                  </a:cubicBezTo>
                  <a:cubicBezTo>
                    <a:pt x="2815" y="13394"/>
                    <a:pt x="2486" y="13141"/>
                    <a:pt x="2931" y="12654"/>
                  </a:cubicBezTo>
                  <a:close/>
                  <a:moveTo>
                    <a:pt x="3009" y="9640"/>
                  </a:moveTo>
                  <a:cubicBezTo>
                    <a:pt x="3144" y="10019"/>
                    <a:pt x="3222" y="10290"/>
                    <a:pt x="3357" y="10687"/>
                  </a:cubicBezTo>
                  <a:cubicBezTo>
                    <a:pt x="2931" y="10218"/>
                    <a:pt x="2931" y="10218"/>
                    <a:pt x="3009" y="9640"/>
                  </a:cubicBezTo>
                  <a:close/>
                  <a:moveTo>
                    <a:pt x="3744" y="15866"/>
                  </a:moveTo>
                  <a:cubicBezTo>
                    <a:pt x="2873" y="16028"/>
                    <a:pt x="3241" y="15054"/>
                    <a:pt x="3648" y="14422"/>
                  </a:cubicBezTo>
                  <a:cubicBezTo>
                    <a:pt x="3860" y="14982"/>
                    <a:pt x="4383" y="15451"/>
                    <a:pt x="3744" y="15866"/>
                  </a:cubicBezTo>
                  <a:close/>
                  <a:moveTo>
                    <a:pt x="4151" y="16624"/>
                  </a:moveTo>
                  <a:cubicBezTo>
                    <a:pt x="4538" y="16750"/>
                    <a:pt x="4518" y="16985"/>
                    <a:pt x="4441" y="17237"/>
                  </a:cubicBezTo>
                  <a:cubicBezTo>
                    <a:pt x="3957" y="17815"/>
                    <a:pt x="3822" y="16930"/>
                    <a:pt x="4151" y="16624"/>
                  </a:cubicBezTo>
                  <a:close/>
                  <a:moveTo>
                    <a:pt x="4538" y="18356"/>
                  </a:moveTo>
                  <a:cubicBezTo>
                    <a:pt x="5080" y="18248"/>
                    <a:pt x="5177" y="18843"/>
                    <a:pt x="5215" y="19204"/>
                  </a:cubicBezTo>
                  <a:cubicBezTo>
                    <a:pt x="4751" y="19547"/>
                    <a:pt x="4325" y="18879"/>
                    <a:pt x="4538" y="18356"/>
                  </a:cubicBezTo>
                  <a:close/>
                  <a:moveTo>
                    <a:pt x="6783" y="20558"/>
                  </a:moveTo>
                  <a:cubicBezTo>
                    <a:pt x="6764" y="20521"/>
                    <a:pt x="6744" y="20485"/>
                    <a:pt x="6725" y="20449"/>
                  </a:cubicBezTo>
                  <a:cubicBezTo>
                    <a:pt x="6783" y="20413"/>
                    <a:pt x="6822" y="20431"/>
                    <a:pt x="6841" y="20503"/>
                  </a:cubicBezTo>
                  <a:cubicBezTo>
                    <a:pt x="6802" y="20521"/>
                    <a:pt x="6802" y="20539"/>
                    <a:pt x="6783" y="20558"/>
                  </a:cubicBezTo>
                  <a:close/>
                  <a:moveTo>
                    <a:pt x="7577" y="20161"/>
                  </a:moveTo>
                  <a:cubicBezTo>
                    <a:pt x="7654" y="19872"/>
                    <a:pt x="7964" y="19782"/>
                    <a:pt x="8215" y="19709"/>
                  </a:cubicBezTo>
                  <a:cubicBezTo>
                    <a:pt x="10828" y="19186"/>
                    <a:pt x="13286" y="18103"/>
                    <a:pt x="15880" y="17724"/>
                  </a:cubicBezTo>
                  <a:cubicBezTo>
                    <a:pt x="15318" y="18176"/>
                    <a:pt x="8622" y="20431"/>
                    <a:pt x="7577" y="20161"/>
                  </a:cubicBezTo>
                  <a:close/>
                  <a:moveTo>
                    <a:pt x="15957" y="17706"/>
                  </a:moveTo>
                  <a:cubicBezTo>
                    <a:pt x="15996" y="17688"/>
                    <a:pt x="16015" y="17670"/>
                    <a:pt x="16054" y="17652"/>
                  </a:cubicBezTo>
                  <a:cubicBezTo>
                    <a:pt x="16035" y="17688"/>
                    <a:pt x="15996" y="17706"/>
                    <a:pt x="15957" y="17706"/>
                  </a:cubicBezTo>
                  <a:close/>
                  <a:moveTo>
                    <a:pt x="7093" y="19403"/>
                  </a:moveTo>
                  <a:cubicBezTo>
                    <a:pt x="6783" y="19078"/>
                    <a:pt x="6783" y="18699"/>
                    <a:pt x="6609" y="18266"/>
                  </a:cubicBezTo>
                  <a:cubicBezTo>
                    <a:pt x="7751" y="17273"/>
                    <a:pt x="5564" y="17111"/>
                    <a:pt x="6299" y="16010"/>
                  </a:cubicBezTo>
                  <a:cubicBezTo>
                    <a:pt x="5796" y="15505"/>
                    <a:pt x="5293" y="14945"/>
                    <a:pt x="5312" y="14152"/>
                  </a:cubicBezTo>
                  <a:cubicBezTo>
                    <a:pt x="7228" y="14007"/>
                    <a:pt x="4267" y="13303"/>
                    <a:pt x="4518" y="11715"/>
                  </a:cubicBezTo>
                  <a:cubicBezTo>
                    <a:pt x="4751" y="11806"/>
                    <a:pt x="4964" y="11896"/>
                    <a:pt x="5254" y="11986"/>
                  </a:cubicBezTo>
                  <a:cubicBezTo>
                    <a:pt x="5273" y="11210"/>
                    <a:pt x="4615" y="11102"/>
                    <a:pt x="4151" y="10849"/>
                  </a:cubicBezTo>
                  <a:cubicBezTo>
                    <a:pt x="4035" y="10524"/>
                    <a:pt x="3880" y="10236"/>
                    <a:pt x="3918" y="9875"/>
                  </a:cubicBezTo>
                  <a:cubicBezTo>
                    <a:pt x="4112" y="9857"/>
                    <a:pt x="4267" y="9839"/>
                    <a:pt x="4422" y="9839"/>
                  </a:cubicBezTo>
                  <a:cubicBezTo>
                    <a:pt x="4886" y="9117"/>
                    <a:pt x="2970" y="8973"/>
                    <a:pt x="3164" y="7565"/>
                  </a:cubicBezTo>
                  <a:cubicBezTo>
                    <a:pt x="3357" y="7529"/>
                    <a:pt x="3512" y="7511"/>
                    <a:pt x="3725" y="7475"/>
                  </a:cubicBezTo>
                  <a:cubicBezTo>
                    <a:pt x="3648" y="6555"/>
                    <a:pt x="2660" y="6645"/>
                    <a:pt x="2564" y="5616"/>
                  </a:cubicBezTo>
                  <a:cubicBezTo>
                    <a:pt x="2738" y="5526"/>
                    <a:pt x="2912" y="5436"/>
                    <a:pt x="3144" y="5309"/>
                  </a:cubicBezTo>
                  <a:cubicBezTo>
                    <a:pt x="2564" y="4732"/>
                    <a:pt x="1925" y="4497"/>
                    <a:pt x="1906" y="3577"/>
                  </a:cubicBezTo>
                  <a:cubicBezTo>
                    <a:pt x="5622" y="2170"/>
                    <a:pt x="9822" y="1448"/>
                    <a:pt x="13770" y="726"/>
                  </a:cubicBezTo>
                  <a:cubicBezTo>
                    <a:pt x="15822" y="5634"/>
                    <a:pt x="18048" y="10651"/>
                    <a:pt x="19383" y="15794"/>
                  </a:cubicBezTo>
                  <a:cubicBezTo>
                    <a:pt x="15493" y="17508"/>
                    <a:pt x="11177" y="18284"/>
                    <a:pt x="7093" y="19403"/>
                  </a:cubicBezTo>
                  <a:close/>
                  <a:moveTo>
                    <a:pt x="12125" y="1971"/>
                  </a:moveTo>
                  <a:cubicBezTo>
                    <a:pt x="9260" y="2675"/>
                    <a:pt x="6415" y="3342"/>
                    <a:pt x="3570" y="4136"/>
                  </a:cubicBezTo>
                  <a:cubicBezTo>
                    <a:pt x="5235" y="8612"/>
                    <a:pt x="6260" y="13249"/>
                    <a:pt x="7712" y="17779"/>
                  </a:cubicBezTo>
                  <a:cubicBezTo>
                    <a:pt x="7809" y="18049"/>
                    <a:pt x="8080" y="18158"/>
                    <a:pt x="8331" y="18013"/>
                  </a:cubicBezTo>
                  <a:cubicBezTo>
                    <a:pt x="11544" y="17021"/>
                    <a:pt x="14873" y="16281"/>
                    <a:pt x="18106" y="15270"/>
                  </a:cubicBezTo>
                  <a:cubicBezTo>
                    <a:pt x="17080" y="11553"/>
                    <a:pt x="15202" y="7980"/>
                    <a:pt x="14080" y="4227"/>
                  </a:cubicBezTo>
                  <a:cubicBezTo>
                    <a:pt x="13751" y="3306"/>
                    <a:pt x="13557" y="1556"/>
                    <a:pt x="12125" y="1971"/>
                  </a:cubicBezTo>
                  <a:close/>
                  <a:moveTo>
                    <a:pt x="12667" y="2585"/>
                  </a:moveTo>
                  <a:cubicBezTo>
                    <a:pt x="12957" y="2783"/>
                    <a:pt x="13035" y="3054"/>
                    <a:pt x="12996" y="3469"/>
                  </a:cubicBezTo>
                  <a:cubicBezTo>
                    <a:pt x="11448" y="4515"/>
                    <a:pt x="10673" y="2278"/>
                    <a:pt x="12667" y="2585"/>
                  </a:cubicBezTo>
                  <a:close/>
                  <a:moveTo>
                    <a:pt x="13209" y="10759"/>
                  </a:moveTo>
                  <a:cubicBezTo>
                    <a:pt x="12977" y="10831"/>
                    <a:pt x="12764" y="10885"/>
                    <a:pt x="12589" y="10921"/>
                  </a:cubicBezTo>
                  <a:cubicBezTo>
                    <a:pt x="12067" y="10434"/>
                    <a:pt x="11815" y="9658"/>
                    <a:pt x="12957" y="9658"/>
                  </a:cubicBezTo>
                  <a:cubicBezTo>
                    <a:pt x="13131" y="9965"/>
                    <a:pt x="13248" y="10290"/>
                    <a:pt x="13209" y="10759"/>
                  </a:cubicBezTo>
                  <a:close/>
                  <a:moveTo>
                    <a:pt x="12918" y="12437"/>
                  </a:moveTo>
                  <a:cubicBezTo>
                    <a:pt x="12783" y="12130"/>
                    <a:pt x="12706" y="11950"/>
                    <a:pt x="12628" y="11625"/>
                  </a:cubicBezTo>
                  <a:cubicBezTo>
                    <a:pt x="13828" y="10669"/>
                    <a:pt x="14370" y="12582"/>
                    <a:pt x="12918" y="12437"/>
                  </a:cubicBezTo>
                  <a:close/>
                  <a:moveTo>
                    <a:pt x="8680" y="8774"/>
                  </a:moveTo>
                  <a:cubicBezTo>
                    <a:pt x="9125" y="9081"/>
                    <a:pt x="9144" y="9496"/>
                    <a:pt x="9338" y="9965"/>
                  </a:cubicBezTo>
                  <a:cubicBezTo>
                    <a:pt x="8931" y="10290"/>
                    <a:pt x="8544" y="10290"/>
                    <a:pt x="8157" y="10380"/>
                  </a:cubicBezTo>
                  <a:cubicBezTo>
                    <a:pt x="7886" y="10001"/>
                    <a:pt x="7789" y="9622"/>
                    <a:pt x="7770" y="9153"/>
                  </a:cubicBezTo>
                  <a:cubicBezTo>
                    <a:pt x="8080" y="9027"/>
                    <a:pt x="8351" y="8900"/>
                    <a:pt x="8680" y="8774"/>
                  </a:cubicBezTo>
                  <a:close/>
                  <a:moveTo>
                    <a:pt x="7596" y="8467"/>
                  </a:moveTo>
                  <a:cubicBezTo>
                    <a:pt x="7460" y="8124"/>
                    <a:pt x="7344" y="7818"/>
                    <a:pt x="7228" y="7493"/>
                  </a:cubicBezTo>
                  <a:cubicBezTo>
                    <a:pt x="7577" y="7312"/>
                    <a:pt x="7886" y="7186"/>
                    <a:pt x="8293" y="7222"/>
                  </a:cubicBezTo>
                  <a:cubicBezTo>
                    <a:pt x="8757" y="7908"/>
                    <a:pt x="8835" y="8467"/>
                    <a:pt x="7596" y="8467"/>
                  </a:cubicBezTo>
                  <a:close/>
                  <a:moveTo>
                    <a:pt x="9512" y="8106"/>
                  </a:moveTo>
                  <a:cubicBezTo>
                    <a:pt x="9067" y="7782"/>
                    <a:pt x="9125" y="7403"/>
                    <a:pt x="9067" y="7060"/>
                  </a:cubicBezTo>
                  <a:cubicBezTo>
                    <a:pt x="9377" y="6717"/>
                    <a:pt x="9783" y="6627"/>
                    <a:pt x="10189" y="6555"/>
                  </a:cubicBezTo>
                  <a:cubicBezTo>
                    <a:pt x="10577" y="6843"/>
                    <a:pt x="10499" y="7276"/>
                    <a:pt x="10673" y="7619"/>
                  </a:cubicBezTo>
                  <a:cubicBezTo>
                    <a:pt x="10364" y="8052"/>
                    <a:pt x="9841" y="7908"/>
                    <a:pt x="9512" y="8106"/>
                  </a:cubicBezTo>
                  <a:close/>
                  <a:moveTo>
                    <a:pt x="11254" y="9333"/>
                  </a:moveTo>
                  <a:cubicBezTo>
                    <a:pt x="10886" y="9658"/>
                    <a:pt x="10460" y="9785"/>
                    <a:pt x="9977" y="9893"/>
                  </a:cubicBezTo>
                  <a:cubicBezTo>
                    <a:pt x="9822" y="9478"/>
                    <a:pt x="9667" y="9099"/>
                    <a:pt x="9454" y="8576"/>
                  </a:cubicBezTo>
                  <a:cubicBezTo>
                    <a:pt x="9938" y="8449"/>
                    <a:pt x="10306" y="8359"/>
                    <a:pt x="10654" y="8269"/>
                  </a:cubicBezTo>
                  <a:cubicBezTo>
                    <a:pt x="11118" y="8558"/>
                    <a:pt x="11099" y="8973"/>
                    <a:pt x="11254" y="9333"/>
                  </a:cubicBezTo>
                  <a:close/>
                  <a:moveTo>
                    <a:pt x="9396" y="10651"/>
                  </a:moveTo>
                  <a:cubicBezTo>
                    <a:pt x="9667" y="10976"/>
                    <a:pt x="9783" y="11336"/>
                    <a:pt x="9860" y="11824"/>
                  </a:cubicBezTo>
                  <a:cubicBezTo>
                    <a:pt x="9415" y="11950"/>
                    <a:pt x="9106" y="12167"/>
                    <a:pt x="8660" y="12022"/>
                  </a:cubicBezTo>
                  <a:cubicBezTo>
                    <a:pt x="8564" y="11715"/>
                    <a:pt x="8486" y="11409"/>
                    <a:pt x="8389" y="11084"/>
                  </a:cubicBezTo>
                  <a:cubicBezTo>
                    <a:pt x="8622" y="10759"/>
                    <a:pt x="8989" y="10669"/>
                    <a:pt x="9396" y="10651"/>
                  </a:cubicBezTo>
                  <a:close/>
                  <a:moveTo>
                    <a:pt x="9996" y="12383"/>
                  </a:moveTo>
                  <a:cubicBezTo>
                    <a:pt x="10325" y="12618"/>
                    <a:pt x="10383" y="12961"/>
                    <a:pt x="10460" y="13303"/>
                  </a:cubicBezTo>
                  <a:cubicBezTo>
                    <a:pt x="10189" y="13610"/>
                    <a:pt x="9822" y="13646"/>
                    <a:pt x="9473" y="13755"/>
                  </a:cubicBezTo>
                  <a:cubicBezTo>
                    <a:pt x="9106" y="13520"/>
                    <a:pt x="8912" y="13195"/>
                    <a:pt x="8893" y="12798"/>
                  </a:cubicBezTo>
                  <a:cubicBezTo>
                    <a:pt x="9396" y="12455"/>
                    <a:pt x="9396" y="12437"/>
                    <a:pt x="9996" y="12383"/>
                  </a:cubicBezTo>
                  <a:close/>
                  <a:moveTo>
                    <a:pt x="10131" y="10615"/>
                  </a:moveTo>
                  <a:cubicBezTo>
                    <a:pt x="10499" y="10272"/>
                    <a:pt x="10925" y="10145"/>
                    <a:pt x="11448" y="10037"/>
                  </a:cubicBezTo>
                  <a:cubicBezTo>
                    <a:pt x="11718" y="10416"/>
                    <a:pt x="11738" y="10741"/>
                    <a:pt x="11718" y="11102"/>
                  </a:cubicBezTo>
                  <a:cubicBezTo>
                    <a:pt x="11389" y="11409"/>
                    <a:pt x="10983" y="11517"/>
                    <a:pt x="10538" y="11553"/>
                  </a:cubicBezTo>
                  <a:cubicBezTo>
                    <a:pt x="10248" y="11282"/>
                    <a:pt x="10209" y="10958"/>
                    <a:pt x="10131" y="10615"/>
                  </a:cubicBezTo>
                  <a:close/>
                  <a:moveTo>
                    <a:pt x="11796" y="11770"/>
                  </a:moveTo>
                  <a:cubicBezTo>
                    <a:pt x="12144" y="11986"/>
                    <a:pt x="12183" y="12347"/>
                    <a:pt x="12260" y="12690"/>
                  </a:cubicBezTo>
                  <a:cubicBezTo>
                    <a:pt x="11970" y="12961"/>
                    <a:pt x="11641" y="13015"/>
                    <a:pt x="11273" y="13033"/>
                  </a:cubicBezTo>
                  <a:cubicBezTo>
                    <a:pt x="11002" y="12798"/>
                    <a:pt x="10925" y="12491"/>
                    <a:pt x="10848" y="12185"/>
                  </a:cubicBezTo>
                  <a:cubicBezTo>
                    <a:pt x="11080" y="11860"/>
                    <a:pt x="11448" y="11878"/>
                    <a:pt x="11796" y="11770"/>
                  </a:cubicBezTo>
                  <a:close/>
                  <a:moveTo>
                    <a:pt x="12338" y="7944"/>
                  </a:moveTo>
                  <a:cubicBezTo>
                    <a:pt x="12570" y="8215"/>
                    <a:pt x="12589" y="8594"/>
                    <a:pt x="12802" y="8936"/>
                  </a:cubicBezTo>
                  <a:cubicBezTo>
                    <a:pt x="11854" y="9965"/>
                    <a:pt x="10751" y="7944"/>
                    <a:pt x="12338" y="7944"/>
                  </a:cubicBezTo>
                  <a:close/>
                  <a:moveTo>
                    <a:pt x="11351" y="7475"/>
                  </a:moveTo>
                  <a:cubicBezTo>
                    <a:pt x="11080" y="7150"/>
                    <a:pt x="11022" y="6789"/>
                    <a:pt x="11080" y="6338"/>
                  </a:cubicBezTo>
                  <a:cubicBezTo>
                    <a:pt x="11293" y="6266"/>
                    <a:pt x="11486" y="6212"/>
                    <a:pt x="11660" y="6158"/>
                  </a:cubicBezTo>
                  <a:cubicBezTo>
                    <a:pt x="12202" y="6536"/>
                    <a:pt x="12609" y="7403"/>
                    <a:pt x="11351" y="7475"/>
                  </a:cubicBezTo>
                  <a:close/>
                  <a:moveTo>
                    <a:pt x="10809" y="5724"/>
                  </a:moveTo>
                  <a:cubicBezTo>
                    <a:pt x="10538" y="5490"/>
                    <a:pt x="10499" y="5165"/>
                    <a:pt x="10422" y="4786"/>
                  </a:cubicBezTo>
                  <a:cubicBezTo>
                    <a:pt x="10654" y="4696"/>
                    <a:pt x="10867" y="4588"/>
                    <a:pt x="11177" y="4461"/>
                  </a:cubicBezTo>
                  <a:cubicBezTo>
                    <a:pt x="11525" y="5093"/>
                    <a:pt x="11989" y="5779"/>
                    <a:pt x="10809" y="5724"/>
                  </a:cubicBezTo>
                  <a:close/>
                  <a:moveTo>
                    <a:pt x="11080" y="3902"/>
                  </a:moveTo>
                  <a:cubicBezTo>
                    <a:pt x="10809" y="4082"/>
                    <a:pt x="10577" y="4136"/>
                    <a:pt x="10286" y="4173"/>
                  </a:cubicBezTo>
                  <a:cubicBezTo>
                    <a:pt x="9125" y="3036"/>
                    <a:pt x="10828" y="2296"/>
                    <a:pt x="11080" y="3902"/>
                  </a:cubicBezTo>
                  <a:close/>
                  <a:moveTo>
                    <a:pt x="10015" y="5905"/>
                  </a:moveTo>
                  <a:cubicBezTo>
                    <a:pt x="9493" y="6230"/>
                    <a:pt x="9493" y="6230"/>
                    <a:pt x="8931" y="6302"/>
                  </a:cubicBezTo>
                  <a:cubicBezTo>
                    <a:pt x="8196" y="5508"/>
                    <a:pt x="8448" y="4840"/>
                    <a:pt x="9628" y="4967"/>
                  </a:cubicBezTo>
                  <a:cubicBezTo>
                    <a:pt x="9899" y="5327"/>
                    <a:pt x="9899" y="5327"/>
                    <a:pt x="10015" y="5905"/>
                  </a:cubicBezTo>
                  <a:close/>
                  <a:moveTo>
                    <a:pt x="9531" y="4389"/>
                  </a:moveTo>
                  <a:cubicBezTo>
                    <a:pt x="9144" y="4624"/>
                    <a:pt x="8815" y="4696"/>
                    <a:pt x="8428" y="4642"/>
                  </a:cubicBezTo>
                  <a:cubicBezTo>
                    <a:pt x="8157" y="4371"/>
                    <a:pt x="8080" y="4028"/>
                    <a:pt x="7983" y="3631"/>
                  </a:cubicBezTo>
                  <a:cubicBezTo>
                    <a:pt x="8854" y="2964"/>
                    <a:pt x="9396" y="3505"/>
                    <a:pt x="9531" y="4389"/>
                  </a:cubicBezTo>
                  <a:close/>
                  <a:moveTo>
                    <a:pt x="8215" y="6518"/>
                  </a:moveTo>
                  <a:cubicBezTo>
                    <a:pt x="7770" y="6789"/>
                    <a:pt x="7422" y="6897"/>
                    <a:pt x="7015" y="6789"/>
                  </a:cubicBezTo>
                  <a:cubicBezTo>
                    <a:pt x="6783" y="6446"/>
                    <a:pt x="6667" y="6085"/>
                    <a:pt x="6667" y="5688"/>
                  </a:cubicBezTo>
                  <a:cubicBezTo>
                    <a:pt x="6957" y="5436"/>
                    <a:pt x="7267" y="5345"/>
                    <a:pt x="7673" y="5382"/>
                  </a:cubicBezTo>
                  <a:cubicBezTo>
                    <a:pt x="8041" y="5652"/>
                    <a:pt x="8002" y="6085"/>
                    <a:pt x="8215" y="6518"/>
                  </a:cubicBezTo>
                  <a:close/>
                  <a:moveTo>
                    <a:pt x="6260" y="3974"/>
                  </a:moveTo>
                  <a:cubicBezTo>
                    <a:pt x="7364" y="3776"/>
                    <a:pt x="7441" y="3812"/>
                    <a:pt x="7577" y="4714"/>
                  </a:cubicBezTo>
                  <a:cubicBezTo>
                    <a:pt x="7131" y="4967"/>
                    <a:pt x="7131" y="4985"/>
                    <a:pt x="6473" y="5003"/>
                  </a:cubicBezTo>
                  <a:cubicBezTo>
                    <a:pt x="6260" y="4732"/>
                    <a:pt x="6164" y="4407"/>
                    <a:pt x="6260" y="3974"/>
                  </a:cubicBezTo>
                  <a:close/>
                  <a:moveTo>
                    <a:pt x="4480" y="4552"/>
                  </a:moveTo>
                  <a:cubicBezTo>
                    <a:pt x="4751" y="4353"/>
                    <a:pt x="5022" y="4227"/>
                    <a:pt x="5409" y="4317"/>
                  </a:cubicBezTo>
                  <a:cubicBezTo>
                    <a:pt x="5564" y="4606"/>
                    <a:pt x="5699" y="4894"/>
                    <a:pt x="5660" y="5237"/>
                  </a:cubicBezTo>
                  <a:cubicBezTo>
                    <a:pt x="5254" y="5508"/>
                    <a:pt x="5254" y="5508"/>
                    <a:pt x="4712" y="5562"/>
                  </a:cubicBezTo>
                  <a:cubicBezTo>
                    <a:pt x="4557" y="5201"/>
                    <a:pt x="4441" y="4894"/>
                    <a:pt x="4480" y="4552"/>
                  </a:cubicBezTo>
                  <a:close/>
                  <a:moveTo>
                    <a:pt x="5931" y="5959"/>
                  </a:moveTo>
                  <a:cubicBezTo>
                    <a:pt x="6222" y="6410"/>
                    <a:pt x="6202" y="6410"/>
                    <a:pt x="6241" y="6988"/>
                  </a:cubicBezTo>
                  <a:cubicBezTo>
                    <a:pt x="6067" y="7240"/>
                    <a:pt x="5777" y="7330"/>
                    <a:pt x="5389" y="7385"/>
                  </a:cubicBezTo>
                  <a:cubicBezTo>
                    <a:pt x="4906" y="6843"/>
                    <a:pt x="4886" y="5742"/>
                    <a:pt x="5931" y="5959"/>
                  </a:cubicBezTo>
                  <a:close/>
                  <a:moveTo>
                    <a:pt x="5544" y="8215"/>
                  </a:moveTo>
                  <a:cubicBezTo>
                    <a:pt x="5757" y="7890"/>
                    <a:pt x="6106" y="7764"/>
                    <a:pt x="6493" y="7709"/>
                  </a:cubicBezTo>
                  <a:cubicBezTo>
                    <a:pt x="6783" y="7998"/>
                    <a:pt x="6880" y="8323"/>
                    <a:pt x="6899" y="8684"/>
                  </a:cubicBezTo>
                  <a:cubicBezTo>
                    <a:pt x="6454" y="8991"/>
                    <a:pt x="6454" y="8991"/>
                    <a:pt x="5951" y="9027"/>
                  </a:cubicBezTo>
                  <a:cubicBezTo>
                    <a:pt x="5718" y="8810"/>
                    <a:pt x="5699" y="8503"/>
                    <a:pt x="5544" y="8215"/>
                  </a:cubicBezTo>
                  <a:close/>
                  <a:moveTo>
                    <a:pt x="7035" y="9424"/>
                  </a:moveTo>
                  <a:cubicBezTo>
                    <a:pt x="7325" y="9785"/>
                    <a:pt x="7751" y="10633"/>
                    <a:pt x="7093" y="10795"/>
                  </a:cubicBezTo>
                  <a:cubicBezTo>
                    <a:pt x="5893" y="10976"/>
                    <a:pt x="5873" y="9406"/>
                    <a:pt x="7035" y="9424"/>
                  </a:cubicBezTo>
                  <a:close/>
                  <a:moveTo>
                    <a:pt x="6628" y="11643"/>
                  </a:moveTo>
                  <a:cubicBezTo>
                    <a:pt x="6977" y="11409"/>
                    <a:pt x="7306" y="11300"/>
                    <a:pt x="7673" y="11300"/>
                  </a:cubicBezTo>
                  <a:cubicBezTo>
                    <a:pt x="7964" y="11553"/>
                    <a:pt x="8022" y="11878"/>
                    <a:pt x="7983" y="12257"/>
                  </a:cubicBezTo>
                  <a:cubicBezTo>
                    <a:pt x="7693" y="12491"/>
                    <a:pt x="7383" y="12654"/>
                    <a:pt x="6957" y="12636"/>
                  </a:cubicBezTo>
                  <a:cubicBezTo>
                    <a:pt x="6706" y="12365"/>
                    <a:pt x="6706" y="12040"/>
                    <a:pt x="6628" y="11643"/>
                  </a:cubicBezTo>
                  <a:close/>
                  <a:moveTo>
                    <a:pt x="7170" y="13339"/>
                  </a:moveTo>
                  <a:cubicBezTo>
                    <a:pt x="7460" y="13213"/>
                    <a:pt x="7731" y="13087"/>
                    <a:pt x="8002" y="12961"/>
                  </a:cubicBezTo>
                  <a:cubicBezTo>
                    <a:pt x="8428" y="13213"/>
                    <a:pt x="8544" y="13574"/>
                    <a:pt x="8564" y="13989"/>
                  </a:cubicBezTo>
                  <a:cubicBezTo>
                    <a:pt x="8273" y="14296"/>
                    <a:pt x="7925" y="14458"/>
                    <a:pt x="7460" y="14422"/>
                  </a:cubicBezTo>
                  <a:cubicBezTo>
                    <a:pt x="7228" y="14097"/>
                    <a:pt x="7170" y="13755"/>
                    <a:pt x="7170" y="13339"/>
                  </a:cubicBezTo>
                  <a:close/>
                  <a:moveTo>
                    <a:pt x="7809" y="15938"/>
                  </a:moveTo>
                  <a:cubicBezTo>
                    <a:pt x="7731" y="15649"/>
                    <a:pt x="7673" y="15415"/>
                    <a:pt x="7596" y="15198"/>
                  </a:cubicBezTo>
                  <a:cubicBezTo>
                    <a:pt x="7906" y="14891"/>
                    <a:pt x="8273" y="14801"/>
                    <a:pt x="8622" y="14711"/>
                  </a:cubicBezTo>
                  <a:cubicBezTo>
                    <a:pt x="8970" y="14909"/>
                    <a:pt x="8989" y="15216"/>
                    <a:pt x="9067" y="15523"/>
                  </a:cubicBezTo>
                  <a:cubicBezTo>
                    <a:pt x="8738" y="15812"/>
                    <a:pt x="8351" y="15866"/>
                    <a:pt x="7809" y="15938"/>
                  </a:cubicBezTo>
                  <a:close/>
                  <a:moveTo>
                    <a:pt x="8428" y="17237"/>
                  </a:moveTo>
                  <a:cubicBezTo>
                    <a:pt x="8157" y="17057"/>
                    <a:pt x="8099" y="16840"/>
                    <a:pt x="8196" y="16515"/>
                  </a:cubicBezTo>
                  <a:cubicBezTo>
                    <a:pt x="9628" y="15685"/>
                    <a:pt x="10093" y="17291"/>
                    <a:pt x="8428" y="17237"/>
                  </a:cubicBezTo>
                  <a:close/>
                  <a:moveTo>
                    <a:pt x="10635" y="13863"/>
                  </a:moveTo>
                  <a:cubicBezTo>
                    <a:pt x="11041" y="14061"/>
                    <a:pt x="11060" y="14404"/>
                    <a:pt x="11099" y="14873"/>
                  </a:cubicBezTo>
                  <a:cubicBezTo>
                    <a:pt x="10673" y="15018"/>
                    <a:pt x="10325" y="15144"/>
                    <a:pt x="9996" y="15252"/>
                  </a:cubicBezTo>
                  <a:cubicBezTo>
                    <a:pt x="9048" y="14530"/>
                    <a:pt x="9686" y="14025"/>
                    <a:pt x="10635" y="13863"/>
                  </a:cubicBezTo>
                  <a:close/>
                  <a:moveTo>
                    <a:pt x="10344" y="16876"/>
                  </a:moveTo>
                  <a:cubicBezTo>
                    <a:pt x="10054" y="16642"/>
                    <a:pt x="10151" y="16281"/>
                    <a:pt x="10035" y="15974"/>
                  </a:cubicBezTo>
                  <a:cubicBezTo>
                    <a:pt x="10325" y="15577"/>
                    <a:pt x="10789" y="15523"/>
                    <a:pt x="11177" y="15379"/>
                  </a:cubicBezTo>
                  <a:cubicBezTo>
                    <a:pt x="11525" y="15794"/>
                    <a:pt x="11525" y="15794"/>
                    <a:pt x="11583" y="16461"/>
                  </a:cubicBezTo>
                  <a:cubicBezTo>
                    <a:pt x="11060" y="16804"/>
                    <a:pt x="11060" y="16804"/>
                    <a:pt x="10344" y="16876"/>
                  </a:cubicBezTo>
                  <a:close/>
                  <a:moveTo>
                    <a:pt x="11525" y="13682"/>
                  </a:moveTo>
                  <a:cubicBezTo>
                    <a:pt x="11757" y="13412"/>
                    <a:pt x="12028" y="13303"/>
                    <a:pt x="12396" y="13321"/>
                  </a:cubicBezTo>
                  <a:cubicBezTo>
                    <a:pt x="12628" y="13574"/>
                    <a:pt x="12764" y="13863"/>
                    <a:pt x="12802" y="14188"/>
                  </a:cubicBezTo>
                  <a:cubicBezTo>
                    <a:pt x="12589" y="14476"/>
                    <a:pt x="12280" y="14567"/>
                    <a:pt x="11893" y="14639"/>
                  </a:cubicBezTo>
                  <a:cubicBezTo>
                    <a:pt x="11602" y="14350"/>
                    <a:pt x="11602" y="14007"/>
                    <a:pt x="11525" y="13682"/>
                  </a:cubicBezTo>
                  <a:close/>
                  <a:moveTo>
                    <a:pt x="12531" y="16245"/>
                  </a:moveTo>
                  <a:cubicBezTo>
                    <a:pt x="11989" y="15631"/>
                    <a:pt x="11873" y="15072"/>
                    <a:pt x="12977" y="14891"/>
                  </a:cubicBezTo>
                  <a:cubicBezTo>
                    <a:pt x="13170" y="15252"/>
                    <a:pt x="13325" y="15631"/>
                    <a:pt x="13460" y="16028"/>
                  </a:cubicBezTo>
                  <a:cubicBezTo>
                    <a:pt x="13170" y="16227"/>
                    <a:pt x="12880" y="16299"/>
                    <a:pt x="12531" y="16245"/>
                  </a:cubicBezTo>
                  <a:close/>
                  <a:moveTo>
                    <a:pt x="13286" y="13664"/>
                  </a:moveTo>
                  <a:cubicBezTo>
                    <a:pt x="12977" y="12924"/>
                    <a:pt x="13499" y="12870"/>
                    <a:pt x="14099" y="12726"/>
                  </a:cubicBezTo>
                  <a:cubicBezTo>
                    <a:pt x="14873" y="13736"/>
                    <a:pt x="13906" y="14621"/>
                    <a:pt x="13286" y="13664"/>
                  </a:cubicBezTo>
                  <a:close/>
                  <a:moveTo>
                    <a:pt x="14215" y="15776"/>
                  </a:moveTo>
                  <a:cubicBezTo>
                    <a:pt x="13983" y="15379"/>
                    <a:pt x="13654" y="15054"/>
                    <a:pt x="13770" y="14458"/>
                  </a:cubicBezTo>
                  <a:lnTo>
                    <a:pt x="14738" y="14458"/>
                  </a:lnTo>
                  <a:cubicBezTo>
                    <a:pt x="14835" y="14765"/>
                    <a:pt x="14912" y="15072"/>
                    <a:pt x="14989" y="15324"/>
                  </a:cubicBezTo>
                  <a:cubicBezTo>
                    <a:pt x="14815" y="15685"/>
                    <a:pt x="14525" y="15703"/>
                    <a:pt x="14215" y="15776"/>
                  </a:cubicBezTo>
                  <a:close/>
                  <a:moveTo>
                    <a:pt x="16809" y="13700"/>
                  </a:moveTo>
                  <a:cubicBezTo>
                    <a:pt x="17080" y="14061"/>
                    <a:pt x="17351" y="14440"/>
                    <a:pt x="17409" y="14945"/>
                  </a:cubicBezTo>
                  <a:cubicBezTo>
                    <a:pt x="16867" y="15036"/>
                    <a:pt x="16383" y="15144"/>
                    <a:pt x="15860" y="15324"/>
                  </a:cubicBezTo>
                  <a:cubicBezTo>
                    <a:pt x="15531" y="14945"/>
                    <a:pt x="15551" y="14530"/>
                    <a:pt x="15493" y="14097"/>
                  </a:cubicBezTo>
                  <a:cubicBezTo>
                    <a:pt x="15918" y="13863"/>
                    <a:pt x="16286" y="13664"/>
                    <a:pt x="16809" y="13700"/>
                  </a:cubicBezTo>
                  <a:close/>
                  <a:moveTo>
                    <a:pt x="16557" y="12961"/>
                  </a:moveTo>
                  <a:cubicBezTo>
                    <a:pt x="16131" y="13195"/>
                    <a:pt x="15744" y="13376"/>
                    <a:pt x="15280" y="13466"/>
                  </a:cubicBezTo>
                  <a:cubicBezTo>
                    <a:pt x="15009" y="13213"/>
                    <a:pt x="14912" y="12906"/>
                    <a:pt x="14873" y="12545"/>
                  </a:cubicBezTo>
                  <a:cubicBezTo>
                    <a:pt x="15241" y="12185"/>
                    <a:pt x="15725" y="12203"/>
                    <a:pt x="16209" y="12022"/>
                  </a:cubicBezTo>
                  <a:cubicBezTo>
                    <a:pt x="16344" y="12383"/>
                    <a:pt x="16441" y="12654"/>
                    <a:pt x="16557" y="12961"/>
                  </a:cubicBezTo>
                  <a:close/>
                  <a:moveTo>
                    <a:pt x="14680" y="11914"/>
                  </a:moveTo>
                  <a:cubicBezTo>
                    <a:pt x="14564" y="11643"/>
                    <a:pt x="14486" y="11463"/>
                    <a:pt x="14409" y="11264"/>
                  </a:cubicBezTo>
                  <a:cubicBezTo>
                    <a:pt x="15783" y="10290"/>
                    <a:pt x="16770" y="11517"/>
                    <a:pt x="14680" y="11914"/>
                  </a:cubicBezTo>
                  <a:close/>
                  <a:moveTo>
                    <a:pt x="15551" y="10037"/>
                  </a:moveTo>
                  <a:cubicBezTo>
                    <a:pt x="15125" y="10362"/>
                    <a:pt x="14660" y="10488"/>
                    <a:pt x="13983" y="10452"/>
                  </a:cubicBezTo>
                  <a:cubicBezTo>
                    <a:pt x="13886" y="10073"/>
                    <a:pt x="13809" y="9730"/>
                    <a:pt x="13712" y="9388"/>
                  </a:cubicBezTo>
                  <a:cubicBezTo>
                    <a:pt x="14099" y="9063"/>
                    <a:pt x="14486" y="8882"/>
                    <a:pt x="15028" y="9009"/>
                  </a:cubicBezTo>
                  <a:cubicBezTo>
                    <a:pt x="15241" y="9333"/>
                    <a:pt x="15415" y="9658"/>
                    <a:pt x="15551" y="10037"/>
                  </a:cubicBezTo>
                  <a:close/>
                  <a:moveTo>
                    <a:pt x="14757" y="8233"/>
                  </a:moveTo>
                  <a:cubicBezTo>
                    <a:pt x="14331" y="8395"/>
                    <a:pt x="13944" y="8612"/>
                    <a:pt x="13480" y="8666"/>
                  </a:cubicBezTo>
                  <a:cubicBezTo>
                    <a:pt x="13131" y="8395"/>
                    <a:pt x="13112" y="8034"/>
                    <a:pt x="13073" y="7727"/>
                  </a:cubicBezTo>
                  <a:cubicBezTo>
                    <a:pt x="13344" y="7385"/>
                    <a:pt x="13693" y="7529"/>
                    <a:pt x="14002" y="7511"/>
                  </a:cubicBezTo>
                  <a:cubicBezTo>
                    <a:pt x="14622" y="7385"/>
                    <a:pt x="14680" y="7691"/>
                    <a:pt x="14757" y="8233"/>
                  </a:cubicBezTo>
                  <a:close/>
                  <a:moveTo>
                    <a:pt x="14196" y="6771"/>
                  </a:moveTo>
                  <a:cubicBezTo>
                    <a:pt x="13770" y="6843"/>
                    <a:pt x="13383" y="6897"/>
                    <a:pt x="12938" y="6970"/>
                  </a:cubicBezTo>
                  <a:cubicBezTo>
                    <a:pt x="12686" y="6627"/>
                    <a:pt x="12512" y="6302"/>
                    <a:pt x="12589" y="5869"/>
                  </a:cubicBezTo>
                  <a:cubicBezTo>
                    <a:pt x="12918" y="5634"/>
                    <a:pt x="13325" y="5652"/>
                    <a:pt x="13770" y="5490"/>
                  </a:cubicBezTo>
                  <a:cubicBezTo>
                    <a:pt x="14041" y="5923"/>
                    <a:pt x="14177" y="6302"/>
                    <a:pt x="14196" y="6771"/>
                  </a:cubicBezTo>
                  <a:close/>
                  <a:moveTo>
                    <a:pt x="13518" y="4768"/>
                  </a:moveTo>
                  <a:cubicBezTo>
                    <a:pt x="13228" y="5147"/>
                    <a:pt x="12764" y="5165"/>
                    <a:pt x="12338" y="5219"/>
                  </a:cubicBezTo>
                  <a:cubicBezTo>
                    <a:pt x="12048" y="4985"/>
                    <a:pt x="11951" y="4714"/>
                    <a:pt x="12048" y="4335"/>
                  </a:cubicBezTo>
                  <a:cubicBezTo>
                    <a:pt x="12377" y="4245"/>
                    <a:pt x="12744" y="4136"/>
                    <a:pt x="13073" y="4046"/>
                  </a:cubicBezTo>
                  <a:cubicBezTo>
                    <a:pt x="13441" y="4191"/>
                    <a:pt x="13460" y="4479"/>
                    <a:pt x="13518" y="4768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35" name="Shape 135"/>
            <p:cNvSpPr/>
            <p:nvPr/>
          </p:nvSpPr>
          <p:spPr>
            <a:xfrm>
              <a:off x="7401345" y="3125207"/>
              <a:ext cx="716317" cy="573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9" h="20882" extrusionOk="0">
                  <a:moveTo>
                    <a:pt x="21232" y="15974"/>
                  </a:moveTo>
                  <a:cubicBezTo>
                    <a:pt x="21151" y="13609"/>
                    <a:pt x="20698" y="11304"/>
                    <a:pt x="20455" y="8959"/>
                  </a:cubicBezTo>
                  <a:cubicBezTo>
                    <a:pt x="19710" y="3713"/>
                    <a:pt x="20617" y="-718"/>
                    <a:pt x="14804" y="97"/>
                  </a:cubicBezTo>
                  <a:cubicBezTo>
                    <a:pt x="12148" y="-281"/>
                    <a:pt x="10351" y="3634"/>
                    <a:pt x="9056" y="2680"/>
                  </a:cubicBezTo>
                  <a:cubicBezTo>
                    <a:pt x="6627" y="1011"/>
                    <a:pt x="3567" y="1607"/>
                    <a:pt x="976" y="2302"/>
                  </a:cubicBezTo>
                  <a:cubicBezTo>
                    <a:pt x="-287" y="2640"/>
                    <a:pt x="-60" y="3356"/>
                    <a:pt x="215" y="4588"/>
                  </a:cubicBezTo>
                  <a:cubicBezTo>
                    <a:pt x="749" y="9675"/>
                    <a:pt x="1235" y="14722"/>
                    <a:pt x="2093" y="19710"/>
                  </a:cubicBezTo>
                  <a:cubicBezTo>
                    <a:pt x="2142" y="20365"/>
                    <a:pt x="2741" y="20067"/>
                    <a:pt x="3065" y="19908"/>
                  </a:cubicBezTo>
                  <a:cubicBezTo>
                    <a:pt x="3308" y="20206"/>
                    <a:pt x="3178" y="20763"/>
                    <a:pt x="3648" y="20882"/>
                  </a:cubicBezTo>
                  <a:cubicBezTo>
                    <a:pt x="6044" y="19153"/>
                    <a:pt x="9137" y="19074"/>
                    <a:pt x="11808" y="19650"/>
                  </a:cubicBezTo>
                  <a:cubicBezTo>
                    <a:pt x="14108" y="17643"/>
                    <a:pt x="17055" y="17623"/>
                    <a:pt x="19759" y="17961"/>
                  </a:cubicBezTo>
                  <a:cubicBezTo>
                    <a:pt x="20196" y="17703"/>
                    <a:pt x="20050" y="17087"/>
                    <a:pt x="20244" y="16669"/>
                  </a:cubicBezTo>
                  <a:cubicBezTo>
                    <a:pt x="20665" y="16510"/>
                    <a:pt x="21313" y="16888"/>
                    <a:pt x="21232" y="15974"/>
                  </a:cubicBezTo>
                  <a:close/>
                  <a:moveTo>
                    <a:pt x="9622" y="18637"/>
                  </a:moveTo>
                  <a:cubicBezTo>
                    <a:pt x="7615" y="18776"/>
                    <a:pt x="5672" y="18835"/>
                    <a:pt x="3793" y="19809"/>
                  </a:cubicBezTo>
                  <a:cubicBezTo>
                    <a:pt x="3437" y="18259"/>
                    <a:pt x="8975" y="17464"/>
                    <a:pt x="9833" y="18358"/>
                  </a:cubicBezTo>
                  <a:cubicBezTo>
                    <a:pt x="9833" y="18597"/>
                    <a:pt x="9736" y="18637"/>
                    <a:pt x="9622" y="18637"/>
                  </a:cubicBezTo>
                  <a:close/>
                  <a:moveTo>
                    <a:pt x="11031" y="18319"/>
                  </a:moveTo>
                  <a:cubicBezTo>
                    <a:pt x="8489" y="16232"/>
                    <a:pt x="5332" y="17564"/>
                    <a:pt x="2741" y="18954"/>
                  </a:cubicBezTo>
                  <a:cubicBezTo>
                    <a:pt x="1543" y="15954"/>
                    <a:pt x="1980" y="12357"/>
                    <a:pt x="1203" y="9158"/>
                  </a:cubicBezTo>
                  <a:cubicBezTo>
                    <a:pt x="1316" y="7886"/>
                    <a:pt x="53" y="3336"/>
                    <a:pt x="1154" y="3038"/>
                  </a:cubicBezTo>
                  <a:cubicBezTo>
                    <a:pt x="3648" y="2342"/>
                    <a:pt x="8635" y="1190"/>
                    <a:pt x="9833" y="4786"/>
                  </a:cubicBezTo>
                  <a:cubicBezTo>
                    <a:pt x="10464" y="9257"/>
                    <a:pt x="11128" y="13748"/>
                    <a:pt x="11031" y="18319"/>
                  </a:cubicBezTo>
                  <a:close/>
                  <a:moveTo>
                    <a:pt x="19548" y="17126"/>
                  </a:moveTo>
                  <a:cubicBezTo>
                    <a:pt x="17621" y="17106"/>
                    <a:pt x="15792" y="17126"/>
                    <a:pt x="13929" y="17564"/>
                  </a:cubicBezTo>
                  <a:cubicBezTo>
                    <a:pt x="13994" y="16312"/>
                    <a:pt x="20034" y="15358"/>
                    <a:pt x="19548" y="17126"/>
                  </a:cubicBezTo>
                  <a:close/>
                  <a:moveTo>
                    <a:pt x="20520" y="15815"/>
                  </a:moveTo>
                  <a:cubicBezTo>
                    <a:pt x="17168" y="15119"/>
                    <a:pt x="14512" y="15437"/>
                    <a:pt x="11841" y="18080"/>
                  </a:cubicBezTo>
                  <a:cubicBezTo>
                    <a:pt x="11274" y="13430"/>
                    <a:pt x="11225" y="8621"/>
                    <a:pt x="10286" y="4011"/>
                  </a:cubicBezTo>
                  <a:cubicBezTo>
                    <a:pt x="11857" y="991"/>
                    <a:pt x="15743" y="-321"/>
                    <a:pt x="18285" y="1428"/>
                  </a:cubicBezTo>
                  <a:cubicBezTo>
                    <a:pt x="19710" y="2899"/>
                    <a:pt x="19240" y="5899"/>
                    <a:pt x="19694" y="7986"/>
                  </a:cubicBezTo>
                  <a:cubicBezTo>
                    <a:pt x="19807" y="10648"/>
                    <a:pt x="20633" y="13172"/>
                    <a:pt x="20520" y="15815"/>
                  </a:cubicBezTo>
                  <a:close/>
                  <a:moveTo>
                    <a:pt x="16180" y="9595"/>
                  </a:moveTo>
                  <a:cubicBezTo>
                    <a:pt x="16148" y="10628"/>
                    <a:pt x="16407" y="11582"/>
                    <a:pt x="16310" y="12655"/>
                  </a:cubicBezTo>
                  <a:cubicBezTo>
                    <a:pt x="11404" y="13331"/>
                    <a:pt x="11646" y="14662"/>
                    <a:pt x="16423" y="13271"/>
                  </a:cubicBezTo>
                  <a:cubicBezTo>
                    <a:pt x="16536" y="13748"/>
                    <a:pt x="16634" y="14185"/>
                    <a:pt x="16747" y="14662"/>
                  </a:cubicBezTo>
                  <a:cubicBezTo>
                    <a:pt x="17670" y="14563"/>
                    <a:pt x="18836" y="14722"/>
                    <a:pt x="19564" y="14007"/>
                  </a:cubicBezTo>
                  <a:cubicBezTo>
                    <a:pt x="18803" y="11066"/>
                    <a:pt x="19920" y="8105"/>
                    <a:pt x="16180" y="9595"/>
                  </a:cubicBezTo>
                  <a:close/>
                  <a:moveTo>
                    <a:pt x="17233" y="13828"/>
                  </a:moveTo>
                  <a:cubicBezTo>
                    <a:pt x="16844" y="12695"/>
                    <a:pt x="16747" y="11781"/>
                    <a:pt x="16876" y="10251"/>
                  </a:cubicBezTo>
                  <a:cubicBezTo>
                    <a:pt x="17395" y="9933"/>
                    <a:pt x="17897" y="10012"/>
                    <a:pt x="18398" y="10092"/>
                  </a:cubicBezTo>
                  <a:cubicBezTo>
                    <a:pt x="18819" y="11145"/>
                    <a:pt x="18625" y="12377"/>
                    <a:pt x="18771" y="13569"/>
                  </a:cubicBezTo>
                  <a:cubicBezTo>
                    <a:pt x="18253" y="13649"/>
                    <a:pt x="17751" y="13887"/>
                    <a:pt x="17233" y="13828"/>
                  </a:cubicBezTo>
                  <a:close/>
                  <a:moveTo>
                    <a:pt x="18690" y="5223"/>
                  </a:moveTo>
                  <a:cubicBezTo>
                    <a:pt x="18803" y="5303"/>
                    <a:pt x="18981" y="5223"/>
                    <a:pt x="19014" y="5045"/>
                  </a:cubicBezTo>
                  <a:cubicBezTo>
                    <a:pt x="18981" y="3932"/>
                    <a:pt x="17152" y="4429"/>
                    <a:pt x="16763" y="4190"/>
                  </a:cubicBezTo>
                  <a:cubicBezTo>
                    <a:pt x="15889" y="4210"/>
                    <a:pt x="10707" y="4806"/>
                    <a:pt x="12148" y="5998"/>
                  </a:cubicBezTo>
                  <a:cubicBezTo>
                    <a:pt x="14189" y="5084"/>
                    <a:pt x="16569" y="4210"/>
                    <a:pt x="18690" y="5223"/>
                  </a:cubicBezTo>
                  <a:close/>
                  <a:moveTo>
                    <a:pt x="18528" y="2879"/>
                  </a:moveTo>
                  <a:cubicBezTo>
                    <a:pt x="18301" y="931"/>
                    <a:pt x="12294" y="2879"/>
                    <a:pt x="11452" y="3972"/>
                  </a:cubicBezTo>
                  <a:cubicBezTo>
                    <a:pt x="11549" y="4150"/>
                    <a:pt x="11614" y="4290"/>
                    <a:pt x="11711" y="4488"/>
                  </a:cubicBezTo>
                  <a:cubicBezTo>
                    <a:pt x="13751" y="2958"/>
                    <a:pt x="16196" y="2501"/>
                    <a:pt x="18528" y="2879"/>
                  </a:cubicBezTo>
                  <a:close/>
                  <a:moveTo>
                    <a:pt x="12602" y="7787"/>
                  </a:moveTo>
                  <a:cubicBezTo>
                    <a:pt x="14334" y="6793"/>
                    <a:pt x="16407" y="6992"/>
                    <a:pt x="18269" y="7370"/>
                  </a:cubicBezTo>
                  <a:cubicBezTo>
                    <a:pt x="18949" y="5879"/>
                    <a:pt x="12246" y="6237"/>
                    <a:pt x="12213" y="7469"/>
                  </a:cubicBezTo>
                  <a:cubicBezTo>
                    <a:pt x="12213" y="7727"/>
                    <a:pt x="12424" y="7906"/>
                    <a:pt x="12602" y="7787"/>
                  </a:cubicBezTo>
                  <a:close/>
                  <a:moveTo>
                    <a:pt x="13476" y="9079"/>
                  </a:moveTo>
                  <a:cubicBezTo>
                    <a:pt x="15112" y="8502"/>
                    <a:pt x="16698" y="8780"/>
                    <a:pt x="18366" y="8542"/>
                  </a:cubicBezTo>
                  <a:cubicBezTo>
                    <a:pt x="17395" y="7668"/>
                    <a:pt x="12974" y="7886"/>
                    <a:pt x="12310" y="8939"/>
                  </a:cubicBezTo>
                  <a:cubicBezTo>
                    <a:pt x="12456" y="9496"/>
                    <a:pt x="13136" y="9079"/>
                    <a:pt x="13476" y="9079"/>
                  </a:cubicBezTo>
                  <a:close/>
                  <a:moveTo>
                    <a:pt x="12424" y="10768"/>
                  </a:moveTo>
                  <a:cubicBezTo>
                    <a:pt x="13379" y="10311"/>
                    <a:pt x="14496" y="10350"/>
                    <a:pt x="15371" y="10092"/>
                  </a:cubicBezTo>
                  <a:cubicBezTo>
                    <a:pt x="15565" y="8880"/>
                    <a:pt x="11193" y="9814"/>
                    <a:pt x="12424" y="10768"/>
                  </a:cubicBezTo>
                  <a:close/>
                  <a:moveTo>
                    <a:pt x="14545" y="11185"/>
                  </a:moveTo>
                  <a:cubicBezTo>
                    <a:pt x="14545" y="11165"/>
                    <a:pt x="14545" y="11145"/>
                    <a:pt x="14529" y="11125"/>
                  </a:cubicBezTo>
                  <a:cubicBezTo>
                    <a:pt x="14091" y="11304"/>
                    <a:pt x="12051" y="11304"/>
                    <a:pt x="12828" y="12198"/>
                  </a:cubicBezTo>
                  <a:cubicBezTo>
                    <a:pt x="13444" y="12198"/>
                    <a:pt x="16925" y="11543"/>
                    <a:pt x="14545" y="11185"/>
                  </a:cubicBezTo>
                  <a:close/>
                  <a:moveTo>
                    <a:pt x="13444" y="14563"/>
                  </a:moveTo>
                  <a:cubicBezTo>
                    <a:pt x="13541" y="15795"/>
                    <a:pt x="14723" y="14742"/>
                    <a:pt x="15290" y="14623"/>
                  </a:cubicBezTo>
                  <a:cubicBezTo>
                    <a:pt x="16407" y="13291"/>
                    <a:pt x="13913" y="14424"/>
                    <a:pt x="13444" y="14563"/>
                  </a:cubicBezTo>
                  <a:close/>
                  <a:moveTo>
                    <a:pt x="2061" y="4667"/>
                  </a:moveTo>
                  <a:cubicBezTo>
                    <a:pt x="2271" y="6495"/>
                    <a:pt x="2336" y="8403"/>
                    <a:pt x="2725" y="10191"/>
                  </a:cubicBezTo>
                  <a:cubicBezTo>
                    <a:pt x="3097" y="10946"/>
                    <a:pt x="4036" y="10171"/>
                    <a:pt x="4603" y="10132"/>
                  </a:cubicBezTo>
                  <a:cubicBezTo>
                    <a:pt x="5914" y="9853"/>
                    <a:pt x="8036" y="9377"/>
                    <a:pt x="9201" y="10132"/>
                  </a:cubicBezTo>
                  <a:cubicBezTo>
                    <a:pt x="10303" y="9377"/>
                    <a:pt x="9282" y="7747"/>
                    <a:pt x="9282" y="6575"/>
                  </a:cubicBezTo>
                  <a:cubicBezTo>
                    <a:pt x="9412" y="2382"/>
                    <a:pt x="4150" y="3872"/>
                    <a:pt x="2061" y="4667"/>
                  </a:cubicBezTo>
                  <a:close/>
                  <a:moveTo>
                    <a:pt x="9040" y="9079"/>
                  </a:moveTo>
                  <a:cubicBezTo>
                    <a:pt x="7064" y="9039"/>
                    <a:pt x="5153" y="9337"/>
                    <a:pt x="3210" y="9635"/>
                  </a:cubicBezTo>
                  <a:cubicBezTo>
                    <a:pt x="3032" y="8224"/>
                    <a:pt x="2854" y="6833"/>
                    <a:pt x="2676" y="5402"/>
                  </a:cubicBezTo>
                  <a:cubicBezTo>
                    <a:pt x="4392" y="4170"/>
                    <a:pt x="6692" y="4071"/>
                    <a:pt x="8489" y="5184"/>
                  </a:cubicBezTo>
                  <a:cubicBezTo>
                    <a:pt x="8926" y="7270"/>
                    <a:pt x="9104" y="8443"/>
                    <a:pt x="9040" y="9079"/>
                  </a:cubicBezTo>
                  <a:close/>
                  <a:moveTo>
                    <a:pt x="5801" y="11562"/>
                  </a:moveTo>
                  <a:cubicBezTo>
                    <a:pt x="5672" y="10986"/>
                    <a:pt x="5623" y="10907"/>
                    <a:pt x="5380" y="10887"/>
                  </a:cubicBezTo>
                  <a:cubicBezTo>
                    <a:pt x="4781" y="10986"/>
                    <a:pt x="2628" y="10946"/>
                    <a:pt x="3324" y="12159"/>
                  </a:cubicBezTo>
                  <a:cubicBezTo>
                    <a:pt x="4117" y="11940"/>
                    <a:pt x="4878" y="11443"/>
                    <a:pt x="5801" y="11562"/>
                  </a:cubicBezTo>
                  <a:close/>
                  <a:moveTo>
                    <a:pt x="3664" y="13510"/>
                  </a:moveTo>
                  <a:cubicBezTo>
                    <a:pt x="4522" y="13132"/>
                    <a:pt x="5299" y="13192"/>
                    <a:pt x="6206" y="13152"/>
                  </a:cubicBezTo>
                  <a:cubicBezTo>
                    <a:pt x="5963" y="11980"/>
                    <a:pt x="2547" y="12496"/>
                    <a:pt x="3664" y="13510"/>
                  </a:cubicBezTo>
                  <a:close/>
                  <a:moveTo>
                    <a:pt x="7356" y="12576"/>
                  </a:moveTo>
                  <a:cubicBezTo>
                    <a:pt x="8052" y="12715"/>
                    <a:pt x="8732" y="12198"/>
                    <a:pt x="9428" y="12516"/>
                  </a:cubicBezTo>
                  <a:cubicBezTo>
                    <a:pt x="9477" y="12536"/>
                    <a:pt x="9574" y="12377"/>
                    <a:pt x="9687" y="12278"/>
                  </a:cubicBezTo>
                  <a:cubicBezTo>
                    <a:pt x="9574" y="11364"/>
                    <a:pt x="6465" y="11741"/>
                    <a:pt x="7356" y="12576"/>
                  </a:cubicBezTo>
                  <a:close/>
                  <a:moveTo>
                    <a:pt x="5283" y="13768"/>
                  </a:moveTo>
                  <a:cubicBezTo>
                    <a:pt x="5283" y="13788"/>
                    <a:pt x="5283" y="13788"/>
                    <a:pt x="5283" y="13808"/>
                  </a:cubicBezTo>
                  <a:cubicBezTo>
                    <a:pt x="4846" y="13947"/>
                    <a:pt x="3874" y="13708"/>
                    <a:pt x="3793" y="14404"/>
                  </a:cubicBezTo>
                  <a:cubicBezTo>
                    <a:pt x="3955" y="15417"/>
                    <a:pt x="7534" y="13728"/>
                    <a:pt x="5283" y="13768"/>
                  </a:cubicBezTo>
                  <a:close/>
                  <a:moveTo>
                    <a:pt x="7598" y="14026"/>
                  </a:moveTo>
                  <a:cubicBezTo>
                    <a:pt x="8181" y="13887"/>
                    <a:pt x="9396" y="14444"/>
                    <a:pt x="9461" y="13371"/>
                  </a:cubicBezTo>
                  <a:cubicBezTo>
                    <a:pt x="8926" y="13331"/>
                    <a:pt x="6886" y="12854"/>
                    <a:pt x="7598" y="14026"/>
                  </a:cubicBezTo>
                  <a:close/>
                  <a:moveTo>
                    <a:pt x="7437" y="11264"/>
                  </a:moveTo>
                  <a:cubicBezTo>
                    <a:pt x="7955" y="10887"/>
                    <a:pt x="9023" y="11304"/>
                    <a:pt x="9250" y="10628"/>
                  </a:cubicBezTo>
                  <a:cubicBezTo>
                    <a:pt x="8926" y="9993"/>
                    <a:pt x="6222" y="10489"/>
                    <a:pt x="7437" y="11264"/>
                  </a:cubicBezTo>
                  <a:close/>
                  <a:moveTo>
                    <a:pt x="4538" y="16252"/>
                  </a:moveTo>
                  <a:cubicBezTo>
                    <a:pt x="5089" y="16033"/>
                    <a:pt x="5817" y="16331"/>
                    <a:pt x="6109" y="15557"/>
                  </a:cubicBezTo>
                  <a:cubicBezTo>
                    <a:pt x="5558" y="15338"/>
                    <a:pt x="3680" y="15477"/>
                    <a:pt x="4538" y="16252"/>
                  </a:cubicBezTo>
                  <a:close/>
                  <a:moveTo>
                    <a:pt x="8473" y="15179"/>
                  </a:moveTo>
                  <a:cubicBezTo>
                    <a:pt x="7955" y="15199"/>
                    <a:pt x="6773" y="15358"/>
                    <a:pt x="7696" y="15914"/>
                  </a:cubicBezTo>
                  <a:cubicBezTo>
                    <a:pt x="8327" y="15954"/>
                    <a:pt x="10108" y="15596"/>
                    <a:pt x="8473" y="15179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36" name="Shape 136"/>
            <p:cNvSpPr/>
            <p:nvPr/>
          </p:nvSpPr>
          <p:spPr>
            <a:xfrm>
              <a:off x="8834550" y="1884799"/>
              <a:ext cx="454207" cy="406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38" h="17987" extrusionOk="0">
                  <a:moveTo>
                    <a:pt x="14480" y="6748"/>
                  </a:moveTo>
                  <a:cubicBezTo>
                    <a:pt x="16224" y="1403"/>
                    <a:pt x="13969" y="-2032"/>
                    <a:pt x="9691" y="3289"/>
                  </a:cubicBezTo>
                  <a:cubicBezTo>
                    <a:pt x="8784" y="1572"/>
                    <a:pt x="7156" y="0"/>
                    <a:pt x="5250" y="0"/>
                  </a:cubicBezTo>
                  <a:cubicBezTo>
                    <a:pt x="2390" y="580"/>
                    <a:pt x="4506" y="5297"/>
                    <a:pt x="4831" y="7135"/>
                  </a:cubicBezTo>
                  <a:cubicBezTo>
                    <a:pt x="2785" y="6821"/>
                    <a:pt x="-1493" y="9240"/>
                    <a:pt x="530" y="11465"/>
                  </a:cubicBezTo>
                  <a:cubicBezTo>
                    <a:pt x="1530" y="12481"/>
                    <a:pt x="2971" y="12263"/>
                    <a:pt x="4017" y="13110"/>
                  </a:cubicBezTo>
                  <a:cubicBezTo>
                    <a:pt x="3762" y="14126"/>
                    <a:pt x="3994" y="15214"/>
                    <a:pt x="3390" y="16133"/>
                  </a:cubicBezTo>
                  <a:cubicBezTo>
                    <a:pt x="3180" y="16496"/>
                    <a:pt x="3297" y="16835"/>
                    <a:pt x="3506" y="17149"/>
                  </a:cubicBezTo>
                  <a:cubicBezTo>
                    <a:pt x="4110" y="18117"/>
                    <a:pt x="5412" y="18068"/>
                    <a:pt x="5831" y="17173"/>
                  </a:cubicBezTo>
                  <a:cubicBezTo>
                    <a:pt x="6436" y="16157"/>
                    <a:pt x="7598" y="15601"/>
                    <a:pt x="8621" y="15142"/>
                  </a:cubicBezTo>
                  <a:cubicBezTo>
                    <a:pt x="10597" y="19568"/>
                    <a:pt x="14783" y="18673"/>
                    <a:pt x="13899" y="13545"/>
                  </a:cubicBezTo>
                  <a:cubicBezTo>
                    <a:pt x="17224" y="12578"/>
                    <a:pt x="18061" y="13158"/>
                    <a:pt x="19223" y="9336"/>
                  </a:cubicBezTo>
                  <a:cubicBezTo>
                    <a:pt x="20107" y="6966"/>
                    <a:pt x="15643" y="7788"/>
                    <a:pt x="14480" y="6748"/>
                  </a:cubicBezTo>
                  <a:close/>
                  <a:moveTo>
                    <a:pt x="14364" y="2249"/>
                  </a:moveTo>
                  <a:cubicBezTo>
                    <a:pt x="14411" y="4063"/>
                    <a:pt x="14341" y="5103"/>
                    <a:pt x="13318" y="6676"/>
                  </a:cubicBezTo>
                  <a:cubicBezTo>
                    <a:pt x="11527" y="7063"/>
                    <a:pt x="11341" y="5249"/>
                    <a:pt x="10621" y="3942"/>
                  </a:cubicBezTo>
                  <a:cubicBezTo>
                    <a:pt x="11574" y="2781"/>
                    <a:pt x="12760" y="459"/>
                    <a:pt x="14364" y="2249"/>
                  </a:cubicBezTo>
                  <a:close/>
                  <a:moveTo>
                    <a:pt x="12713" y="12408"/>
                  </a:moveTo>
                  <a:cubicBezTo>
                    <a:pt x="12155" y="12602"/>
                    <a:pt x="11644" y="12578"/>
                    <a:pt x="10923" y="12457"/>
                  </a:cubicBezTo>
                  <a:cubicBezTo>
                    <a:pt x="11411" y="11755"/>
                    <a:pt x="11667" y="11126"/>
                    <a:pt x="12202" y="10594"/>
                  </a:cubicBezTo>
                  <a:cubicBezTo>
                    <a:pt x="12643" y="11151"/>
                    <a:pt x="12806" y="11731"/>
                    <a:pt x="12713" y="12408"/>
                  </a:cubicBezTo>
                  <a:close/>
                  <a:moveTo>
                    <a:pt x="9923" y="4958"/>
                  </a:moveTo>
                  <a:cubicBezTo>
                    <a:pt x="10528" y="5370"/>
                    <a:pt x="10574" y="5491"/>
                    <a:pt x="10737" y="6579"/>
                  </a:cubicBezTo>
                  <a:cubicBezTo>
                    <a:pt x="10156" y="6797"/>
                    <a:pt x="9598" y="6893"/>
                    <a:pt x="8947" y="6652"/>
                  </a:cubicBezTo>
                  <a:cubicBezTo>
                    <a:pt x="9063" y="5926"/>
                    <a:pt x="9505" y="5442"/>
                    <a:pt x="9923" y="4958"/>
                  </a:cubicBezTo>
                  <a:close/>
                  <a:moveTo>
                    <a:pt x="4808" y="2951"/>
                  </a:moveTo>
                  <a:cubicBezTo>
                    <a:pt x="6366" y="2854"/>
                    <a:pt x="6459" y="2781"/>
                    <a:pt x="6854" y="1016"/>
                  </a:cubicBezTo>
                  <a:cubicBezTo>
                    <a:pt x="7645" y="2346"/>
                    <a:pt x="8807" y="2636"/>
                    <a:pt x="9179" y="4160"/>
                  </a:cubicBezTo>
                  <a:cubicBezTo>
                    <a:pt x="8389" y="5370"/>
                    <a:pt x="7668" y="7619"/>
                    <a:pt x="5901" y="6893"/>
                  </a:cubicBezTo>
                  <a:cubicBezTo>
                    <a:pt x="5296" y="5660"/>
                    <a:pt x="4552" y="4450"/>
                    <a:pt x="4808" y="2951"/>
                  </a:cubicBezTo>
                  <a:close/>
                  <a:moveTo>
                    <a:pt x="7017" y="12239"/>
                  </a:moveTo>
                  <a:cubicBezTo>
                    <a:pt x="6459" y="12408"/>
                    <a:pt x="6064" y="12433"/>
                    <a:pt x="5645" y="12191"/>
                  </a:cubicBezTo>
                  <a:cubicBezTo>
                    <a:pt x="5715" y="11634"/>
                    <a:pt x="5878" y="11175"/>
                    <a:pt x="6319" y="10788"/>
                  </a:cubicBezTo>
                  <a:cubicBezTo>
                    <a:pt x="6784" y="11151"/>
                    <a:pt x="6808" y="11658"/>
                    <a:pt x="7017" y="12239"/>
                  </a:cubicBezTo>
                  <a:close/>
                  <a:moveTo>
                    <a:pt x="855" y="10473"/>
                  </a:moveTo>
                  <a:cubicBezTo>
                    <a:pt x="1460" y="8200"/>
                    <a:pt x="3390" y="8006"/>
                    <a:pt x="5319" y="8151"/>
                  </a:cubicBezTo>
                  <a:cubicBezTo>
                    <a:pt x="6436" y="9457"/>
                    <a:pt x="5157" y="10715"/>
                    <a:pt x="4575" y="11997"/>
                  </a:cubicBezTo>
                  <a:cubicBezTo>
                    <a:pt x="3041" y="11949"/>
                    <a:pt x="1599" y="11344"/>
                    <a:pt x="855" y="10473"/>
                  </a:cubicBezTo>
                  <a:close/>
                  <a:moveTo>
                    <a:pt x="5971" y="15698"/>
                  </a:moveTo>
                  <a:cubicBezTo>
                    <a:pt x="5575" y="15577"/>
                    <a:pt x="5226" y="15456"/>
                    <a:pt x="4831" y="15335"/>
                  </a:cubicBezTo>
                  <a:cubicBezTo>
                    <a:pt x="4599" y="14585"/>
                    <a:pt x="4622" y="13908"/>
                    <a:pt x="5250" y="13231"/>
                  </a:cubicBezTo>
                  <a:cubicBezTo>
                    <a:pt x="6226" y="13303"/>
                    <a:pt x="7621" y="12844"/>
                    <a:pt x="7854" y="14368"/>
                  </a:cubicBezTo>
                  <a:cubicBezTo>
                    <a:pt x="7203" y="14827"/>
                    <a:pt x="6598" y="15263"/>
                    <a:pt x="5971" y="15698"/>
                  </a:cubicBezTo>
                  <a:close/>
                  <a:moveTo>
                    <a:pt x="8249" y="12457"/>
                  </a:moveTo>
                  <a:cubicBezTo>
                    <a:pt x="6250" y="9457"/>
                    <a:pt x="7180" y="7208"/>
                    <a:pt x="10807" y="7546"/>
                  </a:cubicBezTo>
                  <a:cubicBezTo>
                    <a:pt x="11946" y="7353"/>
                    <a:pt x="12155" y="9215"/>
                    <a:pt x="11527" y="9917"/>
                  </a:cubicBezTo>
                  <a:cubicBezTo>
                    <a:pt x="10458" y="11078"/>
                    <a:pt x="10225" y="13013"/>
                    <a:pt x="8249" y="12457"/>
                  </a:cubicBezTo>
                  <a:close/>
                  <a:moveTo>
                    <a:pt x="9295" y="14440"/>
                  </a:moveTo>
                  <a:cubicBezTo>
                    <a:pt x="9946" y="13086"/>
                    <a:pt x="11597" y="13327"/>
                    <a:pt x="12829" y="13545"/>
                  </a:cubicBezTo>
                  <a:cubicBezTo>
                    <a:pt x="14108" y="17923"/>
                    <a:pt x="10528" y="18383"/>
                    <a:pt x="9295" y="14440"/>
                  </a:cubicBezTo>
                  <a:close/>
                  <a:moveTo>
                    <a:pt x="13829" y="12457"/>
                  </a:moveTo>
                  <a:cubicBezTo>
                    <a:pt x="13388" y="10715"/>
                    <a:pt x="12364" y="8949"/>
                    <a:pt x="14039" y="7667"/>
                  </a:cubicBezTo>
                  <a:cubicBezTo>
                    <a:pt x="14969" y="7909"/>
                    <a:pt x="15899" y="8127"/>
                    <a:pt x="16852" y="8369"/>
                  </a:cubicBezTo>
                  <a:cubicBezTo>
                    <a:pt x="16945" y="9191"/>
                    <a:pt x="17201" y="9796"/>
                    <a:pt x="17875" y="10280"/>
                  </a:cubicBezTo>
                  <a:cubicBezTo>
                    <a:pt x="18038" y="12360"/>
                    <a:pt x="15271" y="12215"/>
                    <a:pt x="13829" y="12457"/>
                  </a:cubicBezTo>
                  <a:close/>
                  <a:moveTo>
                    <a:pt x="9412" y="8466"/>
                  </a:moveTo>
                  <a:cubicBezTo>
                    <a:pt x="7203" y="8248"/>
                    <a:pt x="6784" y="10981"/>
                    <a:pt x="9086" y="11078"/>
                  </a:cubicBezTo>
                  <a:cubicBezTo>
                    <a:pt x="10597" y="11102"/>
                    <a:pt x="11248" y="8732"/>
                    <a:pt x="9412" y="8466"/>
                  </a:cubicBezTo>
                  <a:close/>
                  <a:moveTo>
                    <a:pt x="8900" y="10159"/>
                  </a:moveTo>
                  <a:cubicBezTo>
                    <a:pt x="7900" y="10086"/>
                    <a:pt x="8389" y="9240"/>
                    <a:pt x="9086" y="9143"/>
                  </a:cubicBezTo>
                  <a:cubicBezTo>
                    <a:pt x="9970" y="9046"/>
                    <a:pt x="9598" y="10256"/>
                    <a:pt x="8900" y="10159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37" name="Shape 137"/>
            <p:cNvSpPr/>
            <p:nvPr/>
          </p:nvSpPr>
          <p:spPr>
            <a:xfrm rot="19175845">
              <a:off x="2136422" y="62336"/>
              <a:ext cx="373869" cy="493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50" h="19607" extrusionOk="0">
                  <a:moveTo>
                    <a:pt x="17574" y="14269"/>
                  </a:moveTo>
                  <a:cubicBezTo>
                    <a:pt x="17471" y="12120"/>
                    <a:pt x="14852" y="11447"/>
                    <a:pt x="12725" y="11273"/>
                  </a:cubicBezTo>
                  <a:cubicBezTo>
                    <a:pt x="10781" y="10774"/>
                    <a:pt x="12155" y="8082"/>
                    <a:pt x="11792" y="6736"/>
                  </a:cubicBezTo>
                  <a:cubicBezTo>
                    <a:pt x="11870" y="4066"/>
                    <a:pt x="13296" y="527"/>
                    <a:pt x="8888" y="6"/>
                  </a:cubicBezTo>
                  <a:cubicBezTo>
                    <a:pt x="8628" y="-37"/>
                    <a:pt x="8162" y="158"/>
                    <a:pt x="8265" y="397"/>
                  </a:cubicBezTo>
                  <a:cubicBezTo>
                    <a:pt x="8473" y="3002"/>
                    <a:pt x="9121" y="5781"/>
                    <a:pt x="8058" y="8299"/>
                  </a:cubicBezTo>
                  <a:cubicBezTo>
                    <a:pt x="6476" y="7539"/>
                    <a:pt x="2146" y="2047"/>
                    <a:pt x="1005" y="2980"/>
                  </a:cubicBezTo>
                  <a:cubicBezTo>
                    <a:pt x="-2781" y="5889"/>
                    <a:pt x="5206" y="10188"/>
                    <a:pt x="7176" y="12532"/>
                  </a:cubicBezTo>
                  <a:cubicBezTo>
                    <a:pt x="8395" y="13791"/>
                    <a:pt x="1705" y="14377"/>
                    <a:pt x="5776" y="18763"/>
                  </a:cubicBezTo>
                  <a:cubicBezTo>
                    <a:pt x="9043" y="21563"/>
                    <a:pt x="12207" y="16700"/>
                    <a:pt x="9821" y="14356"/>
                  </a:cubicBezTo>
                  <a:cubicBezTo>
                    <a:pt x="9562" y="14008"/>
                    <a:pt x="9847" y="13140"/>
                    <a:pt x="10469" y="13509"/>
                  </a:cubicBezTo>
                  <a:cubicBezTo>
                    <a:pt x="11792" y="14920"/>
                    <a:pt x="12803" y="17048"/>
                    <a:pt x="15500" y="16722"/>
                  </a:cubicBezTo>
                  <a:cubicBezTo>
                    <a:pt x="16848" y="16505"/>
                    <a:pt x="18249" y="15419"/>
                    <a:pt x="17574" y="14269"/>
                  </a:cubicBezTo>
                  <a:close/>
                  <a:moveTo>
                    <a:pt x="9277" y="8299"/>
                  </a:moveTo>
                  <a:cubicBezTo>
                    <a:pt x="9717" y="5868"/>
                    <a:pt x="9121" y="3436"/>
                    <a:pt x="9484" y="1027"/>
                  </a:cubicBezTo>
                  <a:cubicBezTo>
                    <a:pt x="11351" y="896"/>
                    <a:pt x="11455" y="2785"/>
                    <a:pt x="11247" y="3892"/>
                  </a:cubicBezTo>
                  <a:cubicBezTo>
                    <a:pt x="10807" y="5868"/>
                    <a:pt x="11273" y="7995"/>
                    <a:pt x="10703" y="9927"/>
                  </a:cubicBezTo>
                  <a:cubicBezTo>
                    <a:pt x="9588" y="9602"/>
                    <a:pt x="9173" y="9167"/>
                    <a:pt x="9277" y="8299"/>
                  </a:cubicBezTo>
                  <a:close/>
                  <a:moveTo>
                    <a:pt x="6243" y="17721"/>
                  </a:moveTo>
                  <a:cubicBezTo>
                    <a:pt x="6243" y="17721"/>
                    <a:pt x="6243" y="17699"/>
                    <a:pt x="6217" y="17699"/>
                  </a:cubicBezTo>
                  <a:cubicBezTo>
                    <a:pt x="3909" y="17113"/>
                    <a:pt x="6191" y="13205"/>
                    <a:pt x="8265" y="14464"/>
                  </a:cubicBezTo>
                  <a:cubicBezTo>
                    <a:pt x="8136" y="14768"/>
                    <a:pt x="7799" y="14833"/>
                    <a:pt x="7461" y="14920"/>
                  </a:cubicBezTo>
                  <a:cubicBezTo>
                    <a:pt x="6243" y="15137"/>
                    <a:pt x="5465" y="16570"/>
                    <a:pt x="6243" y="17721"/>
                  </a:cubicBezTo>
                  <a:cubicBezTo>
                    <a:pt x="6243" y="17721"/>
                    <a:pt x="6243" y="17721"/>
                    <a:pt x="6243" y="17721"/>
                  </a:cubicBezTo>
                  <a:close/>
                  <a:moveTo>
                    <a:pt x="8628" y="13748"/>
                  </a:moveTo>
                  <a:cubicBezTo>
                    <a:pt x="8188" y="13791"/>
                    <a:pt x="8006" y="12923"/>
                    <a:pt x="8551" y="12880"/>
                  </a:cubicBezTo>
                  <a:cubicBezTo>
                    <a:pt x="9225" y="12814"/>
                    <a:pt x="9328" y="13748"/>
                    <a:pt x="8628" y="13748"/>
                  </a:cubicBezTo>
                  <a:close/>
                  <a:moveTo>
                    <a:pt x="9614" y="15680"/>
                  </a:moveTo>
                  <a:cubicBezTo>
                    <a:pt x="9277" y="15441"/>
                    <a:pt x="9017" y="15181"/>
                    <a:pt x="8991" y="14812"/>
                  </a:cubicBezTo>
                  <a:cubicBezTo>
                    <a:pt x="9692" y="15029"/>
                    <a:pt x="9692" y="15029"/>
                    <a:pt x="9614" y="15680"/>
                  </a:cubicBezTo>
                  <a:close/>
                  <a:moveTo>
                    <a:pt x="7228" y="18632"/>
                  </a:moveTo>
                  <a:cubicBezTo>
                    <a:pt x="7384" y="18632"/>
                    <a:pt x="7513" y="18654"/>
                    <a:pt x="7695" y="18654"/>
                  </a:cubicBezTo>
                  <a:cubicBezTo>
                    <a:pt x="7643" y="18980"/>
                    <a:pt x="7150" y="18915"/>
                    <a:pt x="7228" y="18632"/>
                  </a:cubicBezTo>
                  <a:close/>
                  <a:moveTo>
                    <a:pt x="6735" y="17460"/>
                  </a:moveTo>
                  <a:cubicBezTo>
                    <a:pt x="6061" y="16049"/>
                    <a:pt x="8551" y="14660"/>
                    <a:pt x="9095" y="16548"/>
                  </a:cubicBezTo>
                  <a:cubicBezTo>
                    <a:pt x="8862" y="17504"/>
                    <a:pt x="7617" y="18589"/>
                    <a:pt x="6735" y="17460"/>
                  </a:cubicBezTo>
                  <a:close/>
                  <a:moveTo>
                    <a:pt x="9847" y="16331"/>
                  </a:moveTo>
                  <a:cubicBezTo>
                    <a:pt x="10106" y="16874"/>
                    <a:pt x="9821" y="17243"/>
                    <a:pt x="9873" y="17612"/>
                  </a:cubicBezTo>
                  <a:cubicBezTo>
                    <a:pt x="9821" y="17243"/>
                    <a:pt x="9640" y="16874"/>
                    <a:pt x="9847" y="16331"/>
                  </a:cubicBezTo>
                  <a:close/>
                  <a:moveTo>
                    <a:pt x="9899" y="17612"/>
                  </a:moveTo>
                  <a:cubicBezTo>
                    <a:pt x="9717" y="17807"/>
                    <a:pt x="9536" y="18003"/>
                    <a:pt x="9328" y="18220"/>
                  </a:cubicBezTo>
                  <a:cubicBezTo>
                    <a:pt x="9354" y="17569"/>
                    <a:pt x="9354" y="17569"/>
                    <a:pt x="9899" y="17612"/>
                  </a:cubicBezTo>
                  <a:close/>
                  <a:moveTo>
                    <a:pt x="1109" y="3871"/>
                  </a:moveTo>
                  <a:cubicBezTo>
                    <a:pt x="2690" y="3132"/>
                    <a:pt x="6995" y="9732"/>
                    <a:pt x="8991" y="10036"/>
                  </a:cubicBezTo>
                  <a:lnTo>
                    <a:pt x="8965" y="10275"/>
                  </a:lnTo>
                  <a:cubicBezTo>
                    <a:pt x="5724" y="10427"/>
                    <a:pt x="9043" y="13140"/>
                    <a:pt x="9692" y="10557"/>
                  </a:cubicBezTo>
                  <a:cubicBezTo>
                    <a:pt x="10495" y="10882"/>
                    <a:pt x="11066" y="11425"/>
                    <a:pt x="11740" y="11816"/>
                  </a:cubicBezTo>
                  <a:cubicBezTo>
                    <a:pt x="10236" y="15354"/>
                    <a:pt x="-629" y="5868"/>
                    <a:pt x="1109" y="3871"/>
                  </a:cubicBezTo>
                  <a:close/>
                  <a:moveTo>
                    <a:pt x="14748" y="16223"/>
                  </a:moveTo>
                  <a:cubicBezTo>
                    <a:pt x="12518" y="15984"/>
                    <a:pt x="10158" y="12337"/>
                    <a:pt x="13425" y="11968"/>
                  </a:cubicBezTo>
                  <a:cubicBezTo>
                    <a:pt x="16356" y="11946"/>
                    <a:pt x="18819" y="16049"/>
                    <a:pt x="14748" y="16223"/>
                  </a:cubicBezTo>
                  <a:close/>
                  <a:moveTo>
                    <a:pt x="12466" y="13010"/>
                  </a:moveTo>
                  <a:cubicBezTo>
                    <a:pt x="12855" y="13726"/>
                    <a:pt x="13270" y="14421"/>
                    <a:pt x="13918" y="15029"/>
                  </a:cubicBezTo>
                  <a:cubicBezTo>
                    <a:pt x="15059" y="15875"/>
                    <a:pt x="16719" y="15094"/>
                    <a:pt x="15837" y="13856"/>
                  </a:cubicBezTo>
                  <a:cubicBezTo>
                    <a:pt x="14929" y="13075"/>
                    <a:pt x="13737" y="11859"/>
                    <a:pt x="12466" y="13010"/>
                  </a:cubicBezTo>
                  <a:close/>
                  <a:moveTo>
                    <a:pt x="15059" y="14681"/>
                  </a:moveTo>
                  <a:cubicBezTo>
                    <a:pt x="14307" y="14812"/>
                    <a:pt x="13970" y="13987"/>
                    <a:pt x="13737" y="13335"/>
                  </a:cubicBezTo>
                  <a:cubicBezTo>
                    <a:pt x="14515" y="13509"/>
                    <a:pt x="15448" y="14074"/>
                    <a:pt x="15059" y="14681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38" name="Shape 138"/>
            <p:cNvSpPr/>
            <p:nvPr/>
          </p:nvSpPr>
          <p:spPr>
            <a:xfrm>
              <a:off x="6044349" y="4024384"/>
              <a:ext cx="712866" cy="4193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1" h="20968" extrusionOk="0">
                  <a:moveTo>
                    <a:pt x="20570" y="679"/>
                  </a:moveTo>
                  <a:cubicBezTo>
                    <a:pt x="19559" y="843"/>
                    <a:pt x="19149" y="3846"/>
                    <a:pt x="17949" y="3792"/>
                  </a:cubicBezTo>
                  <a:cubicBezTo>
                    <a:pt x="16243" y="4502"/>
                    <a:pt x="15075" y="1525"/>
                    <a:pt x="13749" y="105"/>
                  </a:cubicBezTo>
                  <a:cubicBezTo>
                    <a:pt x="12454" y="-632"/>
                    <a:pt x="11380" y="2727"/>
                    <a:pt x="10291" y="3683"/>
                  </a:cubicBezTo>
                  <a:cubicBezTo>
                    <a:pt x="8333" y="2699"/>
                    <a:pt x="6580" y="706"/>
                    <a:pt x="4528" y="296"/>
                  </a:cubicBezTo>
                  <a:cubicBezTo>
                    <a:pt x="343" y="8434"/>
                    <a:pt x="2854" y="4693"/>
                    <a:pt x="1922" y="12039"/>
                  </a:cubicBezTo>
                  <a:cubicBezTo>
                    <a:pt x="1654" y="12557"/>
                    <a:pt x="-746" y="14278"/>
                    <a:pt x="233" y="14769"/>
                  </a:cubicBezTo>
                  <a:cubicBezTo>
                    <a:pt x="1259" y="14387"/>
                    <a:pt x="2112" y="12039"/>
                    <a:pt x="3217" y="12776"/>
                  </a:cubicBezTo>
                  <a:cubicBezTo>
                    <a:pt x="4386" y="13431"/>
                    <a:pt x="5538" y="14196"/>
                    <a:pt x="6596" y="15315"/>
                  </a:cubicBezTo>
                  <a:cubicBezTo>
                    <a:pt x="6865" y="15670"/>
                    <a:pt x="7086" y="15698"/>
                    <a:pt x="7307" y="15315"/>
                  </a:cubicBezTo>
                  <a:cubicBezTo>
                    <a:pt x="9786" y="11957"/>
                    <a:pt x="11001" y="12475"/>
                    <a:pt x="13275" y="16025"/>
                  </a:cubicBezTo>
                  <a:cubicBezTo>
                    <a:pt x="13575" y="17527"/>
                    <a:pt x="13086" y="20367"/>
                    <a:pt x="14128" y="20968"/>
                  </a:cubicBezTo>
                  <a:cubicBezTo>
                    <a:pt x="15091" y="19821"/>
                    <a:pt x="16528" y="20558"/>
                    <a:pt x="17491" y="19493"/>
                  </a:cubicBezTo>
                  <a:cubicBezTo>
                    <a:pt x="17333" y="18920"/>
                    <a:pt x="17270" y="18838"/>
                    <a:pt x="17049" y="18975"/>
                  </a:cubicBezTo>
                  <a:cubicBezTo>
                    <a:pt x="16101" y="19521"/>
                    <a:pt x="15122" y="19411"/>
                    <a:pt x="14065" y="19657"/>
                  </a:cubicBezTo>
                  <a:cubicBezTo>
                    <a:pt x="13196" y="15097"/>
                    <a:pt x="15865" y="14414"/>
                    <a:pt x="16954" y="11356"/>
                  </a:cubicBezTo>
                  <a:cubicBezTo>
                    <a:pt x="16638" y="9253"/>
                    <a:pt x="16496" y="6768"/>
                    <a:pt x="16986" y="4720"/>
                  </a:cubicBezTo>
                  <a:cubicBezTo>
                    <a:pt x="17759" y="4529"/>
                    <a:pt x="18675" y="4993"/>
                    <a:pt x="19259" y="3928"/>
                  </a:cubicBezTo>
                  <a:cubicBezTo>
                    <a:pt x="19575" y="2973"/>
                    <a:pt x="20854" y="1826"/>
                    <a:pt x="20570" y="679"/>
                  </a:cubicBezTo>
                  <a:close/>
                  <a:moveTo>
                    <a:pt x="7259" y="14278"/>
                  </a:moveTo>
                  <a:cubicBezTo>
                    <a:pt x="5870" y="14551"/>
                    <a:pt x="4307" y="12284"/>
                    <a:pt x="2870" y="11629"/>
                  </a:cubicBezTo>
                  <a:cubicBezTo>
                    <a:pt x="2238" y="6850"/>
                    <a:pt x="2886" y="4311"/>
                    <a:pt x="4986" y="1143"/>
                  </a:cubicBezTo>
                  <a:cubicBezTo>
                    <a:pt x="6486" y="2508"/>
                    <a:pt x="8980" y="2536"/>
                    <a:pt x="9817" y="5157"/>
                  </a:cubicBezTo>
                  <a:cubicBezTo>
                    <a:pt x="9943" y="11247"/>
                    <a:pt x="10891" y="11602"/>
                    <a:pt x="7259" y="14278"/>
                  </a:cubicBezTo>
                  <a:close/>
                  <a:moveTo>
                    <a:pt x="13686" y="15152"/>
                  </a:moveTo>
                  <a:cubicBezTo>
                    <a:pt x="12691" y="14278"/>
                    <a:pt x="11601" y="13240"/>
                    <a:pt x="10733" y="11984"/>
                  </a:cubicBezTo>
                  <a:cubicBezTo>
                    <a:pt x="11017" y="11001"/>
                    <a:pt x="13322" y="14797"/>
                    <a:pt x="14001" y="14114"/>
                  </a:cubicBezTo>
                  <a:cubicBezTo>
                    <a:pt x="14017" y="12830"/>
                    <a:pt x="12533" y="12776"/>
                    <a:pt x="12091" y="11738"/>
                  </a:cubicBezTo>
                  <a:cubicBezTo>
                    <a:pt x="11491" y="10974"/>
                    <a:pt x="11475" y="11001"/>
                    <a:pt x="10654" y="11083"/>
                  </a:cubicBezTo>
                  <a:cubicBezTo>
                    <a:pt x="9959" y="5103"/>
                    <a:pt x="10338" y="4229"/>
                    <a:pt x="13259" y="952"/>
                  </a:cubicBezTo>
                  <a:cubicBezTo>
                    <a:pt x="14380" y="1826"/>
                    <a:pt x="15201" y="3273"/>
                    <a:pt x="16196" y="4474"/>
                  </a:cubicBezTo>
                  <a:cubicBezTo>
                    <a:pt x="16149" y="6850"/>
                    <a:pt x="16007" y="9171"/>
                    <a:pt x="16243" y="11492"/>
                  </a:cubicBezTo>
                  <a:cubicBezTo>
                    <a:pt x="15549" y="12885"/>
                    <a:pt x="14901" y="13814"/>
                    <a:pt x="13686" y="15152"/>
                  </a:cubicBezTo>
                  <a:close/>
                  <a:moveTo>
                    <a:pt x="9012" y="4775"/>
                  </a:moveTo>
                  <a:cubicBezTo>
                    <a:pt x="8996" y="5894"/>
                    <a:pt x="8459" y="11875"/>
                    <a:pt x="9549" y="11247"/>
                  </a:cubicBezTo>
                  <a:cubicBezTo>
                    <a:pt x="9217" y="9772"/>
                    <a:pt x="10196" y="4748"/>
                    <a:pt x="9012" y="4775"/>
                  </a:cubicBezTo>
                  <a:close/>
                  <a:moveTo>
                    <a:pt x="5522" y="11820"/>
                  </a:moveTo>
                  <a:cubicBezTo>
                    <a:pt x="4843" y="11492"/>
                    <a:pt x="4149" y="10100"/>
                    <a:pt x="3438" y="10591"/>
                  </a:cubicBezTo>
                  <a:cubicBezTo>
                    <a:pt x="3501" y="11793"/>
                    <a:pt x="6012" y="12994"/>
                    <a:pt x="6707" y="13650"/>
                  </a:cubicBezTo>
                  <a:cubicBezTo>
                    <a:pt x="7543" y="12912"/>
                    <a:pt x="5838" y="12230"/>
                    <a:pt x="5522" y="11820"/>
                  </a:cubicBezTo>
                  <a:close/>
                  <a:moveTo>
                    <a:pt x="4970" y="2017"/>
                  </a:moveTo>
                  <a:cubicBezTo>
                    <a:pt x="4528" y="3000"/>
                    <a:pt x="2617" y="5430"/>
                    <a:pt x="3422" y="6522"/>
                  </a:cubicBezTo>
                  <a:cubicBezTo>
                    <a:pt x="3722" y="5594"/>
                    <a:pt x="6296" y="2017"/>
                    <a:pt x="4970" y="2017"/>
                  </a:cubicBezTo>
                  <a:close/>
                  <a:moveTo>
                    <a:pt x="11096" y="5321"/>
                  </a:moveTo>
                  <a:cubicBezTo>
                    <a:pt x="10212" y="4802"/>
                    <a:pt x="11033" y="8789"/>
                    <a:pt x="10954" y="9636"/>
                  </a:cubicBezTo>
                  <a:cubicBezTo>
                    <a:pt x="11175" y="10673"/>
                    <a:pt x="11649" y="9827"/>
                    <a:pt x="11507" y="9444"/>
                  </a:cubicBezTo>
                  <a:cubicBezTo>
                    <a:pt x="11333" y="7970"/>
                    <a:pt x="11491" y="6522"/>
                    <a:pt x="11096" y="5321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141" name="Group 141"/>
            <p:cNvGrpSpPr/>
            <p:nvPr/>
          </p:nvGrpSpPr>
          <p:grpSpPr>
            <a:xfrm>
              <a:off x="1210647" y="1782538"/>
              <a:ext cx="734761" cy="541804"/>
              <a:chOff x="0" y="0"/>
              <a:chExt cx="734760" cy="541802"/>
            </a:xfrm>
          </p:grpSpPr>
          <p:sp>
            <p:nvSpPr>
              <p:cNvPr id="139" name="Shape 139"/>
              <p:cNvSpPr/>
              <p:nvPr/>
            </p:nvSpPr>
            <p:spPr>
              <a:xfrm rot="891035">
                <a:off x="38494" y="77844"/>
                <a:ext cx="657773" cy="3861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99" h="21123" extrusionOk="0">
                    <a:moveTo>
                      <a:pt x="19588" y="21123"/>
                    </a:moveTo>
                    <a:cubicBezTo>
                      <a:pt x="19001" y="20705"/>
                      <a:pt x="18884" y="20735"/>
                      <a:pt x="18129" y="20884"/>
                    </a:cubicBezTo>
                    <a:cubicBezTo>
                      <a:pt x="14591" y="21422"/>
                      <a:pt x="11069" y="20167"/>
                      <a:pt x="7547" y="20526"/>
                    </a:cubicBezTo>
                    <a:cubicBezTo>
                      <a:pt x="5099" y="20257"/>
                      <a:pt x="2600" y="20167"/>
                      <a:pt x="168" y="20765"/>
                    </a:cubicBezTo>
                    <a:cubicBezTo>
                      <a:pt x="-1207" y="18853"/>
                      <a:pt x="6273" y="13236"/>
                      <a:pt x="7212" y="12220"/>
                    </a:cubicBezTo>
                    <a:cubicBezTo>
                      <a:pt x="11404" y="8635"/>
                      <a:pt x="15395" y="4303"/>
                      <a:pt x="19437" y="181"/>
                    </a:cubicBezTo>
                    <a:cubicBezTo>
                      <a:pt x="19773" y="-178"/>
                      <a:pt x="20058" y="1"/>
                      <a:pt x="20108" y="688"/>
                    </a:cubicBezTo>
                    <a:cubicBezTo>
                      <a:pt x="20393" y="5379"/>
                      <a:pt x="19907" y="10159"/>
                      <a:pt x="20058" y="14909"/>
                    </a:cubicBezTo>
                    <a:cubicBezTo>
                      <a:pt x="19873" y="16911"/>
                      <a:pt x="20326" y="19480"/>
                      <a:pt x="19588" y="21123"/>
                    </a:cubicBezTo>
                    <a:close/>
                    <a:moveTo>
                      <a:pt x="16268" y="19689"/>
                    </a:moveTo>
                    <a:cubicBezTo>
                      <a:pt x="17106" y="20018"/>
                      <a:pt x="16804" y="19450"/>
                      <a:pt x="17056" y="18524"/>
                    </a:cubicBezTo>
                    <a:cubicBezTo>
                      <a:pt x="17475" y="18644"/>
                      <a:pt x="17374" y="19480"/>
                      <a:pt x="17693" y="19809"/>
                    </a:cubicBezTo>
                    <a:cubicBezTo>
                      <a:pt x="17844" y="19779"/>
                      <a:pt x="18028" y="19779"/>
                      <a:pt x="18246" y="19749"/>
                    </a:cubicBezTo>
                    <a:cubicBezTo>
                      <a:pt x="18280" y="19301"/>
                      <a:pt x="18297" y="18942"/>
                      <a:pt x="18330" y="18584"/>
                    </a:cubicBezTo>
                    <a:cubicBezTo>
                      <a:pt x="18582" y="18584"/>
                      <a:pt x="18632" y="18912"/>
                      <a:pt x="18716" y="19151"/>
                    </a:cubicBezTo>
                    <a:cubicBezTo>
                      <a:pt x="18968" y="19839"/>
                      <a:pt x="19420" y="19062"/>
                      <a:pt x="19387" y="18434"/>
                    </a:cubicBezTo>
                    <a:cubicBezTo>
                      <a:pt x="19404" y="12907"/>
                      <a:pt x="19739" y="7201"/>
                      <a:pt x="19504" y="1764"/>
                    </a:cubicBezTo>
                    <a:cubicBezTo>
                      <a:pt x="16284" y="4094"/>
                      <a:pt x="13417" y="8068"/>
                      <a:pt x="10247" y="10786"/>
                    </a:cubicBezTo>
                    <a:cubicBezTo>
                      <a:pt x="7363" y="13565"/>
                      <a:pt x="4159" y="15477"/>
                      <a:pt x="1577" y="19122"/>
                    </a:cubicBezTo>
                    <a:cubicBezTo>
                      <a:pt x="2147" y="19570"/>
                      <a:pt x="2684" y="19570"/>
                      <a:pt x="3237" y="19390"/>
                    </a:cubicBezTo>
                    <a:cubicBezTo>
                      <a:pt x="3304" y="18883"/>
                      <a:pt x="3354" y="18464"/>
                      <a:pt x="3405" y="18046"/>
                    </a:cubicBezTo>
                    <a:cubicBezTo>
                      <a:pt x="4076" y="17837"/>
                      <a:pt x="3740" y="20346"/>
                      <a:pt x="4361" y="19032"/>
                    </a:cubicBezTo>
                    <a:cubicBezTo>
                      <a:pt x="4411" y="18823"/>
                      <a:pt x="4377" y="18524"/>
                      <a:pt x="4595" y="18434"/>
                    </a:cubicBezTo>
                    <a:cubicBezTo>
                      <a:pt x="5149" y="19600"/>
                      <a:pt x="5518" y="19839"/>
                      <a:pt x="5836" y="18166"/>
                    </a:cubicBezTo>
                    <a:cubicBezTo>
                      <a:pt x="6289" y="18584"/>
                      <a:pt x="6306" y="20167"/>
                      <a:pt x="6977" y="19241"/>
                    </a:cubicBezTo>
                    <a:cubicBezTo>
                      <a:pt x="7027" y="18883"/>
                      <a:pt x="7077" y="18524"/>
                      <a:pt x="7128" y="18136"/>
                    </a:cubicBezTo>
                    <a:cubicBezTo>
                      <a:pt x="7564" y="18285"/>
                      <a:pt x="7379" y="19151"/>
                      <a:pt x="7732" y="19480"/>
                    </a:cubicBezTo>
                    <a:cubicBezTo>
                      <a:pt x="7899" y="19450"/>
                      <a:pt x="8151" y="19420"/>
                      <a:pt x="8302" y="19390"/>
                    </a:cubicBezTo>
                    <a:cubicBezTo>
                      <a:pt x="8553" y="19032"/>
                      <a:pt x="8318" y="18464"/>
                      <a:pt x="8637" y="18285"/>
                    </a:cubicBezTo>
                    <a:cubicBezTo>
                      <a:pt x="8973" y="18853"/>
                      <a:pt x="9207" y="19898"/>
                      <a:pt x="9895" y="19271"/>
                    </a:cubicBezTo>
                    <a:cubicBezTo>
                      <a:pt x="9878" y="18853"/>
                      <a:pt x="9861" y="18434"/>
                      <a:pt x="9845" y="17837"/>
                    </a:cubicBezTo>
                    <a:cubicBezTo>
                      <a:pt x="10717" y="18076"/>
                      <a:pt x="10180" y="20257"/>
                      <a:pt x="11236" y="19510"/>
                    </a:cubicBezTo>
                    <a:cubicBezTo>
                      <a:pt x="11354" y="19271"/>
                      <a:pt x="11203" y="18793"/>
                      <a:pt x="11471" y="18584"/>
                    </a:cubicBezTo>
                    <a:cubicBezTo>
                      <a:pt x="11773" y="19211"/>
                      <a:pt x="11991" y="20257"/>
                      <a:pt x="12645" y="19600"/>
                    </a:cubicBezTo>
                    <a:cubicBezTo>
                      <a:pt x="12813" y="19181"/>
                      <a:pt x="12511" y="18644"/>
                      <a:pt x="12779" y="18195"/>
                    </a:cubicBezTo>
                    <a:cubicBezTo>
                      <a:pt x="13299" y="18883"/>
                      <a:pt x="13282" y="20795"/>
                      <a:pt x="14138" y="19809"/>
                    </a:cubicBezTo>
                    <a:cubicBezTo>
                      <a:pt x="14154" y="19301"/>
                      <a:pt x="14171" y="18763"/>
                      <a:pt x="14205" y="18195"/>
                    </a:cubicBezTo>
                    <a:cubicBezTo>
                      <a:pt x="14792" y="18345"/>
                      <a:pt x="14507" y="19331"/>
                      <a:pt x="14825" y="19809"/>
                    </a:cubicBezTo>
                    <a:cubicBezTo>
                      <a:pt x="15865" y="20376"/>
                      <a:pt x="15513" y="19271"/>
                      <a:pt x="15848" y="18255"/>
                    </a:cubicBezTo>
                    <a:cubicBezTo>
                      <a:pt x="15999" y="18733"/>
                      <a:pt x="16117" y="19151"/>
                      <a:pt x="16268" y="19689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140" name="Shape 140"/>
              <p:cNvSpPr/>
              <p:nvPr/>
            </p:nvSpPr>
            <p:spPr>
              <a:xfrm rot="891035">
                <a:off x="302643" y="249496"/>
                <a:ext cx="308112" cy="1465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092" h="19718" extrusionOk="0">
                    <a:moveTo>
                      <a:pt x="15808" y="0"/>
                    </a:moveTo>
                    <a:cubicBezTo>
                      <a:pt x="18383" y="3453"/>
                      <a:pt x="16232" y="11608"/>
                      <a:pt x="16565" y="17339"/>
                    </a:cubicBezTo>
                    <a:cubicBezTo>
                      <a:pt x="16505" y="21600"/>
                      <a:pt x="11961" y="18808"/>
                      <a:pt x="10628" y="18955"/>
                    </a:cubicBezTo>
                    <a:cubicBezTo>
                      <a:pt x="7265" y="20131"/>
                      <a:pt x="3902" y="18441"/>
                      <a:pt x="509" y="19176"/>
                    </a:cubicBezTo>
                    <a:cubicBezTo>
                      <a:pt x="-3217" y="17192"/>
                      <a:pt x="14687" y="1763"/>
                      <a:pt x="15808" y="0"/>
                    </a:cubicBezTo>
                    <a:close/>
                    <a:moveTo>
                      <a:pt x="15838" y="3159"/>
                    </a:moveTo>
                    <a:cubicBezTo>
                      <a:pt x="13445" y="4629"/>
                      <a:pt x="4114" y="14180"/>
                      <a:pt x="3084" y="16163"/>
                    </a:cubicBezTo>
                    <a:cubicBezTo>
                      <a:pt x="6992" y="18147"/>
                      <a:pt x="11294" y="17118"/>
                      <a:pt x="15323" y="16531"/>
                    </a:cubicBezTo>
                    <a:cubicBezTo>
                      <a:pt x="15626" y="12049"/>
                      <a:pt x="15929" y="7714"/>
                      <a:pt x="15838" y="3159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142" name="Shape 142"/>
            <p:cNvSpPr/>
            <p:nvPr/>
          </p:nvSpPr>
          <p:spPr>
            <a:xfrm rot="19903308">
              <a:off x="7525636" y="1693906"/>
              <a:ext cx="760523" cy="200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5" h="21253" extrusionOk="0">
                  <a:moveTo>
                    <a:pt x="20295" y="0"/>
                  </a:moveTo>
                  <a:cubicBezTo>
                    <a:pt x="13595" y="3243"/>
                    <a:pt x="6806" y="2606"/>
                    <a:pt x="77" y="5675"/>
                  </a:cubicBezTo>
                  <a:cubicBezTo>
                    <a:pt x="152" y="9381"/>
                    <a:pt x="-329" y="19457"/>
                    <a:pt x="467" y="21253"/>
                  </a:cubicBezTo>
                  <a:cubicBezTo>
                    <a:pt x="3576" y="20673"/>
                    <a:pt x="6656" y="19515"/>
                    <a:pt x="9780" y="19573"/>
                  </a:cubicBezTo>
                  <a:cubicBezTo>
                    <a:pt x="13340" y="19979"/>
                    <a:pt x="16915" y="18994"/>
                    <a:pt x="20475" y="17836"/>
                  </a:cubicBezTo>
                  <a:cubicBezTo>
                    <a:pt x="21271" y="18878"/>
                    <a:pt x="20850" y="463"/>
                    <a:pt x="20295" y="0"/>
                  </a:cubicBezTo>
                  <a:close/>
                  <a:moveTo>
                    <a:pt x="20355" y="15462"/>
                  </a:moveTo>
                  <a:cubicBezTo>
                    <a:pt x="19529" y="16446"/>
                    <a:pt x="18702" y="16157"/>
                    <a:pt x="17891" y="16909"/>
                  </a:cubicBezTo>
                  <a:cubicBezTo>
                    <a:pt x="17711" y="15983"/>
                    <a:pt x="17561" y="15230"/>
                    <a:pt x="17396" y="14361"/>
                  </a:cubicBezTo>
                  <a:cubicBezTo>
                    <a:pt x="17125" y="15983"/>
                    <a:pt x="17290" y="17025"/>
                    <a:pt x="16645" y="16736"/>
                  </a:cubicBezTo>
                  <a:cubicBezTo>
                    <a:pt x="16554" y="16041"/>
                    <a:pt x="16449" y="15346"/>
                    <a:pt x="16344" y="14593"/>
                  </a:cubicBezTo>
                  <a:cubicBezTo>
                    <a:pt x="16029" y="14998"/>
                    <a:pt x="16224" y="16330"/>
                    <a:pt x="15999" y="16794"/>
                  </a:cubicBezTo>
                  <a:cubicBezTo>
                    <a:pt x="15683" y="16620"/>
                    <a:pt x="15939" y="14535"/>
                    <a:pt x="15473" y="14709"/>
                  </a:cubicBezTo>
                  <a:cubicBezTo>
                    <a:pt x="15428" y="15404"/>
                    <a:pt x="15368" y="16214"/>
                    <a:pt x="15323" y="17025"/>
                  </a:cubicBezTo>
                  <a:cubicBezTo>
                    <a:pt x="14151" y="19110"/>
                    <a:pt x="14962" y="12045"/>
                    <a:pt x="14136" y="11698"/>
                  </a:cubicBezTo>
                  <a:cubicBezTo>
                    <a:pt x="13595" y="13319"/>
                    <a:pt x="14797" y="18068"/>
                    <a:pt x="13625" y="17720"/>
                  </a:cubicBezTo>
                  <a:cubicBezTo>
                    <a:pt x="13520" y="16794"/>
                    <a:pt x="13400" y="15751"/>
                    <a:pt x="13280" y="14593"/>
                  </a:cubicBezTo>
                  <a:cubicBezTo>
                    <a:pt x="12979" y="15404"/>
                    <a:pt x="13145" y="16504"/>
                    <a:pt x="13040" y="17315"/>
                  </a:cubicBezTo>
                  <a:cubicBezTo>
                    <a:pt x="12484" y="18183"/>
                    <a:pt x="12499" y="16446"/>
                    <a:pt x="12198" y="15288"/>
                  </a:cubicBezTo>
                  <a:cubicBezTo>
                    <a:pt x="11973" y="15751"/>
                    <a:pt x="12078" y="16330"/>
                    <a:pt x="12063" y="16851"/>
                  </a:cubicBezTo>
                  <a:cubicBezTo>
                    <a:pt x="11913" y="19284"/>
                    <a:pt x="11327" y="16794"/>
                    <a:pt x="11297" y="15346"/>
                  </a:cubicBezTo>
                  <a:cubicBezTo>
                    <a:pt x="11252" y="15346"/>
                    <a:pt x="11192" y="15404"/>
                    <a:pt x="11147" y="15404"/>
                  </a:cubicBezTo>
                  <a:cubicBezTo>
                    <a:pt x="11087" y="16099"/>
                    <a:pt x="11072" y="16909"/>
                    <a:pt x="11087" y="17546"/>
                  </a:cubicBezTo>
                  <a:cubicBezTo>
                    <a:pt x="9915" y="20326"/>
                    <a:pt x="10636" y="12682"/>
                    <a:pt x="9945" y="12277"/>
                  </a:cubicBezTo>
                  <a:cubicBezTo>
                    <a:pt x="9540" y="14361"/>
                    <a:pt x="10441" y="18647"/>
                    <a:pt x="9104" y="17720"/>
                  </a:cubicBezTo>
                  <a:cubicBezTo>
                    <a:pt x="8984" y="17025"/>
                    <a:pt x="8849" y="16272"/>
                    <a:pt x="8699" y="15404"/>
                  </a:cubicBezTo>
                  <a:cubicBezTo>
                    <a:pt x="8413" y="15983"/>
                    <a:pt x="8653" y="17199"/>
                    <a:pt x="8428" y="17720"/>
                  </a:cubicBezTo>
                  <a:cubicBezTo>
                    <a:pt x="8068" y="17373"/>
                    <a:pt x="8233" y="15635"/>
                    <a:pt x="7978" y="14998"/>
                  </a:cubicBezTo>
                  <a:cubicBezTo>
                    <a:pt x="7662" y="14709"/>
                    <a:pt x="7752" y="16388"/>
                    <a:pt x="7707" y="17141"/>
                  </a:cubicBezTo>
                  <a:cubicBezTo>
                    <a:pt x="7377" y="16909"/>
                    <a:pt x="7497" y="14709"/>
                    <a:pt x="7091" y="15288"/>
                  </a:cubicBezTo>
                  <a:cubicBezTo>
                    <a:pt x="7076" y="15983"/>
                    <a:pt x="7061" y="16736"/>
                    <a:pt x="7046" y="17604"/>
                  </a:cubicBezTo>
                  <a:cubicBezTo>
                    <a:pt x="6731" y="18068"/>
                    <a:pt x="6400" y="17894"/>
                    <a:pt x="6040" y="17662"/>
                  </a:cubicBezTo>
                  <a:cubicBezTo>
                    <a:pt x="5995" y="11234"/>
                    <a:pt x="5349" y="11061"/>
                    <a:pt x="5409" y="17662"/>
                  </a:cubicBezTo>
                  <a:cubicBezTo>
                    <a:pt x="4943" y="19168"/>
                    <a:pt x="4733" y="17488"/>
                    <a:pt x="4493" y="16562"/>
                  </a:cubicBezTo>
                  <a:cubicBezTo>
                    <a:pt x="4433" y="16736"/>
                    <a:pt x="4373" y="16794"/>
                    <a:pt x="4358" y="16909"/>
                  </a:cubicBezTo>
                  <a:cubicBezTo>
                    <a:pt x="4252" y="19631"/>
                    <a:pt x="3787" y="17836"/>
                    <a:pt x="3637" y="16272"/>
                  </a:cubicBezTo>
                  <a:cubicBezTo>
                    <a:pt x="3231" y="16099"/>
                    <a:pt x="3606" y="19979"/>
                    <a:pt x="3006" y="18241"/>
                  </a:cubicBezTo>
                  <a:cubicBezTo>
                    <a:pt x="2946" y="17604"/>
                    <a:pt x="2900" y="16794"/>
                    <a:pt x="2750" y="16330"/>
                  </a:cubicBezTo>
                  <a:cubicBezTo>
                    <a:pt x="2480" y="16620"/>
                    <a:pt x="2570" y="17431"/>
                    <a:pt x="2510" y="18010"/>
                  </a:cubicBezTo>
                  <a:cubicBezTo>
                    <a:pt x="1819" y="21600"/>
                    <a:pt x="2044" y="14361"/>
                    <a:pt x="1819" y="13203"/>
                  </a:cubicBezTo>
                  <a:cubicBezTo>
                    <a:pt x="1038" y="11408"/>
                    <a:pt x="1579" y="17083"/>
                    <a:pt x="1474" y="18531"/>
                  </a:cubicBezTo>
                  <a:cubicBezTo>
                    <a:pt x="1233" y="19457"/>
                    <a:pt x="978" y="18994"/>
                    <a:pt x="707" y="18994"/>
                  </a:cubicBezTo>
                  <a:cubicBezTo>
                    <a:pt x="617" y="16157"/>
                    <a:pt x="122" y="8686"/>
                    <a:pt x="843" y="7181"/>
                  </a:cubicBezTo>
                  <a:cubicBezTo>
                    <a:pt x="3156" y="5328"/>
                    <a:pt x="5529" y="5270"/>
                    <a:pt x="7887" y="4922"/>
                  </a:cubicBezTo>
                  <a:cubicBezTo>
                    <a:pt x="11958" y="3822"/>
                    <a:pt x="16104" y="2432"/>
                    <a:pt x="20159" y="2780"/>
                  </a:cubicBezTo>
                  <a:cubicBezTo>
                    <a:pt x="20415" y="6833"/>
                    <a:pt x="20460" y="11466"/>
                    <a:pt x="20355" y="15462"/>
                  </a:cubicBezTo>
                  <a:close/>
                  <a:moveTo>
                    <a:pt x="18372" y="9323"/>
                  </a:moveTo>
                  <a:cubicBezTo>
                    <a:pt x="18372" y="13203"/>
                    <a:pt x="19679" y="12045"/>
                    <a:pt x="19859" y="9208"/>
                  </a:cubicBezTo>
                  <a:cubicBezTo>
                    <a:pt x="19844" y="4633"/>
                    <a:pt x="18432" y="5386"/>
                    <a:pt x="18372" y="9323"/>
                  </a:cubicBezTo>
                  <a:close/>
                  <a:moveTo>
                    <a:pt x="18853" y="9323"/>
                  </a:moveTo>
                  <a:cubicBezTo>
                    <a:pt x="18913" y="8165"/>
                    <a:pt x="19138" y="8339"/>
                    <a:pt x="19333" y="9265"/>
                  </a:cubicBezTo>
                  <a:cubicBezTo>
                    <a:pt x="19138" y="9787"/>
                    <a:pt x="18838" y="10597"/>
                    <a:pt x="18853" y="9323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43" name="Shape 143"/>
            <p:cNvSpPr/>
            <p:nvPr/>
          </p:nvSpPr>
          <p:spPr>
            <a:xfrm>
              <a:off x="1245460" y="2726683"/>
              <a:ext cx="665138" cy="522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17" h="19838" extrusionOk="0">
                  <a:moveTo>
                    <a:pt x="8332" y="8714"/>
                  </a:moveTo>
                  <a:cubicBezTo>
                    <a:pt x="7868" y="9399"/>
                    <a:pt x="9005" y="9731"/>
                    <a:pt x="9214" y="10208"/>
                  </a:cubicBezTo>
                  <a:cubicBezTo>
                    <a:pt x="11409" y="12532"/>
                    <a:pt x="9454" y="8859"/>
                    <a:pt x="8332" y="8714"/>
                  </a:cubicBezTo>
                  <a:close/>
                  <a:moveTo>
                    <a:pt x="8717" y="12407"/>
                  </a:moveTo>
                  <a:cubicBezTo>
                    <a:pt x="8669" y="11806"/>
                    <a:pt x="8124" y="11764"/>
                    <a:pt x="8044" y="11225"/>
                  </a:cubicBezTo>
                  <a:cubicBezTo>
                    <a:pt x="8092" y="10457"/>
                    <a:pt x="7627" y="10581"/>
                    <a:pt x="7291" y="10374"/>
                  </a:cubicBezTo>
                  <a:cubicBezTo>
                    <a:pt x="7275" y="10125"/>
                    <a:pt x="7259" y="9897"/>
                    <a:pt x="7243" y="9668"/>
                  </a:cubicBezTo>
                  <a:cubicBezTo>
                    <a:pt x="6474" y="9897"/>
                    <a:pt x="5993" y="10229"/>
                    <a:pt x="6201" y="11121"/>
                  </a:cubicBezTo>
                  <a:cubicBezTo>
                    <a:pt x="6522" y="11702"/>
                    <a:pt x="7002" y="11038"/>
                    <a:pt x="7419" y="11370"/>
                  </a:cubicBezTo>
                  <a:cubicBezTo>
                    <a:pt x="7371" y="12055"/>
                    <a:pt x="7691" y="12345"/>
                    <a:pt x="8204" y="12345"/>
                  </a:cubicBezTo>
                  <a:cubicBezTo>
                    <a:pt x="8493" y="13217"/>
                    <a:pt x="8477" y="13237"/>
                    <a:pt x="9053" y="13611"/>
                  </a:cubicBezTo>
                  <a:cubicBezTo>
                    <a:pt x="9390" y="13797"/>
                    <a:pt x="9758" y="14939"/>
                    <a:pt x="10095" y="14254"/>
                  </a:cubicBezTo>
                  <a:cubicBezTo>
                    <a:pt x="9887" y="12968"/>
                    <a:pt x="9101" y="13237"/>
                    <a:pt x="8717" y="12407"/>
                  </a:cubicBezTo>
                  <a:close/>
                  <a:moveTo>
                    <a:pt x="12803" y="14005"/>
                  </a:moveTo>
                  <a:cubicBezTo>
                    <a:pt x="12515" y="13113"/>
                    <a:pt x="11970" y="12511"/>
                    <a:pt x="11441" y="11909"/>
                  </a:cubicBezTo>
                  <a:cubicBezTo>
                    <a:pt x="10880" y="11308"/>
                    <a:pt x="10880" y="12781"/>
                    <a:pt x="11393" y="12864"/>
                  </a:cubicBezTo>
                  <a:cubicBezTo>
                    <a:pt x="12290" y="13362"/>
                    <a:pt x="12322" y="14752"/>
                    <a:pt x="13252" y="15271"/>
                  </a:cubicBezTo>
                  <a:cubicBezTo>
                    <a:pt x="13700" y="14627"/>
                    <a:pt x="12963" y="14420"/>
                    <a:pt x="12803" y="14005"/>
                  </a:cubicBezTo>
                  <a:close/>
                  <a:moveTo>
                    <a:pt x="12739" y="10312"/>
                  </a:moveTo>
                  <a:cubicBezTo>
                    <a:pt x="12627" y="9855"/>
                    <a:pt x="12162" y="9772"/>
                    <a:pt x="12114" y="9295"/>
                  </a:cubicBezTo>
                  <a:cubicBezTo>
                    <a:pt x="11986" y="8444"/>
                    <a:pt x="11169" y="8672"/>
                    <a:pt x="10960" y="7884"/>
                  </a:cubicBezTo>
                  <a:cubicBezTo>
                    <a:pt x="10624" y="7780"/>
                    <a:pt x="10351" y="8216"/>
                    <a:pt x="10047" y="7842"/>
                  </a:cubicBezTo>
                  <a:cubicBezTo>
                    <a:pt x="10191" y="7635"/>
                    <a:pt x="10319" y="7593"/>
                    <a:pt x="10528" y="7469"/>
                  </a:cubicBezTo>
                  <a:cubicBezTo>
                    <a:pt x="10095" y="5747"/>
                    <a:pt x="7916" y="8901"/>
                    <a:pt x="10592" y="8735"/>
                  </a:cubicBezTo>
                  <a:cubicBezTo>
                    <a:pt x="10656" y="9461"/>
                    <a:pt x="11249" y="9108"/>
                    <a:pt x="11649" y="9419"/>
                  </a:cubicBezTo>
                  <a:cubicBezTo>
                    <a:pt x="11617" y="10312"/>
                    <a:pt x="12386" y="10789"/>
                    <a:pt x="12819" y="11349"/>
                  </a:cubicBezTo>
                  <a:cubicBezTo>
                    <a:pt x="13428" y="11785"/>
                    <a:pt x="13284" y="13051"/>
                    <a:pt x="14213" y="12822"/>
                  </a:cubicBezTo>
                  <a:cubicBezTo>
                    <a:pt x="14133" y="12096"/>
                    <a:pt x="13556" y="11930"/>
                    <a:pt x="13556" y="11142"/>
                  </a:cubicBezTo>
                  <a:cubicBezTo>
                    <a:pt x="13236" y="10934"/>
                    <a:pt x="12851" y="10768"/>
                    <a:pt x="12739" y="10312"/>
                  </a:cubicBezTo>
                  <a:close/>
                  <a:moveTo>
                    <a:pt x="18780" y="5104"/>
                  </a:moveTo>
                  <a:cubicBezTo>
                    <a:pt x="16617" y="3921"/>
                    <a:pt x="14469" y="2551"/>
                    <a:pt x="12851" y="269"/>
                  </a:cubicBezTo>
                  <a:cubicBezTo>
                    <a:pt x="12066" y="-727"/>
                    <a:pt x="11473" y="1327"/>
                    <a:pt x="10864" y="1825"/>
                  </a:cubicBezTo>
                  <a:cubicBezTo>
                    <a:pt x="7820" y="5560"/>
                    <a:pt x="4358" y="9357"/>
                    <a:pt x="0" y="9627"/>
                  </a:cubicBezTo>
                  <a:cubicBezTo>
                    <a:pt x="369" y="10436"/>
                    <a:pt x="369" y="10415"/>
                    <a:pt x="753" y="10727"/>
                  </a:cubicBezTo>
                  <a:cubicBezTo>
                    <a:pt x="2307" y="11951"/>
                    <a:pt x="3653" y="13590"/>
                    <a:pt x="5192" y="14835"/>
                  </a:cubicBezTo>
                  <a:cubicBezTo>
                    <a:pt x="7050" y="15789"/>
                    <a:pt x="9310" y="20873"/>
                    <a:pt x="11120" y="19649"/>
                  </a:cubicBezTo>
                  <a:cubicBezTo>
                    <a:pt x="15735" y="18383"/>
                    <a:pt x="21600" y="11204"/>
                    <a:pt x="18780" y="5104"/>
                  </a:cubicBezTo>
                  <a:close/>
                  <a:moveTo>
                    <a:pt x="10415" y="19130"/>
                  </a:moveTo>
                  <a:cubicBezTo>
                    <a:pt x="9390" y="18943"/>
                    <a:pt x="8605" y="17512"/>
                    <a:pt x="7788" y="16723"/>
                  </a:cubicBezTo>
                  <a:cubicBezTo>
                    <a:pt x="5785" y="14337"/>
                    <a:pt x="3381" y="12739"/>
                    <a:pt x="1442" y="10270"/>
                  </a:cubicBezTo>
                  <a:cubicBezTo>
                    <a:pt x="5833" y="8880"/>
                    <a:pt x="9358" y="4979"/>
                    <a:pt x="12450" y="871"/>
                  </a:cubicBezTo>
                  <a:cubicBezTo>
                    <a:pt x="14181" y="2966"/>
                    <a:pt x="16264" y="4149"/>
                    <a:pt x="18251" y="5685"/>
                  </a:cubicBezTo>
                  <a:cubicBezTo>
                    <a:pt x="17642" y="6639"/>
                    <a:pt x="16761" y="7075"/>
                    <a:pt x="16232" y="7967"/>
                  </a:cubicBezTo>
                  <a:cubicBezTo>
                    <a:pt x="16665" y="9253"/>
                    <a:pt x="17931" y="9544"/>
                    <a:pt x="18507" y="10706"/>
                  </a:cubicBezTo>
                  <a:cubicBezTo>
                    <a:pt x="17402" y="15250"/>
                    <a:pt x="13828" y="18134"/>
                    <a:pt x="10415" y="19130"/>
                  </a:cubicBezTo>
                  <a:close/>
                  <a:moveTo>
                    <a:pt x="17017" y="8174"/>
                  </a:moveTo>
                  <a:cubicBezTo>
                    <a:pt x="17610" y="7490"/>
                    <a:pt x="18027" y="6722"/>
                    <a:pt x="18764" y="6452"/>
                  </a:cubicBezTo>
                  <a:cubicBezTo>
                    <a:pt x="18796" y="7593"/>
                    <a:pt x="18956" y="8672"/>
                    <a:pt x="18636" y="9772"/>
                  </a:cubicBezTo>
                  <a:cubicBezTo>
                    <a:pt x="17979" y="9419"/>
                    <a:pt x="17610" y="8672"/>
                    <a:pt x="17017" y="8174"/>
                  </a:cubicBezTo>
                  <a:close/>
                  <a:moveTo>
                    <a:pt x="16200" y="10146"/>
                  </a:moveTo>
                  <a:cubicBezTo>
                    <a:pt x="15639" y="10021"/>
                    <a:pt x="15287" y="9461"/>
                    <a:pt x="14870" y="9150"/>
                  </a:cubicBezTo>
                  <a:cubicBezTo>
                    <a:pt x="14822" y="8838"/>
                    <a:pt x="14790" y="8610"/>
                    <a:pt x="14758" y="8361"/>
                  </a:cubicBezTo>
                  <a:cubicBezTo>
                    <a:pt x="13652" y="8050"/>
                    <a:pt x="14357" y="7303"/>
                    <a:pt x="12771" y="7033"/>
                  </a:cubicBezTo>
                  <a:cubicBezTo>
                    <a:pt x="13492" y="5436"/>
                    <a:pt x="12370" y="6203"/>
                    <a:pt x="11649" y="6079"/>
                  </a:cubicBezTo>
                  <a:cubicBezTo>
                    <a:pt x="11008" y="5622"/>
                    <a:pt x="11970" y="5187"/>
                    <a:pt x="12290" y="5104"/>
                  </a:cubicBezTo>
                  <a:cubicBezTo>
                    <a:pt x="12691" y="4274"/>
                    <a:pt x="11521" y="4377"/>
                    <a:pt x="11281" y="4855"/>
                  </a:cubicBezTo>
                  <a:cubicBezTo>
                    <a:pt x="10576" y="5705"/>
                    <a:pt x="11217" y="6888"/>
                    <a:pt x="12082" y="6763"/>
                  </a:cubicBezTo>
                  <a:cubicBezTo>
                    <a:pt x="12386" y="8008"/>
                    <a:pt x="12675" y="7656"/>
                    <a:pt x="13492" y="7988"/>
                  </a:cubicBezTo>
                  <a:cubicBezTo>
                    <a:pt x="13604" y="8652"/>
                    <a:pt x="14277" y="8818"/>
                    <a:pt x="14421" y="9565"/>
                  </a:cubicBezTo>
                  <a:cubicBezTo>
                    <a:pt x="14902" y="9980"/>
                    <a:pt x="15479" y="10851"/>
                    <a:pt x="16104" y="10768"/>
                  </a:cubicBezTo>
                  <a:cubicBezTo>
                    <a:pt x="16344" y="10706"/>
                    <a:pt x="16360" y="10249"/>
                    <a:pt x="16200" y="10146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146" name="Group 146"/>
            <p:cNvGrpSpPr/>
            <p:nvPr/>
          </p:nvGrpSpPr>
          <p:grpSpPr>
            <a:xfrm>
              <a:off x="430739" y="3579806"/>
              <a:ext cx="376917" cy="455686"/>
              <a:chOff x="0" y="0"/>
              <a:chExt cx="376916" cy="455685"/>
            </a:xfrm>
          </p:grpSpPr>
          <p:sp>
            <p:nvSpPr>
              <p:cNvPr id="144" name="Shape 144"/>
              <p:cNvSpPr/>
              <p:nvPr/>
            </p:nvSpPr>
            <p:spPr>
              <a:xfrm>
                <a:off x="-1" y="-1"/>
                <a:ext cx="376917" cy="4556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5" h="21155" extrusionOk="0">
                    <a:moveTo>
                      <a:pt x="2101" y="14324"/>
                    </a:moveTo>
                    <a:cubicBezTo>
                      <a:pt x="1600" y="14603"/>
                      <a:pt x="1225" y="14806"/>
                      <a:pt x="819" y="15034"/>
                    </a:cubicBezTo>
                    <a:cubicBezTo>
                      <a:pt x="38" y="14654"/>
                      <a:pt x="-25" y="14096"/>
                      <a:pt x="6" y="13487"/>
                    </a:cubicBezTo>
                    <a:cubicBezTo>
                      <a:pt x="1257" y="13437"/>
                      <a:pt x="2194" y="13589"/>
                      <a:pt x="3413" y="14096"/>
                    </a:cubicBezTo>
                    <a:cubicBezTo>
                      <a:pt x="4007" y="13944"/>
                      <a:pt x="4664" y="13792"/>
                      <a:pt x="5289" y="13614"/>
                    </a:cubicBezTo>
                    <a:cubicBezTo>
                      <a:pt x="6852" y="8949"/>
                      <a:pt x="6352" y="10141"/>
                      <a:pt x="8477" y="7428"/>
                    </a:cubicBezTo>
                    <a:cubicBezTo>
                      <a:pt x="6696" y="5349"/>
                      <a:pt x="4976" y="2586"/>
                      <a:pt x="6446" y="0"/>
                    </a:cubicBezTo>
                    <a:cubicBezTo>
                      <a:pt x="8915" y="330"/>
                      <a:pt x="11353" y="4056"/>
                      <a:pt x="11697" y="6034"/>
                    </a:cubicBezTo>
                    <a:cubicBezTo>
                      <a:pt x="13917" y="6389"/>
                      <a:pt x="16261" y="5932"/>
                      <a:pt x="18043" y="7428"/>
                    </a:cubicBezTo>
                    <a:cubicBezTo>
                      <a:pt x="19262" y="8442"/>
                      <a:pt x="21200" y="9051"/>
                      <a:pt x="21575" y="10572"/>
                    </a:cubicBezTo>
                    <a:cubicBezTo>
                      <a:pt x="17886" y="12777"/>
                      <a:pt x="12604" y="10344"/>
                      <a:pt x="9634" y="8214"/>
                    </a:cubicBezTo>
                    <a:cubicBezTo>
                      <a:pt x="7571" y="9127"/>
                      <a:pt x="6946" y="11662"/>
                      <a:pt x="6727" y="13285"/>
                    </a:cubicBezTo>
                    <a:cubicBezTo>
                      <a:pt x="7071" y="13538"/>
                      <a:pt x="7477" y="13792"/>
                      <a:pt x="7915" y="14096"/>
                    </a:cubicBezTo>
                    <a:cubicBezTo>
                      <a:pt x="8352" y="13969"/>
                      <a:pt x="8790" y="13817"/>
                      <a:pt x="9259" y="13690"/>
                    </a:cubicBezTo>
                    <a:cubicBezTo>
                      <a:pt x="9540" y="13868"/>
                      <a:pt x="9822" y="14045"/>
                      <a:pt x="10134" y="14273"/>
                    </a:cubicBezTo>
                    <a:cubicBezTo>
                      <a:pt x="11728" y="13842"/>
                      <a:pt x="13541" y="14628"/>
                      <a:pt x="15261" y="14577"/>
                    </a:cubicBezTo>
                    <a:cubicBezTo>
                      <a:pt x="17136" y="16276"/>
                      <a:pt x="12104" y="15135"/>
                      <a:pt x="11197" y="14983"/>
                    </a:cubicBezTo>
                    <a:cubicBezTo>
                      <a:pt x="10853" y="15135"/>
                      <a:pt x="10478" y="15338"/>
                      <a:pt x="10040" y="15515"/>
                    </a:cubicBezTo>
                    <a:cubicBezTo>
                      <a:pt x="9697" y="15414"/>
                      <a:pt x="9290" y="15211"/>
                      <a:pt x="9071" y="15008"/>
                    </a:cubicBezTo>
                    <a:cubicBezTo>
                      <a:pt x="8227" y="14958"/>
                      <a:pt x="7477" y="14907"/>
                      <a:pt x="6633" y="14856"/>
                    </a:cubicBezTo>
                    <a:cubicBezTo>
                      <a:pt x="6633" y="15211"/>
                      <a:pt x="6852" y="15566"/>
                      <a:pt x="7165" y="15794"/>
                    </a:cubicBezTo>
                    <a:cubicBezTo>
                      <a:pt x="9165" y="17290"/>
                      <a:pt x="8196" y="19927"/>
                      <a:pt x="6321" y="21118"/>
                    </a:cubicBezTo>
                    <a:cubicBezTo>
                      <a:pt x="3445" y="21600"/>
                      <a:pt x="3320" y="17163"/>
                      <a:pt x="4914" y="15845"/>
                    </a:cubicBezTo>
                    <a:cubicBezTo>
                      <a:pt x="5570" y="15439"/>
                      <a:pt x="5414" y="14425"/>
                      <a:pt x="4445" y="14780"/>
                    </a:cubicBezTo>
                    <a:cubicBezTo>
                      <a:pt x="3507" y="15186"/>
                      <a:pt x="2851" y="14704"/>
                      <a:pt x="2101" y="14324"/>
                    </a:cubicBezTo>
                    <a:close/>
                    <a:moveTo>
                      <a:pt x="5508" y="19242"/>
                    </a:moveTo>
                    <a:cubicBezTo>
                      <a:pt x="5289" y="20459"/>
                      <a:pt x="6571" y="20206"/>
                      <a:pt x="5477" y="19268"/>
                    </a:cubicBezTo>
                    <a:cubicBezTo>
                      <a:pt x="5445" y="18786"/>
                      <a:pt x="5414" y="18304"/>
                      <a:pt x="5352" y="17823"/>
                    </a:cubicBezTo>
                    <a:cubicBezTo>
                      <a:pt x="5195" y="18304"/>
                      <a:pt x="4883" y="18837"/>
                      <a:pt x="5508" y="19242"/>
                    </a:cubicBezTo>
                    <a:close/>
                    <a:moveTo>
                      <a:pt x="9884" y="6845"/>
                    </a:moveTo>
                    <a:cubicBezTo>
                      <a:pt x="11510" y="5045"/>
                      <a:pt x="9259" y="2307"/>
                      <a:pt x="7290" y="1369"/>
                    </a:cubicBezTo>
                    <a:cubicBezTo>
                      <a:pt x="6446" y="2814"/>
                      <a:pt x="7696" y="6744"/>
                      <a:pt x="9884" y="6845"/>
                    </a:cubicBezTo>
                    <a:close/>
                    <a:moveTo>
                      <a:pt x="11885" y="8823"/>
                    </a:moveTo>
                    <a:lnTo>
                      <a:pt x="11916" y="8746"/>
                    </a:lnTo>
                    <a:lnTo>
                      <a:pt x="11822" y="8797"/>
                    </a:lnTo>
                    <a:cubicBezTo>
                      <a:pt x="14260" y="9786"/>
                      <a:pt x="17918" y="11662"/>
                      <a:pt x="20293" y="9938"/>
                    </a:cubicBezTo>
                    <a:cubicBezTo>
                      <a:pt x="18262" y="8214"/>
                      <a:pt x="14979" y="5983"/>
                      <a:pt x="12010" y="7454"/>
                    </a:cubicBezTo>
                    <a:cubicBezTo>
                      <a:pt x="13291" y="8670"/>
                      <a:pt x="16949" y="8138"/>
                      <a:pt x="17418" y="9761"/>
                    </a:cubicBezTo>
                    <a:cubicBezTo>
                      <a:pt x="15667" y="9482"/>
                      <a:pt x="13791" y="8569"/>
                      <a:pt x="11885" y="8823"/>
                    </a:cubicBezTo>
                    <a:close/>
                    <a:moveTo>
                      <a:pt x="6852" y="17214"/>
                    </a:moveTo>
                    <a:cubicBezTo>
                      <a:pt x="6664" y="17975"/>
                      <a:pt x="6633" y="17975"/>
                      <a:pt x="6915" y="18583"/>
                    </a:cubicBezTo>
                    <a:cubicBezTo>
                      <a:pt x="7227" y="18101"/>
                      <a:pt x="7165" y="17696"/>
                      <a:pt x="6852" y="17214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145" name="Shape 145"/>
              <p:cNvSpPr/>
              <p:nvPr/>
            </p:nvSpPr>
            <p:spPr>
              <a:xfrm>
                <a:off x="140555" y="78438"/>
                <a:ext cx="35005" cy="685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981" h="17948" extrusionOk="0">
                    <a:moveTo>
                      <a:pt x="16831" y="17948"/>
                    </a:moveTo>
                    <a:cubicBezTo>
                      <a:pt x="8977" y="12655"/>
                      <a:pt x="3647" y="6790"/>
                      <a:pt x="0" y="639"/>
                    </a:cubicBezTo>
                    <a:cubicBezTo>
                      <a:pt x="10660" y="-3652"/>
                      <a:pt x="21600" y="14944"/>
                      <a:pt x="16831" y="1794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147" name="Shape 147"/>
            <p:cNvSpPr/>
            <p:nvPr/>
          </p:nvSpPr>
          <p:spPr>
            <a:xfrm rot="20490740">
              <a:off x="7577093" y="4139748"/>
              <a:ext cx="396715" cy="402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79" extrusionOk="0">
                  <a:moveTo>
                    <a:pt x="14648" y="1232"/>
                  </a:moveTo>
                  <a:cubicBezTo>
                    <a:pt x="12241" y="-575"/>
                    <a:pt x="8794" y="-171"/>
                    <a:pt x="6150" y="1016"/>
                  </a:cubicBezTo>
                  <a:cubicBezTo>
                    <a:pt x="7428" y="8917"/>
                    <a:pt x="3476" y="11803"/>
                    <a:pt x="0" y="18490"/>
                  </a:cubicBezTo>
                  <a:cubicBezTo>
                    <a:pt x="1248" y="21025"/>
                    <a:pt x="5021" y="19245"/>
                    <a:pt x="7428" y="19596"/>
                  </a:cubicBezTo>
                  <a:cubicBezTo>
                    <a:pt x="12063" y="18652"/>
                    <a:pt x="17203" y="19973"/>
                    <a:pt x="21600" y="18490"/>
                  </a:cubicBezTo>
                  <a:cubicBezTo>
                    <a:pt x="17292" y="11910"/>
                    <a:pt x="13934" y="9429"/>
                    <a:pt x="14648" y="1232"/>
                  </a:cubicBezTo>
                  <a:close/>
                  <a:moveTo>
                    <a:pt x="12657" y="1663"/>
                  </a:moveTo>
                  <a:cubicBezTo>
                    <a:pt x="11112" y="2310"/>
                    <a:pt x="9597" y="2203"/>
                    <a:pt x="8052" y="1636"/>
                  </a:cubicBezTo>
                  <a:cubicBezTo>
                    <a:pt x="9240" y="612"/>
                    <a:pt x="11379" y="719"/>
                    <a:pt x="12657" y="1663"/>
                  </a:cubicBezTo>
                  <a:close/>
                  <a:moveTo>
                    <a:pt x="7517" y="2715"/>
                  </a:moveTo>
                  <a:cubicBezTo>
                    <a:pt x="9537" y="2958"/>
                    <a:pt x="11350" y="2985"/>
                    <a:pt x="13429" y="2742"/>
                  </a:cubicBezTo>
                  <a:cubicBezTo>
                    <a:pt x="14113" y="5088"/>
                    <a:pt x="13281" y="7731"/>
                    <a:pt x="14321" y="9888"/>
                  </a:cubicBezTo>
                  <a:cubicBezTo>
                    <a:pt x="14707" y="10400"/>
                    <a:pt x="15480" y="10994"/>
                    <a:pt x="15034" y="11668"/>
                  </a:cubicBezTo>
                  <a:cubicBezTo>
                    <a:pt x="12092" y="16009"/>
                    <a:pt x="9092" y="11614"/>
                    <a:pt x="5467" y="11964"/>
                  </a:cubicBezTo>
                  <a:cubicBezTo>
                    <a:pt x="8052" y="7137"/>
                    <a:pt x="7279" y="7677"/>
                    <a:pt x="7517" y="2715"/>
                  </a:cubicBezTo>
                  <a:close/>
                  <a:moveTo>
                    <a:pt x="16401" y="18274"/>
                  </a:moveTo>
                  <a:cubicBezTo>
                    <a:pt x="11409" y="18059"/>
                    <a:pt x="6447" y="18895"/>
                    <a:pt x="1486" y="18733"/>
                  </a:cubicBezTo>
                  <a:cubicBezTo>
                    <a:pt x="5764" y="6005"/>
                    <a:pt x="9923" y="19110"/>
                    <a:pt x="15925" y="12099"/>
                  </a:cubicBezTo>
                  <a:cubicBezTo>
                    <a:pt x="17470" y="13987"/>
                    <a:pt x="18748" y="15632"/>
                    <a:pt x="19906" y="17654"/>
                  </a:cubicBezTo>
                  <a:cubicBezTo>
                    <a:pt x="19580" y="18059"/>
                    <a:pt x="17262" y="18328"/>
                    <a:pt x="16401" y="18274"/>
                  </a:cubicBezTo>
                  <a:close/>
                  <a:moveTo>
                    <a:pt x="12895" y="17546"/>
                  </a:moveTo>
                  <a:cubicBezTo>
                    <a:pt x="13132" y="16845"/>
                    <a:pt x="12895" y="16225"/>
                    <a:pt x="12835" y="15443"/>
                  </a:cubicBezTo>
                  <a:cubicBezTo>
                    <a:pt x="9508" y="14769"/>
                    <a:pt x="9805" y="19083"/>
                    <a:pt x="12895" y="17546"/>
                  </a:cubicBezTo>
                  <a:close/>
                  <a:moveTo>
                    <a:pt x="11706" y="17142"/>
                  </a:moveTo>
                  <a:cubicBezTo>
                    <a:pt x="11082" y="17115"/>
                    <a:pt x="11350" y="16576"/>
                    <a:pt x="11795" y="16468"/>
                  </a:cubicBezTo>
                  <a:cubicBezTo>
                    <a:pt x="12360" y="16549"/>
                    <a:pt x="12152" y="17115"/>
                    <a:pt x="11706" y="17142"/>
                  </a:cubicBezTo>
                  <a:close/>
                  <a:moveTo>
                    <a:pt x="7487" y="14283"/>
                  </a:moveTo>
                  <a:cubicBezTo>
                    <a:pt x="5705" y="14203"/>
                    <a:pt x="5615" y="16441"/>
                    <a:pt x="7428" y="16360"/>
                  </a:cubicBezTo>
                  <a:cubicBezTo>
                    <a:pt x="8973" y="16468"/>
                    <a:pt x="9092" y="14256"/>
                    <a:pt x="7487" y="14283"/>
                  </a:cubicBezTo>
                  <a:close/>
                  <a:moveTo>
                    <a:pt x="7160" y="15416"/>
                  </a:moveTo>
                  <a:cubicBezTo>
                    <a:pt x="7487" y="15335"/>
                    <a:pt x="7665" y="15038"/>
                    <a:pt x="7844" y="15524"/>
                  </a:cubicBezTo>
                  <a:cubicBezTo>
                    <a:pt x="7547" y="15551"/>
                    <a:pt x="7279" y="15740"/>
                    <a:pt x="7160" y="15416"/>
                  </a:cubicBezTo>
                  <a:close/>
                  <a:moveTo>
                    <a:pt x="11023" y="11155"/>
                  </a:moveTo>
                  <a:cubicBezTo>
                    <a:pt x="12568" y="11263"/>
                    <a:pt x="13162" y="9133"/>
                    <a:pt x="11231" y="8971"/>
                  </a:cubicBezTo>
                  <a:cubicBezTo>
                    <a:pt x="9508" y="8782"/>
                    <a:pt x="9537" y="10940"/>
                    <a:pt x="11023" y="11155"/>
                  </a:cubicBezTo>
                  <a:close/>
                  <a:moveTo>
                    <a:pt x="11617" y="9996"/>
                  </a:moveTo>
                  <a:cubicBezTo>
                    <a:pt x="11350" y="10212"/>
                    <a:pt x="11112" y="10481"/>
                    <a:pt x="10874" y="10131"/>
                  </a:cubicBezTo>
                  <a:cubicBezTo>
                    <a:pt x="10815" y="9699"/>
                    <a:pt x="11260" y="9780"/>
                    <a:pt x="11617" y="9996"/>
                  </a:cubicBezTo>
                  <a:close/>
                  <a:moveTo>
                    <a:pt x="10488" y="5654"/>
                  </a:moveTo>
                  <a:cubicBezTo>
                    <a:pt x="10518" y="4926"/>
                    <a:pt x="9181" y="4603"/>
                    <a:pt x="9062" y="5492"/>
                  </a:cubicBezTo>
                  <a:cubicBezTo>
                    <a:pt x="8913" y="6544"/>
                    <a:pt x="10399" y="6625"/>
                    <a:pt x="10488" y="5654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48" name="Shape 148"/>
            <p:cNvSpPr/>
            <p:nvPr/>
          </p:nvSpPr>
          <p:spPr>
            <a:xfrm>
              <a:off x="6339872" y="960347"/>
              <a:ext cx="453105" cy="511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03" h="17839" extrusionOk="0">
                  <a:moveTo>
                    <a:pt x="16388" y="10443"/>
                  </a:moveTo>
                  <a:cubicBezTo>
                    <a:pt x="14249" y="11701"/>
                    <a:pt x="12111" y="11205"/>
                    <a:pt x="14686" y="9205"/>
                  </a:cubicBezTo>
                  <a:cubicBezTo>
                    <a:pt x="20228" y="6196"/>
                    <a:pt x="14969" y="-452"/>
                    <a:pt x="9624" y="24"/>
                  </a:cubicBezTo>
                  <a:cubicBezTo>
                    <a:pt x="4715" y="405"/>
                    <a:pt x="504" y="4615"/>
                    <a:pt x="2" y="8805"/>
                  </a:cubicBezTo>
                  <a:cubicBezTo>
                    <a:pt x="-129" y="15301"/>
                    <a:pt x="7071" y="20272"/>
                    <a:pt x="13835" y="16577"/>
                  </a:cubicBezTo>
                  <a:cubicBezTo>
                    <a:pt x="15842" y="15853"/>
                    <a:pt x="20664" y="10615"/>
                    <a:pt x="16388" y="10443"/>
                  </a:cubicBezTo>
                  <a:close/>
                  <a:moveTo>
                    <a:pt x="7049" y="17053"/>
                  </a:moveTo>
                  <a:cubicBezTo>
                    <a:pt x="1355" y="15891"/>
                    <a:pt x="-936" y="8882"/>
                    <a:pt x="2337" y="4882"/>
                  </a:cubicBezTo>
                  <a:cubicBezTo>
                    <a:pt x="4780" y="1605"/>
                    <a:pt x="10126" y="-1328"/>
                    <a:pt x="14119" y="1796"/>
                  </a:cubicBezTo>
                  <a:cubicBezTo>
                    <a:pt x="15711" y="2939"/>
                    <a:pt x="17217" y="5129"/>
                    <a:pt x="16126" y="6901"/>
                  </a:cubicBezTo>
                  <a:cubicBezTo>
                    <a:pt x="15384" y="8424"/>
                    <a:pt x="11697" y="9453"/>
                    <a:pt x="13028" y="11282"/>
                  </a:cubicBezTo>
                  <a:cubicBezTo>
                    <a:pt x="14184" y="12443"/>
                    <a:pt x="15733" y="11148"/>
                    <a:pt x="17086" y="11091"/>
                  </a:cubicBezTo>
                  <a:cubicBezTo>
                    <a:pt x="17435" y="15091"/>
                    <a:pt x="11129" y="17834"/>
                    <a:pt x="7049" y="17053"/>
                  </a:cubicBezTo>
                  <a:close/>
                  <a:moveTo>
                    <a:pt x="4562" y="9986"/>
                  </a:moveTo>
                  <a:cubicBezTo>
                    <a:pt x="5326" y="10253"/>
                    <a:pt x="6875" y="10005"/>
                    <a:pt x="6220" y="9034"/>
                  </a:cubicBezTo>
                  <a:cubicBezTo>
                    <a:pt x="5915" y="8596"/>
                    <a:pt x="5762" y="8101"/>
                    <a:pt x="5937" y="7567"/>
                  </a:cubicBezTo>
                  <a:cubicBezTo>
                    <a:pt x="6068" y="6329"/>
                    <a:pt x="4213" y="6520"/>
                    <a:pt x="3297" y="6386"/>
                  </a:cubicBezTo>
                  <a:cubicBezTo>
                    <a:pt x="1049" y="6139"/>
                    <a:pt x="700" y="9815"/>
                    <a:pt x="2642" y="10405"/>
                  </a:cubicBezTo>
                  <a:cubicBezTo>
                    <a:pt x="3319" y="10082"/>
                    <a:pt x="3777" y="9682"/>
                    <a:pt x="4562" y="9986"/>
                  </a:cubicBezTo>
                  <a:close/>
                  <a:moveTo>
                    <a:pt x="9733" y="3567"/>
                  </a:moveTo>
                  <a:cubicBezTo>
                    <a:pt x="10300" y="1072"/>
                    <a:pt x="5020" y="767"/>
                    <a:pt x="6177" y="3567"/>
                  </a:cubicBezTo>
                  <a:cubicBezTo>
                    <a:pt x="3995" y="6024"/>
                    <a:pt x="8599" y="6901"/>
                    <a:pt x="9733" y="3567"/>
                  </a:cubicBezTo>
                  <a:close/>
                  <a:moveTo>
                    <a:pt x="9057" y="2901"/>
                  </a:moveTo>
                  <a:cubicBezTo>
                    <a:pt x="8991" y="2996"/>
                    <a:pt x="8948" y="3053"/>
                    <a:pt x="8926" y="3091"/>
                  </a:cubicBezTo>
                  <a:cubicBezTo>
                    <a:pt x="8577" y="2882"/>
                    <a:pt x="8708" y="2615"/>
                    <a:pt x="9057" y="2901"/>
                  </a:cubicBezTo>
                  <a:close/>
                  <a:moveTo>
                    <a:pt x="7879" y="4329"/>
                  </a:moveTo>
                  <a:cubicBezTo>
                    <a:pt x="7988" y="3948"/>
                    <a:pt x="8228" y="3796"/>
                    <a:pt x="8773" y="3643"/>
                  </a:cubicBezTo>
                  <a:cubicBezTo>
                    <a:pt x="8533" y="4082"/>
                    <a:pt x="8424" y="4386"/>
                    <a:pt x="7879" y="4329"/>
                  </a:cubicBezTo>
                  <a:close/>
                  <a:moveTo>
                    <a:pt x="6919" y="12120"/>
                  </a:moveTo>
                  <a:cubicBezTo>
                    <a:pt x="6853" y="10748"/>
                    <a:pt x="4519" y="10920"/>
                    <a:pt x="3668" y="11605"/>
                  </a:cubicBezTo>
                  <a:cubicBezTo>
                    <a:pt x="2795" y="13548"/>
                    <a:pt x="4431" y="15605"/>
                    <a:pt x="6548" y="13834"/>
                  </a:cubicBezTo>
                  <a:cubicBezTo>
                    <a:pt x="7180" y="13377"/>
                    <a:pt x="6875" y="12729"/>
                    <a:pt x="6919" y="12120"/>
                  </a:cubicBezTo>
                  <a:close/>
                  <a:moveTo>
                    <a:pt x="14599" y="4196"/>
                  </a:moveTo>
                  <a:cubicBezTo>
                    <a:pt x="14206" y="1605"/>
                    <a:pt x="11500" y="2043"/>
                    <a:pt x="11479" y="4539"/>
                  </a:cubicBezTo>
                  <a:cubicBezTo>
                    <a:pt x="11479" y="6482"/>
                    <a:pt x="15319" y="6177"/>
                    <a:pt x="14599" y="4196"/>
                  </a:cubicBezTo>
                  <a:close/>
                  <a:moveTo>
                    <a:pt x="8904" y="14024"/>
                  </a:moveTo>
                  <a:cubicBezTo>
                    <a:pt x="6679" y="14310"/>
                    <a:pt x="7049" y="16977"/>
                    <a:pt x="9428" y="16824"/>
                  </a:cubicBezTo>
                  <a:cubicBezTo>
                    <a:pt x="11435" y="15929"/>
                    <a:pt x="11762" y="13834"/>
                    <a:pt x="8904" y="14024"/>
                  </a:cubicBezTo>
                  <a:close/>
                  <a:moveTo>
                    <a:pt x="14097" y="12215"/>
                  </a:moveTo>
                  <a:cubicBezTo>
                    <a:pt x="12744" y="12196"/>
                    <a:pt x="11260" y="13986"/>
                    <a:pt x="12526" y="14920"/>
                  </a:cubicBezTo>
                  <a:cubicBezTo>
                    <a:pt x="14380" y="16158"/>
                    <a:pt x="17348" y="12196"/>
                    <a:pt x="14097" y="12215"/>
                  </a:cubicBezTo>
                  <a:close/>
                  <a:moveTo>
                    <a:pt x="13420" y="14501"/>
                  </a:moveTo>
                  <a:cubicBezTo>
                    <a:pt x="12068" y="14539"/>
                    <a:pt x="13377" y="12767"/>
                    <a:pt x="14206" y="12843"/>
                  </a:cubicBezTo>
                  <a:cubicBezTo>
                    <a:pt x="15646" y="13034"/>
                    <a:pt x="14097" y="14291"/>
                    <a:pt x="13420" y="14501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49" name="Shape 149"/>
            <p:cNvSpPr/>
            <p:nvPr/>
          </p:nvSpPr>
          <p:spPr>
            <a:xfrm rot="1799564">
              <a:off x="7239070" y="4725266"/>
              <a:ext cx="351220" cy="440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15" extrusionOk="0">
                  <a:moveTo>
                    <a:pt x="4737" y="584"/>
                  </a:moveTo>
                  <a:cubicBezTo>
                    <a:pt x="3628" y="809"/>
                    <a:pt x="4031" y="1783"/>
                    <a:pt x="3729" y="2407"/>
                  </a:cubicBezTo>
                  <a:cubicBezTo>
                    <a:pt x="2553" y="8150"/>
                    <a:pt x="672" y="13869"/>
                    <a:pt x="0" y="19637"/>
                  </a:cubicBezTo>
                  <a:cubicBezTo>
                    <a:pt x="4233" y="21260"/>
                    <a:pt x="17636" y="18488"/>
                    <a:pt x="19954" y="15317"/>
                  </a:cubicBezTo>
                  <a:cubicBezTo>
                    <a:pt x="17031" y="11446"/>
                    <a:pt x="12967" y="8150"/>
                    <a:pt x="9440" y="4604"/>
                  </a:cubicBezTo>
                  <a:cubicBezTo>
                    <a:pt x="7726" y="3481"/>
                    <a:pt x="6920" y="1033"/>
                    <a:pt x="4737" y="584"/>
                  </a:cubicBezTo>
                  <a:close/>
                  <a:moveTo>
                    <a:pt x="18241" y="15367"/>
                  </a:moveTo>
                  <a:cubicBezTo>
                    <a:pt x="16561" y="18139"/>
                    <a:pt x="5912" y="19637"/>
                    <a:pt x="1948" y="19437"/>
                  </a:cubicBezTo>
                  <a:cubicBezTo>
                    <a:pt x="1780" y="16640"/>
                    <a:pt x="15217" y="12520"/>
                    <a:pt x="18241" y="15367"/>
                  </a:cubicBezTo>
                  <a:close/>
                  <a:moveTo>
                    <a:pt x="9742" y="14243"/>
                  </a:moveTo>
                  <a:cubicBezTo>
                    <a:pt x="9339" y="13819"/>
                    <a:pt x="9003" y="13444"/>
                    <a:pt x="8533" y="12970"/>
                  </a:cubicBezTo>
                  <a:cubicBezTo>
                    <a:pt x="7961" y="13519"/>
                    <a:pt x="8163" y="13918"/>
                    <a:pt x="8264" y="14543"/>
                  </a:cubicBezTo>
                  <a:cubicBezTo>
                    <a:pt x="6047" y="15517"/>
                    <a:pt x="3729" y="16341"/>
                    <a:pt x="1780" y="17614"/>
                  </a:cubicBezTo>
                  <a:cubicBezTo>
                    <a:pt x="974" y="17265"/>
                    <a:pt x="1713" y="16416"/>
                    <a:pt x="1680" y="15866"/>
                  </a:cubicBezTo>
                  <a:cubicBezTo>
                    <a:pt x="2956" y="11346"/>
                    <a:pt x="3460" y="6702"/>
                    <a:pt x="5073" y="2257"/>
                  </a:cubicBezTo>
                  <a:cubicBezTo>
                    <a:pt x="5879" y="2057"/>
                    <a:pt x="5946" y="2682"/>
                    <a:pt x="6248" y="3106"/>
                  </a:cubicBezTo>
                  <a:cubicBezTo>
                    <a:pt x="5912" y="3181"/>
                    <a:pt x="5543" y="3231"/>
                    <a:pt x="5140" y="3331"/>
                  </a:cubicBezTo>
                  <a:cubicBezTo>
                    <a:pt x="5274" y="3880"/>
                    <a:pt x="5308" y="4854"/>
                    <a:pt x="6349" y="4429"/>
                  </a:cubicBezTo>
                  <a:cubicBezTo>
                    <a:pt x="6416" y="4105"/>
                    <a:pt x="6517" y="3780"/>
                    <a:pt x="6584" y="3431"/>
                  </a:cubicBezTo>
                  <a:cubicBezTo>
                    <a:pt x="10011" y="6827"/>
                    <a:pt x="13941" y="9948"/>
                    <a:pt x="16796" y="13644"/>
                  </a:cubicBezTo>
                  <a:cubicBezTo>
                    <a:pt x="14378" y="13619"/>
                    <a:pt x="12160" y="13918"/>
                    <a:pt x="9742" y="14243"/>
                  </a:cubicBezTo>
                  <a:close/>
                  <a:moveTo>
                    <a:pt x="17267" y="10547"/>
                  </a:moveTo>
                  <a:cubicBezTo>
                    <a:pt x="17267" y="11247"/>
                    <a:pt x="18476" y="11896"/>
                    <a:pt x="18745" y="12645"/>
                  </a:cubicBezTo>
                  <a:cubicBezTo>
                    <a:pt x="19081" y="12995"/>
                    <a:pt x="19584" y="13344"/>
                    <a:pt x="20223" y="12995"/>
                  </a:cubicBezTo>
                  <a:cubicBezTo>
                    <a:pt x="19752" y="12096"/>
                    <a:pt x="18543" y="11696"/>
                    <a:pt x="18241" y="10697"/>
                  </a:cubicBezTo>
                  <a:cubicBezTo>
                    <a:pt x="18073" y="10398"/>
                    <a:pt x="17602" y="10423"/>
                    <a:pt x="17267" y="10547"/>
                  </a:cubicBezTo>
                  <a:close/>
                  <a:moveTo>
                    <a:pt x="8465" y="1058"/>
                  </a:moveTo>
                  <a:cubicBezTo>
                    <a:pt x="7793" y="60"/>
                    <a:pt x="7256" y="-340"/>
                    <a:pt x="6315" y="334"/>
                  </a:cubicBezTo>
                  <a:cubicBezTo>
                    <a:pt x="7021" y="734"/>
                    <a:pt x="7626" y="1832"/>
                    <a:pt x="8465" y="1058"/>
                  </a:cubicBezTo>
                  <a:close/>
                  <a:moveTo>
                    <a:pt x="14848" y="7401"/>
                  </a:moveTo>
                  <a:cubicBezTo>
                    <a:pt x="15083" y="6452"/>
                    <a:pt x="14881" y="6227"/>
                    <a:pt x="13370" y="6128"/>
                  </a:cubicBezTo>
                  <a:cubicBezTo>
                    <a:pt x="13706" y="6777"/>
                    <a:pt x="14109" y="7176"/>
                    <a:pt x="14848" y="7401"/>
                  </a:cubicBezTo>
                  <a:close/>
                  <a:moveTo>
                    <a:pt x="12967" y="5179"/>
                  </a:moveTo>
                  <a:cubicBezTo>
                    <a:pt x="13471" y="4579"/>
                    <a:pt x="12463" y="4155"/>
                    <a:pt x="11556" y="4330"/>
                  </a:cubicBezTo>
                  <a:cubicBezTo>
                    <a:pt x="11959" y="4979"/>
                    <a:pt x="12261" y="5428"/>
                    <a:pt x="12967" y="5179"/>
                  </a:cubicBezTo>
                  <a:close/>
                  <a:moveTo>
                    <a:pt x="15385" y="8250"/>
                  </a:moveTo>
                  <a:cubicBezTo>
                    <a:pt x="15049" y="8625"/>
                    <a:pt x="15621" y="8949"/>
                    <a:pt x="15923" y="9224"/>
                  </a:cubicBezTo>
                  <a:cubicBezTo>
                    <a:pt x="17367" y="9424"/>
                    <a:pt x="16427" y="8075"/>
                    <a:pt x="15385" y="8250"/>
                  </a:cubicBezTo>
                  <a:close/>
                  <a:moveTo>
                    <a:pt x="10716" y="3006"/>
                  </a:moveTo>
                  <a:cubicBezTo>
                    <a:pt x="10716" y="2482"/>
                    <a:pt x="9708" y="2207"/>
                    <a:pt x="9339" y="2582"/>
                  </a:cubicBezTo>
                  <a:cubicBezTo>
                    <a:pt x="9238" y="3056"/>
                    <a:pt x="10212" y="3431"/>
                    <a:pt x="10716" y="3006"/>
                  </a:cubicBezTo>
                  <a:close/>
                  <a:moveTo>
                    <a:pt x="20626" y="14418"/>
                  </a:moveTo>
                  <a:cubicBezTo>
                    <a:pt x="20827" y="14768"/>
                    <a:pt x="21130" y="14593"/>
                    <a:pt x="21600" y="14418"/>
                  </a:cubicBezTo>
                  <a:cubicBezTo>
                    <a:pt x="21063" y="14068"/>
                    <a:pt x="20928" y="13993"/>
                    <a:pt x="20626" y="14418"/>
                  </a:cubicBezTo>
                  <a:close/>
                  <a:moveTo>
                    <a:pt x="6315" y="6202"/>
                  </a:moveTo>
                  <a:cubicBezTo>
                    <a:pt x="5442" y="6477"/>
                    <a:pt x="6819" y="8000"/>
                    <a:pt x="7390" y="7051"/>
                  </a:cubicBezTo>
                  <a:cubicBezTo>
                    <a:pt x="7122" y="6702"/>
                    <a:pt x="7021" y="6103"/>
                    <a:pt x="6315" y="6202"/>
                  </a:cubicBezTo>
                  <a:close/>
                  <a:moveTo>
                    <a:pt x="7760" y="9598"/>
                  </a:moveTo>
                  <a:cubicBezTo>
                    <a:pt x="8331" y="9399"/>
                    <a:pt x="7995" y="8525"/>
                    <a:pt x="7390" y="8450"/>
                  </a:cubicBezTo>
                  <a:cubicBezTo>
                    <a:pt x="6685" y="8625"/>
                    <a:pt x="6954" y="9748"/>
                    <a:pt x="7760" y="9598"/>
                  </a:cubicBezTo>
                  <a:close/>
                  <a:moveTo>
                    <a:pt x="7558" y="11297"/>
                  </a:moveTo>
                  <a:cubicBezTo>
                    <a:pt x="7558" y="12021"/>
                    <a:pt x="8700" y="12021"/>
                    <a:pt x="8633" y="11396"/>
                  </a:cubicBezTo>
                  <a:cubicBezTo>
                    <a:pt x="8533" y="10847"/>
                    <a:pt x="7793" y="10897"/>
                    <a:pt x="7558" y="11297"/>
                  </a:cubicBezTo>
                  <a:close/>
                  <a:moveTo>
                    <a:pt x="9104" y="15816"/>
                  </a:moveTo>
                  <a:cubicBezTo>
                    <a:pt x="8499" y="16041"/>
                    <a:pt x="8936" y="16665"/>
                    <a:pt x="9574" y="16765"/>
                  </a:cubicBezTo>
                  <a:cubicBezTo>
                    <a:pt x="10111" y="16341"/>
                    <a:pt x="9809" y="15816"/>
                    <a:pt x="9104" y="15816"/>
                  </a:cubicBezTo>
                  <a:close/>
                  <a:moveTo>
                    <a:pt x="9943" y="17614"/>
                  </a:moveTo>
                  <a:cubicBezTo>
                    <a:pt x="9775" y="17739"/>
                    <a:pt x="9641" y="17839"/>
                    <a:pt x="9540" y="17939"/>
                  </a:cubicBezTo>
                  <a:cubicBezTo>
                    <a:pt x="9943" y="18438"/>
                    <a:pt x="10682" y="18014"/>
                    <a:pt x="9943" y="17614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50" name="Shape 150"/>
            <p:cNvSpPr/>
            <p:nvPr/>
          </p:nvSpPr>
          <p:spPr>
            <a:xfrm>
              <a:off x="7497106" y="909042"/>
              <a:ext cx="289740" cy="456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7" h="15927" extrusionOk="0">
                  <a:moveTo>
                    <a:pt x="7966" y="2887"/>
                  </a:moveTo>
                  <a:cubicBezTo>
                    <a:pt x="6595" y="6719"/>
                    <a:pt x="1408" y="9903"/>
                    <a:pt x="0" y="13754"/>
                  </a:cubicBezTo>
                  <a:cubicBezTo>
                    <a:pt x="3557" y="21418"/>
                    <a:pt x="15450" y="6529"/>
                    <a:pt x="16265" y="4241"/>
                  </a:cubicBezTo>
                  <a:cubicBezTo>
                    <a:pt x="17006" y="2258"/>
                    <a:pt x="8892" y="562"/>
                    <a:pt x="7966" y="2887"/>
                  </a:cubicBezTo>
                  <a:close/>
                  <a:moveTo>
                    <a:pt x="4076" y="15146"/>
                  </a:moveTo>
                  <a:cubicBezTo>
                    <a:pt x="-963" y="15966"/>
                    <a:pt x="2557" y="11371"/>
                    <a:pt x="3705" y="10284"/>
                  </a:cubicBezTo>
                  <a:cubicBezTo>
                    <a:pt x="6521" y="10113"/>
                    <a:pt x="8077" y="10189"/>
                    <a:pt x="9596" y="10570"/>
                  </a:cubicBezTo>
                  <a:cubicBezTo>
                    <a:pt x="8040" y="12153"/>
                    <a:pt x="6262" y="13773"/>
                    <a:pt x="4076" y="15146"/>
                  </a:cubicBezTo>
                  <a:close/>
                  <a:moveTo>
                    <a:pt x="10634" y="9560"/>
                  </a:moveTo>
                  <a:cubicBezTo>
                    <a:pt x="8744" y="9827"/>
                    <a:pt x="6780" y="9655"/>
                    <a:pt x="4706" y="9579"/>
                  </a:cubicBezTo>
                  <a:cubicBezTo>
                    <a:pt x="5854" y="7596"/>
                    <a:pt x="7781" y="5766"/>
                    <a:pt x="9300" y="3841"/>
                  </a:cubicBezTo>
                  <a:cubicBezTo>
                    <a:pt x="11041" y="4184"/>
                    <a:pt x="12671" y="4508"/>
                    <a:pt x="14301" y="4851"/>
                  </a:cubicBezTo>
                  <a:cubicBezTo>
                    <a:pt x="14264" y="5709"/>
                    <a:pt x="12634" y="7806"/>
                    <a:pt x="10634" y="9560"/>
                  </a:cubicBezTo>
                  <a:close/>
                  <a:moveTo>
                    <a:pt x="14487" y="4031"/>
                  </a:moveTo>
                  <a:cubicBezTo>
                    <a:pt x="13005" y="4222"/>
                    <a:pt x="7114" y="2811"/>
                    <a:pt x="10967" y="2430"/>
                  </a:cubicBezTo>
                  <a:cubicBezTo>
                    <a:pt x="12190" y="2506"/>
                    <a:pt x="16450" y="3173"/>
                    <a:pt x="14487" y="4031"/>
                  </a:cubicBezTo>
                  <a:close/>
                  <a:moveTo>
                    <a:pt x="17228" y="9"/>
                  </a:moveTo>
                  <a:cubicBezTo>
                    <a:pt x="13079" y="-182"/>
                    <a:pt x="15154" y="2906"/>
                    <a:pt x="18192" y="2201"/>
                  </a:cubicBezTo>
                  <a:cubicBezTo>
                    <a:pt x="20637" y="1610"/>
                    <a:pt x="19822" y="-49"/>
                    <a:pt x="17228" y="9"/>
                  </a:cubicBezTo>
                  <a:close/>
                  <a:moveTo>
                    <a:pt x="16006" y="924"/>
                  </a:moveTo>
                  <a:cubicBezTo>
                    <a:pt x="16969" y="790"/>
                    <a:pt x="17710" y="428"/>
                    <a:pt x="18525" y="790"/>
                  </a:cubicBezTo>
                  <a:cubicBezTo>
                    <a:pt x="19229" y="1686"/>
                    <a:pt x="15969" y="2277"/>
                    <a:pt x="16006" y="924"/>
                  </a:cubicBezTo>
                  <a:close/>
                  <a:moveTo>
                    <a:pt x="12301" y="5633"/>
                  </a:moveTo>
                  <a:cubicBezTo>
                    <a:pt x="12375" y="4546"/>
                    <a:pt x="9226" y="4393"/>
                    <a:pt x="9115" y="5595"/>
                  </a:cubicBezTo>
                  <a:cubicBezTo>
                    <a:pt x="9077" y="6491"/>
                    <a:pt x="12227" y="6529"/>
                    <a:pt x="12301" y="5633"/>
                  </a:cubicBezTo>
                  <a:close/>
                  <a:moveTo>
                    <a:pt x="10967" y="5423"/>
                  </a:moveTo>
                  <a:cubicBezTo>
                    <a:pt x="11263" y="5556"/>
                    <a:pt x="11041" y="5614"/>
                    <a:pt x="10856" y="5728"/>
                  </a:cubicBezTo>
                  <a:cubicBezTo>
                    <a:pt x="10485" y="5556"/>
                    <a:pt x="10708" y="5537"/>
                    <a:pt x="10967" y="5423"/>
                  </a:cubicBezTo>
                  <a:close/>
                  <a:moveTo>
                    <a:pt x="9744" y="6891"/>
                  </a:moveTo>
                  <a:cubicBezTo>
                    <a:pt x="8151" y="6910"/>
                    <a:pt x="7484" y="8283"/>
                    <a:pt x="9596" y="8302"/>
                  </a:cubicBezTo>
                  <a:cubicBezTo>
                    <a:pt x="11449" y="8321"/>
                    <a:pt x="11300" y="6967"/>
                    <a:pt x="9744" y="6891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51" name="Shape 151"/>
            <p:cNvSpPr/>
            <p:nvPr/>
          </p:nvSpPr>
          <p:spPr>
            <a:xfrm>
              <a:off x="7166200" y="114655"/>
              <a:ext cx="602899" cy="641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491" h="21274" extrusionOk="0">
                  <a:moveTo>
                    <a:pt x="16240" y="3334"/>
                  </a:moveTo>
                  <a:cubicBezTo>
                    <a:pt x="15598" y="1577"/>
                    <a:pt x="15867" y="2573"/>
                    <a:pt x="14686" y="2066"/>
                  </a:cubicBezTo>
                  <a:cubicBezTo>
                    <a:pt x="11385" y="1595"/>
                    <a:pt x="8293" y="0"/>
                    <a:pt x="4932" y="0"/>
                  </a:cubicBezTo>
                  <a:cubicBezTo>
                    <a:pt x="-894" y="20984"/>
                    <a:pt x="-4389" y="16526"/>
                    <a:pt x="11191" y="21274"/>
                  </a:cubicBezTo>
                  <a:cubicBezTo>
                    <a:pt x="12894" y="17777"/>
                    <a:pt x="13626" y="13573"/>
                    <a:pt x="14866" y="9785"/>
                  </a:cubicBezTo>
                  <a:cubicBezTo>
                    <a:pt x="15075" y="8553"/>
                    <a:pt x="17211" y="3842"/>
                    <a:pt x="16240" y="3334"/>
                  </a:cubicBezTo>
                  <a:close/>
                  <a:moveTo>
                    <a:pt x="5156" y="1178"/>
                  </a:moveTo>
                  <a:cubicBezTo>
                    <a:pt x="5425" y="-326"/>
                    <a:pt x="13775" y="2628"/>
                    <a:pt x="15090" y="3081"/>
                  </a:cubicBezTo>
                  <a:cubicBezTo>
                    <a:pt x="13775" y="8444"/>
                    <a:pt x="12177" y="13681"/>
                    <a:pt x="10310" y="18791"/>
                  </a:cubicBezTo>
                  <a:cubicBezTo>
                    <a:pt x="6919" y="18248"/>
                    <a:pt x="3991" y="16653"/>
                    <a:pt x="720" y="15783"/>
                  </a:cubicBezTo>
                  <a:cubicBezTo>
                    <a:pt x="1870" y="10764"/>
                    <a:pt x="3767" y="6107"/>
                    <a:pt x="5156" y="1178"/>
                  </a:cubicBezTo>
                  <a:close/>
                  <a:moveTo>
                    <a:pt x="14418" y="9514"/>
                  </a:moveTo>
                  <a:cubicBezTo>
                    <a:pt x="13387" y="13192"/>
                    <a:pt x="12207" y="16780"/>
                    <a:pt x="11057" y="20422"/>
                  </a:cubicBezTo>
                  <a:cubicBezTo>
                    <a:pt x="7546" y="19697"/>
                    <a:pt x="4096" y="18773"/>
                    <a:pt x="720" y="17414"/>
                  </a:cubicBezTo>
                  <a:cubicBezTo>
                    <a:pt x="570" y="17142"/>
                    <a:pt x="540" y="16889"/>
                    <a:pt x="720" y="16599"/>
                  </a:cubicBezTo>
                  <a:cubicBezTo>
                    <a:pt x="3558" y="16834"/>
                    <a:pt x="6247" y="18502"/>
                    <a:pt x="9040" y="19244"/>
                  </a:cubicBezTo>
                  <a:cubicBezTo>
                    <a:pt x="10848" y="20205"/>
                    <a:pt x="10922" y="18864"/>
                    <a:pt x="11460" y="17142"/>
                  </a:cubicBezTo>
                  <a:cubicBezTo>
                    <a:pt x="13252" y="12721"/>
                    <a:pt x="14104" y="7991"/>
                    <a:pt x="15643" y="3479"/>
                  </a:cubicBezTo>
                  <a:cubicBezTo>
                    <a:pt x="16270" y="5364"/>
                    <a:pt x="14642" y="7557"/>
                    <a:pt x="14418" y="9514"/>
                  </a:cubicBezTo>
                  <a:close/>
                  <a:moveTo>
                    <a:pt x="12550" y="8517"/>
                  </a:moveTo>
                  <a:cubicBezTo>
                    <a:pt x="12715" y="7285"/>
                    <a:pt x="14029" y="5618"/>
                    <a:pt x="13312" y="4494"/>
                  </a:cubicBezTo>
                  <a:cubicBezTo>
                    <a:pt x="11833" y="3733"/>
                    <a:pt x="10145" y="3443"/>
                    <a:pt x="8562" y="3008"/>
                  </a:cubicBezTo>
                  <a:cubicBezTo>
                    <a:pt x="7755" y="2682"/>
                    <a:pt x="6859" y="2229"/>
                    <a:pt x="5993" y="2591"/>
                  </a:cubicBezTo>
                  <a:cubicBezTo>
                    <a:pt x="5455" y="4186"/>
                    <a:pt x="5216" y="5944"/>
                    <a:pt x="4499" y="7538"/>
                  </a:cubicBezTo>
                  <a:cubicBezTo>
                    <a:pt x="6725" y="9079"/>
                    <a:pt x="9652" y="9169"/>
                    <a:pt x="12043" y="10510"/>
                  </a:cubicBezTo>
                  <a:cubicBezTo>
                    <a:pt x="12580" y="10130"/>
                    <a:pt x="12296" y="9133"/>
                    <a:pt x="12550" y="8517"/>
                  </a:cubicBezTo>
                  <a:close/>
                  <a:moveTo>
                    <a:pt x="5276" y="7339"/>
                  </a:moveTo>
                  <a:cubicBezTo>
                    <a:pt x="6321" y="2084"/>
                    <a:pt x="6052" y="3008"/>
                    <a:pt x="10056" y="4005"/>
                  </a:cubicBezTo>
                  <a:cubicBezTo>
                    <a:pt x="14567" y="5237"/>
                    <a:pt x="12610" y="5092"/>
                    <a:pt x="11863" y="9532"/>
                  </a:cubicBezTo>
                  <a:cubicBezTo>
                    <a:pt x="9608" y="9133"/>
                    <a:pt x="7352" y="8227"/>
                    <a:pt x="5276" y="7339"/>
                  </a:cubicBezTo>
                  <a:close/>
                  <a:moveTo>
                    <a:pt x="7008" y="4385"/>
                  </a:moveTo>
                  <a:cubicBezTo>
                    <a:pt x="5634" y="5002"/>
                    <a:pt x="10056" y="5636"/>
                    <a:pt x="10414" y="5926"/>
                  </a:cubicBezTo>
                  <a:cubicBezTo>
                    <a:pt x="10743" y="4893"/>
                    <a:pt x="7651" y="4802"/>
                    <a:pt x="7008" y="4385"/>
                  </a:cubicBezTo>
                  <a:close/>
                  <a:moveTo>
                    <a:pt x="6605" y="6451"/>
                  </a:moveTo>
                  <a:cubicBezTo>
                    <a:pt x="7188" y="6506"/>
                    <a:pt x="7666" y="7067"/>
                    <a:pt x="8189" y="6469"/>
                  </a:cubicBezTo>
                  <a:cubicBezTo>
                    <a:pt x="7696" y="6324"/>
                    <a:pt x="6112" y="5436"/>
                    <a:pt x="6605" y="6451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52" name="Shape 152"/>
            <p:cNvSpPr/>
            <p:nvPr/>
          </p:nvSpPr>
          <p:spPr>
            <a:xfrm>
              <a:off x="5065890" y="440375"/>
              <a:ext cx="738781" cy="460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1" h="18856" extrusionOk="0">
                  <a:moveTo>
                    <a:pt x="13909" y="11555"/>
                  </a:moveTo>
                  <a:cubicBezTo>
                    <a:pt x="10590" y="8268"/>
                    <a:pt x="9809" y="10526"/>
                    <a:pt x="7390" y="9453"/>
                  </a:cubicBezTo>
                  <a:cubicBezTo>
                    <a:pt x="6023" y="8156"/>
                    <a:pt x="4957" y="6323"/>
                    <a:pt x="3199" y="6189"/>
                  </a:cubicBezTo>
                  <a:cubicBezTo>
                    <a:pt x="3981" y="4847"/>
                    <a:pt x="7450" y="1828"/>
                    <a:pt x="8352" y="3684"/>
                  </a:cubicBezTo>
                  <a:cubicBezTo>
                    <a:pt x="8922" y="4623"/>
                    <a:pt x="9508" y="1336"/>
                    <a:pt x="9343" y="889"/>
                  </a:cubicBezTo>
                  <a:cubicBezTo>
                    <a:pt x="7991" y="-1794"/>
                    <a:pt x="5317" y="2365"/>
                    <a:pt x="3815" y="3237"/>
                  </a:cubicBezTo>
                  <a:cubicBezTo>
                    <a:pt x="2764" y="4377"/>
                    <a:pt x="1247" y="5004"/>
                    <a:pt x="541" y="6681"/>
                  </a:cubicBezTo>
                  <a:cubicBezTo>
                    <a:pt x="255" y="8917"/>
                    <a:pt x="-751" y="12293"/>
                    <a:pt x="1036" y="13635"/>
                  </a:cubicBezTo>
                  <a:cubicBezTo>
                    <a:pt x="2268" y="14350"/>
                    <a:pt x="4251" y="15669"/>
                    <a:pt x="5347" y="14171"/>
                  </a:cubicBezTo>
                  <a:cubicBezTo>
                    <a:pt x="5963" y="13031"/>
                    <a:pt x="6549" y="11041"/>
                    <a:pt x="7706" y="12114"/>
                  </a:cubicBezTo>
                  <a:cubicBezTo>
                    <a:pt x="8141" y="13791"/>
                    <a:pt x="7045" y="15871"/>
                    <a:pt x="8427" y="17100"/>
                  </a:cubicBezTo>
                  <a:cubicBezTo>
                    <a:pt x="9673" y="18084"/>
                    <a:pt x="11867" y="19806"/>
                    <a:pt x="13068" y="18196"/>
                  </a:cubicBezTo>
                  <a:cubicBezTo>
                    <a:pt x="14060" y="16273"/>
                    <a:pt x="13909" y="13299"/>
                    <a:pt x="15592" y="12204"/>
                  </a:cubicBezTo>
                  <a:cubicBezTo>
                    <a:pt x="16838" y="11622"/>
                    <a:pt x="18205" y="9408"/>
                    <a:pt x="19527" y="10504"/>
                  </a:cubicBezTo>
                  <a:cubicBezTo>
                    <a:pt x="19798" y="10817"/>
                    <a:pt x="20128" y="10616"/>
                    <a:pt x="20278" y="10146"/>
                  </a:cubicBezTo>
                  <a:cubicBezTo>
                    <a:pt x="20849" y="3640"/>
                    <a:pt x="15532" y="11086"/>
                    <a:pt x="13909" y="11555"/>
                  </a:cubicBezTo>
                  <a:close/>
                  <a:moveTo>
                    <a:pt x="8682" y="867"/>
                  </a:moveTo>
                  <a:cubicBezTo>
                    <a:pt x="8847" y="1985"/>
                    <a:pt x="8847" y="1985"/>
                    <a:pt x="8607" y="2678"/>
                  </a:cubicBezTo>
                  <a:cubicBezTo>
                    <a:pt x="6804" y="1247"/>
                    <a:pt x="5077" y="3953"/>
                    <a:pt x="3350" y="4579"/>
                  </a:cubicBezTo>
                  <a:cubicBezTo>
                    <a:pt x="5077" y="3215"/>
                    <a:pt x="6759" y="554"/>
                    <a:pt x="8682" y="867"/>
                  </a:cubicBezTo>
                  <a:close/>
                  <a:moveTo>
                    <a:pt x="2719" y="5026"/>
                  </a:moveTo>
                  <a:cubicBezTo>
                    <a:pt x="2914" y="4914"/>
                    <a:pt x="3094" y="4780"/>
                    <a:pt x="3290" y="4646"/>
                  </a:cubicBezTo>
                  <a:cubicBezTo>
                    <a:pt x="3169" y="4981"/>
                    <a:pt x="2959" y="5026"/>
                    <a:pt x="2719" y="5026"/>
                  </a:cubicBezTo>
                  <a:cubicBezTo>
                    <a:pt x="2629" y="5719"/>
                    <a:pt x="2358" y="6099"/>
                    <a:pt x="1803" y="6278"/>
                  </a:cubicBezTo>
                  <a:cubicBezTo>
                    <a:pt x="1998" y="5518"/>
                    <a:pt x="2494" y="5495"/>
                    <a:pt x="2719" y="5026"/>
                  </a:cubicBezTo>
                  <a:close/>
                  <a:moveTo>
                    <a:pt x="11972" y="18040"/>
                  </a:moveTo>
                  <a:cubicBezTo>
                    <a:pt x="10620" y="17771"/>
                    <a:pt x="8051" y="17279"/>
                    <a:pt x="8246" y="14596"/>
                  </a:cubicBezTo>
                  <a:cubicBezTo>
                    <a:pt x="8337" y="13679"/>
                    <a:pt x="8592" y="12472"/>
                    <a:pt x="8156" y="11689"/>
                  </a:cubicBezTo>
                  <a:cubicBezTo>
                    <a:pt x="7465" y="10840"/>
                    <a:pt x="6294" y="10616"/>
                    <a:pt x="5798" y="11935"/>
                  </a:cubicBezTo>
                  <a:cubicBezTo>
                    <a:pt x="4927" y="14797"/>
                    <a:pt x="2764" y="14194"/>
                    <a:pt x="1202" y="12919"/>
                  </a:cubicBezTo>
                  <a:cubicBezTo>
                    <a:pt x="120" y="11801"/>
                    <a:pt x="631" y="9476"/>
                    <a:pt x="931" y="7910"/>
                  </a:cubicBezTo>
                  <a:cubicBezTo>
                    <a:pt x="2103" y="6166"/>
                    <a:pt x="4596" y="7105"/>
                    <a:pt x="5798" y="8626"/>
                  </a:cubicBezTo>
                  <a:cubicBezTo>
                    <a:pt x="8427" y="12695"/>
                    <a:pt x="10785" y="8358"/>
                    <a:pt x="14045" y="12651"/>
                  </a:cubicBezTo>
                  <a:cubicBezTo>
                    <a:pt x="13504" y="14462"/>
                    <a:pt x="13444" y="17592"/>
                    <a:pt x="11972" y="18040"/>
                  </a:cubicBezTo>
                  <a:close/>
                  <a:moveTo>
                    <a:pt x="16087" y="10661"/>
                  </a:moveTo>
                  <a:cubicBezTo>
                    <a:pt x="16087" y="10638"/>
                    <a:pt x="16087" y="10638"/>
                    <a:pt x="16072" y="10616"/>
                  </a:cubicBezTo>
                  <a:cubicBezTo>
                    <a:pt x="16072" y="10616"/>
                    <a:pt x="16087" y="10616"/>
                    <a:pt x="16087" y="10594"/>
                  </a:cubicBezTo>
                  <a:cubicBezTo>
                    <a:pt x="16087" y="10638"/>
                    <a:pt x="16087" y="10661"/>
                    <a:pt x="16087" y="10661"/>
                  </a:cubicBezTo>
                  <a:close/>
                  <a:moveTo>
                    <a:pt x="16102" y="10594"/>
                  </a:moveTo>
                  <a:cubicBezTo>
                    <a:pt x="16268" y="10437"/>
                    <a:pt x="16433" y="10281"/>
                    <a:pt x="16613" y="10191"/>
                  </a:cubicBezTo>
                  <a:cubicBezTo>
                    <a:pt x="16508" y="10683"/>
                    <a:pt x="16463" y="10728"/>
                    <a:pt x="16102" y="10594"/>
                  </a:cubicBezTo>
                  <a:close/>
                  <a:moveTo>
                    <a:pt x="16673" y="10146"/>
                  </a:moveTo>
                  <a:cubicBezTo>
                    <a:pt x="16793" y="10102"/>
                    <a:pt x="16914" y="10057"/>
                    <a:pt x="17034" y="10057"/>
                  </a:cubicBezTo>
                  <a:cubicBezTo>
                    <a:pt x="16929" y="10281"/>
                    <a:pt x="16793" y="10191"/>
                    <a:pt x="16673" y="10146"/>
                  </a:cubicBezTo>
                  <a:close/>
                  <a:moveTo>
                    <a:pt x="19798" y="9587"/>
                  </a:moveTo>
                  <a:cubicBezTo>
                    <a:pt x="18866" y="9140"/>
                    <a:pt x="18010" y="9565"/>
                    <a:pt x="17094" y="10035"/>
                  </a:cubicBezTo>
                  <a:cubicBezTo>
                    <a:pt x="17620" y="9252"/>
                    <a:pt x="19016" y="8089"/>
                    <a:pt x="19752" y="8536"/>
                  </a:cubicBezTo>
                  <a:cubicBezTo>
                    <a:pt x="19918" y="8872"/>
                    <a:pt x="19783" y="9230"/>
                    <a:pt x="19798" y="9587"/>
                  </a:cubicBezTo>
                  <a:close/>
                  <a:moveTo>
                    <a:pt x="9749" y="10951"/>
                  </a:moveTo>
                  <a:cubicBezTo>
                    <a:pt x="7345" y="13948"/>
                    <a:pt x="9613" y="18599"/>
                    <a:pt x="12287" y="16743"/>
                  </a:cubicBezTo>
                  <a:cubicBezTo>
                    <a:pt x="14886" y="14417"/>
                    <a:pt x="11942" y="10325"/>
                    <a:pt x="9749" y="10951"/>
                  </a:cubicBezTo>
                  <a:close/>
                  <a:moveTo>
                    <a:pt x="11341" y="12204"/>
                  </a:moveTo>
                  <a:cubicBezTo>
                    <a:pt x="11251" y="12584"/>
                    <a:pt x="11281" y="12941"/>
                    <a:pt x="11536" y="13254"/>
                  </a:cubicBezTo>
                  <a:cubicBezTo>
                    <a:pt x="11821" y="13612"/>
                    <a:pt x="11897" y="14126"/>
                    <a:pt x="11912" y="14663"/>
                  </a:cubicBezTo>
                  <a:cubicBezTo>
                    <a:pt x="12497" y="15915"/>
                    <a:pt x="12107" y="13143"/>
                    <a:pt x="12032" y="12763"/>
                  </a:cubicBezTo>
                  <a:cubicBezTo>
                    <a:pt x="13504" y="13277"/>
                    <a:pt x="12738" y="16295"/>
                    <a:pt x="11371" y="16385"/>
                  </a:cubicBezTo>
                  <a:cubicBezTo>
                    <a:pt x="9433" y="16832"/>
                    <a:pt x="8487" y="13411"/>
                    <a:pt x="10109" y="11756"/>
                  </a:cubicBezTo>
                  <a:cubicBezTo>
                    <a:pt x="10500" y="11846"/>
                    <a:pt x="10950" y="11622"/>
                    <a:pt x="11341" y="12204"/>
                  </a:cubicBezTo>
                  <a:close/>
                  <a:moveTo>
                    <a:pt x="1082" y="9677"/>
                  </a:moveTo>
                  <a:cubicBezTo>
                    <a:pt x="361" y="13590"/>
                    <a:pt x="5753" y="15245"/>
                    <a:pt x="5573" y="10683"/>
                  </a:cubicBezTo>
                  <a:cubicBezTo>
                    <a:pt x="5693" y="7351"/>
                    <a:pt x="1427" y="6256"/>
                    <a:pt x="1082" y="9677"/>
                  </a:cubicBezTo>
                  <a:close/>
                  <a:moveTo>
                    <a:pt x="2298" y="12047"/>
                  </a:moveTo>
                  <a:cubicBezTo>
                    <a:pt x="1187" y="11488"/>
                    <a:pt x="1322" y="8984"/>
                    <a:pt x="2358" y="8536"/>
                  </a:cubicBezTo>
                  <a:cubicBezTo>
                    <a:pt x="2869" y="8536"/>
                    <a:pt x="3395" y="8201"/>
                    <a:pt x="3936" y="8536"/>
                  </a:cubicBezTo>
                  <a:cubicBezTo>
                    <a:pt x="3966" y="9610"/>
                    <a:pt x="4431" y="9923"/>
                    <a:pt x="4416" y="11063"/>
                  </a:cubicBezTo>
                  <a:cubicBezTo>
                    <a:pt x="5107" y="11533"/>
                    <a:pt x="4687" y="9498"/>
                    <a:pt x="4431" y="9095"/>
                  </a:cubicBezTo>
                  <a:cubicBezTo>
                    <a:pt x="6068" y="9476"/>
                    <a:pt x="4942" y="14663"/>
                    <a:pt x="2298" y="12047"/>
                  </a:cubicBezTo>
                  <a:close/>
                  <a:moveTo>
                    <a:pt x="11266" y="14596"/>
                  </a:moveTo>
                  <a:cubicBezTo>
                    <a:pt x="11701" y="14372"/>
                    <a:pt x="11326" y="13299"/>
                    <a:pt x="10875" y="13322"/>
                  </a:cubicBezTo>
                  <a:cubicBezTo>
                    <a:pt x="11010" y="13925"/>
                    <a:pt x="10920" y="14417"/>
                    <a:pt x="11266" y="14596"/>
                  </a:cubicBezTo>
                  <a:close/>
                  <a:moveTo>
                    <a:pt x="3440" y="10079"/>
                  </a:moveTo>
                  <a:cubicBezTo>
                    <a:pt x="3650" y="10750"/>
                    <a:pt x="3515" y="11734"/>
                    <a:pt x="4071" y="12002"/>
                  </a:cubicBezTo>
                  <a:cubicBezTo>
                    <a:pt x="4161" y="11331"/>
                    <a:pt x="3981" y="9364"/>
                    <a:pt x="3440" y="10079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53" name="Shape 153"/>
            <p:cNvSpPr/>
            <p:nvPr/>
          </p:nvSpPr>
          <p:spPr>
            <a:xfrm rot="20354952">
              <a:off x="7968539" y="2266269"/>
              <a:ext cx="363920" cy="5371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6" h="19819" extrusionOk="0">
                  <a:moveTo>
                    <a:pt x="20522" y="8246"/>
                  </a:moveTo>
                  <a:cubicBezTo>
                    <a:pt x="19887" y="5825"/>
                    <a:pt x="21093" y="2599"/>
                    <a:pt x="18872" y="582"/>
                  </a:cubicBezTo>
                  <a:cubicBezTo>
                    <a:pt x="14717" y="-709"/>
                    <a:pt x="9579" y="501"/>
                    <a:pt x="5170" y="844"/>
                  </a:cubicBezTo>
                  <a:cubicBezTo>
                    <a:pt x="3838" y="1146"/>
                    <a:pt x="1903" y="1025"/>
                    <a:pt x="888" y="1651"/>
                  </a:cubicBezTo>
                  <a:cubicBezTo>
                    <a:pt x="857" y="1994"/>
                    <a:pt x="286" y="1994"/>
                    <a:pt x="0" y="2316"/>
                  </a:cubicBezTo>
                  <a:cubicBezTo>
                    <a:pt x="983" y="7298"/>
                    <a:pt x="381" y="12360"/>
                    <a:pt x="698" y="17382"/>
                  </a:cubicBezTo>
                  <a:cubicBezTo>
                    <a:pt x="-317" y="20891"/>
                    <a:pt x="8120" y="19560"/>
                    <a:pt x="11355" y="19620"/>
                  </a:cubicBezTo>
                  <a:cubicBezTo>
                    <a:pt x="13512" y="18814"/>
                    <a:pt x="21283" y="19963"/>
                    <a:pt x="21093" y="18128"/>
                  </a:cubicBezTo>
                  <a:cubicBezTo>
                    <a:pt x="21220" y="14841"/>
                    <a:pt x="20807" y="11533"/>
                    <a:pt x="20522" y="8246"/>
                  </a:cubicBezTo>
                  <a:close/>
                  <a:moveTo>
                    <a:pt x="17635" y="18390"/>
                  </a:moveTo>
                  <a:cubicBezTo>
                    <a:pt x="14432" y="18330"/>
                    <a:pt x="3045" y="20246"/>
                    <a:pt x="1935" y="18289"/>
                  </a:cubicBezTo>
                  <a:cubicBezTo>
                    <a:pt x="7168" y="18390"/>
                    <a:pt x="12402" y="18188"/>
                    <a:pt x="17635" y="18249"/>
                  </a:cubicBezTo>
                  <a:cubicBezTo>
                    <a:pt x="17635" y="18289"/>
                    <a:pt x="17635" y="18330"/>
                    <a:pt x="17635" y="18390"/>
                  </a:cubicBezTo>
                  <a:close/>
                  <a:moveTo>
                    <a:pt x="18048" y="17402"/>
                  </a:moveTo>
                  <a:cubicBezTo>
                    <a:pt x="12592" y="17644"/>
                    <a:pt x="7200" y="17846"/>
                    <a:pt x="1776" y="17503"/>
                  </a:cubicBezTo>
                  <a:cubicBezTo>
                    <a:pt x="1967" y="12481"/>
                    <a:pt x="1650" y="7520"/>
                    <a:pt x="1364" y="2518"/>
                  </a:cubicBezTo>
                  <a:cubicBezTo>
                    <a:pt x="5614" y="884"/>
                    <a:pt x="11577" y="824"/>
                    <a:pt x="16462" y="824"/>
                  </a:cubicBezTo>
                  <a:cubicBezTo>
                    <a:pt x="18460" y="6269"/>
                    <a:pt x="18270" y="11856"/>
                    <a:pt x="18048" y="17402"/>
                  </a:cubicBezTo>
                  <a:close/>
                  <a:moveTo>
                    <a:pt x="18841" y="4494"/>
                  </a:moveTo>
                  <a:cubicBezTo>
                    <a:pt x="17984" y="3506"/>
                    <a:pt x="18206" y="2417"/>
                    <a:pt x="17826" y="1328"/>
                  </a:cubicBezTo>
                  <a:cubicBezTo>
                    <a:pt x="19031" y="420"/>
                    <a:pt x="19031" y="3869"/>
                    <a:pt x="18841" y="4494"/>
                  </a:cubicBezTo>
                  <a:close/>
                  <a:moveTo>
                    <a:pt x="19856" y="17301"/>
                  </a:moveTo>
                  <a:cubicBezTo>
                    <a:pt x="18619" y="15809"/>
                    <a:pt x="19697" y="13691"/>
                    <a:pt x="19348" y="11957"/>
                  </a:cubicBezTo>
                  <a:cubicBezTo>
                    <a:pt x="20078" y="11775"/>
                    <a:pt x="20109" y="16857"/>
                    <a:pt x="19856" y="17301"/>
                  </a:cubicBezTo>
                  <a:close/>
                  <a:moveTo>
                    <a:pt x="15130" y="5805"/>
                  </a:moveTo>
                  <a:cubicBezTo>
                    <a:pt x="15669" y="5825"/>
                    <a:pt x="16557" y="5523"/>
                    <a:pt x="16018" y="5160"/>
                  </a:cubicBezTo>
                  <a:cubicBezTo>
                    <a:pt x="14844" y="4394"/>
                    <a:pt x="15479" y="3304"/>
                    <a:pt x="15003" y="2377"/>
                  </a:cubicBezTo>
                  <a:cubicBezTo>
                    <a:pt x="15352" y="1126"/>
                    <a:pt x="4504" y="2437"/>
                    <a:pt x="2982" y="2599"/>
                  </a:cubicBezTo>
                  <a:cubicBezTo>
                    <a:pt x="2411" y="3809"/>
                    <a:pt x="3870" y="4857"/>
                    <a:pt x="3140" y="6188"/>
                  </a:cubicBezTo>
                  <a:cubicBezTo>
                    <a:pt x="7422" y="6572"/>
                    <a:pt x="10562" y="5624"/>
                    <a:pt x="15130" y="5805"/>
                  </a:cubicBezTo>
                  <a:close/>
                  <a:moveTo>
                    <a:pt x="14115" y="2639"/>
                  </a:moveTo>
                  <a:cubicBezTo>
                    <a:pt x="14590" y="3345"/>
                    <a:pt x="14368" y="4051"/>
                    <a:pt x="14527" y="4736"/>
                  </a:cubicBezTo>
                  <a:cubicBezTo>
                    <a:pt x="11387" y="5483"/>
                    <a:pt x="7739" y="5483"/>
                    <a:pt x="4377" y="5543"/>
                  </a:cubicBezTo>
                  <a:cubicBezTo>
                    <a:pt x="3775" y="4817"/>
                    <a:pt x="4187" y="4071"/>
                    <a:pt x="3616" y="3304"/>
                  </a:cubicBezTo>
                  <a:cubicBezTo>
                    <a:pt x="7042" y="2740"/>
                    <a:pt x="10626" y="2599"/>
                    <a:pt x="14115" y="2639"/>
                  </a:cubicBezTo>
                  <a:close/>
                  <a:moveTo>
                    <a:pt x="13734" y="12178"/>
                  </a:moveTo>
                  <a:cubicBezTo>
                    <a:pt x="12878" y="13066"/>
                    <a:pt x="14051" y="14034"/>
                    <a:pt x="13417" y="15163"/>
                  </a:cubicBezTo>
                  <a:cubicBezTo>
                    <a:pt x="12212" y="14357"/>
                    <a:pt x="10784" y="15224"/>
                    <a:pt x="9484" y="14659"/>
                  </a:cubicBezTo>
                  <a:cubicBezTo>
                    <a:pt x="8754" y="14437"/>
                    <a:pt x="8152" y="14558"/>
                    <a:pt x="7644" y="14962"/>
                  </a:cubicBezTo>
                  <a:cubicBezTo>
                    <a:pt x="7961" y="16172"/>
                    <a:pt x="7835" y="16696"/>
                    <a:pt x="10213" y="16454"/>
                  </a:cubicBezTo>
                  <a:cubicBezTo>
                    <a:pt x="10404" y="16192"/>
                    <a:pt x="10626" y="15909"/>
                    <a:pt x="10911" y="15587"/>
                  </a:cubicBezTo>
                  <a:cubicBezTo>
                    <a:pt x="11165" y="15930"/>
                    <a:pt x="11355" y="16212"/>
                    <a:pt x="11609" y="16555"/>
                  </a:cubicBezTo>
                  <a:cubicBezTo>
                    <a:pt x="12180" y="16434"/>
                    <a:pt x="12656" y="16313"/>
                    <a:pt x="13163" y="16212"/>
                  </a:cubicBezTo>
                  <a:cubicBezTo>
                    <a:pt x="14495" y="16716"/>
                    <a:pt x="14495" y="16716"/>
                    <a:pt x="16398" y="16192"/>
                  </a:cubicBezTo>
                  <a:cubicBezTo>
                    <a:pt x="16367" y="14881"/>
                    <a:pt x="17350" y="11109"/>
                    <a:pt x="13734" y="12178"/>
                  </a:cubicBezTo>
                  <a:close/>
                  <a:moveTo>
                    <a:pt x="9642" y="15909"/>
                  </a:moveTo>
                  <a:cubicBezTo>
                    <a:pt x="8881" y="15909"/>
                    <a:pt x="8691" y="15829"/>
                    <a:pt x="8659" y="15546"/>
                  </a:cubicBezTo>
                  <a:cubicBezTo>
                    <a:pt x="8818" y="14921"/>
                    <a:pt x="10182" y="15103"/>
                    <a:pt x="9642" y="15909"/>
                  </a:cubicBezTo>
                  <a:close/>
                  <a:moveTo>
                    <a:pt x="15447" y="15788"/>
                  </a:moveTo>
                  <a:cubicBezTo>
                    <a:pt x="15098" y="15829"/>
                    <a:pt x="14812" y="15849"/>
                    <a:pt x="14527" y="15869"/>
                  </a:cubicBezTo>
                  <a:cubicBezTo>
                    <a:pt x="13385" y="12057"/>
                    <a:pt x="16145" y="11352"/>
                    <a:pt x="15447" y="15788"/>
                  </a:cubicBezTo>
                  <a:close/>
                  <a:moveTo>
                    <a:pt x="14812" y="6673"/>
                  </a:moveTo>
                  <a:cubicBezTo>
                    <a:pt x="11672" y="6612"/>
                    <a:pt x="13385" y="9577"/>
                    <a:pt x="15954" y="8750"/>
                  </a:cubicBezTo>
                  <a:cubicBezTo>
                    <a:pt x="16811" y="8387"/>
                    <a:pt x="16620" y="6471"/>
                    <a:pt x="14812" y="6673"/>
                  </a:cubicBezTo>
                  <a:close/>
                  <a:moveTo>
                    <a:pt x="14876" y="8246"/>
                  </a:moveTo>
                  <a:cubicBezTo>
                    <a:pt x="14083" y="8286"/>
                    <a:pt x="13639" y="7318"/>
                    <a:pt x="14717" y="7278"/>
                  </a:cubicBezTo>
                  <a:cubicBezTo>
                    <a:pt x="15732" y="7157"/>
                    <a:pt x="15669" y="8246"/>
                    <a:pt x="14876" y="8246"/>
                  </a:cubicBezTo>
                  <a:close/>
                  <a:moveTo>
                    <a:pt x="12212" y="11412"/>
                  </a:moveTo>
                  <a:cubicBezTo>
                    <a:pt x="12212" y="10867"/>
                    <a:pt x="12243" y="10404"/>
                    <a:pt x="12212" y="9940"/>
                  </a:cubicBezTo>
                  <a:cubicBezTo>
                    <a:pt x="12148" y="9153"/>
                    <a:pt x="9896" y="9113"/>
                    <a:pt x="10087" y="10020"/>
                  </a:cubicBezTo>
                  <a:cubicBezTo>
                    <a:pt x="10182" y="10928"/>
                    <a:pt x="10372" y="11836"/>
                    <a:pt x="12212" y="11412"/>
                  </a:cubicBezTo>
                  <a:close/>
                  <a:moveTo>
                    <a:pt x="4472" y="9718"/>
                  </a:moveTo>
                  <a:cubicBezTo>
                    <a:pt x="4155" y="10363"/>
                    <a:pt x="4790" y="10948"/>
                    <a:pt x="4758" y="11614"/>
                  </a:cubicBezTo>
                  <a:cubicBezTo>
                    <a:pt x="8215" y="12259"/>
                    <a:pt x="7105" y="8770"/>
                    <a:pt x="4472" y="9718"/>
                  </a:cubicBezTo>
                  <a:close/>
                  <a:moveTo>
                    <a:pt x="5551" y="10222"/>
                  </a:moveTo>
                  <a:cubicBezTo>
                    <a:pt x="6153" y="10303"/>
                    <a:pt x="5868" y="10646"/>
                    <a:pt x="5931" y="10968"/>
                  </a:cubicBezTo>
                  <a:cubicBezTo>
                    <a:pt x="5265" y="10847"/>
                    <a:pt x="5043" y="10383"/>
                    <a:pt x="5551" y="10222"/>
                  </a:cubicBezTo>
                  <a:close/>
                  <a:moveTo>
                    <a:pt x="6820" y="14195"/>
                  </a:moveTo>
                  <a:cubicBezTo>
                    <a:pt x="7168" y="11916"/>
                    <a:pt x="3045" y="11594"/>
                    <a:pt x="4346" y="14215"/>
                  </a:cubicBezTo>
                  <a:cubicBezTo>
                    <a:pt x="5709" y="14639"/>
                    <a:pt x="5709" y="14639"/>
                    <a:pt x="6820" y="14195"/>
                  </a:cubicBezTo>
                  <a:close/>
                  <a:moveTo>
                    <a:pt x="5012" y="13368"/>
                  </a:moveTo>
                  <a:cubicBezTo>
                    <a:pt x="5234" y="12541"/>
                    <a:pt x="6756" y="13348"/>
                    <a:pt x="6027" y="13852"/>
                  </a:cubicBezTo>
                  <a:cubicBezTo>
                    <a:pt x="5456" y="14195"/>
                    <a:pt x="4948" y="13752"/>
                    <a:pt x="5012" y="13368"/>
                  </a:cubicBezTo>
                  <a:close/>
                  <a:moveTo>
                    <a:pt x="9769" y="14074"/>
                  </a:moveTo>
                  <a:cubicBezTo>
                    <a:pt x="10150" y="13973"/>
                    <a:pt x="10245" y="13731"/>
                    <a:pt x="10055" y="13288"/>
                  </a:cubicBezTo>
                  <a:cubicBezTo>
                    <a:pt x="9833" y="12320"/>
                    <a:pt x="8818" y="12320"/>
                    <a:pt x="7486" y="12461"/>
                  </a:cubicBezTo>
                  <a:cubicBezTo>
                    <a:pt x="7010" y="13409"/>
                    <a:pt x="8025" y="14659"/>
                    <a:pt x="9769" y="14074"/>
                  </a:cubicBezTo>
                  <a:close/>
                  <a:moveTo>
                    <a:pt x="8374" y="13288"/>
                  </a:moveTo>
                  <a:cubicBezTo>
                    <a:pt x="8596" y="12904"/>
                    <a:pt x="9389" y="12985"/>
                    <a:pt x="9389" y="13469"/>
                  </a:cubicBezTo>
                  <a:cubicBezTo>
                    <a:pt x="9103" y="13731"/>
                    <a:pt x="8279" y="13651"/>
                    <a:pt x="8374" y="13288"/>
                  </a:cubicBezTo>
                  <a:close/>
                  <a:moveTo>
                    <a:pt x="7676" y="9476"/>
                  </a:moveTo>
                  <a:cubicBezTo>
                    <a:pt x="7803" y="10283"/>
                    <a:pt x="7486" y="11170"/>
                    <a:pt x="8976" y="11694"/>
                  </a:cubicBezTo>
                  <a:cubicBezTo>
                    <a:pt x="10245" y="10847"/>
                    <a:pt x="10087" y="9032"/>
                    <a:pt x="7676" y="9476"/>
                  </a:cubicBezTo>
                  <a:close/>
                  <a:moveTo>
                    <a:pt x="14083" y="9315"/>
                  </a:moveTo>
                  <a:cubicBezTo>
                    <a:pt x="12656" y="9698"/>
                    <a:pt x="13734" y="11432"/>
                    <a:pt x="15193" y="11311"/>
                  </a:cubicBezTo>
                  <a:cubicBezTo>
                    <a:pt x="17033" y="10646"/>
                    <a:pt x="16050" y="9375"/>
                    <a:pt x="14083" y="9315"/>
                  </a:cubicBezTo>
                  <a:close/>
                  <a:moveTo>
                    <a:pt x="14781" y="10525"/>
                  </a:moveTo>
                  <a:cubicBezTo>
                    <a:pt x="14115" y="10504"/>
                    <a:pt x="14337" y="10081"/>
                    <a:pt x="14844" y="9899"/>
                  </a:cubicBezTo>
                  <a:cubicBezTo>
                    <a:pt x="15225" y="10202"/>
                    <a:pt x="15288" y="10383"/>
                    <a:pt x="14781" y="10525"/>
                  </a:cubicBezTo>
                  <a:close/>
                  <a:moveTo>
                    <a:pt x="6185" y="8972"/>
                  </a:moveTo>
                  <a:cubicBezTo>
                    <a:pt x="6883" y="7197"/>
                    <a:pt x="3933" y="6370"/>
                    <a:pt x="3965" y="8004"/>
                  </a:cubicBezTo>
                  <a:cubicBezTo>
                    <a:pt x="3965" y="8871"/>
                    <a:pt x="4821" y="9214"/>
                    <a:pt x="6185" y="8972"/>
                  </a:cubicBezTo>
                  <a:close/>
                  <a:moveTo>
                    <a:pt x="4916" y="7903"/>
                  </a:moveTo>
                  <a:cubicBezTo>
                    <a:pt x="4980" y="7943"/>
                    <a:pt x="5012" y="7983"/>
                    <a:pt x="5075" y="8024"/>
                  </a:cubicBezTo>
                  <a:cubicBezTo>
                    <a:pt x="5012" y="8064"/>
                    <a:pt x="4948" y="8084"/>
                    <a:pt x="4853" y="8125"/>
                  </a:cubicBezTo>
                  <a:cubicBezTo>
                    <a:pt x="4726" y="8024"/>
                    <a:pt x="4853" y="7963"/>
                    <a:pt x="4916" y="7903"/>
                  </a:cubicBezTo>
                  <a:close/>
                  <a:moveTo>
                    <a:pt x="4599" y="15708"/>
                  </a:moveTo>
                  <a:cubicBezTo>
                    <a:pt x="4250" y="16797"/>
                    <a:pt x="6534" y="17241"/>
                    <a:pt x="7010" y="16172"/>
                  </a:cubicBezTo>
                  <a:cubicBezTo>
                    <a:pt x="7866" y="14941"/>
                    <a:pt x="4599" y="14054"/>
                    <a:pt x="4599" y="15708"/>
                  </a:cubicBezTo>
                  <a:close/>
                  <a:moveTo>
                    <a:pt x="6027" y="16172"/>
                  </a:moveTo>
                  <a:cubicBezTo>
                    <a:pt x="5170" y="16232"/>
                    <a:pt x="5551" y="15486"/>
                    <a:pt x="6153" y="15345"/>
                  </a:cubicBezTo>
                  <a:cubicBezTo>
                    <a:pt x="6693" y="15567"/>
                    <a:pt x="6534" y="15990"/>
                    <a:pt x="6027" y="16172"/>
                  </a:cubicBezTo>
                  <a:close/>
                  <a:moveTo>
                    <a:pt x="10118" y="7499"/>
                  </a:moveTo>
                  <a:cubicBezTo>
                    <a:pt x="8945" y="9073"/>
                    <a:pt x="11546" y="9456"/>
                    <a:pt x="11958" y="8185"/>
                  </a:cubicBezTo>
                  <a:cubicBezTo>
                    <a:pt x="12243" y="7580"/>
                    <a:pt x="11704" y="6592"/>
                    <a:pt x="10562" y="6874"/>
                  </a:cubicBezTo>
                  <a:cubicBezTo>
                    <a:pt x="10340" y="7338"/>
                    <a:pt x="11609" y="7338"/>
                    <a:pt x="10911" y="7963"/>
                  </a:cubicBezTo>
                  <a:cubicBezTo>
                    <a:pt x="10689" y="7802"/>
                    <a:pt x="10499" y="7701"/>
                    <a:pt x="10118" y="7499"/>
                  </a:cubicBezTo>
                  <a:close/>
                  <a:moveTo>
                    <a:pt x="8437" y="8629"/>
                  </a:moveTo>
                  <a:cubicBezTo>
                    <a:pt x="10879" y="7499"/>
                    <a:pt x="6280" y="5583"/>
                    <a:pt x="7168" y="7903"/>
                  </a:cubicBezTo>
                  <a:cubicBezTo>
                    <a:pt x="6724" y="8488"/>
                    <a:pt x="7581" y="9173"/>
                    <a:pt x="8437" y="8629"/>
                  </a:cubicBezTo>
                  <a:close/>
                  <a:moveTo>
                    <a:pt x="8088" y="7721"/>
                  </a:moveTo>
                  <a:cubicBezTo>
                    <a:pt x="8057" y="7762"/>
                    <a:pt x="8057" y="7782"/>
                    <a:pt x="8025" y="7842"/>
                  </a:cubicBezTo>
                  <a:cubicBezTo>
                    <a:pt x="7961" y="7741"/>
                    <a:pt x="7930" y="7721"/>
                    <a:pt x="8088" y="7721"/>
                  </a:cubicBezTo>
                  <a:close/>
                  <a:moveTo>
                    <a:pt x="11894" y="14296"/>
                  </a:moveTo>
                  <a:cubicBezTo>
                    <a:pt x="13988" y="14034"/>
                    <a:pt x="12878" y="12340"/>
                    <a:pt x="11070" y="12299"/>
                  </a:cubicBezTo>
                  <a:cubicBezTo>
                    <a:pt x="10626" y="13005"/>
                    <a:pt x="10531" y="14236"/>
                    <a:pt x="11894" y="14296"/>
                  </a:cubicBezTo>
                  <a:close/>
                  <a:moveTo>
                    <a:pt x="12085" y="13207"/>
                  </a:moveTo>
                  <a:cubicBezTo>
                    <a:pt x="12180" y="13267"/>
                    <a:pt x="12275" y="13328"/>
                    <a:pt x="12434" y="13429"/>
                  </a:cubicBezTo>
                  <a:cubicBezTo>
                    <a:pt x="12243" y="13530"/>
                    <a:pt x="12085" y="13590"/>
                    <a:pt x="11958" y="13651"/>
                  </a:cubicBezTo>
                  <a:cubicBezTo>
                    <a:pt x="11768" y="13469"/>
                    <a:pt x="11768" y="13348"/>
                    <a:pt x="12085" y="13207"/>
                  </a:cubicBezTo>
                  <a:close/>
                  <a:moveTo>
                    <a:pt x="13607" y="3425"/>
                  </a:moveTo>
                  <a:cubicBezTo>
                    <a:pt x="13163" y="2639"/>
                    <a:pt x="11704" y="3143"/>
                    <a:pt x="11736" y="3829"/>
                  </a:cubicBezTo>
                  <a:cubicBezTo>
                    <a:pt x="11641" y="5120"/>
                    <a:pt x="14622" y="4535"/>
                    <a:pt x="13607" y="3425"/>
                  </a:cubicBezTo>
                  <a:close/>
                </a:path>
              </a:pathLst>
            </a:custGeom>
            <a:solidFill>
              <a:srgbClr val="7085A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54" name="Shape 154"/>
            <p:cNvSpPr/>
            <p:nvPr/>
          </p:nvSpPr>
          <p:spPr>
            <a:xfrm>
              <a:off x="397511" y="1529441"/>
              <a:ext cx="410165" cy="515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159" h="17790" extrusionOk="0">
                  <a:moveTo>
                    <a:pt x="11187" y="9954"/>
                  </a:moveTo>
                  <a:cubicBezTo>
                    <a:pt x="15669" y="3993"/>
                    <a:pt x="7950" y="-3487"/>
                    <a:pt x="1944" y="1796"/>
                  </a:cubicBezTo>
                  <a:cubicBezTo>
                    <a:pt x="-2850" y="6012"/>
                    <a:pt x="1996" y="13008"/>
                    <a:pt x="8088" y="11586"/>
                  </a:cubicBezTo>
                  <a:cubicBezTo>
                    <a:pt x="9612" y="13589"/>
                    <a:pt x="10927" y="15706"/>
                    <a:pt x="12346" y="17790"/>
                  </a:cubicBezTo>
                  <a:cubicBezTo>
                    <a:pt x="18750" y="17693"/>
                    <a:pt x="12381" y="12297"/>
                    <a:pt x="11187" y="9954"/>
                  </a:cubicBezTo>
                  <a:close/>
                  <a:moveTo>
                    <a:pt x="906" y="4235"/>
                  </a:moveTo>
                  <a:cubicBezTo>
                    <a:pt x="3294" y="-1225"/>
                    <a:pt x="12260" y="-288"/>
                    <a:pt x="11913" y="6077"/>
                  </a:cubicBezTo>
                  <a:cubicBezTo>
                    <a:pt x="11654" y="14074"/>
                    <a:pt x="-1569" y="11958"/>
                    <a:pt x="906" y="4235"/>
                  </a:cubicBezTo>
                  <a:close/>
                  <a:moveTo>
                    <a:pt x="12017" y="16061"/>
                  </a:moveTo>
                  <a:cubicBezTo>
                    <a:pt x="11013" y="14478"/>
                    <a:pt x="9577" y="13008"/>
                    <a:pt x="8885" y="11295"/>
                  </a:cubicBezTo>
                  <a:cubicBezTo>
                    <a:pt x="9421" y="11021"/>
                    <a:pt x="9975" y="10746"/>
                    <a:pt x="10615" y="10439"/>
                  </a:cubicBezTo>
                  <a:cubicBezTo>
                    <a:pt x="11706" y="11909"/>
                    <a:pt x="16085" y="15787"/>
                    <a:pt x="12017" y="16061"/>
                  </a:cubicBezTo>
                  <a:close/>
                  <a:moveTo>
                    <a:pt x="12537" y="16821"/>
                  </a:moveTo>
                  <a:cubicBezTo>
                    <a:pt x="13108" y="16481"/>
                    <a:pt x="13696" y="16142"/>
                    <a:pt x="14267" y="15787"/>
                  </a:cubicBezTo>
                  <a:cubicBezTo>
                    <a:pt x="15254" y="16465"/>
                    <a:pt x="12658" y="18113"/>
                    <a:pt x="12537" y="16821"/>
                  </a:cubicBezTo>
                  <a:close/>
                  <a:moveTo>
                    <a:pt x="6358" y="1634"/>
                  </a:moveTo>
                  <a:cubicBezTo>
                    <a:pt x="-756" y="2329"/>
                    <a:pt x="1183" y="11441"/>
                    <a:pt x="7760" y="10003"/>
                  </a:cubicBezTo>
                  <a:cubicBezTo>
                    <a:pt x="12952" y="8226"/>
                    <a:pt x="11810" y="2038"/>
                    <a:pt x="6358" y="1634"/>
                  </a:cubicBezTo>
                  <a:close/>
                  <a:moveTo>
                    <a:pt x="6617" y="9664"/>
                  </a:moveTo>
                  <a:cubicBezTo>
                    <a:pt x="715" y="9551"/>
                    <a:pt x="1494" y="1376"/>
                    <a:pt x="7206" y="2474"/>
                  </a:cubicBezTo>
                  <a:cubicBezTo>
                    <a:pt x="12242" y="2830"/>
                    <a:pt x="10979" y="9244"/>
                    <a:pt x="6617" y="9664"/>
                  </a:cubicBezTo>
                  <a:close/>
                  <a:moveTo>
                    <a:pt x="6150" y="3977"/>
                  </a:moveTo>
                  <a:cubicBezTo>
                    <a:pt x="6894" y="3718"/>
                    <a:pt x="7396" y="4235"/>
                    <a:pt x="8106" y="4235"/>
                  </a:cubicBezTo>
                  <a:cubicBezTo>
                    <a:pt x="8417" y="3056"/>
                    <a:pt x="4627" y="3056"/>
                    <a:pt x="6150" y="397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55" name="Shape 155"/>
            <p:cNvSpPr/>
            <p:nvPr/>
          </p:nvSpPr>
          <p:spPr>
            <a:xfrm>
              <a:off x="2772700" y="4267415"/>
              <a:ext cx="455683" cy="432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67" h="15937" extrusionOk="0">
                  <a:moveTo>
                    <a:pt x="8744" y="0"/>
                  </a:moveTo>
                  <a:cubicBezTo>
                    <a:pt x="3948" y="-40"/>
                    <a:pt x="-516" y="5229"/>
                    <a:pt x="49" y="10137"/>
                  </a:cubicBezTo>
                  <a:cubicBezTo>
                    <a:pt x="1199" y="13355"/>
                    <a:pt x="4377" y="16572"/>
                    <a:pt x="7944" y="15828"/>
                  </a:cubicBezTo>
                  <a:cubicBezTo>
                    <a:pt x="18198" y="15225"/>
                    <a:pt x="19563" y="744"/>
                    <a:pt x="8744" y="0"/>
                  </a:cubicBezTo>
                  <a:close/>
                  <a:moveTo>
                    <a:pt x="614" y="8849"/>
                  </a:moveTo>
                  <a:cubicBezTo>
                    <a:pt x="1686" y="-744"/>
                    <a:pt x="14787" y="-3117"/>
                    <a:pt x="15664" y="7603"/>
                  </a:cubicBezTo>
                  <a:cubicBezTo>
                    <a:pt x="15313" y="16492"/>
                    <a:pt x="1472" y="18483"/>
                    <a:pt x="614" y="8849"/>
                  </a:cubicBezTo>
                  <a:close/>
                  <a:moveTo>
                    <a:pt x="12915" y="3118"/>
                  </a:moveTo>
                  <a:cubicBezTo>
                    <a:pt x="11707" y="2253"/>
                    <a:pt x="10712" y="584"/>
                    <a:pt x="9075" y="805"/>
                  </a:cubicBezTo>
                  <a:cubicBezTo>
                    <a:pt x="1647" y="1167"/>
                    <a:pt x="-2037" y="12791"/>
                    <a:pt x="6638" y="14521"/>
                  </a:cubicBezTo>
                  <a:cubicBezTo>
                    <a:pt x="12155" y="15627"/>
                    <a:pt x="18764" y="6939"/>
                    <a:pt x="12915" y="3118"/>
                  </a:cubicBezTo>
                  <a:close/>
                  <a:moveTo>
                    <a:pt x="13773" y="9272"/>
                  </a:moveTo>
                  <a:cubicBezTo>
                    <a:pt x="13773" y="10197"/>
                    <a:pt x="13149" y="10780"/>
                    <a:pt x="12681" y="11464"/>
                  </a:cubicBezTo>
                  <a:cubicBezTo>
                    <a:pt x="12408" y="11363"/>
                    <a:pt x="12175" y="11283"/>
                    <a:pt x="11843" y="11182"/>
                  </a:cubicBezTo>
                  <a:cubicBezTo>
                    <a:pt x="11882" y="11504"/>
                    <a:pt x="11902" y="11766"/>
                    <a:pt x="11941" y="12067"/>
                  </a:cubicBezTo>
                  <a:cubicBezTo>
                    <a:pt x="11570" y="12329"/>
                    <a:pt x="11161" y="12610"/>
                    <a:pt x="10868" y="12832"/>
                  </a:cubicBezTo>
                  <a:cubicBezTo>
                    <a:pt x="10381" y="12872"/>
                    <a:pt x="10362" y="12268"/>
                    <a:pt x="9874" y="12389"/>
                  </a:cubicBezTo>
                  <a:cubicBezTo>
                    <a:pt x="9972" y="13536"/>
                    <a:pt x="8958" y="13998"/>
                    <a:pt x="7652" y="13837"/>
                  </a:cubicBezTo>
                  <a:cubicBezTo>
                    <a:pt x="7730" y="12429"/>
                    <a:pt x="6775" y="12208"/>
                    <a:pt x="6775" y="13777"/>
                  </a:cubicBezTo>
                  <a:cubicBezTo>
                    <a:pt x="5663" y="13918"/>
                    <a:pt x="4104" y="13395"/>
                    <a:pt x="4026" y="12168"/>
                  </a:cubicBezTo>
                  <a:cubicBezTo>
                    <a:pt x="3792" y="11846"/>
                    <a:pt x="3207" y="12067"/>
                    <a:pt x="3090" y="11524"/>
                  </a:cubicBezTo>
                  <a:cubicBezTo>
                    <a:pt x="3889" y="10861"/>
                    <a:pt x="3266" y="10780"/>
                    <a:pt x="2583" y="10680"/>
                  </a:cubicBezTo>
                  <a:cubicBezTo>
                    <a:pt x="2193" y="9815"/>
                    <a:pt x="1940" y="8970"/>
                    <a:pt x="2310" y="8025"/>
                  </a:cubicBezTo>
                  <a:cubicBezTo>
                    <a:pt x="3675" y="8085"/>
                    <a:pt x="4299" y="7542"/>
                    <a:pt x="2564" y="7220"/>
                  </a:cubicBezTo>
                  <a:cubicBezTo>
                    <a:pt x="2583" y="6235"/>
                    <a:pt x="2934" y="5451"/>
                    <a:pt x="3538" y="4787"/>
                  </a:cubicBezTo>
                  <a:cubicBezTo>
                    <a:pt x="4201" y="4767"/>
                    <a:pt x="4611" y="5008"/>
                    <a:pt x="4182" y="4043"/>
                  </a:cubicBezTo>
                  <a:cubicBezTo>
                    <a:pt x="5351" y="1750"/>
                    <a:pt x="6365" y="4103"/>
                    <a:pt x="6307" y="2394"/>
                  </a:cubicBezTo>
                  <a:cubicBezTo>
                    <a:pt x="7067" y="1529"/>
                    <a:pt x="8081" y="1589"/>
                    <a:pt x="9133" y="1589"/>
                  </a:cubicBezTo>
                  <a:cubicBezTo>
                    <a:pt x="9075" y="2112"/>
                    <a:pt x="9484" y="3419"/>
                    <a:pt x="9933" y="2494"/>
                  </a:cubicBezTo>
                  <a:cubicBezTo>
                    <a:pt x="9816" y="543"/>
                    <a:pt x="11746" y="2776"/>
                    <a:pt x="12272" y="3299"/>
                  </a:cubicBezTo>
                  <a:cubicBezTo>
                    <a:pt x="12116" y="3741"/>
                    <a:pt x="11824" y="3962"/>
                    <a:pt x="12272" y="4284"/>
                  </a:cubicBezTo>
                  <a:cubicBezTo>
                    <a:pt x="12564" y="4163"/>
                    <a:pt x="12818" y="4063"/>
                    <a:pt x="13110" y="3942"/>
                  </a:cubicBezTo>
                  <a:cubicBezTo>
                    <a:pt x="13520" y="4385"/>
                    <a:pt x="13851" y="4847"/>
                    <a:pt x="14182" y="5350"/>
                  </a:cubicBezTo>
                  <a:cubicBezTo>
                    <a:pt x="13871" y="5551"/>
                    <a:pt x="13637" y="5692"/>
                    <a:pt x="13403" y="5833"/>
                  </a:cubicBezTo>
                  <a:cubicBezTo>
                    <a:pt x="13637" y="6315"/>
                    <a:pt x="14105" y="6034"/>
                    <a:pt x="14455" y="6315"/>
                  </a:cubicBezTo>
                  <a:cubicBezTo>
                    <a:pt x="14611" y="7603"/>
                    <a:pt x="14338" y="8930"/>
                    <a:pt x="12798" y="8447"/>
                  </a:cubicBezTo>
                  <a:cubicBezTo>
                    <a:pt x="11941" y="9051"/>
                    <a:pt x="13344" y="9131"/>
                    <a:pt x="13773" y="9272"/>
                  </a:cubicBezTo>
                  <a:close/>
                  <a:moveTo>
                    <a:pt x="9348" y="7060"/>
                  </a:moveTo>
                  <a:cubicBezTo>
                    <a:pt x="9835" y="1770"/>
                    <a:pt x="8841" y="3319"/>
                    <a:pt x="7730" y="7140"/>
                  </a:cubicBezTo>
                  <a:cubicBezTo>
                    <a:pt x="7379" y="7965"/>
                    <a:pt x="7925" y="8910"/>
                    <a:pt x="8841" y="8568"/>
                  </a:cubicBezTo>
                  <a:cubicBezTo>
                    <a:pt x="9777" y="8246"/>
                    <a:pt x="10557" y="7582"/>
                    <a:pt x="11512" y="7361"/>
                  </a:cubicBezTo>
                  <a:cubicBezTo>
                    <a:pt x="11765" y="7321"/>
                    <a:pt x="11863" y="7080"/>
                    <a:pt x="11804" y="6818"/>
                  </a:cubicBezTo>
                  <a:cubicBezTo>
                    <a:pt x="11375" y="5893"/>
                    <a:pt x="10108" y="6999"/>
                    <a:pt x="9348" y="7060"/>
                  </a:cubicBezTo>
                  <a:close/>
                  <a:moveTo>
                    <a:pt x="8412" y="7261"/>
                  </a:moveTo>
                  <a:cubicBezTo>
                    <a:pt x="8412" y="6959"/>
                    <a:pt x="8412" y="6637"/>
                    <a:pt x="8685" y="6396"/>
                  </a:cubicBezTo>
                  <a:cubicBezTo>
                    <a:pt x="8666" y="6979"/>
                    <a:pt x="8666" y="6999"/>
                    <a:pt x="8412" y="7261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56" name="Shape 156"/>
            <p:cNvSpPr/>
            <p:nvPr/>
          </p:nvSpPr>
          <p:spPr>
            <a:xfrm>
              <a:off x="1017312" y="1238390"/>
              <a:ext cx="175648" cy="373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20" h="19886" extrusionOk="0">
                  <a:moveTo>
                    <a:pt x="2223" y="10411"/>
                  </a:moveTo>
                  <a:cubicBezTo>
                    <a:pt x="-65" y="10342"/>
                    <a:pt x="-567" y="9839"/>
                    <a:pt x="624" y="8885"/>
                  </a:cubicBezTo>
                  <a:cubicBezTo>
                    <a:pt x="1972" y="7445"/>
                    <a:pt x="2286" y="5779"/>
                    <a:pt x="3289" y="4270"/>
                  </a:cubicBezTo>
                  <a:cubicBezTo>
                    <a:pt x="4386" y="2725"/>
                    <a:pt x="4700" y="418"/>
                    <a:pt x="8274" y="88"/>
                  </a:cubicBezTo>
                  <a:cubicBezTo>
                    <a:pt x="10938" y="-155"/>
                    <a:pt x="14261" y="71"/>
                    <a:pt x="16205" y="1164"/>
                  </a:cubicBezTo>
                  <a:cubicBezTo>
                    <a:pt x="18431" y="4218"/>
                    <a:pt x="14857" y="7653"/>
                    <a:pt x="13634" y="10672"/>
                  </a:cubicBezTo>
                  <a:cubicBezTo>
                    <a:pt x="12004" y="13656"/>
                    <a:pt x="11503" y="17577"/>
                    <a:pt x="7176" y="19728"/>
                  </a:cubicBezTo>
                  <a:cubicBezTo>
                    <a:pt x="-3169" y="20925"/>
                    <a:pt x="2913" y="15026"/>
                    <a:pt x="3697" y="12059"/>
                  </a:cubicBezTo>
                  <a:cubicBezTo>
                    <a:pt x="4763" y="10411"/>
                    <a:pt x="5797" y="4755"/>
                    <a:pt x="8681" y="4374"/>
                  </a:cubicBezTo>
                  <a:cubicBezTo>
                    <a:pt x="10123" y="4183"/>
                    <a:pt x="11565" y="4304"/>
                    <a:pt x="11377" y="5311"/>
                  </a:cubicBezTo>
                  <a:cubicBezTo>
                    <a:pt x="11879" y="6057"/>
                    <a:pt x="6393" y="18982"/>
                    <a:pt x="6581" y="13760"/>
                  </a:cubicBezTo>
                  <a:cubicBezTo>
                    <a:pt x="7427" y="11383"/>
                    <a:pt x="9089" y="9023"/>
                    <a:pt x="8963" y="6577"/>
                  </a:cubicBezTo>
                  <a:cubicBezTo>
                    <a:pt x="6455" y="8364"/>
                    <a:pt x="6800" y="10914"/>
                    <a:pt x="5390" y="13014"/>
                  </a:cubicBezTo>
                  <a:cubicBezTo>
                    <a:pt x="5233" y="14506"/>
                    <a:pt x="969" y="18739"/>
                    <a:pt x="5734" y="18687"/>
                  </a:cubicBezTo>
                  <a:cubicBezTo>
                    <a:pt x="10311" y="18080"/>
                    <a:pt x="11409" y="9145"/>
                    <a:pt x="13352" y="6560"/>
                  </a:cubicBezTo>
                  <a:cubicBezTo>
                    <a:pt x="13634" y="5120"/>
                    <a:pt x="14732" y="3003"/>
                    <a:pt x="12475" y="1945"/>
                  </a:cubicBezTo>
                  <a:cubicBezTo>
                    <a:pt x="10531" y="1233"/>
                    <a:pt x="8524" y="1442"/>
                    <a:pt x="7114" y="2500"/>
                  </a:cubicBezTo>
                  <a:cubicBezTo>
                    <a:pt x="4700" y="4946"/>
                    <a:pt x="4230" y="7861"/>
                    <a:pt x="2223" y="10411"/>
                  </a:cubicBezTo>
                  <a:close/>
                  <a:moveTo>
                    <a:pt x="14857" y="5415"/>
                  </a:moveTo>
                  <a:cubicBezTo>
                    <a:pt x="15892" y="4842"/>
                    <a:pt x="15296" y="3784"/>
                    <a:pt x="15547" y="3020"/>
                  </a:cubicBezTo>
                  <a:cubicBezTo>
                    <a:pt x="15766" y="2222"/>
                    <a:pt x="15923" y="1320"/>
                    <a:pt x="14261" y="1025"/>
                  </a:cubicBezTo>
                  <a:cubicBezTo>
                    <a:pt x="12192" y="505"/>
                    <a:pt x="6800" y="36"/>
                    <a:pt x="6581" y="1702"/>
                  </a:cubicBezTo>
                  <a:cubicBezTo>
                    <a:pt x="12036" y="-675"/>
                    <a:pt x="16017" y="2396"/>
                    <a:pt x="14857" y="5484"/>
                  </a:cubicBezTo>
                  <a:cubicBezTo>
                    <a:pt x="14857" y="5467"/>
                    <a:pt x="14857" y="5449"/>
                    <a:pt x="14857" y="5415"/>
                  </a:cubicBezTo>
                  <a:close/>
                  <a:moveTo>
                    <a:pt x="6142" y="19277"/>
                  </a:moveTo>
                  <a:cubicBezTo>
                    <a:pt x="4543" y="19069"/>
                    <a:pt x="3634" y="18878"/>
                    <a:pt x="2349" y="18496"/>
                  </a:cubicBezTo>
                  <a:cubicBezTo>
                    <a:pt x="1972" y="19277"/>
                    <a:pt x="4825" y="19450"/>
                    <a:pt x="6142" y="19277"/>
                  </a:cubicBezTo>
                  <a:close/>
                </a:path>
              </a:pathLst>
            </a:custGeom>
            <a:solidFill>
              <a:srgbClr val="7085A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57" name="Shape 157"/>
            <p:cNvSpPr/>
            <p:nvPr/>
          </p:nvSpPr>
          <p:spPr>
            <a:xfrm>
              <a:off x="8288265" y="3970205"/>
              <a:ext cx="240788" cy="203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8" h="15872" extrusionOk="0">
                  <a:moveTo>
                    <a:pt x="15507" y="3194"/>
                  </a:moveTo>
                  <a:cubicBezTo>
                    <a:pt x="15639" y="5329"/>
                    <a:pt x="15288" y="7122"/>
                    <a:pt x="14410" y="8829"/>
                  </a:cubicBezTo>
                  <a:cubicBezTo>
                    <a:pt x="15332" y="10409"/>
                    <a:pt x="19766" y="14848"/>
                    <a:pt x="19327" y="15873"/>
                  </a:cubicBezTo>
                  <a:cubicBezTo>
                    <a:pt x="16605" y="15830"/>
                    <a:pt x="14629" y="13141"/>
                    <a:pt x="12259" y="11945"/>
                  </a:cubicBezTo>
                  <a:cubicBezTo>
                    <a:pt x="9932" y="13567"/>
                    <a:pt x="6376" y="16641"/>
                    <a:pt x="5498" y="12116"/>
                  </a:cubicBezTo>
                  <a:cubicBezTo>
                    <a:pt x="5322" y="7805"/>
                    <a:pt x="-1834" y="8701"/>
                    <a:pt x="449" y="3877"/>
                  </a:cubicBezTo>
                  <a:cubicBezTo>
                    <a:pt x="4181" y="-4959"/>
                    <a:pt x="6332" y="4176"/>
                    <a:pt x="11688" y="3450"/>
                  </a:cubicBezTo>
                  <a:cubicBezTo>
                    <a:pt x="12961" y="3280"/>
                    <a:pt x="14234" y="2682"/>
                    <a:pt x="15507" y="3194"/>
                  </a:cubicBezTo>
                  <a:close/>
                  <a:moveTo>
                    <a:pt x="15068" y="12586"/>
                  </a:moveTo>
                  <a:cubicBezTo>
                    <a:pt x="15112" y="12586"/>
                    <a:pt x="15112" y="12543"/>
                    <a:pt x="15156" y="12543"/>
                  </a:cubicBezTo>
                  <a:cubicBezTo>
                    <a:pt x="15112" y="12543"/>
                    <a:pt x="15068" y="12586"/>
                    <a:pt x="15025" y="12586"/>
                  </a:cubicBezTo>
                  <a:cubicBezTo>
                    <a:pt x="15507" y="11604"/>
                    <a:pt x="14629" y="10494"/>
                    <a:pt x="13620" y="10665"/>
                  </a:cubicBezTo>
                  <a:cubicBezTo>
                    <a:pt x="13576" y="11518"/>
                    <a:pt x="14542" y="11945"/>
                    <a:pt x="15068" y="12586"/>
                  </a:cubicBezTo>
                  <a:close/>
                  <a:moveTo>
                    <a:pt x="6025" y="3194"/>
                  </a:moveTo>
                  <a:cubicBezTo>
                    <a:pt x="5190" y="4432"/>
                    <a:pt x="4356" y="5670"/>
                    <a:pt x="3522" y="6951"/>
                  </a:cubicBezTo>
                  <a:cubicBezTo>
                    <a:pt x="4620" y="8061"/>
                    <a:pt x="5673" y="9128"/>
                    <a:pt x="6683" y="10152"/>
                  </a:cubicBezTo>
                  <a:cubicBezTo>
                    <a:pt x="8703" y="9128"/>
                    <a:pt x="10634" y="7549"/>
                    <a:pt x="10327" y="5286"/>
                  </a:cubicBezTo>
                  <a:cubicBezTo>
                    <a:pt x="8966" y="4646"/>
                    <a:pt x="7649" y="4005"/>
                    <a:pt x="6025" y="3194"/>
                  </a:cubicBezTo>
                  <a:close/>
                  <a:moveTo>
                    <a:pt x="13971" y="5158"/>
                  </a:moveTo>
                  <a:cubicBezTo>
                    <a:pt x="12083" y="4390"/>
                    <a:pt x="10590" y="10494"/>
                    <a:pt x="7166" y="12159"/>
                  </a:cubicBezTo>
                  <a:cubicBezTo>
                    <a:pt x="8220" y="14720"/>
                    <a:pt x="14761" y="7292"/>
                    <a:pt x="13971" y="5158"/>
                  </a:cubicBezTo>
                  <a:close/>
                  <a:moveTo>
                    <a:pt x="1546" y="5798"/>
                  </a:moveTo>
                  <a:cubicBezTo>
                    <a:pt x="3742" y="5201"/>
                    <a:pt x="4181" y="3664"/>
                    <a:pt x="4663" y="2170"/>
                  </a:cubicBezTo>
                  <a:cubicBezTo>
                    <a:pt x="3259" y="292"/>
                    <a:pt x="1722" y="4262"/>
                    <a:pt x="1546" y="5798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58" name="Shape 158"/>
            <p:cNvSpPr/>
            <p:nvPr/>
          </p:nvSpPr>
          <p:spPr>
            <a:xfrm>
              <a:off x="8288269" y="408839"/>
              <a:ext cx="175886" cy="17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23" h="16981" extrusionOk="0">
                  <a:moveTo>
                    <a:pt x="8477" y="11515"/>
                  </a:moveTo>
                  <a:cubicBezTo>
                    <a:pt x="8901" y="12894"/>
                    <a:pt x="11794" y="16875"/>
                    <a:pt x="9595" y="16981"/>
                  </a:cubicBezTo>
                  <a:cubicBezTo>
                    <a:pt x="8477" y="15548"/>
                    <a:pt x="8245" y="13637"/>
                    <a:pt x="6818" y="12417"/>
                  </a:cubicBezTo>
                  <a:cubicBezTo>
                    <a:pt x="-6682" y="19263"/>
                    <a:pt x="2729" y="-2337"/>
                    <a:pt x="10521" y="210"/>
                  </a:cubicBezTo>
                  <a:cubicBezTo>
                    <a:pt x="14918" y="2917"/>
                    <a:pt x="10598" y="8702"/>
                    <a:pt x="8477" y="11515"/>
                  </a:cubicBezTo>
                  <a:close/>
                  <a:moveTo>
                    <a:pt x="11177" y="2439"/>
                  </a:moveTo>
                  <a:cubicBezTo>
                    <a:pt x="7127" y="104"/>
                    <a:pt x="2845" y="5624"/>
                    <a:pt x="1225" y="10294"/>
                  </a:cubicBezTo>
                  <a:cubicBezTo>
                    <a:pt x="1997" y="15920"/>
                    <a:pt x="11948" y="6950"/>
                    <a:pt x="11177" y="2439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59" name="Shape 159"/>
            <p:cNvSpPr/>
            <p:nvPr/>
          </p:nvSpPr>
          <p:spPr>
            <a:xfrm>
              <a:off x="8598390" y="3472205"/>
              <a:ext cx="236139" cy="229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25" h="21247" extrusionOk="0">
                  <a:moveTo>
                    <a:pt x="12000" y="13323"/>
                  </a:moveTo>
                  <a:cubicBezTo>
                    <a:pt x="10835" y="16402"/>
                    <a:pt x="12309" y="18976"/>
                    <a:pt x="10423" y="21247"/>
                  </a:cubicBezTo>
                  <a:cubicBezTo>
                    <a:pt x="8983" y="19985"/>
                    <a:pt x="8537" y="17310"/>
                    <a:pt x="7166" y="15796"/>
                  </a:cubicBezTo>
                  <a:cubicBezTo>
                    <a:pt x="2743" y="18723"/>
                    <a:pt x="-34" y="21600"/>
                    <a:pt x="2777" y="12011"/>
                  </a:cubicBezTo>
                  <a:cubicBezTo>
                    <a:pt x="1509" y="8378"/>
                    <a:pt x="-2914" y="5652"/>
                    <a:pt x="3017" y="5854"/>
                  </a:cubicBezTo>
                  <a:cubicBezTo>
                    <a:pt x="5829" y="6662"/>
                    <a:pt x="6137" y="1564"/>
                    <a:pt x="8469" y="0"/>
                  </a:cubicBezTo>
                  <a:cubicBezTo>
                    <a:pt x="10046" y="908"/>
                    <a:pt x="9429" y="4593"/>
                    <a:pt x="9977" y="6611"/>
                  </a:cubicBezTo>
                  <a:cubicBezTo>
                    <a:pt x="11623" y="9892"/>
                    <a:pt x="18686" y="8680"/>
                    <a:pt x="12000" y="13323"/>
                  </a:cubicBezTo>
                  <a:close/>
                  <a:moveTo>
                    <a:pt x="8195" y="2826"/>
                  </a:moveTo>
                  <a:cubicBezTo>
                    <a:pt x="5417" y="6813"/>
                    <a:pt x="6515" y="7469"/>
                    <a:pt x="2126" y="7772"/>
                  </a:cubicBezTo>
                  <a:cubicBezTo>
                    <a:pt x="2880" y="9185"/>
                    <a:pt x="3532" y="10447"/>
                    <a:pt x="4149" y="11658"/>
                  </a:cubicBezTo>
                  <a:cubicBezTo>
                    <a:pt x="4012" y="13172"/>
                    <a:pt x="3292" y="14333"/>
                    <a:pt x="3429" y="15998"/>
                  </a:cubicBezTo>
                  <a:cubicBezTo>
                    <a:pt x="6652" y="14383"/>
                    <a:pt x="7715" y="12314"/>
                    <a:pt x="9635" y="18017"/>
                  </a:cubicBezTo>
                  <a:cubicBezTo>
                    <a:pt x="9806" y="18370"/>
                    <a:pt x="9977" y="18673"/>
                    <a:pt x="10355" y="18370"/>
                  </a:cubicBezTo>
                  <a:cubicBezTo>
                    <a:pt x="10800" y="13929"/>
                    <a:pt x="9875" y="13172"/>
                    <a:pt x="12515" y="10295"/>
                  </a:cubicBezTo>
                  <a:cubicBezTo>
                    <a:pt x="8229" y="8226"/>
                    <a:pt x="9017" y="8983"/>
                    <a:pt x="8195" y="2826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60" name="Shape 160"/>
            <p:cNvSpPr/>
            <p:nvPr/>
          </p:nvSpPr>
          <p:spPr>
            <a:xfrm rot="9304419">
              <a:off x="3810637" y="4247927"/>
              <a:ext cx="219187" cy="471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63" h="19453" extrusionOk="0">
                  <a:moveTo>
                    <a:pt x="90" y="8653"/>
                  </a:moveTo>
                  <a:cubicBezTo>
                    <a:pt x="-190" y="5455"/>
                    <a:pt x="3129" y="2707"/>
                    <a:pt x="7150" y="274"/>
                  </a:cubicBezTo>
                  <a:cubicBezTo>
                    <a:pt x="12620" y="-1415"/>
                    <a:pt x="16641" y="5184"/>
                    <a:pt x="18090" y="7054"/>
                  </a:cubicBezTo>
                  <a:cubicBezTo>
                    <a:pt x="20381" y="10703"/>
                    <a:pt x="15986" y="14351"/>
                    <a:pt x="17155" y="18023"/>
                  </a:cubicBezTo>
                  <a:cubicBezTo>
                    <a:pt x="17576" y="19509"/>
                    <a:pt x="15145" y="20185"/>
                    <a:pt x="14817" y="18316"/>
                  </a:cubicBezTo>
                  <a:cubicBezTo>
                    <a:pt x="12106" y="13991"/>
                    <a:pt x="-1219" y="15342"/>
                    <a:pt x="90" y="8653"/>
                  </a:cubicBezTo>
                  <a:close/>
                  <a:moveTo>
                    <a:pt x="8459" y="8405"/>
                  </a:moveTo>
                  <a:cubicBezTo>
                    <a:pt x="7617" y="8112"/>
                    <a:pt x="1586" y="7392"/>
                    <a:pt x="4251" y="6851"/>
                  </a:cubicBezTo>
                  <a:cubicBezTo>
                    <a:pt x="5747" y="6986"/>
                    <a:pt x="6542" y="7617"/>
                    <a:pt x="8178" y="7684"/>
                  </a:cubicBezTo>
                  <a:cubicBezTo>
                    <a:pt x="7991" y="6333"/>
                    <a:pt x="7150" y="5094"/>
                    <a:pt x="7758" y="3788"/>
                  </a:cubicBezTo>
                  <a:cubicBezTo>
                    <a:pt x="8178" y="3810"/>
                    <a:pt x="8552" y="3833"/>
                    <a:pt x="8880" y="3833"/>
                  </a:cubicBezTo>
                  <a:cubicBezTo>
                    <a:pt x="9113" y="4283"/>
                    <a:pt x="9300" y="4666"/>
                    <a:pt x="9534" y="5117"/>
                  </a:cubicBezTo>
                  <a:cubicBezTo>
                    <a:pt x="13415" y="3946"/>
                    <a:pt x="10797" y="5815"/>
                    <a:pt x="9628" y="6513"/>
                  </a:cubicBezTo>
                  <a:cubicBezTo>
                    <a:pt x="9955" y="7482"/>
                    <a:pt x="10002" y="8450"/>
                    <a:pt x="10984" y="9419"/>
                  </a:cubicBezTo>
                  <a:cubicBezTo>
                    <a:pt x="12059" y="9081"/>
                    <a:pt x="12339" y="8630"/>
                    <a:pt x="13742" y="8811"/>
                  </a:cubicBezTo>
                  <a:cubicBezTo>
                    <a:pt x="12900" y="9621"/>
                    <a:pt x="10984" y="10162"/>
                    <a:pt x="11404" y="11040"/>
                  </a:cubicBezTo>
                  <a:cubicBezTo>
                    <a:pt x="12620" y="12369"/>
                    <a:pt x="12713" y="13923"/>
                    <a:pt x="15051" y="14982"/>
                  </a:cubicBezTo>
                  <a:cubicBezTo>
                    <a:pt x="18558" y="10117"/>
                    <a:pt x="17202" y="4869"/>
                    <a:pt x="10049" y="972"/>
                  </a:cubicBezTo>
                  <a:cubicBezTo>
                    <a:pt x="6402" y="-41"/>
                    <a:pt x="1399" y="6288"/>
                    <a:pt x="1820" y="7797"/>
                  </a:cubicBezTo>
                  <a:cubicBezTo>
                    <a:pt x="651" y="11649"/>
                    <a:pt x="5326" y="14396"/>
                    <a:pt x="12900" y="15297"/>
                  </a:cubicBezTo>
                  <a:cubicBezTo>
                    <a:pt x="12526" y="12865"/>
                    <a:pt x="8272" y="13000"/>
                    <a:pt x="5934" y="11491"/>
                  </a:cubicBezTo>
                  <a:cubicBezTo>
                    <a:pt x="7851" y="11266"/>
                    <a:pt x="8739" y="12324"/>
                    <a:pt x="10376" y="12009"/>
                  </a:cubicBezTo>
                  <a:cubicBezTo>
                    <a:pt x="9441" y="10838"/>
                    <a:pt x="9487" y="9599"/>
                    <a:pt x="8459" y="8405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61" name="Shape 161"/>
            <p:cNvSpPr/>
            <p:nvPr/>
          </p:nvSpPr>
          <p:spPr>
            <a:xfrm>
              <a:off x="3117617" y="374422"/>
              <a:ext cx="238647" cy="243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86" extrusionOk="0">
                  <a:moveTo>
                    <a:pt x="16212" y="3468"/>
                  </a:moveTo>
                  <a:cubicBezTo>
                    <a:pt x="10726" y="6425"/>
                    <a:pt x="5338" y="9652"/>
                    <a:pt x="0" y="12699"/>
                  </a:cubicBezTo>
                  <a:cubicBezTo>
                    <a:pt x="692" y="14268"/>
                    <a:pt x="2076" y="18839"/>
                    <a:pt x="4449" y="17494"/>
                  </a:cubicBezTo>
                  <a:cubicBezTo>
                    <a:pt x="10133" y="14447"/>
                    <a:pt x="16212" y="11893"/>
                    <a:pt x="21600" y="8532"/>
                  </a:cubicBezTo>
                  <a:cubicBezTo>
                    <a:pt x="20117" y="6874"/>
                    <a:pt x="19277" y="1989"/>
                    <a:pt x="16212" y="3468"/>
                  </a:cubicBezTo>
                  <a:close/>
                  <a:moveTo>
                    <a:pt x="3608" y="16015"/>
                  </a:moveTo>
                  <a:cubicBezTo>
                    <a:pt x="2620" y="15388"/>
                    <a:pt x="2274" y="14581"/>
                    <a:pt x="1977" y="13596"/>
                  </a:cubicBezTo>
                  <a:cubicBezTo>
                    <a:pt x="6870" y="10638"/>
                    <a:pt x="11616" y="7456"/>
                    <a:pt x="17003" y="5036"/>
                  </a:cubicBezTo>
                  <a:cubicBezTo>
                    <a:pt x="18387" y="5350"/>
                    <a:pt x="18684" y="6470"/>
                    <a:pt x="19227" y="7591"/>
                  </a:cubicBezTo>
                  <a:cubicBezTo>
                    <a:pt x="14482" y="11176"/>
                    <a:pt x="8897" y="13372"/>
                    <a:pt x="3608" y="16015"/>
                  </a:cubicBezTo>
                  <a:close/>
                  <a:moveTo>
                    <a:pt x="14136" y="14178"/>
                  </a:moveTo>
                  <a:cubicBezTo>
                    <a:pt x="10182" y="14178"/>
                    <a:pt x="9391" y="20452"/>
                    <a:pt x="14136" y="19959"/>
                  </a:cubicBezTo>
                  <a:cubicBezTo>
                    <a:pt x="18733" y="20049"/>
                    <a:pt x="18980" y="14223"/>
                    <a:pt x="14136" y="14178"/>
                  </a:cubicBezTo>
                  <a:close/>
                  <a:moveTo>
                    <a:pt x="12752" y="18301"/>
                  </a:moveTo>
                  <a:cubicBezTo>
                    <a:pt x="12406" y="16060"/>
                    <a:pt x="14384" y="16374"/>
                    <a:pt x="15965" y="16553"/>
                  </a:cubicBezTo>
                  <a:cubicBezTo>
                    <a:pt x="16212" y="18256"/>
                    <a:pt x="14186" y="18973"/>
                    <a:pt x="12752" y="18301"/>
                  </a:cubicBezTo>
                  <a:close/>
                  <a:moveTo>
                    <a:pt x="9589" y="2303"/>
                  </a:moveTo>
                  <a:cubicBezTo>
                    <a:pt x="8106" y="-1148"/>
                    <a:pt x="2224" y="-700"/>
                    <a:pt x="2274" y="3513"/>
                  </a:cubicBezTo>
                  <a:cubicBezTo>
                    <a:pt x="3015" y="7904"/>
                    <a:pt x="9836" y="6381"/>
                    <a:pt x="9589" y="2303"/>
                  </a:cubicBezTo>
                  <a:close/>
                  <a:moveTo>
                    <a:pt x="6327" y="1451"/>
                  </a:moveTo>
                  <a:cubicBezTo>
                    <a:pt x="9935" y="1406"/>
                    <a:pt x="6376" y="6201"/>
                    <a:pt x="4350" y="4454"/>
                  </a:cubicBezTo>
                  <a:cubicBezTo>
                    <a:pt x="2916" y="3333"/>
                    <a:pt x="4795" y="1182"/>
                    <a:pt x="6327" y="1451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62" name="Shape 162"/>
            <p:cNvSpPr/>
            <p:nvPr/>
          </p:nvSpPr>
          <p:spPr>
            <a:xfrm>
              <a:off x="8821563" y="607872"/>
              <a:ext cx="257857" cy="284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27" h="20447" extrusionOk="0">
                  <a:moveTo>
                    <a:pt x="13778" y="12945"/>
                  </a:moveTo>
                  <a:cubicBezTo>
                    <a:pt x="12984" y="18042"/>
                    <a:pt x="14781" y="20668"/>
                    <a:pt x="7678" y="20433"/>
                  </a:cubicBezTo>
                  <a:cubicBezTo>
                    <a:pt x="5046" y="19649"/>
                    <a:pt x="6968" y="15533"/>
                    <a:pt x="5422" y="13690"/>
                  </a:cubicBezTo>
                  <a:cubicBezTo>
                    <a:pt x="-636" y="14631"/>
                    <a:pt x="-51" y="13729"/>
                    <a:pt x="74" y="8437"/>
                  </a:cubicBezTo>
                  <a:cubicBezTo>
                    <a:pt x="1035" y="7340"/>
                    <a:pt x="3041" y="7614"/>
                    <a:pt x="4461" y="7300"/>
                  </a:cubicBezTo>
                  <a:cubicBezTo>
                    <a:pt x="7469" y="6634"/>
                    <a:pt x="4336" y="2400"/>
                    <a:pt x="5882" y="362"/>
                  </a:cubicBezTo>
                  <a:cubicBezTo>
                    <a:pt x="13318" y="-932"/>
                    <a:pt x="11564" y="1263"/>
                    <a:pt x="12775" y="6712"/>
                  </a:cubicBezTo>
                  <a:cubicBezTo>
                    <a:pt x="14822" y="7300"/>
                    <a:pt x="18833" y="5928"/>
                    <a:pt x="19293" y="8359"/>
                  </a:cubicBezTo>
                  <a:cubicBezTo>
                    <a:pt x="20964" y="13259"/>
                    <a:pt x="17538" y="12318"/>
                    <a:pt x="13778" y="12945"/>
                  </a:cubicBezTo>
                  <a:close/>
                  <a:moveTo>
                    <a:pt x="1829" y="12475"/>
                  </a:moveTo>
                  <a:cubicBezTo>
                    <a:pt x="10227" y="10476"/>
                    <a:pt x="6090" y="13808"/>
                    <a:pt x="8263" y="18669"/>
                  </a:cubicBezTo>
                  <a:cubicBezTo>
                    <a:pt x="9224" y="18786"/>
                    <a:pt x="10268" y="18943"/>
                    <a:pt x="11271" y="18590"/>
                  </a:cubicBezTo>
                  <a:cubicBezTo>
                    <a:pt x="12859" y="16434"/>
                    <a:pt x="10979" y="13690"/>
                    <a:pt x="12483" y="11612"/>
                  </a:cubicBezTo>
                  <a:cubicBezTo>
                    <a:pt x="14196" y="11377"/>
                    <a:pt x="16034" y="11103"/>
                    <a:pt x="17872" y="10828"/>
                  </a:cubicBezTo>
                  <a:cubicBezTo>
                    <a:pt x="18207" y="9927"/>
                    <a:pt x="18207" y="9221"/>
                    <a:pt x="17622" y="8516"/>
                  </a:cubicBezTo>
                  <a:cubicBezTo>
                    <a:pt x="11605" y="7771"/>
                    <a:pt x="10728" y="9025"/>
                    <a:pt x="10561" y="2479"/>
                  </a:cubicBezTo>
                  <a:cubicBezTo>
                    <a:pt x="10436" y="1106"/>
                    <a:pt x="8973" y="1302"/>
                    <a:pt x="7929" y="1616"/>
                  </a:cubicBezTo>
                  <a:cubicBezTo>
                    <a:pt x="5631" y="2831"/>
                    <a:pt x="7929" y="6281"/>
                    <a:pt x="7135" y="8320"/>
                  </a:cubicBezTo>
                  <a:cubicBezTo>
                    <a:pt x="5088" y="8751"/>
                    <a:pt x="3500" y="8437"/>
                    <a:pt x="1537" y="9456"/>
                  </a:cubicBezTo>
                  <a:cubicBezTo>
                    <a:pt x="1537" y="10672"/>
                    <a:pt x="1537" y="11260"/>
                    <a:pt x="1829" y="12475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63" name="Shape 163"/>
            <p:cNvSpPr/>
            <p:nvPr/>
          </p:nvSpPr>
          <p:spPr>
            <a:xfrm>
              <a:off x="1418169" y="375910"/>
              <a:ext cx="223503" cy="240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52" h="15058" extrusionOk="0">
                  <a:moveTo>
                    <a:pt x="15837" y="8979"/>
                  </a:moveTo>
                  <a:cubicBezTo>
                    <a:pt x="15970" y="7407"/>
                    <a:pt x="16148" y="5971"/>
                    <a:pt x="16281" y="4468"/>
                  </a:cubicBezTo>
                  <a:cubicBezTo>
                    <a:pt x="13087" y="3681"/>
                    <a:pt x="10737" y="5185"/>
                    <a:pt x="7765" y="5937"/>
                  </a:cubicBezTo>
                  <a:cubicBezTo>
                    <a:pt x="6789" y="8227"/>
                    <a:pt x="9317" y="11303"/>
                    <a:pt x="6301" y="13046"/>
                  </a:cubicBezTo>
                  <a:cubicBezTo>
                    <a:pt x="-1771" y="18822"/>
                    <a:pt x="-2392" y="10312"/>
                    <a:pt x="6213" y="10414"/>
                  </a:cubicBezTo>
                  <a:cubicBezTo>
                    <a:pt x="6789" y="7749"/>
                    <a:pt x="4438" y="3613"/>
                    <a:pt x="7055" y="1699"/>
                  </a:cubicBezTo>
                  <a:cubicBezTo>
                    <a:pt x="14551" y="332"/>
                    <a:pt x="19208" y="-2778"/>
                    <a:pt x="17656" y="5698"/>
                  </a:cubicBezTo>
                  <a:cubicBezTo>
                    <a:pt x="16902" y="7544"/>
                    <a:pt x="18454" y="9150"/>
                    <a:pt x="18099" y="10825"/>
                  </a:cubicBezTo>
                  <a:cubicBezTo>
                    <a:pt x="13841" y="17660"/>
                    <a:pt x="7632" y="13046"/>
                    <a:pt x="15837" y="8979"/>
                  </a:cubicBezTo>
                  <a:close/>
                  <a:moveTo>
                    <a:pt x="8075" y="4297"/>
                  </a:moveTo>
                  <a:cubicBezTo>
                    <a:pt x="10204" y="4331"/>
                    <a:pt x="12023" y="3066"/>
                    <a:pt x="14240" y="3135"/>
                  </a:cubicBezTo>
                  <a:cubicBezTo>
                    <a:pt x="16015" y="3237"/>
                    <a:pt x="16680" y="2485"/>
                    <a:pt x="16059" y="1187"/>
                  </a:cubicBezTo>
                  <a:cubicBezTo>
                    <a:pt x="13841" y="2075"/>
                    <a:pt x="6789" y="1563"/>
                    <a:pt x="8075" y="4297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64" name="Shape 164"/>
            <p:cNvSpPr/>
            <p:nvPr/>
          </p:nvSpPr>
          <p:spPr>
            <a:xfrm>
              <a:off x="7137170" y="3932266"/>
              <a:ext cx="204384" cy="27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26" h="16417" extrusionOk="0">
                  <a:moveTo>
                    <a:pt x="7907" y="11360"/>
                  </a:moveTo>
                  <a:cubicBezTo>
                    <a:pt x="9069" y="8306"/>
                    <a:pt x="6164" y="1877"/>
                    <a:pt x="9844" y="77"/>
                  </a:cubicBezTo>
                  <a:cubicBezTo>
                    <a:pt x="15075" y="-694"/>
                    <a:pt x="15269" y="4481"/>
                    <a:pt x="18126" y="6281"/>
                  </a:cubicBezTo>
                  <a:cubicBezTo>
                    <a:pt x="16770" y="9045"/>
                    <a:pt x="12653" y="3035"/>
                    <a:pt x="10087" y="3613"/>
                  </a:cubicBezTo>
                  <a:cubicBezTo>
                    <a:pt x="8827" y="6860"/>
                    <a:pt x="11588" y="10910"/>
                    <a:pt x="8440" y="13738"/>
                  </a:cubicBezTo>
                  <a:cubicBezTo>
                    <a:pt x="-1924" y="20906"/>
                    <a:pt x="-3474" y="11424"/>
                    <a:pt x="7907" y="11360"/>
                  </a:cubicBezTo>
                  <a:close/>
                  <a:moveTo>
                    <a:pt x="13428" y="3324"/>
                  </a:moveTo>
                  <a:cubicBezTo>
                    <a:pt x="13041" y="2424"/>
                    <a:pt x="12750" y="1492"/>
                    <a:pt x="11200" y="1267"/>
                  </a:cubicBezTo>
                  <a:cubicBezTo>
                    <a:pt x="10426" y="1717"/>
                    <a:pt x="10426" y="1717"/>
                    <a:pt x="10280" y="2231"/>
                  </a:cubicBezTo>
                  <a:cubicBezTo>
                    <a:pt x="11346" y="2585"/>
                    <a:pt x="12363" y="2970"/>
                    <a:pt x="13428" y="3324"/>
                  </a:cubicBezTo>
                  <a:close/>
                </a:path>
              </a:pathLst>
            </a:custGeom>
            <a:solidFill>
              <a:srgbClr val="7085A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65" name="Shape 165"/>
            <p:cNvSpPr/>
            <p:nvPr/>
          </p:nvSpPr>
          <p:spPr>
            <a:xfrm>
              <a:off x="795421" y="3169811"/>
              <a:ext cx="154434" cy="272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22" h="20055" extrusionOk="0">
                  <a:moveTo>
                    <a:pt x="4202" y="446"/>
                  </a:moveTo>
                  <a:cubicBezTo>
                    <a:pt x="7406" y="566"/>
                    <a:pt x="13538" y="-1361"/>
                    <a:pt x="13870" y="1971"/>
                  </a:cubicBezTo>
                  <a:cubicBezTo>
                    <a:pt x="14588" y="7672"/>
                    <a:pt x="16190" y="13454"/>
                    <a:pt x="15417" y="19155"/>
                  </a:cubicBezTo>
                  <a:cubicBezTo>
                    <a:pt x="12378" y="19998"/>
                    <a:pt x="10003" y="20239"/>
                    <a:pt x="7462" y="19918"/>
                  </a:cubicBezTo>
                  <a:cubicBezTo>
                    <a:pt x="6025" y="16706"/>
                    <a:pt x="7848" y="13173"/>
                    <a:pt x="6854" y="9760"/>
                  </a:cubicBezTo>
                  <a:cubicBezTo>
                    <a:pt x="-5410" y="12169"/>
                    <a:pt x="2103" y="4701"/>
                    <a:pt x="4202" y="446"/>
                  </a:cubicBezTo>
                  <a:close/>
                  <a:moveTo>
                    <a:pt x="9506" y="18392"/>
                  </a:moveTo>
                  <a:cubicBezTo>
                    <a:pt x="11660" y="18432"/>
                    <a:pt x="11660" y="18432"/>
                    <a:pt x="13428" y="17629"/>
                  </a:cubicBezTo>
                  <a:cubicBezTo>
                    <a:pt x="13317" y="13896"/>
                    <a:pt x="14588" y="3417"/>
                    <a:pt x="10334" y="1530"/>
                  </a:cubicBezTo>
                  <a:cubicBezTo>
                    <a:pt x="4644" y="646"/>
                    <a:pt x="3484" y="5223"/>
                    <a:pt x="1827" y="8154"/>
                  </a:cubicBezTo>
                  <a:cubicBezTo>
                    <a:pt x="4258" y="9479"/>
                    <a:pt x="4865" y="8435"/>
                    <a:pt x="6081" y="7311"/>
                  </a:cubicBezTo>
                  <a:cubicBezTo>
                    <a:pt x="11771" y="4581"/>
                    <a:pt x="7296" y="16545"/>
                    <a:pt x="9506" y="1839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66" name="Shape 166"/>
            <p:cNvSpPr/>
            <p:nvPr/>
          </p:nvSpPr>
          <p:spPr>
            <a:xfrm>
              <a:off x="8660788" y="2726680"/>
              <a:ext cx="223823" cy="307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748" h="15620" extrusionOk="0">
                  <a:moveTo>
                    <a:pt x="10470" y="6784"/>
                  </a:moveTo>
                  <a:cubicBezTo>
                    <a:pt x="14661" y="1085"/>
                    <a:pt x="4400" y="-2731"/>
                    <a:pt x="548" y="2434"/>
                  </a:cubicBezTo>
                  <a:cubicBezTo>
                    <a:pt x="-376" y="3604"/>
                    <a:pt x="-191" y="4036"/>
                    <a:pt x="1565" y="4571"/>
                  </a:cubicBezTo>
                  <a:cubicBezTo>
                    <a:pt x="3476" y="4647"/>
                    <a:pt x="4708" y="2077"/>
                    <a:pt x="7050" y="3070"/>
                  </a:cubicBezTo>
                  <a:cubicBezTo>
                    <a:pt x="10470" y="4952"/>
                    <a:pt x="5263" y="6199"/>
                    <a:pt x="5324" y="7420"/>
                  </a:cubicBezTo>
                  <a:cubicBezTo>
                    <a:pt x="5417" y="8387"/>
                    <a:pt x="10717" y="8412"/>
                    <a:pt x="8036" y="11745"/>
                  </a:cubicBezTo>
                  <a:cubicBezTo>
                    <a:pt x="5602" y="13704"/>
                    <a:pt x="4400" y="10626"/>
                    <a:pt x="2582" y="11491"/>
                  </a:cubicBezTo>
                  <a:cubicBezTo>
                    <a:pt x="2027" y="11771"/>
                    <a:pt x="949" y="11745"/>
                    <a:pt x="949" y="12458"/>
                  </a:cubicBezTo>
                  <a:cubicBezTo>
                    <a:pt x="2181" y="18869"/>
                    <a:pt x="21224" y="14798"/>
                    <a:pt x="10470" y="6784"/>
                  </a:cubicBezTo>
                  <a:close/>
                  <a:moveTo>
                    <a:pt x="12411" y="12483"/>
                  </a:moveTo>
                  <a:cubicBezTo>
                    <a:pt x="11179" y="15053"/>
                    <a:pt x="2859" y="15765"/>
                    <a:pt x="2120" y="12865"/>
                  </a:cubicBezTo>
                  <a:cubicBezTo>
                    <a:pt x="2582" y="12559"/>
                    <a:pt x="2921" y="12458"/>
                    <a:pt x="3445" y="12356"/>
                  </a:cubicBezTo>
                  <a:cubicBezTo>
                    <a:pt x="7081" y="15282"/>
                    <a:pt x="12227" y="10982"/>
                    <a:pt x="8652" y="8005"/>
                  </a:cubicBezTo>
                  <a:cubicBezTo>
                    <a:pt x="7635" y="7395"/>
                    <a:pt x="7019" y="7649"/>
                    <a:pt x="8313" y="6403"/>
                  </a:cubicBezTo>
                  <a:cubicBezTo>
                    <a:pt x="11610" y="2459"/>
                    <a:pt x="4831" y="220"/>
                    <a:pt x="1719" y="3757"/>
                  </a:cubicBezTo>
                  <a:cubicBezTo>
                    <a:pt x="-284" y="1162"/>
                    <a:pt x="12689" y="-1764"/>
                    <a:pt x="9916" y="5945"/>
                  </a:cubicBezTo>
                  <a:cubicBezTo>
                    <a:pt x="9762" y="6453"/>
                    <a:pt x="9762" y="6632"/>
                    <a:pt x="9145" y="7140"/>
                  </a:cubicBezTo>
                  <a:cubicBezTo>
                    <a:pt x="11056" y="7624"/>
                    <a:pt x="13367" y="11262"/>
                    <a:pt x="12411" y="12483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67" name="Shape 167"/>
            <p:cNvSpPr/>
            <p:nvPr/>
          </p:nvSpPr>
          <p:spPr>
            <a:xfrm>
              <a:off x="224764" y="1005061"/>
              <a:ext cx="224055" cy="290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12" h="20179" extrusionOk="0">
                  <a:moveTo>
                    <a:pt x="4906" y="8980"/>
                  </a:moveTo>
                  <a:cubicBezTo>
                    <a:pt x="-2206" y="11941"/>
                    <a:pt x="-582" y="3171"/>
                    <a:pt x="3457" y="1160"/>
                  </a:cubicBezTo>
                  <a:cubicBezTo>
                    <a:pt x="6882" y="-1270"/>
                    <a:pt x="12150" y="400"/>
                    <a:pt x="14126" y="3551"/>
                  </a:cubicBezTo>
                  <a:cubicBezTo>
                    <a:pt x="16189" y="6930"/>
                    <a:pt x="12677" y="10536"/>
                    <a:pt x="11228" y="13687"/>
                  </a:cubicBezTo>
                  <a:cubicBezTo>
                    <a:pt x="15399" y="15205"/>
                    <a:pt x="19394" y="12206"/>
                    <a:pt x="17550" y="18508"/>
                  </a:cubicBezTo>
                  <a:cubicBezTo>
                    <a:pt x="13994" y="20330"/>
                    <a:pt x="8199" y="19153"/>
                    <a:pt x="3896" y="20178"/>
                  </a:cubicBezTo>
                  <a:cubicBezTo>
                    <a:pt x="-362" y="19457"/>
                    <a:pt x="7101" y="11067"/>
                    <a:pt x="7672" y="8676"/>
                  </a:cubicBezTo>
                  <a:cubicBezTo>
                    <a:pt x="11096" y="4538"/>
                    <a:pt x="3853" y="4918"/>
                    <a:pt x="4906" y="8980"/>
                  </a:cubicBezTo>
                  <a:close/>
                  <a:moveTo>
                    <a:pt x="8550" y="15205"/>
                  </a:moveTo>
                  <a:cubicBezTo>
                    <a:pt x="9692" y="11637"/>
                    <a:pt x="14653" y="8220"/>
                    <a:pt x="12633" y="4500"/>
                  </a:cubicBezTo>
                  <a:cubicBezTo>
                    <a:pt x="11887" y="2336"/>
                    <a:pt x="8814" y="780"/>
                    <a:pt x="6399" y="1501"/>
                  </a:cubicBezTo>
                  <a:cubicBezTo>
                    <a:pt x="2492" y="1501"/>
                    <a:pt x="-713" y="10194"/>
                    <a:pt x="3194" y="7803"/>
                  </a:cubicBezTo>
                  <a:cubicBezTo>
                    <a:pt x="3414" y="2868"/>
                    <a:pt x="12062" y="3627"/>
                    <a:pt x="9692" y="8486"/>
                  </a:cubicBezTo>
                  <a:cubicBezTo>
                    <a:pt x="8243" y="11751"/>
                    <a:pt x="5038" y="15129"/>
                    <a:pt x="4774" y="18508"/>
                  </a:cubicBezTo>
                  <a:cubicBezTo>
                    <a:pt x="7540" y="18925"/>
                    <a:pt x="13379" y="18394"/>
                    <a:pt x="16101" y="17407"/>
                  </a:cubicBezTo>
                  <a:cubicBezTo>
                    <a:pt x="16233" y="16913"/>
                    <a:pt x="16365" y="16382"/>
                    <a:pt x="16496" y="15813"/>
                  </a:cubicBezTo>
                  <a:cubicBezTo>
                    <a:pt x="13643" y="15015"/>
                    <a:pt x="11492" y="16002"/>
                    <a:pt x="8550" y="15205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170" name="Group 170"/>
            <p:cNvGrpSpPr/>
            <p:nvPr/>
          </p:nvGrpSpPr>
          <p:grpSpPr>
            <a:xfrm>
              <a:off x="6541158" y="4698783"/>
              <a:ext cx="216067" cy="276379"/>
              <a:chOff x="0" y="0"/>
              <a:chExt cx="216066" cy="276377"/>
            </a:xfrm>
          </p:grpSpPr>
          <p:sp>
            <p:nvSpPr>
              <p:cNvPr id="168" name="Shape 168"/>
              <p:cNvSpPr/>
              <p:nvPr/>
            </p:nvSpPr>
            <p:spPr>
              <a:xfrm>
                <a:off x="0" y="-1"/>
                <a:ext cx="216067" cy="2763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88" h="17668" extrusionOk="0">
                    <a:moveTo>
                      <a:pt x="11565" y="12911"/>
                    </a:moveTo>
                    <a:cubicBezTo>
                      <a:pt x="10375" y="12613"/>
                      <a:pt x="9439" y="12911"/>
                      <a:pt x="8461" y="13090"/>
                    </a:cubicBezTo>
                    <a:cubicBezTo>
                      <a:pt x="7356" y="14284"/>
                      <a:pt x="7313" y="15716"/>
                      <a:pt x="6676" y="17118"/>
                    </a:cubicBezTo>
                    <a:cubicBezTo>
                      <a:pt x="4805" y="16879"/>
                      <a:pt x="0" y="18461"/>
                      <a:pt x="0" y="16581"/>
                    </a:cubicBezTo>
                    <a:cubicBezTo>
                      <a:pt x="2551" y="11241"/>
                      <a:pt x="4720" y="5811"/>
                      <a:pt x="6846" y="381"/>
                    </a:cubicBezTo>
                    <a:cubicBezTo>
                      <a:pt x="16668" y="-1230"/>
                      <a:pt x="15860" y="2469"/>
                      <a:pt x="17688" y="7780"/>
                    </a:cubicBezTo>
                    <a:cubicBezTo>
                      <a:pt x="17561" y="9480"/>
                      <a:pt x="21600" y="16879"/>
                      <a:pt x="18539" y="16850"/>
                    </a:cubicBezTo>
                    <a:cubicBezTo>
                      <a:pt x="10290" y="16820"/>
                      <a:pt x="12331" y="20370"/>
                      <a:pt x="11565" y="12911"/>
                    </a:cubicBezTo>
                    <a:close/>
                    <a:moveTo>
                      <a:pt x="17858" y="15567"/>
                    </a:moveTo>
                    <a:cubicBezTo>
                      <a:pt x="17561" y="10763"/>
                      <a:pt x="15817" y="5632"/>
                      <a:pt x="13479" y="1097"/>
                    </a:cubicBezTo>
                    <a:cubicBezTo>
                      <a:pt x="11778" y="1037"/>
                      <a:pt x="8674" y="411"/>
                      <a:pt x="8036" y="1932"/>
                    </a:cubicBezTo>
                    <a:cubicBezTo>
                      <a:pt x="5825" y="6557"/>
                      <a:pt x="3614" y="11271"/>
                      <a:pt x="2254" y="16044"/>
                    </a:cubicBezTo>
                    <a:cubicBezTo>
                      <a:pt x="6080" y="17267"/>
                      <a:pt x="6080" y="13717"/>
                      <a:pt x="7143" y="12046"/>
                    </a:cubicBezTo>
                    <a:cubicBezTo>
                      <a:pt x="19431" y="10077"/>
                      <a:pt x="7611" y="18311"/>
                      <a:pt x="17858" y="1556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169" name="Shape 169"/>
              <p:cNvSpPr/>
              <p:nvPr/>
            </p:nvSpPr>
            <p:spPr>
              <a:xfrm>
                <a:off x="86759" y="46124"/>
                <a:ext cx="57818" cy="1201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715" h="20755" extrusionOk="0">
                    <a:moveTo>
                      <a:pt x="11360" y="0"/>
                    </a:moveTo>
                    <a:cubicBezTo>
                      <a:pt x="18460" y="4675"/>
                      <a:pt x="14230" y="11848"/>
                      <a:pt x="18309" y="17409"/>
                    </a:cubicBezTo>
                    <a:cubicBezTo>
                      <a:pt x="19517" y="19101"/>
                      <a:pt x="18007" y="21600"/>
                      <a:pt x="14079" y="20472"/>
                    </a:cubicBezTo>
                    <a:cubicBezTo>
                      <a:pt x="9246" y="19021"/>
                      <a:pt x="-2083" y="21036"/>
                      <a:pt x="334" y="16200"/>
                    </a:cubicBezTo>
                    <a:cubicBezTo>
                      <a:pt x="3657" y="10639"/>
                      <a:pt x="3355" y="4513"/>
                      <a:pt x="11360" y="0"/>
                    </a:cubicBezTo>
                    <a:close/>
                    <a:moveTo>
                      <a:pt x="6074" y="16603"/>
                    </a:moveTo>
                    <a:cubicBezTo>
                      <a:pt x="16345" y="19182"/>
                      <a:pt x="11209" y="12896"/>
                      <a:pt x="10605" y="9833"/>
                    </a:cubicBezTo>
                    <a:cubicBezTo>
                      <a:pt x="7433" y="12331"/>
                      <a:pt x="6376" y="14427"/>
                      <a:pt x="6074" y="1660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171" name="Shape 171"/>
            <p:cNvSpPr/>
            <p:nvPr/>
          </p:nvSpPr>
          <p:spPr>
            <a:xfrm>
              <a:off x="2402361" y="782468"/>
              <a:ext cx="332334" cy="336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8" h="21186" extrusionOk="0">
                  <a:moveTo>
                    <a:pt x="1235" y="5733"/>
                  </a:moveTo>
                  <a:cubicBezTo>
                    <a:pt x="2259" y="4462"/>
                    <a:pt x="4694" y="5012"/>
                    <a:pt x="6106" y="4153"/>
                  </a:cubicBezTo>
                  <a:cubicBezTo>
                    <a:pt x="6282" y="3157"/>
                    <a:pt x="5965" y="2333"/>
                    <a:pt x="5471" y="1475"/>
                  </a:cubicBezTo>
                  <a:cubicBezTo>
                    <a:pt x="6812" y="479"/>
                    <a:pt x="8506" y="-414"/>
                    <a:pt x="10165" y="204"/>
                  </a:cubicBezTo>
                  <a:cubicBezTo>
                    <a:pt x="10376" y="1063"/>
                    <a:pt x="10588" y="1990"/>
                    <a:pt x="10835" y="3020"/>
                  </a:cubicBezTo>
                  <a:cubicBezTo>
                    <a:pt x="12600" y="3260"/>
                    <a:pt x="14259" y="2299"/>
                    <a:pt x="15953" y="2848"/>
                  </a:cubicBezTo>
                  <a:cubicBezTo>
                    <a:pt x="16694" y="6454"/>
                    <a:pt x="18212" y="10060"/>
                    <a:pt x="20753" y="12841"/>
                  </a:cubicBezTo>
                  <a:cubicBezTo>
                    <a:pt x="21459" y="13528"/>
                    <a:pt x="21600" y="14215"/>
                    <a:pt x="21388" y="15176"/>
                  </a:cubicBezTo>
                  <a:cubicBezTo>
                    <a:pt x="19835" y="20568"/>
                    <a:pt x="11047" y="19263"/>
                    <a:pt x="6424" y="21186"/>
                  </a:cubicBezTo>
                  <a:cubicBezTo>
                    <a:pt x="1729" y="17546"/>
                    <a:pt x="247" y="11536"/>
                    <a:pt x="0" y="5870"/>
                  </a:cubicBezTo>
                  <a:cubicBezTo>
                    <a:pt x="494" y="5802"/>
                    <a:pt x="882" y="5733"/>
                    <a:pt x="1271" y="5699"/>
                  </a:cubicBezTo>
                  <a:cubicBezTo>
                    <a:pt x="918" y="10815"/>
                    <a:pt x="2612" y="16241"/>
                    <a:pt x="6424" y="19915"/>
                  </a:cubicBezTo>
                  <a:cubicBezTo>
                    <a:pt x="10235" y="19194"/>
                    <a:pt x="14365" y="18851"/>
                    <a:pt x="17965" y="17340"/>
                  </a:cubicBezTo>
                  <a:cubicBezTo>
                    <a:pt x="17612" y="15726"/>
                    <a:pt x="16835" y="14661"/>
                    <a:pt x="17188" y="13150"/>
                  </a:cubicBezTo>
                  <a:cubicBezTo>
                    <a:pt x="17929" y="13150"/>
                    <a:pt x="18529" y="13150"/>
                    <a:pt x="19341" y="13150"/>
                  </a:cubicBezTo>
                  <a:cubicBezTo>
                    <a:pt x="18106" y="10266"/>
                    <a:pt x="16024" y="7965"/>
                    <a:pt x="15494" y="4771"/>
                  </a:cubicBezTo>
                  <a:cubicBezTo>
                    <a:pt x="15212" y="2608"/>
                    <a:pt x="12600" y="3776"/>
                    <a:pt x="11329" y="4428"/>
                  </a:cubicBezTo>
                  <a:cubicBezTo>
                    <a:pt x="11471" y="5046"/>
                    <a:pt x="11576" y="5561"/>
                    <a:pt x="11682" y="6076"/>
                  </a:cubicBezTo>
                  <a:cubicBezTo>
                    <a:pt x="10129" y="6694"/>
                    <a:pt x="8788" y="7862"/>
                    <a:pt x="7129" y="7175"/>
                  </a:cubicBezTo>
                  <a:cubicBezTo>
                    <a:pt x="6741" y="3432"/>
                    <a:pt x="3176" y="6832"/>
                    <a:pt x="1235" y="5733"/>
                  </a:cubicBezTo>
                  <a:close/>
                  <a:moveTo>
                    <a:pt x="9176" y="1166"/>
                  </a:moveTo>
                  <a:cubicBezTo>
                    <a:pt x="5965" y="616"/>
                    <a:pt x="7412" y="4771"/>
                    <a:pt x="8082" y="6385"/>
                  </a:cubicBezTo>
                  <a:cubicBezTo>
                    <a:pt x="9071" y="6488"/>
                    <a:pt x="9635" y="5939"/>
                    <a:pt x="10306" y="5424"/>
                  </a:cubicBezTo>
                  <a:cubicBezTo>
                    <a:pt x="9953" y="3947"/>
                    <a:pt x="9600" y="2505"/>
                    <a:pt x="9176" y="1166"/>
                  </a:cubicBezTo>
                  <a:close/>
                  <a:moveTo>
                    <a:pt x="18212" y="14387"/>
                  </a:moveTo>
                  <a:cubicBezTo>
                    <a:pt x="18282" y="18233"/>
                    <a:pt x="20471" y="16928"/>
                    <a:pt x="19871" y="14387"/>
                  </a:cubicBezTo>
                  <a:cubicBezTo>
                    <a:pt x="19447" y="14387"/>
                    <a:pt x="18918" y="14387"/>
                    <a:pt x="18212" y="14387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72" name="Shape 172"/>
            <p:cNvSpPr/>
            <p:nvPr/>
          </p:nvSpPr>
          <p:spPr>
            <a:xfrm>
              <a:off x="6105108" y="305832"/>
              <a:ext cx="265486" cy="205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40" h="19938" extrusionOk="0">
                  <a:moveTo>
                    <a:pt x="17896" y="10911"/>
                  </a:moveTo>
                  <a:cubicBezTo>
                    <a:pt x="12125" y="11282"/>
                    <a:pt x="6230" y="12025"/>
                    <a:pt x="500" y="12556"/>
                  </a:cubicBezTo>
                  <a:cubicBezTo>
                    <a:pt x="-572" y="14095"/>
                    <a:pt x="129" y="20145"/>
                    <a:pt x="2108" y="19933"/>
                  </a:cubicBezTo>
                  <a:cubicBezTo>
                    <a:pt x="8209" y="18288"/>
                    <a:pt x="13897" y="19933"/>
                    <a:pt x="20039" y="17704"/>
                  </a:cubicBezTo>
                  <a:cubicBezTo>
                    <a:pt x="18102" y="15475"/>
                    <a:pt x="20946" y="11070"/>
                    <a:pt x="17896" y="10911"/>
                  </a:cubicBezTo>
                  <a:close/>
                  <a:moveTo>
                    <a:pt x="17648" y="15687"/>
                  </a:moveTo>
                  <a:cubicBezTo>
                    <a:pt x="13031" y="18341"/>
                    <a:pt x="7219" y="16961"/>
                    <a:pt x="2149" y="17651"/>
                  </a:cubicBezTo>
                  <a:cubicBezTo>
                    <a:pt x="1654" y="16324"/>
                    <a:pt x="1613" y="16324"/>
                    <a:pt x="1902" y="14679"/>
                  </a:cubicBezTo>
                  <a:cubicBezTo>
                    <a:pt x="7054" y="13883"/>
                    <a:pt x="12743" y="12237"/>
                    <a:pt x="17813" y="13352"/>
                  </a:cubicBezTo>
                  <a:cubicBezTo>
                    <a:pt x="17772" y="14148"/>
                    <a:pt x="17690" y="14997"/>
                    <a:pt x="17648" y="15687"/>
                  </a:cubicBezTo>
                  <a:close/>
                  <a:moveTo>
                    <a:pt x="253" y="6718"/>
                  </a:moveTo>
                  <a:cubicBezTo>
                    <a:pt x="665" y="10539"/>
                    <a:pt x="11754" y="6983"/>
                    <a:pt x="14186" y="7355"/>
                  </a:cubicBezTo>
                  <a:cubicBezTo>
                    <a:pt x="19173" y="7992"/>
                    <a:pt x="19957" y="8151"/>
                    <a:pt x="19050" y="1623"/>
                  </a:cubicBezTo>
                  <a:cubicBezTo>
                    <a:pt x="18555" y="-1455"/>
                    <a:pt x="4746" y="933"/>
                    <a:pt x="1819" y="190"/>
                  </a:cubicBezTo>
                  <a:cubicBezTo>
                    <a:pt x="-654" y="137"/>
                    <a:pt x="418" y="4648"/>
                    <a:pt x="253" y="6718"/>
                  </a:cubicBezTo>
                  <a:close/>
                  <a:moveTo>
                    <a:pt x="2602" y="2101"/>
                  </a:moveTo>
                  <a:cubicBezTo>
                    <a:pt x="5076" y="2154"/>
                    <a:pt x="7467" y="1252"/>
                    <a:pt x="9981" y="1942"/>
                  </a:cubicBezTo>
                  <a:cubicBezTo>
                    <a:pt x="12331" y="3321"/>
                    <a:pt x="17813" y="-553"/>
                    <a:pt x="17937" y="4383"/>
                  </a:cubicBezTo>
                  <a:cubicBezTo>
                    <a:pt x="18679" y="6612"/>
                    <a:pt x="3509" y="6134"/>
                    <a:pt x="1737" y="6028"/>
                  </a:cubicBezTo>
                  <a:cubicBezTo>
                    <a:pt x="1778" y="4595"/>
                    <a:pt x="995" y="2207"/>
                    <a:pt x="2602" y="2101"/>
                  </a:cubicBezTo>
                  <a:close/>
                </a:path>
              </a:pathLst>
            </a:custGeom>
            <a:solidFill>
              <a:srgbClr val="7085A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176" name="Group 176"/>
            <p:cNvGrpSpPr/>
            <p:nvPr/>
          </p:nvGrpSpPr>
          <p:grpSpPr>
            <a:xfrm>
              <a:off x="1268339" y="4798736"/>
              <a:ext cx="229695" cy="293081"/>
              <a:chOff x="0" y="0"/>
              <a:chExt cx="229693" cy="293080"/>
            </a:xfrm>
          </p:grpSpPr>
          <p:sp>
            <p:nvSpPr>
              <p:cNvPr id="173" name="Shape 173"/>
              <p:cNvSpPr/>
              <p:nvPr/>
            </p:nvSpPr>
            <p:spPr>
              <a:xfrm>
                <a:off x="-1" y="0"/>
                <a:ext cx="229695" cy="2930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134" h="19831" extrusionOk="0">
                    <a:moveTo>
                      <a:pt x="11192" y="7611"/>
                    </a:moveTo>
                    <a:cubicBezTo>
                      <a:pt x="11422" y="8116"/>
                      <a:pt x="11914" y="8211"/>
                      <a:pt x="12307" y="8305"/>
                    </a:cubicBezTo>
                    <a:cubicBezTo>
                      <a:pt x="15617" y="9221"/>
                      <a:pt x="17420" y="13863"/>
                      <a:pt x="15060" y="16105"/>
                    </a:cubicBezTo>
                    <a:cubicBezTo>
                      <a:pt x="12012" y="19769"/>
                      <a:pt x="6964" y="19832"/>
                      <a:pt x="2507" y="19832"/>
                    </a:cubicBezTo>
                    <a:cubicBezTo>
                      <a:pt x="48" y="18568"/>
                      <a:pt x="1622" y="12253"/>
                      <a:pt x="835" y="9632"/>
                    </a:cubicBezTo>
                    <a:cubicBezTo>
                      <a:pt x="1130" y="7105"/>
                      <a:pt x="-1230" y="2937"/>
                      <a:pt x="901" y="1169"/>
                    </a:cubicBezTo>
                    <a:cubicBezTo>
                      <a:pt x="5915" y="-1642"/>
                      <a:pt x="17551" y="663"/>
                      <a:pt x="11192" y="7611"/>
                    </a:cubicBezTo>
                    <a:close/>
                    <a:moveTo>
                      <a:pt x="2834" y="18821"/>
                    </a:moveTo>
                    <a:cubicBezTo>
                      <a:pt x="8800" y="19958"/>
                      <a:pt x="20370" y="14621"/>
                      <a:pt x="12110" y="9221"/>
                    </a:cubicBezTo>
                    <a:cubicBezTo>
                      <a:pt x="10504" y="8400"/>
                      <a:pt x="7915" y="9884"/>
                      <a:pt x="6866" y="8716"/>
                    </a:cubicBezTo>
                    <a:cubicBezTo>
                      <a:pt x="7456" y="7421"/>
                      <a:pt x="9849" y="7421"/>
                      <a:pt x="10799" y="6221"/>
                    </a:cubicBezTo>
                    <a:cubicBezTo>
                      <a:pt x="14863" y="821"/>
                      <a:pt x="5555" y="-31"/>
                      <a:pt x="2080" y="1895"/>
                    </a:cubicBezTo>
                    <a:cubicBezTo>
                      <a:pt x="147" y="2621"/>
                      <a:pt x="1720" y="5305"/>
                      <a:pt x="1556" y="6821"/>
                    </a:cubicBezTo>
                    <a:cubicBezTo>
                      <a:pt x="2310" y="10863"/>
                      <a:pt x="2113" y="14811"/>
                      <a:pt x="2834" y="1882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174" name="Shape 174"/>
              <p:cNvSpPr/>
              <p:nvPr/>
            </p:nvSpPr>
            <p:spPr>
              <a:xfrm>
                <a:off x="53449" y="162973"/>
                <a:ext cx="110271" cy="768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2329" h="13953" extrusionOk="0">
                    <a:moveTo>
                      <a:pt x="0" y="3137"/>
                    </a:moveTo>
                    <a:cubicBezTo>
                      <a:pt x="7931" y="-5757"/>
                      <a:pt x="19670" y="6441"/>
                      <a:pt x="6157" y="12794"/>
                    </a:cubicBezTo>
                    <a:cubicBezTo>
                      <a:pt x="-1930" y="15843"/>
                      <a:pt x="1618" y="12963"/>
                      <a:pt x="0" y="3137"/>
                    </a:cubicBezTo>
                    <a:close/>
                    <a:moveTo>
                      <a:pt x="7566" y="2205"/>
                    </a:moveTo>
                    <a:cubicBezTo>
                      <a:pt x="4696" y="3052"/>
                      <a:pt x="1461" y="3222"/>
                      <a:pt x="2609" y="9236"/>
                    </a:cubicBezTo>
                    <a:cubicBezTo>
                      <a:pt x="4383" y="14657"/>
                      <a:pt x="15131" y="3899"/>
                      <a:pt x="7566" y="220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175" name="Shape 175"/>
              <p:cNvSpPr/>
              <p:nvPr/>
            </p:nvSpPr>
            <p:spPr>
              <a:xfrm>
                <a:off x="42709" y="31391"/>
                <a:ext cx="96257" cy="647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404" h="11891" extrusionOk="0">
                    <a:moveTo>
                      <a:pt x="0" y="3066"/>
                    </a:moveTo>
                    <a:cubicBezTo>
                      <a:pt x="4387" y="1095"/>
                      <a:pt x="21600" y="-4048"/>
                      <a:pt x="16453" y="6066"/>
                    </a:cubicBezTo>
                    <a:cubicBezTo>
                      <a:pt x="9028" y="10952"/>
                      <a:pt x="0" y="17552"/>
                      <a:pt x="0" y="3066"/>
                    </a:cubicBezTo>
                    <a:close/>
                    <a:moveTo>
                      <a:pt x="4556" y="9066"/>
                    </a:moveTo>
                    <a:cubicBezTo>
                      <a:pt x="8016" y="7952"/>
                      <a:pt x="12825" y="6323"/>
                      <a:pt x="13584" y="2723"/>
                    </a:cubicBezTo>
                    <a:cubicBezTo>
                      <a:pt x="9872" y="2381"/>
                      <a:pt x="6665" y="3409"/>
                      <a:pt x="3628" y="5038"/>
                    </a:cubicBezTo>
                    <a:cubicBezTo>
                      <a:pt x="3206" y="6666"/>
                      <a:pt x="3290" y="7781"/>
                      <a:pt x="4556" y="906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177" name="Shape 177"/>
            <p:cNvSpPr/>
            <p:nvPr/>
          </p:nvSpPr>
          <p:spPr>
            <a:xfrm>
              <a:off x="4927249" y="1005056"/>
              <a:ext cx="377234" cy="204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42" h="19417" extrusionOk="0">
                  <a:moveTo>
                    <a:pt x="9989" y="10617"/>
                  </a:moveTo>
                  <a:cubicBezTo>
                    <a:pt x="11940" y="10328"/>
                    <a:pt x="15198" y="14368"/>
                    <a:pt x="16003" y="8927"/>
                  </a:cubicBezTo>
                  <a:cubicBezTo>
                    <a:pt x="16505" y="1919"/>
                    <a:pt x="12986" y="1136"/>
                    <a:pt x="10995" y="5546"/>
                  </a:cubicBezTo>
                  <a:cubicBezTo>
                    <a:pt x="8601" y="10575"/>
                    <a:pt x="6811" y="20922"/>
                    <a:pt x="2608" y="19232"/>
                  </a:cubicBezTo>
                  <a:cubicBezTo>
                    <a:pt x="-3888" y="14038"/>
                    <a:pt x="3292" y="847"/>
                    <a:pt x="7455" y="6783"/>
                  </a:cubicBezTo>
                  <a:cubicBezTo>
                    <a:pt x="8078" y="7814"/>
                    <a:pt x="7716" y="9215"/>
                    <a:pt x="6972" y="8308"/>
                  </a:cubicBezTo>
                  <a:cubicBezTo>
                    <a:pt x="3392" y="4722"/>
                    <a:pt x="-1133" y="16305"/>
                    <a:pt x="3754" y="16140"/>
                  </a:cubicBezTo>
                  <a:cubicBezTo>
                    <a:pt x="7877" y="13749"/>
                    <a:pt x="8702" y="3238"/>
                    <a:pt x="12744" y="600"/>
                  </a:cubicBezTo>
                  <a:cubicBezTo>
                    <a:pt x="13730" y="105"/>
                    <a:pt x="15037" y="-678"/>
                    <a:pt x="15781" y="1136"/>
                  </a:cubicBezTo>
                  <a:cubicBezTo>
                    <a:pt x="16445" y="3156"/>
                    <a:pt x="17712" y="4928"/>
                    <a:pt x="17390" y="7649"/>
                  </a:cubicBezTo>
                  <a:cubicBezTo>
                    <a:pt x="17149" y="14491"/>
                    <a:pt x="11095" y="16717"/>
                    <a:pt x="9989" y="10617"/>
                  </a:cubicBezTo>
                  <a:close/>
                  <a:moveTo>
                    <a:pt x="4076" y="17253"/>
                  </a:moveTo>
                  <a:cubicBezTo>
                    <a:pt x="3795" y="18119"/>
                    <a:pt x="3332" y="17336"/>
                    <a:pt x="2990" y="17789"/>
                  </a:cubicBezTo>
                  <a:cubicBezTo>
                    <a:pt x="3594" y="18284"/>
                    <a:pt x="3714" y="16635"/>
                    <a:pt x="4237" y="17459"/>
                  </a:cubicBezTo>
                  <a:cubicBezTo>
                    <a:pt x="4277" y="17459"/>
                    <a:pt x="4318" y="17377"/>
                    <a:pt x="4358" y="17336"/>
                  </a:cubicBezTo>
                  <a:cubicBezTo>
                    <a:pt x="4257" y="17295"/>
                    <a:pt x="4177" y="17295"/>
                    <a:pt x="4076" y="17253"/>
                  </a:cubicBezTo>
                  <a:close/>
                  <a:moveTo>
                    <a:pt x="1240" y="10699"/>
                  </a:moveTo>
                  <a:cubicBezTo>
                    <a:pt x="376" y="13585"/>
                    <a:pt x="798" y="16717"/>
                    <a:pt x="2065" y="17212"/>
                  </a:cubicBezTo>
                  <a:cubicBezTo>
                    <a:pt x="1100" y="15398"/>
                    <a:pt x="637" y="13337"/>
                    <a:pt x="1240" y="10699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78" name="Shape 178"/>
            <p:cNvSpPr/>
            <p:nvPr/>
          </p:nvSpPr>
          <p:spPr>
            <a:xfrm rot="19381815">
              <a:off x="45421" y="320195"/>
              <a:ext cx="236277" cy="230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25" h="21247" extrusionOk="0">
                  <a:moveTo>
                    <a:pt x="12000" y="13323"/>
                  </a:moveTo>
                  <a:cubicBezTo>
                    <a:pt x="10835" y="16402"/>
                    <a:pt x="12309" y="18976"/>
                    <a:pt x="10423" y="21247"/>
                  </a:cubicBezTo>
                  <a:cubicBezTo>
                    <a:pt x="8983" y="19985"/>
                    <a:pt x="8537" y="17310"/>
                    <a:pt x="7166" y="15796"/>
                  </a:cubicBezTo>
                  <a:cubicBezTo>
                    <a:pt x="2743" y="18723"/>
                    <a:pt x="-34" y="21600"/>
                    <a:pt x="2777" y="12011"/>
                  </a:cubicBezTo>
                  <a:cubicBezTo>
                    <a:pt x="1509" y="8378"/>
                    <a:pt x="-2914" y="5652"/>
                    <a:pt x="3017" y="5854"/>
                  </a:cubicBezTo>
                  <a:cubicBezTo>
                    <a:pt x="5829" y="6662"/>
                    <a:pt x="6137" y="1564"/>
                    <a:pt x="8469" y="0"/>
                  </a:cubicBezTo>
                  <a:cubicBezTo>
                    <a:pt x="10046" y="908"/>
                    <a:pt x="9429" y="4593"/>
                    <a:pt x="9977" y="6611"/>
                  </a:cubicBezTo>
                  <a:cubicBezTo>
                    <a:pt x="11623" y="9892"/>
                    <a:pt x="18686" y="8680"/>
                    <a:pt x="12000" y="13323"/>
                  </a:cubicBezTo>
                  <a:close/>
                  <a:moveTo>
                    <a:pt x="8195" y="2826"/>
                  </a:moveTo>
                  <a:cubicBezTo>
                    <a:pt x="5417" y="6813"/>
                    <a:pt x="6515" y="7469"/>
                    <a:pt x="2126" y="7772"/>
                  </a:cubicBezTo>
                  <a:cubicBezTo>
                    <a:pt x="2880" y="9185"/>
                    <a:pt x="3532" y="10447"/>
                    <a:pt x="4149" y="11658"/>
                  </a:cubicBezTo>
                  <a:cubicBezTo>
                    <a:pt x="4012" y="13172"/>
                    <a:pt x="3292" y="14333"/>
                    <a:pt x="3429" y="15998"/>
                  </a:cubicBezTo>
                  <a:cubicBezTo>
                    <a:pt x="6652" y="14383"/>
                    <a:pt x="7715" y="12314"/>
                    <a:pt x="9635" y="18017"/>
                  </a:cubicBezTo>
                  <a:cubicBezTo>
                    <a:pt x="9806" y="18370"/>
                    <a:pt x="9977" y="18673"/>
                    <a:pt x="10355" y="18370"/>
                  </a:cubicBezTo>
                  <a:cubicBezTo>
                    <a:pt x="10800" y="13929"/>
                    <a:pt x="9875" y="13172"/>
                    <a:pt x="12515" y="10295"/>
                  </a:cubicBezTo>
                  <a:cubicBezTo>
                    <a:pt x="8229" y="8226"/>
                    <a:pt x="9017" y="8983"/>
                    <a:pt x="8195" y="2826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79" name="Shape 179"/>
            <p:cNvSpPr/>
            <p:nvPr/>
          </p:nvSpPr>
          <p:spPr>
            <a:xfrm rot="1464154">
              <a:off x="4653003" y="74099"/>
              <a:ext cx="235937" cy="229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25" h="21247" extrusionOk="0">
                  <a:moveTo>
                    <a:pt x="12000" y="13323"/>
                  </a:moveTo>
                  <a:cubicBezTo>
                    <a:pt x="10835" y="16402"/>
                    <a:pt x="12309" y="18976"/>
                    <a:pt x="10423" y="21247"/>
                  </a:cubicBezTo>
                  <a:cubicBezTo>
                    <a:pt x="8983" y="19985"/>
                    <a:pt x="8537" y="17310"/>
                    <a:pt x="7166" y="15796"/>
                  </a:cubicBezTo>
                  <a:cubicBezTo>
                    <a:pt x="2743" y="18723"/>
                    <a:pt x="-34" y="21600"/>
                    <a:pt x="2777" y="12011"/>
                  </a:cubicBezTo>
                  <a:cubicBezTo>
                    <a:pt x="1509" y="8378"/>
                    <a:pt x="-2914" y="5652"/>
                    <a:pt x="3017" y="5854"/>
                  </a:cubicBezTo>
                  <a:cubicBezTo>
                    <a:pt x="5829" y="6662"/>
                    <a:pt x="6137" y="1564"/>
                    <a:pt x="8469" y="0"/>
                  </a:cubicBezTo>
                  <a:cubicBezTo>
                    <a:pt x="10046" y="908"/>
                    <a:pt x="9429" y="4593"/>
                    <a:pt x="9977" y="6611"/>
                  </a:cubicBezTo>
                  <a:cubicBezTo>
                    <a:pt x="11623" y="9892"/>
                    <a:pt x="18686" y="8680"/>
                    <a:pt x="12000" y="13323"/>
                  </a:cubicBezTo>
                  <a:close/>
                  <a:moveTo>
                    <a:pt x="8195" y="2826"/>
                  </a:moveTo>
                  <a:cubicBezTo>
                    <a:pt x="5417" y="6813"/>
                    <a:pt x="6515" y="7469"/>
                    <a:pt x="2126" y="7772"/>
                  </a:cubicBezTo>
                  <a:cubicBezTo>
                    <a:pt x="2880" y="9185"/>
                    <a:pt x="3532" y="10447"/>
                    <a:pt x="4149" y="11658"/>
                  </a:cubicBezTo>
                  <a:cubicBezTo>
                    <a:pt x="4012" y="13172"/>
                    <a:pt x="3292" y="14333"/>
                    <a:pt x="3429" y="15998"/>
                  </a:cubicBezTo>
                  <a:cubicBezTo>
                    <a:pt x="6652" y="14383"/>
                    <a:pt x="7715" y="12314"/>
                    <a:pt x="9635" y="18017"/>
                  </a:cubicBezTo>
                  <a:cubicBezTo>
                    <a:pt x="9806" y="18370"/>
                    <a:pt x="9977" y="18673"/>
                    <a:pt x="10355" y="18370"/>
                  </a:cubicBezTo>
                  <a:cubicBezTo>
                    <a:pt x="10800" y="13929"/>
                    <a:pt x="9875" y="13172"/>
                    <a:pt x="12515" y="10295"/>
                  </a:cubicBezTo>
                  <a:cubicBezTo>
                    <a:pt x="8229" y="8226"/>
                    <a:pt x="9017" y="8983"/>
                    <a:pt x="8195" y="2826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80" name="Shape 180"/>
            <p:cNvSpPr/>
            <p:nvPr/>
          </p:nvSpPr>
          <p:spPr>
            <a:xfrm rot="19378656">
              <a:off x="1950284" y="3707180"/>
              <a:ext cx="206348" cy="2009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25" h="21247" extrusionOk="0">
                  <a:moveTo>
                    <a:pt x="12000" y="13323"/>
                  </a:moveTo>
                  <a:cubicBezTo>
                    <a:pt x="10835" y="16402"/>
                    <a:pt x="12309" y="18976"/>
                    <a:pt x="10423" y="21247"/>
                  </a:cubicBezTo>
                  <a:cubicBezTo>
                    <a:pt x="8983" y="19985"/>
                    <a:pt x="8537" y="17310"/>
                    <a:pt x="7166" y="15796"/>
                  </a:cubicBezTo>
                  <a:cubicBezTo>
                    <a:pt x="2743" y="18723"/>
                    <a:pt x="-34" y="21600"/>
                    <a:pt x="2777" y="12011"/>
                  </a:cubicBezTo>
                  <a:cubicBezTo>
                    <a:pt x="1509" y="8378"/>
                    <a:pt x="-2914" y="5652"/>
                    <a:pt x="3017" y="5854"/>
                  </a:cubicBezTo>
                  <a:cubicBezTo>
                    <a:pt x="5829" y="6662"/>
                    <a:pt x="6137" y="1564"/>
                    <a:pt x="8469" y="0"/>
                  </a:cubicBezTo>
                  <a:cubicBezTo>
                    <a:pt x="10046" y="908"/>
                    <a:pt x="9429" y="4593"/>
                    <a:pt x="9977" y="6611"/>
                  </a:cubicBezTo>
                  <a:cubicBezTo>
                    <a:pt x="11623" y="9892"/>
                    <a:pt x="18686" y="8680"/>
                    <a:pt x="12000" y="13323"/>
                  </a:cubicBezTo>
                  <a:close/>
                  <a:moveTo>
                    <a:pt x="8195" y="2826"/>
                  </a:moveTo>
                  <a:cubicBezTo>
                    <a:pt x="5417" y="6813"/>
                    <a:pt x="6515" y="7469"/>
                    <a:pt x="2126" y="7772"/>
                  </a:cubicBezTo>
                  <a:cubicBezTo>
                    <a:pt x="2880" y="9185"/>
                    <a:pt x="3532" y="10447"/>
                    <a:pt x="4149" y="11658"/>
                  </a:cubicBezTo>
                  <a:cubicBezTo>
                    <a:pt x="4012" y="13172"/>
                    <a:pt x="3292" y="14333"/>
                    <a:pt x="3429" y="15998"/>
                  </a:cubicBezTo>
                  <a:cubicBezTo>
                    <a:pt x="6652" y="14383"/>
                    <a:pt x="7715" y="12314"/>
                    <a:pt x="9635" y="18017"/>
                  </a:cubicBezTo>
                  <a:cubicBezTo>
                    <a:pt x="9806" y="18370"/>
                    <a:pt x="9977" y="18673"/>
                    <a:pt x="10355" y="18370"/>
                  </a:cubicBezTo>
                  <a:cubicBezTo>
                    <a:pt x="10800" y="13929"/>
                    <a:pt x="9875" y="13172"/>
                    <a:pt x="12515" y="10295"/>
                  </a:cubicBezTo>
                  <a:cubicBezTo>
                    <a:pt x="8229" y="8226"/>
                    <a:pt x="9017" y="8983"/>
                    <a:pt x="8195" y="2826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</p:grpSp>
      <p:sp>
        <p:nvSpPr>
          <p:cNvPr id="182" name="Shape 182"/>
          <p:cNvSpPr>
            <a:spLocks noGrp="1"/>
          </p:cNvSpPr>
          <p:nvPr>
            <p:ph type="sldNum" sz="quarter" idx="2"/>
          </p:nvPr>
        </p:nvSpPr>
        <p:spPr>
          <a:xfrm>
            <a:off x="5486400" y="4627562"/>
            <a:ext cx="2133600" cy="279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1_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roup 251"/>
          <p:cNvGrpSpPr/>
          <p:nvPr/>
        </p:nvGrpSpPr>
        <p:grpSpPr>
          <a:xfrm>
            <a:off x="-83914" y="-168654"/>
            <a:ext cx="9288758" cy="5426905"/>
            <a:chOff x="0" y="0"/>
            <a:chExt cx="9288756" cy="5426904"/>
          </a:xfrm>
        </p:grpSpPr>
        <p:sp>
          <p:nvSpPr>
            <p:cNvPr id="189" name="Shape 189"/>
            <p:cNvSpPr/>
            <p:nvPr/>
          </p:nvSpPr>
          <p:spPr>
            <a:xfrm>
              <a:off x="3985904" y="440383"/>
              <a:ext cx="499652" cy="704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93" h="20960" extrusionOk="0">
                  <a:moveTo>
                    <a:pt x="6710" y="16241"/>
                  </a:moveTo>
                  <a:cubicBezTo>
                    <a:pt x="6678" y="17150"/>
                    <a:pt x="6661" y="18092"/>
                    <a:pt x="6629" y="19018"/>
                  </a:cubicBezTo>
                  <a:cubicBezTo>
                    <a:pt x="7508" y="19797"/>
                    <a:pt x="8647" y="19278"/>
                    <a:pt x="9494" y="19911"/>
                  </a:cubicBezTo>
                  <a:cubicBezTo>
                    <a:pt x="9949" y="20366"/>
                    <a:pt x="9233" y="20609"/>
                    <a:pt x="8859" y="20626"/>
                  </a:cubicBezTo>
                  <a:cubicBezTo>
                    <a:pt x="7215" y="20739"/>
                    <a:pt x="3080" y="21600"/>
                    <a:pt x="2169" y="20008"/>
                  </a:cubicBezTo>
                  <a:cubicBezTo>
                    <a:pt x="2690" y="19018"/>
                    <a:pt x="4106" y="18904"/>
                    <a:pt x="5131" y="18758"/>
                  </a:cubicBezTo>
                  <a:cubicBezTo>
                    <a:pt x="5343" y="17962"/>
                    <a:pt x="5440" y="17150"/>
                    <a:pt x="5506" y="16289"/>
                  </a:cubicBezTo>
                  <a:cubicBezTo>
                    <a:pt x="4627" y="16127"/>
                    <a:pt x="557" y="14730"/>
                    <a:pt x="899" y="13740"/>
                  </a:cubicBezTo>
                  <a:cubicBezTo>
                    <a:pt x="1176" y="13171"/>
                    <a:pt x="1697" y="13171"/>
                    <a:pt x="2201" y="13415"/>
                  </a:cubicBezTo>
                  <a:cubicBezTo>
                    <a:pt x="2608" y="13496"/>
                    <a:pt x="2624" y="13496"/>
                    <a:pt x="2836" y="12960"/>
                  </a:cubicBezTo>
                  <a:cubicBezTo>
                    <a:pt x="-3333" y="9663"/>
                    <a:pt x="1599" y="471"/>
                    <a:pt x="7768" y="2079"/>
                  </a:cubicBezTo>
                  <a:cubicBezTo>
                    <a:pt x="8615" y="1543"/>
                    <a:pt x="7736" y="487"/>
                    <a:pt x="8663" y="0"/>
                  </a:cubicBezTo>
                  <a:cubicBezTo>
                    <a:pt x="18267" y="2712"/>
                    <a:pt x="16102" y="15136"/>
                    <a:pt x="6710" y="16241"/>
                  </a:cubicBezTo>
                  <a:close/>
                  <a:moveTo>
                    <a:pt x="12814" y="3411"/>
                  </a:moveTo>
                  <a:cubicBezTo>
                    <a:pt x="12733" y="3346"/>
                    <a:pt x="12668" y="3297"/>
                    <a:pt x="12586" y="3232"/>
                  </a:cubicBezTo>
                  <a:cubicBezTo>
                    <a:pt x="12472" y="2680"/>
                    <a:pt x="11138" y="1559"/>
                    <a:pt x="10519" y="1608"/>
                  </a:cubicBezTo>
                  <a:cubicBezTo>
                    <a:pt x="11089" y="2209"/>
                    <a:pt x="11805" y="2972"/>
                    <a:pt x="12586" y="3216"/>
                  </a:cubicBezTo>
                  <a:cubicBezTo>
                    <a:pt x="12716" y="3346"/>
                    <a:pt x="13042" y="3411"/>
                    <a:pt x="12912" y="3638"/>
                  </a:cubicBezTo>
                  <a:cubicBezTo>
                    <a:pt x="14263" y="5895"/>
                    <a:pt x="14247" y="8364"/>
                    <a:pt x="13628" y="10865"/>
                  </a:cubicBezTo>
                  <a:cubicBezTo>
                    <a:pt x="11837" y="12830"/>
                    <a:pt x="10486" y="14259"/>
                    <a:pt x="7784" y="15250"/>
                  </a:cubicBezTo>
                  <a:cubicBezTo>
                    <a:pt x="9738" y="15282"/>
                    <a:pt x="12423" y="13593"/>
                    <a:pt x="12879" y="11677"/>
                  </a:cubicBezTo>
                  <a:cubicBezTo>
                    <a:pt x="13547" y="11531"/>
                    <a:pt x="13661" y="10849"/>
                    <a:pt x="13693" y="10280"/>
                  </a:cubicBezTo>
                  <a:cubicBezTo>
                    <a:pt x="14784" y="9355"/>
                    <a:pt x="14800" y="4758"/>
                    <a:pt x="13221" y="4336"/>
                  </a:cubicBezTo>
                  <a:cubicBezTo>
                    <a:pt x="13091" y="4271"/>
                    <a:pt x="12977" y="4190"/>
                    <a:pt x="13042" y="4011"/>
                  </a:cubicBezTo>
                  <a:cubicBezTo>
                    <a:pt x="12977" y="3817"/>
                    <a:pt x="12912" y="3605"/>
                    <a:pt x="12814" y="3411"/>
                  </a:cubicBezTo>
                  <a:close/>
                  <a:moveTo>
                    <a:pt x="11186" y="9030"/>
                  </a:moveTo>
                  <a:cubicBezTo>
                    <a:pt x="10438" y="9062"/>
                    <a:pt x="9787" y="9225"/>
                    <a:pt x="9152" y="9582"/>
                  </a:cubicBezTo>
                  <a:cubicBezTo>
                    <a:pt x="8077" y="9095"/>
                    <a:pt x="5945" y="7893"/>
                    <a:pt x="5603" y="9793"/>
                  </a:cubicBezTo>
                  <a:cubicBezTo>
                    <a:pt x="7019" y="11336"/>
                    <a:pt x="6547" y="11076"/>
                    <a:pt x="6450" y="13074"/>
                  </a:cubicBezTo>
                  <a:cubicBezTo>
                    <a:pt x="7670" y="13545"/>
                    <a:pt x="8631" y="10183"/>
                    <a:pt x="9412" y="9468"/>
                  </a:cubicBezTo>
                  <a:cubicBezTo>
                    <a:pt x="9884" y="9761"/>
                    <a:pt x="9917" y="10410"/>
                    <a:pt x="10389" y="10703"/>
                  </a:cubicBezTo>
                  <a:cubicBezTo>
                    <a:pt x="11121" y="10443"/>
                    <a:pt x="10080" y="9647"/>
                    <a:pt x="10568" y="9387"/>
                  </a:cubicBezTo>
                  <a:cubicBezTo>
                    <a:pt x="10682" y="9485"/>
                    <a:pt x="10796" y="9598"/>
                    <a:pt x="10893" y="9696"/>
                  </a:cubicBezTo>
                  <a:cubicBezTo>
                    <a:pt x="11317" y="9273"/>
                    <a:pt x="11089" y="8884"/>
                    <a:pt x="11431" y="8331"/>
                  </a:cubicBezTo>
                  <a:cubicBezTo>
                    <a:pt x="11024" y="8575"/>
                    <a:pt x="11154" y="8819"/>
                    <a:pt x="11186" y="9030"/>
                  </a:cubicBezTo>
                  <a:close/>
                  <a:moveTo>
                    <a:pt x="5896" y="13139"/>
                  </a:moveTo>
                  <a:cubicBezTo>
                    <a:pt x="6547" y="10410"/>
                    <a:pt x="5929" y="11466"/>
                    <a:pt x="5261" y="10085"/>
                  </a:cubicBezTo>
                  <a:cubicBezTo>
                    <a:pt x="4854" y="8039"/>
                    <a:pt x="7264" y="8007"/>
                    <a:pt x="8533" y="8819"/>
                  </a:cubicBezTo>
                  <a:cubicBezTo>
                    <a:pt x="9201" y="9306"/>
                    <a:pt x="9656" y="8640"/>
                    <a:pt x="10340" y="8494"/>
                  </a:cubicBezTo>
                  <a:cubicBezTo>
                    <a:pt x="10307" y="8202"/>
                    <a:pt x="10552" y="7877"/>
                    <a:pt x="10307" y="7584"/>
                  </a:cubicBezTo>
                  <a:cubicBezTo>
                    <a:pt x="9054" y="7146"/>
                    <a:pt x="8126" y="8705"/>
                    <a:pt x="6873" y="7731"/>
                  </a:cubicBezTo>
                  <a:cubicBezTo>
                    <a:pt x="6905" y="7292"/>
                    <a:pt x="6791" y="6837"/>
                    <a:pt x="6938" y="6399"/>
                  </a:cubicBezTo>
                  <a:cubicBezTo>
                    <a:pt x="7703" y="6529"/>
                    <a:pt x="7703" y="6529"/>
                    <a:pt x="8354" y="6334"/>
                  </a:cubicBezTo>
                  <a:cubicBezTo>
                    <a:pt x="8305" y="5116"/>
                    <a:pt x="9656" y="5506"/>
                    <a:pt x="9184" y="4758"/>
                  </a:cubicBezTo>
                  <a:cubicBezTo>
                    <a:pt x="7817" y="5635"/>
                    <a:pt x="8077" y="4158"/>
                    <a:pt x="8842" y="3524"/>
                  </a:cubicBezTo>
                  <a:cubicBezTo>
                    <a:pt x="7752" y="2192"/>
                    <a:pt x="5587" y="1916"/>
                    <a:pt x="4236" y="2972"/>
                  </a:cubicBezTo>
                  <a:cubicBezTo>
                    <a:pt x="4464" y="3492"/>
                    <a:pt x="5196" y="3086"/>
                    <a:pt x="5392" y="3719"/>
                  </a:cubicBezTo>
                  <a:cubicBezTo>
                    <a:pt x="4692" y="4206"/>
                    <a:pt x="3829" y="4288"/>
                    <a:pt x="3080" y="4564"/>
                  </a:cubicBezTo>
                  <a:cubicBezTo>
                    <a:pt x="3064" y="6383"/>
                    <a:pt x="1990" y="5132"/>
                    <a:pt x="1371" y="6204"/>
                  </a:cubicBezTo>
                  <a:cubicBezTo>
                    <a:pt x="1355" y="7178"/>
                    <a:pt x="2869" y="8153"/>
                    <a:pt x="2299" y="8949"/>
                  </a:cubicBezTo>
                  <a:cubicBezTo>
                    <a:pt x="1583" y="9355"/>
                    <a:pt x="1306" y="9874"/>
                    <a:pt x="1583" y="10686"/>
                  </a:cubicBezTo>
                  <a:cubicBezTo>
                    <a:pt x="1713" y="12733"/>
                    <a:pt x="4301" y="12960"/>
                    <a:pt x="5896" y="13139"/>
                  </a:cubicBezTo>
                  <a:close/>
                  <a:moveTo>
                    <a:pt x="3764" y="14016"/>
                  </a:moveTo>
                  <a:cubicBezTo>
                    <a:pt x="6319" y="15656"/>
                    <a:pt x="9363" y="14308"/>
                    <a:pt x="11398" y="12489"/>
                  </a:cubicBezTo>
                  <a:cubicBezTo>
                    <a:pt x="15191" y="9468"/>
                    <a:pt x="13709" y="3151"/>
                    <a:pt x="9266" y="1689"/>
                  </a:cubicBezTo>
                  <a:cubicBezTo>
                    <a:pt x="9135" y="1949"/>
                    <a:pt x="9021" y="2225"/>
                    <a:pt x="8908" y="2485"/>
                  </a:cubicBezTo>
                  <a:cubicBezTo>
                    <a:pt x="10242" y="3719"/>
                    <a:pt x="11414" y="5213"/>
                    <a:pt x="12049" y="6902"/>
                  </a:cubicBezTo>
                  <a:cubicBezTo>
                    <a:pt x="12375" y="10183"/>
                    <a:pt x="9510" y="13707"/>
                    <a:pt x="6140" y="13642"/>
                  </a:cubicBezTo>
                  <a:cubicBezTo>
                    <a:pt x="5343" y="13675"/>
                    <a:pt x="3992" y="12798"/>
                    <a:pt x="3764" y="14016"/>
                  </a:cubicBezTo>
                  <a:close/>
                  <a:moveTo>
                    <a:pt x="8956" y="6610"/>
                  </a:moveTo>
                  <a:cubicBezTo>
                    <a:pt x="8419" y="7048"/>
                    <a:pt x="7768" y="6691"/>
                    <a:pt x="7182" y="6935"/>
                  </a:cubicBezTo>
                  <a:cubicBezTo>
                    <a:pt x="7198" y="7065"/>
                    <a:pt x="7198" y="7227"/>
                    <a:pt x="7215" y="7357"/>
                  </a:cubicBezTo>
                  <a:cubicBezTo>
                    <a:pt x="8175" y="7617"/>
                    <a:pt x="8224" y="7617"/>
                    <a:pt x="8859" y="7065"/>
                  </a:cubicBezTo>
                  <a:cubicBezTo>
                    <a:pt x="9477" y="6626"/>
                    <a:pt x="9754" y="7357"/>
                    <a:pt x="10617" y="6577"/>
                  </a:cubicBezTo>
                  <a:cubicBezTo>
                    <a:pt x="12847" y="8543"/>
                    <a:pt x="10112" y="3492"/>
                    <a:pt x="9477" y="4011"/>
                  </a:cubicBezTo>
                  <a:cubicBezTo>
                    <a:pt x="9852" y="4499"/>
                    <a:pt x="9852" y="5035"/>
                    <a:pt x="9721" y="5571"/>
                  </a:cubicBezTo>
                  <a:cubicBezTo>
                    <a:pt x="9445" y="5717"/>
                    <a:pt x="9217" y="5830"/>
                    <a:pt x="8956" y="5960"/>
                  </a:cubicBezTo>
                  <a:cubicBezTo>
                    <a:pt x="8956" y="6188"/>
                    <a:pt x="8956" y="6399"/>
                    <a:pt x="8956" y="6610"/>
                  </a:cubicBezTo>
                  <a:close/>
                  <a:moveTo>
                    <a:pt x="7980" y="19992"/>
                  </a:moveTo>
                  <a:cubicBezTo>
                    <a:pt x="5685" y="19570"/>
                    <a:pt x="6140" y="20398"/>
                    <a:pt x="6010" y="17865"/>
                  </a:cubicBezTo>
                  <a:cubicBezTo>
                    <a:pt x="5620" y="18417"/>
                    <a:pt x="5913" y="19083"/>
                    <a:pt x="5473" y="19570"/>
                  </a:cubicBezTo>
                  <a:cubicBezTo>
                    <a:pt x="5261" y="19472"/>
                    <a:pt x="5050" y="19359"/>
                    <a:pt x="4854" y="19278"/>
                  </a:cubicBezTo>
                  <a:cubicBezTo>
                    <a:pt x="3406" y="19554"/>
                    <a:pt x="3145" y="19684"/>
                    <a:pt x="2966" y="20155"/>
                  </a:cubicBezTo>
                  <a:cubicBezTo>
                    <a:pt x="4578" y="20317"/>
                    <a:pt x="6531" y="20739"/>
                    <a:pt x="7980" y="19992"/>
                  </a:cubicBezTo>
                  <a:close/>
                  <a:moveTo>
                    <a:pt x="883" y="6448"/>
                  </a:moveTo>
                  <a:cubicBezTo>
                    <a:pt x="167" y="7747"/>
                    <a:pt x="248" y="9127"/>
                    <a:pt x="1013" y="10345"/>
                  </a:cubicBezTo>
                  <a:cubicBezTo>
                    <a:pt x="818" y="9436"/>
                    <a:pt x="1371" y="9014"/>
                    <a:pt x="2022" y="8478"/>
                  </a:cubicBezTo>
                  <a:cubicBezTo>
                    <a:pt x="1664" y="7812"/>
                    <a:pt x="1306" y="7195"/>
                    <a:pt x="883" y="6448"/>
                  </a:cubicBezTo>
                  <a:close/>
                  <a:moveTo>
                    <a:pt x="6661" y="15412"/>
                  </a:moveTo>
                  <a:cubicBezTo>
                    <a:pt x="5278" y="15120"/>
                    <a:pt x="3878" y="14909"/>
                    <a:pt x="2673" y="14113"/>
                  </a:cubicBezTo>
                  <a:cubicBezTo>
                    <a:pt x="2397" y="13951"/>
                    <a:pt x="2120" y="13772"/>
                    <a:pt x="1697" y="13918"/>
                  </a:cubicBezTo>
                  <a:cubicBezTo>
                    <a:pt x="2999" y="15104"/>
                    <a:pt x="4920" y="16078"/>
                    <a:pt x="6661" y="15412"/>
                  </a:cubicBezTo>
                  <a:close/>
                  <a:moveTo>
                    <a:pt x="9542" y="10459"/>
                  </a:moveTo>
                  <a:cubicBezTo>
                    <a:pt x="9233" y="11125"/>
                    <a:pt x="8143" y="11774"/>
                    <a:pt x="8484" y="12440"/>
                  </a:cubicBezTo>
                  <a:cubicBezTo>
                    <a:pt x="9087" y="12132"/>
                    <a:pt x="9640" y="11742"/>
                    <a:pt x="9998" y="11125"/>
                  </a:cubicBezTo>
                  <a:cubicBezTo>
                    <a:pt x="9933" y="10816"/>
                    <a:pt x="9819" y="10589"/>
                    <a:pt x="9542" y="10459"/>
                  </a:cubicBezTo>
                  <a:close/>
                  <a:moveTo>
                    <a:pt x="4431" y="3687"/>
                  </a:moveTo>
                  <a:cubicBezTo>
                    <a:pt x="3894" y="3037"/>
                    <a:pt x="3080" y="3313"/>
                    <a:pt x="2820" y="3979"/>
                  </a:cubicBezTo>
                  <a:cubicBezTo>
                    <a:pt x="3406" y="4141"/>
                    <a:pt x="3862" y="3898"/>
                    <a:pt x="4431" y="3687"/>
                  </a:cubicBezTo>
                  <a:close/>
                  <a:moveTo>
                    <a:pt x="2364" y="4125"/>
                  </a:moveTo>
                  <a:cubicBezTo>
                    <a:pt x="1957" y="4515"/>
                    <a:pt x="1599" y="4775"/>
                    <a:pt x="1534" y="5278"/>
                  </a:cubicBezTo>
                  <a:cubicBezTo>
                    <a:pt x="2722" y="5538"/>
                    <a:pt x="2559" y="5018"/>
                    <a:pt x="2364" y="4125"/>
                  </a:cubicBezTo>
                  <a:close/>
                  <a:moveTo>
                    <a:pt x="8777" y="731"/>
                  </a:moveTo>
                  <a:cubicBezTo>
                    <a:pt x="9005" y="958"/>
                    <a:pt x="9282" y="1007"/>
                    <a:pt x="9591" y="1072"/>
                  </a:cubicBezTo>
                  <a:cubicBezTo>
                    <a:pt x="9282" y="585"/>
                    <a:pt x="9282" y="585"/>
                    <a:pt x="8777" y="73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90" name="Shape 190"/>
            <p:cNvSpPr/>
            <p:nvPr/>
          </p:nvSpPr>
          <p:spPr>
            <a:xfrm>
              <a:off x="10062" y="4504014"/>
              <a:ext cx="601267" cy="549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93" h="19850" extrusionOk="0">
                  <a:moveTo>
                    <a:pt x="8851" y="19814"/>
                  </a:moveTo>
                  <a:cubicBezTo>
                    <a:pt x="5004" y="20248"/>
                    <a:pt x="1292" y="16776"/>
                    <a:pt x="352" y="12554"/>
                  </a:cubicBezTo>
                  <a:cubicBezTo>
                    <a:pt x="-1227" y="7248"/>
                    <a:pt x="2787" y="2376"/>
                    <a:pt x="6718" y="482"/>
                  </a:cubicBezTo>
                  <a:cubicBezTo>
                    <a:pt x="10463" y="-1234"/>
                    <a:pt x="15855" y="1902"/>
                    <a:pt x="17870" y="5650"/>
                  </a:cubicBezTo>
                  <a:cubicBezTo>
                    <a:pt x="20373" y="12357"/>
                    <a:pt x="14914" y="20366"/>
                    <a:pt x="8851" y="19814"/>
                  </a:cubicBezTo>
                  <a:close/>
                  <a:moveTo>
                    <a:pt x="16224" y="4072"/>
                  </a:moveTo>
                  <a:lnTo>
                    <a:pt x="16174" y="4072"/>
                  </a:lnTo>
                  <a:lnTo>
                    <a:pt x="16224" y="4072"/>
                  </a:lnTo>
                  <a:cubicBezTo>
                    <a:pt x="15082" y="2553"/>
                    <a:pt x="13167" y="2534"/>
                    <a:pt x="12126" y="1015"/>
                  </a:cubicBezTo>
                  <a:cubicBezTo>
                    <a:pt x="9875" y="285"/>
                    <a:pt x="8767" y="5098"/>
                    <a:pt x="8313" y="7051"/>
                  </a:cubicBezTo>
                  <a:cubicBezTo>
                    <a:pt x="9153" y="7110"/>
                    <a:pt x="9892" y="7011"/>
                    <a:pt x="10665" y="7445"/>
                  </a:cubicBezTo>
                  <a:cubicBezTo>
                    <a:pt x="12563" y="7741"/>
                    <a:pt x="11538" y="4506"/>
                    <a:pt x="16224" y="4072"/>
                  </a:cubicBezTo>
                  <a:close/>
                  <a:moveTo>
                    <a:pt x="13167" y="18038"/>
                  </a:moveTo>
                  <a:cubicBezTo>
                    <a:pt x="10665" y="15632"/>
                    <a:pt x="9959" y="11588"/>
                    <a:pt x="10883" y="8156"/>
                  </a:cubicBezTo>
                  <a:cubicBezTo>
                    <a:pt x="9422" y="7505"/>
                    <a:pt x="9287" y="7485"/>
                    <a:pt x="8078" y="7781"/>
                  </a:cubicBezTo>
                  <a:cubicBezTo>
                    <a:pt x="7406" y="11470"/>
                    <a:pt x="7238" y="15868"/>
                    <a:pt x="8649" y="19321"/>
                  </a:cubicBezTo>
                  <a:cubicBezTo>
                    <a:pt x="10295" y="19538"/>
                    <a:pt x="12395" y="18946"/>
                    <a:pt x="13167" y="18038"/>
                  </a:cubicBezTo>
                  <a:close/>
                  <a:moveTo>
                    <a:pt x="5928" y="7603"/>
                  </a:moveTo>
                  <a:cubicBezTo>
                    <a:pt x="5492" y="10720"/>
                    <a:pt x="3426" y="12890"/>
                    <a:pt x="1595" y="14784"/>
                  </a:cubicBezTo>
                  <a:cubicBezTo>
                    <a:pt x="3140" y="16835"/>
                    <a:pt x="5156" y="19656"/>
                    <a:pt x="7742" y="19222"/>
                  </a:cubicBezTo>
                  <a:cubicBezTo>
                    <a:pt x="6953" y="15395"/>
                    <a:pt x="6835" y="11391"/>
                    <a:pt x="7406" y="7485"/>
                  </a:cubicBezTo>
                  <a:cubicBezTo>
                    <a:pt x="6869" y="7150"/>
                    <a:pt x="6415" y="7406"/>
                    <a:pt x="5928" y="7603"/>
                  </a:cubicBezTo>
                  <a:close/>
                  <a:moveTo>
                    <a:pt x="16779" y="13797"/>
                  </a:moveTo>
                  <a:cubicBezTo>
                    <a:pt x="15855" y="11095"/>
                    <a:pt x="14125" y="9241"/>
                    <a:pt x="11773" y="8215"/>
                  </a:cubicBezTo>
                  <a:cubicBezTo>
                    <a:pt x="10043" y="10976"/>
                    <a:pt x="11269" y="15375"/>
                    <a:pt x="13386" y="17407"/>
                  </a:cubicBezTo>
                  <a:cubicBezTo>
                    <a:pt x="14965" y="18117"/>
                    <a:pt x="15939" y="14981"/>
                    <a:pt x="16779" y="13797"/>
                  </a:cubicBezTo>
                  <a:close/>
                  <a:moveTo>
                    <a:pt x="17131" y="12732"/>
                  </a:moveTo>
                  <a:cubicBezTo>
                    <a:pt x="18374" y="10582"/>
                    <a:pt x="18223" y="7524"/>
                    <a:pt x="17131" y="5394"/>
                  </a:cubicBezTo>
                  <a:cubicBezTo>
                    <a:pt x="15636" y="3441"/>
                    <a:pt x="12748" y="5532"/>
                    <a:pt x="12126" y="7544"/>
                  </a:cubicBezTo>
                  <a:cubicBezTo>
                    <a:pt x="13957" y="9122"/>
                    <a:pt x="16073" y="10108"/>
                    <a:pt x="17131" y="12732"/>
                  </a:cubicBezTo>
                  <a:close/>
                  <a:moveTo>
                    <a:pt x="7675" y="6834"/>
                  </a:moveTo>
                  <a:cubicBezTo>
                    <a:pt x="8145" y="4506"/>
                    <a:pt x="9439" y="2553"/>
                    <a:pt x="10144" y="462"/>
                  </a:cubicBezTo>
                  <a:cubicBezTo>
                    <a:pt x="8868" y="-149"/>
                    <a:pt x="5659" y="1192"/>
                    <a:pt x="4568" y="2613"/>
                  </a:cubicBezTo>
                  <a:cubicBezTo>
                    <a:pt x="5710" y="3619"/>
                    <a:pt x="5659" y="5315"/>
                    <a:pt x="5878" y="6834"/>
                  </a:cubicBezTo>
                  <a:cubicBezTo>
                    <a:pt x="6466" y="6834"/>
                    <a:pt x="7020" y="6834"/>
                    <a:pt x="7675" y="6834"/>
                  </a:cubicBezTo>
                  <a:close/>
                  <a:moveTo>
                    <a:pt x="5139" y="7465"/>
                  </a:moveTo>
                  <a:cubicBezTo>
                    <a:pt x="3711" y="7130"/>
                    <a:pt x="2183" y="7919"/>
                    <a:pt x="923" y="8668"/>
                  </a:cubicBezTo>
                  <a:cubicBezTo>
                    <a:pt x="-51" y="10069"/>
                    <a:pt x="772" y="12495"/>
                    <a:pt x="1343" y="13955"/>
                  </a:cubicBezTo>
                  <a:cubicBezTo>
                    <a:pt x="3190" y="12890"/>
                    <a:pt x="5273" y="9970"/>
                    <a:pt x="5139" y="7465"/>
                  </a:cubicBezTo>
                  <a:close/>
                  <a:moveTo>
                    <a:pt x="3913" y="3125"/>
                  </a:moveTo>
                  <a:cubicBezTo>
                    <a:pt x="2603" y="4210"/>
                    <a:pt x="1242" y="6025"/>
                    <a:pt x="1007" y="7879"/>
                  </a:cubicBezTo>
                  <a:cubicBezTo>
                    <a:pt x="2351" y="7090"/>
                    <a:pt x="3745" y="6972"/>
                    <a:pt x="5122" y="6755"/>
                  </a:cubicBezTo>
                  <a:cubicBezTo>
                    <a:pt x="5307" y="5473"/>
                    <a:pt x="5172" y="3481"/>
                    <a:pt x="3913" y="312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91" name="Shape 191"/>
            <p:cNvSpPr/>
            <p:nvPr/>
          </p:nvSpPr>
          <p:spPr>
            <a:xfrm rot="2001982">
              <a:off x="220055" y="2385519"/>
              <a:ext cx="321475" cy="709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2" h="14885" extrusionOk="0">
                  <a:moveTo>
                    <a:pt x="16698" y="9774"/>
                  </a:moveTo>
                  <a:cubicBezTo>
                    <a:pt x="17660" y="9694"/>
                    <a:pt x="18855" y="9476"/>
                    <a:pt x="19120" y="9900"/>
                  </a:cubicBezTo>
                  <a:cubicBezTo>
                    <a:pt x="19452" y="10529"/>
                    <a:pt x="20348" y="11261"/>
                    <a:pt x="17860" y="11433"/>
                  </a:cubicBezTo>
                  <a:cubicBezTo>
                    <a:pt x="18025" y="12554"/>
                    <a:pt x="19585" y="13629"/>
                    <a:pt x="18954" y="14762"/>
                  </a:cubicBezTo>
                  <a:cubicBezTo>
                    <a:pt x="13380" y="12314"/>
                    <a:pt x="13181" y="8161"/>
                    <a:pt x="8868" y="5209"/>
                  </a:cubicBezTo>
                  <a:cubicBezTo>
                    <a:pt x="6313" y="7120"/>
                    <a:pt x="-1152" y="21203"/>
                    <a:pt x="1801" y="11513"/>
                  </a:cubicBezTo>
                  <a:cubicBezTo>
                    <a:pt x="1635" y="11444"/>
                    <a:pt x="1568" y="11398"/>
                    <a:pt x="1469" y="11398"/>
                  </a:cubicBezTo>
                  <a:cubicBezTo>
                    <a:pt x="-1252" y="11227"/>
                    <a:pt x="672" y="10311"/>
                    <a:pt x="507" y="9659"/>
                  </a:cubicBezTo>
                  <a:cubicBezTo>
                    <a:pt x="1071" y="9568"/>
                    <a:pt x="1834" y="9591"/>
                    <a:pt x="2464" y="9625"/>
                  </a:cubicBezTo>
                  <a:cubicBezTo>
                    <a:pt x="4156" y="7497"/>
                    <a:pt x="4687" y="5175"/>
                    <a:pt x="5517" y="2955"/>
                  </a:cubicBezTo>
                  <a:cubicBezTo>
                    <a:pt x="5384" y="2383"/>
                    <a:pt x="6711" y="2555"/>
                    <a:pt x="7839" y="2463"/>
                  </a:cubicBezTo>
                  <a:cubicBezTo>
                    <a:pt x="7740" y="2154"/>
                    <a:pt x="5848" y="61"/>
                    <a:pt x="7507" y="72"/>
                  </a:cubicBezTo>
                  <a:cubicBezTo>
                    <a:pt x="11854" y="-397"/>
                    <a:pt x="10825" y="1536"/>
                    <a:pt x="9797" y="2372"/>
                  </a:cubicBezTo>
                  <a:cubicBezTo>
                    <a:pt x="11190" y="2600"/>
                    <a:pt x="12584" y="2520"/>
                    <a:pt x="12683" y="3241"/>
                  </a:cubicBezTo>
                  <a:cubicBezTo>
                    <a:pt x="13745" y="5426"/>
                    <a:pt x="15172" y="7611"/>
                    <a:pt x="16698" y="9774"/>
                  </a:cubicBezTo>
                  <a:close/>
                  <a:moveTo>
                    <a:pt x="16267" y="11707"/>
                  </a:moveTo>
                  <a:cubicBezTo>
                    <a:pt x="15371" y="9064"/>
                    <a:pt x="13248" y="6342"/>
                    <a:pt x="11389" y="3745"/>
                  </a:cubicBezTo>
                  <a:cubicBezTo>
                    <a:pt x="10494" y="3916"/>
                    <a:pt x="10328" y="4374"/>
                    <a:pt x="9730" y="4660"/>
                  </a:cubicBezTo>
                  <a:cubicBezTo>
                    <a:pt x="12352" y="6982"/>
                    <a:pt x="13513" y="9431"/>
                    <a:pt x="16267" y="11707"/>
                  </a:cubicBezTo>
                  <a:close/>
                  <a:moveTo>
                    <a:pt x="4057" y="9328"/>
                  </a:moveTo>
                  <a:cubicBezTo>
                    <a:pt x="5882" y="8000"/>
                    <a:pt x="5882" y="6547"/>
                    <a:pt x="7408" y="5197"/>
                  </a:cubicBezTo>
                  <a:cubicBezTo>
                    <a:pt x="8005" y="4683"/>
                    <a:pt x="7474" y="4156"/>
                    <a:pt x="6479" y="3756"/>
                  </a:cubicBezTo>
                  <a:cubicBezTo>
                    <a:pt x="5251" y="5632"/>
                    <a:pt x="4953" y="7440"/>
                    <a:pt x="4057" y="9328"/>
                  </a:cubicBezTo>
                  <a:close/>
                  <a:moveTo>
                    <a:pt x="8702" y="4339"/>
                  </a:moveTo>
                  <a:cubicBezTo>
                    <a:pt x="9565" y="3802"/>
                    <a:pt x="10759" y="3436"/>
                    <a:pt x="10660" y="2898"/>
                  </a:cubicBezTo>
                  <a:cubicBezTo>
                    <a:pt x="9166" y="2749"/>
                    <a:pt x="8768" y="2749"/>
                    <a:pt x="7408" y="2967"/>
                  </a:cubicBezTo>
                  <a:cubicBezTo>
                    <a:pt x="7607" y="3401"/>
                    <a:pt x="8072" y="3813"/>
                    <a:pt x="8702" y="4339"/>
                  </a:cubicBezTo>
                  <a:close/>
                  <a:moveTo>
                    <a:pt x="8967" y="1880"/>
                  </a:moveTo>
                  <a:cubicBezTo>
                    <a:pt x="9565" y="1319"/>
                    <a:pt x="9498" y="816"/>
                    <a:pt x="8768" y="392"/>
                  </a:cubicBezTo>
                  <a:cubicBezTo>
                    <a:pt x="7972" y="667"/>
                    <a:pt x="7740" y="1708"/>
                    <a:pt x="8967" y="188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92" name="Shape 192"/>
            <p:cNvSpPr/>
            <p:nvPr/>
          </p:nvSpPr>
          <p:spPr>
            <a:xfrm rot="19625685">
              <a:off x="1235187" y="3889624"/>
              <a:ext cx="252373" cy="554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71" h="20083" extrusionOk="0">
                  <a:moveTo>
                    <a:pt x="11916" y="7433"/>
                  </a:moveTo>
                  <a:cubicBezTo>
                    <a:pt x="10185" y="6938"/>
                    <a:pt x="8217" y="6701"/>
                    <a:pt x="6132" y="6839"/>
                  </a:cubicBezTo>
                  <a:cubicBezTo>
                    <a:pt x="8021" y="9195"/>
                    <a:pt x="14709" y="9829"/>
                    <a:pt x="15575" y="12620"/>
                  </a:cubicBezTo>
                  <a:cubicBezTo>
                    <a:pt x="15654" y="14363"/>
                    <a:pt x="19313" y="16956"/>
                    <a:pt x="16204" y="18283"/>
                  </a:cubicBezTo>
                  <a:cubicBezTo>
                    <a:pt x="13883" y="17946"/>
                    <a:pt x="16008" y="16461"/>
                    <a:pt x="14513" y="15808"/>
                  </a:cubicBezTo>
                  <a:cubicBezTo>
                    <a:pt x="12034" y="16521"/>
                    <a:pt x="3929" y="17392"/>
                    <a:pt x="3850" y="18817"/>
                  </a:cubicBezTo>
                  <a:cubicBezTo>
                    <a:pt x="3890" y="19312"/>
                    <a:pt x="4008" y="20223"/>
                    <a:pt x="2552" y="20065"/>
                  </a:cubicBezTo>
                  <a:cubicBezTo>
                    <a:pt x="-281" y="19431"/>
                    <a:pt x="1017" y="14264"/>
                    <a:pt x="2237" y="12937"/>
                  </a:cubicBezTo>
                  <a:cubicBezTo>
                    <a:pt x="3103" y="11650"/>
                    <a:pt x="7549" y="9255"/>
                    <a:pt x="6368" y="12304"/>
                  </a:cubicBezTo>
                  <a:cubicBezTo>
                    <a:pt x="7903" y="12066"/>
                    <a:pt x="8886" y="11591"/>
                    <a:pt x="9988" y="11155"/>
                  </a:cubicBezTo>
                  <a:cubicBezTo>
                    <a:pt x="8965" y="10264"/>
                    <a:pt x="6880" y="9948"/>
                    <a:pt x="5306" y="9354"/>
                  </a:cubicBezTo>
                  <a:cubicBezTo>
                    <a:pt x="34" y="7354"/>
                    <a:pt x="-635" y="3335"/>
                    <a:pt x="427" y="266"/>
                  </a:cubicBezTo>
                  <a:cubicBezTo>
                    <a:pt x="1411" y="-31"/>
                    <a:pt x="2276" y="-51"/>
                    <a:pt x="3339" y="68"/>
                  </a:cubicBezTo>
                  <a:cubicBezTo>
                    <a:pt x="3457" y="425"/>
                    <a:pt x="3535" y="741"/>
                    <a:pt x="3614" y="1118"/>
                  </a:cubicBezTo>
                  <a:cubicBezTo>
                    <a:pt x="7313" y="1533"/>
                    <a:pt x="11050" y="2127"/>
                    <a:pt x="14827" y="2167"/>
                  </a:cubicBezTo>
                  <a:cubicBezTo>
                    <a:pt x="15378" y="1632"/>
                    <a:pt x="14867" y="1098"/>
                    <a:pt x="14985" y="524"/>
                  </a:cubicBezTo>
                  <a:cubicBezTo>
                    <a:pt x="20965" y="-1377"/>
                    <a:pt x="17227" y="6958"/>
                    <a:pt x="14276" y="7512"/>
                  </a:cubicBezTo>
                  <a:cubicBezTo>
                    <a:pt x="13372" y="7790"/>
                    <a:pt x="12978" y="8344"/>
                    <a:pt x="11995" y="8542"/>
                  </a:cubicBezTo>
                  <a:cubicBezTo>
                    <a:pt x="10106" y="8780"/>
                    <a:pt x="10893" y="7809"/>
                    <a:pt x="11916" y="7433"/>
                  </a:cubicBezTo>
                  <a:close/>
                  <a:moveTo>
                    <a:pt x="3693" y="2009"/>
                  </a:moveTo>
                  <a:cubicBezTo>
                    <a:pt x="3181" y="4464"/>
                    <a:pt x="9398" y="3830"/>
                    <a:pt x="12545" y="4444"/>
                  </a:cubicBezTo>
                  <a:cubicBezTo>
                    <a:pt x="14670" y="4741"/>
                    <a:pt x="14552" y="4701"/>
                    <a:pt x="14945" y="3573"/>
                  </a:cubicBezTo>
                  <a:cubicBezTo>
                    <a:pt x="15221" y="2543"/>
                    <a:pt x="12152" y="2840"/>
                    <a:pt x="10854" y="2563"/>
                  </a:cubicBezTo>
                  <a:cubicBezTo>
                    <a:pt x="8454" y="2424"/>
                    <a:pt x="6093" y="1811"/>
                    <a:pt x="3693" y="2009"/>
                  </a:cubicBezTo>
                  <a:close/>
                  <a:moveTo>
                    <a:pt x="13450" y="13610"/>
                  </a:moveTo>
                  <a:cubicBezTo>
                    <a:pt x="10499" y="13907"/>
                    <a:pt x="7942" y="14937"/>
                    <a:pt x="5149" y="15511"/>
                  </a:cubicBezTo>
                  <a:cubicBezTo>
                    <a:pt x="3654" y="15808"/>
                    <a:pt x="3811" y="16560"/>
                    <a:pt x="4047" y="17253"/>
                  </a:cubicBezTo>
                  <a:cubicBezTo>
                    <a:pt x="7588" y="16758"/>
                    <a:pt x="11208" y="15986"/>
                    <a:pt x="14237" y="14957"/>
                  </a:cubicBezTo>
                  <a:cubicBezTo>
                    <a:pt x="14395" y="14422"/>
                    <a:pt x="14001" y="13987"/>
                    <a:pt x="13450" y="13610"/>
                  </a:cubicBezTo>
                  <a:close/>
                  <a:moveTo>
                    <a:pt x="4834" y="5790"/>
                  </a:moveTo>
                  <a:cubicBezTo>
                    <a:pt x="7470" y="6206"/>
                    <a:pt x="10735" y="6839"/>
                    <a:pt x="13293" y="6483"/>
                  </a:cubicBezTo>
                  <a:cubicBezTo>
                    <a:pt x="14434" y="5830"/>
                    <a:pt x="14119" y="5236"/>
                    <a:pt x="12467" y="5018"/>
                  </a:cubicBezTo>
                  <a:cubicBezTo>
                    <a:pt x="9791" y="4800"/>
                    <a:pt x="7116" y="4305"/>
                    <a:pt x="4401" y="4246"/>
                  </a:cubicBezTo>
                  <a:cubicBezTo>
                    <a:pt x="4283" y="5018"/>
                    <a:pt x="4283" y="5018"/>
                    <a:pt x="4834" y="5790"/>
                  </a:cubicBezTo>
                  <a:close/>
                  <a:moveTo>
                    <a:pt x="4480" y="14877"/>
                  </a:moveTo>
                  <a:cubicBezTo>
                    <a:pt x="7627" y="14363"/>
                    <a:pt x="10067" y="13610"/>
                    <a:pt x="12742" y="12917"/>
                  </a:cubicBezTo>
                  <a:cubicBezTo>
                    <a:pt x="12545" y="11769"/>
                    <a:pt x="10775" y="11413"/>
                    <a:pt x="9201" y="12205"/>
                  </a:cubicBezTo>
                  <a:cubicBezTo>
                    <a:pt x="7037" y="12957"/>
                    <a:pt x="4519" y="13254"/>
                    <a:pt x="4480" y="14877"/>
                  </a:cubicBezTo>
                  <a:close/>
                  <a:moveTo>
                    <a:pt x="6526" y="8859"/>
                  </a:moveTo>
                  <a:cubicBezTo>
                    <a:pt x="6565" y="8819"/>
                    <a:pt x="6644" y="8799"/>
                    <a:pt x="6683" y="8760"/>
                  </a:cubicBezTo>
                  <a:cubicBezTo>
                    <a:pt x="2513" y="6780"/>
                    <a:pt x="3260" y="4147"/>
                    <a:pt x="1726" y="1652"/>
                  </a:cubicBezTo>
                  <a:cubicBezTo>
                    <a:pt x="1175" y="4107"/>
                    <a:pt x="2198" y="7394"/>
                    <a:pt x="6526" y="885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93" name="Shape 193"/>
            <p:cNvSpPr/>
            <p:nvPr/>
          </p:nvSpPr>
          <p:spPr>
            <a:xfrm>
              <a:off x="4184914" y="4817833"/>
              <a:ext cx="376857" cy="254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4" h="20272" extrusionOk="0">
                  <a:moveTo>
                    <a:pt x="20954" y="9030"/>
                  </a:moveTo>
                  <a:cubicBezTo>
                    <a:pt x="17832" y="11677"/>
                    <a:pt x="10455" y="17531"/>
                    <a:pt x="10409" y="18557"/>
                  </a:cubicBezTo>
                  <a:cubicBezTo>
                    <a:pt x="10386" y="19053"/>
                    <a:pt x="9946" y="19417"/>
                    <a:pt x="9599" y="19218"/>
                  </a:cubicBezTo>
                  <a:cubicBezTo>
                    <a:pt x="6894" y="19086"/>
                    <a:pt x="3864" y="19715"/>
                    <a:pt x="1158" y="20078"/>
                  </a:cubicBezTo>
                  <a:cubicBezTo>
                    <a:pt x="349" y="20740"/>
                    <a:pt x="-345" y="19582"/>
                    <a:pt x="187" y="18491"/>
                  </a:cubicBezTo>
                  <a:cubicBezTo>
                    <a:pt x="1251" y="15381"/>
                    <a:pt x="1713" y="11147"/>
                    <a:pt x="3540" y="8865"/>
                  </a:cubicBezTo>
                  <a:cubicBezTo>
                    <a:pt x="7217" y="5855"/>
                    <a:pt x="10733" y="2481"/>
                    <a:pt x="14595" y="0"/>
                  </a:cubicBezTo>
                  <a:cubicBezTo>
                    <a:pt x="21255" y="959"/>
                    <a:pt x="20769" y="-860"/>
                    <a:pt x="20954" y="9030"/>
                  </a:cubicBezTo>
                  <a:close/>
                  <a:moveTo>
                    <a:pt x="10663" y="10387"/>
                  </a:moveTo>
                  <a:cubicBezTo>
                    <a:pt x="8142" y="10883"/>
                    <a:pt x="5645" y="10850"/>
                    <a:pt x="3147" y="11511"/>
                  </a:cubicBezTo>
                  <a:cubicBezTo>
                    <a:pt x="2569" y="13992"/>
                    <a:pt x="1019" y="16175"/>
                    <a:pt x="1181" y="18722"/>
                  </a:cubicBezTo>
                  <a:cubicBezTo>
                    <a:pt x="3586" y="18689"/>
                    <a:pt x="6015" y="18722"/>
                    <a:pt x="8374" y="17895"/>
                  </a:cubicBezTo>
                  <a:cubicBezTo>
                    <a:pt x="10409" y="16837"/>
                    <a:pt x="10039" y="13033"/>
                    <a:pt x="10663" y="10387"/>
                  </a:cubicBezTo>
                  <a:close/>
                  <a:moveTo>
                    <a:pt x="14502" y="7641"/>
                  </a:moveTo>
                  <a:cubicBezTo>
                    <a:pt x="13646" y="7906"/>
                    <a:pt x="12398" y="8799"/>
                    <a:pt x="11658" y="9692"/>
                  </a:cubicBezTo>
                  <a:cubicBezTo>
                    <a:pt x="11449" y="11743"/>
                    <a:pt x="10524" y="14290"/>
                    <a:pt x="10640" y="16671"/>
                  </a:cubicBezTo>
                  <a:cubicBezTo>
                    <a:pt x="11935" y="15811"/>
                    <a:pt x="13184" y="14191"/>
                    <a:pt x="14294" y="13066"/>
                  </a:cubicBezTo>
                  <a:cubicBezTo>
                    <a:pt x="14201" y="11147"/>
                    <a:pt x="14479" y="9460"/>
                    <a:pt x="14502" y="7641"/>
                  </a:cubicBezTo>
                  <a:close/>
                  <a:moveTo>
                    <a:pt x="4211" y="9692"/>
                  </a:moveTo>
                  <a:cubicBezTo>
                    <a:pt x="6107" y="10783"/>
                    <a:pt x="11010" y="9361"/>
                    <a:pt x="12606" y="7079"/>
                  </a:cubicBezTo>
                  <a:cubicBezTo>
                    <a:pt x="9715" y="5061"/>
                    <a:pt x="6570" y="6847"/>
                    <a:pt x="4211" y="9692"/>
                  </a:cubicBezTo>
                  <a:close/>
                  <a:moveTo>
                    <a:pt x="15196" y="12074"/>
                  </a:moveTo>
                  <a:cubicBezTo>
                    <a:pt x="15797" y="11842"/>
                    <a:pt x="15843" y="11776"/>
                    <a:pt x="15843" y="11214"/>
                  </a:cubicBezTo>
                  <a:cubicBezTo>
                    <a:pt x="15728" y="9957"/>
                    <a:pt x="16052" y="8501"/>
                    <a:pt x="15635" y="7343"/>
                  </a:cubicBezTo>
                  <a:cubicBezTo>
                    <a:pt x="15127" y="8666"/>
                    <a:pt x="14941" y="10651"/>
                    <a:pt x="15196" y="12074"/>
                  </a:cubicBezTo>
                  <a:close/>
                  <a:moveTo>
                    <a:pt x="18434" y="4432"/>
                  </a:moveTo>
                  <a:cubicBezTo>
                    <a:pt x="18572" y="6285"/>
                    <a:pt x="18156" y="7707"/>
                    <a:pt x="18480" y="9626"/>
                  </a:cubicBezTo>
                  <a:cubicBezTo>
                    <a:pt x="19174" y="8203"/>
                    <a:pt x="18850" y="5789"/>
                    <a:pt x="18434" y="4432"/>
                  </a:cubicBezTo>
                  <a:close/>
                  <a:moveTo>
                    <a:pt x="17578" y="9923"/>
                  </a:moveTo>
                  <a:cubicBezTo>
                    <a:pt x="17509" y="8303"/>
                    <a:pt x="18133" y="6516"/>
                    <a:pt x="17532" y="5293"/>
                  </a:cubicBezTo>
                  <a:cubicBezTo>
                    <a:pt x="17231" y="6549"/>
                    <a:pt x="17231" y="7707"/>
                    <a:pt x="17578" y="9923"/>
                  </a:cubicBezTo>
                  <a:close/>
                  <a:moveTo>
                    <a:pt x="16514" y="8766"/>
                  </a:moveTo>
                  <a:cubicBezTo>
                    <a:pt x="16213" y="9527"/>
                    <a:pt x="16028" y="10585"/>
                    <a:pt x="16676" y="11048"/>
                  </a:cubicBezTo>
                  <a:cubicBezTo>
                    <a:pt x="16838" y="10155"/>
                    <a:pt x="16792" y="9460"/>
                    <a:pt x="16514" y="8766"/>
                  </a:cubicBezTo>
                  <a:close/>
                  <a:moveTo>
                    <a:pt x="14872" y="3473"/>
                  </a:moveTo>
                  <a:cubicBezTo>
                    <a:pt x="15011" y="4201"/>
                    <a:pt x="15936" y="4135"/>
                    <a:pt x="16514" y="3903"/>
                  </a:cubicBezTo>
                  <a:cubicBezTo>
                    <a:pt x="15936" y="3275"/>
                    <a:pt x="15404" y="3539"/>
                    <a:pt x="14872" y="3473"/>
                  </a:cubicBezTo>
                  <a:close/>
                  <a:moveTo>
                    <a:pt x="18040" y="2547"/>
                  </a:moveTo>
                  <a:cubicBezTo>
                    <a:pt x="17462" y="1952"/>
                    <a:pt x="17162" y="1885"/>
                    <a:pt x="16121" y="2117"/>
                  </a:cubicBezTo>
                  <a:cubicBezTo>
                    <a:pt x="16907" y="2216"/>
                    <a:pt x="17439" y="2779"/>
                    <a:pt x="18040" y="2547"/>
                  </a:cubicBezTo>
                  <a:close/>
                  <a:moveTo>
                    <a:pt x="12236" y="4664"/>
                  </a:moveTo>
                  <a:cubicBezTo>
                    <a:pt x="11704" y="3969"/>
                    <a:pt x="11126" y="3804"/>
                    <a:pt x="10686" y="4631"/>
                  </a:cubicBezTo>
                  <a:cubicBezTo>
                    <a:pt x="11241" y="4829"/>
                    <a:pt x="11681" y="4829"/>
                    <a:pt x="12236" y="4664"/>
                  </a:cubicBezTo>
                  <a:close/>
                  <a:moveTo>
                    <a:pt x="19659" y="3407"/>
                  </a:moveTo>
                  <a:cubicBezTo>
                    <a:pt x="19220" y="3969"/>
                    <a:pt x="19243" y="4234"/>
                    <a:pt x="19682" y="4796"/>
                  </a:cubicBezTo>
                  <a:cubicBezTo>
                    <a:pt x="19798" y="4333"/>
                    <a:pt x="19844" y="3870"/>
                    <a:pt x="19659" y="340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94" name="Shape 194"/>
            <p:cNvSpPr/>
            <p:nvPr/>
          </p:nvSpPr>
          <p:spPr>
            <a:xfrm>
              <a:off x="8175537" y="995652"/>
              <a:ext cx="485247" cy="329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2" h="17317" extrusionOk="0">
                  <a:moveTo>
                    <a:pt x="42" y="2249"/>
                  </a:moveTo>
                  <a:cubicBezTo>
                    <a:pt x="-948" y="-2824"/>
                    <a:pt x="16014" y="2275"/>
                    <a:pt x="18498" y="2249"/>
                  </a:cubicBezTo>
                  <a:cubicBezTo>
                    <a:pt x="20652" y="3243"/>
                    <a:pt x="14364" y="7322"/>
                    <a:pt x="15956" y="14644"/>
                  </a:cubicBezTo>
                  <a:cubicBezTo>
                    <a:pt x="15043" y="14827"/>
                    <a:pt x="14092" y="13651"/>
                    <a:pt x="13239" y="13337"/>
                  </a:cubicBezTo>
                  <a:cubicBezTo>
                    <a:pt x="12171" y="13546"/>
                    <a:pt x="10483" y="18776"/>
                    <a:pt x="10017" y="16919"/>
                  </a:cubicBezTo>
                  <a:cubicBezTo>
                    <a:pt x="6970" y="11820"/>
                    <a:pt x="3477" y="6982"/>
                    <a:pt x="42" y="2249"/>
                  </a:cubicBezTo>
                  <a:close/>
                  <a:moveTo>
                    <a:pt x="18071" y="3243"/>
                  </a:moveTo>
                  <a:cubicBezTo>
                    <a:pt x="12792" y="2092"/>
                    <a:pt x="7513" y="549"/>
                    <a:pt x="2138" y="1177"/>
                  </a:cubicBezTo>
                  <a:cubicBezTo>
                    <a:pt x="6640" y="3452"/>
                    <a:pt x="11123" y="5544"/>
                    <a:pt x="15703" y="7662"/>
                  </a:cubicBezTo>
                  <a:cubicBezTo>
                    <a:pt x="16577" y="6355"/>
                    <a:pt x="17392" y="4969"/>
                    <a:pt x="18071" y="3243"/>
                  </a:cubicBezTo>
                  <a:close/>
                  <a:moveTo>
                    <a:pt x="13568" y="11009"/>
                  </a:moveTo>
                  <a:cubicBezTo>
                    <a:pt x="9765" y="8211"/>
                    <a:pt x="5670" y="4681"/>
                    <a:pt x="1750" y="3086"/>
                  </a:cubicBezTo>
                  <a:cubicBezTo>
                    <a:pt x="4719" y="7191"/>
                    <a:pt x="7300" y="11925"/>
                    <a:pt x="10541" y="15612"/>
                  </a:cubicBezTo>
                  <a:cubicBezTo>
                    <a:pt x="11628" y="14174"/>
                    <a:pt x="12676" y="12814"/>
                    <a:pt x="13568" y="11009"/>
                  </a:cubicBezTo>
                  <a:close/>
                  <a:moveTo>
                    <a:pt x="15102" y="8525"/>
                  </a:moveTo>
                  <a:cubicBezTo>
                    <a:pt x="11628" y="6904"/>
                    <a:pt x="8057" y="4132"/>
                    <a:pt x="4486" y="3609"/>
                  </a:cubicBezTo>
                  <a:cubicBezTo>
                    <a:pt x="8018" y="5544"/>
                    <a:pt x="11123" y="8917"/>
                    <a:pt x="14810" y="10146"/>
                  </a:cubicBezTo>
                  <a:cubicBezTo>
                    <a:pt x="14694" y="10905"/>
                    <a:pt x="14442" y="11585"/>
                    <a:pt x="15005" y="12055"/>
                  </a:cubicBezTo>
                  <a:cubicBezTo>
                    <a:pt x="15373" y="10356"/>
                    <a:pt x="15354" y="9807"/>
                    <a:pt x="15102" y="852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95" name="Shape 195"/>
            <p:cNvSpPr/>
            <p:nvPr/>
          </p:nvSpPr>
          <p:spPr>
            <a:xfrm rot="3971375">
              <a:off x="3222493" y="4791469"/>
              <a:ext cx="362911" cy="668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84" h="20784" extrusionOk="0">
                  <a:moveTo>
                    <a:pt x="4188" y="9348"/>
                  </a:moveTo>
                  <a:cubicBezTo>
                    <a:pt x="-393" y="6595"/>
                    <a:pt x="805" y="409"/>
                    <a:pt x="7943" y="1"/>
                  </a:cubicBezTo>
                  <a:cubicBezTo>
                    <a:pt x="15986" y="-84"/>
                    <a:pt x="20887" y="6221"/>
                    <a:pt x="15267" y="10096"/>
                  </a:cubicBezTo>
                  <a:cubicBezTo>
                    <a:pt x="18810" y="13495"/>
                    <a:pt x="16892" y="19901"/>
                    <a:pt x="9887" y="20700"/>
                  </a:cubicBezTo>
                  <a:cubicBezTo>
                    <a:pt x="5280" y="21329"/>
                    <a:pt x="1045" y="18321"/>
                    <a:pt x="193" y="15670"/>
                  </a:cubicBezTo>
                  <a:cubicBezTo>
                    <a:pt x="-713" y="13155"/>
                    <a:pt x="1737" y="11081"/>
                    <a:pt x="4188" y="9348"/>
                  </a:cubicBezTo>
                  <a:close/>
                  <a:moveTo>
                    <a:pt x="4747" y="9739"/>
                  </a:moveTo>
                  <a:cubicBezTo>
                    <a:pt x="2536" y="11506"/>
                    <a:pt x="-260" y="13444"/>
                    <a:pt x="1178" y="15908"/>
                  </a:cubicBezTo>
                  <a:cubicBezTo>
                    <a:pt x="2323" y="18202"/>
                    <a:pt x="5786" y="20700"/>
                    <a:pt x="9941" y="20207"/>
                  </a:cubicBezTo>
                  <a:cubicBezTo>
                    <a:pt x="15613" y="19392"/>
                    <a:pt x="16919" y="15211"/>
                    <a:pt x="15747" y="12050"/>
                  </a:cubicBezTo>
                  <a:cubicBezTo>
                    <a:pt x="15587" y="11438"/>
                    <a:pt x="15427" y="10792"/>
                    <a:pt x="14282" y="10571"/>
                  </a:cubicBezTo>
                  <a:cubicBezTo>
                    <a:pt x="13856" y="10707"/>
                    <a:pt x="13270" y="10826"/>
                    <a:pt x="12844" y="11047"/>
                  </a:cubicBezTo>
                  <a:cubicBezTo>
                    <a:pt x="12258" y="11353"/>
                    <a:pt x="11592" y="10928"/>
                    <a:pt x="11059" y="11200"/>
                  </a:cubicBezTo>
                  <a:cubicBezTo>
                    <a:pt x="8662" y="11387"/>
                    <a:pt x="6691" y="10656"/>
                    <a:pt x="4747" y="9739"/>
                  </a:cubicBezTo>
                  <a:close/>
                  <a:moveTo>
                    <a:pt x="14415" y="9756"/>
                  </a:moveTo>
                  <a:cubicBezTo>
                    <a:pt x="17931" y="7682"/>
                    <a:pt x="17425" y="3400"/>
                    <a:pt x="13296" y="1802"/>
                  </a:cubicBezTo>
                  <a:cubicBezTo>
                    <a:pt x="9168" y="-271"/>
                    <a:pt x="4560" y="120"/>
                    <a:pt x="2590" y="3366"/>
                  </a:cubicBezTo>
                  <a:cubicBezTo>
                    <a:pt x="2057" y="5099"/>
                    <a:pt x="2483" y="8617"/>
                    <a:pt x="5812" y="8906"/>
                  </a:cubicBezTo>
                  <a:cubicBezTo>
                    <a:pt x="8715" y="7767"/>
                    <a:pt x="11858" y="8634"/>
                    <a:pt x="14415" y="9756"/>
                  </a:cubicBezTo>
                  <a:close/>
                  <a:moveTo>
                    <a:pt x="13376" y="10147"/>
                  </a:moveTo>
                  <a:cubicBezTo>
                    <a:pt x="12870" y="9790"/>
                    <a:pt x="12364" y="9467"/>
                    <a:pt x="11485" y="9348"/>
                  </a:cubicBezTo>
                  <a:cubicBezTo>
                    <a:pt x="11752" y="9977"/>
                    <a:pt x="12231" y="10724"/>
                    <a:pt x="13376" y="10147"/>
                  </a:cubicBezTo>
                  <a:close/>
                  <a:moveTo>
                    <a:pt x="8875" y="10232"/>
                  </a:moveTo>
                  <a:cubicBezTo>
                    <a:pt x="8742" y="9569"/>
                    <a:pt x="8529" y="8447"/>
                    <a:pt x="7543" y="9110"/>
                  </a:cubicBezTo>
                  <a:cubicBezTo>
                    <a:pt x="8023" y="9450"/>
                    <a:pt x="8263" y="9892"/>
                    <a:pt x="8875" y="10232"/>
                  </a:cubicBezTo>
                  <a:close/>
                  <a:moveTo>
                    <a:pt x="11139" y="10588"/>
                  </a:moveTo>
                  <a:cubicBezTo>
                    <a:pt x="10553" y="9994"/>
                    <a:pt x="10420" y="9416"/>
                    <a:pt x="9781" y="9127"/>
                  </a:cubicBezTo>
                  <a:cubicBezTo>
                    <a:pt x="9621" y="9688"/>
                    <a:pt x="9941" y="10096"/>
                    <a:pt x="11139" y="10588"/>
                  </a:cubicBezTo>
                  <a:close/>
                  <a:moveTo>
                    <a:pt x="7037" y="9807"/>
                  </a:moveTo>
                  <a:cubicBezTo>
                    <a:pt x="6931" y="9501"/>
                    <a:pt x="6585" y="9127"/>
                    <a:pt x="6158" y="9365"/>
                  </a:cubicBezTo>
                  <a:cubicBezTo>
                    <a:pt x="6185" y="9671"/>
                    <a:pt x="6585" y="9858"/>
                    <a:pt x="7037" y="980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96" name="Shape 196"/>
            <p:cNvSpPr/>
            <p:nvPr/>
          </p:nvSpPr>
          <p:spPr>
            <a:xfrm rot="18224176">
              <a:off x="8592118" y="4257517"/>
              <a:ext cx="623153" cy="166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5" h="19344" extrusionOk="0">
                  <a:moveTo>
                    <a:pt x="15300" y="13772"/>
                  </a:moveTo>
                  <a:cubicBezTo>
                    <a:pt x="11770" y="13708"/>
                    <a:pt x="7931" y="17129"/>
                    <a:pt x="4310" y="19156"/>
                  </a:cubicBezTo>
                  <a:cubicBezTo>
                    <a:pt x="3550" y="19916"/>
                    <a:pt x="-850" y="18396"/>
                    <a:pt x="146" y="14215"/>
                  </a:cubicBezTo>
                  <a:cubicBezTo>
                    <a:pt x="3387" y="3700"/>
                    <a:pt x="7569" y="5664"/>
                    <a:pt x="11661" y="3193"/>
                  </a:cubicBezTo>
                  <a:cubicBezTo>
                    <a:pt x="13979" y="3320"/>
                    <a:pt x="16513" y="-1684"/>
                    <a:pt x="18686" y="596"/>
                  </a:cubicBezTo>
                  <a:cubicBezTo>
                    <a:pt x="19247" y="2813"/>
                    <a:pt x="20334" y="-1241"/>
                    <a:pt x="20587" y="2687"/>
                  </a:cubicBezTo>
                  <a:cubicBezTo>
                    <a:pt x="20678" y="4017"/>
                    <a:pt x="20750" y="5410"/>
                    <a:pt x="20442" y="6804"/>
                  </a:cubicBezTo>
                  <a:cubicBezTo>
                    <a:pt x="19193" y="6741"/>
                    <a:pt x="19030" y="10668"/>
                    <a:pt x="18360" y="13708"/>
                  </a:cubicBezTo>
                  <a:cubicBezTo>
                    <a:pt x="15843" y="15229"/>
                    <a:pt x="12910" y="19916"/>
                    <a:pt x="10466" y="19156"/>
                  </a:cubicBezTo>
                  <a:cubicBezTo>
                    <a:pt x="10575" y="15355"/>
                    <a:pt x="14286" y="15672"/>
                    <a:pt x="15300" y="13772"/>
                  </a:cubicBezTo>
                  <a:close/>
                  <a:moveTo>
                    <a:pt x="11082" y="12125"/>
                  </a:moveTo>
                  <a:cubicBezTo>
                    <a:pt x="12856" y="12442"/>
                    <a:pt x="17473" y="11365"/>
                    <a:pt x="18577" y="6614"/>
                  </a:cubicBezTo>
                  <a:cubicBezTo>
                    <a:pt x="18777" y="4270"/>
                    <a:pt x="18161" y="1800"/>
                    <a:pt x="17491" y="2117"/>
                  </a:cubicBezTo>
                  <a:cubicBezTo>
                    <a:pt x="15336" y="4334"/>
                    <a:pt x="12512" y="3130"/>
                    <a:pt x="10665" y="7057"/>
                  </a:cubicBezTo>
                  <a:cubicBezTo>
                    <a:pt x="10774" y="8641"/>
                    <a:pt x="10919" y="10288"/>
                    <a:pt x="11082" y="12125"/>
                  </a:cubicBezTo>
                  <a:close/>
                  <a:moveTo>
                    <a:pt x="9905" y="6551"/>
                  </a:moveTo>
                  <a:cubicBezTo>
                    <a:pt x="7859" y="7311"/>
                    <a:pt x="5759" y="6867"/>
                    <a:pt x="3803" y="9148"/>
                  </a:cubicBezTo>
                  <a:cubicBezTo>
                    <a:pt x="3749" y="11871"/>
                    <a:pt x="3785" y="14532"/>
                    <a:pt x="4129" y="16939"/>
                  </a:cubicBezTo>
                  <a:cubicBezTo>
                    <a:pt x="5903" y="14215"/>
                    <a:pt x="11860" y="18206"/>
                    <a:pt x="9905" y="6551"/>
                  </a:cubicBezTo>
                  <a:close/>
                  <a:moveTo>
                    <a:pt x="3025" y="10985"/>
                  </a:moveTo>
                  <a:cubicBezTo>
                    <a:pt x="2318" y="11491"/>
                    <a:pt x="1069" y="13265"/>
                    <a:pt x="1504" y="16115"/>
                  </a:cubicBezTo>
                  <a:cubicBezTo>
                    <a:pt x="2029" y="16749"/>
                    <a:pt x="2572" y="17066"/>
                    <a:pt x="3188" y="16939"/>
                  </a:cubicBezTo>
                  <a:cubicBezTo>
                    <a:pt x="3296" y="14785"/>
                    <a:pt x="3278" y="12948"/>
                    <a:pt x="3025" y="10985"/>
                  </a:cubicBezTo>
                  <a:close/>
                  <a:moveTo>
                    <a:pt x="19392" y="4967"/>
                  </a:moveTo>
                  <a:cubicBezTo>
                    <a:pt x="19609" y="4714"/>
                    <a:pt x="20008" y="4904"/>
                    <a:pt x="19935" y="3764"/>
                  </a:cubicBezTo>
                  <a:cubicBezTo>
                    <a:pt x="19736" y="3067"/>
                    <a:pt x="19374" y="3700"/>
                    <a:pt x="19392" y="496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97" name="Shape 197"/>
            <p:cNvSpPr/>
            <p:nvPr/>
          </p:nvSpPr>
          <p:spPr>
            <a:xfrm rot="3011666">
              <a:off x="3294436" y="826456"/>
              <a:ext cx="199802" cy="513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19" h="20743" extrusionOk="0">
                  <a:moveTo>
                    <a:pt x="8582" y="17198"/>
                  </a:moveTo>
                  <a:cubicBezTo>
                    <a:pt x="5888" y="18013"/>
                    <a:pt x="4253" y="20303"/>
                    <a:pt x="1703" y="20743"/>
                  </a:cubicBezTo>
                  <a:cubicBezTo>
                    <a:pt x="-2867" y="16802"/>
                    <a:pt x="3002" y="11649"/>
                    <a:pt x="4878" y="7466"/>
                  </a:cubicBezTo>
                  <a:cubicBezTo>
                    <a:pt x="6273" y="5308"/>
                    <a:pt x="7620" y="3150"/>
                    <a:pt x="8775" y="971"/>
                  </a:cubicBezTo>
                  <a:cubicBezTo>
                    <a:pt x="9545" y="-857"/>
                    <a:pt x="14596" y="376"/>
                    <a:pt x="16953" y="816"/>
                  </a:cubicBezTo>
                  <a:cubicBezTo>
                    <a:pt x="18733" y="1631"/>
                    <a:pt x="16424" y="3216"/>
                    <a:pt x="16039" y="4229"/>
                  </a:cubicBezTo>
                  <a:cubicBezTo>
                    <a:pt x="13441" y="8501"/>
                    <a:pt x="10603" y="12860"/>
                    <a:pt x="8582" y="17198"/>
                  </a:cubicBezTo>
                  <a:close/>
                  <a:moveTo>
                    <a:pt x="3435" y="15921"/>
                  </a:moveTo>
                  <a:cubicBezTo>
                    <a:pt x="5648" y="11473"/>
                    <a:pt x="8823" y="7070"/>
                    <a:pt x="11036" y="2666"/>
                  </a:cubicBezTo>
                  <a:cubicBezTo>
                    <a:pt x="8294" y="2710"/>
                    <a:pt x="7043" y="7708"/>
                    <a:pt x="5840" y="8941"/>
                  </a:cubicBezTo>
                  <a:cubicBezTo>
                    <a:pt x="5792" y="10262"/>
                    <a:pt x="19" y="15745"/>
                    <a:pt x="3483" y="15899"/>
                  </a:cubicBezTo>
                  <a:cubicBezTo>
                    <a:pt x="4301" y="16273"/>
                    <a:pt x="5263" y="16493"/>
                    <a:pt x="6514" y="16449"/>
                  </a:cubicBezTo>
                  <a:cubicBezTo>
                    <a:pt x="7524" y="15569"/>
                    <a:pt x="16953" y="1917"/>
                    <a:pt x="13297" y="2974"/>
                  </a:cubicBezTo>
                  <a:cubicBezTo>
                    <a:pt x="9304" y="4868"/>
                    <a:pt x="7957" y="16119"/>
                    <a:pt x="3435" y="15921"/>
                  </a:cubicBezTo>
                  <a:close/>
                  <a:moveTo>
                    <a:pt x="15366" y="2336"/>
                  </a:moveTo>
                  <a:cubicBezTo>
                    <a:pt x="15510" y="1917"/>
                    <a:pt x="15558" y="1653"/>
                    <a:pt x="15654" y="1411"/>
                  </a:cubicBezTo>
                  <a:cubicBezTo>
                    <a:pt x="13922" y="772"/>
                    <a:pt x="10555" y="266"/>
                    <a:pt x="10362" y="1675"/>
                  </a:cubicBezTo>
                  <a:cubicBezTo>
                    <a:pt x="11854" y="2115"/>
                    <a:pt x="13489" y="2137"/>
                    <a:pt x="15366" y="2336"/>
                  </a:cubicBezTo>
                  <a:close/>
                  <a:moveTo>
                    <a:pt x="2136" y="16692"/>
                  </a:moveTo>
                  <a:cubicBezTo>
                    <a:pt x="1559" y="19114"/>
                    <a:pt x="3435" y="19356"/>
                    <a:pt x="5840" y="17264"/>
                  </a:cubicBezTo>
                  <a:cubicBezTo>
                    <a:pt x="4686" y="16934"/>
                    <a:pt x="3483" y="16890"/>
                    <a:pt x="2136" y="1669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98" name="Shape 198"/>
            <p:cNvSpPr/>
            <p:nvPr/>
          </p:nvSpPr>
          <p:spPr>
            <a:xfrm rot="2196195">
              <a:off x="6229950" y="626362"/>
              <a:ext cx="248002" cy="649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5" h="19993" extrusionOk="0">
                  <a:moveTo>
                    <a:pt x="10736" y="5396"/>
                  </a:moveTo>
                  <a:cubicBezTo>
                    <a:pt x="9153" y="3093"/>
                    <a:pt x="16125" y="1967"/>
                    <a:pt x="17708" y="0"/>
                  </a:cubicBezTo>
                  <a:cubicBezTo>
                    <a:pt x="21600" y="1378"/>
                    <a:pt x="18135" y="4623"/>
                    <a:pt x="14970" y="5934"/>
                  </a:cubicBezTo>
                  <a:cubicBezTo>
                    <a:pt x="15826" y="8674"/>
                    <a:pt x="11762" y="10808"/>
                    <a:pt x="9667" y="13246"/>
                  </a:cubicBezTo>
                  <a:cubicBezTo>
                    <a:pt x="8597" y="14002"/>
                    <a:pt x="2139" y="21600"/>
                    <a:pt x="0" y="19684"/>
                  </a:cubicBezTo>
                  <a:cubicBezTo>
                    <a:pt x="2909" y="14960"/>
                    <a:pt x="2224" y="9178"/>
                    <a:pt x="10736" y="5396"/>
                  </a:cubicBezTo>
                  <a:close/>
                  <a:moveTo>
                    <a:pt x="2909" y="17499"/>
                  </a:moveTo>
                  <a:cubicBezTo>
                    <a:pt x="6972" y="15263"/>
                    <a:pt x="8212" y="12355"/>
                    <a:pt x="11591" y="9934"/>
                  </a:cubicBezTo>
                  <a:cubicBezTo>
                    <a:pt x="12147" y="9346"/>
                    <a:pt x="13174" y="8657"/>
                    <a:pt x="12874" y="8035"/>
                  </a:cubicBezTo>
                  <a:cubicBezTo>
                    <a:pt x="11549" y="7884"/>
                    <a:pt x="10223" y="7749"/>
                    <a:pt x="8811" y="7598"/>
                  </a:cubicBezTo>
                  <a:cubicBezTo>
                    <a:pt x="5004" y="10674"/>
                    <a:pt x="3764" y="14137"/>
                    <a:pt x="2909" y="17499"/>
                  </a:cubicBezTo>
                  <a:close/>
                  <a:moveTo>
                    <a:pt x="17622" y="1799"/>
                  </a:moveTo>
                  <a:cubicBezTo>
                    <a:pt x="17494" y="1782"/>
                    <a:pt x="17323" y="1748"/>
                    <a:pt x="17194" y="1731"/>
                  </a:cubicBezTo>
                  <a:cubicBezTo>
                    <a:pt x="15056" y="2673"/>
                    <a:pt x="9410" y="4673"/>
                    <a:pt x="13302" y="5766"/>
                  </a:cubicBezTo>
                  <a:cubicBezTo>
                    <a:pt x="16125" y="4639"/>
                    <a:pt x="17622" y="3345"/>
                    <a:pt x="17622" y="1799"/>
                  </a:cubicBezTo>
                  <a:close/>
                  <a:moveTo>
                    <a:pt x="13131" y="7447"/>
                  </a:moveTo>
                  <a:cubicBezTo>
                    <a:pt x="13559" y="7094"/>
                    <a:pt x="13602" y="6774"/>
                    <a:pt x="13345" y="6472"/>
                  </a:cubicBezTo>
                  <a:cubicBezTo>
                    <a:pt x="11292" y="6018"/>
                    <a:pt x="10522" y="6169"/>
                    <a:pt x="9880" y="7077"/>
                  </a:cubicBezTo>
                  <a:cubicBezTo>
                    <a:pt x="10693" y="7480"/>
                    <a:pt x="11805" y="7497"/>
                    <a:pt x="13131" y="744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199" name="Shape 199"/>
            <p:cNvSpPr/>
            <p:nvPr/>
          </p:nvSpPr>
          <p:spPr>
            <a:xfrm rot="9911830">
              <a:off x="5582337" y="4781777"/>
              <a:ext cx="338916" cy="323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09" h="19712" extrusionOk="0">
                  <a:moveTo>
                    <a:pt x="9374" y="15988"/>
                  </a:moveTo>
                  <a:cubicBezTo>
                    <a:pt x="11734" y="13459"/>
                    <a:pt x="14261" y="15023"/>
                    <a:pt x="16315" y="17186"/>
                  </a:cubicBezTo>
                  <a:cubicBezTo>
                    <a:pt x="14622" y="18252"/>
                    <a:pt x="12567" y="18784"/>
                    <a:pt x="10596" y="18484"/>
                  </a:cubicBezTo>
                  <a:cubicBezTo>
                    <a:pt x="10596" y="18917"/>
                    <a:pt x="10596" y="19283"/>
                    <a:pt x="10596" y="19649"/>
                  </a:cubicBezTo>
                  <a:cubicBezTo>
                    <a:pt x="9125" y="20315"/>
                    <a:pt x="8319" y="15522"/>
                    <a:pt x="8292" y="14125"/>
                  </a:cubicBezTo>
                  <a:cubicBezTo>
                    <a:pt x="-37" y="17885"/>
                    <a:pt x="-3258" y="5305"/>
                    <a:pt x="4127" y="912"/>
                  </a:cubicBezTo>
                  <a:cubicBezTo>
                    <a:pt x="7820" y="213"/>
                    <a:pt x="12678" y="-1285"/>
                    <a:pt x="15621" y="2310"/>
                  </a:cubicBezTo>
                  <a:cubicBezTo>
                    <a:pt x="18342" y="5305"/>
                    <a:pt x="17481" y="12594"/>
                    <a:pt x="13678" y="13559"/>
                  </a:cubicBezTo>
                  <a:cubicBezTo>
                    <a:pt x="11373" y="13426"/>
                    <a:pt x="8708" y="11562"/>
                    <a:pt x="9374" y="15988"/>
                  </a:cubicBezTo>
                  <a:close/>
                  <a:moveTo>
                    <a:pt x="16176" y="6902"/>
                  </a:moveTo>
                  <a:cubicBezTo>
                    <a:pt x="16510" y="3075"/>
                    <a:pt x="13067" y="-120"/>
                    <a:pt x="10041" y="1178"/>
                  </a:cubicBezTo>
                  <a:cubicBezTo>
                    <a:pt x="9402" y="1511"/>
                    <a:pt x="8708" y="1611"/>
                    <a:pt x="8014" y="1244"/>
                  </a:cubicBezTo>
                  <a:cubicBezTo>
                    <a:pt x="3461" y="179"/>
                    <a:pt x="-620" y="6303"/>
                    <a:pt x="1628" y="11395"/>
                  </a:cubicBezTo>
                  <a:cubicBezTo>
                    <a:pt x="3766" y="16687"/>
                    <a:pt x="7736" y="11429"/>
                    <a:pt x="10929" y="12128"/>
                  </a:cubicBezTo>
                  <a:cubicBezTo>
                    <a:pt x="14039" y="13892"/>
                    <a:pt x="16288" y="10663"/>
                    <a:pt x="16176" y="6902"/>
                  </a:cubicBezTo>
                  <a:close/>
                  <a:moveTo>
                    <a:pt x="14400" y="16787"/>
                  </a:moveTo>
                  <a:cubicBezTo>
                    <a:pt x="13844" y="15855"/>
                    <a:pt x="11401" y="14890"/>
                    <a:pt x="11179" y="16421"/>
                  </a:cubicBezTo>
                  <a:cubicBezTo>
                    <a:pt x="11651" y="16421"/>
                    <a:pt x="12623" y="15789"/>
                    <a:pt x="12650" y="16687"/>
                  </a:cubicBezTo>
                  <a:cubicBezTo>
                    <a:pt x="12650" y="17186"/>
                    <a:pt x="11929" y="16987"/>
                    <a:pt x="12040" y="17686"/>
                  </a:cubicBezTo>
                  <a:cubicBezTo>
                    <a:pt x="12817" y="17619"/>
                    <a:pt x="13567" y="17486"/>
                    <a:pt x="14400" y="1678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00" name="Shape 200"/>
            <p:cNvSpPr/>
            <p:nvPr/>
          </p:nvSpPr>
          <p:spPr>
            <a:xfrm>
              <a:off x="594127" y="440369"/>
              <a:ext cx="557023" cy="619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7" extrusionOk="0">
                  <a:moveTo>
                    <a:pt x="17111" y="9587"/>
                  </a:moveTo>
                  <a:cubicBezTo>
                    <a:pt x="17259" y="3873"/>
                    <a:pt x="7624" y="2143"/>
                    <a:pt x="4744" y="6993"/>
                  </a:cubicBezTo>
                  <a:cubicBezTo>
                    <a:pt x="2499" y="10321"/>
                    <a:pt x="7306" y="14250"/>
                    <a:pt x="4807" y="17521"/>
                  </a:cubicBezTo>
                  <a:cubicBezTo>
                    <a:pt x="4701" y="17784"/>
                    <a:pt x="4892" y="18028"/>
                    <a:pt x="5209" y="18047"/>
                  </a:cubicBezTo>
                  <a:cubicBezTo>
                    <a:pt x="6120" y="17859"/>
                    <a:pt x="15713" y="19513"/>
                    <a:pt x="12346" y="17690"/>
                  </a:cubicBezTo>
                  <a:cubicBezTo>
                    <a:pt x="12219" y="14231"/>
                    <a:pt x="17534" y="13009"/>
                    <a:pt x="17111" y="9587"/>
                  </a:cubicBezTo>
                  <a:close/>
                  <a:moveTo>
                    <a:pt x="8322" y="17408"/>
                  </a:moveTo>
                  <a:cubicBezTo>
                    <a:pt x="7687" y="15114"/>
                    <a:pt x="8640" y="12746"/>
                    <a:pt x="7793" y="10509"/>
                  </a:cubicBezTo>
                  <a:cubicBezTo>
                    <a:pt x="8831" y="11373"/>
                    <a:pt x="8704" y="11298"/>
                    <a:pt x="9826" y="10903"/>
                  </a:cubicBezTo>
                  <a:cubicBezTo>
                    <a:pt x="10398" y="11411"/>
                    <a:pt x="10398" y="11411"/>
                    <a:pt x="11139" y="11618"/>
                  </a:cubicBezTo>
                  <a:cubicBezTo>
                    <a:pt x="10694" y="13460"/>
                    <a:pt x="10016" y="15246"/>
                    <a:pt x="9487" y="17069"/>
                  </a:cubicBezTo>
                  <a:cubicBezTo>
                    <a:pt x="9381" y="17615"/>
                    <a:pt x="8915" y="17690"/>
                    <a:pt x="8322" y="17408"/>
                  </a:cubicBezTo>
                  <a:close/>
                  <a:moveTo>
                    <a:pt x="11351" y="17633"/>
                  </a:moveTo>
                  <a:cubicBezTo>
                    <a:pt x="10885" y="17727"/>
                    <a:pt x="10567" y="17727"/>
                    <a:pt x="10207" y="17445"/>
                  </a:cubicBezTo>
                  <a:cubicBezTo>
                    <a:pt x="10821" y="15396"/>
                    <a:pt x="11012" y="12746"/>
                    <a:pt x="12664" y="11185"/>
                  </a:cubicBezTo>
                  <a:cubicBezTo>
                    <a:pt x="12282" y="10245"/>
                    <a:pt x="11838" y="9945"/>
                    <a:pt x="10906" y="10640"/>
                  </a:cubicBezTo>
                  <a:cubicBezTo>
                    <a:pt x="9784" y="10114"/>
                    <a:pt x="9889" y="9869"/>
                    <a:pt x="8894" y="10490"/>
                  </a:cubicBezTo>
                  <a:cubicBezTo>
                    <a:pt x="8661" y="10151"/>
                    <a:pt x="8449" y="9813"/>
                    <a:pt x="8216" y="9475"/>
                  </a:cubicBezTo>
                  <a:cubicBezTo>
                    <a:pt x="5781" y="9117"/>
                    <a:pt x="6904" y="11336"/>
                    <a:pt x="7221" y="11449"/>
                  </a:cubicBezTo>
                  <a:cubicBezTo>
                    <a:pt x="7348" y="13385"/>
                    <a:pt x="7285" y="15378"/>
                    <a:pt x="7369" y="17314"/>
                  </a:cubicBezTo>
                  <a:cubicBezTo>
                    <a:pt x="6776" y="17427"/>
                    <a:pt x="6776" y="17445"/>
                    <a:pt x="6162" y="17220"/>
                  </a:cubicBezTo>
                  <a:cubicBezTo>
                    <a:pt x="7242" y="14174"/>
                    <a:pt x="4405" y="11298"/>
                    <a:pt x="5019" y="8328"/>
                  </a:cubicBezTo>
                  <a:cubicBezTo>
                    <a:pt x="5887" y="5583"/>
                    <a:pt x="9254" y="4625"/>
                    <a:pt x="12155" y="5038"/>
                  </a:cubicBezTo>
                  <a:cubicBezTo>
                    <a:pt x="14591" y="5283"/>
                    <a:pt x="15946" y="7332"/>
                    <a:pt x="16179" y="9305"/>
                  </a:cubicBezTo>
                  <a:cubicBezTo>
                    <a:pt x="16454" y="12746"/>
                    <a:pt x="11266" y="14080"/>
                    <a:pt x="11351" y="17633"/>
                  </a:cubicBezTo>
                  <a:close/>
                  <a:moveTo>
                    <a:pt x="10864" y="19081"/>
                  </a:moveTo>
                  <a:cubicBezTo>
                    <a:pt x="9021" y="19137"/>
                    <a:pt x="7200" y="18555"/>
                    <a:pt x="5400" y="18686"/>
                  </a:cubicBezTo>
                  <a:cubicBezTo>
                    <a:pt x="4595" y="19739"/>
                    <a:pt x="10144" y="19570"/>
                    <a:pt x="10842" y="19870"/>
                  </a:cubicBezTo>
                  <a:cubicBezTo>
                    <a:pt x="12028" y="20002"/>
                    <a:pt x="11795" y="19100"/>
                    <a:pt x="10864" y="19081"/>
                  </a:cubicBezTo>
                  <a:close/>
                  <a:moveTo>
                    <a:pt x="5887" y="20190"/>
                  </a:moveTo>
                  <a:cubicBezTo>
                    <a:pt x="5569" y="21600"/>
                    <a:pt x="9106" y="20961"/>
                    <a:pt x="10144" y="21337"/>
                  </a:cubicBezTo>
                  <a:cubicBezTo>
                    <a:pt x="12621" y="20472"/>
                    <a:pt x="6649" y="20322"/>
                    <a:pt x="5887" y="20190"/>
                  </a:cubicBezTo>
                  <a:close/>
                  <a:moveTo>
                    <a:pt x="18529" y="6354"/>
                  </a:moveTo>
                  <a:cubicBezTo>
                    <a:pt x="19609" y="5884"/>
                    <a:pt x="20478" y="5320"/>
                    <a:pt x="21600" y="4813"/>
                  </a:cubicBezTo>
                  <a:cubicBezTo>
                    <a:pt x="20986" y="4155"/>
                    <a:pt x="17111" y="5828"/>
                    <a:pt x="18529" y="6354"/>
                  </a:cubicBezTo>
                  <a:close/>
                  <a:moveTo>
                    <a:pt x="0" y="13780"/>
                  </a:moveTo>
                  <a:cubicBezTo>
                    <a:pt x="487" y="14814"/>
                    <a:pt x="2139" y="13592"/>
                    <a:pt x="2605" y="13009"/>
                  </a:cubicBezTo>
                  <a:cubicBezTo>
                    <a:pt x="1652" y="12238"/>
                    <a:pt x="974" y="13460"/>
                    <a:pt x="0" y="13780"/>
                  </a:cubicBezTo>
                  <a:close/>
                  <a:moveTo>
                    <a:pt x="1016" y="2557"/>
                  </a:moveTo>
                  <a:cubicBezTo>
                    <a:pt x="1186" y="2914"/>
                    <a:pt x="3304" y="5264"/>
                    <a:pt x="3515" y="4437"/>
                  </a:cubicBezTo>
                  <a:cubicBezTo>
                    <a:pt x="3007" y="3854"/>
                    <a:pt x="2012" y="2011"/>
                    <a:pt x="1016" y="2557"/>
                  </a:cubicBezTo>
                  <a:close/>
                  <a:moveTo>
                    <a:pt x="11732" y="2256"/>
                  </a:moveTo>
                  <a:cubicBezTo>
                    <a:pt x="12473" y="2049"/>
                    <a:pt x="12113" y="902"/>
                    <a:pt x="12325" y="338"/>
                  </a:cubicBezTo>
                  <a:cubicBezTo>
                    <a:pt x="12346" y="150"/>
                    <a:pt x="12155" y="0"/>
                    <a:pt x="11922" y="0"/>
                  </a:cubicBezTo>
                  <a:cubicBezTo>
                    <a:pt x="11202" y="19"/>
                    <a:pt x="11520" y="902"/>
                    <a:pt x="11414" y="1335"/>
                  </a:cubicBezTo>
                  <a:cubicBezTo>
                    <a:pt x="11414" y="1335"/>
                    <a:pt x="11414" y="1335"/>
                    <a:pt x="11435" y="1335"/>
                  </a:cubicBezTo>
                  <a:cubicBezTo>
                    <a:pt x="11414" y="1636"/>
                    <a:pt x="11224" y="2237"/>
                    <a:pt x="11732" y="2256"/>
                  </a:cubicBezTo>
                  <a:close/>
                  <a:moveTo>
                    <a:pt x="17322" y="14419"/>
                  </a:moveTo>
                  <a:cubicBezTo>
                    <a:pt x="18021" y="14682"/>
                    <a:pt x="18889" y="15998"/>
                    <a:pt x="19652" y="15415"/>
                  </a:cubicBezTo>
                  <a:cubicBezTo>
                    <a:pt x="19525" y="14889"/>
                    <a:pt x="16687" y="12990"/>
                    <a:pt x="17322" y="1441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01" name="Shape 201"/>
            <p:cNvSpPr/>
            <p:nvPr/>
          </p:nvSpPr>
          <p:spPr>
            <a:xfrm>
              <a:off x="1862798" y="4405733"/>
              <a:ext cx="556339" cy="631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9" h="17247" extrusionOk="0">
                  <a:moveTo>
                    <a:pt x="20089" y="11460"/>
                  </a:moveTo>
                  <a:cubicBezTo>
                    <a:pt x="19171" y="8298"/>
                    <a:pt x="17374" y="5344"/>
                    <a:pt x="16006" y="2286"/>
                  </a:cubicBezTo>
                  <a:cubicBezTo>
                    <a:pt x="15516" y="1391"/>
                    <a:pt x="15251" y="-26"/>
                    <a:pt x="13515" y="660"/>
                  </a:cubicBezTo>
                  <a:cubicBezTo>
                    <a:pt x="12515" y="1033"/>
                    <a:pt x="12474" y="-264"/>
                    <a:pt x="11392" y="49"/>
                  </a:cubicBezTo>
                  <a:cubicBezTo>
                    <a:pt x="7533" y="735"/>
                    <a:pt x="3369" y="2122"/>
                    <a:pt x="0" y="3554"/>
                  </a:cubicBezTo>
                  <a:cubicBezTo>
                    <a:pt x="5247" y="18322"/>
                    <a:pt x="7268" y="20351"/>
                    <a:pt x="694" y="3808"/>
                  </a:cubicBezTo>
                  <a:cubicBezTo>
                    <a:pt x="4206" y="2480"/>
                    <a:pt x="7758" y="959"/>
                    <a:pt x="11719" y="556"/>
                  </a:cubicBezTo>
                  <a:cubicBezTo>
                    <a:pt x="12719" y="1332"/>
                    <a:pt x="12740" y="1317"/>
                    <a:pt x="12944" y="1869"/>
                  </a:cubicBezTo>
                  <a:cubicBezTo>
                    <a:pt x="14904" y="5315"/>
                    <a:pt x="16394" y="8820"/>
                    <a:pt x="17884" y="12370"/>
                  </a:cubicBezTo>
                  <a:cubicBezTo>
                    <a:pt x="13699" y="13952"/>
                    <a:pt x="9085" y="15682"/>
                    <a:pt x="4328" y="15995"/>
                  </a:cubicBezTo>
                  <a:cubicBezTo>
                    <a:pt x="4124" y="15995"/>
                    <a:pt x="4022" y="16189"/>
                    <a:pt x="4185" y="16294"/>
                  </a:cubicBezTo>
                  <a:cubicBezTo>
                    <a:pt x="4879" y="16666"/>
                    <a:pt x="5859" y="16219"/>
                    <a:pt x="6574" y="16174"/>
                  </a:cubicBezTo>
                  <a:cubicBezTo>
                    <a:pt x="7268" y="16458"/>
                    <a:pt x="6798" y="17114"/>
                    <a:pt x="7656" y="17218"/>
                  </a:cubicBezTo>
                  <a:cubicBezTo>
                    <a:pt x="10657" y="17487"/>
                    <a:pt x="13332" y="15786"/>
                    <a:pt x="16190" y="15249"/>
                  </a:cubicBezTo>
                  <a:cubicBezTo>
                    <a:pt x="17537" y="14891"/>
                    <a:pt x="18946" y="14653"/>
                    <a:pt x="20171" y="14086"/>
                  </a:cubicBezTo>
                  <a:cubicBezTo>
                    <a:pt x="21600" y="13608"/>
                    <a:pt x="20150" y="12311"/>
                    <a:pt x="20089" y="11460"/>
                  </a:cubicBezTo>
                  <a:close/>
                  <a:moveTo>
                    <a:pt x="16231" y="14772"/>
                  </a:moveTo>
                  <a:cubicBezTo>
                    <a:pt x="13454" y="15578"/>
                    <a:pt x="10841" y="16502"/>
                    <a:pt x="7901" y="17010"/>
                  </a:cubicBezTo>
                  <a:cubicBezTo>
                    <a:pt x="7778" y="16681"/>
                    <a:pt x="7676" y="16398"/>
                    <a:pt x="7554" y="16070"/>
                  </a:cubicBezTo>
                  <a:cubicBezTo>
                    <a:pt x="10922" y="15070"/>
                    <a:pt x="14454" y="14145"/>
                    <a:pt x="17782" y="13027"/>
                  </a:cubicBezTo>
                  <a:cubicBezTo>
                    <a:pt x="17884" y="13086"/>
                    <a:pt x="19028" y="12743"/>
                    <a:pt x="18926" y="12281"/>
                  </a:cubicBezTo>
                  <a:cubicBezTo>
                    <a:pt x="17272" y="11102"/>
                    <a:pt x="17517" y="9089"/>
                    <a:pt x="16598" y="7627"/>
                  </a:cubicBezTo>
                  <a:cubicBezTo>
                    <a:pt x="15700" y="5523"/>
                    <a:pt x="14373" y="3584"/>
                    <a:pt x="13454" y="1466"/>
                  </a:cubicBezTo>
                  <a:cubicBezTo>
                    <a:pt x="15108" y="-1249"/>
                    <a:pt x="19436" y="12057"/>
                    <a:pt x="19926" y="12982"/>
                  </a:cubicBezTo>
                  <a:cubicBezTo>
                    <a:pt x="20314" y="14280"/>
                    <a:pt x="17353" y="14280"/>
                    <a:pt x="16231" y="14772"/>
                  </a:cubicBezTo>
                  <a:close/>
                  <a:moveTo>
                    <a:pt x="5819" y="12266"/>
                  </a:moveTo>
                  <a:cubicBezTo>
                    <a:pt x="5880" y="13295"/>
                    <a:pt x="12147" y="10759"/>
                    <a:pt x="13372" y="10655"/>
                  </a:cubicBezTo>
                  <a:cubicBezTo>
                    <a:pt x="20457" y="8044"/>
                    <a:pt x="6921" y="11923"/>
                    <a:pt x="5819" y="12266"/>
                  </a:cubicBezTo>
                  <a:close/>
                  <a:moveTo>
                    <a:pt x="2899" y="3405"/>
                  </a:moveTo>
                  <a:cubicBezTo>
                    <a:pt x="2368" y="3748"/>
                    <a:pt x="2184" y="7030"/>
                    <a:pt x="3348" y="6523"/>
                  </a:cubicBezTo>
                  <a:cubicBezTo>
                    <a:pt x="3369" y="6374"/>
                    <a:pt x="3389" y="6224"/>
                    <a:pt x="3409" y="6075"/>
                  </a:cubicBezTo>
                  <a:cubicBezTo>
                    <a:pt x="3940" y="5956"/>
                    <a:pt x="4430" y="5837"/>
                    <a:pt x="4879" y="5732"/>
                  </a:cubicBezTo>
                  <a:cubicBezTo>
                    <a:pt x="5186" y="5926"/>
                    <a:pt x="5390" y="6359"/>
                    <a:pt x="5819" y="6075"/>
                  </a:cubicBezTo>
                  <a:cubicBezTo>
                    <a:pt x="5084" y="5165"/>
                    <a:pt x="4083" y="3972"/>
                    <a:pt x="2899" y="3405"/>
                  </a:cubicBezTo>
                  <a:close/>
                  <a:moveTo>
                    <a:pt x="4410" y="5225"/>
                  </a:moveTo>
                  <a:cubicBezTo>
                    <a:pt x="4144" y="5494"/>
                    <a:pt x="3818" y="5538"/>
                    <a:pt x="3389" y="5494"/>
                  </a:cubicBezTo>
                  <a:cubicBezTo>
                    <a:pt x="3246" y="5136"/>
                    <a:pt x="3185" y="4807"/>
                    <a:pt x="3348" y="4420"/>
                  </a:cubicBezTo>
                  <a:cubicBezTo>
                    <a:pt x="3899" y="4584"/>
                    <a:pt x="4104" y="4927"/>
                    <a:pt x="4410" y="5225"/>
                  </a:cubicBezTo>
                  <a:close/>
                  <a:moveTo>
                    <a:pt x="12862" y="5777"/>
                  </a:moveTo>
                  <a:cubicBezTo>
                    <a:pt x="13107" y="4718"/>
                    <a:pt x="4512" y="7627"/>
                    <a:pt x="3593" y="7925"/>
                  </a:cubicBezTo>
                  <a:cubicBezTo>
                    <a:pt x="6145" y="8238"/>
                    <a:pt x="10106" y="6239"/>
                    <a:pt x="12862" y="5777"/>
                  </a:cubicBezTo>
                  <a:close/>
                  <a:moveTo>
                    <a:pt x="14883" y="11237"/>
                  </a:moveTo>
                  <a:cubicBezTo>
                    <a:pt x="12311" y="11177"/>
                    <a:pt x="9779" y="12684"/>
                    <a:pt x="7207" y="13116"/>
                  </a:cubicBezTo>
                  <a:cubicBezTo>
                    <a:pt x="2858" y="15055"/>
                    <a:pt x="14659" y="11654"/>
                    <a:pt x="14883" y="11237"/>
                  </a:cubicBezTo>
                  <a:close/>
                  <a:moveTo>
                    <a:pt x="5410" y="8775"/>
                  </a:moveTo>
                  <a:cubicBezTo>
                    <a:pt x="5002" y="8850"/>
                    <a:pt x="4614" y="9103"/>
                    <a:pt x="4981" y="9387"/>
                  </a:cubicBezTo>
                  <a:cubicBezTo>
                    <a:pt x="14189" y="7030"/>
                    <a:pt x="17374" y="5180"/>
                    <a:pt x="5410" y="8775"/>
                  </a:cubicBezTo>
                  <a:close/>
                  <a:moveTo>
                    <a:pt x="8452" y="10028"/>
                  </a:moveTo>
                  <a:cubicBezTo>
                    <a:pt x="7288" y="10073"/>
                    <a:pt x="6288" y="10565"/>
                    <a:pt x="5104" y="10789"/>
                  </a:cubicBezTo>
                  <a:cubicBezTo>
                    <a:pt x="5124" y="11132"/>
                    <a:pt x="5451" y="11266"/>
                    <a:pt x="5859" y="11132"/>
                  </a:cubicBezTo>
                  <a:cubicBezTo>
                    <a:pt x="6370" y="10894"/>
                    <a:pt x="9350" y="10595"/>
                    <a:pt x="8452" y="10028"/>
                  </a:cubicBezTo>
                  <a:close/>
                  <a:moveTo>
                    <a:pt x="5757" y="4285"/>
                  </a:moveTo>
                  <a:cubicBezTo>
                    <a:pt x="5696" y="3838"/>
                    <a:pt x="5778" y="3703"/>
                    <a:pt x="6125" y="3331"/>
                  </a:cubicBezTo>
                  <a:cubicBezTo>
                    <a:pt x="5186" y="3539"/>
                    <a:pt x="5226" y="2674"/>
                    <a:pt x="4614" y="2913"/>
                  </a:cubicBezTo>
                  <a:cubicBezTo>
                    <a:pt x="4634" y="3450"/>
                    <a:pt x="4634" y="3450"/>
                    <a:pt x="4410" y="3838"/>
                  </a:cubicBezTo>
                  <a:cubicBezTo>
                    <a:pt x="4839" y="3972"/>
                    <a:pt x="5247" y="4121"/>
                    <a:pt x="5757" y="4285"/>
                  </a:cubicBezTo>
                  <a:close/>
                  <a:moveTo>
                    <a:pt x="11964" y="3599"/>
                  </a:moveTo>
                  <a:cubicBezTo>
                    <a:pt x="9881" y="3480"/>
                    <a:pt x="7738" y="5165"/>
                    <a:pt x="11147" y="4106"/>
                  </a:cubicBezTo>
                  <a:cubicBezTo>
                    <a:pt x="11535" y="3987"/>
                    <a:pt x="11862" y="3987"/>
                    <a:pt x="11964" y="3599"/>
                  </a:cubicBezTo>
                  <a:close/>
                  <a:moveTo>
                    <a:pt x="9800" y="5374"/>
                  </a:moveTo>
                  <a:cubicBezTo>
                    <a:pt x="10433" y="5225"/>
                    <a:pt x="11535" y="5270"/>
                    <a:pt x="11576" y="4628"/>
                  </a:cubicBezTo>
                  <a:cubicBezTo>
                    <a:pt x="11045" y="4763"/>
                    <a:pt x="8901" y="4882"/>
                    <a:pt x="9800" y="5374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02" name="Shape 202"/>
            <p:cNvSpPr/>
            <p:nvPr/>
          </p:nvSpPr>
          <p:spPr>
            <a:xfrm rot="20617192">
              <a:off x="7950995" y="4771747"/>
              <a:ext cx="701995" cy="567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5" h="18683" extrusionOk="0">
                  <a:moveTo>
                    <a:pt x="18953" y="14333"/>
                  </a:moveTo>
                  <a:cubicBezTo>
                    <a:pt x="16520" y="-2451"/>
                    <a:pt x="21400" y="-420"/>
                    <a:pt x="7113" y="766"/>
                  </a:cubicBezTo>
                  <a:cubicBezTo>
                    <a:pt x="6479" y="-384"/>
                    <a:pt x="5226" y="550"/>
                    <a:pt x="4326" y="586"/>
                  </a:cubicBezTo>
                  <a:cubicBezTo>
                    <a:pt x="4238" y="820"/>
                    <a:pt x="4164" y="1017"/>
                    <a:pt x="4061" y="1287"/>
                  </a:cubicBezTo>
                  <a:cubicBezTo>
                    <a:pt x="3427" y="280"/>
                    <a:pt x="2557" y="838"/>
                    <a:pt x="1702" y="999"/>
                  </a:cubicBezTo>
                  <a:cubicBezTo>
                    <a:pt x="1628" y="1197"/>
                    <a:pt x="1569" y="1359"/>
                    <a:pt x="1510" y="1538"/>
                  </a:cubicBezTo>
                  <a:cubicBezTo>
                    <a:pt x="169" y="1610"/>
                    <a:pt x="-200" y="3102"/>
                    <a:pt x="95" y="4503"/>
                  </a:cubicBezTo>
                  <a:cubicBezTo>
                    <a:pt x="242" y="8960"/>
                    <a:pt x="994" y="13381"/>
                    <a:pt x="1201" y="17837"/>
                  </a:cubicBezTo>
                  <a:cubicBezTo>
                    <a:pt x="2012" y="19149"/>
                    <a:pt x="2940" y="18664"/>
                    <a:pt x="3987" y="18179"/>
                  </a:cubicBezTo>
                  <a:cubicBezTo>
                    <a:pt x="5653" y="17999"/>
                    <a:pt x="7290" y="17550"/>
                    <a:pt x="8956" y="17406"/>
                  </a:cubicBezTo>
                  <a:cubicBezTo>
                    <a:pt x="11079" y="17280"/>
                    <a:pt x="13173" y="16831"/>
                    <a:pt x="15267" y="16651"/>
                  </a:cubicBezTo>
                  <a:cubicBezTo>
                    <a:pt x="16623" y="16166"/>
                    <a:pt x="19041" y="16903"/>
                    <a:pt x="18953" y="14333"/>
                  </a:cubicBezTo>
                  <a:close/>
                  <a:moveTo>
                    <a:pt x="17685" y="15537"/>
                  </a:moveTo>
                  <a:cubicBezTo>
                    <a:pt x="13320" y="16525"/>
                    <a:pt x="8882" y="16741"/>
                    <a:pt x="4503" y="17514"/>
                  </a:cubicBezTo>
                  <a:cubicBezTo>
                    <a:pt x="3633" y="17370"/>
                    <a:pt x="1908" y="18826"/>
                    <a:pt x="1702" y="17154"/>
                  </a:cubicBezTo>
                  <a:cubicBezTo>
                    <a:pt x="1392" y="13938"/>
                    <a:pt x="1053" y="10721"/>
                    <a:pt x="744" y="7504"/>
                  </a:cubicBezTo>
                  <a:cubicBezTo>
                    <a:pt x="847" y="5959"/>
                    <a:pt x="-200" y="3174"/>
                    <a:pt x="1215" y="2329"/>
                  </a:cubicBezTo>
                  <a:cubicBezTo>
                    <a:pt x="4400" y="1790"/>
                    <a:pt x="7600" y="1161"/>
                    <a:pt x="10829" y="1089"/>
                  </a:cubicBezTo>
                  <a:cubicBezTo>
                    <a:pt x="17861" y="406"/>
                    <a:pt x="17198" y="-1175"/>
                    <a:pt x="17743" y="7972"/>
                  </a:cubicBezTo>
                  <a:cubicBezTo>
                    <a:pt x="17537" y="7954"/>
                    <a:pt x="17596" y="7756"/>
                    <a:pt x="17537" y="7648"/>
                  </a:cubicBezTo>
                  <a:cubicBezTo>
                    <a:pt x="17227" y="7055"/>
                    <a:pt x="16756" y="7450"/>
                    <a:pt x="16476" y="7846"/>
                  </a:cubicBezTo>
                  <a:cubicBezTo>
                    <a:pt x="15930" y="6857"/>
                    <a:pt x="16195" y="1718"/>
                    <a:pt x="15178" y="1808"/>
                  </a:cubicBezTo>
                  <a:cubicBezTo>
                    <a:pt x="10711" y="2581"/>
                    <a:pt x="6228" y="3084"/>
                    <a:pt x="1746" y="3587"/>
                  </a:cubicBezTo>
                  <a:cubicBezTo>
                    <a:pt x="2041" y="6947"/>
                    <a:pt x="2572" y="10092"/>
                    <a:pt x="2778" y="13434"/>
                  </a:cubicBezTo>
                  <a:cubicBezTo>
                    <a:pt x="2955" y="14189"/>
                    <a:pt x="2542" y="16076"/>
                    <a:pt x="3501" y="16004"/>
                  </a:cubicBezTo>
                  <a:cubicBezTo>
                    <a:pt x="7732" y="15303"/>
                    <a:pt x="12067" y="15771"/>
                    <a:pt x="16254" y="14351"/>
                  </a:cubicBezTo>
                  <a:cubicBezTo>
                    <a:pt x="17640" y="14010"/>
                    <a:pt x="16284" y="10146"/>
                    <a:pt x="16372" y="8834"/>
                  </a:cubicBezTo>
                  <a:cubicBezTo>
                    <a:pt x="16933" y="8672"/>
                    <a:pt x="16756" y="9769"/>
                    <a:pt x="17685" y="8726"/>
                  </a:cubicBezTo>
                  <a:cubicBezTo>
                    <a:pt x="18009" y="9894"/>
                    <a:pt x="19041" y="15196"/>
                    <a:pt x="17685" y="15537"/>
                  </a:cubicBezTo>
                  <a:close/>
                  <a:moveTo>
                    <a:pt x="16269" y="13542"/>
                  </a:moveTo>
                  <a:cubicBezTo>
                    <a:pt x="12141" y="15249"/>
                    <a:pt x="7835" y="14890"/>
                    <a:pt x="3545" y="15339"/>
                  </a:cubicBezTo>
                  <a:cubicBezTo>
                    <a:pt x="3029" y="11673"/>
                    <a:pt x="2616" y="7828"/>
                    <a:pt x="2380" y="4090"/>
                  </a:cubicBezTo>
                  <a:cubicBezTo>
                    <a:pt x="6553" y="3605"/>
                    <a:pt x="10843" y="2742"/>
                    <a:pt x="15045" y="2652"/>
                  </a:cubicBezTo>
                  <a:cubicBezTo>
                    <a:pt x="15856" y="6175"/>
                    <a:pt x="16122" y="9876"/>
                    <a:pt x="16269" y="13542"/>
                  </a:cubicBezTo>
                  <a:close/>
                  <a:moveTo>
                    <a:pt x="11669" y="8313"/>
                  </a:moveTo>
                  <a:cubicBezTo>
                    <a:pt x="10136" y="7864"/>
                    <a:pt x="8705" y="6516"/>
                    <a:pt x="7143" y="6480"/>
                  </a:cubicBezTo>
                  <a:cubicBezTo>
                    <a:pt x="7850" y="14333"/>
                    <a:pt x="6774" y="11889"/>
                    <a:pt x="11979" y="9212"/>
                  </a:cubicBezTo>
                  <a:cubicBezTo>
                    <a:pt x="13055" y="8708"/>
                    <a:pt x="12495" y="8277"/>
                    <a:pt x="11669" y="8313"/>
                  </a:cubicBezTo>
                  <a:close/>
                  <a:moveTo>
                    <a:pt x="8175" y="10703"/>
                  </a:moveTo>
                  <a:cubicBezTo>
                    <a:pt x="8027" y="10200"/>
                    <a:pt x="7644" y="8529"/>
                    <a:pt x="7762" y="7307"/>
                  </a:cubicBezTo>
                  <a:cubicBezTo>
                    <a:pt x="8882" y="7433"/>
                    <a:pt x="10342" y="8385"/>
                    <a:pt x="11551" y="8672"/>
                  </a:cubicBezTo>
                  <a:cubicBezTo>
                    <a:pt x="10843" y="9661"/>
                    <a:pt x="9207" y="10290"/>
                    <a:pt x="8175" y="1070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03" name="Shape 203"/>
            <p:cNvSpPr/>
            <p:nvPr/>
          </p:nvSpPr>
          <p:spPr>
            <a:xfrm rot="1185294">
              <a:off x="4882263" y="4054615"/>
              <a:ext cx="616478" cy="671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0678" extrusionOk="0">
                  <a:moveTo>
                    <a:pt x="21107" y="4713"/>
                  </a:moveTo>
                  <a:cubicBezTo>
                    <a:pt x="21051" y="4327"/>
                    <a:pt x="20899" y="4092"/>
                    <a:pt x="20406" y="4042"/>
                  </a:cubicBezTo>
                  <a:cubicBezTo>
                    <a:pt x="20463" y="3589"/>
                    <a:pt x="20084" y="3371"/>
                    <a:pt x="19857" y="3036"/>
                  </a:cubicBezTo>
                  <a:cubicBezTo>
                    <a:pt x="19838" y="2248"/>
                    <a:pt x="19061" y="2348"/>
                    <a:pt x="18455" y="2516"/>
                  </a:cubicBezTo>
                  <a:cubicBezTo>
                    <a:pt x="17773" y="1962"/>
                    <a:pt x="17375" y="1812"/>
                    <a:pt x="16579" y="2331"/>
                  </a:cubicBezTo>
                  <a:cubicBezTo>
                    <a:pt x="15632" y="2667"/>
                    <a:pt x="15613" y="805"/>
                    <a:pt x="14571" y="1594"/>
                  </a:cubicBezTo>
                  <a:cubicBezTo>
                    <a:pt x="13282" y="2549"/>
                    <a:pt x="13813" y="-100"/>
                    <a:pt x="11501" y="1124"/>
                  </a:cubicBezTo>
                  <a:cubicBezTo>
                    <a:pt x="10724" y="-922"/>
                    <a:pt x="9531" y="369"/>
                    <a:pt x="8185" y="789"/>
                  </a:cubicBezTo>
                  <a:cubicBezTo>
                    <a:pt x="5438" y="6323"/>
                    <a:pt x="1952" y="11807"/>
                    <a:pt x="0" y="17492"/>
                  </a:cubicBezTo>
                  <a:cubicBezTo>
                    <a:pt x="4832" y="17928"/>
                    <a:pt x="9341" y="19739"/>
                    <a:pt x="14059" y="20678"/>
                  </a:cubicBezTo>
                  <a:cubicBezTo>
                    <a:pt x="15878" y="17391"/>
                    <a:pt x="17166" y="14154"/>
                    <a:pt x="19004" y="10918"/>
                  </a:cubicBezTo>
                  <a:cubicBezTo>
                    <a:pt x="19819" y="9241"/>
                    <a:pt x="20558" y="7547"/>
                    <a:pt x="21316" y="5853"/>
                  </a:cubicBezTo>
                  <a:cubicBezTo>
                    <a:pt x="21429" y="5434"/>
                    <a:pt x="21600" y="5031"/>
                    <a:pt x="21107" y="4713"/>
                  </a:cubicBezTo>
                  <a:close/>
                  <a:moveTo>
                    <a:pt x="19573" y="4025"/>
                  </a:moveTo>
                  <a:cubicBezTo>
                    <a:pt x="19478" y="4260"/>
                    <a:pt x="19402" y="4495"/>
                    <a:pt x="19288" y="4763"/>
                  </a:cubicBezTo>
                  <a:cubicBezTo>
                    <a:pt x="18038" y="4294"/>
                    <a:pt x="18152" y="3086"/>
                    <a:pt x="19573" y="4025"/>
                  </a:cubicBezTo>
                  <a:close/>
                  <a:moveTo>
                    <a:pt x="16768" y="3371"/>
                  </a:moveTo>
                  <a:cubicBezTo>
                    <a:pt x="17091" y="3120"/>
                    <a:pt x="17242" y="3321"/>
                    <a:pt x="17621" y="3539"/>
                  </a:cubicBezTo>
                  <a:cubicBezTo>
                    <a:pt x="17204" y="3656"/>
                    <a:pt x="16674" y="3858"/>
                    <a:pt x="16768" y="3371"/>
                  </a:cubicBezTo>
                  <a:close/>
                  <a:moveTo>
                    <a:pt x="10554" y="872"/>
                  </a:moveTo>
                  <a:cubicBezTo>
                    <a:pt x="10478" y="1258"/>
                    <a:pt x="9966" y="906"/>
                    <a:pt x="9644" y="839"/>
                  </a:cubicBezTo>
                  <a:cubicBezTo>
                    <a:pt x="9966" y="453"/>
                    <a:pt x="10459" y="470"/>
                    <a:pt x="10554" y="872"/>
                  </a:cubicBezTo>
                  <a:close/>
                  <a:moveTo>
                    <a:pt x="1288" y="16335"/>
                  </a:moveTo>
                  <a:cubicBezTo>
                    <a:pt x="1402" y="16100"/>
                    <a:pt x="1629" y="16167"/>
                    <a:pt x="1762" y="16200"/>
                  </a:cubicBezTo>
                  <a:cubicBezTo>
                    <a:pt x="2956" y="16787"/>
                    <a:pt x="4775" y="16519"/>
                    <a:pt x="5665" y="17408"/>
                  </a:cubicBezTo>
                  <a:cubicBezTo>
                    <a:pt x="4206" y="17223"/>
                    <a:pt x="2615" y="16871"/>
                    <a:pt x="1288" y="16335"/>
                  </a:cubicBezTo>
                  <a:close/>
                  <a:moveTo>
                    <a:pt x="6006" y="17525"/>
                  </a:moveTo>
                  <a:cubicBezTo>
                    <a:pt x="5931" y="17492"/>
                    <a:pt x="5855" y="17475"/>
                    <a:pt x="5779" y="17441"/>
                  </a:cubicBezTo>
                  <a:cubicBezTo>
                    <a:pt x="5855" y="17441"/>
                    <a:pt x="5949" y="17425"/>
                    <a:pt x="6025" y="17425"/>
                  </a:cubicBezTo>
                  <a:cubicBezTo>
                    <a:pt x="6006" y="17458"/>
                    <a:pt x="6006" y="17492"/>
                    <a:pt x="6006" y="17525"/>
                  </a:cubicBezTo>
                  <a:close/>
                  <a:moveTo>
                    <a:pt x="6821" y="17626"/>
                  </a:moveTo>
                  <a:cubicBezTo>
                    <a:pt x="7352" y="17492"/>
                    <a:pt x="7825" y="17592"/>
                    <a:pt x="8261" y="17978"/>
                  </a:cubicBezTo>
                  <a:cubicBezTo>
                    <a:pt x="7655" y="18146"/>
                    <a:pt x="7238" y="17928"/>
                    <a:pt x="6821" y="17626"/>
                  </a:cubicBezTo>
                  <a:close/>
                  <a:moveTo>
                    <a:pt x="12979" y="18598"/>
                  </a:moveTo>
                  <a:cubicBezTo>
                    <a:pt x="9133" y="17559"/>
                    <a:pt x="5305" y="16603"/>
                    <a:pt x="1421" y="15546"/>
                  </a:cubicBezTo>
                  <a:cubicBezTo>
                    <a:pt x="3429" y="10817"/>
                    <a:pt x="5912" y="6155"/>
                    <a:pt x="8488" y="1627"/>
                  </a:cubicBezTo>
                  <a:cubicBezTo>
                    <a:pt x="9398" y="2566"/>
                    <a:pt x="11027" y="2499"/>
                    <a:pt x="9644" y="1661"/>
                  </a:cubicBezTo>
                  <a:cubicBezTo>
                    <a:pt x="10175" y="1577"/>
                    <a:pt x="10573" y="1711"/>
                    <a:pt x="11027" y="1862"/>
                  </a:cubicBezTo>
                  <a:cubicBezTo>
                    <a:pt x="11274" y="3790"/>
                    <a:pt x="14173" y="2935"/>
                    <a:pt x="11880" y="2281"/>
                  </a:cubicBezTo>
                  <a:cubicBezTo>
                    <a:pt x="12278" y="1795"/>
                    <a:pt x="13112" y="2214"/>
                    <a:pt x="13642" y="2365"/>
                  </a:cubicBezTo>
                  <a:cubicBezTo>
                    <a:pt x="13756" y="4746"/>
                    <a:pt x="15878" y="4143"/>
                    <a:pt x="15101" y="3472"/>
                  </a:cubicBezTo>
                  <a:cubicBezTo>
                    <a:pt x="14476" y="3405"/>
                    <a:pt x="14343" y="3421"/>
                    <a:pt x="14438" y="2751"/>
                  </a:cubicBezTo>
                  <a:cubicBezTo>
                    <a:pt x="14968" y="2684"/>
                    <a:pt x="15480" y="2851"/>
                    <a:pt x="16011" y="2918"/>
                  </a:cubicBezTo>
                  <a:cubicBezTo>
                    <a:pt x="16181" y="3891"/>
                    <a:pt x="16598" y="4478"/>
                    <a:pt x="17773" y="4277"/>
                  </a:cubicBezTo>
                  <a:cubicBezTo>
                    <a:pt x="18208" y="4612"/>
                    <a:pt x="18625" y="4931"/>
                    <a:pt x="19061" y="5266"/>
                  </a:cubicBezTo>
                  <a:cubicBezTo>
                    <a:pt x="17621" y="9945"/>
                    <a:pt x="14874" y="14087"/>
                    <a:pt x="12979" y="18598"/>
                  </a:cubicBezTo>
                  <a:close/>
                  <a:moveTo>
                    <a:pt x="16731" y="13433"/>
                  </a:moveTo>
                  <a:cubicBezTo>
                    <a:pt x="16731" y="13433"/>
                    <a:pt x="16731" y="13417"/>
                    <a:pt x="16731" y="13433"/>
                  </a:cubicBezTo>
                  <a:cubicBezTo>
                    <a:pt x="16749" y="13450"/>
                    <a:pt x="16768" y="13467"/>
                    <a:pt x="16787" y="13467"/>
                  </a:cubicBezTo>
                  <a:cubicBezTo>
                    <a:pt x="16768" y="13450"/>
                    <a:pt x="16749" y="13450"/>
                    <a:pt x="16731" y="13433"/>
                  </a:cubicBezTo>
                  <a:close/>
                  <a:moveTo>
                    <a:pt x="17981" y="11589"/>
                  </a:moveTo>
                  <a:cubicBezTo>
                    <a:pt x="17545" y="12092"/>
                    <a:pt x="17507" y="13333"/>
                    <a:pt x="16749" y="13417"/>
                  </a:cubicBezTo>
                  <a:cubicBezTo>
                    <a:pt x="18133" y="10717"/>
                    <a:pt x="18872" y="7866"/>
                    <a:pt x="20596" y="5317"/>
                  </a:cubicBezTo>
                  <a:cubicBezTo>
                    <a:pt x="20236" y="7513"/>
                    <a:pt x="18909" y="9509"/>
                    <a:pt x="17981" y="11589"/>
                  </a:cubicBezTo>
                  <a:close/>
                  <a:moveTo>
                    <a:pt x="9360" y="8855"/>
                  </a:moveTo>
                  <a:cubicBezTo>
                    <a:pt x="8886" y="8805"/>
                    <a:pt x="5893" y="7580"/>
                    <a:pt x="6859" y="8738"/>
                  </a:cubicBezTo>
                  <a:cubicBezTo>
                    <a:pt x="9322" y="9660"/>
                    <a:pt x="12221" y="9610"/>
                    <a:pt x="14495" y="10901"/>
                  </a:cubicBezTo>
                  <a:cubicBezTo>
                    <a:pt x="14817" y="11069"/>
                    <a:pt x="15082" y="11253"/>
                    <a:pt x="15442" y="10968"/>
                  </a:cubicBezTo>
                  <a:cubicBezTo>
                    <a:pt x="13983" y="9442"/>
                    <a:pt x="11368" y="9509"/>
                    <a:pt x="9360" y="8855"/>
                  </a:cubicBezTo>
                  <a:close/>
                  <a:moveTo>
                    <a:pt x="7389" y="6490"/>
                  </a:moveTo>
                  <a:cubicBezTo>
                    <a:pt x="7086" y="7631"/>
                    <a:pt x="11046" y="7547"/>
                    <a:pt x="12013" y="8033"/>
                  </a:cubicBezTo>
                  <a:cubicBezTo>
                    <a:pt x="13168" y="8302"/>
                    <a:pt x="14324" y="8603"/>
                    <a:pt x="15366" y="9157"/>
                  </a:cubicBezTo>
                  <a:cubicBezTo>
                    <a:pt x="15518" y="9241"/>
                    <a:pt x="15707" y="9258"/>
                    <a:pt x="15783" y="9107"/>
                  </a:cubicBezTo>
                  <a:cubicBezTo>
                    <a:pt x="15783" y="7832"/>
                    <a:pt x="8943" y="7027"/>
                    <a:pt x="7389" y="6490"/>
                  </a:cubicBezTo>
                  <a:close/>
                  <a:moveTo>
                    <a:pt x="5684" y="11622"/>
                  </a:moveTo>
                  <a:cubicBezTo>
                    <a:pt x="3411" y="11991"/>
                    <a:pt x="7768" y="12612"/>
                    <a:pt x="8261" y="12762"/>
                  </a:cubicBezTo>
                  <a:cubicBezTo>
                    <a:pt x="10023" y="12964"/>
                    <a:pt x="11558" y="13735"/>
                    <a:pt x="13225" y="14154"/>
                  </a:cubicBezTo>
                  <a:cubicBezTo>
                    <a:pt x="15025" y="13433"/>
                    <a:pt x="6404" y="11790"/>
                    <a:pt x="5684" y="11622"/>
                  </a:cubicBezTo>
                  <a:close/>
                  <a:moveTo>
                    <a:pt x="8015" y="4998"/>
                  </a:moveTo>
                  <a:cubicBezTo>
                    <a:pt x="7352" y="6038"/>
                    <a:pt x="10648" y="5853"/>
                    <a:pt x="11368" y="6189"/>
                  </a:cubicBezTo>
                  <a:cubicBezTo>
                    <a:pt x="12960" y="6373"/>
                    <a:pt x="14362" y="7077"/>
                    <a:pt x="15878" y="7430"/>
                  </a:cubicBezTo>
                  <a:cubicBezTo>
                    <a:pt x="18227" y="6893"/>
                    <a:pt x="8735" y="5098"/>
                    <a:pt x="8015" y="4998"/>
                  </a:cubicBezTo>
                  <a:close/>
                  <a:moveTo>
                    <a:pt x="15802" y="5065"/>
                  </a:moveTo>
                  <a:cubicBezTo>
                    <a:pt x="13434" y="4797"/>
                    <a:pt x="11217" y="4042"/>
                    <a:pt x="8886" y="3606"/>
                  </a:cubicBezTo>
                  <a:cubicBezTo>
                    <a:pt x="7333" y="4277"/>
                    <a:pt x="11217" y="4478"/>
                    <a:pt x="11691" y="4780"/>
                  </a:cubicBezTo>
                  <a:cubicBezTo>
                    <a:pt x="13131" y="5182"/>
                    <a:pt x="14722" y="5216"/>
                    <a:pt x="16067" y="5820"/>
                  </a:cubicBezTo>
                  <a:cubicBezTo>
                    <a:pt x="16333" y="5937"/>
                    <a:pt x="16712" y="5736"/>
                    <a:pt x="16712" y="5434"/>
                  </a:cubicBezTo>
                  <a:cubicBezTo>
                    <a:pt x="16560" y="5115"/>
                    <a:pt x="16143" y="5115"/>
                    <a:pt x="15802" y="5065"/>
                  </a:cubicBezTo>
                  <a:close/>
                  <a:moveTo>
                    <a:pt x="6272" y="10079"/>
                  </a:moveTo>
                  <a:cubicBezTo>
                    <a:pt x="6120" y="10767"/>
                    <a:pt x="6556" y="10599"/>
                    <a:pt x="7011" y="10700"/>
                  </a:cubicBezTo>
                  <a:cubicBezTo>
                    <a:pt x="9208" y="10935"/>
                    <a:pt x="11349" y="11505"/>
                    <a:pt x="13415" y="12159"/>
                  </a:cubicBezTo>
                  <a:cubicBezTo>
                    <a:pt x="15954" y="11538"/>
                    <a:pt x="6973" y="10062"/>
                    <a:pt x="6272" y="10079"/>
                  </a:cubicBezTo>
                  <a:close/>
                  <a:moveTo>
                    <a:pt x="4718" y="13266"/>
                  </a:moveTo>
                  <a:cubicBezTo>
                    <a:pt x="4055" y="13165"/>
                    <a:pt x="3941" y="13718"/>
                    <a:pt x="4491" y="13819"/>
                  </a:cubicBezTo>
                  <a:cubicBezTo>
                    <a:pt x="6044" y="13953"/>
                    <a:pt x="7465" y="14557"/>
                    <a:pt x="8962" y="14842"/>
                  </a:cubicBezTo>
                  <a:cubicBezTo>
                    <a:pt x="9853" y="14020"/>
                    <a:pt x="5286" y="13500"/>
                    <a:pt x="4718" y="1326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04" name="Shape 204"/>
            <p:cNvSpPr/>
            <p:nvPr/>
          </p:nvSpPr>
          <p:spPr>
            <a:xfrm>
              <a:off x="1476974" y="917579"/>
              <a:ext cx="579205" cy="652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8" h="21550" extrusionOk="0">
                  <a:moveTo>
                    <a:pt x="20525" y="15956"/>
                  </a:moveTo>
                  <a:cubicBezTo>
                    <a:pt x="18899" y="13141"/>
                    <a:pt x="18202" y="9712"/>
                    <a:pt x="16867" y="6699"/>
                  </a:cubicBezTo>
                  <a:cubicBezTo>
                    <a:pt x="16093" y="4714"/>
                    <a:pt x="15222" y="2765"/>
                    <a:pt x="14564" y="744"/>
                  </a:cubicBezTo>
                  <a:cubicBezTo>
                    <a:pt x="14486" y="437"/>
                    <a:pt x="14254" y="-50"/>
                    <a:pt x="13867" y="4"/>
                  </a:cubicBezTo>
                  <a:cubicBezTo>
                    <a:pt x="12338" y="690"/>
                    <a:pt x="-69" y="2458"/>
                    <a:pt x="1054" y="3866"/>
                  </a:cubicBezTo>
                  <a:cubicBezTo>
                    <a:pt x="880" y="3974"/>
                    <a:pt x="725" y="4082"/>
                    <a:pt x="531" y="4191"/>
                  </a:cubicBezTo>
                  <a:cubicBezTo>
                    <a:pt x="686" y="5598"/>
                    <a:pt x="-1017" y="6573"/>
                    <a:pt x="977" y="7619"/>
                  </a:cubicBezTo>
                  <a:cubicBezTo>
                    <a:pt x="957" y="8287"/>
                    <a:pt x="1112" y="8955"/>
                    <a:pt x="1673" y="9460"/>
                  </a:cubicBezTo>
                  <a:cubicBezTo>
                    <a:pt x="1112" y="10542"/>
                    <a:pt x="1035" y="10939"/>
                    <a:pt x="2099" y="12383"/>
                  </a:cubicBezTo>
                  <a:cubicBezTo>
                    <a:pt x="1867" y="12870"/>
                    <a:pt x="2022" y="13358"/>
                    <a:pt x="2409" y="13755"/>
                  </a:cubicBezTo>
                  <a:cubicBezTo>
                    <a:pt x="3183" y="14603"/>
                    <a:pt x="2022" y="15884"/>
                    <a:pt x="3183" y="16497"/>
                  </a:cubicBezTo>
                  <a:cubicBezTo>
                    <a:pt x="3512" y="17779"/>
                    <a:pt x="3512" y="19583"/>
                    <a:pt x="5118" y="19944"/>
                  </a:cubicBezTo>
                  <a:cubicBezTo>
                    <a:pt x="6048" y="20070"/>
                    <a:pt x="5699" y="21117"/>
                    <a:pt x="6415" y="21550"/>
                  </a:cubicBezTo>
                  <a:cubicBezTo>
                    <a:pt x="7635" y="20774"/>
                    <a:pt x="9028" y="20431"/>
                    <a:pt x="10441" y="20142"/>
                  </a:cubicBezTo>
                  <a:cubicBezTo>
                    <a:pt x="12164" y="19529"/>
                    <a:pt x="13925" y="19042"/>
                    <a:pt x="15725" y="18518"/>
                  </a:cubicBezTo>
                  <a:cubicBezTo>
                    <a:pt x="16944" y="17851"/>
                    <a:pt x="18918" y="18031"/>
                    <a:pt x="19770" y="17039"/>
                  </a:cubicBezTo>
                  <a:cubicBezTo>
                    <a:pt x="19925" y="16533"/>
                    <a:pt x="20583" y="16533"/>
                    <a:pt x="20525" y="15956"/>
                  </a:cubicBezTo>
                  <a:close/>
                  <a:moveTo>
                    <a:pt x="938" y="5851"/>
                  </a:moveTo>
                  <a:cubicBezTo>
                    <a:pt x="1035" y="6194"/>
                    <a:pt x="1112" y="6410"/>
                    <a:pt x="1151" y="6627"/>
                  </a:cubicBezTo>
                  <a:cubicBezTo>
                    <a:pt x="880" y="7330"/>
                    <a:pt x="164" y="6302"/>
                    <a:pt x="938" y="5851"/>
                  </a:cubicBezTo>
                  <a:close/>
                  <a:moveTo>
                    <a:pt x="1828" y="5598"/>
                  </a:moveTo>
                  <a:cubicBezTo>
                    <a:pt x="1693" y="5598"/>
                    <a:pt x="1615" y="5598"/>
                    <a:pt x="1635" y="5454"/>
                  </a:cubicBezTo>
                  <a:cubicBezTo>
                    <a:pt x="1731" y="5472"/>
                    <a:pt x="1789" y="5544"/>
                    <a:pt x="1828" y="5598"/>
                  </a:cubicBezTo>
                  <a:cubicBezTo>
                    <a:pt x="1828" y="5688"/>
                    <a:pt x="1809" y="5761"/>
                    <a:pt x="1848" y="5833"/>
                  </a:cubicBezTo>
                  <a:cubicBezTo>
                    <a:pt x="1809" y="5761"/>
                    <a:pt x="1828" y="5670"/>
                    <a:pt x="1828" y="5598"/>
                  </a:cubicBezTo>
                  <a:close/>
                  <a:moveTo>
                    <a:pt x="2448" y="11643"/>
                  </a:moveTo>
                  <a:cubicBezTo>
                    <a:pt x="1886" y="11499"/>
                    <a:pt x="1828" y="10976"/>
                    <a:pt x="2080" y="10416"/>
                  </a:cubicBezTo>
                  <a:cubicBezTo>
                    <a:pt x="2486" y="10813"/>
                    <a:pt x="2583" y="11084"/>
                    <a:pt x="2448" y="11643"/>
                  </a:cubicBezTo>
                  <a:close/>
                  <a:moveTo>
                    <a:pt x="2215" y="7367"/>
                  </a:moveTo>
                  <a:cubicBezTo>
                    <a:pt x="2293" y="7385"/>
                    <a:pt x="2273" y="7403"/>
                    <a:pt x="2254" y="7457"/>
                  </a:cubicBezTo>
                  <a:cubicBezTo>
                    <a:pt x="2177" y="7457"/>
                    <a:pt x="2196" y="7421"/>
                    <a:pt x="2215" y="7367"/>
                  </a:cubicBezTo>
                  <a:close/>
                  <a:moveTo>
                    <a:pt x="2931" y="12654"/>
                  </a:moveTo>
                  <a:cubicBezTo>
                    <a:pt x="3241" y="12979"/>
                    <a:pt x="3454" y="13249"/>
                    <a:pt x="3222" y="13718"/>
                  </a:cubicBezTo>
                  <a:cubicBezTo>
                    <a:pt x="2815" y="13394"/>
                    <a:pt x="2486" y="13141"/>
                    <a:pt x="2931" y="12654"/>
                  </a:cubicBezTo>
                  <a:close/>
                  <a:moveTo>
                    <a:pt x="3009" y="9640"/>
                  </a:moveTo>
                  <a:cubicBezTo>
                    <a:pt x="3144" y="10019"/>
                    <a:pt x="3222" y="10290"/>
                    <a:pt x="3357" y="10687"/>
                  </a:cubicBezTo>
                  <a:cubicBezTo>
                    <a:pt x="2931" y="10218"/>
                    <a:pt x="2931" y="10218"/>
                    <a:pt x="3009" y="9640"/>
                  </a:cubicBezTo>
                  <a:close/>
                  <a:moveTo>
                    <a:pt x="3744" y="15866"/>
                  </a:moveTo>
                  <a:cubicBezTo>
                    <a:pt x="2873" y="16028"/>
                    <a:pt x="3241" y="15054"/>
                    <a:pt x="3648" y="14422"/>
                  </a:cubicBezTo>
                  <a:cubicBezTo>
                    <a:pt x="3860" y="14982"/>
                    <a:pt x="4383" y="15451"/>
                    <a:pt x="3744" y="15866"/>
                  </a:cubicBezTo>
                  <a:close/>
                  <a:moveTo>
                    <a:pt x="4151" y="16624"/>
                  </a:moveTo>
                  <a:cubicBezTo>
                    <a:pt x="4538" y="16750"/>
                    <a:pt x="4518" y="16985"/>
                    <a:pt x="4441" y="17237"/>
                  </a:cubicBezTo>
                  <a:cubicBezTo>
                    <a:pt x="3957" y="17815"/>
                    <a:pt x="3822" y="16930"/>
                    <a:pt x="4151" y="16624"/>
                  </a:cubicBezTo>
                  <a:close/>
                  <a:moveTo>
                    <a:pt x="4538" y="18356"/>
                  </a:moveTo>
                  <a:cubicBezTo>
                    <a:pt x="5080" y="18248"/>
                    <a:pt x="5177" y="18843"/>
                    <a:pt x="5215" y="19204"/>
                  </a:cubicBezTo>
                  <a:cubicBezTo>
                    <a:pt x="4751" y="19547"/>
                    <a:pt x="4325" y="18879"/>
                    <a:pt x="4538" y="18356"/>
                  </a:cubicBezTo>
                  <a:close/>
                  <a:moveTo>
                    <a:pt x="6783" y="20558"/>
                  </a:moveTo>
                  <a:cubicBezTo>
                    <a:pt x="6764" y="20521"/>
                    <a:pt x="6744" y="20485"/>
                    <a:pt x="6725" y="20449"/>
                  </a:cubicBezTo>
                  <a:cubicBezTo>
                    <a:pt x="6783" y="20413"/>
                    <a:pt x="6822" y="20431"/>
                    <a:pt x="6841" y="20503"/>
                  </a:cubicBezTo>
                  <a:cubicBezTo>
                    <a:pt x="6802" y="20521"/>
                    <a:pt x="6802" y="20539"/>
                    <a:pt x="6783" y="20558"/>
                  </a:cubicBezTo>
                  <a:close/>
                  <a:moveTo>
                    <a:pt x="7577" y="20161"/>
                  </a:moveTo>
                  <a:cubicBezTo>
                    <a:pt x="7654" y="19872"/>
                    <a:pt x="7964" y="19782"/>
                    <a:pt x="8215" y="19709"/>
                  </a:cubicBezTo>
                  <a:cubicBezTo>
                    <a:pt x="10828" y="19186"/>
                    <a:pt x="13286" y="18103"/>
                    <a:pt x="15880" y="17724"/>
                  </a:cubicBezTo>
                  <a:cubicBezTo>
                    <a:pt x="15318" y="18176"/>
                    <a:pt x="8622" y="20431"/>
                    <a:pt x="7577" y="20161"/>
                  </a:cubicBezTo>
                  <a:close/>
                  <a:moveTo>
                    <a:pt x="15957" y="17706"/>
                  </a:moveTo>
                  <a:cubicBezTo>
                    <a:pt x="15996" y="17688"/>
                    <a:pt x="16015" y="17670"/>
                    <a:pt x="16054" y="17652"/>
                  </a:cubicBezTo>
                  <a:cubicBezTo>
                    <a:pt x="16035" y="17688"/>
                    <a:pt x="15996" y="17706"/>
                    <a:pt x="15957" y="17706"/>
                  </a:cubicBezTo>
                  <a:close/>
                  <a:moveTo>
                    <a:pt x="7093" y="19403"/>
                  </a:moveTo>
                  <a:cubicBezTo>
                    <a:pt x="6783" y="19078"/>
                    <a:pt x="6783" y="18699"/>
                    <a:pt x="6609" y="18266"/>
                  </a:cubicBezTo>
                  <a:cubicBezTo>
                    <a:pt x="7751" y="17273"/>
                    <a:pt x="5564" y="17111"/>
                    <a:pt x="6299" y="16010"/>
                  </a:cubicBezTo>
                  <a:cubicBezTo>
                    <a:pt x="5796" y="15505"/>
                    <a:pt x="5293" y="14945"/>
                    <a:pt x="5312" y="14152"/>
                  </a:cubicBezTo>
                  <a:cubicBezTo>
                    <a:pt x="7228" y="14007"/>
                    <a:pt x="4267" y="13303"/>
                    <a:pt x="4518" y="11715"/>
                  </a:cubicBezTo>
                  <a:cubicBezTo>
                    <a:pt x="4751" y="11806"/>
                    <a:pt x="4964" y="11896"/>
                    <a:pt x="5254" y="11986"/>
                  </a:cubicBezTo>
                  <a:cubicBezTo>
                    <a:pt x="5273" y="11210"/>
                    <a:pt x="4615" y="11102"/>
                    <a:pt x="4151" y="10849"/>
                  </a:cubicBezTo>
                  <a:cubicBezTo>
                    <a:pt x="4035" y="10524"/>
                    <a:pt x="3880" y="10236"/>
                    <a:pt x="3918" y="9875"/>
                  </a:cubicBezTo>
                  <a:cubicBezTo>
                    <a:pt x="4112" y="9857"/>
                    <a:pt x="4267" y="9839"/>
                    <a:pt x="4422" y="9839"/>
                  </a:cubicBezTo>
                  <a:cubicBezTo>
                    <a:pt x="4886" y="9117"/>
                    <a:pt x="2970" y="8973"/>
                    <a:pt x="3164" y="7565"/>
                  </a:cubicBezTo>
                  <a:cubicBezTo>
                    <a:pt x="3357" y="7529"/>
                    <a:pt x="3512" y="7511"/>
                    <a:pt x="3725" y="7475"/>
                  </a:cubicBezTo>
                  <a:cubicBezTo>
                    <a:pt x="3648" y="6555"/>
                    <a:pt x="2660" y="6645"/>
                    <a:pt x="2564" y="5616"/>
                  </a:cubicBezTo>
                  <a:cubicBezTo>
                    <a:pt x="2738" y="5526"/>
                    <a:pt x="2912" y="5436"/>
                    <a:pt x="3144" y="5309"/>
                  </a:cubicBezTo>
                  <a:cubicBezTo>
                    <a:pt x="2564" y="4732"/>
                    <a:pt x="1925" y="4497"/>
                    <a:pt x="1906" y="3577"/>
                  </a:cubicBezTo>
                  <a:cubicBezTo>
                    <a:pt x="5622" y="2170"/>
                    <a:pt x="9822" y="1448"/>
                    <a:pt x="13770" y="726"/>
                  </a:cubicBezTo>
                  <a:cubicBezTo>
                    <a:pt x="15822" y="5634"/>
                    <a:pt x="18048" y="10651"/>
                    <a:pt x="19383" y="15794"/>
                  </a:cubicBezTo>
                  <a:cubicBezTo>
                    <a:pt x="15493" y="17508"/>
                    <a:pt x="11177" y="18284"/>
                    <a:pt x="7093" y="19403"/>
                  </a:cubicBezTo>
                  <a:close/>
                  <a:moveTo>
                    <a:pt x="12125" y="1971"/>
                  </a:moveTo>
                  <a:cubicBezTo>
                    <a:pt x="9260" y="2675"/>
                    <a:pt x="6415" y="3342"/>
                    <a:pt x="3570" y="4136"/>
                  </a:cubicBezTo>
                  <a:cubicBezTo>
                    <a:pt x="5235" y="8612"/>
                    <a:pt x="6260" y="13249"/>
                    <a:pt x="7712" y="17779"/>
                  </a:cubicBezTo>
                  <a:cubicBezTo>
                    <a:pt x="7809" y="18049"/>
                    <a:pt x="8080" y="18158"/>
                    <a:pt x="8331" y="18013"/>
                  </a:cubicBezTo>
                  <a:cubicBezTo>
                    <a:pt x="11544" y="17021"/>
                    <a:pt x="14873" y="16281"/>
                    <a:pt x="18106" y="15270"/>
                  </a:cubicBezTo>
                  <a:cubicBezTo>
                    <a:pt x="17080" y="11553"/>
                    <a:pt x="15202" y="7980"/>
                    <a:pt x="14080" y="4227"/>
                  </a:cubicBezTo>
                  <a:cubicBezTo>
                    <a:pt x="13751" y="3306"/>
                    <a:pt x="13557" y="1556"/>
                    <a:pt x="12125" y="1971"/>
                  </a:cubicBezTo>
                  <a:close/>
                  <a:moveTo>
                    <a:pt x="12667" y="2585"/>
                  </a:moveTo>
                  <a:cubicBezTo>
                    <a:pt x="12957" y="2783"/>
                    <a:pt x="13035" y="3054"/>
                    <a:pt x="12996" y="3469"/>
                  </a:cubicBezTo>
                  <a:cubicBezTo>
                    <a:pt x="11448" y="4515"/>
                    <a:pt x="10673" y="2278"/>
                    <a:pt x="12667" y="2585"/>
                  </a:cubicBezTo>
                  <a:close/>
                  <a:moveTo>
                    <a:pt x="13209" y="10759"/>
                  </a:moveTo>
                  <a:cubicBezTo>
                    <a:pt x="12977" y="10831"/>
                    <a:pt x="12764" y="10885"/>
                    <a:pt x="12589" y="10921"/>
                  </a:cubicBezTo>
                  <a:cubicBezTo>
                    <a:pt x="12067" y="10434"/>
                    <a:pt x="11815" y="9658"/>
                    <a:pt x="12957" y="9658"/>
                  </a:cubicBezTo>
                  <a:cubicBezTo>
                    <a:pt x="13131" y="9965"/>
                    <a:pt x="13248" y="10290"/>
                    <a:pt x="13209" y="10759"/>
                  </a:cubicBezTo>
                  <a:close/>
                  <a:moveTo>
                    <a:pt x="12918" y="12437"/>
                  </a:moveTo>
                  <a:cubicBezTo>
                    <a:pt x="12783" y="12130"/>
                    <a:pt x="12706" y="11950"/>
                    <a:pt x="12628" y="11625"/>
                  </a:cubicBezTo>
                  <a:cubicBezTo>
                    <a:pt x="13828" y="10669"/>
                    <a:pt x="14370" y="12582"/>
                    <a:pt x="12918" y="12437"/>
                  </a:cubicBezTo>
                  <a:close/>
                  <a:moveTo>
                    <a:pt x="8680" y="8774"/>
                  </a:moveTo>
                  <a:cubicBezTo>
                    <a:pt x="9125" y="9081"/>
                    <a:pt x="9144" y="9496"/>
                    <a:pt x="9338" y="9965"/>
                  </a:cubicBezTo>
                  <a:cubicBezTo>
                    <a:pt x="8931" y="10290"/>
                    <a:pt x="8544" y="10290"/>
                    <a:pt x="8157" y="10380"/>
                  </a:cubicBezTo>
                  <a:cubicBezTo>
                    <a:pt x="7886" y="10001"/>
                    <a:pt x="7789" y="9622"/>
                    <a:pt x="7770" y="9153"/>
                  </a:cubicBezTo>
                  <a:cubicBezTo>
                    <a:pt x="8080" y="9027"/>
                    <a:pt x="8351" y="8900"/>
                    <a:pt x="8680" y="8774"/>
                  </a:cubicBezTo>
                  <a:close/>
                  <a:moveTo>
                    <a:pt x="7596" y="8467"/>
                  </a:moveTo>
                  <a:cubicBezTo>
                    <a:pt x="7460" y="8124"/>
                    <a:pt x="7344" y="7818"/>
                    <a:pt x="7228" y="7493"/>
                  </a:cubicBezTo>
                  <a:cubicBezTo>
                    <a:pt x="7577" y="7312"/>
                    <a:pt x="7886" y="7186"/>
                    <a:pt x="8293" y="7222"/>
                  </a:cubicBezTo>
                  <a:cubicBezTo>
                    <a:pt x="8757" y="7908"/>
                    <a:pt x="8835" y="8467"/>
                    <a:pt x="7596" y="8467"/>
                  </a:cubicBezTo>
                  <a:close/>
                  <a:moveTo>
                    <a:pt x="9512" y="8106"/>
                  </a:moveTo>
                  <a:cubicBezTo>
                    <a:pt x="9067" y="7782"/>
                    <a:pt x="9125" y="7403"/>
                    <a:pt x="9067" y="7060"/>
                  </a:cubicBezTo>
                  <a:cubicBezTo>
                    <a:pt x="9377" y="6717"/>
                    <a:pt x="9783" y="6627"/>
                    <a:pt x="10189" y="6555"/>
                  </a:cubicBezTo>
                  <a:cubicBezTo>
                    <a:pt x="10577" y="6843"/>
                    <a:pt x="10499" y="7276"/>
                    <a:pt x="10673" y="7619"/>
                  </a:cubicBezTo>
                  <a:cubicBezTo>
                    <a:pt x="10364" y="8052"/>
                    <a:pt x="9841" y="7908"/>
                    <a:pt x="9512" y="8106"/>
                  </a:cubicBezTo>
                  <a:close/>
                  <a:moveTo>
                    <a:pt x="11254" y="9333"/>
                  </a:moveTo>
                  <a:cubicBezTo>
                    <a:pt x="10886" y="9658"/>
                    <a:pt x="10460" y="9785"/>
                    <a:pt x="9977" y="9893"/>
                  </a:cubicBezTo>
                  <a:cubicBezTo>
                    <a:pt x="9822" y="9478"/>
                    <a:pt x="9667" y="9099"/>
                    <a:pt x="9454" y="8576"/>
                  </a:cubicBezTo>
                  <a:cubicBezTo>
                    <a:pt x="9938" y="8449"/>
                    <a:pt x="10306" y="8359"/>
                    <a:pt x="10654" y="8269"/>
                  </a:cubicBezTo>
                  <a:cubicBezTo>
                    <a:pt x="11118" y="8558"/>
                    <a:pt x="11099" y="8973"/>
                    <a:pt x="11254" y="9333"/>
                  </a:cubicBezTo>
                  <a:close/>
                  <a:moveTo>
                    <a:pt x="9396" y="10651"/>
                  </a:moveTo>
                  <a:cubicBezTo>
                    <a:pt x="9667" y="10976"/>
                    <a:pt x="9783" y="11336"/>
                    <a:pt x="9860" y="11824"/>
                  </a:cubicBezTo>
                  <a:cubicBezTo>
                    <a:pt x="9415" y="11950"/>
                    <a:pt x="9106" y="12167"/>
                    <a:pt x="8660" y="12022"/>
                  </a:cubicBezTo>
                  <a:cubicBezTo>
                    <a:pt x="8564" y="11715"/>
                    <a:pt x="8486" y="11409"/>
                    <a:pt x="8389" y="11084"/>
                  </a:cubicBezTo>
                  <a:cubicBezTo>
                    <a:pt x="8622" y="10759"/>
                    <a:pt x="8989" y="10669"/>
                    <a:pt x="9396" y="10651"/>
                  </a:cubicBezTo>
                  <a:close/>
                  <a:moveTo>
                    <a:pt x="9996" y="12383"/>
                  </a:moveTo>
                  <a:cubicBezTo>
                    <a:pt x="10325" y="12618"/>
                    <a:pt x="10383" y="12961"/>
                    <a:pt x="10460" y="13303"/>
                  </a:cubicBezTo>
                  <a:cubicBezTo>
                    <a:pt x="10189" y="13610"/>
                    <a:pt x="9822" y="13646"/>
                    <a:pt x="9473" y="13755"/>
                  </a:cubicBezTo>
                  <a:cubicBezTo>
                    <a:pt x="9106" y="13520"/>
                    <a:pt x="8912" y="13195"/>
                    <a:pt x="8893" y="12798"/>
                  </a:cubicBezTo>
                  <a:cubicBezTo>
                    <a:pt x="9396" y="12455"/>
                    <a:pt x="9396" y="12437"/>
                    <a:pt x="9996" y="12383"/>
                  </a:cubicBezTo>
                  <a:close/>
                  <a:moveTo>
                    <a:pt x="10131" y="10615"/>
                  </a:moveTo>
                  <a:cubicBezTo>
                    <a:pt x="10499" y="10272"/>
                    <a:pt x="10925" y="10145"/>
                    <a:pt x="11448" y="10037"/>
                  </a:cubicBezTo>
                  <a:cubicBezTo>
                    <a:pt x="11718" y="10416"/>
                    <a:pt x="11738" y="10741"/>
                    <a:pt x="11718" y="11102"/>
                  </a:cubicBezTo>
                  <a:cubicBezTo>
                    <a:pt x="11389" y="11409"/>
                    <a:pt x="10983" y="11517"/>
                    <a:pt x="10538" y="11553"/>
                  </a:cubicBezTo>
                  <a:cubicBezTo>
                    <a:pt x="10248" y="11282"/>
                    <a:pt x="10209" y="10958"/>
                    <a:pt x="10131" y="10615"/>
                  </a:cubicBezTo>
                  <a:close/>
                  <a:moveTo>
                    <a:pt x="11796" y="11770"/>
                  </a:moveTo>
                  <a:cubicBezTo>
                    <a:pt x="12144" y="11986"/>
                    <a:pt x="12183" y="12347"/>
                    <a:pt x="12260" y="12690"/>
                  </a:cubicBezTo>
                  <a:cubicBezTo>
                    <a:pt x="11970" y="12961"/>
                    <a:pt x="11641" y="13015"/>
                    <a:pt x="11273" y="13033"/>
                  </a:cubicBezTo>
                  <a:cubicBezTo>
                    <a:pt x="11002" y="12798"/>
                    <a:pt x="10925" y="12491"/>
                    <a:pt x="10848" y="12185"/>
                  </a:cubicBezTo>
                  <a:cubicBezTo>
                    <a:pt x="11080" y="11860"/>
                    <a:pt x="11448" y="11878"/>
                    <a:pt x="11796" y="11770"/>
                  </a:cubicBezTo>
                  <a:close/>
                  <a:moveTo>
                    <a:pt x="12338" y="7944"/>
                  </a:moveTo>
                  <a:cubicBezTo>
                    <a:pt x="12570" y="8215"/>
                    <a:pt x="12589" y="8594"/>
                    <a:pt x="12802" y="8936"/>
                  </a:cubicBezTo>
                  <a:cubicBezTo>
                    <a:pt x="11854" y="9965"/>
                    <a:pt x="10751" y="7944"/>
                    <a:pt x="12338" y="7944"/>
                  </a:cubicBezTo>
                  <a:close/>
                  <a:moveTo>
                    <a:pt x="11351" y="7475"/>
                  </a:moveTo>
                  <a:cubicBezTo>
                    <a:pt x="11080" y="7150"/>
                    <a:pt x="11022" y="6789"/>
                    <a:pt x="11080" y="6338"/>
                  </a:cubicBezTo>
                  <a:cubicBezTo>
                    <a:pt x="11293" y="6266"/>
                    <a:pt x="11486" y="6212"/>
                    <a:pt x="11660" y="6158"/>
                  </a:cubicBezTo>
                  <a:cubicBezTo>
                    <a:pt x="12202" y="6536"/>
                    <a:pt x="12609" y="7403"/>
                    <a:pt x="11351" y="7475"/>
                  </a:cubicBezTo>
                  <a:close/>
                  <a:moveTo>
                    <a:pt x="10809" y="5724"/>
                  </a:moveTo>
                  <a:cubicBezTo>
                    <a:pt x="10538" y="5490"/>
                    <a:pt x="10499" y="5165"/>
                    <a:pt x="10422" y="4786"/>
                  </a:cubicBezTo>
                  <a:cubicBezTo>
                    <a:pt x="10654" y="4696"/>
                    <a:pt x="10867" y="4588"/>
                    <a:pt x="11177" y="4461"/>
                  </a:cubicBezTo>
                  <a:cubicBezTo>
                    <a:pt x="11525" y="5093"/>
                    <a:pt x="11989" y="5779"/>
                    <a:pt x="10809" y="5724"/>
                  </a:cubicBezTo>
                  <a:close/>
                  <a:moveTo>
                    <a:pt x="11080" y="3902"/>
                  </a:moveTo>
                  <a:cubicBezTo>
                    <a:pt x="10809" y="4082"/>
                    <a:pt x="10577" y="4136"/>
                    <a:pt x="10286" y="4173"/>
                  </a:cubicBezTo>
                  <a:cubicBezTo>
                    <a:pt x="9125" y="3036"/>
                    <a:pt x="10828" y="2296"/>
                    <a:pt x="11080" y="3902"/>
                  </a:cubicBezTo>
                  <a:close/>
                  <a:moveTo>
                    <a:pt x="10015" y="5905"/>
                  </a:moveTo>
                  <a:cubicBezTo>
                    <a:pt x="9493" y="6230"/>
                    <a:pt x="9493" y="6230"/>
                    <a:pt x="8931" y="6302"/>
                  </a:cubicBezTo>
                  <a:cubicBezTo>
                    <a:pt x="8196" y="5508"/>
                    <a:pt x="8448" y="4840"/>
                    <a:pt x="9628" y="4967"/>
                  </a:cubicBezTo>
                  <a:cubicBezTo>
                    <a:pt x="9899" y="5327"/>
                    <a:pt x="9899" y="5327"/>
                    <a:pt x="10015" y="5905"/>
                  </a:cubicBezTo>
                  <a:close/>
                  <a:moveTo>
                    <a:pt x="9531" y="4389"/>
                  </a:moveTo>
                  <a:cubicBezTo>
                    <a:pt x="9144" y="4624"/>
                    <a:pt x="8815" y="4696"/>
                    <a:pt x="8428" y="4642"/>
                  </a:cubicBezTo>
                  <a:cubicBezTo>
                    <a:pt x="8157" y="4371"/>
                    <a:pt x="8080" y="4028"/>
                    <a:pt x="7983" y="3631"/>
                  </a:cubicBezTo>
                  <a:cubicBezTo>
                    <a:pt x="8854" y="2964"/>
                    <a:pt x="9396" y="3505"/>
                    <a:pt x="9531" y="4389"/>
                  </a:cubicBezTo>
                  <a:close/>
                  <a:moveTo>
                    <a:pt x="8215" y="6518"/>
                  </a:moveTo>
                  <a:cubicBezTo>
                    <a:pt x="7770" y="6789"/>
                    <a:pt x="7422" y="6897"/>
                    <a:pt x="7015" y="6789"/>
                  </a:cubicBezTo>
                  <a:cubicBezTo>
                    <a:pt x="6783" y="6446"/>
                    <a:pt x="6667" y="6085"/>
                    <a:pt x="6667" y="5688"/>
                  </a:cubicBezTo>
                  <a:cubicBezTo>
                    <a:pt x="6957" y="5436"/>
                    <a:pt x="7267" y="5345"/>
                    <a:pt x="7673" y="5382"/>
                  </a:cubicBezTo>
                  <a:cubicBezTo>
                    <a:pt x="8041" y="5652"/>
                    <a:pt x="8002" y="6085"/>
                    <a:pt x="8215" y="6518"/>
                  </a:cubicBezTo>
                  <a:close/>
                  <a:moveTo>
                    <a:pt x="6260" y="3974"/>
                  </a:moveTo>
                  <a:cubicBezTo>
                    <a:pt x="7364" y="3776"/>
                    <a:pt x="7441" y="3812"/>
                    <a:pt x="7577" y="4714"/>
                  </a:cubicBezTo>
                  <a:cubicBezTo>
                    <a:pt x="7131" y="4967"/>
                    <a:pt x="7131" y="4985"/>
                    <a:pt x="6473" y="5003"/>
                  </a:cubicBezTo>
                  <a:cubicBezTo>
                    <a:pt x="6260" y="4732"/>
                    <a:pt x="6164" y="4407"/>
                    <a:pt x="6260" y="3974"/>
                  </a:cubicBezTo>
                  <a:close/>
                  <a:moveTo>
                    <a:pt x="4480" y="4552"/>
                  </a:moveTo>
                  <a:cubicBezTo>
                    <a:pt x="4751" y="4353"/>
                    <a:pt x="5022" y="4227"/>
                    <a:pt x="5409" y="4317"/>
                  </a:cubicBezTo>
                  <a:cubicBezTo>
                    <a:pt x="5564" y="4606"/>
                    <a:pt x="5699" y="4894"/>
                    <a:pt x="5660" y="5237"/>
                  </a:cubicBezTo>
                  <a:cubicBezTo>
                    <a:pt x="5254" y="5508"/>
                    <a:pt x="5254" y="5508"/>
                    <a:pt x="4712" y="5562"/>
                  </a:cubicBezTo>
                  <a:cubicBezTo>
                    <a:pt x="4557" y="5201"/>
                    <a:pt x="4441" y="4894"/>
                    <a:pt x="4480" y="4552"/>
                  </a:cubicBezTo>
                  <a:close/>
                  <a:moveTo>
                    <a:pt x="5931" y="5959"/>
                  </a:moveTo>
                  <a:cubicBezTo>
                    <a:pt x="6222" y="6410"/>
                    <a:pt x="6202" y="6410"/>
                    <a:pt x="6241" y="6988"/>
                  </a:cubicBezTo>
                  <a:cubicBezTo>
                    <a:pt x="6067" y="7240"/>
                    <a:pt x="5777" y="7330"/>
                    <a:pt x="5389" y="7385"/>
                  </a:cubicBezTo>
                  <a:cubicBezTo>
                    <a:pt x="4906" y="6843"/>
                    <a:pt x="4886" y="5742"/>
                    <a:pt x="5931" y="5959"/>
                  </a:cubicBezTo>
                  <a:close/>
                  <a:moveTo>
                    <a:pt x="5544" y="8215"/>
                  </a:moveTo>
                  <a:cubicBezTo>
                    <a:pt x="5757" y="7890"/>
                    <a:pt x="6106" y="7764"/>
                    <a:pt x="6493" y="7709"/>
                  </a:cubicBezTo>
                  <a:cubicBezTo>
                    <a:pt x="6783" y="7998"/>
                    <a:pt x="6880" y="8323"/>
                    <a:pt x="6899" y="8684"/>
                  </a:cubicBezTo>
                  <a:cubicBezTo>
                    <a:pt x="6454" y="8991"/>
                    <a:pt x="6454" y="8991"/>
                    <a:pt x="5951" y="9027"/>
                  </a:cubicBezTo>
                  <a:cubicBezTo>
                    <a:pt x="5718" y="8810"/>
                    <a:pt x="5699" y="8503"/>
                    <a:pt x="5544" y="8215"/>
                  </a:cubicBezTo>
                  <a:close/>
                  <a:moveTo>
                    <a:pt x="7035" y="9424"/>
                  </a:moveTo>
                  <a:cubicBezTo>
                    <a:pt x="7325" y="9785"/>
                    <a:pt x="7751" y="10633"/>
                    <a:pt x="7093" y="10795"/>
                  </a:cubicBezTo>
                  <a:cubicBezTo>
                    <a:pt x="5893" y="10976"/>
                    <a:pt x="5873" y="9406"/>
                    <a:pt x="7035" y="9424"/>
                  </a:cubicBezTo>
                  <a:close/>
                  <a:moveTo>
                    <a:pt x="6628" y="11643"/>
                  </a:moveTo>
                  <a:cubicBezTo>
                    <a:pt x="6977" y="11409"/>
                    <a:pt x="7306" y="11300"/>
                    <a:pt x="7673" y="11300"/>
                  </a:cubicBezTo>
                  <a:cubicBezTo>
                    <a:pt x="7964" y="11553"/>
                    <a:pt x="8022" y="11878"/>
                    <a:pt x="7983" y="12257"/>
                  </a:cubicBezTo>
                  <a:cubicBezTo>
                    <a:pt x="7693" y="12491"/>
                    <a:pt x="7383" y="12654"/>
                    <a:pt x="6957" y="12636"/>
                  </a:cubicBezTo>
                  <a:cubicBezTo>
                    <a:pt x="6706" y="12365"/>
                    <a:pt x="6706" y="12040"/>
                    <a:pt x="6628" y="11643"/>
                  </a:cubicBezTo>
                  <a:close/>
                  <a:moveTo>
                    <a:pt x="7170" y="13339"/>
                  </a:moveTo>
                  <a:cubicBezTo>
                    <a:pt x="7460" y="13213"/>
                    <a:pt x="7731" y="13087"/>
                    <a:pt x="8002" y="12961"/>
                  </a:cubicBezTo>
                  <a:cubicBezTo>
                    <a:pt x="8428" y="13213"/>
                    <a:pt x="8544" y="13574"/>
                    <a:pt x="8564" y="13989"/>
                  </a:cubicBezTo>
                  <a:cubicBezTo>
                    <a:pt x="8273" y="14296"/>
                    <a:pt x="7925" y="14458"/>
                    <a:pt x="7460" y="14422"/>
                  </a:cubicBezTo>
                  <a:cubicBezTo>
                    <a:pt x="7228" y="14097"/>
                    <a:pt x="7170" y="13755"/>
                    <a:pt x="7170" y="13339"/>
                  </a:cubicBezTo>
                  <a:close/>
                  <a:moveTo>
                    <a:pt x="7809" y="15938"/>
                  </a:moveTo>
                  <a:cubicBezTo>
                    <a:pt x="7731" y="15649"/>
                    <a:pt x="7673" y="15415"/>
                    <a:pt x="7596" y="15198"/>
                  </a:cubicBezTo>
                  <a:cubicBezTo>
                    <a:pt x="7906" y="14891"/>
                    <a:pt x="8273" y="14801"/>
                    <a:pt x="8622" y="14711"/>
                  </a:cubicBezTo>
                  <a:cubicBezTo>
                    <a:pt x="8970" y="14909"/>
                    <a:pt x="8989" y="15216"/>
                    <a:pt x="9067" y="15523"/>
                  </a:cubicBezTo>
                  <a:cubicBezTo>
                    <a:pt x="8738" y="15812"/>
                    <a:pt x="8351" y="15866"/>
                    <a:pt x="7809" y="15938"/>
                  </a:cubicBezTo>
                  <a:close/>
                  <a:moveTo>
                    <a:pt x="8428" y="17237"/>
                  </a:moveTo>
                  <a:cubicBezTo>
                    <a:pt x="8157" y="17057"/>
                    <a:pt x="8099" y="16840"/>
                    <a:pt x="8196" y="16515"/>
                  </a:cubicBezTo>
                  <a:cubicBezTo>
                    <a:pt x="9628" y="15685"/>
                    <a:pt x="10093" y="17291"/>
                    <a:pt x="8428" y="17237"/>
                  </a:cubicBezTo>
                  <a:close/>
                  <a:moveTo>
                    <a:pt x="10635" y="13863"/>
                  </a:moveTo>
                  <a:cubicBezTo>
                    <a:pt x="11041" y="14061"/>
                    <a:pt x="11060" y="14404"/>
                    <a:pt x="11099" y="14873"/>
                  </a:cubicBezTo>
                  <a:cubicBezTo>
                    <a:pt x="10673" y="15018"/>
                    <a:pt x="10325" y="15144"/>
                    <a:pt x="9996" y="15252"/>
                  </a:cubicBezTo>
                  <a:cubicBezTo>
                    <a:pt x="9048" y="14530"/>
                    <a:pt x="9686" y="14025"/>
                    <a:pt x="10635" y="13863"/>
                  </a:cubicBezTo>
                  <a:close/>
                  <a:moveTo>
                    <a:pt x="10344" y="16876"/>
                  </a:moveTo>
                  <a:cubicBezTo>
                    <a:pt x="10054" y="16642"/>
                    <a:pt x="10151" y="16281"/>
                    <a:pt x="10035" y="15974"/>
                  </a:cubicBezTo>
                  <a:cubicBezTo>
                    <a:pt x="10325" y="15577"/>
                    <a:pt x="10789" y="15523"/>
                    <a:pt x="11177" y="15379"/>
                  </a:cubicBezTo>
                  <a:cubicBezTo>
                    <a:pt x="11525" y="15794"/>
                    <a:pt x="11525" y="15794"/>
                    <a:pt x="11583" y="16461"/>
                  </a:cubicBezTo>
                  <a:cubicBezTo>
                    <a:pt x="11060" y="16804"/>
                    <a:pt x="11060" y="16804"/>
                    <a:pt x="10344" y="16876"/>
                  </a:cubicBezTo>
                  <a:close/>
                  <a:moveTo>
                    <a:pt x="11525" y="13682"/>
                  </a:moveTo>
                  <a:cubicBezTo>
                    <a:pt x="11757" y="13412"/>
                    <a:pt x="12028" y="13303"/>
                    <a:pt x="12396" y="13321"/>
                  </a:cubicBezTo>
                  <a:cubicBezTo>
                    <a:pt x="12628" y="13574"/>
                    <a:pt x="12764" y="13863"/>
                    <a:pt x="12802" y="14188"/>
                  </a:cubicBezTo>
                  <a:cubicBezTo>
                    <a:pt x="12589" y="14476"/>
                    <a:pt x="12280" y="14567"/>
                    <a:pt x="11893" y="14639"/>
                  </a:cubicBezTo>
                  <a:cubicBezTo>
                    <a:pt x="11602" y="14350"/>
                    <a:pt x="11602" y="14007"/>
                    <a:pt x="11525" y="13682"/>
                  </a:cubicBezTo>
                  <a:close/>
                  <a:moveTo>
                    <a:pt x="12531" y="16245"/>
                  </a:moveTo>
                  <a:cubicBezTo>
                    <a:pt x="11989" y="15631"/>
                    <a:pt x="11873" y="15072"/>
                    <a:pt x="12977" y="14891"/>
                  </a:cubicBezTo>
                  <a:cubicBezTo>
                    <a:pt x="13170" y="15252"/>
                    <a:pt x="13325" y="15631"/>
                    <a:pt x="13460" y="16028"/>
                  </a:cubicBezTo>
                  <a:cubicBezTo>
                    <a:pt x="13170" y="16227"/>
                    <a:pt x="12880" y="16299"/>
                    <a:pt x="12531" y="16245"/>
                  </a:cubicBezTo>
                  <a:close/>
                  <a:moveTo>
                    <a:pt x="13286" y="13664"/>
                  </a:moveTo>
                  <a:cubicBezTo>
                    <a:pt x="12977" y="12924"/>
                    <a:pt x="13499" y="12870"/>
                    <a:pt x="14099" y="12726"/>
                  </a:cubicBezTo>
                  <a:cubicBezTo>
                    <a:pt x="14873" y="13736"/>
                    <a:pt x="13906" y="14621"/>
                    <a:pt x="13286" y="13664"/>
                  </a:cubicBezTo>
                  <a:close/>
                  <a:moveTo>
                    <a:pt x="14215" y="15776"/>
                  </a:moveTo>
                  <a:cubicBezTo>
                    <a:pt x="13983" y="15379"/>
                    <a:pt x="13654" y="15054"/>
                    <a:pt x="13770" y="14458"/>
                  </a:cubicBezTo>
                  <a:lnTo>
                    <a:pt x="14738" y="14458"/>
                  </a:lnTo>
                  <a:cubicBezTo>
                    <a:pt x="14835" y="14765"/>
                    <a:pt x="14912" y="15072"/>
                    <a:pt x="14989" y="15324"/>
                  </a:cubicBezTo>
                  <a:cubicBezTo>
                    <a:pt x="14815" y="15685"/>
                    <a:pt x="14525" y="15703"/>
                    <a:pt x="14215" y="15776"/>
                  </a:cubicBezTo>
                  <a:close/>
                  <a:moveTo>
                    <a:pt x="16809" y="13700"/>
                  </a:moveTo>
                  <a:cubicBezTo>
                    <a:pt x="17080" y="14061"/>
                    <a:pt x="17351" y="14440"/>
                    <a:pt x="17409" y="14945"/>
                  </a:cubicBezTo>
                  <a:cubicBezTo>
                    <a:pt x="16867" y="15036"/>
                    <a:pt x="16383" y="15144"/>
                    <a:pt x="15860" y="15324"/>
                  </a:cubicBezTo>
                  <a:cubicBezTo>
                    <a:pt x="15531" y="14945"/>
                    <a:pt x="15551" y="14530"/>
                    <a:pt x="15493" y="14097"/>
                  </a:cubicBezTo>
                  <a:cubicBezTo>
                    <a:pt x="15918" y="13863"/>
                    <a:pt x="16286" y="13664"/>
                    <a:pt x="16809" y="13700"/>
                  </a:cubicBezTo>
                  <a:close/>
                  <a:moveTo>
                    <a:pt x="16557" y="12961"/>
                  </a:moveTo>
                  <a:cubicBezTo>
                    <a:pt x="16131" y="13195"/>
                    <a:pt x="15744" y="13376"/>
                    <a:pt x="15280" y="13466"/>
                  </a:cubicBezTo>
                  <a:cubicBezTo>
                    <a:pt x="15009" y="13213"/>
                    <a:pt x="14912" y="12906"/>
                    <a:pt x="14873" y="12545"/>
                  </a:cubicBezTo>
                  <a:cubicBezTo>
                    <a:pt x="15241" y="12185"/>
                    <a:pt x="15725" y="12203"/>
                    <a:pt x="16209" y="12022"/>
                  </a:cubicBezTo>
                  <a:cubicBezTo>
                    <a:pt x="16344" y="12383"/>
                    <a:pt x="16441" y="12654"/>
                    <a:pt x="16557" y="12961"/>
                  </a:cubicBezTo>
                  <a:close/>
                  <a:moveTo>
                    <a:pt x="14680" y="11914"/>
                  </a:moveTo>
                  <a:cubicBezTo>
                    <a:pt x="14564" y="11643"/>
                    <a:pt x="14486" y="11463"/>
                    <a:pt x="14409" y="11264"/>
                  </a:cubicBezTo>
                  <a:cubicBezTo>
                    <a:pt x="15783" y="10290"/>
                    <a:pt x="16770" y="11517"/>
                    <a:pt x="14680" y="11914"/>
                  </a:cubicBezTo>
                  <a:close/>
                  <a:moveTo>
                    <a:pt x="15551" y="10037"/>
                  </a:moveTo>
                  <a:cubicBezTo>
                    <a:pt x="15125" y="10362"/>
                    <a:pt x="14660" y="10488"/>
                    <a:pt x="13983" y="10452"/>
                  </a:cubicBezTo>
                  <a:cubicBezTo>
                    <a:pt x="13886" y="10073"/>
                    <a:pt x="13809" y="9730"/>
                    <a:pt x="13712" y="9388"/>
                  </a:cubicBezTo>
                  <a:cubicBezTo>
                    <a:pt x="14099" y="9063"/>
                    <a:pt x="14486" y="8882"/>
                    <a:pt x="15028" y="9009"/>
                  </a:cubicBezTo>
                  <a:cubicBezTo>
                    <a:pt x="15241" y="9333"/>
                    <a:pt x="15415" y="9658"/>
                    <a:pt x="15551" y="10037"/>
                  </a:cubicBezTo>
                  <a:close/>
                  <a:moveTo>
                    <a:pt x="14757" y="8233"/>
                  </a:moveTo>
                  <a:cubicBezTo>
                    <a:pt x="14331" y="8395"/>
                    <a:pt x="13944" y="8612"/>
                    <a:pt x="13480" y="8666"/>
                  </a:cubicBezTo>
                  <a:cubicBezTo>
                    <a:pt x="13131" y="8395"/>
                    <a:pt x="13112" y="8034"/>
                    <a:pt x="13073" y="7727"/>
                  </a:cubicBezTo>
                  <a:cubicBezTo>
                    <a:pt x="13344" y="7385"/>
                    <a:pt x="13693" y="7529"/>
                    <a:pt x="14002" y="7511"/>
                  </a:cubicBezTo>
                  <a:cubicBezTo>
                    <a:pt x="14622" y="7385"/>
                    <a:pt x="14680" y="7691"/>
                    <a:pt x="14757" y="8233"/>
                  </a:cubicBezTo>
                  <a:close/>
                  <a:moveTo>
                    <a:pt x="14196" y="6771"/>
                  </a:moveTo>
                  <a:cubicBezTo>
                    <a:pt x="13770" y="6843"/>
                    <a:pt x="13383" y="6897"/>
                    <a:pt x="12938" y="6970"/>
                  </a:cubicBezTo>
                  <a:cubicBezTo>
                    <a:pt x="12686" y="6627"/>
                    <a:pt x="12512" y="6302"/>
                    <a:pt x="12589" y="5869"/>
                  </a:cubicBezTo>
                  <a:cubicBezTo>
                    <a:pt x="12918" y="5634"/>
                    <a:pt x="13325" y="5652"/>
                    <a:pt x="13770" y="5490"/>
                  </a:cubicBezTo>
                  <a:cubicBezTo>
                    <a:pt x="14041" y="5923"/>
                    <a:pt x="14177" y="6302"/>
                    <a:pt x="14196" y="6771"/>
                  </a:cubicBezTo>
                  <a:close/>
                  <a:moveTo>
                    <a:pt x="13518" y="4768"/>
                  </a:moveTo>
                  <a:cubicBezTo>
                    <a:pt x="13228" y="5147"/>
                    <a:pt x="12764" y="5165"/>
                    <a:pt x="12338" y="5219"/>
                  </a:cubicBezTo>
                  <a:cubicBezTo>
                    <a:pt x="12048" y="4985"/>
                    <a:pt x="11951" y="4714"/>
                    <a:pt x="12048" y="4335"/>
                  </a:cubicBezTo>
                  <a:cubicBezTo>
                    <a:pt x="12377" y="4245"/>
                    <a:pt x="12744" y="4136"/>
                    <a:pt x="13073" y="4046"/>
                  </a:cubicBezTo>
                  <a:cubicBezTo>
                    <a:pt x="13441" y="4191"/>
                    <a:pt x="13460" y="4479"/>
                    <a:pt x="13518" y="4768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05" name="Shape 205"/>
            <p:cNvSpPr/>
            <p:nvPr/>
          </p:nvSpPr>
          <p:spPr>
            <a:xfrm>
              <a:off x="7401345" y="3125207"/>
              <a:ext cx="716317" cy="573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9" h="20882" extrusionOk="0">
                  <a:moveTo>
                    <a:pt x="21232" y="15974"/>
                  </a:moveTo>
                  <a:cubicBezTo>
                    <a:pt x="21151" y="13609"/>
                    <a:pt x="20698" y="11304"/>
                    <a:pt x="20455" y="8959"/>
                  </a:cubicBezTo>
                  <a:cubicBezTo>
                    <a:pt x="19710" y="3713"/>
                    <a:pt x="20617" y="-718"/>
                    <a:pt x="14804" y="97"/>
                  </a:cubicBezTo>
                  <a:cubicBezTo>
                    <a:pt x="12148" y="-281"/>
                    <a:pt x="10351" y="3634"/>
                    <a:pt x="9056" y="2680"/>
                  </a:cubicBezTo>
                  <a:cubicBezTo>
                    <a:pt x="6627" y="1011"/>
                    <a:pt x="3567" y="1607"/>
                    <a:pt x="976" y="2302"/>
                  </a:cubicBezTo>
                  <a:cubicBezTo>
                    <a:pt x="-287" y="2640"/>
                    <a:pt x="-60" y="3356"/>
                    <a:pt x="215" y="4588"/>
                  </a:cubicBezTo>
                  <a:cubicBezTo>
                    <a:pt x="749" y="9675"/>
                    <a:pt x="1235" y="14722"/>
                    <a:pt x="2093" y="19710"/>
                  </a:cubicBezTo>
                  <a:cubicBezTo>
                    <a:pt x="2142" y="20365"/>
                    <a:pt x="2741" y="20067"/>
                    <a:pt x="3065" y="19908"/>
                  </a:cubicBezTo>
                  <a:cubicBezTo>
                    <a:pt x="3308" y="20206"/>
                    <a:pt x="3178" y="20763"/>
                    <a:pt x="3648" y="20882"/>
                  </a:cubicBezTo>
                  <a:cubicBezTo>
                    <a:pt x="6044" y="19153"/>
                    <a:pt x="9137" y="19074"/>
                    <a:pt x="11808" y="19650"/>
                  </a:cubicBezTo>
                  <a:cubicBezTo>
                    <a:pt x="14108" y="17643"/>
                    <a:pt x="17055" y="17623"/>
                    <a:pt x="19759" y="17961"/>
                  </a:cubicBezTo>
                  <a:cubicBezTo>
                    <a:pt x="20196" y="17703"/>
                    <a:pt x="20050" y="17087"/>
                    <a:pt x="20244" y="16669"/>
                  </a:cubicBezTo>
                  <a:cubicBezTo>
                    <a:pt x="20665" y="16510"/>
                    <a:pt x="21313" y="16888"/>
                    <a:pt x="21232" y="15974"/>
                  </a:cubicBezTo>
                  <a:close/>
                  <a:moveTo>
                    <a:pt x="9622" y="18637"/>
                  </a:moveTo>
                  <a:cubicBezTo>
                    <a:pt x="7615" y="18776"/>
                    <a:pt x="5672" y="18835"/>
                    <a:pt x="3793" y="19809"/>
                  </a:cubicBezTo>
                  <a:cubicBezTo>
                    <a:pt x="3437" y="18259"/>
                    <a:pt x="8975" y="17464"/>
                    <a:pt x="9833" y="18358"/>
                  </a:cubicBezTo>
                  <a:cubicBezTo>
                    <a:pt x="9833" y="18597"/>
                    <a:pt x="9736" y="18637"/>
                    <a:pt x="9622" y="18637"/>
                  </a:cubicBezTo>
                  <a:close/>
                  <a:moveTo>
                    <a:pt x="11031" y="18319"/>
                  </a:moveTo>
                  <a:cubicBezTo>
                    <a:pt x="8489" y="16232"/>
                    <a:pt x="5332" y="17564"/>
                    <a:pt x="2741" y="18954"/>
                  </a:cubicBezTo>
                  <a:cubicBezTo>
                    <a:pt x="1543" y="15954"/>
                    <a:pt x="1980" y="12357"/>
                    <a:pt x="1203" y="9158"/>
                  </a:cubicBezTo>
                  <a:cubicBezTo>
                    <a:pt x="1316" y="7886"/>
                    <a:pt x="53" y="3336"/>
                    <a:pt x="1154" y="3038"/>
                  </a:cubicBezTo>
                  <a:cubicBezTo>
                    <a:pt x="3648" y="2342"/>
                    <a:pt x="8635" y="1190"/>
                    <a:pt x="9833" y="4786"/>
                  </a:cubicBezTo>
                  <a:cubicBezTo>
                    <a:pt x="10464" y="9257"/>
                    <a:pt x="11128" y="13748"/>
                    <a:pt x="11031" y="18319"/>
                  </a:cubicBezTo>
                  <a:close/>
                  <a:moveTo>
                    <a:pt x="19548" y="17126"/>
                  </a:moveTo>
                  <a:cubicBezTo>
                    <a:pt x="17621" y="17106"/>
                    <a:pt x="15792" y="17126"/>
                    <a:pt x="13929" y="17564"/>
                  </a:cubicBezTo>
                  <a:cubicBezTo>
                    <a:pt x="13994" y="16312"/>
                    <a:pt x="20034" y="15358"/>
                    <a:pt x="19548" y="17126"/>
                  </a:cubicBezTo>
                  <a:close/>
                  <a:moveTo>
                    <a:pt x="20520" y="15815"/>
                  </a:moveTo>
                  <a:cubicBezTo>
                    <a:pt x="17168" y="15119"/>
                    <a:pt x="14512" y="15437"/>
                    <a:pt x="11841" y="18080"/>
                  </a:cubicBezTo>
                  <a:cubicBezTo>
                    <a:pt x="11274" y="13430"/>
                    <a:pt x="11225" y="8621"/>
                    <a:pt x="10286" y="4011"/>
                  </a:cubicBezTo>
                  <a:cubicBezTo>
                    <a:pt x="11857" y="991"/>
                    <a:pt x="15743" y="-321"/>
                    <a:pt x="18285" y="1428"/>
                  </a:cubicBezTo>
                  <a:cubicBezTo>
                    <a:pt x="19710" y="2899"/>
                    <a:pt x="19240" y="5899"/>
                    <a:pt x="19694" y="7986"/>
                  </a:cubicBezTo>
                  <a:cubicBezTo>
                    <a:pt x="19807" y="10648"/>
                    <a:pt x="20633" y="13172"/>
                    <a:pt x="20520" y="15815"/>
                  </a:cubicBezTo>
                  <a:close/>
                  <a:moveTo>
                    <a:pt x="16180" y="9595"/>
                  </a:moveTo>
                  <a:cubicBezTo>
                    <a:pt x="16148" y="10628"/>
                    <a:pt x="16407" y="11582"/>
                    <a:pt x="16310" y="12655"/>
                  </a:cubicBezTo>
                  <a:cubicBezTo>
                    <a:pt x="11404" y="13331"/>
                    <a:pt x="11646" y="14662"/>
                    <a:pt x="16423" y="13271"/>
                  </a:cubicBezTo>
                  <a:cubicBezTo>
                    <a:pt x="16536" y="13748"/>
                    <a:pt x="16634" y="14185"/>
                    <a:pt x="16747" y="14662"/>
                  </a:cubicBezTo>
                  <a:cubicBezTo>
                    <a:pt x="17670" y="14563"/>
                    <a:pt x="18836" y="14722"/>
                    <a:pt x="19564" y="14007"/>
                  </a:cubicBezTo>
                  <a:cubicBezTo>
                    <a:pt x="18803" y="11066"/>
                    <a:pt x="19920" y="8105"/>
                    <a:pt x="16180" y="9595"/>
                  </a:cubicBezTo>
                  <a:close/>
                  <a:moveTo>
                    <a:pt x="17233" y="13828"/>
                  </a:moveTo>
                  <a:cubicBezTo>
                    <a:pt x="16844" y="12695"/>
                    <a:pt x="16747" y="11781"/>
                    <a:pt x="16876" y="10251"/>
                  </a:cubicBezTo>
                  <a:cubicBezTo>
                    <a:pt x="17395" y="9933"/>
                    <a:pt x="17897" y="10012"/>
                    <a:pt x="18398" y="10092"/>
                  </a:cubicBezTo>
                  <a:cubicBezTo>
                    <a:pt x="18819" y="11145"/>
                    <a:pt x="18625" y="12377"/>
                    <a:pt x="18771" y="13569"/>
                  </a:cubicBezTo>
                  <a:cubicBezTo>
                    <a:pt x="18253" y="13649"/>
                    <a:pt x="17751" y="13887"/>
                    <a:pt x="17233" y="13828"/>
                  </a:cubicBezTo>
                  <a:close/>
                  <a:moveTo>
                    <a:pt x="18690" y="5223"/>
                  </a:moveTo>
                  <a:cubicBezTo>
                    <a:pt x="18803" y="5303"/>
                    <a:pt x="18981" y="5223"/>
                    <a:pt x="19014" y="5045"/>
                  </a:cubicBezTo>
                  <a:cubicBezTo>
                    <a:pt x="18981" y="3932"/>
                    <a:pt x="17152" y="4429"/>
                    <a:pt x="16763" y="4190"/>
                  </a:cubicBezTo>
                  <a:cubicBezTo>
                    <a:pt x="15889" y="4210"/>
                    <a:pt x="10707" y="4806"/>
                    <a:pt x="12148" y="5998"/>
                  </a:cubicBezTo>
                  <a:cubicBezTo>
                    <a:pt x="14189" y="5084"/>
                    <a:pt x="16569" y="4210"/>
                    <a:pt x="18690" y="5223"/>
                  </a:cubicBezTo>
                  <a:close/>
                  <a:moveTo>
                    <a:pt x="18528" y="2879"/>
                  </a:moveTo>
                  <a:cubicBezTo>
                    <a:pt x="18301" y="931"/>
                    <a:pt x="12294" y="2879"/>
                    <a:pt x="11452" y="3972"/>
                  </a:cubicBezTo>
                  <a:cubicBezTo>
                    <a:pt x="11549" y="4150"/>
                    <a:pt x="11614" y="4290"/>
                    <a:pt x="11711" y="4488"/>
                  </a:cubicBezTo>
                  <a:cubicBezTo>
                    <a:pt x="13751" y="2958"/>
                    <a:pt x="16196" y="2501"/>
                    <a:pt x="18528" y="2879"/>
                  </a:cubicBezTo>
                  <a:close/>
                  <a:moveTo>
                    <a:pt x="12602" y="7787"/>
                  </a:moveTo>
                  <a:cubicBezTo>
                    <a:pt x="14334" y="6793"/>
                    <a:pt x="16407" y="6992"/>
                    <a:pt x="18269" y="7370"/>
                  </a:cubicBezTo>
                  <a:cubicBezTo>
                    <a:pt x="18949" y="5879"/>
                    <a:pt x="12246" y="6237"/>
                    <a:pt x="12213" y="7469"/>
                  </a:cubicBezTo>
                  <a:cubicBezTo>
                    <a:pt x="12213" y="7727"/>
                    <a:pt x="12424" y="7906"/>
                    <a:pt x="12602" y="7787"/>
                  </a:cubicBezTo>
                  <a:close/>
                  <a:moveTo>
                    <a:pt x="13476" y="9079"/>
                  </a:moveTo>
                  <a:cubicBezTo>
                    <a:pt x="15112" y="8502"/>
                    <a:pt x="16698" y="8780"/>
                    <a:pt x="18366" y="8542"/>
                  </a:cubicBezTo>
                  <a:cubicBezTo>
                    <a:pt x="17395" y="7668"/>
                    <a:pt x="12974" y="7886"/>
                    <a:pt x="12310" y="8939"/>
                  </a:cubicBezTo>
                  <a:cubicBezTo>
                    <a:pt x="12456" y="9496"/>
                    <a:pt x="13136" y="9079"/>
                    <a:pt x="13476" y="9079"/>
                  </a:cubicBezTo>
                  <a:close/>
                  <a:moveTo>
                    <a:pt x="12424" y="10768"/>
                  </a:moveTo>
                  <a:cubicBezTo>
                    <a:pt x="13379" y="10311"/>
                    <a:pt x="14496" y="10350"/>
                    <a:pt x="15371" y="10092"/>
                  </a:cubicBezTo>
                  <a:cubicBezTo>
                    <a:pt x="15565" y="8880"/>
                    <a:pt x="11193" y="9814"/>
                    <a:pt x="12424" y="10768"/>
                  </a:cubicBezTo>
                  <a:close/>
                  <a:moveTo>
                    <a:pt x="14545" y="11185"/>
                  </a:moveTo>
                  <a:cubicBezTo>
                    <a:pt x="14545" y="11165"/>
                    <a:pt x="14545" y="11145"/>
                    <a:pt x="14529" y="11125"/>
                  </a:cubicBezTo>
                  <a:cubicBezTo>
                    <a:pt x="14091" y="11304"/>
                    <a:pt x="12051" y="11304"/>
                    <a:pt x="12828" y="12198"/>
                  </a:cubicBezTo>
                  <a:cubicBezTo>
                    <a:pt x="13444" y="12198"/>
                    <a:pt x="16925" y="11543"/>
                    <a:pt x="14545" y="11185"/>
                  </a:cubicBezTo>
                  <a:close/>
                  <a:moveTo>
                    <a:pt x="13444" y="14563"/>
                  </a:moveTo>
                  <a:cubicBezTo>
                    <a:pt x="13541" y="15795"/>
                    <a:pt x="14723" y="14742"/>
                    <a:pt x="15290" y="14623"/>
                  </a:cubicBezTo>
                  <a:cubicBezTo>
                    <a:pt x="16407" y="13291"/>
                    <a:pt x="13913" y="14424"/>
                    <a:pt x="13444" y="14563"/>
                  </a:cubicBezTo>
                  <a:close/>
                  <a:moveTo>
                    <a:pt x="2061" y="4667"/>
                  </a:moveTo>
                  <a:cubicBezTo>
                    <a:pt x="2271" y="6495"/>
                    <a:pt x="2336" y="8403"/>
                    <a:pt x="2725" y="10191"/>
                  </a:cubicBezTo>
                  <a:cubicBezTo>
                    <a:pt x="3097" y="10946"/>
                    <a:pt x="4036" y="10171"/>
                    <a:pt x="4603" y="10132"/>
                  </a:cubicBezTo>
                  <a:cubicBezTo>
                    <a:pt x="5914" y="9853"/>
                    <a:pt x="8036" y="9377"/>
                    <a:pt x="9201" y="10132"/>
                  </a:cubicBezTo>
                  <a:cubicBezTo>
                    <a:pt x="10303" y="9377"/>
                    <a:pt x="9282" y="7747"/>
                    <a:pt x="9282" y="6575"/>
                  </a:cubicBezTo>
                  <a:cubicBezTo>
                    <a:pt x="9412" y="2382"/>
                    <a:pt x="4150" y="3872"/>
                    <a:pt x="2061" y="4667"/>
                  </a:cubicBezTo>
                  <a:close/>
                  <a:moveTo>
                    <a:pt x="9040" y="9079"/>
                  </a:moveTo>
                  <a:cubicBezTo>
                    <a:pt x="7064" y="9039"/>
                    <a:pt x="5153" y="9337"/>
                    <a:pt x="3210" y="9635"/>
                  </a:cubicBezTo>
                  <a:cubicBezTo>
                    <a:pt x="3032" y="8224"/>
                    <a:pt x="2854" y="6833"/>
                    <a:pt x="2676" y="5402"/>
                  </a:cubicBezTo>
                  <a:cubicBezTo>
                    <a:pt x="4392" y="4170"/>
                    <a:pt x="6692" y="4071"/>
                    <a:pt x="8489" y="5184"/>
                  </a:cubicBezTo>
                  <a:cubicBezTo>
                    <a:pt x="8926" y="7270"/>
                    <a:pt x="9104" y="8443"/>
                    <a:pt x="9040" y="9079"/>
                  </a:cubicBezTo>
                  <a:close/>
                  <a:moveTo>
                    <a:pt x="5801" y="11562"/>
                  </a:moveTo>
                  <a:cubicBezTo>
                    <a:pt x="5672" y="10986"/>
                    <a:pt x="5623" y="10907"/>
                    <a:pt x="5380" y="10887"/>
                  </a:cubicBezTo>
                  <a:cubicBezTo>
                    <a:pt x="4781" y="10986"/>
                    <a:pt x="2628" y="10946"/>
                    <a:pt x="3324" y="12159"/>
                  </a:cubicBezTo>
                  <a:cubicBezTo>
                    <a:pt x="4117" y="11940"/>
                    <a:pt x="4878" y="11443"/>
                    <a:pt x="5801" y="11562"/>
                  </a:cubicBezTo>
                  <a:close/>
                  <a:moveTo>
                    <a:pt x="3664" y="13510"/>
                  </a:moveTo>
                  <a:cubicBezTo>
                    <a:pt x="4522" y="13132"/>
                    <a:pt x="5299" y="13192"/>
                    <a:pt x="6206" y="13152"/>
                  </a:cubicBezTo>
                  <a:cubicBezTo>
                    <a:pt x="5963" y="11980"/>
                    <a:pt x="2547" y="12496"/>
                    <a:pt x="3664" y="13510"/>
                  </a:cubicBezTo>
                  <a:close/>
                  <a:moveTo>
                    <a:pt x="7356" y="12576"/>
                  </a:moveTo>
                  <a:cubicBezTo>
                    <a:pt x="8052" y="12715"/>
                    <a:pt x="8732" y="12198"/>
                    <a:pt x="9428" y="12516"/>
                  </a:cubicBezTo>
                  <a:cubicBezTo>
                    <a:pt x="9477" y="12536"/>
                    <a:pt x="9574" y="12377"/>
                    <a:pt x="9687" y="12278"/>
                  </a:cubicBezTo>
                  <a:cubicBezTo>
                    <a:pt x="9574" y="11364"/>
                    <a:pt x="6465" y="11741"/>
                    <a:pt x="7356" y="12576"/>
                  </a:cubicBezTo>
                  <a:close/>
                  <a:moveTo>
                    <a:pt x="5283" y="13768"/>
                  </a:moveTo>
                  <a:cubicBezTo>
                    <a:pt x="5283" y="13788"/>
                    <a:pt x="5283" y="13788"/>
                    <a:pt x="5283" y="13808"/>
                  </a:cubicBezTo>
                  <a:cubicBezTo>
                    <a:pt x="4846" y="13947"/>
                    <a:pt x="3874" y="13708"/>
                    <a:pt x="3793" y="14404"/>
                  </a:cubicBezTo>
                  <a:cubicBezTo>
                    <a:pt x="3955" y="15417"/>
                    <a:pt x="7534" y="13728"/>
                    <a:pt x="5283" y="13768"/>
                  </a:cubicBezTo>
                  <a:close/>
                  <a:moveTo>
                    <a:pt x="7598" y="14026"/>
                  </a:moveTo>
                  <a:cubicBezTo>
                    <a:pt x="8181" y="13887"/>
                    <a:pt x="9396" y="14444"/>
                    <a:pt x="9461" y="13371"/>
                  </a:cubicBezTo>
                  <a:cubicBezTo>
                    <a:pt x="8926" y="13331"/>
                    <a:pt x="6886" y="12854"/>
                    <a:pt x="7598" y="14026"/>
                  </a:cubicBezTo>
                  <a:close/>
                  <a:moveTo>
                    <a:pt x="7437" y="11264"/>
                  </a:moveTo>
                  <a:cubicBezTo>
                    <a:pt x="7955" y="10887"/>
                    <a:pt x="9023" y="11304"/>
                    <a:pt x="9250" y="10628"/>
                  </a:cubicBezTo>
                  <a:cubicBezTo>
                    <a:pt x="8926" y="9993"/>
                    <a:pt x="6222" y="10489"/>
                    <a:pt x="7437" y="11264"/>
                  </a:cubicBezTo>
                  <a:close/>
                  <a:moveTo>
                    <a:pt x="4538" y="16252"/>
                  </a:moveTo>
                  <a:cubicBezTo>
                    <a:pt x="5089" y="16033"/>
                    <a:pt x="5817" y="16331"/>
                    <a:pt x="6109" y="15557"/>
                  </a:cubicBezTo>
                  <a:cubicBezTo>
                    <a:pt x="5558" y="15338"/>
                    <a:pt x="3680" y="15477"/>
                    <a:pt x="4538" y="16252"/>
                  </a:cubicBezTo>
                  <a:close/>
                  <a:moveTo>
                    <a:pt x="8473" y="15179"/>
                  </a:moveTo>
                  <a:cubicBezTo>
                    <a:pt x="7955" y="15199"/>
                    <a:pt x="6773" y="15358"/>
                    <a:pt x="7696" y="15914"/>
                  </a:cubicBezTo>
                  <a:cubicBezTo>
                    <a:pt x="8327" y="15954"/>
                    <a:pt x="10108" y="15596"/>
                    <a:pt x="8473" y="1517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06" name="Shape 206"/>
            <p:cNvSpPr/>
            <p:nvPr/>
          </p:nvSpPr>
          <p:spPr>
            <a:xfrm>
              <a:off x="8834550" y="1884799"/>
              <a:ext cx="454207" cy="406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38" h="17987" extrusionOk="0">
                  <a:moveTo>
                    <a:pt x="14480" y="6748"/>
                  </a:moveTo>
                  <a:cubicBezTo>
                    <a:pt x="16224" y="1403"/>
                    <a:pt x="13969" y="-2032"/>
                    <a:pt x="9691" y="3289"/>
                  </a:cubicBezTo>
                  <a:cubicBezTo>
                    <a:pt x="8784" y="1572"/>
                    <a:pt x="7156" y="0"/>
                    <a:pt x="5250" y="0"/>
                  </a:cubicBezTo>
                  <a:cubicBezTo>
                    <a:pt x="2390" y="580"/>
                    <a:pt x="4506" y="5297"/>
                    <a:pt x="4831" y="7135"/>
                  </a:cubicBezTo>
                  <a:cubicBezTo>
                    <a:pt x="2785" y="6821"/>
                    <a:pt x="-1493" y="9240"/>
                    <a:pt x="530" y="11465"/>
                  </a:cubicBezTo>
                  <a:cubicBezTo>
                    <a:pt x="1530" y="12481"/>
                    <a:pt x="2971" y="12263"/>
                    <a:pt x="4017" y="13110"/>
                  </a:cubicBezTo>
                  <a:cubicBezTo>
                    <a:pt x="3762" y="14126"/>
                    <a:pt x="3994" y="15214"/>
                    <a:pt x="3390" y="16133"/>
                  </a:cubicBezTo>
                  <a:cubicBezTo>
                    <a:pt x="3180" y="16496"/>
                    <a:pt x="3297" y="16835"/>
                    <a:pt x="3506" y="17149"/>
                  </a:cubicBezTo>
                  <a:cubicBezTo>
                    <a:pt x="4110" y="18117"/>
                    <a:pt x="5412" y="18068"/>
                    <a:pt x="5831" y="17173"/>
                  </a:cubicBezTo>
                  <a:cubicBezTo>
                    <a:pt x="6436" y="16157"/>
                    <a:pt x="7598" y="15601"/>
                    <a:pt x="8621" y="15142"/>
                  </a:cubicBezTo>
                  <a:cubicBezTo>
                    <a:pt x="10597" y="19568"/>
                    <a:pt x="14783" y="18673"/>
                    <a:pt x="13899" y="13545"/>
                  </a:cubicBezTo>
                  <a:cubicBezTo>
                    <a:pt x="17224" y="12578"/>
                    <a:pt x="18061" y="13158"/>
                    <a:pt x="19223" y="9336"/>
                  </a:cubicBezTo>
                  <a:cubicBezTo>
                    <a:pt x="20107" y="6966"/>
                    <a:pt x="15643" y="7788"/>
                    <a:pt x="14480" y="6748"/>
                  </a:cubicBezTo>
                  <a:close/>
                  <a:moveTo>
                    <a:pt x="14364" y="2249"/>
                  </a:moveTo>
                  <a:cubicBezTo>
                    <a:pt x="14411" y="4063"/>
                    <a:pt x="14341" y="5103"/>
                    <a:pt x="13318" y="6676"/>
                  </a:cubicBezTo>
                  <a:cubicBezTo>
                    <a:pt x="11527" y="7063"/>
                    <a:pt x="11341" y="5249"/>
                    <a:pt x="10621" y="3942"/>
                  </a:cubicBezTo>
                  <a:cubicBezTo>
                    <a:pt x="11574" y="2781"/>
                    <a:pt x="12760" y="459"/>
                    <a:pt x="14364" y="2249"/>
                  </a:cubicBezTo>
                  <a:close/>
                  <a:moveTo>
                    <a:pt x="12713" y="12408"/>
                  </a:moveTo>
                  <a:cubicBezTo>
                    <a:pt x="12155" y="12602"/>
                    <a:pt x="11644" y="12578"/>
                    <a:pt x="10923" y="12457"/>
                  </a:cubicBezTo>
                  <a:cubicBezTo>
                    <a:pt x="11411" y="11755"/>
                    <a:pt x="11667" y="11126"/>
                    <a:pt x="12202" y="10594"/>
                  </a:cubicBezTo>
                  <a:cubicBezTo>
                    <a:pt x="12643" y="11151"/>
                    <a:pt x="12806" y="11731"/>
                    <a:pt x="12713" y="12408"/>
                  </a:cubicBezTo>
                  <a:close/>
                  <a:moveTo>
                    <a:pt x="9923" y="4958"/>
                  </a:moveTo>
                  <a:cubicBezTo>
                    <a:pt x="10528" y="5370"/>
                    <a:pt x="10574" y="5491"/>
                    <a:pt x="10737" y="6579"/>
                  </a:cubicBezTo>
                  <a:cubicBezTo>
                    <a:pt x="10156" y="6797"/>
                    <a:pt x="9598" y="6893"/>
                    <a:pt x="8947" y="6652"/>
                  </a:cubicBezTo>
                  <a:cubicBezTo>
                    <a:pt x="9063" y="5926"/>
                    <a:pt x="9505" y="5442"/>
                    <a:pt x="9923" y="4958"/>
                  </a:cubicBezTo>
                  <a:close/>
                  <a:moveTo>
                    <a:pt x="4808" y="2951"/>
                  </a:moveTo>
                  <a:cubicBezTo>
                    <a:pt x="6366" y="2854"/>
                    <a:pt x="6459" y="2781"/>
                    <a:pt x="6854" y="1016"/>
                  </a:cubicBezTo>
                  <a:cubicBezTo>
                    <a:pt x="7645" y="2346"/>
                    <a:pt x="8807" y="2636"/>
                    <a:pt x="9179" y="4160"/>
                  </a:cubicBezTo>
                  <a:cubicBezTo>
                    <a:pt x="8389" y="5370"/>
                    <a:pt x="7668" y="7619"/>
                    <a:pt x="5901" y="6893"/>
                  </a:cubicBezTo>
                  <a:cubicBezTo>
                    <a:pt x="5296" y="5660"/>
                    <a:pt x="4552" y="4450"/>
                    <a:pt x="4808" y="2951"/>
                  </a:cubicBezTo>
                  <a:close/>
                  <a:moveTo>
                    <a:pt x="7017" y="12239"/>
                  </a:moveTo>
                  <a:cubicBezTo>
                    <a:pt x="6459" y="12408"/>
                    <a:pt x="6064" y="12433"/>
                    <a:pt x="5645" y="12191"/>
                  </a:cubicBezTo>
                  <a:cubicBezTo>
                    <a:pt x="5715" y="11634"/>
                    <a:pt x="5878" y="11175"/>
                    <a:pt x="6319" y="10788"/>
                  </a:cubicBezTo>
                  <a:cubicBezTo>
                    <a:pt x="6784" y="11151"/>
                    <a:pt x="6808" y="11658"/>
                    <a:pt x="7017" y="12239"/>
                  </a:cubicBezTo>
                  <a:close/>
                  <a:moveTo>
                    <a:pt x="855" y="10473"/>
                  </a:moveTo>
                  <a:cubicBezTo>
                    <a:pt x="1460" y="8200"/>
                    <a:pt x="3390" y="8006"/>
                    <a:pt x="5319" y="8151"/>
                  </a:cubicBezTo>
                  <a:cubicBezTo>
                    <a:pt x="6436" y="9457"/>
                    <a:pt x="5157" y="10715"/>
                    <a:pt x="4575" y="11997"/>
                  </a:cubicBezTo>
                  <a:cubicBezTo>
                    <a:pt x="3041" y="11949"/>
                    <a:pt x="1599" y="11344"/>
                    <a:pt x="855" y="10473"/>
                  </a:cubicBezTo>
                  <a:close/>
                  <a:moveTo>
                    <a:pt x="5971" y="15698"/>
                  </a:moveTo>
                  <a:cubicBezTo>
                    <a:pt x="5575" y="15577"/>
                    <a:pt x="5226" y="15456"/>
                    <a:pt x="4831" y="15335"/>
                  </a:cubicBezTo>
                  <a:cubicBezTo>
                    <a:pt x="4599" y="14585"/>
                    <a:pt x="4622" y="13908"/>
                    <a:pt x="5250" y="13231"/>
                  </a:cubicBezTo>
                  <a:cubicBezTo>
                    <a:pt x="6226" y="13303"/>
                    <a:pt x="7621" y="12844"/>
                    <a:pt x="7854" y="14368"/>
                  </a:cubicBezTo>
                  <a:cubicBezTo>
                    <a:pt x="7203" y="14827"/>
                    <a:pt x="6598" y="15263"/>
                    <a:pt x="5971" y="15698"/>
                  </a:cubicBezTo>
                  <a:close/>
                  <a:moveTo>
                    <a:pt x="8249" y="12457"/>
                  </a:moveTo>
                  <a:cubicBezTo>
                    <a:pt x="6250" y="9457"/>
                    <a:pt x="7180" y="7208"/>
                    <a:pt x="10807" y="7546"/>
                  </a:cubicBezTo>
                  <a:cubicBezTo>
                    <a:pt x="11946" y="7353"/>
                    <a:pt x="12155" y="9215"/>
                    <a:pt x="11527" y="9917"/>
                  </a:cubicBezTo>
                  <a:cubicBezTo>
                    <a:pt x="10458" y="11078"/>
                    <a:pt x="10225" y="13013"/>
                    <a:pt x="8249" y="12457"/>
                  </a:cubicBezTo>
                  <a:close/>
                  <a:moveTo>
                    <a:pt x="9295" y="14440"/>
                  </a:moveTo>
                  <a:cubicBezTo>
                    <a:pt x="9946" y="13086"/>
                    <a:pt x="11597" y="13327"/>
                    <a:pt x="12829" y="13545"/>
                  </a:cubicBezTo>
                  <a:cubicBezTo>
                    <a:pt x="14108" y="17923"/>
                    <a:pt x="10528" y="18383"/>
                    <a:pt x="9295" y="14440"/>
                  </a:cubicBezTo>
                  <a:close/>
                  <a:moveTo>
                    <a:pt x="13829" y="12457"/>
                  </a:moveTo>
                  <a:cubicBezTo>
                    <a:pt x="13388" y="10715"/>
                    <a:pt x="12364" y="8949"/>
                    <a:pt x="14039" y="7667"/>
                  </a:cubicBezTo>
                  <a:cubicBezTo>
                    <a:pt x="14969" y="7909"/>
                    <a:pt x="15899" y="8127"/>
                    <a:pt x="16852" y="8369"/>
                  </a:cubicBezTo>
                  <a:cubicBezTo>
                    <a:pt x="16945" y="9191"/>
                    <a:pt x="17201" y="9796"/>
                    <a:pt x="17875" y="10280"/>
                  </a:cubicBezTo>
                  <a:cubicBezTo>
                    <a:pt x="18038" y="12360"/>
                    <a:pt x="15271" y="12215"/>
                    <a:pt x="13829" y="12457"/>
                  </a:cubicBezTo>
                  <a:close/>
                  <a:moveTo>
                    <a:pt x="9412" y="8466"/>
                  </a:moveTo>
                  <a:cubicBezTo>
                    <a:pt x="7203" y="8248"/>
                    <a:pt x="6784" y="10981"/>
                    <a:pt x="9086" y="11078"/>
                  </a:cubicBezTo>
                  <a:cubicBezTo>
                    <a:pt x="10597" y="11102"/>
                    <a:pt x="11248" y="8732"/>
                    <a:pt x="9412" y="8466"/>
                  </a:cubicBezTo>
                  <a:close/>
                  <a:moveTo>
                    <a:pt x="8900" y="10159"/>
                  </a:moveTo>
                  <a:cubicBezTo>
                    <a:pt x="7900" y="10086"/>
                    <a:pt x="8389" y="9240"/>
                    <a:pt x="9086" y="9143"/>
                  </a:cubicBezTo>
                  <a:cubicBezTo>
                    <a:pt x="9970" y="9046"/>
                    <a:pt x="9598" y="10256"/>
                    <a:pt x="8900" y="1015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07" name="Shape 207"/>
            <p:cNvSpPr/>
            <p:nvPr/>
          </p:nvSpPr>
          <p:spPr>
            <a:xfrm rot="19175845">
              <a:off x="2136422" y="62336"/>
              <a:ext cx="373869" cy="493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50" h="19607" extrusionOk="0">
                  <a:moveTo>
                    <a:pt x="17574" y="14269"/>
                  </a:moveTo>
                  <a:cubicBezTo>
                    <a:pt x="17471" y="12120"/>
                    <a:pt x="14852" y="11447"/>
                    <a:pt x="12725" y="11273"/>
                  </a:cubicBezTo>
                  <a:cubicBezTo>
                    <a:pt x="10781" y="10774"/>
                    <a:pt x="12155" y="8082"/>
                    <a:pt x="11792" y="6736"/>
                  </a:cubicBezTo>
                  <a:cubicBezTo>
                    <a:pt x="11870" y="4066"/>
                    <a:pt x="13296" y="527"/>
                    <a:pt x="8888" y="6"/>
                  </a:cubicBezTo>
                  <a:cubicBezTo>
                    <a:pt x="8628" y="-37"/>
                    <a:pt x="8162" y="158"/>
                    <a:pt x="8265" y="397"/>
                  </a:cubicBezTo>
                  <a:cubicBezTo>
                    <a:pt x="8473" y="3002"/>
                    <a:pt x="9121" y="5781"/>
                    <a:pt x="8058" y="8299"/>
                  </a:cubicBezTo>
                  <a:cubicBezTo>
                    <a:pt x="6476" y="7539"/>
                    <a:pt x="2146" y="2047"/>
                    <a:pt x="1005" y="2980"/>
                  </a:cubicBezTo>
                  <a:cubicBezTo>
                    <a:pt x="-2781" y="5889"/>
                    <a:pt x="5206" y="10188"/>
                    <a:pt x="7176" y="12532"/>
                  </a:cubicBezTo>
                  <a:cubicBezTo>
                    <a:pt x="8395" y="13791"/>
                    <a:pt x="1705" y="14377"/>
                    <a:pt x="5776" y="18763"/>
                  </a:cubicBezTo>
                  <a:cubicBezTo>
                    <a:pt x="9043" y="21563"/>
                    <a:pt x="12207" y="16700"/>
                    <a:pt x="9821" y="14356"/>
                  </a:cubicBezTo>
                  <a:cubicBezTo>
                    <a:pt x="9562" y="14008"/>
                    <a:pt x="9847" y="13140"/>
                    <a:pt x="10469" y="13509"/>
                  </a:cubicBezTo>
                  <a:cubicBezTo>
                    <a:pt x="11792" y="14920"/>
                    <a:pt x="12803" y="17048"/>
                    <a:pt x="15500" y="16722"/>
                  </a:cubicBezTo>
                  <a:cubicBezTo>
                    <a:pt x="16848" y="16505"/>
                    <a:pt x="18249" y="15419"/>
                    <a:pt x="17574" y="14269"/>
                  </a:cubicBezTo>
                  <a:close/>
                  <a:moveTo>
                    <a:pt x="9277" y="8299"/>
                  </a:moveTo>
                  <a:cubicBezTo>
                    <a:pt x="9717" y="5868"/>
                    <a:pt x="9121" y="3436"/>
                    <a:pt x="9484" y="1027"/>
                  </a:cubicBezTo>
                  <a:cubicBezTo>
                    <a:pt x="11351" y="896"/>
                    <a:pt x="11455" y="2785"/>
                    <a:pt x="11247" y="3892"/>
                  </a:cubicBezTo>
                  <a:cubicBezTo>
                    <a:pt x="10807" y="5868"/>
                    <a:pt x="11273" y="7995"/>
                    <a:pt x="10703" y="9927"/>
                  </a:cubicBezTo>
                  <a:cubicBezTo>
                    <a:pt x="9588" y="9602"/>
                    <a:pt x="9173" y="9167"/>
                    <a:pt x="9277" y="8299"/>
                  </a:cubicBezTo>
                  <a:close/>
                  <a:moveTo>
                    <a:pt x="6243" y="17721"/>
                  </a:moveTo>
                  <a:cubicBezTo>
                    <a:pt x="6243" y="17721"/>
                    <a:pt x="6243" y="17699"/>
                    <a:pt x="6217" y="17699"/>
                  </a:cubicBezTo>
                  <a:cubicBezTo>
                    <a:pt x="3909" y="17113"/>
                    <a:pt x="6191" y="13205"/>
                    <a:pt x="8265" y="14464"/>
                  </a:cubicBezTo>
                  <a:cubicBezTo>
                    <a:pt x="8136" y="14768"/>
                    <a:pt x="7799" y="14833"/>
                    <a:pt x="7461" y="14920"/>
                  </a:cubicBezTo>
                  <a:cubicBezTo>
                    <a:pt x="6243" y="15137"/>
                    <a:pt x="5465" y="16570"/>
                    <a:pt x="6243" y="17721"/>
                  </a:cubicBezTo>
                  <a:cubicBezTo>
                    <a:pt x="6243" y="17721"/>
                    <a:pt x="6243" y="17721"/>
                    <a:pt x="6243" y="17721"/>
                  </a:cubicBezTo>
                  <a:close/>
                  <a:moveTo>
                    <a:pt x="8628" y="13748"/>
                  </a:moveTo>
                  <a:cubicBezTo>
                    <a:pt x="8188" y="13791"/>
                    <a:pt x="8006" y="12923"/>
                    <a:pt x="8551" y="12880"/>
                  </a:cubicBezTo>
                  <a:cubicBezTo>
                    <a:pt x="9225" y="12814"/>
                    <a:pt x="9328" y="13748"/>
                    <a:pt x="8628" y="13748"/>
                  </a:cubicBezTo>
                  <a:close/>
                  <a:moveTo>
                    <a:pt x="9614" y="15680"/>
                  </a:moveTo>
                  <a:cubicBezTo>
                    <a:pt x="9277" y="15441"/>
                    <a:pt x="9017" y="15181"/>
                    <a:pt x="8991" y="14812"/>
                  </a:cubicBezTo>
                  <a:cubicBezTo>
                    <a:pt x="9692" y="15029"/>
                    <a:pt x="9692" y="15029"/>
                    <a:pt x="9614" y="15680"/>
                  </a:cubicBezTo>
                  <a:close/>
                  <a:moveTo>
                    <a:pt x="7228" y="18632"/>
                  </a:moveTo>
                  <a:cubicBezTo>
                    <a:pt x="7384" y="18632"/>
                    <a:pt x="7513" y="18654"/>
                    <a:pt x="7695" y="18654"/>
                  </a:cubicBezTo>
                  <a:cubicBezTo>
                    <a:pt x="7643" y="18980"/>
                    <a:pt x="7150" y="18915"/>
                    <a:pt x="7228" y="18632"/>
                  </a:cubicBezTo>
                  <a:close/>
                  <a:moveTo>
                    <a:pt x="6735" y="17460"/>
                  </a:moveTo>
                  <a:cubicBezTo>
                    <a:pt x="6061" y="16049"/>
                    <a:pt x="8551" y="14660"/>
                    <a:pt x="9095" y="16548"/>
                  </a:cubicBezTo>
                  <a:cubicBezTo>
                    <a:pt x="8862" y="17504"/>
                    <a:pt x="7617" y="18589"/>
                    <a:pt x="6735" y="17460"/>
                  </a:cubicBezTo>
                  <a:close/>
                  <a:moveTo>
                    <a:pt x="9847" y="16331"/>
                  </a:moveTo>
                  <a:cubicBezTo>
                    <a:pt x="10106" y="16874"/>
                    <a:pt x="9821" y="17243"/>
                    <a:pt x="9873" y="17612"/>
                  </a:cubicBezTo>
                  <a:cubicBezTo>
                    <a:pt x="9821" y="17243"/>
                    <a:pt x="9640" y="16874"/>
                    <a:pt x="9847" y="16331"/>
                  </a:cubicBezTo>
                  <a:close/>
                  <a:moveTo>
                    <a:pt x="9899" y="17612"/>
                  </a:moveTo>
                  <a:cubicBezTo>
                    <a:pt x="9717" y="17807"/>
                    <a:pt x="9536" y="18003"/>
                    <a:pt x="9328" y="18220"/>
                  </a:cubicBezTo>
                  <a:cubicBezTo>
                    <a:pt x="9354" y="17569"/>
                    <a:pt x="9354" y="17569"/>
                    <a:pt x="9899" y="17612"/>
                  </a:cubicBezTo>
                  <a:close/>
                  <a:moveTo>
                    <a:pt x="1109" y="3871"/>
                  </a:moveTo>
                  <a:cubicBezTo>
                    <a:pt x="2690" y="3132"/>
                    <a:pt x="6995" y="9732"/>
                    <a:pt x="8991" y="10036"/>
                  </a:cubicBezTo>
                  <a:lnTo>
                    <a:pt x="8965" y="10275"/>
                  </a:lnTo>
                  <a:cubicBezTo>
                    <a:pt x="5724" y="10427"/>
                    <a:pt x="9043" y="13140"/>
                    <a:pt x="9692" y="10557"/>
                  </a:cubicBezTo>
                  <a:cubicBezTo>
                    <a:pt x="10495" y="10882"/>
                    <a:pt x="11066" y="11425"/>
                    <a:pt x="11740" y="11816"/>
                  </a:cubicBezTo>
                  <a:cubicBezTo>
                    <a:pt x="10236" y="15354"/>
                    <a:pt x="-629" y="5868"/>
                    <a:pt x="1109" y="3871"/>
                  </a:cubicBezTo>
                  <a:close/>
                  <a:moveTo>
                    <a:pt x="14748" y="16223"/>
                  </a:moveTo>
                  <a:cubicBezTo>
                    <a:pt x="12518" y="15984"/>
                    <a:pt x="10158" y="12337"/>
                    <a:pt x="13425" y="11968"/>
                  </a:cubicBezTo>
                  <a:cubicBezTo>
                    <a:pt x="16356" y="11946"/>
                    <a:pt x="18819" y="16049"/>
                    <a:pt x="14748" y="16223"/>
                  </a:cubicBezTo>
                  <a:close/>
                  <a:moveTo>
                    <a:pt x="12466" y="13010"/>
                  </a:moveTo>
                  <a:cubicBezTo>
                    <a:pt x="12855" y="13726"/>
                    <a:pt x="13270" y="14421"/>
                    <a:pt x="13918" y="15029"/>
                  </a:cubicBezTo>
                  <a:cubicBezTo>
                    <a:pt x="15059" y="15875"/>
                    <a:pt x="16719" y="15094"/>
                    <a:pt x="15837" y="13856"/>
                  </a:cubicBezTo>
                  <a:cubicBezTo>
                    <a:pt x="14929" y="13075"/>
                    <a:pt x="13737" y="11859"/>
                    <a:pt x="12466" y="13010"/>
                  </a:cubicBezTo>
                  <a:close/>
                  <a:moveTo>
                    <a:pt x="15059" y="14681"/>
                  </a:moveTo>
                  <a:cubicBezTo>
                    <a:pt x="14307" y="14812"/>
                    <a:pt x="13970" y="13987"/>
                    <a:pt x="13737" y="13335"/>
                  </a:cubicBezTo>
                  <a:cubicBezTo>
                    <a:pt x="14515" y="13509"/>
                    <a:pt x="15448" y="14074"/>
                    <a:pt x="15059" y="1468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08" name="Shape 208"/>
            <p:cNvSpPr/>
            <p:nvPr/>
          </p:nvSpPr>
          <p:spPr>
            <a:xfrm>
              <a:off x="6044349" y="4024384"/>
              <a:ext cx="712866" cy="4193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1" h="20968" extrusionOk="0">
                  <a:moveTo>
                    <a:pt x="20570" y="679"/>
                  </a:moveTo>
                  <a:cubicBezTo>
                    <a:pt x="19559" y="843"/>
                    <a:pt x="19149" y="3846"/>
                    <a:pt x="17949" y="3792"/>
                  </a:cubicBezTo>
                  <a:cubicBezTo>
                    <a:pt x="16243" y="4502"/>
                    <a:pt x="15075" y="1525"/>
                    <a:pt x="13749" y="105"/>
                  </a:cubicBezTo>
                  <a:cubicBezTo>
                    <a:pt x="12454" y="-632"/>
                    <a:pt x="11380" y="2727"/>
                    <a:pt x="10291" y="3683"/>
                  </a:cubicBezTo>
                  <a:cubicBezTo>
                    <a:pt x="8333" y="2699"/>
                    <a:pt x="6580" y="706"/>
                    <a:pt x="4528" y="296"/>
                  </a:cubicBezTo>
                  <a:cubicBezTo>
                    <a:pt x="343" y="8434"/>
                    <a:pt x="2854" y="4693"/>
                    <a:pt x="1922" y="12039"/>
                  </a:cubicBezTo>
                  <a:cubicBezTo>
                    <a:pt x="1654" y="12557"/>
                    <a:pt x="-746" y="14278"/>
                    <a:pt x="233" y="14769"/>
                  </a:cubicBezTo>
                  <a:cubicBezTo>
                    <a:pt x="1259" y="14387"/>
                    <a:pt x="2112" y="12039"/>
                    <a:pt x="3217" y="12776"/>
                  </a:cubicBezTo>
                  <a:cubicBezTo>
                    <a:pt x="4386" y="13431"/>
                    <a:pt x="5538" y="14196"/>
                    <a:pt x="6596" y="15315"/>
                  </a:cubicBezTo>
                  <a:cubicBezTo>
                    <a:pt x="6865" y="15670"/>
                    <a:pt x="7086" y="15698"/>
                    <a:pt x="7307" y="15315"/>
                  </a:cubicBezTo>
                  <a:cubicBezTo>
                    <a:pt x="9786" y="11957"/>
                    <a:pt x="11001" y="12475"/>
                    <a:pt x="13275" y="16025"/>
                  </a:cubicBezTo>
                  <a:cubicBezTo>
                    <a:pt x="13575" y="17527"/>
                    <a:pt x="13086" y="20367"/>
                    <a:pt x="14128" y="20968"/>
                  </a:cubicBezTo>
                  <a:cubicBezTo>
                    <a:pt x="15091" y="19821"/>
                    <a:pt x="16528" y="20558"/>
                    <a:pt x="17491" y="19493"/>
                  </a:cubicBezTo>
                  <a:cubicBezTo>
                    <a:pt x="17333" y="18920"/>
                    <a:pt x="17270" y="18838"/>
                    <a:pt x="17049" y="18975"/>
                  </a:cubicBezTo>
                  <a:cubicBezTo>
                    <a:pt x="16101" y="19521"/>
                    <a:pt x="15122" y="19411"/>
                    <a:pt x="14065" y="19657"/>
                  </a:cubicBezTo>
                  <a:cubicBezTo>
                    <a:pt x="13196" y="15097"/>
                    <a:pt x="15865" y="14414"/>
                    <a:pt x="16954" y="11356"/>
                  </a:cubicBezTo>
                  <a:cubicBezTo>
                    <a:pt x="16638" y="9253"/>
                    <a:pt x="16496" y="6768"/>
                    <a:pt x="16986" y="4720"/>
                  </a:cubicBezTo>
                  <a:cubicBezTo>
                    <a:pt x="17759" y="4529"/>
                    <a:pt x="18675" y="4993"/>
                    <a:pt x="19259" y="3928"/>
                  </a:cubicBezTo>
                  <a:cubicBezTo>
                    <a:pt x="19575" y="2973"/>
                    <a:pt x="20854" y="1826"/>
                    <a:pt x="20570" y="679"/>
                  </a:cubicBezTo>
                  <a:close/>
                  <a:moveTo>
                    <a:pt x="7259" y="14278"/>
                  </a:moveTo>
                  <a:cubicBezTo>
                    <a:pt x="5870" y="14551"/>
                    <a:pt x="4307" y="12284"/>
                    <a:pt x="2870" y="11629"/>
                  </a:cubicBezTo>
                  <a:cubicBezTo>
                    <a:pt x="2238" y="6850"/>
                    <a:pt x="2886" y="4311"/>
                    <a:pt x="4986" y="1143"/>
                  </a:cubicBezTo>
                  <a:cubicBezTo>
                    <a:pt x="6486" y="2508"/>
                    <a:pt x="8980" y="2536"/>
                    <a:pt x="9817" y="5157"/>
                  </a:cubicBezTo>
                  <a:cubicBezTo>
                    <a:pt x="9943" y="11247"/>
                    <a:pt x="10891" y="11602"/>
                    <a:pt x="7259" y="14278"/>
                  </a:cubicBezTo>
                  <a:close/>
                  <a:moveTo>
                    <a:pt x="13686" y="15152"/>
                  </a:moveTo>
                  <a:cubicBezTo>
                    <a:pt x="12691" y="14278"/>
                    <a:pt x="11601" y="13240"/>
                    <a:pt x="10733" y="11984"/>
                  </a:cubicBezTo>
                  <a:cubicBezTo>
                    <a:pt x="11017" y="11001"/>
                    <a:pt x="13322" y="14797"/>
                    <a:pt x="14001" y="14114"/>
                  </a:cubicBezTo>
                  <a:cubicBezTo>
                    <a:pt x="14017" y="12830"/>
                    <a:pt x="12533" y="12776"/>
                    <a:pt x="12091" y="11738"/>
                  </a:cubicBezTo>
                  <a:cubicBezTo>
                    <a:pt x="11491" y="10974"/>
                    <a:pt x="11475" y="11001"/>
                    <a:pt x="10654" y="11083"/>
                  </a:cubicBezTo>
                  <a:cubicBezTo>
                    <a:pt x="9959" y="5103"/>
                    <a:pt x="10338" y="4229"/>
                    <a:pt x="13259" y="952"/>
                  </a:cubicBezTo>
                  <a:cubicBezTo>
                    <a:pt x="14380" y="1826"/>
                    <a:pt x="15201" y="3273"/>
                    <a:pt x="16196" y="4474"/>
                  </a:cubicBezTo>
                  <a:cubicBezTo>
                    <a:pt x="16149" y="6850"/>
                    <a:pt x="16007" y="9171"/>
                    <a:pt x="16243" y="11492"/>
                  </a:cubicBezTo>
                  <a:cubicBezTo>
                    <a:pt x="15549" y="12885"/>
                    <a:pt x="14901" y="13814"/>
                    <a:pt x="13686" y="15152"/>
                  </a:cubicBezTo>
                  <a:close/>
                  <a:moveTo>
                    <a:pt x="9012" y="4775"/>
                  </a:moveTo>
                  <a:cubicBezTo>
                    <a:pt x="8996" y="5894"/>
                    <a:pt x="8459" y="11875"/>
                    <a:pt x="9549" y="11247"/>
                  </a:cubicBezTo>
                  <a:cubicBezTo>
                    <a:pt x="9217" y="9772"/>
                    <a:pt x="10196" y="4748"/>
                    <a:pt x="9012" y="4775"/>
                  </a:cubicBezTo>
                  <a:close/>
                  <a:moveTo>
                    <a:pt x="5522" y="11820"/>
                  </a:moveTo>
                  <a:cubicBezTo>
                    <a:pt x="4843" y="11492"/>
                    <a:pt x="4149" y="10100"/>
                    <a:pt x="3438" y="10591"/>
                  </a:cubicBezTo>
                  <a:cubicBezTo>
                    <a:pt x="3501" y="11793"/>
                    <a:pt x="6012" y="12994"/>
                    <a:pt x="6707" y="13650"/>
                  </a:cubicBezTo>
                  <a:cubicBezTo>
                    <a:pt x="7543" y="12912"/>
                    <a:pt x="5838" y="12230"/>
                    <a:pt x="5522" y="11820"/>
                  </a:cubicBezTo>
                  <a:close/>
                  <a:moveTo>
                    <a:pt x="4970" y="2017"/>
                  </a:moveTo>
                  <a:cubicBezTo>
                    <a:pt x="4528" y="3000"/>
                    <a:pt x="2617" y="5430"/>
                    <a:pt x="3422" y="6522"/>
                  </a:cubicBezTo>
                  <a:cubicBezTo>
                    <a:pt x="3722" y="5594"/>
                    <a:pt x="6296" y="2017"/>
                    <a:pt x="4970" y="2017"/>
                  </a:cubicBezTo>
                  <a:close/>
                  <a:moveTo>
                    <a:pt x="11096" y="5321"/>
                  </a:moveTo>
                  <a:cubicBezTo>
                    <a:pt x="10212" y="4802"/>
                    <a:pt x="11033" y="8789"/>
                    <a:pt x="10954" y="9636"/>
                  </a:cubicBezTo>
                  <a:cubicBezTo>
                    <a:pt x="11175" y="10673"/>
                    <a:pt x="11649" y="9827"/>
                    <a:pt x="11507" y="9444"/>
                  </a:cubicBezTo>
                  <a:cubicBezTo>
                    <a:pt x="11333" y="7970"/>
                    <a:pt x="11491" y="6522"/>
                    <a:pt x="11096" y="532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211" name="Group 211"/>
            <p:cNvGrpSpPr/>
            <p:nvPr/>
          </p:nvGrpSpPr>
          <p:grpSpPr>
            <a:xfrm>
              <a:off x="1210647" y="1782538"/>
              <a:ext cx="734761" cy="541804"/>
              <a:chOff x="0" y="0"/>
              <a:chExt cx="734760" cy="541802"/>
            </a:xfrm>
          </p:grpSpPr>
          <p:sp>
            <p:nvSpPr>
              <p:cNvPr id="209" name="Shape 209"/>
              <p:cNvSpPr/>
              <p:nvPr/>
            </p:nvSpPr>
            <p:spPr>
              <a:xfrm rot="891035">
                <a:off x="38494" y="77844"/>
                <a:ext cx="657773" cy="3861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99" h="21123" extrusionOk="0">
                    <a:moveTo>
                      <a:pt x="19588" y="21123"/>
                    </a:moveTo>
                    <a:cubicBezTo>
                      <a:pt x="19001" y="20705"/>
                      <a:pt x="18884" y="20735"/>
                      <a:pt x="18129" y="20884"/>
                    </a:cubicBezTo>
                    <a:cubicBezTo>
                      <a:pt x="14591" y="21422"/>
                      <a:pt x="11069" y="20167"/>
                      <a:pt x="7547" y="20526"/>
                    </a:cubicBezTo>
                    <a:cubicBezTo>
                      <a:pt x="5099" y="20257"/>
                      <a:pt x="2600" y="20167"/>
                      <a:pt x="168" y="20765"/>
                    </a:cubicBezTo>
                    <a:cubicBezTo>
                      <a:pt x="-1207" y="18853"/>
                      <a:pt x="6273" y="13236"/>
                      <a:pt x="7212" y="12220"/>
                    </a:cubicBezTo>
                    <a:cubicBezTo>
                      <a:pt x="11404" y="8635"/>
                      <a:pt x="15395" y="4303"/>
                      <a:pt x="19437" y="181"/>
                    </a:cubicBezTo>
                    <a:cubicBezTo>
                      <a:pt x="19773" y="-178"/>
                      <a:pt x="20058" y="1"/>
                      <a:pt x="20108" y="688"/>
                    </a:cubicBezTo>
                    <a:cubicBezTo>
                      <a:pt x="20393" y="5379"/>
                      <a:pt x="19907" y="10159"/>
                      <a:pt x="20058" y="14909"/>
                    </a:cubicBezTo>
                    <a:cubicBezTo>
                      <a:pt x="19873" y="16911"/>
                      <a:pt x="20326" y="19480"/>
                      <a:pt x="19588" y="21123"/>
                    </a:cubicBezTo>
                    <a:close/>
                    <a:moveTo>
                      <a:pt x="16268" y="19689"/>
                    </a:moveTo>
                    <a:cubicBezTo>
                      <a:pt x="17106" y="20018"/>
                      <a:pt x="16804" y="19450"/>
                      <a:pt x="17056" y="18524"/>
                    </a:cubicBezTo>
                    <a:cubicBezTo>
                      <a:pt x="17475" y="18644"/>
                      <a:pt x="17374" y="19480"/>
                      <a:pt x="17693" y="19809"/>
                    </a:cubicBezTo>
                    <a:cubicBezTo>
                      <a:pt x="17844" y="19779"/>
                      <a:pt x="18028" y="19779"/>
                      <a:pt x="18246" y="19749"/>
                    </a:cubicBezTo>
                    <a:cubicBezTo>
                      <a:pt x="18280" y="19301"/>
                      <a:pt x="18297" y="18942"/>
                      <a:pt x="18330" y="18584"/>
                    </a:cubicBezTo>
                    <a:cubicBezTo>
                      <a:pt x="18582" y="18584"/>
                      <a:pt x="18632" y="18912"/>
                      <a:pt x="18716" y="19151"/>
                    </a:cubicBezTo>
                    <a:cubicBezTo>
                      <a:pt x="18968" y="19839"/>
                      <a:pt x="19420" y="19062"/>
                      <a:pt x="19387" y="18434"/>
                    </a:cubicBezTo>
                    <a:cubicBezTo>
                      <a:pt x="19404" y="12907"/>
                      <a:pt x="19739" y="7201"/>
                      <a:pt x="19504" y="1764"/>
                    </a:cubicBezTo>
                    <a:cubicBezTo>
                      <a:pt x="16284" y="4094"/>
                      <a:pt x="13417" y="8068"/>
                      <a:pt x="10247" y="10786"/>
                    </a:cubicBezTo>
                    <a:cubicBezTo>
                      <a:pt x="7363" y="13565"/>
                      <a:pt x="4159" y="15477"/>
                      <a:pt x="1577" y="19122"/>
                    </a:cubicBezTo>
                    <a:cubicBezTo>
                      <a:pt x="2147" y="19570"/>
                      <a:pt x="2684" y="19570"/>
                      <a:pt x="3237" y="19390"/>
                    </a:cubicBezTo>
                    <a:cubicBezTo>
                      <a:pt x="3304" y="18883"/>
                      <a:pt x="3354" y="18464"/>
                      <a:pt x="3405" y="18046"/>
                    </a:cubicBezTo>
                    <a:cubicBezTo>
                      <a:pt x="4076" y="17837"/>
                      <a:pt x="3740" y="20346"/>
                      <a:pt x="4361" y="19032"/>
                    </a:cubicBezTo>
                    <a:cubicBezTo>
                      <a:pt x="4411" y="18823"/>
                      <a:pt x="4377" y="18524"/>
                      <a:pt x="4595" y="18434"/>
                    </a:cubicBezTo>
                    <a:cubicBezTo>
                      <a:pt x="5149" y="19600"/>
                      <a:pt x="5518" y="19839"/>
                      <a:pt x="5836" y="18166"/>
                    </a:cubicBezTo>
                    <a:cubicBezTo>
                      <a:pt x="6289" y="18584"/>
                      <a:pt x="6306" y="20167"/>
                      <a:pt x="6977" y="19241"/>
                    </a:cubicBezTo>
                    <a:cubicBezTo>
                      <a:pt x="7027" y="18883"/>
                      <a:pt x="7077" y="18524"/>
                      <a:pt x="7128" y="18136"/>
                    </a:cubicBezTo>
                    <a:cubicBezTo>
                      <a:pt x="7564" y="18285"/>
                      <a:pt x="7379" y="19151"/>
                      <a:pt x="7732" y="19480"/>
                    </a:cubicBezTo>
                    <a:cubicBezTo>
                      <a:pt x="7899" y="19450"/>
                      <a:pt x="8151" y="19420"/>
                      <a:pt x="8302" y="19390"/>
                    </a:cubicBezTo>
                    <a:cubicBezTo>
                      <a:pt x="8553" y="19032"/>
                      <a:pt x="8318" y="18464"/>
                      <a:pt x="8637" y="18285"/>
                    </a:cubicBezTo>
                    <a:cubicBezTo>
                      <a:pt x="8973" y="18853"/>
                      <a:pt x="9207" y="19898"/>
                      <a:pt x="9895" y="19271"/>
                    </a:cubicBezTo>
                    <a:cubicBezTo>
                      <a:pt x="9878" y="18853"/>
                      <a:pt x="9861" y="18434"/>
                      <a:pt x="9845" y="17837"/>
                    </a:cubicBezTo>
                    <a:cubicBezTo>
                      <a:pt x="10717" y="18076"/>
                      <a:pt x="10180" y="20257"/>
                      <a:pt x="11236" y="19510"/>
                    </a:cubicBezTo>
                    <a:cubicBezTo>
                      <a:pt x="11354" y="19271"/>
                      <a:pt x="11203" y="18793"/>
                      <a:pt x="11471" y="18584"/>
                    </a:cubicBezTo>
                    <a:cubicBezTo>
                      <a:pt x="11773" y="19211"/>
                      <a:pt x="11991" y="20257"/>
                      <a:pt x="12645" y="19600"/>
                    </a:cubicBezTo>
                    <a:cubicBezTo>
                      <a:pt x="12813" y="19181"/>
                      <a:pt x="12511" y="18644"/>
                      <a:pt x="12779" y="18195"/>
                    </a:cubicBezTo>
                    <a:cubicBezTo>
                      <a:pt x="13299" y="18883"/>
                      <a:pt x="13282" y="20795"/>
                      <a:pt x="14138" y="19809"/>
                    </a:cubicBezTo>
                    <a:cubicBezTo>
                      <a:pt x="14154" y="19301"/>
                      <a:pt x="14171" y="18763"/>
                      <a:pt x="14205" y="18195"/>
                    </a:cubicBezTo>
                    <a:cubicBezTo>
                      <a:pt x="14792" y="18345"/>
                      <a:pt x="14507" y="19331"/>
                      <a:pt x="14825" y="19809"/>
                    </a:cubicBezTo>
                    <a:cubicBezTo>
                      <a:pt x="15865" y="20376"/>
                      <a:pt x="15513" y="19271"/>
                      <a:pt x="15848" y="18255"/>
                    </a:cubicBezTo>
                    <a:cubicBezTo>
                      <a:pt x="15999" y="18733"/>
                      <a:pt x="16117" y="19151"/>
                      <a:pt x="16268" y="19689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210" name="Shape 210"/>
              <p:cNvSpPr/>
              <p:nvPr/>
            </p:nvSpPr>
            <p:spPr>
              <a:xfrm rot="891035">
                <a:off x="302643" y="249496"/>
                <a:ext cx="308112" cy="1465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092" h="19718" extrusionOk="0">
                    <a:moveTo>
                      <a:pt x="15808" y="0"/>
                    </a:moveTo>
                    <a:cubicBezTo>
                      <a:pt x="18383" y="3453"/>
                      <a:pt x="16232" y="11608"/>
                      <a:pt x="16565" y="17339"/>
                    </a:cubicBezTo>
                    <a:cubicBezTo>
                      <a:pt x="16505" y="21600"/>
                      <a:pt x="11961" y="18808"/>
                      <a:pt x="10628" y="18955"/>
                    </a:cubicBezTo>
                    <a:cubicBezTo>
                      <a:pt x="7265" y="20131"/>
                      <a:pt x="3902" y="18441"/>
                      <a:pt x="509" y="19176"/>
                    </a:cubicBezTo>
                    <a:cubicBezTo>
                      <a:pt x="-3217" y="17192"/>
                      <a:pt x="14687" y="1763"/>
                      <a:pt x="15808" y="0"/>
                    </a:cubicBezTo>
                    <a:close/>
                    <a:moveTo>
                      <a:pt x="15838" y="3159"/>
                    </a:moveTo>
                    <a:cubicBezTo>
                      <a:pt x="13445" y="4629"/>
                      <a:pt x="4114" y="14180"/>
                      <a:pt x="3084" y="16163"/>
                    </a:cubicBezTo>
                    <a:cubicBezTo>
                      <a:pt x="6992" y="18147"/>
                      <a:pt x="11294" y="17118"/>
                      <a:pt x="15323" y="16531"/>
                    </a:cubicBezTo>
                    <a:cubicBezTo>
                      <a:pt x="15626" y="12049"/>
                      <a:pt x="15929" y="7714"/>
                      <a:pt x="15838" y="3159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212" name="Shape 212"/>
            <p:cNvSpPr/>
            <p:nvPr/>
          </p:nvSpPr>
          <p:spPr>
            <a:xfrm rot="19903308">
              <a:off x="7525636" y="1693906"/>
              <a:ext cx="760523" cy="200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5" h="21253" extrusionOk="0">
                  <a:moveTo>
                    <a:pt x="20295" y="0"/>
                  </a:moveTo>
                  <a:cubicBezTo>
                    <a:pt x="13595" y="3243"/>
                    <a:pt x="6806" y="2606"/>
                    <a:pt x="77" y="5675"/>
                  </a:cubicBezTo>
                  <a:cubicBezTo>
                    <a:pt x="152" y="9381"/>
                    <a:pt x="-329" y="19457"/>
                    <a:pt x="467" y="21253"/>
                  </a:cubicBezTo>
                  <a:cubicBezTo>
                    <a:pt x="3576" y="20673"/>
                    <a:pt x="6656" y="19515"/>
                    <a:pt x="9780" y="19573"/>
                  </a:cubicBezTo>
                  <a:cubicBezTo>
                    <a:pt x="13340" y="19979"/>
                    <a:pt x="16915" y="18994"/>
                    <a:pt x="20475" y="17836"/>
                  </a:cubicBezTo>
                  <a:cubicBezTo>
                    <a:pt x="21271" y="18878"/>
                    <a:pt x="20850" y="463"/>
                    <a:pt x="20295" y="0"/>
                  </a:cubicBezTo>
                  <a:close/>
                  <a:moveTo>
                    <a:pt x="20355" y="15462"/>
                  </a:moveTo>
                  <a:cubicBezTo>
                    <a:pt x="19529" y="16446"/>
                    <a:pt x="18702" y="16157"/>
                    <a:pt x="17891" y="16909"/>
                  </a:cubicBezTo>
                  <a:cubicBezTo>
                    <a:pt x="17711" y="15983"/>
                    <a:pt x="17561" y="15230"/>
                    <a:pt x="17396" y="14361"/>
                  </a:cubicBezTo>
                  <a:cubicBezTo>
                    <a:pt x="17125" y="15983"/>
                    <a:pt x="17290" y="17025"/>
                    <a:pt x="16645" y="16736"/>
                  </a:cubicBezTo>
                  <a:cubicBezTo>
                    <a:pt x="16554" y="16041"/>
                    <a:pt x="16449" y="15346"/>
                    <a:pt x="16344" y="14593"/>
                  </a:cubicBezTo>
                  <a:cubicBezTo>
                    <a:pt x="16029" y="14998"/>
                    <a:pt x="16224" y="16330"/>
                    <a:pt x="15999" y="16794"/>
                  </a:cubicBezTo>
                  <a:cubicBezTo>
                    <a:pt x="15683" y="16620"/>
                    <a:pt x="15939" y="14535"/>
                    <a:pt x="15473" y="14709"/>
                  </a:cubicBezTo>
                  <a:cubicBezTo>
                    <a:pt x="15428" y="15404"/>
                    <a:pt x="15368" y="16214"/>
                    <a:pt x="15323" y="17025"/>
                  </a:cubicBezTo>
                  <a:cubicBezTo>
                    <a:pt x="14151" y="19110"/>
                    <a:pt x="14962" y="12045"/>
                    <a:pt x="14136" y="11698"/>
                  </a:cubicBezTo>
                  <a:cubicBezTo>
                    <a:pt x="13595" y="13319"/>
                    <a:pt x="14797" y="18068"/>
                    <a:pt x="13625" y="17720"/>
                  </a:cubicBezTo>
                  <a:cubicBezTo>
                    <a:pt x="13520" y="16794"/>
                    <a:pt x="13400" y="15751"/>
                    <a:pt x="13280" y="14593"/>
                  </a:cubicBezTo>
                  <a:cubicBezTo>
                    <a:pt x="12979" y="15404"/>
                    <a:pt x="13145" y="16504"/>
                    <a:pt x="13040" y="17315"/>
                  </a:cubicBezTo>
                  <a:cubicBezTo>
                    <a:pt x="12484" y="18183"/>
                    <a:pt x="12499" y="16446"/>
                    <a:pt x="12198" y="15288"/>
                  </a:cubicBezTo>
                  <a:cubicBezTo>
                    <a:pt x="11973" y="15751"/>
                    <a:pt x="12078" y="16330"/>
                    <a:pt x="12063" y="16851"/>
                  </a:cubicBezTo>
                  <a:cubicBezTo>
                    <a:pt x="11913" y="19284"/>
                    <a:pt x="11327" y="16794"/>
                    <a:pt x="11297" y="15346"/>
                  </a:cubicBezTo>
                  <a:cubicBezTo>
                    <a:pt x="11252" y="15346"/>
                    <a:pt x="11192" y="15404"/>
                    <a:pt x="11147" y="15404"/>
                  </a:cubicBezTo>
                  <a:cubicBezTo>
                    <a:pt x="11087" y="16099"/>
                    <a:pt x="11072" y="16909"/>
                    <a:pt x="11087" y="17546"/>
                  </a:cubicBezTo>
                  <a:cubicBezTo>
                    <a:pt x="9915" y="20326"/>
                    <a:pt x="10636" y="12682"/>
                    <a:pt x="9945" y="12277"/>
                  </a:cubicBezTo>
                  <a:cubicBezTo>
                    <a:pt x="9540" y="14361"/>
                    <a:pt x="10441" y="18647"/>
                    <a:pt x="9104" y="17720"/>
                  </a:cubicBezTo>
                  <a:cubicBezTo>
                    <a:pt x="8984" y="17025"/>
                    <a:pt x="8849" y="16272"/>
                    <a:pt x="8699" y="15404"/>
                  </a:cubicBezTo>
                  <a:cubicBezTo>
                    <a:pt x="8413" y="15983"/>
                    <a:pt x="8653" y="17199"/>
                    <a:pt x="8428" y="17720"/>
                  </a:cubicBezTo>
                  <a:cubicBezTo>
                    <a:pt x="8068" y="17373"/>
                    <a:pt x="8233" y="15635"/>
                    <a:pt x="7978" y="14998"/>
                  </a:cubicBezTo>
                  <a:cubicBezTo>
                    <a:pt x="7662" y="14709"/>
                    <a:pt x="7752" y="16388"/>
                    <a:pt x="7707" y="17141"/>
                  </a:cubicBezTo>
                  <a:cubicBezTo>
                    <a:pt x="7377" y="16909"/>
                    <a:pt x="7497" y="14709"/>
                    <a:pt x="7091" y="15288"/>
                  </a:cubicBezTo>
                  <a:cubicBezTo>
                    <a:pt x="7076" y="15983"/>
                    <a:pt x="7061" y="16736"/>
                    <a:pt x="7046" y="17604"/>
                  </a:cubicBezTo>
                  <a:cubicBezTo>
                    <a:pt x="6731" y="18068"/>
                    <a:pt x="6400" y="17894"/>
                    <a:pt x="6040" y="17662"/>
                  </a:cubicBezTo>
                  <a:cubicBezTo>
                    <a:pt x="5995" y="11234"/>
                    <a:pt x="5349" y="11061"/>
                    <a:pt x="5409" y="17662"/>
                  </a:cubicBezTo>
                  <a:cubicBezTo>
                    <a:pt x="4943" y="19168"/>
                    <a:pt x="4733" y="17488"/>
                    <a:pt x="4493" y="16562"/>
                  </a:cubicBezTo>
                  <a:cubicBezTo>
                    <a:pt x="4433" y="16736"/>
                    <a:pt x="4373" y="16794"/>
                    <a:pt x="4358" y="16909"/>
                  </a:cubicBezTo>
                  <a:cubicBezTo>
                    <a:pt x="4252" y="19631"/>
                    <a:pt x="3787" y="17836"/>
                    <a:pt x="3637" y="16272"/>
                  </a:cubicBezTo>
                  <a:cubicBezTo>
                    <a:pt x="3231" y="16099"/>
                    <a:pt x="3606" y="19979"/>
                    <a:pt x="3006" y="18241"/>
                  </a:cubicBezTo>
                  <a:cubicBezTo>
                    <a:pt x="2946" y="17604"/>
                    <a:pt x="2900" y="16794"/>
                    <a:pt x="2750" y="16330"/>
                  </a:cubicBezTo>
                  <a:cubicBezTo>
                    <a:pt x="2480" y="16620"/>
                    <a:pt x="2570" y="17431"/>
                    <a:pt x="2510" y="18010"/>
                  </a:cubicBezTo>
                  <a:cubicBezTo>
                    <a:pt x="1819" y="21600"/>
                    <a:pt x="2044" y="14361"/>
                    <a:pt x="1819" y="13203"/>
                  </a:cubicBezTo>
                  <a:cubicBezTo>
                    <a:pt x="1038" y="11408"/>
                    <a:pt x="1579" y="17083"/>
                    <a:pt x="1474" y="18531"/>
                  </a:cubicBezTo>
                  <a:cubicBezTo>
                    <a:pt x="1233" y="19457"/>
                    <a:pt x="978" y="18994"/>
                    <a:pt x="707" y="18994"/>
                  </a:cubicBezTo>
                  <a:cubicBezTo>
                    <a:pt x="617" y="16157"/>
                    <a:pt x="122" y="8686"/>
                    <a:pt x="843" y="7181"/>
                  </a:cubicBezTo>
                  <a:cubicBezTo>
                    <a:pt x="3156" y="5328"/>
                    <a:pt x="5529" y="5270"/>
                    <a:pt x="7887" y="4922"/>
                  </a:cubicBezTo>
                  <a:cubicBezTo>
                    <a:pt x="11958" y="3822"/>
                    <a:pt x="16104" y="2432"/>
                    <a:pt x="20159" y="2780"/>
                  </a:cubicBezTo>
                  <a:cubicBezTo>
                    <a:pt x="20415" y="6833"/>
                    <a:pt x="20460" y="11466"/>
                    <a:pt x="20355" y="15462"/>
                  </a:cubicBezTo>
                  <a:close/>
                  <a:moveTo>
                    <a:pt x="18372" y="9323"/>
                  </a:moveTo>
                  <a:cubicBezTo>
                    <a:pt x="18372" y="13203"/>
                    <a:pt x="19679" y="12045"/>
                    <a:pt x="19859" y="9208"/>
                  </a:cubicBezTo>
                  <a:cubicBezTo>
                    <a:pt x="19844" y="4633"/>
                    <a:pt x="18432" y="5386"/>
                    <a:pt x="18372" y="9323"/>
                  </a:cubicBezTo>
                  <a:close/>
                  <a:moveTo>
                    <a:pt x="18853" y="9323"/>
                  </a:moveTo>
                  <a:cubicBezTo>
                    <a:pt x="18913" y="8165"/>
                    <a:pt x="19138" y="8339"/>
                    <a:pt x="19333" y="9265"/>
                  </a:cubicBezTo>
                  <a:cubicBezTo>
                    <a:pt x="19138" y="9787"/>
                    <a:pt x="18838" y="10597"/>
                    <a:pt x="18853" y="932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13" name="Shape 213"/>
            <p:cNvSpPr/>
            <p:nvPr/>
          </p:nvSpPr>
          <p:spPr>
            <a:xfrm>
              <a:off x="1245460" y="2726683"/>
              <a:ext cx="665138" cy="522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17" h="19838" extrusionOk="0">
                  <a:moveTo>
                    <a:pt x="8332" y="8714"/>
                  </a:moveTo>
                  <a:cubicBezTo>
                    <a:pt x="7868" y="9399"/>
                    <a:pt x="9005" y="9731"/>
                    <a:pt x="9214" y="10208"/>
                  </a:cubicBezTo>
                  <a:cubicBezTo>
                    <a:pt x="11409" y="12532"/>
                    <a:pt x="9454" y="8859"/>
                    <a:pt x="8332" y="8714"/>
                  </a:cubicBezTo>
                  <a:close/>
                  <a:moveTo>
                    <a:pt x="8717" y="12407"/>
                  </a:moveTo>
                  <a:cubicBezTo>
                    <a:pt x="8669" y="11806"/>
                    <a:pt x="8124" y="11764"/>
                    <a:pt x="8044" y="11225"/>
                  </a:cubicBezTo>
                  <a:cubicBezTo>
                    <a:pt x="8092" y="10457"/>
                    <a:pt x="7627" y="10581"/>
                    <a:pt x="7291" y="10374"/>
                  </a:cubicBezTo>
                  <a:cubicBezTo>
                    <a:pt x="7275" y="10125"/>
                    <a:pt x="7259" y="9897"/>
                    <a:pt x="7243" y="9668"/>
                  </a:cubicBezTo>
                  <a:cubicBezTo>
                    <a:pt x="6474" y="9897"/>
                    <a:pt x="5993" y="10229"/>
                    <a:pt x="6201" y="11121"/>
                  </a:cubicBezTo>
                  <a:cubicBezTo>
                    <a:pt x="6522" y="11702"/>
                    <a:pt x="7002" y="11038"/>
                    <a:pt x="7419" y="11370"/>
                  </a:cubicBezTo>
                  <a:cubicBezTo>
                    <a:pt x="7371" y="12055"/>
                    <a:pt x="7691" y="12345"/>
                    <a:pt x="8204" y="12345"/>
                  </a:cubicBezTo>
                  <a:cubicBezTo>
                    <a:pt x="8493" y="13217"/>
                    <a:pt x="8477" y="13237"/>
                    <a:pt x="9053" y="13611"/>
                  </a:cubicBezTo>
                  <a:cubicBezTo>
                    <a:pt x="9390" y="13797"/>
                    <a:pt x="9758" y="14939"/>
                    <a:pt x="10095" y="14254"/>
                  </a:cubicBezTo>
                  <a:cubicBezTo>
                    <a:pt x="9887" y="12968"/>
                    <a:pt x="9101" y="13237"/>
                    <a:pt x="8717" y="12407"/>
                  </a:cubicBezTo>
                  <a:close/>
                  <a:moveTo>
                    <a:pt x="12803" y="14005"/>
                  </a:moveTo>
                  <a:cubicBezTo>
                    <a:pt x="12515" y="13113"/>
                    <a:pt x="11970" y="12511"/>
                    <a:pt x="11441" y="11909"/>
                  </a:cubicBezTo>
                  <a:cubicBezTo>
                    <a:pt x="10880" y="11308"/>
                    <a:pt x="10880" y="12781"/>
                    <a:pt x="11393" y="12864"/>
                  </a:cubicBezTo>
                  <a:cubicBezTo>
                    <a:pt x="12290" y="13362"/>
                    <a:pt x="12322" y="14752"/>
                    <a:pt x="13252" y="15271"/>
                  </a:cubicBezTo>
                  <a:cubicBezTo>
                    <a:pt x="13700" y="14627"/>
                    <a:pt x="12963" y="14420"/>
                    <a:pt x="12803" y="14005"/>
                  </a:cubicBezTo>
                  <a:close/>
                  <a:moveTo>
                    <a:pt x="12739" y="10312"/>
                  </a:moveTo>
                  <a:cubicBezTo>
                    <a:pt x="12627" y="9855"/>
                    <a:pt x="12162" y="9772"/>
                    <a:pt x="12114" y="9295"/>
                  </a:cubicBezTo>
                  <a:cubicBezTo>
                    <a:pt x="11986" y="8444"/>
                    <a:pt x="11169" y="8672"/>
                    <a:pt x="10960" y="7884"/>
                  </a:cubicBezTo>
                  <a:cubicBezTo>
                    <a:pt x="10624" y="7780"/>
                    <a:pt x="10351" y="8216"/>
                    <a:pt x="10047" y="7842"/>
                  </a:cubicBezTo>
                  <a:cubicBezTo>
                    <a:pt x="10191" y="7635"/>
                    <a:pt x="10319" y="7593"/>
                    <a:pt x="10528" y="7469"/>
                  </a:cubicBezTo>
                  <a:cubicBezTo>
                    <a:pt x="10095" y="5747"/>
                    <a:pt x="7916" y="8901"/>
                    <a:pt x="10592" y="8735"/>
                  </a:cubicBezTo>
                  <a:cubicBezTo>
                    <a:pt x="10656" y="9461"/>
                    <a:pt x="11249" y="9108"/>
                    <a:pt x="11649" y="9419"/>
                  </a:cubicBezTo>
                  <a:cubicBezTo>
                    <a:pt x="11617" y="10312"/>
                    <a:pt x="12386" y="10789"/>
                    <a:pt x="12819" y="11349"/>
                  </a:cubicBezTo>
                  <a:cubicBezTo>
                    <a:pt x="13428" y="11785"/>
                    <a:pt x="13284" y="13051"/>
                    <a:pt x="14213" y="12822"/>
                  </a:cubicBezTo>
                  <a:cubicBezTo>
                    <a:pt x="14133" y="12096"/>
                    <a:pt x="13556" y="11930"/>
                    <a:pt x="13556" y="11142"/>
                  </a:cubicBezTo>
                  <a:cubicBezTo>
                    <a:pt x="13236" y="10934"/>
                    <a:pt x="12851" y="10768"/>
                    <a:pt x="12739" y="10312"/>
                  </a:cubicBezTo>
                  <a:close/>
                  <a:moveTo>
                    <a:pt x="18780" y="5104"/>
                  </a:moveTo>
                  <a:cubicBezTo>
                    <a:pt x="16617" y="3921"/>
                    <a:pt x="14469" y="2551"/>
                    <a:pt x="12851" y="269"/>
                  </a:cubicBezTo>
                  <a:cubicBezTo>
                    <a:pt x="12066" y="-727"/>
                    <a:pt x="11473" y="1327"/>
                    <a:pt x="10864" y="1825"/>
                  </a:cubicBezTo>
                  <a:cubicBezTo>
                    <a:pt x="7820" y="5560"/>
                    <a:pt x="4358" y="9357"/>
                    <a:pt x="0" y="9627"/>
                  </a:cubicBezTo>
                  <a:cubicBezTo>
                    <a:pt x="369" y="10436"/>
                    <a:pt x="369" y="10415"/>
                    <a:pt x="753" y="10727"/>
                  </a:cubicBezTo>
                  <a:cubicBezTo>
                    <a:pt x="2307" y="11951"/>
                    <a:pt x="3653" y="13590"/>
                    <a:pt x="5192" y="14835"/>
                  </a:cubicBezTo>
                  <a:cubicBezTo>
                    <a:pt x="7050" y="15789"/>
                    <a:pt x="9310" y="20873"/>
                    <a:pt x="11120" y="19649"/>
                  </a:cubicBezTo>
                  <a:cubicBezTo>
                    <a:pt x="15735" y="18383"/>
                    <a:pt x="21600" y="11204"/>
                    <a:pt x="18780" y="5104"/>
                  </a:cubicBezTo>
                  <a:close/>
                  <a:moveTo>
                    <a:pt x="10415" y="19130"/>
                  </a:moveTo>
                  <a:cubicBezTo>
                    <a:pt x="9390" y="18943"/>
                    <a:pt x="8605" y="17512"/>
                    <a:pt x="7788" y="16723"/>
                  </a:cubicBezTo>
                  <a:cubicBezTo>
                    <a:pt x="5785" y="14337"/>
                    <a:pt x="3381" y="12739"/>
                    <a:pt x="1442" y="10270"/>
                  </a:cubicBezTo>
                  <a:cubicBezTo>
                    <a:pt x="5833" y="8880"/>
                    <a:pt x="9358" y="4979"/>
                    <a:pt x="12450" y="871"/>
                  </a:cubicBezTo>
                  <a:cubicBezTo>
                    <a:pt x="14181" y="2966"/>
                    <a:pt x="16264" y="4149"/>
                    <a:pt x="18251" y="5685"/>
                  </a:cubicBezTo>
                  <a:cubicBezTo>
                    <a:pt x="17642" y="6639"/>
                    <a:pt x="16761" y="7075"/>
                    <a:pt x="16232" y="7967"/>
                  </a:cubicBezTo>
                  <a:cubicBezTo>
                    <a:pt x="16665" y="9253"/>
                    <a:pt x="17931" y="9544"/>
                    <a:pt x="18507" y="10706"/>
                  </a:cubicBezTo>
                  <a:cubicBezTo>
                    <a:pt x="17402" y="15250"/>
                    <a:pt x="13828" y="18134"/>
                    <a:pt x="10415" y="19130"/>
                  </a:cubicBezTo>
                  <a:close/>
                  <a:moveTo>
                    <a:pt x="17017" y="8174"/>
                  </a:moveTo>
                  <a:cubicBezTo>
                    <a:pt x="17610" y="7490"/>
                    <a:pt x="18027" y="6722"/>
                    <a:pt x="18764" y="6452"/>
                  </a:cubicBezTo>
                  <a:cubicBezTo>
                    <a:pt x="18796" y="7593"/>
                    <a:pt x="18956" y="8672"/>
                    <a:pt x="18636" y="9772"/>
                  </a:cubicBezTo>
                  <a:cubicBezTo>
                    <a:pt x="17979" y="9419"/>
                    <a:pt x="17610" y="8672"/>
                    <a:pt x="17017" y="8174"/>
                  </a:cubicBezTo>
                  <a:close/>
                  <a:moveTo>
                    <a:pt x="16200" y="10146"/>
                  </a:moveTo>
                  <a:cubicBezTo>
                    <a:pt x="15639" y="10021"/>
                    <a:pt x="15287" y="9461"/>
                    <a:pt x="14870" y="9150"/>
                  </a:cubicBezTo>
                  <a:cubicBezTo>
                    <a:pt x="14822" y="8838"/>
                    <a:pt x="14790" y="8610"/>
                    <a:pt x="14758" y="8361"/>
                  </a:cubicBezTo>
                  <a:cubicBezTo>
                    <a:pt x="13652" y="8050"/>
                    <a:pt x="14357" y="7303"/>
                    <a:pt x="12771" y="7033"/>
                  </a:cubicBezTo>
                  <a:cubicBezTo>
                    <a:pt x="13492" y="5436"/>
                    <a:pt x="12370" y="6203"/>
                    <a:pt x="11649" y="6079"/>
                  </a:cubicBezTo>
                  <a:cubicBezTo>
                    <a:pt x="11008" y="5622"/>
                    <a:pt x="11970" y="5187"/>
                    <a:pt x="12290" y="5104"/>
                  </a:cubicBezTo>
                  <a:cubicBezTo>
                    <a:pt x="12691" y="4274"/>
                    <a:pt x="11521" y="4377"/>
                    <a:pt x="11281" y="4855"/>
                  </a:cubicBezTo>
                  <a:cubicBezTo>
                    <a:pt x="10576" y="5705"/>
                    <a:pt x="11217" y="6888"/>
                    <a:pt x="12082" y="6763"/>
                  </a:cubicBezTo>
                  <a:cubicBezTo>
                    <a:pt x="12386" y="8008"/>
                    <a:pt x="12675" y="7656"/>
                    <a:pt x="13492" y="7988"/>
                  </a:cubicBezTo>
                  <a:cubicBezTo>
                    <a:pt x="13604" y="8652"/>
                    <a:pt x="14277" y="8818"/>
                    <a:pt x="14421" y="9565"/>
                  </a:cubicBezTo>
                  <a:cubicBezTo>
                    <a:pt x="14902" y="9980"/>
                    <a:pt x="15479" y="10851"/>
                    <a:pt x="16104" y="10768"/>
                  </a:cubicBezTo>
                  <a:cubicBezTo>
                    <a:pt x="16344" y="10706"/>
                    <a:pt x="16360" y="10249"/>
                    <a:pt x="16200" y="1014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216" name="Group 216"/>
            <p:cNvGrpSpPr/>
            <p:nvPr/>
          </p:nvGrpSpPr>
          <p:grpSpPr>
            <a:xfrm>
              <a:off x="430739" y="3579806"/>
              <a:ext cx="376917" cy="455686"/>
              <a:chOff x="0" y="0"/>
              <a:chExt cx="376916" cy="455685"/>
            </a:xfrm>
          </p:grpSpPr>
          <p:sp>
            <p:nvSpPr>
              <p:cNvPr id="214" name="Shape 214"/>
              <p:cNvSpPr/>
              <p:nvPr/>
            </p:nvSpPr>
            <p:spPr>
              <a:xfrm>
                <a:off x="-1" y="-1"/>
                <a:ext cx="376917" cy="4556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5" h="21155" extrusionOk="0">
                    <a:moveTo>
                      <a:pt x="2101" y="14324"/>
                    </a:moveTo>
                    <a:cubicBezTo>
                      <a:pt x="1600" y="14603"/>
                      <a:pt x="1225" y="14806"/>
                      <a:pt x="819" y="15034"/>
                    </a:cubicBezTo>
                    <a:cubicBezTo>
                      <a:pt x="38" y="14654"/>
                      <a:pt x="-25" y="14096"/>
                      <a:pt x="6" y="13487"/>
                    </a:cubicBezTo>
                    <a:cubicBezTo>
                      <a:pt x="1257" y="13437"/>
                      <a:pt x="2194" y="13589"/>
                      <a:pt x="3413" y="14096"/>
                    </a:cubicBezTo>
                    <a:cubicBezTo>
                      <a:pt x="4007" y="13944"/>
                      <a:pt x="4664" y="13792"/>
                      <a:pt x="5289" y="13614"/>
                    </a:cubicBezTo>
                    <a:cubicBezTo>
                      <a:pt x="6852" y="8949"/>
                      <a:pt x="6352" y="10141"/>
                      <a:pt x="8477" y="7428"/>
                    </a:cubicBezTo>
                    <a:cubicBezTo>
                      <a:pt x="6696" y="5349"/>
                      <a:pt x="4976" y="2586"/>
                      <a:pt x="6446" y="0"/>
                    </a:cubicBezTo>
                    <a:cubicBezTo>
                      <a:pt x="8915" y="330"/>
                      <a:pt x="11353" y="4056"/>
                      <a:pt x="11697" y="6034"/>
                    </a:cubicBezTo>
                    <a:cubicBezTo>
                      <a:pt x="13917" y="6389"/>
                      <a:pt x="16261" y="5932"/>
                      <a:pt x="18043" y="7428"/>
                    </a:cubicBezTo>
                    <a:cubicBezTo>
                      <a:pt x="19262" y="8442"/>
                      <a:pt x="21200" y="9051"/>
                      <a:pt x="21575" y="10572"/>
                    </a:cubicBezTo>
                    <a:cubicBezTo>
                      <a:pt x="17886" y="12777"/>
                      <a:pt x="12604" y="10344"/>
                      <a:pt x="9634" y="8214"/>
                    </a:cubicBezTo>
                    <a:cubicBezTo>
                      <a:pt x="7571" y="9127"/>
                      <a:pt x="6946" y="11662"/>
                      <a:pt x="6727" y="13285"/>
                    </a:cubicBezTo>
                    <a:cubicBezTo>
                      <a:pt x="7071" y="13538"/>
                      <a:pt x="7477" y="13792"/>
                      <a:pt x="7915" y="14096"/>
                    </a:cubicBezTo>
                    <a:cubicBezTo>
                      <a:pt x="8352" y="13969"/>
                      <a:pt x="8790" y="13817"/>
                      <a:pt x="9259" y="13690"/>
                    </a:cubicBezTo>
                    <a:cubicBezTo>
                      <a:pt x="9540" y="13868"/>
                      <a:pt x="9822" y="14045"/>
                      <a:pt x="10134" y="14273"/>
                    </a:cubicBezTo>
                    <a:cubicBezTo>
                      <a:pt x="11728" y="13842"/>
                      <a:pt x="13541" y="14628"/>
                      <a:pt x="15261" y="14577"/>
                    </a:cubicBezTo>
                    <a:cubicBezTo>
                      <a:pt x="17136" y="16276"/>
                      <a:pt x="12104" y="15135"/>
                      <a:pt x="11197" y="14983"/>
                    </a:cubicBezTo>
                    <a:cubicBezTo>
                      <a:pt x="10853" y="15135"/>
                      <a:pt x="10478" y="15338"/>
                      <a:pt x="10040" y="15515"/>
                    </a:cubicBezTo>
                    <a:cubicBezTo>
                      <a:pt x="9697" y="15414"/>
                      <a:pt x="9290" y="15211"/>
                      <a:pt x="9071" y="15008"/>
                    </a:cubicBezTo>
                    <a:cubicBezTo>
                      <a:pt x="8227" y="14958"/>
                      <a:pt x="7477" y="14907"/>
                      <a:pt x="6633" y="14856"/>
                    </a:cubicBezTo>
                    <a:cubicBezTo>
                      <a:pt x="6633" y="15211"/>
                      <a:pt x="6852" y="15566"/>
                      <a:pt x="7165" y="15794"/>
                    </a:cubicBezTo>
                    <a:cubicBezTo>
                      <a:pt x="9165" y="17290"/>
                      <a:pt x="8196" y="19927"/>
                      <a:pt x="6321" y="21118"/>
                    </a:cubicBezTo>
                    <a:cubicBezTo>
                      <a:pt x="3445" y="21600"/>
                      <a:pt x="3320" y="17163"/>
                      <a:pt x="4914" y="15845"/>
                    </a:cubicBezTo>
                    <a:cubicBezTo>
                      <a:pt x="5570" y="15439"/>
                      <a:pt x="5414" y="14425"/>
                      <a:pt x="4445" y="14780"/>
                    </a:cubicBezTo>
                    <a:cubicBezTo>
                      <a:pt x="3507" y="15186"/>
                      <a:pt x="2851" y="14704"/>
                      <a:pt x="2101" y="14324"/>
                    </a:cubicBezTo>
                    <a:close/>
                    <a:moveTo>
                      <a:pt x="5508" y="19242"/>
                    </a:moveTo>
                    <a:cubicBezTo>
                      <a:pt x="5289" y="20459"/>
                      <a:pt x="6571" y="20206"/>
                      <a:pt x="5477" y="19268"/>
                    </a:cubicBezTo>
                    <a:cubicBezTo>
                      <a:pt x="5445" y="18786"/>
                      <a:pt x="5414" y="18304"/>
                      <a:pt x="5352" y="17823"/>
                    </a:cubicBezTo>
                    <a:cubicBezTo>
                      <a:pt x="5195" y="18304"/>
                      <a:pt x="4883" y="18837"/>
                      <a:pt x="5508" y="19242"/>
                    </a:cubicBezTo>
                    <a:close/>
                    <a:moveTo>
                      <a:pt x="9884" y="6845"/>
                    </a:moveTo>
                    <a:cubicBezTo>
                      <a:pt x="11510" y="5045"/>
                      <a:pt x="9259" y="2307"/>
                      <a:pt x="7290" y="1369"/>
                    </a:cubicBezTo>
                    <a:cubicBezTo>
                      <a:pt x="6446" y="2814"/>
                      <a:pt x="7696" y="6744"/>
                      <a:pt x="9884" y="6845"/>
                    </a:cubicBezTo>
                    <a:close/>
                    <a:moveTo>
                      <a:pt x="11885" y="8823"/>
                    </a:moveTo>
                    <a:lnTo>
                      <a:pt x="11916" y="8746"/>
                    </a:lnTo>
                    <a:lnTo>
                      <a:pt x="11822" y="8797"/>
                    </a:lnTo>
                    <a:cubicBezTo>
                      <a:pt x="14260" y="9786"/>
                      <a:pt x="17918" y="11662"/>
                      <a:pt x="20293" y="9938"/>
                    </a:cubicBezTo>
                    <a:cubicBezTo>
                      <a:pt x="18262" y="8214"/>
                      <a:pt x="14979" y="5983"/>
                      <a:pt x="12010" y="7454"/>
                    </a:cubicBezTo>
                    <a:cubicBezTo>
                      <a:pt x="13291" y="8670"/>
                      <a:pt x="16949" y="8138"/>
                      <a:pt x="17418" y="9761"/>
                    </a:cubicBezTo>
                    <a:cubicBezTo>
                      <a:pt x="15667" y="9482"/>
                      <a:pt x="13791" y="8569"/>
                      <a:pt x="11885" y="8823"/>
                    </a:cubicBezTo>
                    <a:close/>
                    <a:moveTo>
                      <a:pt x="6852" y="17214"/>
                    </a:moveTo>
                    <a:cubicBezTo>
                      <a:pt x="6664" y="17975"/>
                      <a:pt x="6633" y="17975"/>
                      <a:pt x="6915" y="18583"/>
                    </a:cubicBezTo>
                    <a:cubicBezTo>
                      <a:pt x="7227" y="18101"/>
                      <a:pt x="7165" y="17696"/>
                      <a:pt x="6852" y="17214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215" name="Shape 215"/>
              <p:cNvSpPr/>
              <p:nvPr/>
            </p:nvSpPr>
            <p:spPr>
              <a:xfrm>
                <a:off x="140555" y="78438"/>
                <a:ext cx="35005" cy="685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981" h="17948" extrusionOk="0">
                    <a:moveTo>
                      <a:pt x="16831" y="17948"/>
                    </a:moveTo>
                    <a:cubicBezTo>
                      <a:pt x="8977" y="12655"/>
                      <a:pt x="3647" y="6790"/>
                      <a:pt x="0" y="639"/>
                    </a:cubicBezTo>
                    <a:cubicBezTo>
                      <a:pt x="10660" y="-3652"/>
                      <a:pt x="21600" y="14944"/>
                      <a:pt x="16831" y="17948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217" name="Shape 217"/>
            <p:cNvSpPr/>
            <p:nvPr/>
          </p:nvSpPr>
          <p:spPr>
            <a:xfrm rot="20490740">
              <a:off x="7577093" y="4139748"/>
              <a:ext cx="396715" cy="402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79" extrusionOk="0">
                  <a:moveTo>
                    <a:pt x="14648" y="1232"/>
                  </a:moveTo>
                  <a:cubicBezTo>
                    <a:pt x="12241" y="-575"/>
                    <a:pt x="8794" y="-171"/>
                    <a:pt x="6150" y="1016"/>
                  </a:cubicBezTo>
                  <a:cubicBezTo>
                    <a:pt x="7428" y="8917"/>
                    <a:pt x="3476" y="11803"/>
                    <a:pt x="0" y="18490"/>
                  </a:cubicBezTo>
                  <a:cubicBezTo>
                    <a:pt x="1248" y="21025"/>
                    <a:pt x="5021" y="19245"/>
                    <a:pt x="7428" y="19596"/>
                  </a:cubicBezTo>
                  <a:cubicBezTo>
                    <a:pt x="12063" y="18652"/>
                    <a:pt x="17203" y="19973"/>
                    <a:pt x="21600" y="18490"/>
                  </a:cubicBezTo>
                  <a:cubicBezTo>
                    <a:pt x="17292" y="11910"/>
                    <a:pt x="13934" y="9429"/>
                    <a:pt x="14648" y="1232"/>
                  </a:cubicBezTo>
                  <a:close/>
                  <a:moveTo>
                    <a:pt x="12657" y="1663"/>
                  </a:moveTo>
                  <a:cubicBezTo>
                    <a:pt x="11112" y="2310"/>
                    <a:pt x="9597" y="2203"/>
                    <a:pt x="8052" y="1636"/>
                  </a:cubicBezTo>
                  <a:cubicBezTo>
                    <a:pt x="9240" y="612"/>
                    <a:pt x="11379" y="719"/>
                    <a:pt x="12657" y="1663"/>
                  </a:cubicBezTo>
                  <a:close/>
                  <a:moveTo>
                    <a:pt x="7517" y="2715"/>
                  </a:moveTo>
                  <a:cubicBezTo>
                    <a:pt x="9537" y="2958"/>
                    <a:pt x="11350" y="2985"/>
                    <a:pt x="13429" y="2742"/>
                  </a:cubicBezTo>
                  <a:cubicBezTo>
                    <a:pt x="14113" y="5088"/>
                    <a:pt x="13281" y="7731"/>
                    <a:pt x="14321" y="9888"/>
                  </a:cubicBezTo>
                  <a:cubicBezTo>
                    <a:pt x="14707" y="10400"/>
                    <a:pt x="15480" y="10994"/>
                    <a:pt x="15034" y="11668"/>
                  </a:cubicBezTo>
                  <a:cubicBezTo>
                    <a:pt x="12092" y="16009"/>
                    <a:pt x="9092" y="11614"/>
                    <a:pt x="5467" y="11964"/>
                  </a:cubicBezTo>
                  <a:cubicBezTo>
                    <a:pt x="8052" y="7137"/>
                    <a:pt x="7279" y="7677"/>
                    <a:pt x="7517" y="2715"/>
                  </a:cubicBezTo>
                  <a:close/>
                  <a:moveTo>
                    <a:pt x="16401" y="18274"/>
                  </a:moveTo>
                  <a:cubicBezTo>
                    <a:pt x="11409" y="18059"/>
                    <a:pt x="6447" y="18895"/>
                    <a:pt x="1486" y="18733"/>
                  </a:cubicBezTo>
                  <a:cubicBezTo>
                    <a:pt x="5764" y="6005"/>
                    <a:pt x="9923" y="19110"/>
                    <a:pt x="15925" y="12099"/>
                  </a:cubicBezTo>
                  <a:cubicBezTo>
                    <a:pt x="17470" y="13987"/>
                    <a:pt x="18748" y="15632"/>
                    <a:pt x="19906" y="17654"/>
                  </a:cubicBezTo>
                  <a:cubicBezTo>
                    <a:pt x="19580" y="18059"/>
                    <a:pt x="17262" y="18328"/>
                    <a:pt x="16401" y="18274"/>
                  </a:cubicBezTo>
                  <a:close/>
                  <a:moveTo>
                    <a:pt x="12895" y="17546"/>
                  </a:moveTo>
                  <a:cubicBezTo>
                    <a:pt x="13132" y="16845"/>
                    <a:pt x="12895" y="16225"/>
                    <a:pt x="12835" y="15443"/>
                  </a:cubicBezTo>
                  <a:cubicBezTo>
                    <a:pt x="9508" y="14769"/>
                    <a:pt x="9805" y="19083"/>
                    <a:pt x="12895" y="17546"/>
                  </a:cubicBezTo>
                  <a:close/>
                  <a:moveTo>
                    <a:pt x="11706" y="17142"/>
                  </a:moveTo>
                  <a:cubicBezTo>
                    <a:pt x="11082" y="17115"/>
                    <a:pt x="11350" y="16576"/>
                    <a:pt x="11795" y="16468"/>
                  </a:cubicBezTo>
                  <a:cubicBezTo>
                    <a:pt x="12360" y="16549"/>
                    <a:pt x="12152" y="17115"/>
                    <a:pt x="11706" y="17142"/>
                  </a:cubicBezTo>
                  <a:close/>
                  <a:moveTo>
                    <a:pt x="7487" y="14283"/>
                  </a:moveTo>
                  <a:cubicBezTo>
                    <a:pt x="5705" y="14203"/>
                    <a:pt x="5615" y="16441"/>
                    <a:pt x="7428" y="16360"/>
                  </a:cubicBezTo>
                  <a:cubicBezTo>
                    <a:pt x="8973" y="16468"/>
                    <a:pt x="9092" y="14256"/>
                    <a:pt x="7487" y="14283"/>
                  </a:cubicBezTo>
                  <a:close/>
                  <a:moveTo>
                    <a:pt x="7160" y="15416"/>
                  </a:moveTo>
                  <a:cubicBezTo>
                    <a:pt x="7487" y="15335"/>
                    <a:pt x="7665" y="15038"/>
                    <a:pt x="7844" y="15524"/>
                  </a:cubicBezTo>
                  <a:cubicBezTo>
                    <a:pt x="7547" y="15551"/>
                    <a:pt x="7279" y="15740"/>
                    <a:pt x="7160" y="15416"/>
                  </a:cubicBezTo>
                  <a:close/>
                  <a:moveTo>
                    <a:pt x="11023" y="11155"/>
                  </a:moveTo>
                  <a:cubicBezTo>
                    <a:pt x="12568" y="11263"/>
                    <a:pt x="13162" y="9133"/>
                    <a:pt x="11231" y="8971"/>
                  </a:cubicBezTo>
                  <a:cubicBezTo>
                    <a:pt x="9508" y="8782"/>
                    <a:pt x="9537" y="10940"/>
                    <a:pt x="11023" y="11155"/>
                  </a:cubicBezTo>
                  <a:close/>
                  <a:moveTo>
                    <a:pt x="11617" y="9996"/>
                  </a:moveTo>
                  <a:cubicBezTo>
                    <a:pt x="11350" y="10212"/>
                    <a:pt x="11112" y="10481"/>
                    <a:pt x="10874" y="10131"/>
                  </a:cubicBezTo>
                  <a:cubicBezTo>
                    <a:pt x="10815" y="9699"/>
                    <a:pt x="11260" y="9780"/>
                    <a:pt x="11617" y="9996"/>
                  </a:cubicBezTo>
                  <a:close/>
                  <a:moveTo>
                    <a:pt x="10488" y="5654"/>
                  </a:moveTo>
                  <a:cubicBezTo>
                    <a:pt x="10518" y="4926"/>
                    <a:pt x="9181" y="4603"/>
                    <a:pt x="9062" y="5492"/>
                  </a:cubicBezTo>
                  <a:cubicBezTo>
                    <a:pt x="8913" y="6544"/>
                    <a:pt x="10399" y="6625"/>
                    <a:pt x="10488" y="5654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18" name="Shape 218"/>
            <p:cNvSpPr/>
            <p:nvPr/>
          </p:nvSpPr>
          <p:spPr>
            <a:xfrm>
              <a:off x="6339872" y="960347"/>
              <a:ext cx="453105" cy="511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03" h="17839" extrusionOk="0">
                  <a:moveTo>
                    <a:pt x="16388" y="10443"/>
                  </a:moveTo>
                  <a:cubicBezTo>
                    <a:pt x="14249" y="11701"/>
                    <a:pt x="12111" y="11205"/>
                    <a:pt x="14686" y="9205"/>
                  </a:cubicBezTo>
                  <a:cubicBezTo>
                    <a:pt x="20228" y="6196"/>
                    <a:pt x="14969" y="-452"/>
                    <a:pt x="9624" y="24"/>
                  </a:cubicBezTo>
                  <a:cubicBezTo>
                    <a:pt x="4715" y="405"/>
                    <a:pt x="504" y="4615"/>
                    <a:pt x="2" y="8805"/>
                  </a:cubicBezTo>
                  <a:cubicBezTo>
                    <a:pt x="-129" y="15301"/>
                    <a:pt x="7071" y="20272"/>
                    <a:pt x="13835" y="16577"/>
                  </a:cubicBezTo>
                  <a:cubicBezTo>
                    <a:pt x="15842" y="15853"/>
                    <a:pt x="20664" y="10615"/>
                    <a:pt x="16388" y="10443"/>
                  </a:cubicBezTo>
                  <a:close/>
                  <a:moveTo>
                    <a:pt x="7049" y="17053"/>
                  </a:moveTo>
                  <a:cubicBezTo>
                    <a:pt x="1355" y="15891"/>
                    <a:pt x="-936" y="8882"/>
                    <a:pt x="2337" y="4882"/>
                  </a:cubicBezTo>
                  <a:cubicBezTo>
                    <a:pt x="4780" y="1605"/>
                    <a:pt x="10126" y="-1328"/>
                    <a:pt x="14119" y="1796"/>
                  </a:cubicBezTo>
                  <a:cubicBezTo>
                    <a:pt x="15711" y="2939"/>
                    <a:pt x="17217" y="5129"/>
                    <a:pt x="16126" y="6901"/>
                  </a:cubicBezTo>
                  <a:cubicBezTo>
                    <a:pt x="15384" y="8424"/>
                    <a:pt x="11697" y="9453"/>
                    <a:pt x="13028" y="11282"/>
                  </a:cubicBezTo>
                  <a:cubicBezTo>
                    <a:pt x="14184" y="12443"/>
                    <a:pt x="15733" y="11148"/>
                    <a:pt x="17086" y="11091"/>
                  </a:cubicBezTo>
                  <a:cubicBezTo>
                    <a:pt x="17435" y="15091"/>
                    <a:pt x="11129" y="17834"/>
                    <a:pt x="7049" y="17053"/>
                  </a:cubicBezTo>
                  <a:close/>
                  <a:moveTo>
                    <a:pt x="4562" y="9986"/>
                  </a:moveTo>
                  <a:cubicBezTo>
                    <a:pt x="5326" y="10253"/>
                    <a:pt x="6875" y="10005"/>
                    <a:pt x="6220" y="9034"/>
                  </a:cubicBezTo>
                  <a:cubicBezTo>
                    <a:pt x="5915" y="8596"/>
                    <a:pt x="5762" y="8101"/>
                    <a:pt x="5937" y="7567"/>
                  </a:cubicBezTo>
                  <a:cubicBezTo>
                    <a:pt x="6068" y="6329"/>
                    <a:pt x="4213" y="6520"/>
                    <a:pt x="3297" y="6386"/>
                  </a:cubicBezTo>
                  <a:cubicBezTo>
                    <a:pt x="1049" y="6139"/>
                    <a:pt x="700" y="9815"/>
                    <a:pt x="2642" y="10405"/>
                  </a:cubicBezTo>
                  <a:cubicBezTo>
                    <a:pt x="3319" y="10082"/>
                    <a:pt x="3777" y="9682"/>
                    <a:pt x="4562" y="9986"/>
                  </a:cubicBezTo>
                  <a:close/>
                  <a:moveTo>
                    <a:pt x="9733" y="3567"/>
                  </a:moveTo>
                  <a:cubicBezTo>
                    <a:pt x="10300" y="1072"/>
                    <a:pt x="5020" y="767"/>
                    <a:pt x="6177" y="3567"/>
                  </a:cubicBezTo>
                  <a:cubicBezTo>
                    <a:pt x="3995" y="6024"/>
                    <a:pt x="8599" y="6901"/>
                    <a:pt x="9733" y="3567"/>
                  </a:cubicBezTo>
                  <a:close/>
                  <a:moveTo>
                    <a:pt x="9057" y="2901"/>
                  </a:moveTo>
                  <a:cubicBezTo>
                    <a:pt x="8991" y="2996"/>
                    <a:pt x="8948" y="3053"/>
                    <a:pt x="8926" y="3091"/>
                  </a:cubicBezTo>
                  <a:cubicBezTo>
                    <a:pt x="8577" y="2882"/>
                    <a:pt x="8708" y="2615"/>
                    <a:pt x="9057" y="2901"/>
                  </a:cubicBezTo>
                  <a:close/>
                  <a:moveTo>
                    <a:pt x="7879" y="4329"/>
                  </a:moveTo>
                  <a:cubicBezTo>
                    <a:pt x="7988" y="3948"/>
                    <a:pt x="8228" y="3796"/>
                    <a:pt x="8773" y="3643"/>
                  </a:cubicBezTo>
                  <a:cubicBezTo>
                    <a:pt x="8533" y="4082"/>
                    <a:pt x="8424" y="4386"/>
                    <a:pt x="7879" y="4329"/>
                  </a:cubicBezTo>
                  <a:close/>
                  <a:moveTo>
                    <a:pt x="6919" y="12120"/>
                  </a:moveTo>
                  <a:cubicBezTo>
                    <a:pt x="6853" y="10748"/>
                    <a:pt x="4519" y="10920"/>
                    <a:pt x="3668" y="11605"/>
                  </a:cubicBezTo>
                  <a:cubicBezTo>
                    <a:pt x="2795" y="13548"/>
                    <a:pt x="4431" y="15605"/>
                    <a:pt x="6548" y="13834"/>
                  </a:cubicBezTo>
                  <a:cubicBezTo>
                    <a:pt x="7180" y="13377"/>
                    <a:pt x="6875" y="12729"/>
                    <a:pt x="6919" y="12120"/>
                  </a:cubicBezTo>
                  <a:close/>
                  <a:moveTo>
                    <a:pt x="14599" y="4196"/>
                  </a:moveTo>
                  <a:cubicBezTo>
                    <a:pt x="14206" y="1605"/>
                    <a:pt x="11500" y="2043"/>
                    <a:pt x="11479" y="4539"/>
                  </a:cubicBezTo>
                  <a:cubicBezTo>
                    <a:pt x="11479" y="6482"/>
                    <a:pt x="15319" y="6177"/>
                    <a:pt x="14599" y="4196"/>
                  </a:cubicBezTo>
                  <a:close/>
                  <a:moveTo>
                    <a:pt x="8904" y="14024"/>
                  </a:moveTo>
                  <a:cubicBezTo>
                    <a:pt x="6679" y="14310"/>
                    <a:pt x="7049" y="16977"/>
                    <a:pt x="9428" y="16824"/>
                  </a:cubicBezTo>
                  <a:cubicBezTo>
                    <a:pt x="11435" y="15929"/>
                    <a:pt x="11762" y="13834"/>
                    <a:pt x="8904" y="14024"/>
                  </a:cubicBezTo>
                  <a:close/>
                  <a:moveTo>
                    <a:pt x="14097" y="12215"/>
                  </a:moveTo>
                  <a:cubicBezTo>
                    <a:pt x="12744" y="12196"/>
                    <a:pt x="11260" y="13986"/>
                    <a:pt x="12526" y="14920"/>
                  </a:cubicBezTo>
                  <a:cubicBezTo>
                    <a:pt x="14380" y="16158"/>
                    <a:pt x="17348" y="12196"/>
                    <a:pt x="14097" y="12215"/>
                  </a:cubicBezTo>
                  <a:close/>
                  <a:moveTo>
                    <a:pt x="13420" y="14501"/>
                  </a:moveTo>
                  <a:cubicBezTo>
                    <a:pt x="12068" y="14539"/>
                    <a:pt x="13377" y="12767"/>
                    <a:pt x="14206" y="12843"/>
                  </a:cubicBezTo>
                  <a:cubicBezTo>
                    <a:pt x="15646" y="13034"/>
                    <a:pt x="14097" y="14291"/>
                    <a:pt x="13420" y="1450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19" name="Shape 219"/>
            <p:cNvSpPr/>
            <p:nvPr/>
          </p:nvSpPr>
          <p:spPr>
            <a:xfrm rot="1799564">
              <a:off x="7239070" y="4725266"/>
              <a:ext cx="351220" cy="440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15" extrusionOk="0">
                  <a:moveTo>
                    <a:pt x="4737" y="584"/>
                  </a:moveTo>
                  <a:cubicBezTo>
                    <a:pt x="3628" y="809"/>
                    <a:pt x="4031" y="1783"/>
                    <a:pt x="3729" y="2407"/>
                  </a:cubicBezTo>
                  <a:cubicBezTo>
                    <a:pt x="2553" y="8150"/>
                    <a:pt x="672" y="13869"/>
                    <a:pt x="0" y="19637"/>
                  </a:cubicBezTo>
                  <a:cubicBezTo>
                    <a:pt x="4233" y="21260"/>
                    <a:pt x="17636" y="18488"/>
                    <a:pt x="19954" y="15317"/>
                  </a:cubicBezTo>
                  <a:cubicBezTo>
                    <a:pt x="17031" y="11446"/>
                    <a:pt x="12967" y="8150"/>
                    <a:pt x="9440" y="4604"/>
                  </a:cubicBezTo>
                  <a:cubicBezTo>
                    <a:pt x="7726" y="3481"/>
                    <a:pt x="6920" y="1033"/>
                    <a:pt x="4737" y="584"/>
                  </a:cubicBezTo>
                  <a:close/>
                  <a:moveTo>
                    <a:pt x="18241" y="15367"/>
                  </a:moveTo>
                  <a:cubicBezTo>
                    <a:pt x="16561" y="18139"/>
                    <a:pt x="5912" y="19637"/>
                    <a:pt x="1948" y="19437"/>
                  </a:cubicBezTo>
                  <a:cubicBezTo>
                    <a:pt x="1780" y="16640"/>
                    <a:pt x="15217" y="12520"/>
                    <a:pt x="18241" y="15367"/>
                  </a:cubicBezTo>
                  <a:close/>
                  <a:moveTo>
                    <a:pt x="9742" y="14243"/>
                  </a:moveTo>
                  <a:cubicBezTo>
                    <a:pt x="9339" y="13819"/>
                    <a:pt x="9003" y="13444"/>
                    <a:pt x="8533" y="12970"/>
                  </a:cubicBezTo>
                  <a:cubicBezTo>
                    <a:pt x="7961" y="13519"/>
                    <a:pt x="8163" y="13918"/>
                    <a:pt x="8264" y="14543"/>
                  </a:cubicBezTo>
                  <a:cubicBezTo>
                    <a:pt x="6047" y="15517"/>
                    <a:pt x="3729" y="16341"/>
                    <a:pt x="1780" y="17614"/>
                  </a:cubicBezTo>
                  <a:cubicBezTo>
                    <a:pt x="974" y="17265"/>
                    <a:pt x="1713" y="16416"/>
                    <a:pt x="1680" y="15866"/>
                  </a:cubicBezTo>
                  <a:cubicBezTo>
                    <a:pt x="2956" y="11346"/>
                    <a:pt x="3460" y="6702"/>
                    <a:pt x="5073" y="2257"/>
                  </a:cubicBezTo>
                  <a:cubicBezTo>
                    <a:pt x="5879" y="2057"/>
                    <a:pt x="5946" y="2682"/>
                    <a:pt x="6248" y="3106"/>
                  </a:cubicBezTo>
                  <a:cubicBezTo>
                    <a:pt x="5912" y="3181"/>
                    <a:pt x="5543" y="3231"/>
                    <a:pt x="5140" y="3331"/>
                  </a:cubicBezTo>
                  <a:cubicBezTo>
                    <a:pt x="5274" y="3880"/>
                    <a:pt x="5308" y="4854"/>
                    <a:pt x="6349" y="4429"/>
                  </a:cubicBezTo>
                  <a:cubicBezTo>
                    <a:pt x="6416" y="4105"/>
                    <a:pt x="6517" y="3780"/>
                    <a:pt x="6584" y="3431"/>
                  </a:cubicBezTo>
                  <a:cubicBezTo>
                    <a:pt x="10011" y="6827"/>
                    <a:pt x="13941" y="9948"/>
                    <a:pt x="16796" y="13644"/>
                  </a:cubicBezTo>
                  <a:cubicBezTo>
                    <a:pt x="14378" y="13619"/>
                    <a:pt x="12160" y="13918"/>
                    <a:pt x="9742" y="14243"/>
                  </a:cubicBezTo>
                  <a:close/>
                  <a:moveTo>
                    <a:pt x="17267" y="10547"/>
                  </a:moveTo>
                  <a:cubicBezTo>
                    <a:pt x="17267" y="11247"/>
                    <a:pt x="18476" y="11896"/>
                    <a:pt x="18745" y="12645"/>
                  </a:cubicBezTo>
                  <a:cubicBezTo>
                    <a:pt x="19081" y="12995"/>
                    <a:pt x="19584" y="13344"/>
                    <a:pt x="20223" y="12995"/>
                  </a:cubicBezTo>
                  <a:cubicBezTo>
                    <a:pt x="19752" y="12096"/>
                    <a:pt x="18543" y="11696"/>
                    <a:pt x="18241" y="10697"/>
                  </a:cubicBezTo>
                  <a:cubicBezTo>
                    <a:pt x="18073" y="10398"/>
                    <a:pt x="17602" y="10423"/>
                    <a:pt x="17267" y="10547"/>
                  </a:cubicBezTo>
                  <a:close/>
                  <a:moveTo>
                    <a:pt x="8465" y="1058"/>
                  </a:moveTo>
                  <a:cubicBezTo>
                    <a:pt x="7793" y="60"/>
                    <a:pt x="7256" y="-340"/>
                    <a:pt x="6315" y="334"/>
                  </a:cubicBezTo>
                  <a:cubicBezTo>
                    <a:pt x="7021" y="734"/>
                    <a:pt x="7626" y="1832"/>
                    <a:pt x="8465" y="1058"/>
                  </a:cubicBezTo>
                  <a:close/>
                  <a:moveTo>
                    <a:pt x="14848" y="7401"/>
                  </a:moveTo>
                  <a:cubicBezTo>
                    <a:pt x="15083" y="6452"/>
                    <a:pt x="14881" y="6227"/>
                    <a:pt x="13370" y="6128"/>
                  </a:cubicBezTo>
                  <a:cubicBezTo>
                    <a:pt x="13706" y="6777"/>
                    <a:pt x="14109" y="7176"/>
                    <a:pt x="14848" y="7401"/>
                  </a:cubicBezTo>
                  <a:close/>
                  <a:moveTo>
                    <a:pt x="12967" y="5179"/>
                  </a:moveTo>
                  <a:cubicBezTo>
                    <a:pt x="13471" y="4579"/>
                    <a:pt x="12463" y="4155"/>
                    <a:pt x="11556" y="4330"/>
                  </a:cubicBezTo>
                  <a:cubicBezTo>
                    <a:pt x="11959" y="4979"/>
                    <a:pt x="12261" y="5428"/>
                    <a:pt x="12967" y="5179"/>
                  </a:cubicBezTo>
                  <a:close/>
                  <a:moveTo>
                    <a:pt x="15385" y="8250"/>
                  </a:moveTo>
                  <a:cubicBezTo>
                    <a:pt x="15049" y="8625"/>
                    <a:pt x="15621" y="8949"/>
                    <a:pt x="15923" y="9224"/>
                  </a:cubicBezTo>
                  <a:cubicBezTo>
                    <a:pt x="17367" y="9424"/>
                    <a:pt x="16427" y="8075"/>
                    <a:pt x="15385" y="8250"/>
                  </a:cubicBezTo>
                  <a:close/>
                  <a:moveTo>
                    <a:pt x="10716" y="3006"/>
                  </a:moveTo>
                  <a:cubicBezTo>
                    <a:pt x="10716" y="2482"/>
                    <a:pt x="9708" y="2207"/>
                    <a:pt x="9339" y="2582"/>
                  </a:cubicBezTo>
                  <a:cubicBezTo>
                    <a:pt x="9238" y="3056"/>
                    <a:pt x="10212" y="3431"/>
                    <a:pt x="10716" y="3006"/>
                  </a:cubicBezTo>
                  <a:close/>
                  <a:moveTo>
                    <a:pt x="20626" y="14418"/>
                  </a:moveTo>
                  <a:cubicBezTo>
                    <a:pt x="20827" y="14768"/>
                    <a:pt x="21130" y="14593"/>
                    <a:pt x="21600" y="14418"/>
                  </a:cubicBezTo>
                  <a:cubicBezTo>
                    <a:pt x="21063" y="14068"/>
                    <a:pt x="20928" y="13993"/>
                    <a:pt x="20626" y="14418"/>
                  </a:cubicBezTo>
                  <a:close/>
                  <a:moveTo>
                    <a:pt x="6315" y="6202"/>
                  </a:moveTo>
                  <a:cubicBezTo>
                    <a:pt x="5442" y="6477"/>
                    <a:pt x="6819" y="8000"/>
                    <a:pt x="7390" y="7051"/>
                  </a:cubicBezTo>
                  <a:cubicBezTo>
                    <a:pt x="7122" y="6702"/>
                    <a:pt x="7021" y="6103"/>
                    <a:pt x="6315" y="6202"/>
                  </a:cubicBezTo>
                  <a:close/>
                  <a:moveTo>
                    <a:pt x="7760" y="9598"/>
                  </a:moveTo>
                  <a:cubicBezTo>
                    <a:pt x="8331" y="9399"/>
                    <a:pt x="7995" y="8525"/>
                    <a:pt x="7390" y="8450"/>
                  </a:cubicBezTo>
                  <a:cubicBezTo>
                    <a:pt x="6685" y="8625"/>
                    <a:pt x="6954" y="9748"/>
                    <a:pt x="7760" y="9598"/>
                  </a:cubicBezTo>
                  <a:close/>
                  <a:moveTo>
                    <a:pt x="7558" y="11297"/>
                  </a:moveTo>
                  <a:cubicBezTo>
                    <a:pt x="7558" y="12021"/>
                    <a:pt x="8700" y="12021"/>
                    <a:pt x="8633" y="11396"/>
                  </a:cubicBezTo>
                  <a:cubicBezTo>
                    <a:pt x="8533" y="10847"/>
                    <a:pt x="7793" y="10897"/>
                    <a:pt x="7558" y="11297"/>
                  </a:cubicBezTo>
                  <a:close/>
                  <a:moveTo>
                    <a:pt x="9104" y="15816"/>
                  </a:moveTo>
                  <a:cubicBezTo>
                    <a:pt x="8499" y="16041"/>
                    <a:pt x="8936" y="16665"/>
                    <a:pt x="9574" y="16765"/>
                  </a:cubicBezTo>
                  <a:cubicBezTo>
                    <a:pt x="10111" y="16341"/>
                    <a:pt x="9809" y="15816"/>
                    <a:pt x="9104" y="15816"/>
                  </a:cubicBezTo>
                  <a:close/>
                  <a:moveTo>
                    <a:pt x="9943" y="17614"/>
                  </a:moveTo>
                  <a:cubicBezTo>
                    <a:pt x="9775" y="17739"/>
                    <a:pt x="9641" y="17839"/>
                    <a:pt x="9540" y="17939"/>
                  </a:cubicBezTo>
                  <a:cubicBezTo>
                    <a:pt x="9943" y="18438"/>
                    <a:pt x="10682" y="18014"/>
                    <a:pt x="9943" y="17614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20" name="Shape 220"/>
            <p:cNvSpPr/>
            <p:nvPr/>
          </p:nvSpPr>
          <p:spPr>
            <a:xfrm>
              <a:off x="7497106" y="909042"/>
              <a:ext cx="289740" cy="456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7" h="15927" extrusionOk="0">
                  <a:moveTo>
                    <a:pt x="7966" y="2887"/>
                  </a:moveTo>
                  <a:cubicBezTo>
                    <a:pt x="6595" y="6719"/>
                    <a:pt x="1408" y="9903"/>
                    <a:pt x="0" y="13754"/>
                  </a:cubicBezTo>
                  <a:cubicBezTo>
                    <a:pt x="3557" y="21418"/>
                    <a:pt x="15450" y="6529"/>
                    <a:pt x="16265" y="4241"/>
                  </a:cubicBezTo>
                  <a:cubicBezTo>
                    <a:pt x="17006" y="2258"/>
                    <a:pt x="8892" y="562"/>
                    <a:pt x="7966" y="2887"/>
                  </a:cubicBezTo>
                  <a:close/>
                  <a:moveTo>
                    <a:pt x="4076" y="15146"/>
                  </a:moveTo>
                  <a:cubicBezTo>
                    <a:pt x="-963" y="15966"/>
                    <a:pt x="2557" y="11371"/>
                    <a:pt x="3705" y="10284"/>
                  </a:cubicBezTo>
                  <a:cubicBezTo>
                    <a:pt x="6521" y="10113"/>
                    <a:pt x="8077" y="10189"/>
                    <a:pt x="9596" y="10570"/>
                  </a:cubicBezTo>
                  <a:cubicBezTo>
                    <a:pt x="8040" y="12153"/>
                    <a:pt x="6262" y="13773"/>
                    <a:pt x="4076" y="15146"/>
                  </a:cubicBezTo>
                  <a:close/>
                  <a:moveTo>
                    <a:pt x="10634" y="9560"/>
                  </a:moveTo>
                  <a:cubicBezTo>
                    <a:pt x="8744" y="9827"/>
                    <a:pt x="6780" y="9655"/>
                    <a:pt x="4706" y="9579"/>
                  </a:cubicBezTo>
                  <a:cubicBezTo>
                    <a:pt x="5854" y="7596"/>
                    <a:pt x="7781" y="5766"/>
                    <a:pt x="9300" y="3841"/>
                  </a:cubicBezTo>
                  <a:cubicBezTo>
                    <a:pt x="11041" y="4184"/>
                    <a:pt x="12671" y="4508"/>
                    <a:pt x="14301" y="4851"/>
                  </a:cubicBezTo>
                  <a:cubicBezTo>
                    <a:pt x="14264" y="5709"/>
                    <a:pt x="12634" y="7806"/>
                    <a:pt x="10634" y="9560"/>
                  </a:cubicBezTo>
                  <a:close/>
                  <a:moveTo>
                    <a:pt x="14487" y="4031"/>
                  </a:moveTo>
                  <a:cubicBezTo>
                    <a:pt x="13005" y="4222"/>
                    <a:pt x="7114" y="2811"/>
                    <a:pt x="10967" y="2430"/>
                  </a:cubicBezTo>
                  <a:cubicBezTo>
                    <a:pt x="12190" y="2506"/>
                    <a:pt x="16450" y="3173"/>
                    <a:pt x="14487" y="4031"/>
                  </a:cubicBezTo>
                  <a:close/>
                  <a:moveTo>
                    <a:pt x="17228" y="9"/>
                  </a:moveTo>
                  <a:cubicBezTo>
                    <a:pt x="13079" y="-182"/>
                    <a:pt x="15154" y="2906"/>
                    <a:pt x="18192" y="2201"/>
                  </a:cubicBezTo>
                  <a:cubicBezTo>
                    <a:pt x="20637" y="1610"/>
                    <a:pt x="19822" y="-49"/>
                    <a:pt x="17228" y="9"/>
                  </a:cubicBezTo>
                  <a:close/>
                  <a:moveTo>
                    <a:pt x="16006" y="924"/>
                  </a:moveTo>
                  <a:cubicBezTo>
                    <a:pt x="16969" y="790"/>
                    <a:pt x="17710" y="428"/>
                    <a:pt x="18525" y="790"/>
                  </a:cubicBezTo>
                  <a:cubicBezTo>
                    <a:pt x="19229" y="1686"/>
                    <a:pt x="15969" y="2277"/>
                    <a:pt x="16006" y="924"/>
                  </a:cubicBezTo>
                  <a:close/>
                  <a:moveTo>
                    <a:pt x="12301" y="5633"/>
                  </a:moveTo>
                  <a:cubicBezTo>
                    <a:pt x="12375" y="4546"/>
                    <a:pt x="9226" y="4393"/>
                    <a:pt x="9115" y="5595"/>
                  </a:cubicBezTo>
                  <a:cubicBezTo>
                    <a:pt x="9077" y="6491"/>
                    <a:pt x="12227" y="6529"/>
                    <a:pt x="12301" y="5633"/>
                  </a:cubicBezTo>
                  <a:close/>
                  <a:moveTo>
                    <a:pt x="10967" y="5423"/>
                  </a:moveTo>
                  <a:cubicBezTo>
                    <a:pt x="11263" y="5556"/>
                    <a:pt x="11041" y="5614"/>
                    <a:pt x="10856" y="5728"/>
                  </a:cubicBezTo>
                  <a:cubicBezTo>
                    <a:pt x="10485" y="5556"/>
                    <a:pt x="10708" y="5537"/>
                    <a:pt x="10967" y="5423"/>
                  </a:cubicBezTo>
                  <a:close/>
                  <a:moveTo>
                    <a:pt x="9744" y="6891"/>
                  </a:moveTo>
                  <a:cubicBezTo>
                    <a:pt x="8151" y="6910"/>
                    <a:pt x="7484" y="8283"/>
                    <a:pt x="9596" y="8302"/>
                  </a:cubicBezTo>
                  <a:cubicBezTo>
                    <a:pt x="11449" y="8321"/>
                    <a:pt x="11300" y="6967"/>
                    <a:pt x="9744" y="689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21" name="Shape 221"/>
            <p:cNvSpPr/>
            <p:nvPr/>
          </p:nvSpPr>
          <p:spPr>
            <a:xfrm>
              <a:off x="7166200" y="114655"/>
              <a:ext cx="602899" cy="641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491" h="21274" extrusionOk="0">
                  <a:moveTo>
                    <a:pt x="16240" y="3334"/>
                  </a:moveTo>
                  <a:cubicBezTo>
                    <a:pt x="15598" y="1577"/>
                    <a:pt x="15867" y="2573"/>
                    <a:pt x="14686" y="2066"/>
                  </a:cubicBezTo>
                  <a:cubicBezTo>
                    <a:pt x="11385" y="1595"/>
                    <a:pt x="8293" y="0"/>
                    <a:pt x="4932" y="0"/>
                  </a:cubicBezTo>
                  <a:cubicBezTo>
                    <a:pt x="-894" y="20984"/>
                    <a:pt x="-4389" y="16526"/>
                    <a:pt x="11191" y="21274"/>
                  </a:cubicBezTo>
                  <a:cubicBezTo>
                    <a:pt x="12894" y="17777"/>
                    <a:pt x="13626" y="13573"/>
                    <a:pt x="14866" y="9785"/>
                  </a:cubicBezTo>
                  <a:cubicBezTo>
                    <a:pt x="15075" y="8553"/>
                    <a:pt x="17211" y="3842"/>
                    <a:pt x="16240" y="3334"/>
                  </a:cubicBezTo>
                  <a:close/>
                  <a:moveTo>
                    <a:pt x="5156" y="1178"/>
                  </a:moveTo>
                  <a:cubicBezTo>
                    <a:pt x="5425" y="-326"/>
                    <a:pt x="13775" y="2628"/>
                    <a:pt x="15090" y="3081"/>
                  </a:cubicBezTo>
                  <a:cubicBezTo>
                    <a:pt x="13775" y="8444"/>
                    <a:pt x="12177" y="13681"/>
                    <a:pt x="10310" y="18791"/>
                  </a:cubicBezTo>
                  <a:cubicBezTo>
                    <a:pt x="6919" y="18248"/>
                    <a:pt x="3991" y="16653"/>
                    <a:pt x="720" y="15783"/>
                  </a:cubicBezTo>
                  <a:cubicBezTo>
                    <a:pt x="1870" y="10764"/>
                    <a:pt x="3767" y="6107"/>
                    <a:pt x="5156" y="1178"/>
                  </a:cubicBezTo>
                  <a:close/>
                  <a:moveTo>
                    <a:pt x="14418" y="9514"/>
                  </a:moveTo>
                  <a:cubicBezTo>
                    <a:pt x="13387" y="13192"/>
                    <a:pt x="12207" y="16780"/>
                    <a:pt x="11057" y="20422"/>
                  </a:cubicBezTo>
                  <a:cubicBezTo>
                    <a:pt x="7546" y="19697"/>
                    <a:pt x="4096" y="18773"/>
                    <a:pt x="720" y="17414"/>
                  </a:cubicBezTo>
                  <a:cubicBezTo>
                    <a:pt x="570" y="17142"/>
                    <a:pt x="540" y="16889"/>
                    <a:pt x="720" y="16599"/>
                  </a:cubicBezTo>
                  <a:cubicBezTo>
                    <a:pt x="3558" y="16834"/>
                    <a:pt x="6247" y="18502"/>
                    <a:pt x="9040" y="19244"/>
                  </a:cubicBezTo>
                  <a:cubicBezTo>
                    <a:pt x="10848" y="20205"/>
                    <a:pt x="10922" y="18864"/>
                    <a:pt x="11460" y="17142"/>
                  </a:cubicBezTo>
                  <a:cubicBezTo>
                    <a:pt x="13252" y="12721"/>
                    <a:pt x="14104" y="7991"/>
                    <a:pt x="15643" y="3479"/>
                  </a:cubicBezTo>
                  <a:cubicBezTo>
                    <a:pt x="16270" y="5364"/>
                    <a:pt x="14642" y="7557"/>
                    <a:pt x="14418" y="9514"/>
                  </a:cubicBezTo>
                  <a:close/>
                  <a:moveTo>
                    <a:pt x="12550" y="8517"/>
                  </a:moveTo>
                  <a:cubicBezTo>
                    <a:pt x="12715" y="7285"/>
                    <a:pt x="14029" y="5618"/>
                    <a:pt x="13312" y="4494"/>
                  </a:cubicBezTo>
                  <a:cubicBezTo>
                    <a:pt x="11833" y="3733"/>
                    <a:pt x="10145" y="3443"/>
                    <a:pt x="8562" y="3008"/>
                  </a:cubicBezTo>
                  <a:cubicBezTo>
                    <a:pt x="7755" y="2682"/>
                    <a:pt x="6859" y="2229"/>
                    <a:pt x="5993" y="2591"/>
                  </a:cubicBezTo>
                  <a:cubicBezTo>
                    <a:pt x="5455" y="4186"/>
                    <a:pt x="5216" y="5944"/>
                    <a:pt x="4499" y="7538"/>
                  </a:cubicBezTo>
                  <a:cubicBezTo>
                    <a:pt x="6725" y="9079"/>
                    <a:pt x="9652" y="9169"/>
                    <a:pt x="12043" y="10510"/>
                  </a:cubicBezTo>
                  <a:cubicBezTo>
                    <a:pt x="12580" y="10130"/>
                    <a:pt x="12296" y="9133"/>
                    <a:pt x="12550" y="8517"/>
                  </a:cubicBezTo>
                  <a:close/>
                  <a:moveTo>
                    <a:pt x="5276" y="7339"/>
                  </a:moveTo>
                  <a:cubicBezTo>
                    <a:pt x="6321" y="2084"/>
                    <a:pt x="6052" y="3008"/>
                    <a:pt x="10056" y="4005"/>
                  </a:cubicBezTo>
                  <a:cubicBezTo>
                    <a:pt x="14567" y="5237"/>
                    <a:pt x="12610" y="5092"/>
                    <a:pt x="11863" y="9532"/>
                  </a:cubicBezTo>
                  <a:cubicBezTo>
                    <a:pt x="9608" y="9133"/>
                    <a:pt x="7352" y="8227"/>
                    <a:pt x="5276" y="7339"/>
                  </a:cubicBezTo>
                  <a:close/>
                  <a:moveTo>
                    <a:pt x="7008" y="4385"/>
                  </a:moveTo>
                  <a:cubicBezTo>
                    <a:pt x="5634" y="5002"/>
                    <a:pt x="10056" y="5636"/>
                    <a:pt x="10414" y="5926"/>
                  </a:cubicBezTo>
                  <a:cubicBezTo>
                    <a:pt x="10743" y="4893"/>
                    <a:pt x="7651" y="4802"/>
                    <a:pt x="7008" y="4385"/>
                  </a:cubicBezTo>
                  <a:close/>
                  <a:moveTo>
                    <a:pt x="6605" y="6451"/>
                  </a:moveTo>
                  <a:cubicBezTo>
                    <a:pt x="7188" y="6506"/>
                    <a:pt x="7666" y="7067"/>
                    <a:pt x="8189" y="6469"/>
                  </a:cubicBezTo>
                  <a:cubicBezTo>
                    <a:pt x="7696" y="6324"/>
                    <a:pt x="6112" y="5436"/>
                    <a:pt x="6605" y="645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22" name="Shape 222"/>
            <p:cNvSpPr/>
            <p:nvPr/>
          </p:nvSpPr>
          <p:spPr>
            <a:xfrm>
              <a:off x="5065890" y="440375"/>
              <a:ext cx="738781" cy="460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1" h="18856" extrusionOk="0">
                  <a:moveTo>
                    <a:pt x="13909" y="11555"/>
                  </a:moveTo>
                  <a:cubicBezTo>
                    <a:pt x="10590" y="8268"/>
                    <a:pt x="9809" y="10526"/>
                    <a:pt x="7390" y="9453"/>
                  </a:cubicBezTo>
                  <a:cubicBezTo>
                    <a:pt x="6023" y="8156"/>
                    <a:pt x="4957" y="6323"/>
                    <a:pt x="3199" y="6189"/>
                  </a:cubicBezTo>
                  <a:cubicBezTo>
                    <a:pt x="3981" y="4847"/>
                    <a:pt x="7450" y="1828"/>
                    <a:pt x="8352" y="3684"/>
                  </a:cubicBezTo>
                  <a:cubicBezTo>
                    <a:pt x="8922" y="4623"/>
                    <a:pt x="9508" y="1336"/>
                    <a:pt x="9343" y="889"/>
                  </a:cubicBezTo>
                  <a:cubicBezTo>
                    <a:pt x="7991" y="-1794"/>
                    <a:pt x="5317" y="2365"/>
                    <a:pt x="3815" y="3237"/>
                  </a:cubicBezTo>
                  <a:cubicBezTo>
                    <a:pt x="2764" y="4377"/>
                    <a:pt x="1247" y="5004"/>
                    <a:pt x="541" y="6681"/>
                  </a:cubicBezTo>
                  <a:cubicBezTo>
                    <a:pt x="255" y="8917"/>
                    <a:pt x="-751" y="12293"/>
                    <a:pt x="1036" y="13635"/>
                  </a:cubicBezTo>
                  <a:cubicBezTo>
                    <a:pt x="2268" y="14350"/>
                    <a:pt x="4251" y="15669"/>
                    <a:pt x="5347" y="14171"/>
                  </a:cubicBezTo>
                  <a:cubicBezTo>
                    <a:pt x="5963" y="13031"/>
                    <a:pt x="6549" y="11041"/>
                    <a:pt x="7706" y="12114"/>
                  </a:cubicBezTo>
                  <a:cubicBezTo>
                    <a:pt x="8141" y="13791"/>
                    <a:pt x="7045" y="15871"/>
                    <a:pt x="8427" y="17100"/>
                  </a:cubicBezTo>
                  <a:cubicBezTo>
                    <a:pt x="9673" y="18084"/>
                    <a:pt x="11867" y="19806"/>
                    <a:pt x="13068" y="18196"/>
                  </a:cubicBezTo>
                  <a:cubicBezTo>
                    <a:pt x="14060" y="16273"/>
                    <a:pt x="13909" y="13299"/>
                    <a:pt x="15592" y="12204"/>
                  </a:cubicBezTo>
                  <a:cubicBezTo>
                    <a:pt x="16838" y="11622"/>
                    <a:pt x="18205" y="9408"/>
                    <a:pt x="19527" y="10504"/>
                  </a:cubicBezTo>
                  <a:cubicBezTo>
                    <a:pt x="19798" y="10817"/>
                    <a:pt x="20128" y="10616"/>
                    <a:pt x="20278" y="10146"/>
                  </a:cubicBezTo>
                  <a:cubicBezTo>
                    <a:pt x="20849" y="3640"/>
                    <a:pt x="15532" y="11086"/>
                    <a:pt x="13909" y="11555"/>
                  </a:cubicBezTo>
                  <a:close/>
                  <a:moveTo>
                    <a:pt x="8682" y="867"/>
                  </a:moveTo>
                  <a:cubicBezTo>
                    <a:pt x="8847" y="1985"/>
                    <a:pt x="8847" y="1985"/>
                    <a:pt x="8607" y="2678"/>
                  </a:cubicBezTo>
                  <a:cubicBezTo>
                    <a:pt x="6804" y="1247"/>
                    <a:pt x="5077" y="3953"/>
                    <a:pt x="3350" y="4579"/>
                  </a:cubicBezTo>
                  <a:cubicBezTo>
                    <a:pt x="5077" y="3215"/>
                    <a:pt x="6759" y="554"/>
                    <a:pt x="8682" y="867"/>
                  </a:cubicBezTo>
                  <a:close/>
                  <a:moveTo>
                    <a:pt x="2719" y="5026"/>
                  </a:moveTo>
                  <a:cubicBezTo>
                    <a:pt x="2914" y="4914"/>
                    <a:pt x="3094" y="4780"/>
                    <a:pt x="3290" y="4646"/>
                  </a:cubicBezTo>
                  <a:cubicBezTo>
                    <a:pt x="3169" y="4981"/>
                    <a:pt x="2959" y="5026"/>
                    <a:pt x="2719" y="5026"/>
                  </a:cubicBezTo>
                  <a:cubicBezTo>
                    <a:pt x="2629" y="5719"/>
                    <a:pt x="2358" y="6099"/>
                    <a:pt x="1803" y="6278"/>
                  </a:cubicBezTo>
                  <a:cubicBezTo>
                    <a:pt x="1998" y="5518"/>
                    <a:pt x="2494" y="5495"/>
                    <a:pt x="2719" y="5026"/>
                  </a:cubicBezTo>
                  <a:close/>
                  <a:moveTo>
                    <a:pt x="11972" y="18040"/>
                  </a:moveTo>
                  <a:cubicBezTo>
                    <a:pt x="10620" y="17771"/>
                    <a:pt x="8051" y="17279"/>
                    <a:pt x="8246" y="14596"/>
                  </a:cubicBezTo>
                  <a:cubicBezTo>
                    <a:pt x="8337" y="13679"/>
                    <a:pt x="8592" y="12472"/>
                    <a:pt x="8156" y="11689"/>
                  </a:cubicBezTo>
                  <a:cubicBezTo>
                    <a:pt x="7465" y="10840"/>
                    <a:pt x="6294" y="10616"/>
                    <a:pt x="5798" y="11935"/>
                  </a:cubicBezTo>
                  <a:cubicBezTo>
                    <a:pt x="4927" y="14797"/>
                    <a:pt x="2764" y="14194"/>
                    <a:pt x="1202" y="12919"/>
                  </a:cubicBezTo>
                  <a:cubicBezTo>
                    <a:pt x="120" y="11801"/>
                    <a:pt x="631" y="9476"/>
                    <a:pt x="931" y="7910"/>
                  </a:cubicBezTo>
                  <a:cubicBezTo>
                    <a:pt x="2103" y="6166"/>
                    <a:pt x="4596" y="7105"/>
                    <a:pt x="5798" y="8626"/>
                  </a:cubicBezTo>
                  <a:cubicBezTo>
                    <a:pt x="8427" y="12695"/>
                    <a:pt x="10785" y="8358"/>
                    <a:pt x="14045" y="12651"/>
                  </a:cubicBezTo>
                  <a:cubicBezTo>
                    <a:pt x="13504" y="14462"/>
                    <a:pt x="13444" y="17592"/>
                    <a:pt x="11972" y="18040"/>
                  </a:cubicBezTo>
                  <a:close/>
                  <a:moveTo>
                    <a:pt x="16087" y="10661"/>
                  </a:moveTo>
                  <a:cubicBezTo>
                    <a:pt x="16087" y="10638"/>
                    <a:pt x="16087" y="10638"/>
                    <a:pt x="16072" y="10616"/>
                  </a:cubicBezTo>
                  <a:cubicBezTo>
                    <a:pt x="16072" y="10616"/>
                    <a:pt x="16087" y="10616"/>
                    <a:pt x="16087" y="10594"/>
                  </a:cubicBezTo>
                  <a:cubicBezTo>
                    <a:pt x="16087" y="10638"/>
                    <a:pt x="16087" y="10661"/>
                    <a:pt x="16087" y="10661"/>
                  </a:cubicBezTo>
                  <a:close/>
                  <a:moveTo>
                    <a:pt x="16102" y="10594"/>
                  </a:moveTo>
                  <a:cubicBezTo>
                    <a:pt x="16268" y="10437"/>
                    <a:pt x="16433" y="10281"/>
                    <a:pt x="16613" y="10191"/>
                  </a:cubicBezTo>
                  <a:cubicBezTo>
                    <a:pt x="16508" y="10683"/>
                    <a:pt x="16463" y="10728"/>
                    <a:pt x="16102" y="10594"/>
                  </a:cubicBezTo>
                  <a:close/>
                  <a:moveTo>
                    <a:pt x="16673" y="10146"/>
                  </a:moveTo>
                  <a:cubicBezTo>
                    <a:pt x="16793" y="10102"/>
                    <a:pt x="16914" y="10057"/>
                    <a:pt x="17034" y="10057"/>
                  </a:cubicBezTo>
                  <a:cubicBezTo>
                    <a:pt x="16929" y="10281"/>
                    <a:pt x="16793" y="10191"/>
                    <a:pt x="16673" y="10146"/>
                  </a:cubicBezTo>
                  <a:close/>
                  <a:moveTo>
                    <a:pt x="19798" y="9587"/>
                  </a:moveTo>
                  <a:cubicBezTo>
                    <a:pt x="18866" y="9140"/>
                    <a:pt x="18010" y="9565"/>
                    <a:pt x="17094" y="10035"/>
                  </a:cubicBezTo>
                  <a:cubicBezTo>
                    <a:pt x="17620" y="9252"/>
                    <a:pt x="19016" y="8089"/>
                    <a:pt x="19752" y="8536"/>
                  </a:cubicBezTo>
                  <a:cubicBezTo>
                    <a:pt x="19918" y="8872"/>
                    <a:pt x="19783" y="9230"/>
                    <a:pt x="19798" y="9587"/>
                  </a:cubicBezTo>
                  <a:close/>
                  <a:moveTo>
                    <a:pt x="9749" y="10951"/>
                  </a:moveTo>
                  <a:cubicBezTo>
                    <a:pt x="7345" y="13948"/>
                    <a:pt x="9613" y="18599"/>
                    <a:pt x="12287" y="16743"/>
                  </a:cubicBezTo>
                  <a:cubicBezTo>
                    <a:pt x="14886" y="14417"/>
                    <a:pt x="11942" y="10325"/>
                    <a:pt x="9749" y="10951"/>
                  </a:cubicBezTo>
                  <a:close/>
                  <a:moveTo>
                    <a:pt x="11341" y="12204"/>
                  </a:moveTo>
                  <a:cubicBezTo>
                    <a:pt x="11251" y="12584"/>
                    <a:pt x="11281" y="12941"/>
                    <a:pt x="11536" y="13254"/>
                  </a:cubicBezTo>
                  <a:cubicBezTo>
                    <a:pt x="11821" y="13612"/>
                    <a:pt x="11897" y="14126"/>
                    <a:pt x="11912" y="14663"/>
                  </a:cubicBezTo>
                  <a:cubicBezTo>
                    <a:pt x="12497" y="15915"/>
                    <a:pt x="12107" y="13143"/>
                    <a:pt x="12032" y="12763"/>
                  </a:cubicBezTo>
                  <a:cubicBezTo>
                    <a:pt x="13504" y="13277"/>
                    <a:pt x="12738" y="16295"/>
                    <a:pt x="11371" y="16385"/>
                  </a:cubicBezTo>
                  <a:cubicBezTo>
                    <a:pt x="9433" y="16832"/>
                    <a:pt x="8487" y="13411"/>
                    <a:pt x="10109" y="11756"/>
                  </a:cubicBezTo>
                  <a:cubicBezTo>
                    <a:pt x="10500" y="11846"/>
                    <a:pt x="10950" y="11622"/>
                    <a:pt x="11341" y="12204"/>
                  </a:cubicBezTo>
                  <a:close/>
                  <a:moveTo>
                    <a:pt x="1082" y="9677"/>
                  </a:moveTo>
                  <a:cubicBezTo>
                    <a:pt x="361" y="13590"/>
                    <a:pt x="5753" y="15245"/>
                    <a:pt x="5573" y="10683"/>
                  </a:cubicBezTo>
                  <a:cubicBezTo>
                    <a:pt x="5693" y="7351"/>
                    <a:pt x="1427" y="6256"/>
                    <a:pt x="1082" y="9677"/>
                  </a:cubicBezTo>
                  <a:close/>
                  <a:moveTo>
                    <a:pt x="2298" y="12047"/>
                  </a:moveTo>
                  <a:cubicBezTo>
                    <a:pt x="1187" y="11488"/>
                    <a:pt x="1322" y="8984"/>
                    <a:pt x="2358" y="8536"/>
                  </a:cubicBezTo>
                  <a:cubicBezTo>
                    <a:pt x="2869" y="8536"/>
                    <a:pt x="3395" y="8201"/>
                    <a:pt x="3936" y="8536"/>
                  </a:cubicBezTo>
                  <a:cubicBezTo>
                    <a:pt x="3966" y="9610"/>
                    <a:pt x="4431" y="9923"/>
                    <a:pt x="4416" y="11063"/>
                  </a:cubicBezTo>
                  <a:cubicBezTo>
                    <a:pt x="5107" y="11533"/>
                    <a:pt x="4687" y="9498"/>
                    <a:pt x="4431" y="9095"/>
                  </a:cubicBezTo>
                  <a:cubicBezTo>
                    <a:pt x="6068" y="9476"/>
                    <a:pt x="4942" y="14663"/>
                    <a:pt x="2298" y="12047"/>
                  </a:cubicBezTo>
                  <a:close/>
                  <a:moveTo>
                    <a:pt x="11266" y="14596"/>
                  </a:moveTo>
                  <a:cubicBezTo>
                    <a:pt x="11701" y="14372"/>
                    <a:pt x="11326" y="13299"/>
                    <a:pt x="10875" y="13322"/>
                  </a:cubicBezTo>
                  <a:cubicBezTo>
                    <a:pt x="11010" y="13925"/>
                    <a:pt x="10920" y="14417"/>
                    <a:pt x="11266" y="14596"/>
                  </a:cubicBezTo>
                  <a:close/>
                  <a:moveTo>
                    <a:pt x="3440" y="10079"/>
                  </a:moveTo>
                  <a:cubicBezTo>
                    <a:pt x="3650" y="10750"/>
                    <a:pt x="3515" y="11734"/>
                    <a:pt x="4071" y="12002"/>
                  </a:cubicBezTo>
                  <a:cubicBezTo>
                    <a:pt x="4161" y="11331"/>
                    <a:pt x="3981" y="9364"/>
                    <a:pt x="3440" y="1007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23" name="Shape 223"/>
            <p:cNvSpPr/>
            <p:nvPr/>
          </p:nvSpPr>
          <p:spPr>
            <a:xfrm rot="20354952">
              <a:off x="7968539" y="2266269"/>
              <a:ext cx="363920" cy="5371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6" h="19819" extrusionOk="0">
                  <a:moveTo>
                    <a:pt x="20522" y="8246"/>
                  </a:moveTo>
                  <a:cubicBezTo>
                    <a:pt x="19887" y="5825"/>
                    <a:pt x="21093" y="2599"/>
                    <a:pt x="18872" y="582"/>
                  </a:cubicBezTo>
                  <a:cubicBezTo>
                    <a:pt x="14717" y="-709"/>
                    <a:pt x="9579" y="501"/>
                    <a:pt x="5170" y="844"/>
                  </a:cubicBezTo>
                  <a:cubicBezTo>
                    <a:pt x="3838" y="1146"/>
                    <a:pt x="1903" y="1025"/>
                    <a:pt x="888" y="1651"/>
                  </a:cubicBezTo>
                  <a:cubicBezTo>
                    <a:pt x="857" y="1994"/>
                    <a:pt x="286" y="1994"/>
                    <a:pt x="0" y="2316"/>
                  </a:cubicBezTo>
                  <a:cubicBezTo>
                    <a:pt x="983" y="7298"/>
                    <a:pt x="381" y="12360"/>
                    <a:pt x="698" y="17382"/>
                  </a:cubicBezTo>
                  <a:cubicBezTo>
                    <a:pt x="-317" y="20891"/>
                    <a:pt x="8120" y="19560"/>
                    <a:pt x="11355" y="19620"/>
                  </a:cubicBezTo>
                  <a:cubicBezTo>
                    <a:pt x="13512" y="18814"/>
                    <a:pt x="21283" y="19963"/>
                    <a:pt x="21093" y="18128"/>
                  </a:cubicBezTo>
                  <a:cubicBezTo>
                    <a:pt x="21220" y="14841"/>
                    <a:pt x="20807" y="11533"/>
                    <a:pt x="20522" y="8246"/>
                  </a:cubicBezTo>
                  <a:close/>
                  <a:moveTo>
                    <a:pt x="17635" y="18390"/>
                  </a:moveTo>
                  <a:cubicBezTo>
                    <a:pt x="14432" y="18330"/>
                    <a:pt x="3045" y="20246"/>
                    <a:pt x="1935" y="18289"/>
                  </a:cubicBezTo>
                  <a:cubicBezTo>
                    <a:pt x="7168" y="18390"/>
                    <a:pt x="12402" y="18188"/>
                    <a:pt x="17635" y="18249"/>
                  </a:cubicBezTo>
                  <a:cubicBezTo>
                    <a:pt x="17635" y="18289"/>
                    <a:pt x="17635" y="18330"/>
                    <a:pt x="17635" y="18390"/>
                  </a:cubicBezTo>
                  <a:close/>
                  <a:moveTo>
                    <a:pt x="18048" y="17402"/>
                  </a:moveTo>
                  <a:cubicBezTo>
                    <a:pt x="12592" y="17644"/>
                    <a:pt x="7200" y="17846"/>
                    <a:pt x="1776" y="17503"/>
                  </a:cubicBezTo>
                  <a:cubicBezTo>
                    <a:pt x="1967" y="12481"/>
                    <a:pt x="1650" y="7520"/>
                    <a:pt x="1364" y="2518"/>
                  </a:cubicBezTo>
                  <a:cubicBezTo>
                    <a:pt x="5614" y="884"/>
                    <a:pt x="11577" y="824"/>
                    <a:pt x="16462" y="824"/>
                  </a:cubicBezTo>
                  <a:cubicBezTo>
                    <a:pt x="18460" y="6269"/>
                    <a:pt x="18270" y="11856"/>
                    <a:pt x="18048" y="17402"/>
                  </a:cubicBezTo>
                  <a:close/>
                  <a:moveTo>
                    <a:pt x="18841" y="4494"/>
                  </a:moveTo>
                  <a:cubicBezTo>
                    <a:pt x="17984" y="3506"/>
                    <a:pt x="18206" y="2417"/>
                    <a:pt x="17826" y="1328"/>
                  </a:cubicBezTo>
                  <a:cubicBezTo>
                    <a:pt x="19031" y="420"/>
                    <a:pt x="19031" y="3869"/>
                    <a:pt x="18841" y="4494"/>
                  </a:cubicBezTo>
                  <a:close/>
                  <a:moveTo>
                    <a:pt x="19856" y="17301"/>
                  </a:moveTo>
                  <a:cubicBezTo>
                    <a:pt x="18619" y="15809"/>
                    <a:pt x="19697" y="13691"/>
                    <a:pt x="19348" y="11957"/>
                  </a:cubicBezTo>
                  <a:cubicBezTo>
                    <a:pt x="20078" y="11775"/>
                    <a:pt x="20109" y="16857"/>
                    <a:pt x="19856" y="17301"/>
                  </a:cubicBezTo>
                  <a:close/>
                  <a:moveTo>
                    <a:pt x="15130" y="5805"/>
                  </a:moveTo>
                  <a:cubicBezTo>
                    <a:pt x="15669" y="5825"/>
                    <a:pt x="16557" y="5523"/>
                    <a:pt x="16018" y="5160"/>
                  </a:cubicBezTo>
                  <a:cubicBezTo>
                    <a:pt x="14844" y="4394"/>
                    <a:pt x="15479" y="3304"/>
                    <a:pt x="15003" y="2377"/>
                  </a:cubicBezTo>
                  <a:cubicBezTo>
                    <a:pt x="15352" y="1126"/>
                    <a:pt x="4504" y="2437"/>
                    <a:pt x="2982" y="2599"/>
                  </a:cubicBezTo>
                  <a:cubicBezTo>
                    <a:pt x="2411" y="3809"/>
                    <a:pt x="3870" y="4857"/>
                    <a:pt x="3140" y="6188"/>
                  </a:cubicBezTo>
                  <a:cubicBezTo>
                    <a:pt x="7422" y="6572"/>
                    <a:pt x="10562" y="5624"/>
                    <a:pt x="15130" y="5805"/>
                  </a:cubicBezTo>
                  <a:close/>
                  <a:moveTo>
                    <a:pt x="14115" y="2639"/>
                  </a:moveTo>
                  <a:cubicBezTo>
                    <a:pt x="14590" y="3345"/>
                    <a:pt x="14368" y="4051"/>
                    <a:pt x="14527" y="4736"/>
                  </a:cubicBezTo>
                  <a:cubicBezTo>
                    <a:pt x="11387" y="5483"/>
                    <a:pt x="7739" y="5483"/>
                    <a:pt x="4377" y="5543"/>
                  </a:cubicBezTo>
                  <a:cubicBezTo>
                    <a:pt x="3775" y="4817"/>
                    <a:pt x="4187" y="4071"/>
                    <a:pt x="3616" y="3304"/>
                  </a:cubicBezTo>
                  <a:cubicBezTo>
                    <a:pt x="7042" y="2740"/>
                    <a:pt x="10626" y="2599"/>
                    <a:pt x="14115" y="2639"/>
                  </a:cubicBezTo>
                  <a:close/>
                  <a:moveTo>
                    <a:pt x="13734" y="12178"/>
                  </a:moveTo>
                  <a:cubicBezTo>
                    <a:pt x="12878" y="13066"/>
                    <a:pt x="14051" y="14034"/>
                    <a:pt x="13417" y="15163"/>
                  </a:cubicBezTo>
                  <a:cubicBezTo>
                    <a:pt x="12212" y="14357"/>
                    <a:pt x="10784" y="15224"/>
                    <a:pt x="9484" y="14659"/>
                  </a:cubicBezTo>
                  <a:cubicBezTo>
                    <a:pt x="8754" y="14437"/>
                    <a:pt x="8152" y="14558"/>
                    <a:pt x="7644" y="14962"/>
                  </a:cubicBezTo>
                  <a:cubicBezTo>
                    <a:pt x="7961" y="16172"/>
                    <a:pt x="7835" y="16696"/>
                    <a:pt x="10213" y="16454"/>
                  </a:cubicBezTo>
                  <a:cubicBezTo>
                    <a:pt x="10404" y="16192"/>
                    <a:pt x="10626" y="15909"/>
                    <a:pt x="10911" y="15587"/>
                  </a:cubicBezTo>
                  <a:cubicBezTo>
                    <a:pt x="11165" y="15930"/>
                    <a:pt x="11355" y="16212"/>
                    <a:pt x="11609" y="16555"/>
                  </a:cubicBezTo>
                  <a:cubicBezTo>
                    <a:pt x="12180" y="16434"/>
                    <a:pt x="12656" y="16313"/>
                    <a:pt x="13163" y="16212"/>
                  </a:cubicBezTo>
                  <a:cubicBezTo>
                    <a:pt x="14495" y="16716"/>
                    <a:pt x="14495" y="16716"/>
                    <a:pt x="16398" y="16192"/>
                  </a:cubicBezTo>
                  <a:cubicBezTo>
                    <a:pt x="16367" y="14881"/>
                    <a:pt x="17350" y="11109"/>
                    <a:pt x="13734" y="12178"/>
                  </a:cubicBezTo>
                  <a:close/>
                  <a:moveTo>
                    <a:pt x="9642" y="15909"/>
                  </a:moveTo>
                  <a:cubicBezTo>
                    <a:pt x="8881" y="15909"/>
                    <a:pt x="8691" y="15829"/>
                    <a:pt x="8659" y="15546"/>
                  </a:cubicBezTo>
                  <a:cubicBezTo>
                    <a:pt x="8818" y="14921"/>
                    <a:pt x="10182" y="15103"/>
                    <a:pt x="9642" y="15909"/>
                  </a:cubicBezTo>
                  <a:close/>
                  <a:moveTo>
                    <a:pt x="15447" y="15788"/>
                  </a:moveTo>
                  <a:cubicBezTo>
                    <a:pt x="15098" y="15829"/>
                    <a:pt x="14812" y="15849"/>
                    <a:pt x="14527" y="15869"/>
                  </a:cubicBezTo>
                  <a:cubicBezTo>
                    <a:pt x="13385" y="12057"/>
                    <a:pt x="16145" y="11352"/>
                    <a:pt x="15447" y="15788"/>
                  </a:cubicBezTo>
                  <a:close/>
                  <a:moveTo>
                    <a:pt x="14812" y="6673"/>
                  </a:moveTo>
                  <a:cubicBezTo>
                    <a:pt x="11672" y="6612"/>
                    <a:pt x="13385" y="9577"/>
                    <a:pt x="15954" y="8750"/>
                  </a:cubicBezTo>
                  <a:cubicBezTo>
                    <a:pt x="16811" y="8387"/>
                    <a:pt x="16620" y="6471"/>
                    <a:pt x="14812" y="6673"/>
                  </a:cubicBezTo>
                  <a:close/>
                  <a:moveTo>
                    <a:pt x="14876" y="8246"/>
                  </a:moveTo>
                  <a:cubicBezTo>
                    <a:pt x="14083" y="8286"/>
                    <a:pt x="13639" y="7318"/>
                    <a:pt x="14717" y="7278"/>
                  </a:cubicBezTo>
                  <a:cubicBezTo>
                    <a:pt x="15732" y="7157"/>
                    <a:pt x="15669" y="8246"/>
                    <a:pt x="14876" y="8246"/>
                  </a:cubicBezTo>
                  <a:close/>
                  <a:moveTo>
                    <a:pt x="12212" y="11412"/>
                  </a:moveTo>
                  <a:cubicBezTo>
                    <a:pt x="12212" y="10867"/>
                    <a:pt x="12243" y="10404"/>
                    <a:pt x="12212" y="9940"/>
                  </a:cubicBezTo>
                  <a:cubicBezTo>
                    <a:pt x="12148" y="9153"/>
                    <a:pt x="9896" y="9113"/>
                    <a:pt x="10087" y="10020"/>
                  </a:cubicBezTo>
                  <a:cubicBezTo>
                    <a:pt x="10182" y="10928"/>
                    <a:pt x="10372" y="11836"/>
                    <a:pt x="12212" y="11412"/>
                  </a:cubicBezTo>
                  <a:close/>
                  <a:moveTo>
                    <a:pt x="4472" y="9718"/>
                  </a:moveTo>
                  <a:cubicBezTo>
                    <a:pt x="4155" y="10363"/>
                    <a:pt x="4790" y="10948"/>
                    <a:pt x="4758" y="11614"/>
                  </a:cubicBezTo>
                  <a:cubicBezTo>
                    <a:pt x="8215" y="12259"/>
                    <a:pt x="7105" y="8770"/>
                    <a:pt x="4472" y="9718"/>
                  </a:cubicBezTo>
                  <a:close/>
                  <a:moveTo>
                    <a:pt x="5551" y="10222"/>
                  </a:moveTo>
                  <a:cubicBezTo>
                    <a:pt x="6153" y="10303"/>
                    <a:pt x="5868" y="10646"/>
                    <a:pt x="5931" y="10968"/>
                  </a:cubicBezTo>
                  <a:cubicBezTo>
                    <a:pt x="5265" y="10847"/>
                    <a:pt x="5043" y="10383"/>
                    <a:pt x="5551" y="10222"/>
                  </a:cubicBezTo>
                  <a:close/>
                  <a:moveTo>
                    <a:pt x="6820" y="14195"/>
                  </a:moveTo>
                  <a:cubicBezTo>
                    <a:pt x="7168" y="11916"/>
                    <a:pt x="3045" y="11594"/>
                    <a:pt x="4346" y="14215"/>
                  </a:cubicBezTo>
                  <a:cubicBezTo>
                    <a:pt x="5709" y="14639"/>
                    <a:pt x="5709" y="14639"/>
                    <a:pt x="6820" y="14195"/>
                  </a:cubicBezTo>
                  <a:close/>
                  <a:moveTo>
                    <a:pt x="5012" y="13368"/>
                  </a:moveTo>
                  <a:cubicBezTo>
                    <a:pt x="5234" y="12541"/>
                    <a:pt x="6756" y="13348"/>
                    <a:pt x="6027" y="13852"/>
                  </a:cubicBezTo>
                  <a:cubicBezTo>
                    <a:pt x="5456" y="14195"/>
                    <a:pt x="4948" y="13752"/>
                    <a:pt x="5012" y="13368"/>
                  </a:cubicBezTo>
                  <a:close/>
                  <a:moveTo>
                    <a:pt x="9769" y="14074"/>
                  </a:moveTo>
                  <a:cubicBezTo>
                    <a:pt x="10150" y="13973"/>
                    <a:pt x="10245" y="13731"/>
                    <a:pt x="10055" y="13288"/>
                  </a:cubicBezTo>
                  <a:cubicBezTo>
                    <a:pt x="9833" y="12320"/>
                    <a:pt x="8818" y="12320"/>
                    <a:pt x="7486" y="12461"/>
                  </a:cubicBezTo>
                  <a:cubicBezTo>
                    <a:pt x="7010" y="13409"/>
                    <a:pt x="8025" y="14659"/>
                    <a:pt x="9769" y="14074"/>
                  </a:cubicBezTo>
                  <a:close/>
                  <a:moveTo>
                    <a:pt x="8374" y="13288"/>
                  </a:moveTo>
                  <a:cubicBezTo>
                    <a:pt x="8596" y="12904"/>
                    <a:pt x="9389" y="12985"/>
                    <a:pt x="9389" y="13469"/>
                  </a:cubicBezTo>
                  <a:cubicBezTo>
                    <a:pt x="9103" y="13731"/>
                    <a:pt x="8279" y="13651"/>
                    <a:pt x="8374" y="13288"/>
                  </a:cubicBezTo>
                  <a:close/>
                  <a:moveTo>
                    <a:pt x="7676" y="9476"/>
                  </a:moveTo>
                  <a:cubicBezTo>
                    <a:pt x="7803" y="10283"/>
                    <a:pt x="7486" y="11170"/>
                    <a:pt x="8976" y="11694"/>
                  </a:cubicBezTo>
                  <a:cubicBezTo>
                    <a:pt x="10245" y="10847"/>
                    <a:pt x="10087" y="9032"/>
                    <a:pt x="7676" y="9476"/>
                  </a:cubicBezTo>
                  <a:close/>
                  <a:moveTo>
                    <a:pt x="14083" y="9315"/>
                  </a:moveTo>
                  <a:cubicBezTo>
                    <a:pt x="12656" y="9698"/>
                    <a:pt x="13734" y="11432"/>
                    <a:pt x="15193" y="11311"/>
                  </a:cubicBezTo>
                  <a:cubicBezTo>
                    <a:pt x="17033" y="10646"/>
                    <a:pt x="16050" y="9375"/>
                    <a:pt x="14083" y="9315"/>
                  </a:cubicBezTo>
                  <a:close/>
                  <a:moveTo>
                    <a:pt x="14781" y="10525"/>
                  </a:moveTo>
                  <a:cubicBezTo>
                    <a:pt x="14115" y="10504"/>
                    <a:pt x="14337" y="10081"/>
                    <a:pt x="14844" y="9899"/>
                  </a:cubicBezTo>
                  <a:cubicBezTo>
                    <a:pt x="15225" y="10202"/>
                    <a:pt x="15288" y="10383"/>
                    <a:pt x="14781" y="10525"/>
                  </a:cubicBezTo>
                  <a:close/>
                  <a:moveTo>
                    <a:pt x="6185" y="8972"/>
                  </a:moveTo>
                  <a:cubicBezTo>
                    <a:pt x="6883" y="7197"/>
                    <a:pt x="3933" y="6370"/>
                    <a:pt x="3965" y="8004"/>
                  </a:cubicBezTo>
                  <a:cubicBezTo>
                    <a:pt x="3965" y="8871"/>
                    <a:pt x="4821" y="9214"/>
                    <a:pt x="6185" y="8972"/>
                  </a:cubicBezTo>
                  <a:close/>
                  <a:moveTo>
                    <a:pt x="4916" y="7903"/>
                  </a:moveTo>
                  <a:cubicBezTo>
                    <a:pt x="4980" y="7943"/>
                    <a:pt x="5012" y="7983"/>
                    <a:pt x="5075" y="8024"/>
                  </a:cubicBezTo>
                  <a:cubicBezTo>
                    <a:pt x="5012" y="8064"/>
                    <a:pt x="4948" y="8084"/>
                    <a:pt x="4853" y="8125"/>
                  </a:cubicBezTo>
                  <a:cubicBezTo>
                    <a:pt x="4726" y="8024"/>
                    <a:pt x="4853" y="7963"/>
                    <a:pt x="4916" y="7903"/>
                  </a:cubicBezTo>
                  <a:close/>
                  <a:moveTo>
                    <a:pt x="4599" y="15708"/>
                  </a:moveTo>
                  <a:cubicBezTo>
                    <a:pt x="4250" y="16797"/>
                    <a:pt x="6534" y="17241"/>
                    <a:pt x="7010" y="16172"/>
                  </a:cubicBezTo>
                  <a:cubicBezTo>
                    <a:pt x="7866" y="14941"/>
                    <a:pt x="4599" y="14054"/>
                    <a:pt x="4599" y="15708"/>
                  </a:cubicBezTo>
                  <a:close/>
                  <a:moveTo>
                    <a:pt x="6027" y="16172"/>
                  </a:moveTo>
                  <a:cubicBezTo>
                    <a:pt x="5170" y="16232"/>
                    <a:pt x="5551" y="15486"/>
                    <a:pt x="6153" y="15345"/>
                  </a:cubicBezTo>
                  <a:cubicBezTo>
                    <a:pt x="6693" y="15567"/>
                    <a:pt x="6534" y="15990"/>
                    <a:pt x="6027" y="16172"/>
                  </a:cubicBezTo>
                  <a:close/>
                  <a:moveTo>
                    <a:pt x="10118" y="7499"/>
                  </a:moveTo>
                  <a:cubicBezTo>
                    <a:pt x="8945" y="9073"/>
                    <a:pt x="11546" y="9456"/>
                    <a:pt x="11958" y="8185"/>
                  </a:cubicBezTo>
                  <a:cubicBezTo>
                    <a:pt x="12243" y="7580"/>
                    <a:pt x="11704" y="6592"/>
                    <a:pt x="10562" y="6874"/>
                  </a:cubicBezTo>
                  <a:cubicBezTo>
                    <a:pt x="10340" y="7338"/>
                    <a:pt x="11609" y="7338"/>
                    <a:pt x="10911" y="7963"/>
                  </a:cubicBezTo>
                  <a:cubicBezTo>
                    <a:pt x="10689" y="7802"/>
                    <a:pt x="10499" y="7701"/>
                    <a:pt x="10118" y="7499"/>
                  </a:cubicBezTo>
                  <a:close/>
                  <a:moveTo>
                    <a:pt x="8437" y="8629"/>
                  </a:moveTo>
                  <a:cubicBezTo>
                    <a:pt x="10879" y="7499"/>
                    <a:pt x="6280" y="5583"/>
                    <a:pt x="7168" y="7903"/>
                  </a:cubicBezTo>
                  <a:cubicBezTo>
                    <a:pt x="6724" y="8488"/>
                    <a:pt x="7581" y="9173"/>
                    <a:pt x="8437" y="8629"/>
                  </a:cubicBezTo>
                  <a:close/>
                  <a:moveTo>
                    <a:pt x="8088" y="7721"/>
                  </a:moveTo>
                  <a:cubicBezTo>
                    <a:pt x="8057" y="7762"/>
                    <a:pt x="8057" y="7782"/>
                    <a:pt x="8025" y="7842"/>
                  </a:cubicBezTo>
                  <a:cubicBezTo>
                    <a:pt x="7961" y="7741"/>
                    <a:pt x="7930" y="7721"/>
                    <a:pt x="8088" y="7721"/>
                  </a:cubicBezTo>
                  <a:close/>
                  <a:moveTo>
                    <a:pt x="11894" y="14296"/>
                  </a:moveTo>
                  <a:cubicBezTo>
                    <a:pt x="13988" y="14034"/>
                    <a:pt x="12878" y="12340"/>
                    <a:pt x="11070" y="12299"/>
                  </a:cubicBezTo>
                  <a:cubicBezTo>
                    <a:pt x="10626" y="13005"/>
                    <a:pt x="10531" y="14236"/>
                    <a:pt x="11894" y="14296"/>
                  </a:cubicBezTo>
                  <a:close/>
                  <a:moveTo>
                    <a:pt x="12085" y="13207"/>
                  </a:moveTo>
                  <a:cubicBezTo>
                    <a:pt x="12180" y="13267"/>
                    <a:pt x="12275" y="13328"/>
                    <a:pt x="12434" y="13429"/>
                  </a:cubicBezTo>
                  <a:cubicBezTo>
                    <a:pt x="12243" y="13530"/>
                    <a:pt x="12085" y="13590"/>
                    <a:pt x="11958" y="13651"/>
                  </a:cubicBezTo>
                  <a:cubicBezTo>
                    <a:pt x="11768" y="13469"/>
                    <a:pt x="11768" y="13348"/>
                    <a:pt x="12085" y="13207"/>
                  </a:cubicBezTo>
                  <a:close/>
                  <a:moveTo>
                    <a:pt x="13607" y="3425"/>
                  </a:moveTo>
                  <a:cubicBezTo>
                    <a:pt x="13163" y="2639"/>
                    <a:pt x="11704" y="3143"/>
                    <a:pt x="11736" y="3829"/>
                  </a:cubicBezTo>
                  <a:cubicBezTo>
                    <a:pt x="11641" y="5120"/>
                    <a:pt x="14622" y="4535"/>
                    <a:pt x="13607" y="342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24" name="Shape 224"/>
            <p:cNvSpPr/>
            <p:nvPr/>
          </p:nvSpPr>
          <p:spPr>
            <a:xfrm>
              <a:off x="397511" y="1529441"/>
              <a:ext cx="410165" cy="515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159" h="17790" extrusionOk="0">
                  <a:moveTo>
                    <a:pt x="11187" y="9954"/>
                  </a:moveTo>
                  <a:cubicBezTo>
                    <a:pt x="15669" y="3993"/>
                    <a:pt x="7950" y="-3487"/>
                    <a:pt x="1944" y="1796"/>
                  </a:cubicBezTo>
                  <a:cubicBezTo>
                    <a:pt x="-2850" y="6012"/>
                    <a:pt x="1996" y="13008"/>
                    <a:pt x="8088" y="11586"/>
                  </a:cubicBezTo>
                  <a:cubicBezTo>
                    <a:pt x="9612" y="13589"/>
                    <a:pt x="10927" y="15706"/>
                    <a:pt x="12346" y="17790"/>
                  </a:cubicBezTo>
                  <a:cubicBezTo>
                    <a:pt x="18750" y="17693"/>
                    <a:pt x="12381" y="12297"/>
                    <a:pt x="11187" y="9954"/>
                  </a:cubicBezTo>
                  <a:close/>
                  <a:moveTo>
                    <a:pt x="906" y="4235"/>
                  </a:moveTo>
                  <a:cubicBezTo>
                    <a:pt x="3294" y="-1225"/>
                    <a:pt x="12260" y="-288"/>
                    <a:pt x="11913" y="6077"/>
                  </a:cubicBezTo>
                  <a:cubicBezTo>
                    <a:pt x="11654" y="14074"/>
                    <a:pt x="-1569" y="11958"/>
                    <a:pt x="906" y="4235"/>
                  </a:cubicBezTo>
                  <a:close/>
                  <a:moveTo>
                    <a:pt x="12017" y="16061"/>
                  </a:moveTo>
                  <a:cubicBezTo>
                    <a:pt x="11013" y="14478"/>
                    <a:pt x="9577" y="13008"/>
                    <a:pt x="8885" y="11295"/>
                  </a:cubicBezTo>
                  <a:cubicBezTo>
                    <a:pt x="9421" y="11021"/>
                    <a:pt x="9975" y="10746"/>
                    <a:pt x="10615" y="10439"/>
                  </a:cubicBezTo>
                  <a:cubicBezTo>
                    <a:pt x="11706" y="11909"/>
                    <a:pt x="16085" y="15787"/>
                    <a:pt x="12017" y="16061"/>
                  </a:cubicBezTo>
                  <a:close/>
                  <a:moveTo>
                    <a:pt x="12537" y="16821"/>
                  </a:moveTo>
                  <a:cubicBezTo>
                    <a:pt x="13108" y="16481"/>
                    <a:pt x="13696" y="16142"/>
                    <a:pt x="14267" y="15787"/>
                  </a:cubicBezTo>
                  <a:cubicBezTo>
                    <a:pt x="15254" y="16465"/>
                    <a:pt x="12658" y="18113"/>
                    <a:pt x="12537" y="16821"/>
                  </a:cubicBezTo>
                  <a:close/>
                  <a:moveTo>
                    <a:pt x="6358" y="1634"/>
                  </a:moveTo>
                  <a:cubicBezTo>
                    <a:pt x="-756" y="2329"/>
                    <a:pt x="1183" y="11441"/>
                    <a:pt x="7760" y="10003"/>
                  </a:cubicBezTo>
                  <a:cubicBezTo>
                    <a:pt x="12952" y="8226"/>
                    <a:pt x="11810" y="2038"/>
                    <a:pt x="6358" y="1634"/>
                  </a:cubicBezTo>
                  <a:close/>
                  <a:moveTo>
                    <a:pt x="6617" y="9664"/>
                  </a:moveTo>
                  <a:cubicBezTo>
                    <a:pt x="715" y="9551"/>
                    <a:pt x="1494" y="1376"/>
                    <a:pt x="7206" y="2474"/>
                  </a:cubicBezTo>
                  <a:cubicBezTo>
                    <a:pt x="12242" y="2830"/>
                    <a:pt x="10979" y="9244"/>
                    <a:pt x="6617" y="9664"/>
                  </a:cubicBezTo>
                  <a:close/>
                  <a:moveTo>
                    <a:pt x="6150" y="3977"/>
                  </a:moveTo>
                  <a:cubicBezTo>
                    <a:pt x="6894" y="3718"/>
                    <a:pt x="7396" y="4235"/>
                    <a:pt x="8106" y="4235"/>
                  </a:cubicBezTo>
                  <a:cubicBezTo>
                    <a:pt x="8417" y="3056"/>
                    <a:pt x="4627" y="3056"/>
                    <a:pt x="6150" y="397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25" name="Shape 225"/>
            <p:cNvSpPr/>
            <p:nvPr/>
          </p:nvSpPr>
          <p:spPr>
            <a:xfrm>
              <a:off x="2772700" y="4267415"/>
              <a:ext cx="455683" cy="432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67" h="15937" extrusionOk="0">
                  <a:moveTo>
                    <a:pt x="8744" y="0"/>
                  </a:moveTo>
                  <a:cubicBezTo>
                    <a:pt x="3948" y="-40"/>
                    <a:pt x="-516" y="5229"/>
                    <a:pt x="49" y="10137"/>
                  </a:cubicBezTo>
                  <a:cubicBezTo>
                    <a:pt x="1199" y="13355"/>
                    <a:pt x="4377" y="16572"/>
                    <a:pt x="7944" y="15828"/>
                  </a:cubicBezTo>
                  <a:cubicBezTo>
                    <a:pt x="18198" y="15225"/>
                    <a:pt x="19563" y="744"/>
                    <a:pt x="8744" y="0"/>
                  </a:cubicBezTo>
                  <a:close/>
                  <a:moveTo>
                    <a:pt x="614" y="8849"/>
                  </a:moveTo>
                  <a:cubicBezTo>
                    <a:pt x="1686" y="-744"/>
                    <a:pt x="14787" y="-3117"/>
                    <a:pt x="15664" y="7603"/>
                  </a:cubicBezTo>
                  <a:cubicBezTo>
                    <a:pt x="15313" y="16492"/>
                    <a:pt x="1472" y="18483"/>
                    <a:pt x="614" y="8849"/>
                  </a:cubicBezTo>
                  <a:close/>
                  <a:moveTo>
                    <a:pt x="12915" y="3118"/>
                  </a:moveTo>
                  <a:cubicBezTo>
                    <a:pt x="11707" y="2253"/>
                    <a:pt x="10712" y="584"/>
                    <a:pt x="9075" y="805"/>
                  </a:cubicBezTo>
                  <a:cubicBezTo>
                    <a:pt x="1647" y="1167"/>
                    <a:pt x="-2037" y="12791"/>
                    <a:pt x="6638" y="14521"/>
                  </a:cubicBezTo>
                  <a:cubicBezTo>
                    <a:pt x="12155" y="15627"/>
                    <a:pt x="18764" y="6939"/>
                    <a:pt x="12915" y="3118"/>
                  </a:cubicBezTo>
                  <a:close/>
                  <a:moveTo>
                    <a:pt x="13773" y="9272"/>
                  </a:moveTo>
                  <a:cubicBezTo>
                    <a:pt x="13773" y="10197"/>
                    <a:pt x="13149" y="10780"/>
                    <a:pt x="12681" y="11464"/>
                  </a:cubicBezTo>
                  <a:cubicBezTo>
                    <a:pt x="12408" y="11363"/>
                    <a:pt x="12175" y="11283"/>
                    <a:pt x="11843" y="11182"/>
                  </a:cubicBezTo>
                  <a:cubicBezTo>
                    <a:pt x="11882" y="11504"/>
                    <a:pt x="11902" y="11766"/>
                    <a:pt x="11941" y="12067"/>
                  </a:cubicBezTo>
                  <a:cubicBezTo>
                    <a:pt x="11570" y="12329"/>
                    <a:pt x="11161" y="12610"/>
                    <a:pt x="10868" y="12832"/>
                  </a:cubicBezTo>
                  <a:cubicBezTo>
                    <a:pt x="10381" y="12872"/>
                    <a:pt x="10362" y="12268"/>
                    <a:pt x="9874" y="12389"/>
                  </a:cubicBezTo>
                  <a:cubicBezTo>
                    <a:pt x="9972" y="13536"/>
                    <a:pt x="8958" y="13998"/>
                    <a:pt x="7652" y="13837"/>
                  </a:cubicBezTo>
                  <a:cubicBezTo>
                    <a:pt x="7730" y="12429"/>
                    <a:pt x="6775" y="12208"/>
                    <a:pt x="6775" y="13777"/>
                  </a:cubicBezTo>
                  <a:cubicBezTo>
                    <a:pt x="5663" y="13918"/>
                    <a:pt x="4104" y="13395"/>
                    <a:pt x="4026" y="12168"/>
                  </a:cubicBezTo>
                  <a:cubicBezTo>
                    <a:pt x="3792" y="11846"/>
                    <a:pt x="3207" y="12067"/>
                    <a:pt x="3090" y="11524"/>
                  </a:cubicBezTo>
                  <a:cubicBezTo>
                    <a:pt x="3889" y="10861"/>
                    <a:pt x="3266" y="10780"/>
                    <a:pt x="2583" y="10680"/>
                  </a:cubicBezTo>
                  <a:cubicBezTo>
                    <a:pt x="2193" y="9815"/>
                    <a:pt x="1940" y="8970"/>
                    <a:pt x="2310" y="8025"/>
                  </a:cubicBezTo>
                  <a:cubicBezTo>
                    <a:pt x="3675" y="8085"/>
                    <a:pt x="4299" y="7542"/>
                    <a:pt x="2564" y="7220"/>
                  </a:cubicBezTo>
                  <a:cubicBezTo>
                    <a:pt x="2583" y="6235"/>
                    <a:pt x="2934" y="5451"/>
                    <a:pt x="3538" y="4787"/>
                  </a:cubicBezTo>
                  <a:cubicBezTo>
                    <a:pt x="4201" y="4767"/>
                    <a:pt x="4611" y="5008"/>
                    <a:pt x="4182" y="4043"/>
                  </a:cubicBezTo>
                  <a:cubicBezTo>
                    <a:pt x="5351" y="1750"/>
                    <a:pt x="6365" y="4103"/>
                    <a:pt x="6307" y="2394"/>
                  </a:cubicBezTo>
                  <a:cubicBezTo>
                    <a:pt x="7067" y="1529"/>
                    <a:pt x="8081" y="1589"/>
                    <a:pt x="9133" y="1589"/>
                  </a:cubicBezTo>
                  <a:cubicBezTo>
                    <a:pt x="9075" y="2112"/>
                    <a:pt x="9484" y="3419"/>
                    <a:pt x="9933" y="2494"/>
                  </a:cubicBezTo>
                  <a:cubicBezTo>
                    <a:pt x="9816" y="543"/>
                    <a:pt x="11746" y="2776"/>
                    <a:pt x="12272" y="3299"/>
                  </a:cubicBezTo>
                  <a:cubicBezTo>
                    <a:pt x="12116" y="3741"/>
                    <a:pt x="11824" y="3962"/>
                    <a:pt x="12272" y="4284"/>
                  </a:cubicBezTo>
                  <a:cubicBezTo>
                    <a:pt x="12564" y="4163"/>
                    <a:pt x="12818" y="4063"/>
                    <a:pt x="13110" y="3942"/>
                  </a:cubicBezTo>
                  <a:cubicBezTo>
                    <a:pt x="13520" y="4385"/>
                    <a:pt x="13851" y="4847"/>
                    <a:pt x="14182" y="5350"/>
                  </a:cubicBezTo>
                  <a:cubicBezTo>
                    <a:pt x="13871" y="5551"/>
                    <a:pt x="13637" y="5692"/>
                    <a:pt x="13403" y="5833"/>
                  </a:cubicBezTo>
                  <a:cubicBezTo>
                    <a:pt x="13637" y="6315"/>
                    <a:pt x="14105" y="6034"/>
                    <a:pt x="14455" y="6315"/>
                  </a:cubicBezTo>
                  <a:cubicBezTo>
                    <a:pt x="14611" y="7603"/>
                    <a:pt x="14338" y="8930"/>
                    <a:pt x="12798" y="8447"/>
                  </a:cubicBezTo>
                  <a:cubicBezTo>
                    <a:pt x="11941" y="9051"/>
                    <a:pt x="13344" y="9131"/>
                    <a:pt x="13773" y="9272"/>
                  </a:cubicBezTo>
                  <a:close/>
                  <a:moveTo>
                    <a:pt x="9348" y="7060"/>
                  </a:moveTo>
                  <a:cubicBezTo>
                    <a:pt x="9835" y="1770"/>
                    <a:pt x="8841" y="3319"/>
                    <a:pt x="7730" y="7140"/>
                  </a:cubicBezTo>
                  <a:cubicBezTo>
                    <a:pt x="7379" y="7965"/>
                    <a:pt x="7925" y="8910"/>
                    <a:pt x="8841" y="8568"/>
                  </a:cubicBezTo>
                  <a:cubicBezTo>
                    <a:pt x="9777" y="8246"/>
                    <a:pt x="10557" y="7582"/>
                    <a:pt x="11512" y="7361"/>
                  </a:cubicBezTo>
                  <a:cubicBezTo>
                    <a:pt x="11765" y="7321"/>
                    <a:pt x="11863" y="7080"/>
                    <a:pt x="11804" y="6818"/>
                  </a:cubicBezTo>
                  <a:cubicBezTo>
                    <a:pt x="11375" y="5893"/>
                    <a:pt x="10108" y="6999"/>
                    <a:pt x="9348" y="7060"/>
                  </a:cubicBezTo>
                  <a:close/>
                  <a:moveTo>
                    <a:pt x="8412" y="7261"/>
                  </a:moveTo>
                  <a:cubicBezTo>
                    <a:pt x="8412" y="6959"/>
                    <a:pt x="8412" y="6637"/>
                    <a:pt x="8685" y="6396"/>
                  </a:cubicBezTo>
                  <a:cubicBezTo>
                    <a:pt x="8666" y="6979"/>
                    <a:pt x="8666" y="6999"/>
                    <a:pt x="8412" y="726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26" name="Shape 226"/>
            <p:cNvSpPr/>
            <p:nvPr/>
          </p:nvSpPr>
          <p:spPr>
            <a:xfrm>
              <a:off x="1017312" y="1238390"/>
              <a:ext cx="175648" cy="373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20" h="19886" extrusionOk="0">
                  <a:moveTo>
                    <a:pt x="2223" y="10411"/>
                  </a:moveTo>
                  <a:cubicBezTo>
                    <a:pt x="-65" y="10342"/>
                    <a:pt x="-567" y="9839"/>
                    <a:pt x="624" y="8885"/>
                  </a:cubicBezTo>
                  <a:cubicBezTo>
                    <a:pt x="1972" y="7445"/>
                    <a:pt x="2286" y="5779"/>
                    <a:pt x="3289" y="4270"/>
                  </a:cubicBezTo>
                  <a:cubicBezTo>
                    <a:pt x="4386" y="2725"/>
                    <a:pt x="4700" y="418"/>
                    <a:pt x="8274" y="88"/>
                  </a:cubicBezTo>
                  <a:cubicBezTo>
                    <a:pt x="10938" y="-155"/>
                    <a:pt x="14261" y="71"/>
                    <a:pt x="16205" y="1164"/>
                  </a:cubicBezTo>
                  <a:cubicBezTo>
                    <a:pt x="18431" y="4218"/>
                    <a:pt x="14857" y="7653"/>
                    <a:pt x="13634" y="10672"/>
                  </a:cubicBezTo>
                  <a:cubicBezTo>
                    <a:pt x="12004" y="13656"/>
                    <a:pt x="11503" y="17577"/>
                    <a:pt x="7176" y="19728"/>
                  </a:cubicBezTo>
                  <a:cubicBezTo>
                    <a:pt x="-3169" y="20925"/>
                    <a:pt x="2913" y="15026"/>
                    <a:pt x="3697" y="12059"/>
                  </a:cubicBezTo>
                  <a:cubicBezTo>
                    <a:pt x="4763" y="10411"/>
                    <a:pt x="5797" y="4755"/>
                    <a:pt x="8681" y="4374"/>
                  </a:cubicBezTo>
                  <a:cubicBezTo>
                    <a:pt x="10123" y="4183"/>
                    <a:pt x="11565" y="4304"/>
                    <a:pt x="11377" y="5311"/>
                  </a:cubicBezTo>
                  <a:cubicBezTo>
                    <a:pt x="11879" y="6057"/>
                    <a:pt x="6393" y="18982"/>
                    <a:pt x="6581" y="13760"/>
                  </a:cubicBezTo>
                  <a:cubicBezTo>
                    <a:pt x="7427" y="11383"/>
                    <a:pt x="9089" y="9023"/>
                    <a:pt x="8963" y="6577"/>
                  </a:cubicBezTo>
                  <a:cubicBezTo>
                    <a:pt x="6455" y="8364"/>
                    <a:pt x="6800" y="10914"/>
                    <a:pt x="5390" y="13014"/>
                  </a:cubicBezTo>
                  <a:cubicBezTo>
                    <a:pt x="5233" y="14506"/>
                    <a:pt x="969" y="18739"/>
                    <a:pt x="5734" y="18687"/>
                  </a:cubicBezTo>
                  <a:cubicBezTo>
                    <a:pt x="10311" y="18080"/>
                    <a:pt x="11409" y="9145"/>
                    <a:pt x="13352" y="6560"/>
                  </a:cubicBezTo>
                  <a:cubicBezTo>
                    <a:pt x="13634" y="5120"/>
                    <a:pt x="14732" y="3003"/>
                    <a:pt x="12475" y="1945"/>
                  </a:cubicBezTo>
                  <a:cubicBezTo>
                    <a:pt x="10531" y="1233"/>
                    <a:pt x="8524" y="1442"/>
                    <a:pt x="7114" y="2500"/>
                  </a:cubicBezTo>
                  <a:cubicBezTo>
                    <a:pt x="4700" y="4946"/>
                    <a:pt x="4230" y="7861"/>
                    <a:pt x="2223" y="10411"/>
                  </a:cubicBezTo>
                  <a:close/>
                  <a:moveTo>
                    <a:pt x="14857" y="5415"/>
                  </a:moveTo>
                  <a:cubicBezTo>
                    <a:pt x="15892" y="4842"/>
                    <a:pt x="15296" y="3784"/>
                    <a:pt x="15547" y="3020"/>
                  </a:cubicBezTo>
                  <a:cubicBezTo>
                    <a:pt x="15766" y="2222"/>
                    <a:pt x="15923" y="1320"/>
                    <a:pt x="14261" y="1025"/>
                  </a:cubicBezTo>
                  <a:cubicBezTo>
                    <a:pt x="12192" y="505"/>
                    <a:pt x="6800" y="36"/>
                    <a:pt x="6581" y="1702"/>
                  </a:cubicBezTo>
                  <a:cubicBezTo>
                    <a:pt x="12036" y="-675"/>
                    <a:pt x="16017" y="2396"/>
                    <a:pt x="14857" y="5484"/>
                  </a:cubicBezTo>
                  <a:cubicBezTo>
                    <a:pt x="14857" y="5467"/>
                    <a:pt x="14857" y="5449"/>
                    <a:pt x="14857" y="5415"/>
                  </a:cubicBezTo>
                  <a:close/>
                  <a:moveTo>
                    <a:pt x="6142" y="19277"/>
                  </a:moveTo>
                  <a:cubicBezTo>
                    <a:pt x="4543" y="19069"/>
                    <a:pt x="3634" y="18878"/>
                    <a:pt x="2349" y="18496"/>
                  </a:cubicBezTo>
                  <a:cubicBezTo>
                    <a:pt x="1972" y="19277"/>
                    <a:pt x="4825" y="19450"/>
                    <a:pt x="6142" y="1927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27" name="Shape 227"/>
            <p:cNvSpPr/>
            <p:nvPr/>
          </p:nvSpPr>
          <p:spPr>
            <a:xfrm>
              <a:off x="8288265" y="3970205"/>
              <a:ext cx="240788" cy="203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8" h="15872" extrusionOk="0">
                  <a:moveTo>
                    <a:pt x="15507" y="3194"/>
                  </a:moveTo>
                  <a:cubicBezTo>
                    <a:pt x="15639" y="5329"/>
                    <a:pt x="15288" y="7122"/>
                    <a:pt x="14410" y="8829"/>
                  </a:cubicBezTo>
                  <a:cubicBezTo>
                    <a:pt x="15332" y="10409"/>
                    <a:pt x="19766" y="14848"/>
                    <a:pt x="19327" y="15873"/>
                  </a:cubicBezTo>
                  <a:cubicBezTo>
                    <a:pt x="16605" y="15830"/>
                    <a:pt x="14629" y="13141"/>
                    <a:pt x="12259" y="11945"/>
                  </a:cubicBezTo>
                  <a:cubicBezTo>
                    <a:pt x="9932" y="13567"/>
                    <a:pt x="6376" y="16641"/>
                    <a:pt x="5498" y="12116"/>
                  </a:cubicBezTo>
                  <a:cubicBezTo>
                    <a:pt x="5322" y="7805"/>
                    <a:pt x="-1834" y="8701"/>
                    <a:pt x="449" y="3877"/>
                  </a:cubicBezTo>
                  <a:cubicBezTo>
                    <a:pt x="4181" y="-4959"/>
                    <a:pt x="6332" y="4176"/>
                    <a:pt x="11688" y="3450"/>
                  </a:cubicBezTo>
                  <a:cubicBezTo>
                    <a:pt x="12961" y="3280"/>
                    <a:pt x="14234" y="2682"/>
                    <a:pt x="15507" y="3194"/>
                  </a:cubicBezTo>
                  <a:close/>
                  <a:moveTo>
                    <a:pt x="15068" y="12586"/>
                  </a:moveTo>
                  <a:cubicBezTo>
                    <a:pt x="15112" y="12586"/>
                    <a:pt x="15112" y="12543"/>
                    <a:pt x="15156" y="12543"/>
                  </a:cubicBezTo>
                  <a:cubicBezTo>
                    <a:pt x="15112" y="12543"/>
                    <a:pt x="15068" y="12586"/>
                    <a:pt x="15025" y="12586"/>
                  </a:cubicBezTo>
                  <a:cubicBezTo>
                    <a:pt x="15507" y="11604"/>
                    <a:pt x="14629" y="10494"/>
                    <a:pt x="13620" y="10665"/>
                  </a:cubicBezTo>
                  <a:cubicBezTo>
                    <a:pt x="13576" y="11518"/>
                    <a:pt x="14542" y="11945"/>
                    <a:pt x="15068" y="12586"/>
                  </a:cubicBezTo>
                  <a:close/>
                  <a:moveTo>
                    <a:pt x="6025" y="3194"/>
                  </a:moveTo>
                  <a:cubicBezTo>
                    <a:pt x="5190" y="4432"/>
                    <a:pt x="4356" y="5670"/>
                    <a:pt x="3522" y="6951"/>
                  </a:cubicBezTo>
                  <a:cubicBezTo>
                    <a:pt x="4620" y="8061"/>
                    <a:pt x="5673" y="9128"/>
                    <a:pt x="6683" y="10152"/>
                  </a:cubicBezTo>
                  <a:cubicBezTo>
                    <a:pt x="8703" y="9128"/>
                    <a:pt x="10634" y="7549"/>
                    <a:pt x="10327" y="5286"/>
                  </a:cubicBezTo>
                  <a:cubicBezTo>
                    <a:pt x="8966" y="4646"/>
                    <a:pt x="7649" y="4005"/>
                    <a:pt x="6025" y="3194"/>
                  </a:cubicBezTo>
                  <a:close/>
                  <a:moveTo>
                    <a:pt x="13971" y="5158"/>
                  </a:moveTo>
                  <a:cubicBezTo>
                    <a:pt x="12083" y="4390"/>
                    <a:pt x="10590" y="10494"/>
                    <a:pt x="7166" y="12159"/>
                  </a:cubicBezTo>
                  <a:cubicBezTo>
                    <a:pt x="8220" y="14720"/>
                    <a:pt x="14761" y="7292"/>
                    <a:pt x="13971" y="5158"/>
                  </a:cubicBezTo>
                  <a:close/>
                  <a:moveTo>
                    <a:pt x="1546" y="5798"/>
                  </a:moveTo>
                  <a:cubicBezTo>
                    <a:pt x="3742" y="5201"/>
                    <a:pt x="4181" y="3664"/>
                    <a:pt x="4663" y="2170"/>
                  </a:cubicBezTo>
                  <a:cubicBezTo>
                    <a:pt x="3259" y="292"/>
                    <a:pt x="1722" y="4262"/>
                    <a:pt x="1546" y="5798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28" name="Shape 228"/>
            <p:cNvSpPr/>
            <p:nvPr/>
          </p:nvSpPr>
          <p:spPr>
            <a:xfrm>
              <a:off x="8288269" y="408839"/>
              <a:ext cx="175886" cy="17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23" h="16981" extrusionOk="0">
                  <a:moveTo>
                    <a:pt x="8477" y="11515"/>
                  </a:moveTo>
                  <a:cubicBezTo>
                    <a:pt x="8901" y="12894"/>
                    <a:pt x="11794" y="16875"/>
                    <a:pt x="9595" y="16981"/>
                  </a:cubicBezTo>
                  <a:cubicBezTo>
                    <a:pt x="8477" y="15548"/>
                    <a:pt x="8245" y="13637"/>
                    <a:pt x="6818" y="12417"/>
                  </a:cubicBezTo>
                  <a:cubicBezTo>
                    <a:pt x="-6682" y="19263"/>
                    <a:pt x="2729" y="-2337"/>
                    <a:pt x="10521" y="210"/>
                  </a:cubicBezTo>
                  <a:cubicBezTo>
                    <a:pt x="14918" y="2917"/>
                    <a:pt x="10598" y="8702"/>
                    <a:pt x="8477" y="11515"/>
                  </a:cubicBezTo>
                  <a:close/>
                  <a:moveTo>
                    <a:pt x="11177" y="2439"/>
                  </a:moveTo>
                  <a:cubicBezTo>
                    <a:pt x="7127" y="104"/>
                    <a:pt x="2845" y="5624"/>
                    <a:pt x="1225" y="10294"/>
                  </a:cubicBezTo>
                  <a:cubicBezTo>
                    <a:pt x="1997" y="15920"/>
                    <a:pt x="11948" y="6950"/>
                    <a:pt x="11177" y="243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29" name="Shape 229"/>
            <p:cNvSpPr/>
            <p:nvPr/>
          </p:nvSpPr>
          <p:spPr>
            <a:xfrm>
              <a:off x="8598390" y="3472205"/>
              <a:ext cx="236139" cy="229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25" h="21247" extrusionOk="0">
                  <a:moveTo>
                    <a:pt x="12000" y="13323"/>
                  </a:moveTo>
                  <a:cubicBezTo>
                    <a:pt x="10835" y="16402"/>
                    <a:pt x="12309" y="18976"/>
                    <a:pt x="10423" y="21247"/>
                  </a:cubicBezTo>
                  <a:cubicBezTo>
                    <a:pt x="8983" y="19985"/>
                    <a:pt x="8537" y="17310"/>
                    <a:pt x="7166" y="15796"/>
                  </a:cubicBezTo>
                  <a:cubicBezTo>
                    <a:pt x="2743" y="18723"/>
                    <a:pt x="-34" y="21600"/>
                    <a:pt x="2777" y="12011"/>
                  </a:cubicBezTo>
                  <a:cubicBezTo>
                    <a:pt x="1509" y="8378"/>
                    <a:pt x="-2914" y="5652"/>
                    <a:pt x="3017" y="5854"/>
                  </a:cubicBezTo>
                  <a:cubicBezTo>
                    <a:pt x="5829" y="6662"/>
                    <a:pt x="6137" y="1564"/>
                    <a:pt x="8469" y="0"/>
                  </a:cubicBezTo>
                  <a:cubicBezTo>
                    <a:pt x="10046" y="908"/>
                    <a:pt x="9429" y="4593"/>
                    <a:pt x="9977" y="6611"/>
                  </a:cubicBezTo>
                  <a:cubicBezTo>
                    <a:pt x="11623" y="9892"/>
                    <a:pt x="18686" y="8680"/>
                    <a:pt x="12000" y="13323"/>
                  </a:cubicBezTo>
                  <a:close/>
                  <a:moveTo>
                    <a:pt x="8195" y="2826"/>
                  </a:moveTo>
                  <a:cubicBezTo>
                    <a:pt x="5417" y="6813"/>
                    <a:pt x="6515" y="7469"/>
                    <a:pt x="2126" y="7772"/>
                  </a:cubicBezTo>
                  <a:cubicBezTo>
                    <a:pt x="2880" y="9185"/>
                    <a:pt x="3532" y="10447"/>
                    <a:pt x="4149" y="11658"/>
                  </a:cubicBezTo>
                  <a:cubicBezTo>
                    <a:pt x="4012" y="13172"/>
                    <a:pt x="3292" y="14333"/>
                    <a:pt x="3429" y="15998"/>
                  </a:cubicBezTo>
                  <a:cubicBezTo>
                    <a:pt x="6652" y="14383"/>
                    <a:pt x="7715" y="12314"/>
                    <a:pt x="9635" y="18017"/>
                  </a:cubicBezTo>
                  <a:cubicBezTo>
                    <a:pt x="9806" y="18370"/>
                    <a:pt x="9977" y="18673"/>
                    <a:pt x="10355" y="18370"/>
                  </a:cubicBezTo>
                  <a:cubicBezTo>
                    <a:pt x="10800" y="13929"/>
                    <a:pt x="9875" y="13172"/>
                    <a:pt x="12515" y="10295"/>
                  </a:cubicBezTo>
                  <a:cubicBezTo>
                    <a:pt x="8229" y="8226"/>
                    <a:pt x="9017" y="8983"/>
                    <a:pt x="8195" y="282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30" name="Shape 230"/>
            <p:cNvSpPr/>
            <p:nvPr/>
          </p:nvSpPr>
          <p:spPr>
            <a:xfrm rot="9304419">
              <a:off x="3810637" y="4247927"/>
              <a:ext cx="219187" cy="471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63" h="19453" extrusionOk="0">
                  <a:moveTo>
                    <a:pt x="90" y="8653"/>
                  </a:moveTo>
                  <a:cubicBezTo>
                    <a:pt x="-190" y="5455"/>
                    <a:pt x="3129" y="2707"/>
                    <a:pt x="7150" y="274"/>
                  </a:cubicBezTo>
                  <a:cubicBezTo>
                    <a:pt x="12620" y="-1415"/>
                    <a:pt x="16641" y="5184"/>
                    <a:pt x="18090" y="7054"/>
                  </a:cubicBezTo>
                  <a:cubicBezTo>
                    <a:pt x="20381" y="10703"/>
                    <a:pt x="15986" y="14351"/>
                    <a:pt x="17155" y="18023"/>
                  </a:cubicBezTo>
                  <a:cubicBezTo>
                    <a:pt x="17576" y="19509"/>
                    <a:pt x="15145" y="20185"/>
                    <a:pt x="14817" y="18316"/>
                  </a:cubicBezTo>
                  <a:cubicBezTo>
                    <a:pt x="12106" y="13991"/>
                    <a:pt x="-1219" y="15342"/>
                    <a:pt x="90" y="8653"/>
                  </a:cubicBezTo>
                  <a:close/>
                  <a:moveTo>
                    <a:pt x="8459" y="8405"/>
                  </a:moveTo>
                  <a:cubicBezTo>
                    <a:pt x="7617" y="8112"/>
                    <a:pt x="1586" y="7392"/>
                    <a:pt x="4251" y="6851"/>
                  </a:cubicBezTo>
                  <a:cubicBezTo>
                    <a:pt x="5747" y="6986"/>
                    <a:pt x="6542" y="7617"/>
                    <a:pt x="8178" y="7684"/>
                  </a:cubicBezTo>
                  <a:cubicBezTo>
                    <a:pt x="7991" y="6333"/>
                    <a:pt x="7150" y="5094"/>
                    <a:pt x="7758" y="3788"/>
                  </a:cubicBezTo>
                  <a:cubicBezTo>
                    <a:pt x="8178" y="3810"/>
                    <a:pt x="8552" y="3833"/>
                    <a:pt x="8880" y="3833"/>
                  </a:cubicBezTo>
                  <a:cubicBezTo>
                    <a:pt x="9113" y="4283"/>
                    <a:pt x="9300" y="4666"/>
                    <a:pt x="9534" y="5117"/>
                  </a:cubicBezTo>
                  <a:cubicBezTo>
                    <a:pt x="13415" y="3946"/>
                    <a:pt x="10797" y="5815"/>
                    <a:pt x="9628" y="6513"/>
                  </a:cubicBezTo>
                  <a:cubicBezTo>
                    <a:pt x="9955" y="7482"/>
                    <a:pt x="10002" y="8450"/>
                    <a:pt x="10984" y="9419"/>
                  </a:cubicBezTo>
                  <a:cubicBezTo>
                    <a:pt x="12059" y="9081"/>
                    <a:pt x="12339" y="8630"/>
                    <a:pt x="13742" y="8811"/>
                  </a:cubicBezTo>
                  <a:cubicBezTo>
                    <a:pt x="12900" y="9621"/>
                    <a:pt x="10984" y="10162"/>
                    <a:pt x="11404" y="11040"/>
                  </a:cubicBezTo>
                  <a:cubicBezTo>
                    <a:pt x="12620" y="12369"/>
                    <a:pt x="12713" y="13923"/>
                    <a:pt x="15051" y="14982"/>
                  </a:cubicBezTo>
                  <a:cubicBezTo>
                    <a:pt x="18558" y="10117"/>
                    <a:pt x="17202" y="4869"/>
                    <a:pt x="10049" y="972"/>
                  </a:cubicBezTo>
                  <a:cubicBezTo>
                    <a:pt x="6402" y="-41"/>
                    <a:pt x="1399" y="6288"/>
                    <a:pt x="1820" y="7797"/>
                  </a:cubicBezTo>
                  <a:cubicBezTo>
                    <a:pt x="651" y="11649"/>
                    <a:pt x="5326" y="14396"/>
                    <a:pt x="12900" y="15297"/>
                  </a:cubicBezTo>
                  <a:cubicBezTo>
                    <a:pt x="12526" y="12865"/>
                    <a:pt x="8272" y="13000"/>
                    <a:pt x="5934" y="11491"/>
                  </a:cubicBezTo>
                  <a:cubicBezTo>
                    <a:pt x="7851" y="11266"/>
                    <a:pt x="8739" y="12324"/>
                    <a:pt x="10376" y="12009"/>
                  </a:cubicBezTo>
                  <a:cubicBezTo>
                    <a:pt x="9441" y="10838"/>
                    <a:pt x="9487" y="9599"/>
                    <a:pt x="8459" y="840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31" name="Shape 231"/>
            <p:cNvSpPr/>
            <p:nvPr/>
          </p:nvSpPr>
          <p:spPr>
            <a:xfrm>
              <a:off x="3117617" y="374422"/>
              <a:ext cx="238647" cy="243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86" extrusionOk="0">
                  <a:moveTo>
                    <a:pt x="16212" y="3468"/>
                  </a:moveTo>
                  <a:cubicBezTo>
                    <a:pt x="10726" y="6425"/>
                    <a:pt x="5338" y="9652"/>
                    <a:pt x="0" y="12699"/>
                  </a:cubicBezTo>
                  <a:cubicBezTo>
                    <a:pt x="692" y="14268"/>
                    <a:pt x="2076" y="18839"/>
                    <a:pt x="4449" y="17494"/>
                  </a:cubicBezTo>
                  <a:cubicBezTo>
                    <a:pt x="10133" y="14447"/>
                    <a:pt x="16212" y="11893"/>
                    <a:pt x="21600" y="8532"/>
                  </a:cubicBezTo>
                  <a:cubicBezTo>
                    <a:pt x="20117" y="6874"/>
                    <a:pt x="19277" y="1989"/>
                    <a:pt x="16212" y="3468"/>
                  </a:cubicBezTo>
                  <a:close/>
                  <a:moveTo>
                    <a:pt x="3608" y="16015"/>
                  </a:moveTo>
                  <a:cubicBezTo>
                    <a:pt x="2620" y="15388"/>
                    <a:pt x="2274" y="14581"/>
                    <a:pt x="1977" y="13596"/>
                  </a:cubicBezTo>
                  <a:cubicBezTo>
                    <a:pt x="6870" y="10638"/>
                    <a:pt x="11616" y="7456"/>
                    <a:pt x="17003" y="5036"/>
                  </a:cubicBezTo>
                  <a:cubicBezTo>
                    <a:pt x="18387" y="5350"/>
                    <a:pt x="18684" y="6470"/>
                    <a:pt x="19227" y="7591"/>
                  </a:cubicBezTo>
                  <a:cubicBezTo>
                    <a:pt x="14482" y="11176"/>
                    <a:pt x="8897" y="13372"/>
                    <a:pt x="3608" y="16015"/>
                  </a:cubicBezTo>
                  <a:close/>
                  <a:moveTo>
                    <a:pt x="14136" y="14178"/>
                  </a:moveTo>
                  <a:cubicBezTo>
                    <a:pt x="10182" y="14178"/>
                    <a:pt x="9391" y="20452"/>
                    <a:pt x="14136" y="19959"/>
                  </a:cubicBezTo>
                  <a:cubicBezTo>
                    <a:pt x="18733" y="20049"/>
                    <a:pt x="18980" y="14223"/>
                    <a:pt x="14136" y="14178"/>
                  </a:cubicBezTo>
                  <a:close/>
                  <a:moveTo>
                    <a:pt x="12752" y="18301"/>
                  </a:moveTo>
                  <a:cubicBezTo>
                    <a:pt x="12406" y="16060"/>
                    <a:pt x="14384" y="16374"/>
                    <a:pt x="15965" y="16553"/>
                  </a:cubicBezTo>
                  <a:cubicBezTo>
                    <a:pt x="16212" y="18256"/>
                    <a:pt x="14186" y="18973"/>
                    <a:pt x="12752" y="18301"/>
                  </a:cubicBezTo>
                  <a:close/>
                  <a:moveTo>
                    <a:pt x="9589" y="2303"/>
                  </a:moveTo>
                  <a:cubicBezTo>
                    <a:pt x="8106" y="-1148"/>
                    <a:pt x="2224" y="-700"/>
                    <a:pt x="2274" y="3513"/>
                  </a:cubicBezTo>
                  <a:cubicBezTo>
                    <a:pt x="3015" y="7904"/>
                    <a:pt x="9836" y="6381"/>
                    <a:pt x="9589" y="2303"/>
                  </a:cubicBezTo>
                  <a:close/>
                  <a:moveTo>
                    <a:pt x="6327" y="1451"/>
                  </a:moveTo>
                  <a:cubicBezTo>
                    <a:pt x="9935" y="1406"/>
                    <a:pt x="6376" y="6201"/>
                    <a:pt x="4350" y="4454"/>
                  </a:cubicBezTo>
                  <a:cubicBezTo>
                    <a:pt x="2916" y="3333"/>
                    <a:pt x="4795" y="1182"/>
                    <a:pt x="6327" y="145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32" name="Shape 232"/>
            <p:cNvSpPr/>
            <p:nvPr/>
          </p:nvSpPr>
          <p:spPr>
            <a:xfrm>
              <a:off x="8821563" y="607872"/>
              <a:ext cx="257857" cy="284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27" h="20447" extrusionOk="0">
                  <a:moveTo>
                    <a:pt x="13778" y="12945"/>
                  </a:moveTo>
                  <a:cubicBezTo>
                    <a:pt x="12984" y="18042"/>
                    <a:pt x="14781" y="20668"/>
                    <a:pt x="7678" y="20433"/>
                  </a:cubicBezTo>
                  <a:cubicBezTo>
                    <a:pt x="5046" y="19649"/>
                    <a:pt x="6968" y="15533"/>
                    <a:pt x="5422" y="13690"/>
                  </a:cubicBezTo>
                  <a:cubicBezTo>
                    <a:pt x="-636" y="14631"/>
                    <a:pt x="-51" y="13729"/>
                    <a:pt x="74" y="8437"/>
                  </a:cubicBezTo>
                  <a:cubicBezTo>
                    <a:pt x="1035" y="7340"/>
                    <a:pt x="3041" y="7614"/>
                    <a:pt x="4461" y="7300"/>
                  </a:cubicBezTo>
                  <a:cubicBezTo>
                    <a:pt x="7469" y="6634"/>
                    <a:pt x="4336" y="2400"/>
                    <a:pt x="5882" y="362"/>
                  </a:cubicBezTo>
                  <a:cubicBezTo>
                    <a:pt x="13318" y="-932"/>
                    <a:pt x="11564" y="1263"/>
                    <a:pt x="12775" y="6712"/>
                  </a:cubicBezTo>
                  <a:cubicBezTo>
                    <a:pt x="14822" y="7300"/>
                    <a:pt x="18833" y="5928"/>
                    <a:pt x="19293" y="8359"/>
                  </a:cubicBezTo>
                  <a:cubicBezTo>
                    <a:pt x="20964" y="13259"/>
                    <a:pt x="17538" y="12318"/>
                    <a:pt x="13778" y="12945"/>
                  </a:cubicBezTo>
                  <a:close/>
                  <a:moveTo>
                    <a:pt x="1829" y="12475"/>
                  </a:moveTo>
                  <a:cubicBezTo>
                    <a:pt x="10227" y="10476"/>
                    <a:pt x="6090" y="13808"/>
                    <a:pt x="8263" y="18669"/>
                  </a:cubicBezTo>
                  <a:cubicBezTo>
                    <a:pt x="9224" y="18786"/>
                    <a:pt x="10268" y="18943"/>
                    <a:pt x="11271" y="18590"/>
                  </a:cubicBezTo>
                  <a:cubicBezTo>
                    <a:pt x="12859" y="16434"/>
                    <a:pt x="10979" y="13690"/>
                    <a:pt x="12483" y="11612"/>
                  </a:cubicBezTo>
                  <a:cubicBezTo>
                    <a:pt x="14196" y="11377"/>
                    <a:pt x="16034" y="11103"/>
                    <a:pt x="17872" y="10828"/>
                  </a:cubicBezTo>
                  <a:cubicBezTo>
                    <a:pt x="18207" y="9927"/>
                    <a:pt x="18207" y="9221"/>
                    <a:pt x="17622" y="8516"/>
                  </a:cubicBezTo>
                  <a:cubicBezTo>
                    <a:pt x="11605" y="7771"/>
                    <a:pt x="10728" y="9025"/>
                    <a:pt x="10561" y="2479"/>
                  </a:cubicBezTo>
                  <a:cubicBezTo>
                    <a:pt x="10436" y="1106"/>
                    <a:pt x="8973" y="1302"/>
                    <a:pt x="7929" y="1616"/>
                  </a:cubicBezTo>
                  <a:cubicBezTo>
                    <a:pt x="5631" y="2831"/>
                    <a:pt x="7929" y="6281"/>
                    <a:pt x="7135" y="8320"/>
                  </a:cubicBezTo>
                  <a:cubicBezTo>
                    <a:pt x="5088" y="8751"/>
                    <a:pt x="3500" y="8437"/>
                    <a:pt x="1537" y="9456"/>
                  </a:cubicBezTo>
                  <a:cubicBezTo>
                    <a:pt x="1537" y="10672"/>
                    <a:pt x="1537" y="11260"/>
                    <a:pt x="1829" y="1247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33" name="Shape 233"/>
            <p:cNvSpPr/>
            <p:nvPr/>
          </p:nvSpPr>
          <p:spPr>
            <a:xfrm>
              <a:off x="1418169" y="375910"/>
              <a:ext cx="223503" cy="240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52" h="15058" extrusionOk="0">
                  <a:moveTo>
                    <a:pt x="15837" y="8979"/>
                  </a:moveTo>
                  <a:cubicBezTo>
                    <a:pt x="15970" y="7407"/>
                    <a:pt x="16148" y="5971"/>
                    <a:pt x="16281" y="4468"/>
                  </a:cubicBezTo>
                  <a:cubicBezTo>
                    <a:pt x="13087" y="3681"/>
                    <a:pt x="10737" y="5185"/>
                    <a:pt x="7765" y="5937"/>
                  </a:cubicBezTo>
                  <a:cubicBezTo>
                    <a:pt x="6789" y="8227"/>
                    <a:pt x="9317" y="11303"/>
                    <a:pt x="6301" y="13046"/>
                  </a:cubicBezTo>
                  <a:cubicBezTo>
                    <a:pt x="-1771" y="18822"/>
                    <a:pt x="-2392" y="10312"/>
                    <a:pt x="6213" y="10414"/>
                  </a:cubicBezTo>
                  <a:cubicBezTo>
                    <a:pt x="6789" y="7749"/>
                    <a:pt x="4438" y="3613"/>
                    <a:pt x="7055" y="1699"/>
                  </a:cubicBezTo>
                  <a:cubicBezTo>
                    <a:pt x="14551" y="332"/>
                    <a:pt x="19208" y="-2778"/>
                    <a:pt x="17656" y="5698"/>
                  </a:cubicBezTo>
                  <a:cubicBezTo>
                    <a:pt x="16902" y="7544"/>
                    <a:pt x="18454" y="9150"/>
                    <a:pt x="18099" y="10825"/>
                  </a:cubicBezTo>
                  <a:cubicBezTo>
                    <a:pt x="13841" y="17660"/>
                    <a:pt x="7632" y="13046"/>
                    <a:pt x="15837" y="8979"/>
                  </a:cubicBezTo>
                  <a:close/>
                  <a:moveTo>
                    <a:pt x="8075" y="4297"/>
                  </a:moveTo>
                  <a:cubicBezTo>
                    <a:pt x="10204" y="4331"/>
                    <a:pt x="12023" y="3066"/>
                    <a:pt x="14240" y="3135"/>
                  </a:cubicBezTo>
                  <a:cubicBezTo>
                    <a:pt x="16015" y="3237"/>
                    <a:pt x="16680" y="2485"/>
                    <a:pt x="16059" y="1187"/>
                  </a:cubicBezTo>
                  <a:cubicBezTo>
                    <a:pt x="13841" y="2075"/>
                    <a:pt x="6789" y="1563"/>
                    <a:pt x="8075" y="429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34" name="Shape 234"/>
            <p:cNvSpPr/>
            <p:nvPr/>
          </p:nvSpPr>
          <p:spPr>
            <a:xfrm>
              <a:off x="7137170" y="3932266"/>
              <a:ext cx="204384" cy="27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26" h="16417" extrusionOk="0">
                  <a:moveTo>
                    <a:pt x="7907" y="11360"/>
                  </a:moveTo>
                  <a:cubicBezTo>
                    <a:pt x="9069" y="8306"/>
                    <a:pt x="6164" y="1877"/>
                    <a:pt x="9844" y="77"/>
                  </a:cubicBezTo>
                  <a:cubicBezTo>
                    <a:pt x="15075" y="-694"/>
                    <a:pt x="15269" y="4481"/>
                    <a:pt x="18126" y="6281"/>
                  </a:cubicBezTo>
                  <a:cubicBezTo>
                    <a:pt x="16770" y="9045"/>
                    <a:pt x="12653" y="3035"/>
                    <a:pt x="10087" y="3613"/>
                  </a:cubicBezTo>
                  <a:cubicBezTo>
                    <a:pt x="8827" y="6860"/>
                    <a:pt x="11588" y="10910"/>
                    <a:pt x="8440" y="13738"/>
                  </a:cubicBezTo>
                  <a:cubicBezTo>
                    <a:pt x="-1924" y="20906"/>
                    <a:pt x="-3474" y="11424"/>
                    <a:pt x="7907" y="11360"/>
                  </a:cubicBezTo>
                  <a:close/>
                  <a:moveTo>
                    <a:pt x="13428" y="3324"/>
                  </a:moveTo>
                  <a:cubicBezTo>
                    <a:pt x="13041" y="2424"/>
                    <a:pt x="12750" y="1492"/>
                    <a:pt x="11200" y="1267"/>
                  </a:cubicBezTo>
                  <a:cubicBezTo>
                    <a:pt x="10426" y="1717"/>
                    <a:pt x="10426" y="1717"/>
                    <a:pt x="10280" y="2231"/>
                  </a:cubicBezTo>
                  <a:cubicBezTo>
                    <a:pt x="11346" y="2585"/>
                    <a:pt x="12363" y="2970"/>
                    <a:pt x="13428" y="3324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35" name="Shape 235"/>
            <p:cNvSpPr/>
            <p:nvPr/>
          </p:nvSpPr>
          <p:spPr>
            <a:xfrm>
              <a:off x="795421" y="3169811"/>
              <a:ext cx="154434" cy="272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22" h="20055" extrusionOk="0">
                  <a:moveTo>
                    <a:pt x="4202" y="446"/>
                  </a:moveTo>
                  <a:cubicBezTo>
                    <a:pt x="7406" y="566"/>
                    <a:pt x="13538" y="-1361"/>
                    <a:pt x="13870" y="1971"/>
                  </a:cubicBezTo>
                  <a:cubicBezTo>
                    <a:pt x="14588" y="7672"/>
                    <a:pt x="16190" y="13454"/>
                    <a:pt x="15417" y="19155"/>
                  </a:cubicBezTo>
                  <a:cubicBezTo>
                    <a:pt x="12378" y="19998"/>
                    <a:pt x="10003" y="20239"/>
                    <a:pt x="7462" y="19918"/>
                  </a:cubicBezTo>
                  <a:cubicBezTo>
                    <a:pt x="6025" y="16706"/>
                    <a:pt x="7848" y="13173"/>
                    <a:pt x="6854" y="9760"/>
                  </a:cubicBezTo>
                  <a:cubicBezTo>
                    <a:pt x="-5410" y="12169"/>
                    <a:pt x="2103" y="4701"/>
                    <a:pt x="4202" y="446"/>
                  </a:cubicBezTo>
                  <a:close/>
                  <a:moveTo>
                    <a:pt x="9506" y="18392"/>
                  </a:moveTo>
                  <a:cubicBezTo>
                    <a:pt x="11660" y="18432"/>
                    <a:pt x="11660" y="18432"/>
                    <a:pt x="13428" y="17629"/>
                  </a:cubicBezTo>
                  <a:cubicBezTo>
                    <a:pt x="13317" y="13896"/>
                    <a:pt x="14588" y="3417"/>
                    <a:pt x="10334" y="1530"/>
                  </a:cubicBezTo>
                  <a:cubicBezTo>
                    <a:pt x="4644" y="646"/>
                    <a:pt x="3484" y="5223"/>
                    <a:pt x="1827" y="8154"/>
                  </a:cubicBezTo>
                  <a:cubicBezTo>
                    <a:pt x="4258" y="9479"/>
                    <a:pt x="4865" y="8435"/>
                    <a:pt x="6081" y="7311"/>
                  </a:cubicBezTo>
                  <a:cubicBezTo>
                    <a:pt x="11771" y="4581"/>
                    <a:pt x="7296" y="16545"/>
                    <a:pt x="9506" y="1839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36" name="Shape 236"/>
            <p:cNvSpPr/>
            <p:nvPr/>
          </p:nvSpPr>
          <p:spPr>
            <a:xfrm>
              <a:off x="8660788" y="2726680"/>
              <a:ext cx="223823" cy="307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748" h="15620" extrusionOk="0">
                  <a:moveTo>
                    <a:pt x="10470" y="6784"/>
                  </a:moveTo>
                  <a:cubicBezTo>
                    <a:pt x="14661" y="1085"/>
                    <a:pt x="4400" y="-2731"/>
                    <a:pt x="548" y="2434"/>
                  </a:cubicBezTo>
                  <a:cubicBezTo>
                    <a:pt x="-376" y="3604"/>
                    <a:pt x="-191" y="4036"/>
                    <a:pt x="1565" y="4571"/>
                  </a:cubicBezTo>
                  <a:cubicBezTo>
                    <a:pt x="3476" y="4647"/>
                    <a:pt x="4708" y="2077"/>
                    <a:pt x="7050" y="3070"/>
                  </a:cubicBezTo>
                  <a:cubicBezTo>
                    <a:pt x="10470" y="4952"/>
                    <a:pt x="5263" y="6199"/>
                    <a:pt x="5324" y="7420"/>
                  </a:cubicBezTo>
                  <a:cubicBezTo>
                    <a:pt x="5417" y="8387"/>
                    <a:pt x="10717" y="8412"/>
                    <a:pt x="8036" y="11745"/>
                  </a:cubicBezTo>
                  <a:cubicBezTo>
                    <a:pt x="5602" y="13704"/>
                    <a:pt x="4400" y="10626"/>
                    <a:pt x="2582" y="11491"/>
                  </a:cubicBezTo>
                  <a:cubicBezTo>
                    <a:pt x="2027" y="11771"/>
                    <a:pt x="949" y="11745"/>
                    <a:pt x="949" y="12458"/>
                  </a:cubicBezTo>
                  <a:cubicBezTo>
                    <a:pt x="2181" y="18869"/>
                    <a:pt x="21224" y="14798"/>
                    <a:pt x="10470" y="6784"/>
                  </a:cubicBezTo>
                  <a:close/>
                  <a:moveTo>
                    <a:pt x="12411" y="12483"/>
                  </a:moveTo>
                  <a:cubicBezTo>
                    <a:pt x="11179" y="15053"/>
                    <a:pt x="2859" y="15765"/>
                    <a:pt x="2120" y="12865"/>
                  </a:cubicBezTo>
                  <a:cubicBezTo>
                    <a:pt x="2582" y="12559"/>
                    <a:pt x="2921" y="12458"/>
                    <a:pt x="3445" y="12356"/>
                  </a:cubicBezTo>
                  <a:cubicBezTo>
                    <a:pt x="7081" y="15282"/>
                    <a:pt x="12227" y="10982"/>
                    <a:pt x="8652" y="8005"/>
                  </a:cubicBezTo>
                  <a:cubicBezTo>
                    <a:pt x="7635" y="7395"/>
                    <a:pt x="7019" y="7649"/>
                    <a:pt x="8313" y="6403"/>
                  </a:cubicBezTo>
                  <a:cubicBezTo>
                    <a:pt x="11610" y="2459"/>
                    <a:pt x="4831" y="220"/>
                    <a:pt x="1719" y="3757"/>
                  </a:cubicBezTo>
                  <a:cubicBezTo>
                    <a:pt x="-284" y="1162"/>
                    <a:pt x="12689" y="-1764"/>
                    <a:pt x="9916" y="5945"/>
                  </a:cubicBezTo>
                  <a:cubicBezTo>
                    <a:pt x="9762" y="6453"/>
                    <a:pt x="9762" y="6632"/>
                    <a:pt x="9145" y="7140"/>
                  </a:cubicBezTo>
                  <a:cubicBezTo>
                    <a:pt x="11056" y="7624"/>
                    <a:pt x="13367" y="11262"/>
                    <a:pt x="12411" y="1248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37" name="Shape 237"/>
            <p:cNvSpPr/>
            <p:nvPr/>
          </p:nvSpPr>
          <p:spPr>
            <a:xfrm>
              <a:off x="224764" y="1005061"/>
              <a:ext cx="224055" cy="290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12" h="20179" extrusionOk="0">
                  <a:moveTo>
                    <a:pt x="4906" y="8980"/>
                  </a:moveTo>
                  <a:cubicBezTo>
                    <a:pt x="-2206" y="11941"/>
                    <a:pt x="-582" y="3171"/>
                    <a:pt x="3457" y="1160"/>
                  </a:cubicBezTo>
                  <a:cubicBezTo>
                    <a:pt x="6882" y="-1270"/>
                    <a:pt x="12150" y="400"/>
                    <a:pt x="14126" y="3551"/>
                  </a:cubicBezTo>
                  <a:cubicBezTo>
                    <a:pt x="16189" y="6930"/>
                    <a:pt x="12677" y="10536"/>
                    <a:pt x="11228" y="13687"/>
                  </a:cubicBezTo>
                  <a:cubicBezTo>
                    <a:pt x="15399" y="15205"/>
                    <a:pt x="19394" y="12206"/>
                    <a:pt x="17550" y="18508"/>
                  </a:cubicBezTo>
                  <a:cubicBezTo>
                    <a:pt x="13994" y="20330"/>
                    <a:pt x="8199" y="19153"/>
                    <a:pt x="3896" y="20178"/>
                  </a:cubicBezTo>
                  <a:cubicBezTo>
                    <a:pt x="-362" y="19457"/>
                    <a:pt x="7101" y="11067"/>
                    <a:pt x="7672" y="8676"/>
                  </a:cubicBezTo>
                  <a:cubicBezTo>
                    <a:pt x="11096" y="4538"/>
                    <a:pt x="3853" y="4918"/>
                    <a:pt x="4906" y="8980"/>
                  </a:cubicBezTo>
                  <a:close/>
                  <a:moveTo>
                    <a:pt x="8550" y="15205"/>
                  </a:moveTo>
                  <a:cubicBezTo>
                    <a:pt x="9692" y="11637"/>
                    <a:pt x="14653" y="8220"/>
                    <a:pt x="12633" y="4500"/>
                  </a:cubicBezTo>
                  <a:cubicBezTo>
                    <a:pt x="11887" y="2336"/>
                    <a:pt x="8814" y="780"/>
                    <a:pt x="6399" y="1501"/>
                  </a:cubicBezTo>
                  <a:cubicBezTo>
                    <a:pt x="2492" y="1501"/>
                    <a:pt x="-713" y="10194"/>
                    <a:pt x="3194" y="7803"/>
                  </a:cubicBezTo>
                  <a:cubicBezTo>
                    <a:pt x="3414" y="2868"/>
                    <a:pt x="12062" y="3627"/>
                    <a:pt x="9692" y="8486"/>
                  </a:cubicBezTo>
                  <a:cubicBezTo>
                    <a:pt x="8243" y="11751"/>
                    <a:pt x="5038" y="15129"/>
                    <a:pt x="4774" y="18508"/>
                  </a:cubicBezTo>
                  <a:cubicBezTo>
                    <a:pt x="7540" y="18925"/>
                    <a:pt x="13379" y="18394"/>
                    <a:pt x="16101" y="17407"/>
                  </a:cubicBezTo>
                  <a:cubicBezTo>
                    <a:pt x="16233" y="16913"/>
                    <a:pt x="16365" y="16382"/>
                    <a:pt x="16496" y="15813"/>
                  </a:cubicBezTo>
                  <a:cubicBezTo>
                    <a:pt x="13643" y="15015"/>
                    <a:pt x="11492" y="16002"/>
                    <a:pt x="8550" y="1520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240" name="Group 240"/>
            <p:cNvGrpSpPr/>
            <p:nvPr/>
          </p:nvGrpSpPr>
          <p:grpSpPr>
            <a:xfrm>
              <a:off x="6541158" y="4698783"/>
              <a:ext cx="216067" cy="276379"/>
              <a:chOff x="0" y="0"/>
              <a:chExt cx="216066" cy="276377"/>
            </a:xfrm>
          </p:grpSpPr>
          <p:sp>
            <p:nvSpPr>
              <p:cNvPr id="238" name="Shape 238"/>
              <p:cNvSpPr/>
              <p:nvPr/>
            </p:nvSpPr>
            <p:spPr>
              <a:xfrm>
                <a:off x="0" y="-1"/>
                <a:ext cx="216067" cy="2763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88" h="17668" extrusionOk="0">
                    <a:moveTo>
                      <a:pt x="11565" y="12911"/>
                    </a:moveTo>
                    <a:cubicBezTo>
                      <a:pt x="10375" y="12613"/>
                      <a:pt x="9439" y="12911"/>
                      <a:pt x="8461" y="13090"/>
                    </a:cubicBezTo>
                    <a:cubicBezTo>
                      <a:pt x="7356" y="14284"/>
                      <a:pt x="7313" y="15716"/>
                      <a:pt x="6676" y="17118"/>
                    </a:cubicBezTo>
                    <a:cubicBezTo>
                      <a:pt x="4805" y="16879"/>
                      <a:pt x="0" y="18461"/>
                      <a:pt x="0" y="16581"/>
                    </a:cubicBezTo>
                    <a:cubicBezTo>
                      <a:pt x="2551" y="11241"/>
                      <a:pt x="4720" y="5811"/>
                      <a:pt x="6846" y="381"/>
                    </a:cubicBezTo>
                    <a:cubicBezTo>
                      <a:pt x="16668" y="-1230"/>
                      <a:pt x="15860" y="2469"/>
                      <a:pt x="17688" y="7780"/>
                    </a:cubicBezTo>
                    <a:cubicBezTo>
                      <a:pt x="17561" y="9480"/>
                      <a:pt x="21600" y="16879"/>
                      <a:pt x="18539" y="16850"/>
                    </a:cubicBezTo>
                    <a:cubicBezTo>
                      <a:pt x="10290" y="16820"/>
                      <a:pt x="12331" y="20370"/>
                      <a:pt x="11565" y="12911"/>
                    </a:cubicBezTo>
                    <a:close/>
                    <a:moveTo>
                      <a:pt x="17858" y="15567"/>
                    </a:moveTo>
                    <a:cubicBezTo>
                      <a:pt x="17561" y="10763"/>
                      <a:pt x="15817" y="5632"/>
                      <a:pt x="13479" y="1097"/>
                    </a:cubicBezTo>
                    <a:cubicBezTo>
                      <a:pt x="11778" y="1037"/>
                      <a:pt x="8674" y="411"/>
                      <a:pt x="8036" y="1932"/>
                    </a:cubicBezTo>
                    <a:cubicBezTo>
                      <a:pt x="5825" y="6557"/>
                      <a:pt x="3614" y="11271"/>
                      <a:pt x="2254" y="16044"/>
                    </a:cubicBezTo>
                    <a:cubicBezTo>
                      <a:pt x="6080" y="17267"/>
                      <a:pt x="6080" y="13717"/>
                      <a:pt x="7143" y="12046"/>
                    </a:cubicBezTo>
                    <a:cubicBezTo>
                      <a:pt x="19431" y="10077"/>
                      <a:pt x="7611" y="18311"/>
                      <a:pt x="17858" y="15567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239" name="Shape 239"/>
              <p:cNvSpPr/>
              <p:nvPr/>
            </p:nvSpPr>
            <p:spPr>
              <a:xfrm>
                <a:off x="86759" y="46124"/>
                <a:ext cx="57818" cy="1201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715" h="20755" extrusionOk="0">
                    <a:moveTo>
                      <a:pt x="11360" y="0"/>
                    </a:moveTo>
                    <a:cubicBezTo>
                      <a:pt x="18460" y="4675"/>
                      <a:pt x="14230" y="11848"/>
                      <a:pt x="18309" y="17409"/>
                    </a:cubicBezTo>
                    <a:cubicBezTo>
                      <a:pt x="19517" y="19101"/>
                      <a:pt x="18007" y="21600"/>
                      <a:pt x="14079" y="20472"/>
                    </a:cubicBezTo>
                    <a:cubicBezTo>
                      <a:pt x="9246" y="19021"/>
                      <a:pt x="-2083" y="21036"/>
                      <a:pt x="334" y="16200"/>
                    </a:cubicBezTo>
                    <a:cubicBezTo>
                      <a:pt x="3657" y="10639"/>
                      <a:pt x="3355" y="4513"/>
                      <a:pt x="11360" y="0"/>
                    </a:cubicBezTo>
                    <a:close/>
                    <a:moveTo>
                      <a:pt x="6074" y="16603"/>
                    </a:moveTo>
                    <a:cubicBezTo>
                      <a:pt x="16345" y="19182"/>
                      <a:pt x="11209" y="12896"/>
                      <a:pt x="10605" y="9833"/>
                    </a:cubicBezTo>
                    <a:cubicBezTo>
                      <a:pt x="7433" y="12331"/>
                      <a:pt x="6376" y="14427"/>
                      <a:pt x="6074" y="16603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241" name="Shape 241"/>
            <p:cNvSpPr/>
            <p:nvPr/>
          </p:nvSpPr>
          <p:spPr>
            <a:xfrm>
              <a:off x="2402361" y="782468"/>
              <a:ext cx="332334" cy="336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8" h="21186" extrusionOk="0">
                  <a:moveTo>
                    <a:pt x="1235" y="5733"/>
                  </a:moveTo>
                  <a:cubicBezTo>
                    <a:pt x="2259" y="4462"/>
                    <a:pt x="4694" y="5012"/>
                    <a:pt x="6106" y="4153"/>
                  </a:cubicBezTo>
                  <a:cubicBezTo>
                    <a:pt x="6282" y="3157"/>
                    <a:pt x="5965" y="2333"/>
                    <a:pt x="5471" y="1475"/>
                  </a:cubicBezTo>
                  <a:cubicBezTo>
                    <a:pt x="6812" y="479"/>
                    <a:pt x="8506" y="-414"/>
                    <a:pt x="10165" y="204"/>
                  </a:cubicBezTo>
                  <a:cubicBezTo>
                    <a:pt x="10376" y="1063"/>
                    <a:pt x="10588" y="1990"/>
                    <a:pt x="10835" y="3020"/>
                  </a:cubicBezTo>
                  <a:cubicBezTo>
                    <a:pt x="12600" y="3260"/>
                    <a:pt x="14259" y="2299"/>
                    <a:pt x="15953" y="2848"/>
                  </a:cubicBezTo>
                  <a:cubicBezTo>
                    <a:pt x="16694" y="6454"/>
                    <a:pt x="18212" y="10060"/>
                    <a:pt x="20753" y="12841"/>
                  </a:cubicBezTo>
                  <a:cubicBezTo>
                    <a:pt x="21459" y="13528"/>
                    <a:pt x="21600" y="14215"/>
                    <a:pt x="21388" y="15176"/>
                  </a:cubicBezTo>
                  <a:cubicBezTo>
                    <a:pt x="19835" y="20568"/>
                    <a:pt x="11047" y="19263"/>
                    <a:pt x="6424" y="21186"/>
                  </a:cubicBezTo>
                  <a:cubicBezTo>
                    <a:pt x="1729" y="17546"/>
                    <a:pt x="247" y="11536"/>
                    <a:pt x="0" y="5870"/>
                  </a:cubicBezTo>
                  <a:cubicBezTo>
                    <a:pt x="494" y="5802"/>
                    <a:pt x="882" y="5733"/>
                    <a:pt x="1271" y="5699"/>
                  </a:cubicBezTo>
                  <a:cubicBezTo>
                    <a:pt x="918" y="10815"/>
                    <a:pt x="2612" y="16241"/>
                    <a:pt x="6424" y="19915"/>
                  </a:cubicBezTo>
                  <a:cubicBezTo>
                    <a:pt x="10235" y="19194"/>
                    <a:pt x="14365" y="18851"/>
                    <a:pt x="17965" y="17340"/>
                  </a:cubicBezTo>
                  <a:cubicBezTo>
                    <a:pt x="17612" y="15726"/>
                    <a:pt x="16835" y="14661"/>
                    <a:pt x="17188" y="13150"/>
                  </a:cubicBezTo>
                  <a:cubicBezTo>
                    <a:pt x="17929" y="13150"/>
                    <a:pt x="18529" y="13150"/>
                    <a:pt x="19341" y="13150"/>
                  </a:cubicBezTo>
                  <a:cubicBezTo>
                    <a:pt x="18106" y="10266"/>
                    <a:pt x="16024" y="7965"/>
                    <a:pt x="15494" y="4771"/>
                  </a:cubicBezTo>
                  <a:cubicBezTo>
                    <a:pt x="15212" y="2608"/>
                    <a:pt x="12600" y="3776"/>
                    <a:pt x="11329" y="4428"/>
                  </a:cubicBezTo>
                  <a:cubicBezTo>
                    <a:pt x="11471" y="5046"/>
                    <a:pt x="11576" y="5561"/>
                    <a:pt x="11682" y="6076"/>
                  </a:cubicBezTo>
                  <a:cubicBezTo>
                    <a:pt x="10129" y="6694"/>
                    <a:pt x="8788" y="7862"/>
                    <a:pt x="7129" y="7175"/>
                  </a:cubicBezTo>
                  <a:cubicBezTo>
                    <a:pt x="6741" y="3432"/>
                    <a:pt x="3176" y="6832"/>
                    <a:pt x="1235" y="5733"/>
                  </a:cubicBezTo>
                  <a:close/>
                  <a:moveTo>
                    <a:pt x="9176" y="1166"/>
                  </a:moveTo>
                  <a:cubicBezTo>
                    <a:pt x="5965" y="616"/>
                    <a:pt x="7412" y="4771"/>
                    <a:pt x="8082" y="6385"/>
                  </a:cubicBezTo>
                  <a:cubicBezTo>
                    <a:pt x="9071" y="6488"/>
                    <a:pt x="9635" y="5939"/>
                    <a:pt x="10306" y="5424"/>
                  </a:cubicBezTo>
                  <a:cubicBezTo>
                    <a:pt x="9953" y="3947"/>
                    <a:pt x="9600" y="2505"/>
                    <a:pt x="9176" y="1166"/>
                  </a:cubicBezTo>
                  <a:close/>
                  <a:moveTo>
                    <a:pt x="18212" y="14387"/>
                  </a:moveTo>
                  <a:cubicBezTo>
                    <a:pt x="18282" y="18233"/>
                    <a:pt x="20471" y="16928"/>
                    <a:pt x="19871" y="14387"/>
                  </a:cubicBezTo>
                  <a:cubicBezTo>
                    <a:pt x="19447" y="14387"/>
                    <a:pt x="18918" y="14387"/>
                    <a:pt x="18212" y="1438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42" name="Shape 242"/>
            <p:cNvSpPr/>
            <p:nvPr/>
          </p:nvSpPr>
          <p:spPr>
            <a:xfrm>
              <a:off x="6105108" y="305832"/>
              <a:ext cx="265486" cy="205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40" h="19938" extrusionOk="0">
                  <a:moveTo>
                    <a:pt x="17896" y="10911"/>
                  </a:moveTo>
                  <a:cubicBezTo>
                    <a:pt x="12125" y="11282"/>
                    <a:pt x="6230" y="12025"/>
                    <a:pt x="500" y="12556"/>
                  </a:cubicBezTo>
                  <a:cubicBezTo>
                    <a:pt x="-572" y="14095"/>
                    <a:pt x="129" y="20145"/>
                    <a:pt x="2108" y="19933"/>
                  </a:cubicBezTo>
                  <a:cubicBezTo>
                    <a:pt x="8209" y="18288"/>
                    <a:pt x="13897" y="19933"/>
                    <a:pt x="20039" y="17704"/>
                  </a:cubicBezTo>
                  <a:cubicBezTo>
                    <a:pt x="18102" y="15475"/>
                    <a:pt x="20946" y="11070"/>
                    <a:pt x="17896" y="10911"/>
                  </a:cubicBezTo>
                  <a:close/>
                  <a:moveTo>
                    <a:pt x="17648" y="15687"/>
                  </a:moveTo>
                  <a:cubicBezTo>
                    <a:pt x="13031" y="18341"/>
                    <a:pt x="7219" y="16961"/>
                    <a:pt x="2149" y="17651"/>
                  </a:cubicBezTo>
                  <a:cubicBezTo>
                    <a:pt x="1654" y="16324"/>
                    <a:pt x="1613" y="16324"/>
                    <a:pt x="1902" y="14679"/>
                  </a:cubicBezTo>
                  <a:cubicBezTo>
                    <a:pt x="7054" y="13883"/>
                    <a:pt x="12743" y="12237"/>
                    <a:pt x="17813" y="13352"/>
                  </a:cubicBezTo>
                  <a:cubicBezTo>
                    <a:pt x="17772" y="14148"/>
                    <a:pt x="17690" y="14997"/>
                    <a:pt x="17648" y="15687"/>
                  </a:cubicBezTo>
                  <a:close/>
                  <a:moveTo>
                    <a:pt x="253" y="6718"/>
                  </a:moveTo>
                  <a:cubicBezTo>
                    <a:pt x="665" y="10539"/>
                    <a:pt x="11754" y="6983"/>
                    <a:pt x="14186" y="7355"/>
                  </a:cubicBezTo>
                  <a:cubicBezTo>
                    <a:pt x="19173" y="7992"/>
                    <a:pt x="19957" y="8151"/>
                    <a:pt x="19050" y="1623"/>
                  </a:cubicBezTo>
                  <a:cubicBezTo>
                    <a:pt x="18555" y="-1455"/>
                    <a:pt x="4746" y="933"/>
                    <a:pt x="1819" y="190"/>
                  </a:cubicBezTo>
                  <a:cubicBezTo>
                    <a:pt x="-654" y="137"/>
                    <a:pt x="418" y="4648"/>
                    <a:pt x="253" y="6718"/>
                  </a:cubicBezTo>
                  <a:close/>
                  <a:moveTo>
                    <a:pt x="2602" y="2101"/>
                  </a:moveTo>
                  <a:cubicBezTo>
                    <a:pt x="5076" y="2154"/>
                    <a:pt x="7467" y="1252"/>
                    <a:pt x="9981" y="1942"/>
                  </a:cubicBezTo>
                  <a:cubicBezTo>
                    <a:pt x="12331" y="3321"/>
                    <a:pt x="17813" y="-553"/>
                    <a:pt x="17937" y="4383"/>
                  </a:cubicBezTo>
                  <a:cubicBezTo>
                    <a:pt x="18679" y="6612"/>
                    <a:pt x="3509" y="6134"/>
                    <a:pt x="1737" y="6028"/>
                  </a:cubicBezTo>
                  <a:cubicBezTo>
                    <a:pt x="1778" y="4595"/>
                    <a:pt x="995" y="2207"/>
                    <a:pt x="2602" y="210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246" name="Group 246"/>
            <p:cNvGrpSpPr/>
            <p:nvPr/>
          </p:nvGrpSpPr>
          <p:grpSpPr>
            <a:xfrm>
              <a:off x="1268339" y="4798736"/>
              <a:ext cx="229695" cy="293081"/>
              <a:chOff x="0" y="0"/>
              <a:chExt cx="229693" cy="293080"/>
            </a:xfrm>
          </p:grpSpPr>
          <p:sp>
            <p:nvSpPr>
              <p:cNvPr id="243" name="Shape 243"/>
              <p:cNvSpPr/>
              <p:nvPr/>
            </p:nvSpPr>
            <p:spPr>
              <a:xfrm>
                <a:off x="-1" y="0"/>
                <a:ext cx="229695" cy="2930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134" h="19831" extrusionOk="0">
                    <a:moveTo>
                      <a:pt x="11192" y="7611"/>
                    </a:moveTo>
                    <a:cubicBezTo>
                      <a:pt x="11422" y="8116"/>
                      <a:pt x="11914" y="8211"/>
                      <a:pt x="12307" y="8305"/>
                    </a:cubicBezTo>
                    <a:cubicBezTo>
                      <a:pt x="15617" y="9221"/>
                      <a:pt x="17420" y="13863"/>
                      <a:pt x="15060" y="16105"/>
                    </a:cubicBezTo>
                    <a:cubicBezTo>
                      <a:pt x="12012" y="19769"/>
                      <a:pt x="6964" y="19832"/>
                      <a:pt x="2507" y="19832"/>
                    </a:cubicBezTo>
                    <a:cubicBezTo>
                      <a:pt x="48" y="18568"/>
                      <a:pt x="1622" y="12253"/>
                      <a:pt x="835" y="9632"/>
                    </a:cubicBezTo>
                    <a:cubicBezTo>
                      <a:pt x="1130" y="7105"/>
                      <a:pt x="-1230" y="2937"/>
                      <a:pt x="901" y="1169"/>
                    </a:cubicBezTo>
                    <a:cubicBezTo>
                      <a:pt x="5915" y="-1642"/>
                      <a:pt x="17551" y="663"/>
                      <a:pt x="11192" y="7611"/>
                    </a:cubicBezTo>
                    <a:close/>
                    <a:moveTo>
                      <a:pt x="2834" y="18821"/>
                    </a:moveTo>
                    <a:cubicBezTo>
                      <a:pt x="8800" y="19958"/>
                      <a:pt x="20370" y="14621"/>
                      <a:pt x="12110" y="9221"/>
                    </a:cubicBezTo>
                    <a:cubicBezTo>
                      <a:pt x="10504" y="8400"/>
                      <a:pt x="7915" y="9884"/>
                      <a:pt x="6866" y="8716"/>
                    </a:cubicBezTo>
                    <a:cubicBezTo>
                      <a:pt x="7456" y="7421"/>
                      <a:pt x="9849" y="7421"/>
                      <a:pt x="10799" y="6221"/>
                    </a:cubicBezTo>
                    <a:cubicBezTo>
                      <a:pt x="14863" y="821"/>
                      <a:pt x="5555" y="-31"/>
                      <a:pt x="2080" y="1895"/>
                    </a:cubicBezTo>
                    <a:cubicBezTo>
                      <a:pt x="147" y="2621"/>
                      <a:pt x="1720" y="5305"/>
                      <a:pt x="1556" y="6821"/>
                    </a:cubicBezTo>
                    <a:cubicBezTo>
                      <a:pt x="2310" y="10863"/>
                      <a:pt x="2113" y="14811"/>
                      <a:pt x="2834" y="18821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244" name="Shape 244"/>
              <p:cNvSpPr/>
              <p:nvPr/>
            </p:nvSpPr>
            <p:spPr>
              <a:xfrm>
                <a:off x="53449" y="162973"/>
                <a:ext cx="110271" cy="768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2329" h="13953" extrusionOk="0">
                    <a:moveTo>
                      <a:pt x="0" y="3137"/>
                    </a:moveTo>
                    <a:cubicBezTo>
                      <a:pt x="7931" y="-5757"/>
                      <a:pt x="19670" y="6441"/>
                      <a:pt x="6157" y="12794"/>
                    </a:cubicBezTo>
                    <a:cubicBezTo>
                      <a:pt x="-1930" y="15843"/>
                      <a:pt x="1618" y="12963"/>
                      <a:pt x="0" y="3137"/>
                    </a:cubicBezTo>
                    <a:close/>
                    <a:moveTo>
                      <a:pt x="7566" y="2205"/>
                    </a:moveTo>
                    <a:cubicBezTo>
                      <a:pt x="4696" y="3052"/>
                      <a:pt x="1461" y="3222"/>
                      <a:pt x="2609" y="9236"/>
                    </a:cubicBezTo>
                    <a:cubicBezTo>
                      <a:pt x="4383" y="14657"/>
                      <a:pt x="15131" y="3899"/>
                      <a:pt x="7566" y="2205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245" name="Shape 245"/>
              <p:cNvSpPr/>
              <p:nvPr/>
            </p:nvSpPr>
            <p:spPr>
              <a:xfrm>
                <a:off x="42709" y="31391"/>
                <a:ext cx="96257" cy="647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404" h="11891" extrusionOk="0">
                    <a:moveTo>
                      <a:pt x="0" y="3066"/>
                    </a:moveTo>
                    <a:cubicBezTo>
                      <a:pt x="4387" y="1095"/>
                      <a:pt x="21600" y="-4048"/>
                      <a:pt x="16453" y="6066"/>
                    </a:cubicBezTo>
                    <a:cubicBezTo>
                      <a:pt x="9028" y="10952"/>
                      <a:pt x="0" y="17552"/>
                      <a:pt x="0" y="3066"/>
                    </a:cubicBezTo>
                    <a:close/>
                    <a:moveTo>
                      <a:pt x="4556" y="9066"/>
                    </a:moveTo>
                    <a:cubicBezTo>
                      <a:pt x="8016" y="7952"/>
                      <a:pt x="12825" y="6323"/>
                      <a:pt x="13584" y="2723"/>
                    </a:cubicBezTo>
                    <a:cubicBezTo>
                      <a:pt x="9872" y="2381"/>
                      <a:pt x="6665" y="3409"/>
                      <a:pt x="3628" y="5038"/>
                    </a:cubicBezTo>
                    <a:cubicBezTo>
                      <a:pt x="3206" y="6666"/>
                      <a:pt x="3290" y="7781"/>
                      <a:pt x="4556" y="9066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247" name="Shape 247"/>
            <p:cNvSpPr/>
            <p:nvPr/>
          </p:nvSpPr>
          <p:spPr>
            <a:xfrm>
              <a:off x="4927249" y="1005056"/>
              <a:ext cx="377234" cy="204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42" h="19417" extrusionOk="0">
                  <a:moveTo>
                    <a:pt x="9989" y="10617"/>
                  </a:moveTo>
                  <a:cubicBezTo>
                    <a:pt x="11940" y="10328"/>
                    <a:pt x="15198" y="14368"/>
                    <a:pt x="16003" y="8927"/>
                  </a:cubicBezTo>
                  <a:cubicBezTo>
                    <a:pt x="16505" y="1919"/>
                    <a:pt x="12986" y="1136"/>
                    <a:pt x="10995" y="5546"/>
                  </a:cubicBezTo>
                  <a:cubicBezTo>
                    <a:pt x="8601" y="10575"/>
                    <a:pt x="6811" y="20922"/>
                    <a:pt x="2608" y="19232"/>
                  </a:cubicBezTo>
                  <a:cubicBezTo>
                    <a:pt x="-3888" y="14038"/>
                    <a:pt x="3292" y="847"/>
                    <a:pt x="7455" y="6783"/>
                  </a:cubicBezTo>
                  <a:cubicBezTo>
                    <a:pt x="8078" y="7814"/>
                    <a:pt x="7716" y="9215"/>
                    <a:pt x="6972" y="8308"/>
                  </a:cubicBezTo>
                  <a:cubicBezTo>
                    <a:pt x="3392" y="4722"/>
                    <a:pt x="-1133" y="16305"/>
                    <a:pt x="3754" y="16140"/>
                  </a:cubicBezTo>
                  <a:cubicBezTo>
                    <a:pt x="7877" y="13749"/>
                    <a:pt x="8702" y="3238"/>
                    <a:pt x="12744" y="600"/>
                  </a:cubicBezTo>
                  <a:cubicBezTo>
                    <a:pt x="13730" y="105"/>
                    <a:pt x="15037" y="-678"/>
                    <a:pt x="15781" y="1136"/>
                  </a:cubicBezTo>
                  <a:cubicBezTo>
                    <a:pt x="16445" y="3156"/>
                    <a:pt x="17712" y="4928"/>
                    <a:pt x="17390" y="7649"/>
                  </a:cubicBezTo>
                  <a:cubicBezTo>
                    <a:pt x="17149" y="14491"/>
                    <a:pt x="11095" y="16717"/>
                    <a:pt x="9989" y="10617"/>
                  </a:cubicBezTo>
                  <a:close/>
                  <a:moveTo>
                    <a:pt x="4076" y="17253"/>
                  </a:moveTo>
                  <a:cubicBezTo>
                    <a:pt x="3795" y="18119"/>
                    <a:pt x="3332" y="17336"/>
                    <a:pt x="2990" y="17789"/>
                  </a:cubicBezTo>
                  <a:cubicBezTo>
                    <a:pt x="3594" y="18284"/>
                    <a:pt x="3714" y="16635"/>
                    <a:pt x="4237" y="17459"/>
                  </a:cubicBezTo>
                  <a:cubicBezTo>
                    <a:pt x="4277" y="17459"/>
                    <a:pt x="4318" y="17377"/>
                    <a:pt x="4358" y="17336"/>
                  </a:cubicBezTo>
                  <a:cubicBezTo>
                    <a:pt x="4257" y="17295"/>
                    <a:pt x="4177" y="17295"/>
                    <a:pt x="4076" y="17253"/>
                  </a:cubicBezTo>
                  <a:close/>
                  <a:moveTo>
                    <a:pt x="1240" y="10699"/>
                  </a:moveTo>
                  <a:cubicBezTo>
                    <a:pt x="376" y="13585"/>
                    <a:pt x="798" y="16717"/>
                    <a:pt x="2065" y="17212"/>
                  </a:cubicBezTo>
                  <a:cubicBezTo>
                    <a:pt x="1100" y="15398"/>
                    <a:pt x="637" y="13337"/>
                    <a:pt x="1240" y="1069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48" name="Shape 248"/>
            <p:cNvSpPr/>
            <p:nvPr/>
          </p:nvSpPr>
          <p:spPr>
            <a:xfrm rot="19381815">
              <a:off x="45421" y="320195"/>
              <a:ext cx="236277" cy="230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25" h="21247" extrusionOk="0">
                  <a:moveTo>
                    <a:pt x="12000" y="13323"/>
                  </a:moveTo>
                  <a:cubicBezTo>
                    <a:pt x="10835" y="16402"/>
                    <a:pt x="12309" y="18976"/>
                    <a:pt x="10423" y="21247"/>
                  </a:cubicBezTo>
                  <a:cubicBezTo>
                    <a:pt x="8983" y="19985"/>
                    <a:pt x="8537" y="17310"/>
                    <a:pt x="7166" y="15796"/>
                  </a:cubicBezTo>
                  <a:cubicBezTo>
                    <a:pt x="2743" y="18723"/>
                    <a:pt x="-34" y="21600"/>
                    <a:pt x="2777" y="12011"/>
                  </a:cubicBezTo>
                  <a:cubicBezTo>
                    <a:pt x="1509" y="8378"/>
                    <a:pt x="-2914" y="5652"/>
                    <a:pt x="3017" y="5854"/>
                  </a:cubicBezTo>
                  <a:cubicBezTo>
                    <a:pt x="5829" y="6662"/>
                    <a:pt x="6137" y="1564"/>
                    <a:pt x="8469" y="0"/>
                  </a:cubicBezTo>
                  <a:cubicBezTo>
                    <a:pt x="10046" y="908"/>
                    <a:pt x="9429" y="4593"/>
                    <a:pt x="9977" y="6611"/>
                  </a:cubicBezTo>
                  <a:cubicBezTo>
                    <a:pt x="11623" y="9892"/>
                    <a:pt x="18686" y="8680"/>
                    <a:pt x="12000" y="13323"/>
                  </a:cubicBezTo>
                  <a:close/>
                  <a:moveTo>
                    <a:pt x="8195" y="2826"/>
                  </a:moveTo>
                  <a:cubicBezTo>
                    <a:pt x="5417" y="6813"/>
                    <a:pt x="6515" y="7469"/>
                    <a:pt x="2126" y="7772"/>
                  </a:cubicBezTo>
                  <a:cubicBezTo>
                    <a:pt x="2880" y="9185"/>
                    <a:pt x="3532" y="10447"/>
                    <a:pt x="4149" y="11658"/>
                  </a:cubicBezTo>
                  <a:cubicBezTo>
                    <a:pt x="4012" y="13172"/>
                    <a:pt x="3292" y="14333"/>
                    <a:pt x="3429" y="15998"/>
                  </a:cubicBezTo>
                  <a:cubicBezTo>
                    <a:pt x="6652" y="14383"/>
                    <a:pt x="7715" y="12314"/>
                    <a:pt x="9635" y="18017"/>
                  </a:cubicBezTo>
                  <a:cubicBezTo>
                    <a:pt x="9806" y="18370"/>
                    <a:pt x="9977" y="18673"/>
                    <a:pt x="10355" y="18370"/>
                  </a:cubicBezTo>
                  <a:cubicBezTo>
                    <a:pt x="10800" y="13929"/>
                    <a:pt x="9875" y="13172"/>
                    <a:pt x="12515" y="10295"/>
                  </a:cubicBezTo>
                  <a:cubicBezTo>
                    <a:pt x="8229" y="8226"/>
                    <a:pt x="9017" y="8983"/>
                    <a:pt x="8195" y="282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49" name="Shape 249"/>
            <p:cNvSpPr/>
            <p:nvPr/>
          </p:nvSpPr>
          <p:spPr>
            <a:xfrm rot="1464154">
              <a:off x="4653003" y="74099"/>
              <a:ext cx="235937" cy="229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25" h="21247" extrusionOk="0">
                  <a:moveTo>
                    <a:pt x="12000" y="13323"/>
                  </a:moveTo>
                  <a:cubicBezTo>
                    <a:pt x="10835" y="16402"/>
                    <a:pt x="12309" y="18976"/>
                    <a:pt x="10423" y="21247"/>
                  </a:cubicBezTo>
                  <a:cubicBezTo>
                    <a:pt x="8983" y="19985"/>
                    <a:pt x="8537" y="17310"/>
                    <a:pt x="7166" y="15796"/>
                  </a:cubicBezTo>
                  <a:cubicBezTo>
                    <a:pt x="2743" y="18723"/>
                    <a:pt x="-34" y="21600"/>
                    <a:pt x="2777" y="12011"/>
                  </a:cubicBezTo>
                  <a:cubicBezTo>
                    <a:pt x="1509" y="8378"/>
                    <a:pt x="-2914" y="5652"/>
                    <a:pt x="3017" y="5854"/>
                  </a:cubicBezTo>
                  <a:cubicBezTo>
                    <a:pt x="5829" y="6662"/>
                    <a:pt x="6137" y="1564"/>
                    <a:pt x="8469" y="0"/>
                  </a:cubicBezTo>
                  <a:cubicBezTo>
                    <a:pt x="10046" y="908"/>
                    <a:pt x="9429" y="4593"/>
                    <a:pt x="9977" y="6611"/>
                  </a:cubicBezTo>
                  <a:cubicBezTo>
                    <a:pt x="11623" y="9892"/>
                    <a:pt x="18686" y="8680"/>
                    <a:pt x="12000" y="13323"/>
                  </a:cubicBezTo>
                  <a:close/>
                  <a:moveTo>
                    <a:pt x="8195" y="2826"/>
                  </a:moveTo>
                  <a:cubicBezTo>
                    <a:pt x="5417" y="6813"/>
                    <a:pt x="6515" y="7469"/>
                    <a:pt x="2126" y="7772"/>
                  </a:cubicBezTo>
                  <a:cubicBezTo>
                    <a:pt x="2880" y="9185"/>
                    <a:pt x="3532" y="10447"/>
                    <a:pt x="4149" y="11658"/>
                  </a:cubicBezTo>
                  <a:cubicBezTo>
                    <a:pt x="4012" y="13172"/>
                    <a:pt x="3292" y="14333"/>
                    <a:pt x="3429" y="15998"/>
                  </a:cubicBezTo>
                  <a:cubicBezTo>
                    <a:pt x="6652" y="14383"/>
                    <a:pt x="7715" y="12314"/>
                    <a:pt x="9635" y="18017"/>
                  </a:cubicBezTo>
                  <a:cubicBezTo>
                    <a:pt x="9806" y="18370"/>
                    <a:pt x="9977" y="18673"/>
                    <a:pt x="10355" y="18370"/>
                  </a:cubicBezTo>
                  <a:cubicBezTo>
                    <a:pt x="10800" y="13929"/>
                    <a:pt x="9875" y="13172"/>
                    <a:pt x="12515" y="10295"/>
                  </a:cubicBezTo>
                  <a:cubicBezTo>
                    <a:pt x="8229" y="8226"/>
                    <a:pt x="9017" y="8983"/>
                    <a:pt x="8195" y="282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50" name="Shape 250"/>
            <p:cNvSpPr/>
            <p:nvPr/>
          </p:nvSpPr>
          <p:spPr>
            <a:xfrm rot="19378656">
              <a:off x="1950284" y="3707180"/>
              <a:ext cx="206348" cy="2009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25" h="21247" extrusionOk="0">
                  <a:moveTo>
                    <a:pt x="12000" y="13323"/>
                  </a:moveTo>
                  <a:cubicBezTo>
                    <a:pt x="10835" y="16402"/>
                    <a:pt x="12309" y="18976"/>
                    <a:pt x="10423" y="21247"/>
                  </a:cubicBezTo>
                  <a:cubicBezTo>
                    <a:pt x="8983" y="19985"/>
                    <a:pt x="8537" y="17310"/>
                    <a:pt x="7166" y="15796"/>
                  </a:cubicBezTo>
                  <a:cubicBezTo>
                    <a:pt x="2743" y="18723"/>
                    <a:pt x="-34" y="21600"/>
                    <a:pt x="2777" y="12011"/>
                  </a:cubicBezTo>
                  <a:cubicBezTo>
                    <a:pt x="1509" y="8378"/>
                    <a:pt x="-2914" y="5652"/>
                    <a:pt x="3017" y="5854"/>
                  </a:cubicBezTo>
                  <a:cubicBezTo>
                    <a:pt x="5829" y="6662"/>
                    <a:pt x="6137" y="1564"/>
                    <a:pt x="8469" y="0"/>
                  </a:cubicBezTo>
                  <a:cubicBezTo>
                    <a:pt x="10046" y="908"/>
                    <a:pt x="9429" y="4593"/>
                    <a:pt x="9977" y="6611"/>
                  </a:cubicBezTo>
                  <a:cubicBezTo>
                    <a:pt x="11623" y="9892"/>
                    <a:pt x="18686" y="8680"/>
                    <a:pt x="12000" y="13323"/>
                  </a:cubicBezTo>
                  <a:close/>
                  <a:moveTo>
                    <a:pt x="8195" y="2826"/>
                  </a:moveTo>
                  <a:cubicBezTo>
                    <a:pt x="5417" y="6813"/>
                    <a:pt x="6515" y="7469"/>
                    <a:pt x="2126" y="7772"/>
                  </a:cubicBezTo>
                  <a:cubicBezTo>
                    <a:pt x="2880" y="9185"/>
                    <a:pt x="3532" y="10447"/>
                    <a:pt x="4149" y="11658"/>
                  </a:cubicBezTo>
                  <a:cubicBezTo>
                    <a:pt x="4012" y="13172"/>
                    <a:pt x="3292" y="14333"/>
                    <a:pt x="3429" y="15998"/>
                  </a:cubicBezTo>
                  <a:cubicBezTo>
                    <a:pt x="6652" y="14383"/>
                    <a:pt x="7715" y="12314"/>
                    <a:pt x="9635" y="18017"/>
                  </a:cubicBezTo>
                  <a:cubicBezTo>
                    <a:pt x="9806" y="18370"/>
                    <a:pt x="9977" y="18673"/>
                    <a:pt x="10355" y="18370"/>
                  </a:cubicBezTo>
                  <a:cubicBezTo>
                    <a:pt x="10800" y="13929"/>
                    <a:pt x="9875" y="13172"/>
                    <a:pt x="12515" y="10295"/>
                  </a:cubicBezTo>
                  <a:cubicBezTo>
                    <a:pt x="8229" y="8226"/>
                    <a:pt x="9017" y="8983"/>
                    <a:pt x="8195" y="282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</p:grpSp>
      <p:sp>
        <p:nvSpPr>
          <p:cNvPr id="252" name="Shape 252"/>
          <p:cNvSpPr>
            <a:spLocks noGrp="1"/>
          </p:cNvSpPr>
          <p:nvPr>
            <p:ph type="body" sz="half" idx="1"/>
          </p:nvPr>
        </p:nvSpPr>
        <p:spPr>
          <a:xfrm>
            <a:off x="2052199" y="1253925"/>
            <a:ext cx="5039702" cy="26751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>
            <a:lvl1pPr indent="-457200" algn="ctr">
              <a:lnSpc>
                <a:spcPct val="104999"/>
              </a:lnSpc>
              <a:spcBef>
                <a:spcPts val="0"/>
              </a:spcBef>
              <a:buSzPts val="3600"/>
              <a:defRPr sz="3600" b="1"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r>
              <a:t>Click to add text</a:t>
            </a:r>
          </a:p>
        </p:txBody>
      </p:sp>
      <p:sp>
        <p:nvSpPr>
          <p:cNvPr id="253" name="Shape 25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Group 319"/>
          <p:cNvGrpSpPr/>
          <p:nvPr/>
        </p:nvGrpSpPr>
        <p:grpSpPr>
          <a:xfrm>
            <a:off x="-45603" y="4341394"/>
            <a:ext cx="9272424" cy="910792"/>
            <a:chOff x="0" y="0"/>
            <a:chExt cx="9272423" cy="910790"/>
          </a:xfrm>
        </p:grpSpPr>
        <p:sp>
          <p:nvSpPr>
            <p:cNvPr id="260" name="Shape 260"/>
            <p:cNvSpPr/>
            <p:nvPr/>
          </p:nvSpPr>
          <p:spPr>
            <a:xfrm>
              <a:off x="2221956" y="268008"/>
              <a:ext cx="281781" cy="397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93" h="20960" extrusionOk="0">
                  <a:moveTo>
                    <a:pt x="6710" y="16241"/>
                  </a:moveTo>
                  <a:cubicBezTo>
                    <a:pt x="6678" y="17150"/>
                    <a:pt x="6661" y="18092"/>
                    <a:pt x="6629" y="19018"/>
                  </a:cubicBezTo>
                  <a:cubicBezTo>
                    <a:pt x="7508" y="19797"/>
                    <a:pt x="8647" y="19278"/>
                    <a:pt x="9494" y="19911"/>
                  </a:cubicBezTo>
                  <a:cubicBezTo>
                    <a:pt x="9949" y="20366"/>
                    <a:pt x="9233" y="20609"/>
                    <a:pt x="8859" y="20626"/>
                  </a:cubicBezTo>
                  <a:cubicBezTo>
                    <a:pt x="7215" y="20739"/>
                    <a:pt x="3080" y="21600"/>
                    <a:pt x="2169" y="20008"/>
                  </a:cubicBezTo>
                  <a:cubicBezTo>
                    <a:pt x="2690" y="19018"/>
                    <a:pt x="4106" y="18904"/>
                    <a:pt x="5131" y="18758"/>
                  </a:cubicBezTo>
                  <a:cubicBezTo>
                    <a:pt x="5343" y="17962"/>
                    <a:pt x="5440" y="17150"/>
                    <a:pt x="5506" y="16289"/>
                  </a:cubicBezTo>
                  <a:cubicBezTo>
                    <a:pt x="4627" y="16127"/>
                    <a:pt x="557" y="14730"/>
                    <a:pt x="899" y="13740"/>
                  </a:cubicBezTo>
                  <a:cubicBezTo>
                    <a:pt x="1176" y="13171"/>
                    <a:pt x="1697" y="13171"/>
                    <a:pt x="2201" y="13415"/>
                  </a:cubicBezTo>
                  <a:cubicBezTo>
                    <a:pt x="2608" y="13496"/>
                    <a:pt x="2624" y="13496"/>
                    <a:pt x="2836" y="12960"/>
                  </a:cubicBezTo>
                  <a:cubicBezTo>
                    <a:pt x="-3333" y="9663"/>
                    <a:pt x="1599" y="471"/>
                    <a:pt x="7768" y="2079"/>
                  </a:cubicBezTo>
                  <a:cubicBezTo>
                    <a:pt x="8615" y="1543"/>
                    <a:pt x="7736" y="487"/>
                    <a:pt x="8663" y="0"/>
                  </a:cubicBezTo>
                  <a:cubicBezTo>
                    <a:pt x="18267" y="2712"/>
                    <a:pt x="16102" y="15136"/>
                    <a:pt x="6710" y="16241"/>
                  </a:cubicBezTo>
                  <a:close/>
                  <a:moveTo>
                    <a:pt x="12814" y="3411"/>
                  </a:moveTo>
                  <a:cubicBezTo>
                    <a:pt x="12733" y="3346"/>
                    <a:pt x="12668" y="3297"/>
                    <a:pt x="12586" y="3232"/>
                  </a:cubicBezTo>
                  <a:cubicBezTo>
                    <a:pt x="12472" y="2680"/>
                    <a:pt x="11138" y="1559"/>
                    <a:pt x="10519" y="1608"/>
                  </a:cubicBezTo>
                  <a:cubicBezTo>
                    <a:pt x="11089" y="2209"/>
                    <a:pt x="11805" y="2972"/>
                    <a:pt x="12586" y="3216"/>
                  </a:cubicBezTo>
                  <a:cubicBezTo>
                    <a:pt x="12716" y="3346"/>
                    <a:pt x="13042" y="3411"/>
                    <a:pt x="12912" y="3638"/>
                  </a:cubicBezTo>
                  <a:cubicBezTo>
                    <a:pt x="14263" y="5895"/>
                    <a:pt x="14247" y="8364"/>
                    <a:pt x="13628" y="10865"/>
                  </a:cubicBezTo>
                  <a:cubicBezTo>
                    <a:pt x="11837" y="12830"/>
                    <a:pt x="10486" y="14259"/>
                    <a:pt x="7784" y="15250"/>
                  </a:cubicBezTo>
                  <a:cubicBezTo>
                    <a:pt x="9738" y="15282"/>
                    <a:pt x="12423" y="13593"/>
                    <a:pt x="12879" y="11677"/>
                  </a:cubicBezTo>
                  <a:cubicBezTo>
                    <a:pt x="13547" y="11531"/>
                    <a:pt x="13661" y="10849"/>
                    <a:pt x="13693" y="10280"/>
                  </a:cubicBezTo>
                  <a:cubicBezTo>
                    <a:pt x="14784" y="9355"/>
                    <a:pt x="14800" y="4758"/>
                    <a:pt x="13221" y="4336"/>
                  </a:cubicBezTo>
                  <a:cubicBezTo>
                    <a:pt x="13091" y="4271"/>
                    <a:pt x="12977" y="4190"/>
                    <a:pt x="13042" y="4011"/>
                  </a:cubicBezTo>
                  <a:cubicBezTo>
                    <a:pt x="12977" y="3817"/>
                    <a:pt x="12912" y="3605"/>
                    <a:pt x="12814" y="3411"/>
                  </a:cubicBezTo>
                  <a:close/>
                  <a:moveTo>
                    <a:pt x="11186" y="9030"/>
                  </a:moveTo>
                  <a:cubicBezTo>
                    <a:pt x="10438" y="9062"/>
                    <a:pt x="9787" y="9225"/>
                    <a:pt x="9152" y="9582"/>
                  </a:cubicBezTo>
                  <a:cubicBezTo>
                    <a:pt x="8077" y="9095"/>
                    <a:pt x="5945" y="7893"/>
                    <a:pt x="5603" y="9793"/>
                  </a:cubicBezTo>
                  <a:cubicBezTo>
                    <a:pt x="7019" y="11336"/>
                    <a:pt x="6547" y="11076"/>
                    <a:pt x="6450" y="13074"/>
                  </a:cubicBezTo>
                  <a:cubicBezTo>
                    <a:pt x="7670" y="13545"/>
                    <a:pt x="8631" y="10183"/>
                    <a:pt x="9412" y="9468"/>
                  </a:cubicBezTo>
                  <a:cubicBezTo>
                    <a:pt x="9884" y="9761"/>
                    <a:pt x="9917" y="10410"/>
                    <a:pt x="10389" y="10703"/>
                  </a:cubicBezTo>
                  <a:cubicBezTo>
                    <a:pt x="11121" y="10443"/>
                    <a:pt x="10080" y="9647"/>
                    <a:pt x="10568" y="9387"/>
                  </a:cubicBezTo>
                  <a:cubicBezTo>
                    <a:pt x="10682" y="9485"/>
                    <a:pt x="10796" y="9598"/>
                    <a:pt x="10893" y="9696"/>
                  </a:cubicBezTo>
                  <a:cubicBezTo>
                    <a:pt x="11317" y="9273"/>
                    <a:pt x="11089" y="8884"/>
                    <a:pt x="11431" y="8331"/>
                  </a:cubicBezTo>
                  <a:cubicBezTo>
                    <a:pt x="11024" y="8575"/>
                    <a:pt x="11154" y="8819"/>
                    <a:pt x="11186" y="9030"/>
                  </a:cubicBezTo>
                  <a:close/>
                  <a:moveTo>
                    <a:pt x="5896" y="13139"/>
                  </a:moveTo>
                  <a:cubicBezTo>
                    <a:pt x="6547" y="10410"/>
                    <a:pt x="5929" y="11466"/>
                    <a:pt x="5261" y="10085"/>
                  </a:cubicBezTo>
                  <a:cubicBezTo>
                    <a:pt x="4854" y="8039"/>
                    <a:pt x="7264" y="8007"/>
                    <a:pt x="8533" y="8819"/>
                  </a:cubicBezTo>
                  <a:cubicBezTo>
                    <a:pt x="9201" y="9306"/>
                    <a:pt x="9656" y="8640"/>
                    <a:pt x="10340" y="8494"/>
                  </a:cubicBezTo>
                  <a:cubicBezTo>
                    <a:pt x="10307" y="8202"/>
                    <a:pt x="10552" y="7877"/>
                    <a:pt x="10307" y="7584"/>
                  </a:cubicBezTo>
                  <a:cubicBezTo>
                    <a:pt x="9054" y="7146"/>
                    <a:pt x="8126" y="8705"/>
                    <a:pt x="6873" y="7731"/>
                  </a:cubicBezTo>
                  <a:cubicBezTo>
                    <a:pt x="6905" y="7292"/>
                    <a:pt x="6791" y="6837"/>
                    <a:pt x="6938" y="6399"/>
                  </a:cubicBezTo>
                  <a:cubicBezTo>
                    <a:pt x="7703" y="6529"/>
                    <a:pt x="7703" y="6529"/>
                    <a:pt x="8354" y="6334"/>
                  </a:cubicBezTo>
                  <a:cubicBezTo>
                    <a:pt x="8305" y="5116"/>
                    <a:pt x="9656" y="5506"/>
                    <a:pt x="9184" y="4758"/>
                  </a:cubicBezTo>
                  <a:cubicBezTo>
                    <a:pt x="7817" y="5635"/>
                    <a:pt x="8077" y="4158"/>
                    <a:pt x="8842" y="3524"/>
                  </a:cubicBezTo>
                  <a:cubicBezTo>
                    <a:pt x="7752" y="2192"/>
                    <a:pt x="5587" y="1916"/>
                    <a:pt x="4236" y="2972"/>
                  </a:cubicBezTo>
                  <a:cubicBezTo>
                    <a:pt x="4464" y="3492"/>
                    <a:pt x="5196" y="3086"/>
                    <a:pt x="5392" y="3719"/>
                  </a:cubicBezTo>
                  <a:cubicBezTo>
                    <a:pt x="4692" y="4206"/>
                    <a:pt x="3829" y="4288"/>
                    <a:pt x="3080" y="4564"/>
                  </a:cubicBezTo>
                  <a:cubicBezTo>
                    <a:pt x="3064" y="6383"/>
                    <a:pt x="1990" y="5132"/>
                    <a:pt x="1371" y="6204"/>
                  </a:cubicBezTo>
                  <a:cubicBezTo>
                    <a:pt x="1355" y="7178"/>
                    <a:pt x="2869" y="8153"/>
                    <a:pt x="2299" y="8949"/>
                  </a:cubicBezTo>
                  <a:cubicBezTo>
                    <a:pt x="1583" y="9355"/>
                    <a:pt x="1306" y="9874"/>
                    <a:pt x="1583" y="10686"/>
                  </a:cubicBezTo>
                  <a:cubicBezTo>
                    <a:pt x="1713" y="12733"/>
                    <a:pt x="4301" y="12960"/>
                    <a:pt x="5896" y="13139"/>
                  </a:cubicBezTo>
                  <a:close/>
                  <a:moveTo>
                    <a:pt x="3764" y="14016"/>
                  </a:moveTo>
                  <a:cubicBezTo>
                    <a:pt x="6319" y="15656"/>
                    <a:pt x="9363" y="14308"/>
                    <a:pt x="11398" y="12489"/>
                  </a:cubicBezTo>
                  <a:cubicBezTo>
                    <a:pt x="15191" y="9468"/>
                    <a:pt x="13709" y="3151"/>
                    <a:pt x="9266" y="1689"/>
                  </a:cubicBezTo>
                  <a:cubicBezTo>
                    <a:pt x="9135" y="1949"/>
                    <a:pt x="9021" y="2225"/>
                    <a:pt x="8908" y="2485"/>
                  </a:cubicBezTo>
                  <a:cubicBezTo>
                    <a:pt x="10242" y="3719"/>
                    <a:pt x="11414" y="5213"/>
                    <a:pt x="12049" y="6902"/>
                  </a:cubicBezTo>
                  <a:cubicBezTo>
                    <a:pt x="12375" y="10183"/>
                    <a:pt x="9510" y="13707"/>
                    <a:pt x="6140" y="13642"/>
                  </a:cubicBezTo>
                  <a:cubicBezTo>
                    <a:pt x="5343" y="13675"/>
                    <a:pt x="3992" y="12798"/>
                    <a:pt x="3764" y="14016"/>
                  </a:cubicBezTo>
                  <a:close/>
                  <a:moveTo>
                    <a:pt x="8956" y="6610"/>
                  </a:moveTo>
                  <a:cubicBezTo>
                    <a:pt x="8419" y="7048"/>
                    <a:pt x="7768" y="6691"/>
                    <a:pt x="7182" y="6935"/>
                  </a:cubicBezTo>
                  <a:cubicBezTo>
                    <a:pt x="7198" y="7065"/>
                    <a:pt x="7198" y="7227"/>
                    <a:pt x="7215" y="7357"/>
                  </a:cubicBezTo>
                  <a:cubicBezTo>
                    <a:pt x="8175" y="7617"/>
                    <a:pt x="8224" y="7617"/>
                    <a:pt x="8859" y="7065"/>
                  </a:cubicBezTo>
                  <a:cubicBezTo>
                    <a:pt x="9477" y="6626"/>
                    <a:pt x="9754" y="7357"/>
                    <a:pt x="10617" y="6577"/>
                  </a:cubicBezTo>
                  <a:cubicBezTo>
                    <a:pt x="12847" y="8543"/>
                    <a:pt x="10112" y="3492"/>
                    <a:pt x="9477" y="4011"/>
                  </a:cubicBezTo>
                  <a:cubicBezTo>
                    <a:pt x="9852" y="4499"/>
                    <a:pt x="9852" y="5035"/>
                    <a:pt x="9721" y="5571"/>
                  </a:cubicBezTo>
                  <a:cubicBezTo>
                    <a:pt x="9445" y="5717"/>
                    <a:pt x="9217" y="5830"/>
                    <a:pt x="8956" y="5960"/>
                  </a:cubicBezTo>
                  <a:cubicBezTo>
                    <a:pt x="8956" y="6188"/>
                    <a:pt x="8956" y="6399"/>
                    <a:pt x="8956" y="6610"/>
                  </a:cubicBezTo>
                  <a:close/>
                  <a:moveTo>
                    <a:pt x="7980" y="19992"/>
                  </a:moveTo>
                  <a:cubicBezTo>
                    <a:pt x="5685" y="19570"/>
                    <a:pt x="6140" y="20398"/>
                    <a:pt x="6010" y="17865"/>
                  </a:cubicBezTo>
                  <a:cubicBezTo>
                    <a:pt x="5620" y="18417"/>
                    <a:pt x="5913" y="19083"/>
                    <a:pt x="5473" y="19570"/>
                  </a:cubicBezTo>
                  <a:cubicBezTo>
                    <a:pt x="5261" y="19472"/>
                    <a:pt x="5050" y="19359"/>
                    <a:pt x="4854" y="19278"/>
                  </a:cubicBezTo>
                  <a:cubicBezTo>
                    <a:pt x="3406" y="19554"/>
                    <a:pt x="3145" y="19684"/>
                    <a:pt x="2966" y="20155"/>
                  </a:cubicBezTo>
                  <a:cubicBezTo>
                    <a:pt x="4578" y="20317"/>
                    <a:pt x="6531" y="20739"/>
                    <a:pt x="7980" y="19992"/>
                  </a:cubicBezTo>
                  <a:close/>
                  <a:moveTo>
                    <a:pt x="883" y="6448"/>
                  </a:moveTo>
                  <a:cubicBezTo>
                    <a:pt x="167" y="7747"/>
                    <a:pt x="248" y="9127"/>
                    <a:pt x="1013" y="10345"/>
                  </a:cubicBezTo>
                  <a:cubicBezTo>
                    <a:pt x="818" y="9436"/>
                    <a:pt x="1371" y="9014"/>
                    <a:pt x="2022" y="8478"/>
                  </a:cubicBezTo>
                  <a:cubicBezTo>
                    <a:pt x="1664" y="7812"/>
                    <a:pt x="1306" y="7195"/>
                    <a:pt x="883" y="6448"/>
                  </a:cubicBezTo>
                  <a:close/>
                  <a:moveTo>
                    <a:pt x="6661" y="15412"/>
                  </a:moveTo>
                  <a:cubicBezTo>
                    <a:pt x="5278" y="15120"/>
                    <a:pt x="3878" y="14909"/>
                    <a:pt x="2673" y="14113"/>
                  </a:cubicBezTo>
                  <a:cubicBezTo>
                    <a:pt x="2397" y="13951"/>
                    <a:pt x="2120" y="13772"/>
                    <a:pt x="1697" y="13918"/>
                  </a:cubicBezTo>
                  <a:cubicBezTo>
                    <a:pt x="2999" y="15104"/>
                    <a:pt x="4920" y="16078"/>
                    <a:pt x="6661" y="15412"/>
                  </a:cubicBezTo>
                  <a:close/>
                  <a:moveTo>
                    <a:pt x="9542" y="10459"/>
                  </a:moveTo>
                  <a:cubicBezTo>
                    <a:pt x="9233" y="11125"/>
                    <a:pt x="8143" y="11774"/>
                    <a:pt x="8484" y="12440"/>
                  </a:cubicBezTo>
                  <a:cubicBezTo>
                    <a:pt x="9087" y="12132"/>
                    <a:pt x="9640" y="11742"/>
                    <a:pt x="9998" y="11125"/>
                  </a:cubicBezTo>
                  <a:cubicBezTo>
                    <a:pt x="9933" y="10816"/>
                    <a:pt x="9819" y="10589"/>
                    <a:pt x="9542" y="10459"/>
                  </a:cubicBezTo>
                  <a:close/>
                  <a:moveTo>
                    <a:pt x="4431" y="3687"/>
                  </a:moveTo>
                  <a:cubicBezTo>
                    <a:pt x="3894" y="3037"/>
                    <a:pt x="3080" y="3313"/>
                    <a:pt x="2820" y="3979"/>
                  </a:cubicBezTo>
                  <a:cubicBezTo>
                    <a:pt x="3406" y="4141"/>
                    <a:pt x="3862" y="3898"/>
                    <a:pt x="4431" y="3687"/>
                  </a:cubicBezTo>
                  <a:close/>
                  <a:moveTo>
                    <a:pt x="2364" y="4125"/>
                  </a:moveTo>
                  <a:cubicBezTo>
                    <a:pt x="1957" y="4515"/>
                    <a:pt x="1599" y="4775"/>
                    <a:pt x="1534" y="5278"/>
                  </a:cubicBezTo>
                  <a:cubicBezTo>
                    <a:pt x="2722" y="5538"/>
                    <a:pt x="2559" y="5018"/>
                    <a:pt x="2364" y="4125"/>
                  </a:cubicBezTo>
                  <a:close/>
                  <a:moveTo>
                    <a:pt x="8777" y="731"/>
                  </a:moveTo>
                  <a:cubicBezTo>
                    <a:pt x="9005" y="958"/>
                    <a:pt x="9282" y="1007"/>
                    <a:pt x="9591" y="1072"/>
                  </a:cubicBezTo>
                  <a:cubicBezTo>
                    <a:pt x="9282" y="585"/>
                    <a:pt x="9282" y="585"/>
                    <a:pt x="8777" y="73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61" name="Shape 261"/>
            <p:cNvSpPr/>
            <p:nvPr/>
          </p:nvSpPr>
          <p:spPr>
            <a:xfrm>
              <a:off x="597926" y="472313"/>
              <a:ext cx="339087" cy="309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93" h="19850" extrusionOk="0">
                  <a:moveTo>
                    <a:pt x="8851" y="19814"/>
                  </a:moveTo>
                  <a:cubicBezTo>
                    <a:pt x="5004" y="20248"/>
                    <a:pt x="1292" y="16776"/>
                    <a:pt x="352" y="12554"/>
                  </a:cubicBezTo>
                  <a:cubicBezTo>
                    <a:pt x="-1227" y="7248"/>
                    <a:pt x="2787" y="2376"/>
                    <a:pt x="6718" y="482"/>
                  </a:cubicBezTo>
                  <a:cubicBezTo>
                    <a:pt x="10463" y="-1234"/>
                    <a:pt x="15855" y="1902"/>
                    <a:pt x="17870" y="5650"/>
                  </a:cubicBezTo>
                  <a:cubicBezTo>
                    <a:pt x="20373" y="12357"/>
                    <a:pt x="14914" y="20366"/>
                    <a:pt x="8851" y="19814"/>
                  </a:cubicBezTo>
                  <a:close/>
                  <a:moveTo>
                    <a:pt x="16224" y="4072"/>
                  </a:moveTo>
                  <a:lnTo>
                    <a:pt x="16174" y="4072"/>
                  </a:lnTo>
                  <a:lnTo>
                    <a:pt x="16224" y="4072"/>
                  </a:lnTo>
                  <a:cubicBezTo>
                    <a:pt x="15082" y="2553"/>
                    <a:pt x="13167" y="2534"/>
                    <a:pt x="12126" y="1015"/>
                  </a:cubicBezTo>
                  <a:cubicBezTo>
                    <a:pt x="9875" y="285"/>
                    <a:pt x="8767" y="5098"/>
                    <a:pt x="8313" y="7051"/>
                  </a:cubicBezTo>
                  <a:cubicBezTo>
                    <a:pt x="9153" y="7110"/>
                    <a:pt x="9892" y="7011"/>
                    <a:pt x="10665" y="7445"/>
                  </a:cubicBezTo>
                  <a:cubicBezTo>
                    <a:pt x="12563" y="7741"/>
                    <a:pt x="11538" y="4506"/>
                    <a:pt x="16224" y="4072"/>
                  </a:cubicBezTo>
                  <a:close/>
                  <a:moveTo>
                    <a:pt x="13167" y="18038"/>
                  </a:moveTo>
                  <a:cubicBezTo>
                    <a:pt x="10665" y="15632"/>
                    <a:pt x="9959" y="11588"/>
                    <a:pt x="10883" y="8156"/>
                  </a:cubicBezTo>
                  <a:cubicBezTo>
                    <a:pt x="9422" y="7505"/>
                    <a:pt x="9287" y="7485"/>
                    <a:pt x="8078" y="7781"/>
                  </a:cubicBezTo>
                  <a:cubicBezTo>
                    <a:pt x="7406" y="11470"/>
                    <a:pt x="7238" y="15868"/>
                    <a:pt x="8649" y="19321"/>
                  </a:cubicBezTo>
                  <a:cubicBezTo>
                    <a:pt x="10295" y="19538"/>
                    <a:pt x="12395" y="18946"/>
                    <a:pt x="13167" y="18038"/>
                  </a:cubicBezTo>
                  <a:close/>
                  <a:moveTo>
                    <a:pt x="5928" y="7603"/>
                  </a:moveTo>
                  <a:cubicBezTo>
                    <a:pt x="5492" y="10720"/>
                    <a:pt x="3426" y="12890"/>
                    <a:pt x="1595" y="14784"/>
                  </a:cubicBezTo>
                  <a:cubicBezTo>
                    <a:pt x="3140" y="16835"/>
                    <a:pt x="5156" y="19656"/>
                    <a:pt x="7742" y="19222"/>
                  </a:cubicBezTo>
                  <a:cubicBezTo>
                    <a:pt x="6953" y="15395"/>
                    <a:pt x="6835" y="11391"/>
                    <a:pt x="7406" y="7485"/>
                  </a:cubicBezTo>
                  <a:cubicBezTo>
                    <a:pt x="6869" y="7150"/>
                    <a:pt x="6415" y="7406"/>
                    <a:pt x="5928" y="7603"/>
                  </a:cubicBezTo>
                  <a:close/>
                  <a:moveTo>
                    <a:pt x="16779" y="13797"/>
                  </a:moveTo>
                  <a:cubicBezTo>
                    <a:pt x="15855" y="11095"/>
                    <a:pt x="14125" y="9241"/>
                    <a:pt x="11773" y="8215"/>
                  </a:cubicBezTo>
                  <a:cubicBezTo>
                    <a:pt x="10043" y="10976"/>
                    <a:pt x="11269" y="15375"/>
                    <a:pt x="13386" y="17407"/>
                  </a:cubicBezTo>
                  <a:cubicBezTo>
                    <a:pt x="14965" y="18117"/>
                    <a:pt x="15939" y="14981"/>
                    <a:pt x="16779" y="13797"/>
                  </a:cubicBezTo>
                  <a:close/>
                  <a:moveTo>
                    <a:pt x="17131" y="12732"/>
                  </a:moveTo>
                  <a:cubicBezTo>
                    <a:pt x="18374" y="10582"/>
                    <a:pt x="18223" y="7524"/>
                    <a:pt x="17131" y="5394"/>
                  </a:cubicBezTo>
                  <a:cubicBezTo>
                    <a:pt x="15636" y="3441"/>
                    <a:pt x="12748" y="5532"/>
                    <a:pt x="12126" y="7544"/>
                  </a:cubicBezTo>
                  <a:cubicBezTo>
                    <a:pt x="13957" y="9122"/>
                    <a:pt x="16073" y="10108"/>
                    <a:pt x="17131" y="12732"/>
                  </a:cubicBezTo>
                  <a:close/>
                  <a:moveTo>
                    <a:pt x="7675" y="6834"/>
                  </a:moveTo>
                  <a:cubicBezTo>
                    <a:pt x="8145" y="4506"/>
                    <a:pt x="9439" y="2553"/>
                    <a:pt x="10144" y="462"/>
                  </a:cubicBezTo>
                  <a:cubicBezTo>
                    <a:pt x="8868" y="-149"/>
                    <a:pt x="5659" y="1192"/>
                    <a:pt x="4568" y="2613"/>
                  </a:cubicBezTo>
                  <a:cubicBezTo>
                    <a:pt x="5710" y="3619"/>
                    <a:pt x="5659" y="5315"/>
                    <a:pt x="5878" y="6834"/>
                  </a:cubicBezTo>
                  <a:cubicBezTo>
                    <a:pt x="6466" y="6834"/>
                    <a:pt x="7020" y="6834"/>
                    <a:pt x="7675" y="6834"/>
                  </a:cubicBezTo>
                  <a:close/>
                  <a:moveTo>
                    <a:pt x="5139" y="7465"/>
                  </a:moveTo>
                  <a:cubicBezTo>
                    <a:pt x="3711" y="7130"/>
                    <a:pt x="2183" y="7919"/>
                    <a:pt x="923" y="8668"/>
                  </a:cubicBezTo>
                  <a:cubicBezTo>
                    <a:pt x="-51" y="10069"/>
                    <a:pt x="772" y="12495"/>
                    <a:pt x="1343" y="13955"/>
                  </a:cubicBezTo>
                  <a:cubicBezTo>
                    <a:pt x="3190" y="12890"/>
                    <a:pt x="5273" y="9970"/>
                    <a:pt x="5139" y="7465"/>
                  </a:cubicBezTo>
                  <a:close/>
                  <a:moveTo>
                    <a:pt x="3913" y="3125"/>
                  </a:moveTo>
                  <a:cubicBezTo>
                    <a:pt x="2603" y="4210"/>
                    <a:pt x="1242" y="6025"/>
                    <a:pt x="1007" y="7879"/>
                  </a:cubicBezTo>
                  <a:cubicBezTo>
                    <a:pt x="2351" y="7090"/>
                    <a:pt x="3745" y="6972"/>
                    <a:pt x="5122" y="6755"/>
                  </a:cubicBezTo>
                  <a:cubicBezTo>
                    <a:pt x="5307" y="5473"/>
                    <a:pt x="5172" y="3481"/>
                    <a:pt x="3913" y="31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62" name="Shape 262"/>
            <p:cNvSpPr/>
            <p:nvPr/>
          </p:nvSpPr>
          <p:spPr>
            <a:xfrm rot="18900000">
              <a:off x="4959261" y="30421"/>
              <a:ext cx="181250" cy="400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2" h="14885" extrusionOk="0">
                  <a:moveTo>
                    <a:pt x="16698" y="9774"/>
                  </a:moveTo>
                  <a:cubicBezTo>
                    <a:pt x="17660" y="9694"/>
                    <a:pt x="18855" y="9476"/>
                    <a:pt x="19120" y="9900"/>
                  </a:cubicBezTo>
                  <a:cubicBezTo>
                    <a:pt x="19452" y="10529"/>
                    <a:pt x="20348" y="11261"/>
                    <a:pt x="17860" y="11433"/>
                  </a:cubicBezTo>
                  <a:cubicBezTo>
                    <a:pt x="18025" y="12554"/>
                    <a:pt x="19585" y="13629"/>
                    <a:pt x="18954" y="14762"/>
                  </a:cubicBezTo>
                  <a:cubicBezTo>
                    <a:pt x="13380" y="12314"/>
                    <a:pt x="13181" y="8161"/>
                    <a:pt x="8868" y="5209"/>
                  </a:cubicBezTo>
                  <a:cubicBezTo>
                    <a:pt x="6313" y="7120"/>
                    <a:pt x="-1152" y="21203"/>
                    <a:pt x="1801" y="11513"/>
                  </a:cubicBezTo>
                  <a:cubicBezTo>
                    <a:pt x="1635" y="11444"/>
                    <a:pt x="1568" y="11398"/>
                    <a:pt x="1469" y="11398"/>
                  </a:cubicBezTo>
                  <a:cubicBezTo>
                    <a:pt x="-1252" y="11227"/>
                    <a:pt x="672" y="10311"/>
                    <a:pt x="507" y="9659"/>
                  </a:cubicBezTo>
                  <a:cubicBezTo>
                    <a:pt x="1071" y="9568"/>
                    <a:pt x="1834" y="9591"/>
                    <a:pt x="2464" y="9625"/>
                  </a:cubicBezTo>
                  <a:cubicBezTo>
                    <a:pt x="4156" y="7497"/>
                    <a:pt x="4687" y="5175"/>
                    <a:pt x="5517" y="2955"/>
                  </a:cubicBezTo>
                  <a:cubicBezTo>
                    <a:pt x="5384" y="2383"/>
                    <a:pt x="6711" y="2555"/>
                    <a:pt x="7839" y="2463"/>
                  </a:cubicBezTo>
                  <a:cubicBezTo>
                    <a:pt x="7740" y="2154"/>
                    <a:pt x="5848" y="61"/>
                    <a:pt x="7507" y="72"/>
                  </a:cubicBezTo>
                  <a:cubicBezTo>
                    <a:pt x="11854" y="-397"/>
                    <a:pt x="10825" y="1536"/>
                    <a:pt x="9797" y="2372"/>
                  </a:cubicBezTo>
                  <a:cubicBezTo>
                    <a:pt x="11190" y="2600"/>
                    <a:pt x="12584" y="2520"/>
                    <a:pt x="12683" y="3241"/>
                  </a:cubicBezTo>
                  <a:cubicBezTo>
                    <a:pt x="13745" y="5426"/>
                    <a:pt x="15172" y="7611"/>
                    <a:pt x="16698" y="9774"/>
                  </a:cubicBezTo>
                  <a:close/>
                  <a:moveTo>
                    <a:pt x="16267" y="11707"/>
                  </a:moveTo>
                  <a:cubicBezTo>
                    <a:pt x="15371" y="9064"/>
                    <a:pt x="13248" y="6342"/>
                    <a:pt x="11389" y="3745"/>
                  </a:cubicBezTo>
                  <a:cubicBezTo>
                    <a:pt x="10494" y="3916"/>
                    <a:pt x="10328" y="4374"/>
                    <a:pt x="9730" y="4660"/>
                  </a:cubicBezTo>
                  <a:cubicBezTo>
                    <a:pt x="12352" y="6982"/>
                    <a:pt x="13513" y="9431"/>
                    <a:pt x="16267" y="11707"/>
                  </a:cubicBezTo>
                  <a:close/>
                  <a:moveTo>
                    <a:pt x="4057" y="9328"/>
                  </a:moveTo>
                  <a:cubicBezTo>
                    <a:pt x="5882" y="8000"/>
                    <a:pt x="5882" y="6547"/>
                    <a:pt x="7408" y="5197"/>
                  </a:cubicBezTo>
                  <a:cubicBezTo>
                    <a:pt x="8005" y="4683"/>
                    <a:pt x="7474" y="4156"/>
                    <a:pt x="6479" y="3756"/>
                  </a:cubicBezTo>
                  <a:cubicBezTo>
                    <a:pt x="5251" y="5632"/>
                    <a:pt x="4953" y="7440"/>
                    <a:pt x="4057" y="9328"/>
                  </a:cubicBezTo>
                  <a:close/>
                  <a:moveTo>
                    <a:pt x="8702" y="4339"/>
                  </a:moveTo>
                  <a:cubicBezTo>
                    <a:pt x="9565" y="3802"/>
                    <a:pt x="10759" y="3436"/>
                    <a:pt x="10660" y="2898"/>
                  </a:cubicBezTo>
                  <a:cubicBezTo>
                    <a:pt x="9166" y="2749"/>
                    <a:pt x="8768" y="2749"/>
                    <a:pt x="7408" y="2967"/>
                  </a:cubicBezTo>
                  <a:cubicBezTo>
                    <a:pt x="7607" y="3401"/>
                    <a:pt x="8072" y="3813"/>
                    <a:pt x="8702" y="4339"/>
                  </a:cubicBezTo>
                  <a:close/>
                  <a:moveTo>
                    <a:pt x="8967" y="1880"/>
                  </a:moveTo>
                  <a:cubicBezTo>
                    <a:pt x="9565" y="1319"/>
                    <a:pt x="9498" y="816"/>
                    <a:pt x="8768" y="392"/>
                  </a:cubicBezTo>
                  <a:cubicBezTo>
                    <a:pt x="7972" y="667"/>
                    <a:pt x="7740" y="1708"/>
                    <a:pt x="8967" y="188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63" name="Shape 263"/>
            <p:cNvSpPr/>
            <p:nvPr/>
          </p:nvSpPr>
          <p:spPr>
            <a:xfrm rot="19632691">
              <a:off x="73215" y="109216"/>
              <a:ext cx="142156" cy="312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71" h="20083" extrusionOk="0">
                  <a:moveTo>
                    <a:pt x="11916" y="7433"/>
                  </a:moveTo>
                  <a:cubicBezTo>
                    <a:pt x="10185" y="6938"/>
                    <a:pt x="8217" y="6701"/>
                    <a:pt x="6132" y="6839"/>
                  </a:cubicBezTo>
                  <a:cubicBezTo>
                    <a:pt x="8021" y="9195"/>
                    <a:pt x="14709" y="9829"/>
                    <a:pt x="15575" y="12620"/>
                  </a:cubicBezTo>
                  <a:cubicBezTo>
                    <a:pt x="15654" y="14363"/>
                    <a:pt x="19313" y="16956"/>
                    <a:pt x="16204" y="18283"/>
                  </a:cubicBezTo>
                  <a:cubicBezTo>
                    <a:pt x="13883" y="17946"/>
                    <a:pt x="16008" y="16461"/>
                    <a:pt x="14513" y="15808"/>
                  </a:cubicBezTo>
                  <a:cubicBezTo>
                    <a:pt x="12034" y="16521"/>
                    <a:pt x="3929" y="17392"/>
                    <a:pt x="3850" y="18817"/>
                  </a:cubicBezTo>
                  <a:cubicBezTo>
                    <a:pt x="3890" y="19312"/>
                    <a:pt x="4008" y="20223"/>
                    <a:pt x="2552" y="20065"/>
                  </a:cubicBezTo>
                  <a:cubicBezTo>
                    <a:pt x="-281" y="19431"/>
                    <a:pt x="1017" y="14264"/>
                    <a:pt x="2237" y="12937"/>
                  </a:cubicBezTo>
                  <a:cubicBezTo>
                    <a:pt x="3103" y="11650"/>
                    <a:pt x="7549" y="9255"/>
                    <a:pt x="6368" y="12304"/>
                  </a:cubicBezTo>
                  <a:cubicBezTo>
                    <a:pt x="7903" y="12066"/>
                    <a:pt x="8886" y="11591"/>
                    <a:pt x="9988" y="11155"/>
                  </a:cubicBezTo>
                  <a:cubicBezTo>
                    <a:pt x="8965" y="10264"/>
                    <a:pt x="6880" y="9948"/>
                    <a:pt x="5306" y="9354"/>
                  </a:cubicBezTo>
                  <a:cubicBezTo>
                    <a:pt x="34" y="7354"/>
                    <a:pt x="-635" y="3335"/>
                    <a:pt x="427" y="266"/>
                  </a:cubicBezTo>
                  <a:cubicBezTo>
                    <a:pt x="1411" y="-31"/>
                    <a:pt x="2276" y="-51"/>
                    <a:pt x="3339" y="68"/>
                  </a:cubicBezTo>
                  <a:cubicBezTo>
                    <a:pt x="3457" y="425"/>
                    <a:pt x="3535" y="741"/>
                    <a:pt x="3614" y="1118"/>
                  </a:cubicBezTo>
                  <a:cubicBezTo>
                    <a:pt x="7313" y="1533"/>
                    <a:pt x="11050" y="2127"/>
                    <a:pt x="14827" y="2167"/>
                  </a:cubicBezTo>
                  <a:cubicBezTo>
                    <a:pt x="15378" y="1632"/>
                    <a:pt x="14867" y="1098"/>
                    <a:pt x="14985" y="524"/>
                  </a:cubicBezTo>
                  <a:cubicBezTo>
                    <a:pt x="20965" y="-1377"/>
                    <a:pt x="17227" y="6958"/>
                    <a:pt x="14276" y="7512"/>
                  </a:cubicBezTo>
                  <a:cubicBezTo>
                    <a:pt x="13372" y="7790"/>
                    <a:pt x="12978" y="8344"/>
                    <a:pt x="11995" y="8542"/>
                  </a:cubicBezTo>
                  <a:cubicBezTo>
                    <a:pt x="10106" y="8780"/>
                    <a:pt x="10893" y="7809"/>
                    <a:pt x="11916" y="7433"/>
                  </a:cubicBezTo>
                  <a:close/>
                  <a:moveTo>
                    <a:pt x="3693" y="2009"/>
                  </a:moveTo>
                  <a:cubicBezTo>
                    <a:pt x="3181" y="4464"/>
                    <a:pt x="9398" y="3830"/>
                    <a:pt x="12545" y="4444"/>
                  </a:cubicBezTo>
                  <a:cubicBezTo>
                    <a:pt x="14670" y="4741"/>
                    <a:pt x="14552" y="4701"/>
                    <a:pt x="14945" y="3573"/>
                  </a:cubicBezTo>
                  <a:cubicBezTo>
                    <a:pt x="15221" y="2543"/>
                    <a:pt x="12152" y="2840"/>
                    <a:pt x="10854" y="2563"/>
                  </a:cubicBezTo>
                  <a:cubicBezTo>
                    <a:pt x="8454" y="2424"/>
                    <a:pt x="6093" y="1811"/>
                    <a:pt x="3693" y="2009"/>
                  </a:cubicBezTo>
                  <a:close/>
                  <a:moveTo>
                    <a:pt x="13450" y="13610"/>
                  </a:moveTo>
                  <a:cubicBezTo>
                    <a:pt x="10499" y="13907"/>
                    <a:pt x="7942" y="14937"/>
                    <a:pt x="5149" y="15511"/>
                  </a:cubicBezTo>
                  <a:cubicBezTo>
                    <a:pt x="3654" y="15808"/>
                    <a:pt x="3811" y="16560"/>
                    <a:pt x="4047" y="17253"/>
                  </a:cubicBezTo>
                  <a:cubicBezTo>
                    <a:pt x="7588" y="16758"/>
                    <a:pt x="11208" y="15986"/>
                    <a:pt x="14237" y="14957"/>
                  </a:cubicBezTo>
                  <a:cubicBezTo>
                    <a:pt x="14395" y="14422"/>
                    <a:pt x="14001" y="13987"/>
                    <a:pt x="13450" y="13610"/>
                  </a:cubicBezTo>
                  <a:close/>
                  <a:moveTo>
                    <a:pt x="4834" y="5790"/>
                  </a:moveTo>
                  <a:cubicBezTo>
                    <a:pt x="7470" y="6206"/>
                    <a:pt x="10735" y="6839"/>
                    <a:pt x="13293" y="6483"/>
                  </a:cubicBezTo>
                  <a:cubicBezTo>
                    <a:pt x="14434" y="5830"/>
                    <a:pt x="14119" y="5236"/>
                    <a:pt x="12467" y="5018"/>
                  </a:cubicBezTo>
                  <a:cubicBezTo>
                    <a:pt x="9791" y="4800"/>
                    <a:pt x="7116" y="4305"/>
                    <a:pt x="4401" y="4246"/>
                  </a:cubicBezTo>
                  <a:cubicBezTo>
                    <a:pt x="4283" y="5018"/>
                    <a:pt x="4283" y="5018"/>
                    <a:pt x="4834" y="5790"/>
                  </a:cubicBezTo>
                  <a:close/>
                  <a:moveTo>
                    <a:pt x="4480" y="14877"/>
                  </a:moveTo>
                  <a:cubicBezTo>
                    <a:pt x="7627" y="14363"/>
                    <a:pt x="10067" y="13610"/>
                    <a:pt x="12742" y="12917"/>
                  </a:cubicBezTo>
                  <a:cubicBezTo>
                    <a:pt x="12545" y="11769"/>
                    <a:pt x="10775" y="11413"/>
                    <a:pt x="9201" y="12205"/>
                  </a:cubicBezTo>
                  <a:cubicBezTo>
                    <a:pt x="7037" y="12957"/>
                    <a:pt x="4519" y="13254"/>
                    <a:pt x="4480" y="14877"/>
                  </a:cubicBezTo>
                  <a:close/>
                  <a:moveTo>
                    <a:pt x="6526" y="8859"/>
                  </a:moveTo>
                  <a:cubicBezTo>
                    <a:pt x="6565" y="8819"/>
                    <a:pt x="6644" y="8799"/>
                    <a:pt x="6683" y="8760"/>
                  </a:cubicBezTo>
                  <a:cubicBezTo>
                    <a:pt x="2513" y="6780"/>
                    <a:pt x="3260" y="4147"/>
                    <a:pt x="1726" y="1652"/>
                  </a:cubicBezTo>
                  <a:cubicBezTo>
                    <a:pt x="1175" y="4107"/>
                    <a:pt x="2198" y="7394"/>
                    <a:pt x="6526" y="88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64" name="Shape 264"/>
            <p:cNvSpPr/>
            <p:nvPr/>
          </p:nvSpPr>
          <p:spPr>
            <a:xfrm>
              <a:off x="6554580" y="614130"/>
              <a:ext cx="212881" cy="143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4" h="20272" extrusionOk="0">
                  <a:moveTo>
                    <a:pt x="20954" y="9030"/>
                  </a:moveTo>
                  <a:cubicBezTo>
                    <a:pt x="17832" y="11677"/>
                    <a:pt x="10455" y="17531"/>
                    <a:pt x="10409" y="18557"/>
                  </a:cubicBezTo>
                  <a:cubicBezTo>
                    <a:pt x="10386" y="19053"/>
                    <a:pt x="9946" y="19417"/>
                    <a:pt x="9599" y="19218"/>
                  </a:cubicBezTo>
                  <a:cubicBezTo>
                    <a:pt x="6894" y="19086"/>
                    <a:pt x="3864" y="19715"/>
                    <a:pt x="1158" y="20078"/>
                  </a:cubicBezTo>
                  <a:cubicBezTo>
                    <a:pt x="349" y="20740"/>
                    <a:pt x="-345" y="19582"/>
                    <a:pt x="187" y="18491"/>
                  </a:cubicBezTo>
                  <a:cubicBezTo>
                    <a:pt x="1251" y="15381"/>
                    <a:pt x="1713" y="11147"/>
                    <a:pt x="3540" y="8865"/>
                  </a:cubicBezTo>
                  <a:cubicBezTo>
                    <a:pt x="7217" y="5855"/>
                    <a:pt x="10733" y="2481"/>
                    <a:pt x="14595" y="0"/>
                  </a:cubicBezTo>
                  <a:cubicBezTo>
                    <a:pt x="21255" y="959"/>
                    <a:pt x="20769" y="-860"/>
                    <a:pt x="20954" y="9030"/>
                  </a:cubicBezTo>
                  <a:close/>
                  <a:moveTo>
                    <a:pt x="10663" y="10387"/>
                  </a:moveTo>
                  <a:cubicBezTo>
                    <a:pt x="8142" y="10883"/>
                    <a:pt x="5645" y="10850"/>
                    <a:pt x="3147" y="11511"/>
                  </a:cubicBezTo>
                  <a:cubicBezTo>
                    <a:pt x="2569" y="13992"/>
                    <a:pt x="1019" y="16175"/>
                    <a:pt x="1181" y="18722"/>
                  </a:cubicBezTo>
                  <a:cubicBezTo>
                    <a:pt x="3586" y="18689"/>
                    <a:pt x="6015" y="18722"/>
                    <a:pt x="8374" y="17895"/>
                  </a:cubicBezTo>
                  <a:cubicBezTo>
                    <a:pt x="10409" y="16837"/>
                    <a:pt x="10039" y="13033"/>
                    <a:pt x="10663" y="10387"/>
                  </a:cubicBezTo>
                  <a:close/>
                  <a:moveTo>
                    <a:pt x="14502" y="7641"/>
                  </a:moveTo>
                  <a:cubicBezTo>
                    <a:pt x="13646" y="7906"/>
                    <a:pt x="12398" y="8799"/>
                    <a:pt x="11658" y="9692"/>
                  </a:cubicBezTo>
                  <a:cubicBezTo>
                    <a:pt x="11449" y="11743"/>
                    <a:pt x="10524" y="14290"/>
                    <a:pt x="10640" y="16671"/>
                  </a:cubicBezTo>
                  <a:cubicBezTo>
                    <a:pt x="11935" y="15811"/>
                    <a:pt x="13184" y="14191"/>
                    <a:pt x="14294" y="13066"/>
                  </a:cubicBezTo>
                  <a:cubicBezTo>
                    <a:pt x="14201" y="11147"/>
                    <a:pt x="14479" y="9460"/>
                    <a:pt x="14502" y="7641"/>
                  </a:cubicBezTo>
                  <a:close/>
                  <a:moveTo>
                    <a:pt x="4211" y="9692"/>
                  </a:moveTo>
                  <a:cubicBezTo>
                    <a:pt x="6107" y="10783"/>
                    <a:pt x="11010" y="9361"/>
                    <a:pt x="12606" y="7079"/>
                  </a:cubicBezTo>
                  <a:cubicBezTo>
                    <a:pt x="9715" y="5061"/>
                    <a:pt x="6570" y="6847"/>
                    <a:pt x="4211" y="9692"/>
                  </a:cubicBezTo>
                  <a:close/>
                  <a:moveTo>
                    <a:pt x="15196" y="12074"/>
                  </a:moveTo>
                  <a:cubicBezTo>
                    <a:pt x="15797" y="11842"/>
                    <a:pt x="15843" y="11776"/>
                    <a:pt x="15843" y="11214"/>
                  </a:cubicBezTo>
                  <a:cubicBezTo>
                    <a:pt x="15728" y="9957"/>
                    <a:pt x="16052" y="8501"/>
                    <a:pt x="15635" y="7343"/>
                  </a:cubicBezTo>
                  <a:cubicBezTo>
                    <a:pt x="15127" y="8666"/>
                    <a:pt x="14941" y="10651"/>
                    <a:pt x="15196" y="12074"/>
                  </a:cubicBezTo>
                  <a:close/>
                  <a:moveTo>
                    <a:pt x="18434" y="4432"/>
                  </a:moveTo>
                  <a:cubicBezTo>
                    <a:pt x="18572" y="6285"/>
                    <a:pt x="18156" y="7707"/>
                    <a:pt x="18480" y="9626"/>
                  </a:cubicBezTo>
                  <a:cubicBezTo>
                    <a:pt x="19174" y="8203"/>
                    <a:pt x="18850" y="5789"/>
                    <a:pt x="18434" y="4432"/>
                  </a:cubicBezTo>
                  <a:close/>
                  <a:moveTo>
                    <a:pt x="17578" y="9923"/>
                  </a:moveTo>
                  <a:cubicBezTo>
                    <a:pt x="17509" y="8303"/>
                    <a:pt x="18133" y="6516"/>
                    <a:pt x="17532" y="5293"/>
                  </a:cubicBezTo>
                  <a:cubicBezTo>
                    <a:pt x="17231" y="6549"/>
                    <a:pt x="17231" y="7707"/>
                    <a:pt x="17578" y="9923"/>
                  </a:cubicBezTo>
                  <a:close/>
                  <a:moveTo>
                    <a:pt x="16514" y="8766"/>
                  </a:moveTo>
                  <a:cubicBezTo>
                    <a:pt x="16213" y="9527"/>
                    <a:pt x="16028" y="10585"/>
                    <a:pt x="16676" y="11048"/>
                  </a:cubicBezTo>
                  <a:cubicBezTo>
                    <a:pt x="16838" y="10155"/>
                    <a:pt x="16792" y="9460"/>
                    <a:pt x="16514" y="8766"/>
                  </a:cubicBezTo>
                  <a:close/>
                  <a:moveTo>
                    <a:pt x="14872" y="3473"/>
                  </a:moveTo>
                  <a:cubicBezTo>
                    <a:pt x="15011" y="4201"/>
                    <a:pt x="15936" y="4135"/>
                    <a:pt x="16514" y="3903"/>
                  </a:cubicBezTo>
                  <a:cubicBezTo>
                    <a:pt x="15936" y="3275"/>
                    <a:pt x="15404" y="3539"/>
                    <a:pt x="14872" y="3473"/>
                  </a:cubicBezTo>
                  <a:close/>
                  <a:moveTo>
                    <a:pt x="18040" y="2547"/>
                  </a:moveTo>
                  <a:cubicBezTo>
                    <a:pt x="17462" y="1952"/>
                    <a:pt x="17162" y="1885"/>
                    <a:pt x="16121" y="2117"/>
                  </a:cubicBezTo>
                  <a:cubicBezTo>
                    <a:pt x="16907" y="2216"/>
                    <a:pt x="17439" y="2779"/>
                    <a:pt x="18040" y="2547"/>
                  </a:cubicBezTo>
                  <a:close/>
                  <a:moveTo>
                    <a:pt x="12236" y="4664"/>
                  </a:moveTo>
                  <a:cubicBezTo>
                    <a:pt x="11704" y="3969"/>
                    <a:pt x="11126" y="3804"/>
                    <a:pt x="10686" y="4631"/>
                  </a:cubicBezTo>
                  <a:cubicBezTo>
                    <a:pt x="11241" y="4829"/>
                    <a:pt x="11681" y="4829"/>
                    <a:pt x="12236" y="4664"/>
                  </a:cubicBezTo>
                  <a:close/>
                  <a:moveTo>
                    <a:pt x="19659" y="3407"/>
                  </a:moveTo>
                  <a:cubicBezTo>
                    <a:pt x="19220" y="3969"/>
                    <a:pt x="19243" y="4234"/>
                    <a:pt x="19682" y="4796"/>
                  </a:cubicBezTo>
                  <a:cubicBezTo>
                    <a:pt x="19798" y="4333"/>
                    <a:pt x="19844" y="3870"/>
                    <a:pt x="19659" y="34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65" name="Shape 265"/>
            <p:cNvSpPr/>
            <p:nvPr/>
          </p:nvSpPr>
          <p:spPr>
            <a:xfrm>
              <a:off x="4728720" y="561418"/>
              <a:ext cx="272856" cy="185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2" h="17317" extrusionOk="0">
                  <a:moveTo>
                    <a:pt x="42" y="2249"/>
                  </a:moveTo>
                  <a:cubicBezTo>
                    <a:pt x="-948" y="-2824"/>
                    <a:pt x="16014" y="2275"/>
                    <a:pt x="18498" y="2249"/>
                  </a:cubicBezTo>
                  <a:cubicBezTo>
                    <a:pt x="20652" y="3243"/>
                    <a:pt x="14364" y="7322"/>
                    <a:pt x="15956" y="14644"/>
                  </a:cubicBezTo>
                  <a:cubicBezTo>
                    <a:pt x="15043" y="14827"/>
                    <a:pt x="14092" y="13651"/>
                    <a:pt x="13239" y="13337"/>
                  </a:cubicBezTo>
                  <a:cubicBezTo>
                    <a:pt x="12171" y="13546"/>
                    <a:pt x="10483" y="18776"/>
                    <a:pt x="10017" y="16919"/>
                  </a:cubicBezTo>
                  <a:cubicBezTo>
                    <a:pt x="6970" y="11820"/>
                    <a:pt x="3477" y="6982"/>
                    <a:pt x="42" y="2249"/>
                  </a:cubicBezTo>
                  <a:close/>
                  <a:moveTo>
                    <a:pt x="18071" y="3243"/>
                  </a:moveTo>
                  <a:cubicBezTo>
                    <a:pt x="12792" y="2092"/>
                    <a:pt x="7513" y="549"/>
                    <a:pt x="2138" y="1177"/>
                  </a:cubicBezTo>
                  <a:cubicBezTo>
                    <a:pt x="6640" y="3452"/>
                    <a:pt x="11123" y="5544"/>
                    <a:pt x="15703" y="7662"/>
                  </a:cubicBezTo>
                  <a:cubicBezTo>
                    <a:pt x="16577" y="6355"/>
                    <a:pt x="17392" y="4969"/>
                    <a:pt x="18071" y="3243"/>
                  </a:cubicBezTo>
                  <a:close/>
                  <a:moveTo>
                    <a:pt x="13568" y="11009"/>
                  </a:moveTo>
                  <a:cubicBezTo>
                    <a:pt x="9765" y="8211"/>
                    <a:pt x="5670" y="4681"/>
                    <a:pt x="1750" y="3086"/>
                  </a:cubicBezTo>
                  <a:cubicBezTo>
                    <a:pt x="4719" y="7191"/>
                    <a:pt x="7300" y="11925"/>
                    <a:pt x="10541" y="15612"/>
                  </a:cubicBezTo>
                  <a:cubicBezTo>
                    <a:pt x="11628" y="14174"/>
                    <a:pt x="12676" y="12814"/>
                    <a:pt x="13568" y="11009"/>
                  </a:cubicBezTo>
                  <a:close/>
                  <a:moveTo>
                    <a:pt x="15102" y="8525"/>
                  </a:moveTo>
                  <a:cubicBezTo>
                    <a:pt x="11628" y="6904"/>
                    <a:pt x="8057" y="4132"/>
                    <a:pt x="4486" y="3609"/>
                  </a:cubicBezTo>
                  <a:cubicBezTo>
                    <a:pt x="8018" y="5544"/>
                    <a:pt x="11123" y="8917"/>
                    <a:pt x="14810" y="10146"/>
                  </a:cubicBezTo>
                  <a:cubicBezTo>
                    <a:pt x="14694" y="10905"/>
                    <a:pt x="14442" y="11585"/>
                    <a:pt x="15005" y="12055"/>
                  </a:cubicBezTo>
                  <a:cubicBezTo>
                    <a:pt x="15373" y="10356"/>
                    <a:pt x="15354" y="9807"/>
                    <a:pt x="15102" y="85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66" name="Shape 266"/>
            <p:cNvSpPr/>
            <p:nvPr/>
          </p:nvSpPr>
          <p:spPr>
            <a:xfrm rot="3663599">
              <a:off x="6012071" y="536049"/>
              <a:ext cx="204756" cy="377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84" h="20784" extrusionOk="0">
                  <a:moveTo>
                    <a:pt x="4188" y="9348"/>
                  </a:moveTo>
                  <a:cubicBezTo>
                    <a:pt x="-393" y="6595"/>
                    <a:pt x="805" y="409"/>
                    <a:pt x="7943" y="1"/>
                  </a:cubicBezTo>
                  <a:cubicBezTo>
                    <a:pt x="15986" y="-84"/>
                    <a:pt x="20887" y="6221"/>
                    <a:pt x="15267" y="10096"/>
                  </a:cubicBezTo>
                  <a:cubicBezTo>
                    <a:pt x="18810" y="13495"/>
                    <a:pt x="16892" y="19901"/>
                    <a:pt x="9887" y="20700"/>
                  </a:cubicBezTo>
                  <a:cubicBezTo>
                    <a:pt x="5280" y="21329"/>
                    <a:pt x="1045" y="18321"/>
                    <a:pt x="193" y="15670"/>
                  </a:cubicBezTo>
                  <a:cubicBezTo>
                    <a:pt x="-713" y="13155"/>
                    <a:pt x="1737" y="11081"/>
                    <a:pt x="4188" y="9348"/>
                  </a:cubicBezTo>
                  <a:close/>
                  <a:moveTo>
                    <a:pt x="4747" y="9739"/>
                  </a:moveTo>
                  <a:cubicBezTo>
                    <a:pt x="2536" y="11506"/>
                    <a:pt x="-260" y="13444"/>
                    <a:pt x="1178" y="15908"/>
                  </a:cubicBezTo>
                  <a:cubicBezTo>
                    <a:pt x="2323" y="18202"/>
                    <a:pt x="5786" y="20700"/>
                    <a:pt x="9941" y="20207"/>
                  </a:cubicBezTo>
                  <a:cubicBezTo>
                    <a:pt x="15613" y="19392"/>
                    <a:pt x="16919" y="15211"/>
                    <a:pt x="15747" y="12050"/>
                  </a:cubicBezTo>
                  <a:cubicBezTo>
                    <a:pt x="15587" y="11438"/>
                    <a:pt x="15427" y="10792"/>
                    <a:pt x="14282" y="10571"/>
                  </a:cubicBezTo>
                  <a:cubicBezTo>
                    <a:pt x="13856" y="10707"/>
                    <a:pt x="13270" y="10826"/>
                    <a:pt x="12844" y="11047"/>
                  </a:cubicBezTo>
                  <a:cubicBezTo>
                    <a:pt x="12258" y="11353"/>
                    <a:pt x="11592" y="10928"/>
                    <a:pt x="11059" y="11200"/>
                  </a:cubicBezTo>
                  <a:cubicBezTo>
                    <a:pt x="8662" y="11387"/>
                    <a:pt x="6691" y="10656"/>
                    <a:pt x="4747" y="9739"/>
                  </a:cubicBezTo>
                  <a:close/>
                  <a:moveTo>
                    <a:pt x="14415" y="9756"/>
                  </a:moveTo>
                  <a:cubicBezTo>
                    <a:pt x="17931" y="7682"/>
                    <a:pt x="17425" y="3400"/>
                    <a:pt x="13296" y="1802"/>
                  </a:cubicBezTo>
                  <a:cubicBezTo>
                    <a:pt x="9168" y="-271"/>
                    <a:pt x="4560" y="120"/>
                    <a:pt x="2590" y="3366"/>
                  </a:cubicBezTo>
                  <a:cubicBezTo>
                    <a:pt x="2057" y="5099"/>
                    <a:pt x="2483" y="8617"/>
                    <a:pt x="5812" y="8906"/>
                  </a:cubicBezTo>
                  <a:cubicBezTo>
                    <a:pt x="8715" y="7767"/>
                    <a:pt x="11858" y="8634"/>
                    <a:pt x="14415" y="9756"/>
                  </a:cubicBezTo>
                  <a:close/>
                  <a:moveTo>
                    <a:pt x="13376" y="10147"/>
                  </a:moveTo>
                  <a:cubicBezTo>
                    <a:pt x="12870" y="9790"/>
                    <a:pt x="12364" y="9467"/>
                    <a:pt x="11485" y="9348"/>
                  </a:cubicBezTo>
                  <a:cubicBezTo>
                    <a:pt x="11752" y="9977"/>
                    <a:pt x="12231" y="10724"/>
                    <a:pt x="13376" y="10147"/>
                  </a:cubicBezTo>
                  <a:close/>
                  <a:moveTo>
                    <a:pt x="8875" y="10232"/>
                  </a:moveTo>
                  <a:cubicBezTo>
                    <a:pt x="8742" y="9569"/>
                    <a:pt x="8529" y="8447"/>
                    <a:pt x="7543" y="9110"/>
                  </a:cubicBezTo>
                  <a:cubicBezTo>
                    <a:pt x="8023" y="9450"/>
                    <a:pt x="8263" y="9892"/>
                    <a:pt x="8875" y="10232"/>
                  </a:cubicBezTo>
                  <a:close/>
                  <a:moveTo>
                    <a:pt x="11139" y="10588"/>
                  </a:moveTo>
                  <a:cubicBezTo>
                    <a:pt x="10553" y="9994"/>
                    <a:pt x="10420" y="9416"/>
                    <a:pt x="9781" y="9127"/>
                  </a:cubicBezTo>
                  <a:cubicBezTo>
                    <a:pt x="9621" y="9688"/>
                    <a:pt x="9941" y="10096"/>
                    <a:pt x="11139" y="10588"/>
                  </a:cubicBezTo>
                  <a:close/>
                  <a:moveTo>
                    <a:pt x="7037" y="9807"/>
                  </a:moveTo>
                  <a:cubicBezTo>
                    <a:pt x="6931" y="9501"/>
                    <a:pt x="6585" y="9127"/>
                    <a:pt x="6158" y="9365"/>
                  </a:cubicBezTo>
                  <a:cubicBezTo>
                    <a:pt x="6185" y="9671"/>
                    <a:pt x="6585" y="9858"/>
                    <a:pt x="7037" y="98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67" name="Shape 267"/>
            <p:cNvSpPr/>
            <p:nvPr/>
          </p:nvSpPr>
          <p:spPr>
            <a:xfrm rot="18231240">
              <a:off x="5483371" y="198610"/>
              <a:ext cx="351279" cy="93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5" h="19344" extrusionOk="0">
                  <a:moveTo>
                    <a:pt x="15300" y="13772"/>
                  </a:moveTo>
                  <a:cubicBezTo>
                    <a:pt x="11770" y="13708"/>
                    <a:pt x="7931" y="17129"/>
                    <a:pt x="4310" y="19156"/>
                  </a:cubicBezTo>
                  <a:cubicBezTo>
                    <a:pt x="3550" y="19916"/>
                    <a:pt x="-850" y="18396"/>
                    <a:pt x="146" y="14215"/>
                  </a:cubicBezTo>
                  <a:cubicBezTo>
                    <a:pt x="3387" y="3700"/>
                    <a:pt x="7569" y="5664"/>
                    <a:pt x="11661" y="3193"/>
                  </a:cubicBezTo>
                  <a:cubicBezTo>
                    <a:pt x="13979" y="3320"/>
                    <a:pt x="16513" y="-1684"/>
                    <a:pt x="18686" y="596"/>
                  </a:cubicBezTo>
                  <a:cubicBezTo>
                    <a:pt x="19247" y="2813"/>
                    <a:pt x="20334" y="-1241"/>
                    <a:pt x="20587" y="2687"/>
                  </a:cubicBezTo>
                  <a:cubicBezTo>
                    <a:pt x="20678" y="4017"/>
                    <a:pt x="20750" y="5410"/>
                    <a:pt x="20442" y="6804"/>
                  </a:cubicBezTo>
                  <a:cubicBezTo>
                    <a:pt x="19193" y="6741"/>
                    <a:pt x="19030" y="10668"/>
                    <a:pt x="18360" y="13708"/>
                  </a:cubicBezTo>
                  <a:cubicBezTo>
                    <a:pt x="15843" y="15229"/>
                    <a:pt x="12910" y="19916"/>
                    <a:pt x="10466" y="19156"/>
                  </a:cubicBezTo>
                  <a:cubicBezTo>
                    <a:pt x="10575" y="15355"/>
                    <a:pt x="14286" y="15672"/>
                    <a:pt x="15300" y="13772"/>
                  </a:cubicBezTo>
                  <a:close/>
                  <a:moveTo>
                    <a:pt x="11082" y="12125"/>
                  </a:moveTo>
                  <a:cubicBezTo>
                    <a:pt x="12856" y="12442"/>
                    <a:pt x="17473" y="11365"/>
                    <a:pt x="18577" y="6614"/>
                  </a:cubicBezTo>
                  <a:cubicBezTo>
                    <a:pt x="18777" y="4270"/>
                    <a:pt x="18161" y="1800"/>
                    <a:pt x="17491" y="2117"/>
                  </a:cubicBezTo>
                  <a:cubicBezTo>
                    <a:pt x="15336" y="4334"/>
                    <a:pt x="12512" y="3130"/>
                    <a:pt x="10665" y="7057"/>
                  </a:cubicBezTo>
                  <a:cubicBezTo>
                    <a:pt x="10774" y="8641"/>
                    <a:pt x="10919" y="10288"/>
                    <a:pt x="11082" y="12125"/>
                  </a:cubicBezTo>
                  <a:close/>
                  <a:moveTo>
                    <a:pt x="9905" y="6551"/>
                  </a:moveTo>
                  <a:cubicBezTo>
                    <a:pt x="7859" y="7311"/>
                    <a:pt x="5759" y="6867"/>
                    <a:pt x="3803" y="9148"/>
                  </a:cubicBezTo>
                  <a:cubicBezTo>
                    <a:pt x="3749" y="11871"/>
                    <a:pt x="3785" y="14532"/>
                    <a:pt x="4129" y="16939"/>
                  </a:cubicBezTo>
                  <a:cubicBezTo>
                    <a:pt x="5903" y="14215"/>
                    <a:pt x="11860" y="18206"/>
                    <a:pt x="9905" y="6551"/>
                  </a:cubicBezTo>
                  <a:close/>
                  <a:moveTo>
                    <a:pt x="3025" y="10985"/>
                  </a:moveTo>
                  <a:cubicBezTo>
                    <a:pt x="2318" y="11491"/>
                    <a:pt x="1069" y="13265"/>
                    <a:pt x="1504" y="16115"/>
                  </a:cubicBezTo>
                  <a:cubicBezTo>
                    <a:pt x="2029" y="16749"/>
                    <a:pt x="2572" y="17066"/>
                    <a:pt x="3188" y="16939"/>
                  </a:cubicBezTo>
                  <a:cubicBezTo>
                    <a:pt x="3296" y="14785"/>
                    <a:pt x="3278" y="12948"/>
                    <a:pt x="3025" y="10985"/>
                  </a:cubicBezTo>
                  <a:close/>
                  <a:moveTo>
                    <a:pt x="19392" y="4967"/>
                  </a:moveTo>
                  <a:cubicBezTo>
                    <a:pt x="19609" y="4714"/>
                    <a:pt x="20008" y="4904"/>
                    <a:pt x="19935" y="3764"/>
                  </a:cubicBezTo>
                  <a:cubicBezTo>
                    <a:pt x="19736" y="3067"/>
                    <a:pt x="19374" y="3700"/>
                    <a:pt x="19392" y="49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68" name="Shape 268"/>
            <p:cNvSpPr/>
            <p:nvPr/>
          </p:nvSpPr>
          <p:spPr>
            <a:xfrm rot="3013936">
              <a:off x="1901794" y="466018"/>
              <a:ext cx="112706" cy="289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19" h="20743" extrusionOk="0">
                  <a:moveTo>
                    <a:pt x="8582" y="17198"/>
                  </a:moveTo>
                  <a:cubicBezTo>
                    <a:pt x="5888" y="18013"/>
                    <a:pt x="4253" y="20303"/>
                    <a:pt x="1703" y="20743"/>
                  </a:cubicBezTo>
                  <a:cubicBezTo>
                    <a:pt x="-2867" y="16802"/>
                    <a:pt x="3002" y="11649"/>
                    <a:pt x="4878" y="7466"/>
                  </a:cubicBezTo>
                  <a:cubicBezTo>
                    <a:pt x="6273" y="5308"/>
                    <a:pt x="7620" y="3150"/>
                    <a:pt x="8775" y="971"/>
                  </a:cubicBezTo>
                  <a:cubicBezTo>
                    <a:pt x="9545" y="-857"/>
                    <a:pt x="14596" y="376"/>
                    <a:pt x="16953" y="816"/>
                  </a:cubicBezTo>
                  <a:cubicBezTo>
                    <a:pt x="18733" y="1631"/>
                    <a:pt x="16424" y="3216"/>
                    <a:pt x="16039" y="4229"/>
                  </a:cubicBezTo>
                  <a:cubicBezTo>
                    <a:pt x="13441" y="8501"/>
                    <a:pt x="10603" y="12860"/>
                    <a:pt x="8582" y="17198"/>
                  </a:cubicBezTo>
                  <a:close/>
                  <a:moveTo>
                    <a:pt x="3435" y="15921"/>
                  </a:moveTo>
                  <a:cubicBezTo>
                    <a:pt x="5648" y="11473"/>
                    <a:pt x="8823" y="7070"/>
                    <a:pt x="11036" y="2666"/>
                  </a:cubicBezTo>
                  <a:cubicBezTo>
                    <a:pt x="8294" y="2710"/>
                    <a:pt x="7043" y="7708"/>
                    <a:pt x="5840" y="8941"/>
                  </a:cubicBezTo>
                  <a:cubicBezTo>
                    <a:pt x="5792" y="10262"/>
                    <a:pt x="19" y="15745"/>
                    <a:pt x="3483" y="15899"/>
                  </a:cubicBezTo>
                  <a:cubicBezTo>
                    <a:pt x="4301" y="16273"/>
                    <a:pt x="5263" y="16493"/>
                    <a:pt x="6514" y="16449"/>
                  </a:cubicBezTo>
                  <a:cubicBezTo>
                    <a:pt x="7524" y="15569"/>
                    <a:pt x="16953" y="1917"/>
                    <a:pt x="13297" y="2974"/>
                  </a:cubicBezTo>
                  <a:cubicBezTo>
                    <a:pt x="9304" y="4868"/>
                    <a:pt x="7957" y="16119"/>
                    <a:pt x="3435" y="15921"/>
                  </a:cubicBezTo>
                  <a:close/>
                  <a:moveTo>
                    <a:pt x="15366" y="2336"/>
                  </a:moveTo>
                  <a:cubicBezTo>
                    <a:pt x="15510" y="1917"/>
                    <a:pt x="15558" y="1653"/>
                    <a:pt x="15654" y="1411"/>
                  </a:cubicBezTo>
                  <a:cubicBezTo>
                    <a:pt x="13922" y="772"/>
                    <a:pt x="10555" y="266"/>
                    <a:pt x="10362" y="1675"/>
                  </a:cubicBezTo>
                  <a:cubicBezTo>
                    <a:pt x="11854" y="2115"/>
                    <a:pt x="13489" y="2137"/>
                    <a:pt x="15366" y="2336"/>
                  </a:cubicBezTo>
                  <a:close/>
                  <a:moveTo>
                    <a:pt x="2136" y="16692"/>
                  </a:moveTo>
                  <a:cubicBezTo>
                    <a:pt x="1559" y="19114"/>
                    <a:pt x="3435" y="19356"/>
                    <a:pt x="5840" y="17264"/>
                  </a:cubicBezTo>
                  <a:cubicBezTo>
                    <a:pt x="4686" y="16934"/>
                    <a:pt x="3483" y="16890"/>
                    <a:pt x="2136" y="166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69" name="Shape 269"/>
            <p:cNvSpPr/>
            <p:nvPr/>
          </p:nvSpPr>
          <p:spPr>
            <a:xfrm rot="2198047">
              <a:off x="3555657" y="353315"/>
              <a:ext cx="140232" cy="36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5" h="19993" extrusionOk="0">
                  <a:moveTo>
                    <a:pt x="10736" y="5396"/>
                  </a:moveTo>
                  <a:cubicBezTo>
                    <a:pt x="9153" y="3093"/>
                    <a:pt x="16125" y="1967"/>
                    <a:pt x="17708" y="0"/>
                  </a:cubicBezTo>
                  <a:cubicBezTo>
                    <a:pt x="21600" y="1378"/>
                    <a:pt x="18135" y="4623"/>
                    <a:pt x="14970" y="5934"/>
                  </a:cubicBezTo>
                  <a:cubicBezTo>
                    <a:pt x="15826" y="8674"/>
                    <a:pt x="11762" y="10808"/>
                    <a:pt x="9667" y="13246"/>
                  </a:cubicBezTo>
                  <a:cubicBezTo>
                    <a:pt x="8597" y="14002"/>
                    <a:pt x="2139" y="21600"/>
                    <a:pt x="0" y="19684"/>
                  </a:cubicBezTo>
                  <a:cubicBezTo>
                    <a:pt x="2909" y="14960"/>
                    <a:pt x="2224" y="9178"/>
                    <a:pt x="10736" y="5396"/>
                  </a:cubicBezTo>
                  <a:close/>
                  <a:moveTo>
                    <a:pt x="2909" y="17499"/>
                  </a:moveTo>
                  <a:cubicBezTo>
                    <a:pt x="6972" y="15263"/>
                    <a:pt x="8212" y="12355"/>
                    <a:pt x="11591" y="9934"/>
                  </a:cubicBezTo>
                  <a:cubicBezTo>
                    <a:pt x="12147" y="9346"/>
                    <a:pt x="13174" y="8657"/>
                    <a:pt x="12874" y="8035"/>
                  </a:cubicBezTo>
                  <a:cubicBezTo>
                    <a:pt x="11549" y="7884"/>
                    <a:pt x="10223" y="7749"/>
                    <a:pt x="8811" y="7598"/>
                  </a:cubicBezTo>
                  <a:cubicBezTo>
                    <a:pt x="5004" y="10674"/>
                    <a:pt x="3764" y="14137"/>
                    <a:pt x="2909" y="17499"/>
                  </a:cubicBezTo>
                  <a:close/>
                  <a:moveTo>
                    <a:pt x="17622" y="1799"/>
                  </a:moveTo>
                  <a:cubicBezTo>
                    <a:pt x="17494" y="1782"/>
                    <a:pt x="17323" y="1748"/>
                    <a:pt x="17194" y="1731"/>
                  </a:cubicBezTo>
                  <a:cubicBezTo>
                    <a:pt x="15056" y="2673"/>
                    <a:pt x="9410" y="4673"/>
                    <a:pt x="13302" y="5766"/>
                  </a:cubicBezTo>
                  <a:cubicBezTo>
                    <a:pt x="16125" y="4639"/>
                    <a:pt x="17622" y="3345"/>
                    <a:pt x="17622" y="1799"/>
                  </a:cubicBezTo>
                  <a:close/>
                  <a:moveTo>
                    <a:pt x="13131" y="7447"/>
                  </a:moveTo>
                  <a:cubicBezTo>
                    <a:pt x="13559" y="7094"/>
                    <a:pt x="13602" y="6774"/>
                    <a:pt x="13345" y="6472"/>
                  </a:cubicBezTo>
                  <a:cubicBezTo>
                    <a:pt x="11292" y="6018"/>
                    <a:pt x="10522" y="6169"/>
                    <a:pt x="9880" y="7077"/>
                  </a:cubicBezTo>
                  <a:cubicBezTo>
                    <a:pt x="10693" y="7480"/>
                    <a:pt x="11805" y="7497"/>
                    <a:pt x="13131" y="74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70" name="Shape 270"/>
            <p:cNvSpPr/>
            <p:nvPr/>
          </p:nvSpPr>
          <p:spPr>
            <a:xfrm rot="9906392">
              <a:off x="7341439" y="593637"/>
              <a:ext cx="191421" cy="182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09" h="19712" extrusionOk="0">
                  <a:moveTo>
                    <a:pt x="9374" y="15988"/>
                  </a:moveTo>
                  <a:cubicBezTo>
                    <a:pt x="11734" y="13459"/>
                    <a:pt x="14261" y="15023"/>
                    <a:pt x="16315" y="17186"/>
                  </a:cubicBezTo>
                  <a:cubicBezTo>
                    <a:pt x="14622" y="18252"/>
                    <a:pt x="12567" y="18784"/>
                    <a:pt x="10596" y="18484"/>
                  </a:cubicBezTo>
                  <a:cubicBezTo>
                    <a:pt x="10596" y="18917"/>
                    <a:pt x="10596" y="19283"/>
                    <a:pt x="10596" y="19649"/>
                  </a:cubicBezTo>
                  <a:cubicBezTo>
                    <a:pt x="9125" y="20315"/>
                    <a:pt x="8319" y="15522"/>
                    <a:pt x="8292" y="14125"/>
                  </a:cubicBezTo>
                  <a:cubicBezTo>
                    <a:pt x="-37" y="17885"/>
                    <a:pt x="-3258" y="5305"/>
                    <a:pt x="4127" y="912"/>
                  </a:cubicBezTo>
                  <a:cubicBezTo>
                    <a:pt x="7820" y="213"/>
                    <a:pt x="12678" y="-1285"/>
                    <a:pt x="15621" y="2310"/>
                  </a:cubicBezTo>
                  <a:cubicBezTo>
                    <a:pt x="18342" y="5305"/>
                    <a:pt x="17481" y="12594"/>
                    <a:pt x="13678" y="13559"/>
                  </a:cubicBezTo>
                  <a:cubicBezTo>
                    <a:pt x="11373" y="13426"/>
                    <a:pt x="8708" y="11562"/>
                    <a:pt x="9374" y="15988"/>
                  </a:cubicBezTo>
                  <a:close/>
                  <a:moveTo>
                    <a:pt x="16176" y="6902"/>
                  </a:moveTo>
                  <a:cubicBezTo>
                    <a:pt x="16510" y="3075"/>
                    <a:pt x="13067" y="-120"/>
                    <a:pt x="10041" y="1178"/>
                  </a:cubicBezTo>
                  <a:cubicBezTo>
                    <a:pt x="9402" y="1511"/>
                    <a:pt x="8708" y="1611"/>
                    <a:pt x="8014" y="1244"/>
                  </a:cubicBezTo>
                  <a:cubicBezTo>
                    <a:pt x="3461" y="179"/>
                    <a:pt x="-620" y="6303"/>
                    <a:pt x="1628" y="11395"/>
                  </a:cubicBezTo>
                  <a:cubicBezTo>
                    <a:pt x="3766" y="16687"/>
                    <a:pt x="7736" y="11429"/>
                    <a:pt x="10929" y="12128"/>
                  </a:cubicBezTo>
                  <a:cubicBezTo>
                    <a:pt x="14039" y="13892"/>
                    <a:pt x="16288" y="10663"/>
                    <a:pt x="16176" y="6902"/>
                  </a:cubicBezTo>
                  <a:close/>
                  <a:moveTo>
                    <a:pt x="14400" y="16787"/>
                  </a:moveTo>
                  <a:cubicBezTo>
                    <a:pt x="13844" y="15855"/>
                    <a:pt x="11401" y="14890"/>
                    <a:pt x="11179" y="16421"/>
                  </a:cubicBezTo>
                  <a:cubicBezTo>
                    <a:pt x="11651" y="16421"/>
                    <a:pt x="12623" y="15789"/>
                    <a:pt x="12650" y="16687"/>
                  </a:cubicBezTo>
                  <a:cubicBezTo>
                    <a:pt x="12650" y="17186"/>
                    <a:pt x="11929" y="16987"/>
                    <a:pt x="12040" y="17686"/>
                  </a:cubicBezTo>
                  <a:cubicBezTo>
                    <a:pt x="12817" y="17619"/>
                    <a:pt x="13567" y="17486"/>
                    <a:pt x="14400" y="1678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71" name="Shape 271"/>
            <p:cNvSpPr/>
            <p:nvPr/>
          </p:nvSpPr>
          <p:spPr>
            <a:xfrm>
              <a:off x="347434" y="171142"/>
              <a:ext cx="314136" cy="34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7" extrusionOk="0">
                  <a:moveTo>
                    <a:pt x="17111" y="9587"/>
                  </a:moveTo>
                  <a:cubicBezTo>
                    <a:pt x="17259" y="3873"/>
                    <a:pt x="7624" y="2143"/>
                    <a:pt x="4744" y="6993"/>
                  </a:cubicBezTo>
                  <a:cubicBezTo>
                    <a:pt x="2499" y="10321"/>
                    <a:pt x="7306" y="14250"/>
                    <a:pt x="4807" y="17521"/>
                  </a:cubicBezTo>
                  <a:cubicBezTo>
                    <a:pt x="4701" y="17784"/>
                    <a:pt x="4892" y="18028"/>
                    <a:pt x="5209" y="18047"/>
                  </a:cubicBezTo>
                  <a:cubicBezTo>
                    <a:pt x="6120" y="17859"/>
                    <a:pt x="15713" y="19513"/>
                    <a:pt x="12346" y="17690"/>
                  </a:cubicBezTo>
                  <a:cubicBezTo>
                    <a:pt x="12219" y="14231"/>
                    <a:pt x="17534" y="13009"/>
                    <a:pt x="17111" y="9587"/>
                  </a:cubicBezTo>
                  <a:close/>
                  <a:moveTo>
                    <a:pt x="8322" y="17408"/>
                  </a:moveTo>
                  <a:cubicBezTo>
                    <a:pt x="7687" y="15114"/>
                    <a:pt x="8640" y="12746"/>
                    <a:pt x="7793" y="10509"/>
                  </a:cubicBezTo>
                  <a:cubicBezTo>
                    <a:pt x="8831" y="11373"/>
                    <a:pt x="8704" y="11298"/>
                    <a:pt x="9826" y="10903"/>
                  </a:cubicBezTo>
                  <a:cubicBezTo>
                    <a:pt x="10398" y="11411"/>
                    <a:pt x="10398" y="11411"/>
                    <a:pt x="11139" y="11618"/>
                  </a:cubicBezTo>
                  <a:cubicBezTo>
                    <a:pt x="10694" y="13460"/>
                    <a:pt x="10016" y="15246"/>
                    <a:pt x="9487" y="17069"/>
                  </a:cubicBezTo>
                  <a:cubicBezTo>
                    <a:pt x="9381" y="17615"/>
                    <a:pt x="8915" y="17690"/>
                    <a:pt x="8322" y="17408"/>
                  </a:cubicBezTo>
                  <a:close/>
                  <a:moveTo>
                    <a:pt x="11351" y="17633"/>
                  </a:moveTo>
                  <a:cubicBezTo>
                    <a:pt x="10885" y="17727"/>
                    <a:pt x="10567" y="17727"/>
                    <a:pt x="10207" y="17445"/>
                  </a:cubicBezTo>
                  <a:cubicBezTo>
                    <a:pt x="10821" y="15396"/>
                    <a:pt x="11012" y="12746"/>
                    <a:pt x="12664" y="11185"/>
                  </a:cubicBezTo>
                  <a:cubicBezTo>
                    <a:pt x="12282" y="10245"/>
                    <a:pt x="11838" y="9945"/>
                    <a:pt x="10906" y="10640"/>
                  </a:cubicBezTo>
                  <a:cubicBezTo>
                    <a:pt x="9784" y="10114"/>
                    <a:pt x="9889" y="9869"/>
                    <a:pt x="8894" y="10490"/>
                  </a:cubicBezTo>
                  <a:cubicBezTo>
                    <a:pt x="8661" y="10151"/>
                    <a:pt x="8449" y="9813"/>
                    <a:pt x="8216" y="9475"/>
                  </a:cubicBezTo>
                  <a:cubicBezTo>
                    <a:pt x="5781" y="9117"/>
                    <a:pt x="6904" y="11336"/>
                    <a:pt x="7221" y="11449"/>
                  </a:cubicBezTo>
                  <a:cubicBezTo>
                    <a:pt x="7348" y="13385"/>
                    <a:pt x="7285" y="15378"/>
                    <a:pt x="7369" y="17314"/>
                  </a:cubicBezTo>
                  <a:cubicBezTo>
                    <a:pt x="6776" y="17427"/>
                    <a:pt x="6776" y="17445"/>
                    <a:pt x="6162" y="17220"/>
                  </a:cubicBezTo>
                  <a:cubicBezTo>
                    <a:pt x="7242" y="14174"/>
                    <a:pt x="4405" y="11298"/>
                    <a:pt x="5019" y="8328"/>
                  </a:cubicBezTo>
                  <a:cubicBezTo>
                    <a:pt x="5887" y="5583"/>
                    <a:pt x="9254" y="4625"/>
                    <a:pt x="12155" y="5038"/>
                  </a:cubicBezTo>
                  <a:cubicBezTo>
                    <a:pt x="14591" y="5283"/>
                    <a:pt x="15946" y="7332"/>
                    <a:pt x="16179" y="9305"/>
                  </a:cubicBezTo>
                  <a:cubicBezTo>
                    <a:pt x="16454" y="12746"/>
                    <a:pt x="11266" y="14080"/>
                    <a:pt x="11351" y="17633"/>
                  </a:cubicBezTo>
                  <a:close/>
                  <a:moveTo>
                    <a:pt x="10864" y="19081"/>
                  </a:moveTo>
                  <a:cubicBezTo>
                    <a:pt x="9021" y="19137"/>
                    <a:pt x="7200" y="18555"/>
                    <a:pt x="5400" y="18686"/>
                  </a:cubicBezTo>
                  <a:cubicBezTo>
                    <a:pt x="4595" y="19739"/>
                    <a:pt x="10144" y="19570"/>
                    <a:pt x="10842" y="19870"/>
                  </a:cubicBezTo>
                  <a:cubicBezTo>
                    <a:pt x="12028" y="20002"/>
                    <a:pt x="11795" y="19100"/>
                    <a:pt x="10864" y="19081"/>
                  </a:cubicBezTo>
                  <a:close/>
                  <a:moveTo>
                    <a:pt x="5887" y="20190"/>
                  </a:moveTo>
                  <a:cubicBezTo>
                    <a:pt x="5569" y="21600"/>
                    <a:pt x="9106" y="20961"/>
                    <a:pt x="10144" y="21337"/>
                  </a:cubicBezTo>
                  <a:cubicBezTo>
                    <a:pt x="12621" y="20472"/>
                    <a:pt x="6649" y="20322"/>
                    <a:pt x="5887" y="20190"/>
                  </a:cubicBezTo>
                  <a:close/>
                  <a:moveTo>
                    <a:pt x="18529" y="6354"/>
                  </a:moveTo>
                  <a:cubicBezTo>
                    <a:pt x="19609" y="5884"/>
                    <a:pt x="20478" y="5320"/>
                    <a:pt x="21600" y="4813"/>
                  </a:cubicBezTo>
                  <a:cubicBezTo>
                    <a:pt x="20986" y="4155"/>
                    <a:pt x="17111" y="5828"/>
                    <a:pt x="18529" y="6354"/>
                  </a:cubicBezTo>
                  <a:close/>
                  <a:moveTo>
                    <a:pt x="0" y="13780"/>
                  </a:moveTo>
                  <a:cubicBezTo>
                    <a:pt x="487" y="14814"/>
                    <a:pt x="2139" y="13592"/>
                    <a:pt x="2605" y="13009"/>
                  </a:cubicBezTo>
                  <a:cubicBezTo>
                    <a:pt x="1652" y="12238"/>
                    <a:pt x="974" y="13460"/>
                    <a:pt x="0" y="13780"/>
                  </a:cubicBezTo>
                  <a:close/>
                  <a:moveTo>
                    <a:pt x="1016" y="2557"/>
                  </a:moveTo>
                  <a:cubicBezTo>
                    <a:pt x="1186" y="2914"/>
                    <a:pt x="3304" y="5264"/>
                    <a:pt x="3515" y="4437"/>
                  </a:cubicBezTo>
                  <a:cubicBezTo>
                    <a:pt x="3007" y="3854"/>
                    <a:pt x="2012" y="2011"/>
                    <a:pt x="1016" y="2557"/>
                  </a:cubicBezTo>
                  <a:close/>
                  <a:moveTo>
                    <a:pt x="11732" y="2256"/>
                  </a:moveTo>
                  <a:cubicBezTo>
                    <a:pt x="12473" y="2049"/>
                    <a:pt x="12113" y="902"/>
                    <a:pt x="12325" y="338"/>
                  </a:cubicBezTo>
                  <a:cubicBezTo>
                    <a:pt x="12346" y="150"/>
                    <a:pt x="12155" y="0"/>
                    <a:pt x="11922" y="0"/>
                  </a:cubicBezTo>
                  <a:cubicBezTo>
                    <a:pt x="11202" y="19"/>
                    <a:pt x="11520" y="902"/>
                    <a:pt x="11414" y="1335"/>
                  </a:cubicBezTo>
                  <a:cubicBezTo>
                    <a:pt x="11414" y="1335"/>
                    <a:pt x="11414" y="1335"/>
                    <a:pt x="11435" y="1335"/>
                  </a:cubicBezTo>
                  <a:cubicBezTo>
                    <a:pt x="11414" y="1636"/>
                    <a:pt x="11224" y="2237"/>
                    <a:pt x="11732" y="2256"/>
                  </a:cubicBezTo>
                  <a:close/>
                  <a:moveTo>
                    <a:pt x="17322" y="14419"/>
                  </a:moveTo>
                  <a:cubicBezTo>
                    <a:pt x="18021" y="14682"/>
                    <a:pt x="18889" y="15998"/>
                    <a:pt x="19652" y="15415"/>
                  </a:cubicBezTo>
                  <a:cubicBezTo>
                    <a:pt x="19525" y="14889"/>
                    <a:pt x="16687" y="12990"/>
                    <a:pt x="17322" y="144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72" name="Shape 272"/>
            <p:cNvSpPr/>
            <p:nvPr/>
          </p:nvSpPr>
          <p:spPr>
            <a:xfrm>
              <a:off x="5246068" y="381911"/>
              <a:ext cx="313749" cy="356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9" h="17247" extrusionOk="0">
                  <a:moveTo>
                    <a:pt x="20089" y="11460"/>
                  </a:moveTo>
                  <a:cubicBezTo>
                    <a:pt x="19171" y="8298"/>
                    <a:pt x="17374" y="5344"/>
                    <a:pt x="16006" y="2286"/>
                  </a:cubicBezTo>
                  <a:cubicBezTo>
                    <a:pt x="15516" y="1391"/>
                    <a:pt x="15251" y="-26"/>
                    <a:pt x="13515" y="660"/>
                  </a:cubicBezTo>
                  <a:cubicBezTo>
                    <a:pt x="12515" y="1033"/>
                    <a:pt x="12474" y="-264"/>
                    <a:pt x="11392" y="49"/>
                  </a:cubicBezTo>
                  <a:cubicBezTo>
                    <a:pt x="7533" y="735"/>
                    <a:pt x="3369" y="2122"/>
                    <a:pt x="0" y="3554"/>
                  </a:cubicBezTo>
                  <a:cubicBezTo>
                    <a:pt x="5247" y="18322"/>
                    <a:pt x="7268" y="20351"/>
                    <a:pt x="694" y="3808"/>
                  </a:cubicBezTo>
                  <a:cubicBezTo>
                    <a:pt x="4206" y="2480"/>
                    <a:pt x="7758" y="959"/>
                    <a:pt x="11719" y="556"/>
                  </a:cubicBezTo>
                  <a:cubicBezTo>
                    <a:pt x="12719" y="1332"/>
                    <a:pt x="12740" y="1317"/>
                    <a:pt x="12944" y="1869"/>
                  </a:cubicBezTo>
                  <a:cubicBezTo>
                    <a:pt x="14904" y="5315"/>
                    <a:pt x="16394" y="8820"/>
                    <a:pt x="17884" y="12370"/>
                  </a:cubicBezTo>
                  <a:cubicBezTo>
                    <a:pt x="13699" y="13952"/>
                    <a:pt x="9085" y="15682"/>
                    <a:pt x="4328" y="15995"/>
                  </a:cubicBezTo>
                  <a:cubicBezTo>
                    <a:pt x="4124" y="15995"/>
                    <a:pt x="4022" y="16189"/>
                    <a:pt x="4185" y="16294"/>
                  </a:cubicBezTo>
                  <a:cubicBezTo>
                    <a:pt x="4879" y="16666"/>
                    <a:pt x="5859" y="16219"/>
                    <a:pt x="6574" y="16174"/>
                  </a:cubicBezTo>
                  <a:cubicBezTo>
                    <a:pt x="7268" y="16458"/>
                    <a:pt x="6798" y="17114"/>
                    <a:pt x="7656" y="17218"/>
                  </a:cubicBezTo>
                  <a:cubicBezTo>
                    <a:pt x="10657" y="17487"/>
                    <a:pt x="13332" y="15786"/>
                    <a:pt x="16190" y="15249"/>
                  </a:cubicBezTo>
                  <a:cubicBezTo>
                    <a:pt x="17537" y="14891"/>
                    <a:pt x="18946" y="14653"/>
                    <a:pt x="20171" y="14086"/>
                  </a:cubicBezTo>
                  <a:cubicBezTo>
                    <a:pt x="21600" y="13608"/>
                    <a:pt x="20150" y="12311"/>
                    <a:pt x="20089" y="11460"/>
                  </a:cubicBezTo>
                  <a:close/>
                  <a:moveTo>
                    <a:pt x="16231" y="14772"/>
                  </a:moveTo>
                  <a:cubicBezTo>
                    <a:pt x="13454" y="15578"/>
                    <a:pt x="10841" y="16502"/>
                    <a:pt x="7901" y="17010"/>
                  </a:cubicBezTo>
                  <a:cubicBezTo>
                    <a:pt x="7778" y="16681"/>
                    <a:pt x="7676" y="16398"/>
                    <a:pt x="7554" y="16070"/>
                  </a:cubicBezTo>
                  <a:cubicBezTo>
                    <a:pt x="10922" y="15070"/>
                    <a:pt x="14454" y="14145"/>
                    <a:pt x="17782" y="13027"/>
                  </a:cubicBezTo>
                  <a:cubicBezTo>
                    <a:pt x="17884" y="13086"/>
                    <a:pt x="19028" y="12743"/>
                    <a:pt x="18926" y="12281"/>
                  </a:cubicBezTo>
                  <a:cubicBezTo>
                    <a:pt x="17272" y="11102"/>
                    <a:pt x="17517" y="9089"/>
                    <a:pt x="16598" y="7627"/>
                  </a:cubicBezTo>
                  <a:cubicBezTo>
                    <a:pt x="15700" y="5523"/>
                    <a:pt x="14373" y="3584"/>
                    <a:pt x="13454" y="1466"/>
                  </a:cubicBezTo>
                  <a:cubicBezTo>
                    <a:pt x="15108" y="-1249"/>
                    <a:pt x="19436" y="12057"/>
                    <a:pt x="19926" y="12982"/>
                  </a:cubicBezTo>
                  <a:cubicBezTo>
                    <a:pt x="20314" y="14280"/>
                    <a:pt x="17353" y="14280"/>
                    <a:pt x="16231" y="14772"/>
                  </a:cubicBezTo>
                  <a:close/>
                  <a:moveTo>
                    <a:pt x="5819" y="12266"/>
                  </a:moveTo>
                  <a:cubicBezTo>
                    <a:pt x="5880" y="13295"/>
                    <a:pt x="12147" y="10759"/>
                    <a:pt x="13372" y="10655"/>
                  </a:cubicBezTo>
                  <a:cubicBezTo>
                    <a:pt x="20457" y="8044"/>
                    <a:pt x="6921" y="11923"/>
                    <a:pt x="5819" y="12266"/>
                  </a:cubicBezTo>
                  <a:close/>
                  <a:moveTo>
                    <a:pt x="2899" y="3405"/>
                  </a:moveTo>
                  <a:cubicBezTo>
                    <a:pt x="2368" y="3748"/>
                    <a:pt x="2184" y="7030"/>
                    <a:pt x="3348" y="6523"/>
                  </a:cubicBezTo>
                  <a:cubicBezTo>
                    <a:pt x="3369" y="6374"/>
                    <a:pt x="3389" y="6224"/>
                    <a:pt x="3409" y="6075"/>
                  </a:cubicBezTo>
                  <a:cubicBezTo>
                    <a:pt x="3940" y="5956"/>
                    <a:pt x="4430" y="5837"/>
                    <a:pt x="4879" y="5732"/>
                  </a:cubicBezTo>
                  <a:cubicBezTo>
                    <a:pt x="5186" y="5926"/>
                    <a:pt x="5390" y="6359"/>
                    <a:pt x="5819" y="6075"/>
                  </a:cubicBezTo>
                  <a:cubicBezTo>
                    <a:pt x="5084" y="5165"/>
                    <a:pt x="4083" y="3972"/>
                    <a:pt x="2899" y="3405"/>
                  </a:cubicBezTo>
                  <a:close/>
                  <a:moveTo>
                    <a:pt x="4410" y="5225"/>
                  </a:moveTo>
                  <a:cubicBezTo>
                    <a:pt x="4144" y="5494"/>
                    <a:pt x="3818" y="5538"/>
                    <a:pt x="3389" y="5494"/>
                  </a:cubicBezTo>
                  <a:cubicBezTo>
                    <a:pt x="3246" y="5136"/>
                    <a:pt x="3185" y="4807"/>
                    <a:pt x="3348" y="4420"/>
                  </a:cubicBezTo>
                  <a:cubicBezTo>
                    <a:pt x="3899" y="4584"/>
                    <a:pt x="4104" y="4927"/>
                    <a:pt x="4410" y="5225"/>
                  </a:cubicBezTo>
                  <a:close/>
                  <a:moveTo>
                    <a:pt x="12862" y="5777"/>
                  </a:moveTo>
                  <a:cubicBezTo>
                    <a:pt x="13107" y="4718"/>
                    <a:pt x="4512" y="7627"/>
                    <a:pt x="3593" y="7925"/>
                  </a:cubicBezTo>
                  <a:cubicBezTo>
                    <a:pt x="6145" y="8238"/>
                    <a:pt x="10106" y="6239"/>
                    <a:pt x="12862" y="5777"/>
                  </a:cubicBezTo>
                  <a:close/>
                  <a:moveTo>
                    <a:pt x="14883" y="11237"/>
                  </a:moveTo>
                  <a:cubicBezTo>
                    <a:pt x="12311" y="11177"/>
                    <a:pt x="9779" y="12684"/>
                    <a:pt x="7207" y="13116"/>
                  </a:cubicBezTo>
                  <a:cubicBezTo>
                    <a:pt x="2858" y="15055"/>
                    <a:pt x="14659" y="11654"/>
                    <a:pt x="14883" y="11237"/>
                  </a:cubicBezTo>
                  <a:close/>
                  <a:moveTo>
                    <a:pt x="5410" y="8775"/>
                  </a:moveTo>
                  <a:cubicBezTo>
                    <a:pt x="5002" y="8850"/>
                    <a:pt x="4614" y="9103"/>
                    <a:pt x="4981" y="9387"/>
                  </a:cubicBezTo>
                  <a:cubicBezTo>
                    <a:pt x="14189" y="7030"/>
                    <a:pt x="17374" y="5180"/>
                    <a:pt x="5410" y="8775"/>
                  </a:cubicBezTo>
                  <a:close/>
                  <a:moveTo>
                    <a:pt x="8452" y="10028"/>
                  </a:moveTo>
                  <a:cubicBezTo>
                    <a:pt x="7288" y="10073"/>
                    <a:pt x="6288" y="10565"/>
                    <a:pt x="5104" y="10789"/>
                  </a:cubicBezTo>
                  <a:cubicBezTo>
                    <a:pt x="5124" y="11132"/>
                    <a:pt x="5451" y="11266"/>
                    <a:pt x="5859" y="11132"/>
                  </a:cubicBezTo>
                  <a:cubicBezTo>
                    <a:pt x="6370" y="10894"/>
                    <a:pt x="9350" y="10595"/>
                    <a:pt x="8452" y="10028"/>
                  </a:cubicBezTo>
                  <a:close/>
                  <a:moveTo>
                    <a:pt x="5757" y="4285"/>
                  </a:moveTo>
                  <a:cubicBezTo>
                    <a:pt x="5696" y="3838"/>
                    <a:pt x="5778" y="3703"/>
                    <a:pt x="6125" y="3331"/>
                  </a:cubicBezTo>
                  <a:cubicBezTo>
                    <a:pt x="5186" y="3539"/>
                    <a:pt x="5226" y="2674"/>
                    <a:pt x="4614" y="2913"/>
                  </a:cubicBezTo>
                  <a:cubicBezTo>
                    <a:pt x="4634" y="3450"/>
                    <a:pt x="4634" y="3450"/>
                    <a:pt x="4410" y="3838"/>
                  </a:cubicBezTo>
                  <a:cubicBezTo>
                    <a:pt x="4839" y="3972"/>
                    <a:pt x="5247" y="4121"/>
                    <a:pt x="5757" y="4285"/>
                  </a:cubicBezTo>
                  <a:close/>
                  <a:moveTo>
                    <a:pt x="11964" y="3599"/>
                  </a:moveTo>
                  <a:cubicBezTo>
                    <a:pt x="9881" y="3480"/>
                    <a:pt x="7738" y="5165"/>
                    <a:pt x="11147" y="4106"/>
                  </a:cubicBezTo>
                  <a:cubicBezTo>
                    <a:pt x="11535" y="3987"/>
                    <a:pt x="11862" y="3987"/>
                    <a:pt x="11964" y="3599"/>
                  </a:cubicBezTo>
                  <a:close/>
                  <a:moveTo>
                    <a:pt x="9800" y="5374"/>
                  </a:moveTo>
                  <a:cubicBezTo>
                    <a:pt x="10433" y="5225"/>
                    <a:pt x="11535" y="5270"/>
                    <a:pt x="11576" y="4628"/>
                  </a:cubicBezTo>
                  <a:cubicBezTo>
                    <a:pt x="11045" y="4763"/>
                    <a:pt x="8901" y="4882"/>
                    <a:pt x="9800" y="537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73" name="Shape 273"/>
            <p:cNvSpPr/>
            <p:nvPr/>
          </p:nvSpPr>
          <p:spPr>
            <a:xfrm rot="20611626">
              <a:off x="8839302" y="541109"/>
              <a:ext cx="395859" cy="320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5" h="18683" extrusionOk="0">
                  <a:moveTo>
                    <a:pt x="18953" y="14333"/>
                  </a:moveTo>
                  <a:cubicBezTo>
                    <a:pt x="16520" y="-2451"/>
                    <a:pt x="21400" y="-420"/>
                    <a:pt x="7113" y="766"/>
                  </a:cubicBezTo>
                  <a:cubicBezTo>
                    <a:pt x="6479" y="-384"/>
                    <a:pt x="5226" y="550"/>
                    <a:pt x="4326" y="586"/>
                  </a:cubicBezTo>
                  <a:cubicBezTo>
                    <a:pt x="4238" y="820"/>
                    <a:pt x="4164" y="1017"/>
                    <a:pt x="4061" y="1287"/>
                  </a:cubicBezTo>
                  <a:cubicBezTo>
                    <a:pt x="3427" y="280"/>
                    <a:pt x="2557" y="838"/>
                    <a:pt x="1702" y="999"/>
                  </a:cubicBezTo>
                  <a:cubicBezTo>
                    <a:pt x="1628" y="1197"/>
                    <a:pt x="1569" y="1359"/>
                    <a:pt x="1510" y="1538"/>
                  </a:cubicBezTo>
                  <a:cubicBezTo>
                    <a:pt x="169" y="1610"/>
                    <a:pt x="-200" y="3102"/>
                    <a:pt x="95" y="4503"/>
                  </a:cubicBezTo>
                  <a:cubicBezTo>
                    <a:pt x="242" y="8960"/>
                    <a:pt x="994" y="13381"/>
                    <a:pt x="1201" y="17837"/>
                  </a:cubicBezTo>
                  <a:cubicBezTo>
                    <a:pt x="2012" y="19149"/>
                    <a:pt x="2940" y="18664"/>
                    <a:pt x="3987" y="18179"/>
                  </a:cubicBezTo>
                  <a:cubicBezTo>
                    <a:pt x="5653" y="17999"/>
                    <a:pt x="7290" y="17550"/>
                    <a:pt x="8956" y="17406"/>
                  </a:cubicBezTo>
                  <a:cubicBezTo>
                    <a:pt x="11079" y="17280"/>
                    <a:pt x="13173" y="16831"/>
                    <a:pt x="15267" y="16651"/>
                  </a:cubicBezTo>
                  <a:cubicBezTo>
                    <a:pt x="16623" y="16166"/>
                    <a:pt x="19041" y="16903"/>
                    <a:pt x="18953" y="14333"/>
                  </a:cubicBezTo>
                  <a:close/>
                  <a:moveTo>
                    <a:pt x="17685" y="15537"/>
                  </a:moveTo>
                  <a:cubicBezTo>
                    <a:pt x="13320" y="16525"/>
                    <a:pt x="8882" y="16741"/>
                    <a:pt x="4503" y="17514"/>
                  </a:cubicBezTo>
                  <a:cubicBezTo>
                    <a:pt x="3633" y="17370"/>
                    <a:pt x="1908" y="18826"/>
                    <a:pt x="1702" y="17154"/>
                  </a:cubicBezTo>
                  <a:cubicBezTo>
                    <a:pt x="1392" y="13938"/>
                    <a:pt x="1053" y="10721"/>
                    <a:pt x="744" y="7504"/>
                  </a:cubicBezTo>
                  <a:cubicBezTo>
                    <a:pt x="847" y="5959"/>
                    <a:pt x="-200" y="3174"/>
                    <a:pt x="1215" y="2329"/>
                  </a:cubicBezTo>
                  <a:cubicBezTo>
                    <a:pt x="4400" y="1790"/>
                    <a:pt x="7600" y="1161"/>
                    <a:pt x="10829" y="1089"/>
                  </a:cubicBezTo>
                  <a:cubicBezTo>
                    <a:pt x="17861" y="406"/>
                    <a:pt x="17198" y="-1175"/>
                    <a:pt x="17743" y="7972"/>
                  </a:cubicBezTo>
                  <a:cubicBezTo>
                    <a:pt x="17537" y="7954"/>
                    <a:pt x="17596" y="7756"/>
                    <a:pt x="17537" y="7648"/>
                  </a:cubicBezTo>
                  <a:cubicBezTo>
                    <a:pt x="17227" y="7055"/>
                    <a:pt x="16756" y="7450"/>
                    <a:pt x="16476" y="7846"/>
                  </a:cubicBezTo>
                  <a:cubicBezTo>
                    <a:pt x="15930" y="6857"/>
                    <a:pt x="16195" y="1718"/>
                    <a:pt x="15178" y="1808"/>
                  </a:cubicBezTo>
                  <a:cubicBezTo>
                    <a:pt x="10711" y="2581"/>
                    <a:pt x="6228" y="3084"/>
                    <a:pt x="1746" y="3587"/>
                  </a:cubicBezTo>
                  <a:cubicBezTo>
                    <a:pt x="2041" y="6947"/>
                    <a:pt x="2572" y="10092"/>
                    <a:pt x="2778" y="13434"/>
                  </a:cubicBezTo>
                  <a:cubicBezTo>
                    <a:pt x="2955" y="14189"/>
                    <a:pt x="2542" y="16076"/>
                    <a:pt x="3501" y="16004"/>
                  </a:cubicBezTo>
                  <a:cubicBezTo>
                    <a:pt x="7732" y="15303"/>
                    <a:pt x="12067" y="15771"/>
                    <a:pt x="16254" y="14351"/>
                  </a:cubicBezTo>
                  <a:cubicBezTo>
                    <a:pt x="17640" y="14010"/>
                    <a:pt x="16284" y="10146"/>
                    <a:pt x="16372" y="8834"/>
                  </a:cubicBezTo>
                  <a:cubicBezTo>
                    <a:pt x="16933" y="8672"/>
                    <a:pt x="16756" y="9769"/>
                    <a:pt x="17685" y="8726"/>
                  </a:cubicBezTo>
                  <a:cubicBezTo>
                    <a:pt x="18009" y="9894"/>
                    <a:pt x="19041" y="15196"/>
                    <a:pt x="17685" y="15537"/>
                  </a:cubicBezTo>
                  <a:close/>
                  <a:moveTo>
                    <a:pt x="16269" y="13542"/>
                  </a:moveTo>
                  <a:cubicBezTo>
                    <a:pt x="12141" y="15249"/>
                    <a:pt x="7835" y="14890"/>
                    <a:pt x="3545" y="15339"/>
                  </a:cubicBezTo>
                  <a:cubicBezTo>
                    <a:pt x="3029" y="11673"/>
                    <a:pt x="2616" y="7828"/>
                    <a:pt x="2380" y="4090"/>
                  </a:cubicBezTo>
                  <a:cubicBezTo>
                    <a:pt x="6553" y="3605"/>
                    <a:pt x="10843" y="2742"/>
                    <a:pt x="15045" y="2652"/>
                  </a:cubicBezTo>
                  <a:cubicBezTo>
                    <a:pt x="15856" y="6175"/>
                    <a:pt x="16122" y="9876"/>
                    <a:pt x="16269" y="13542"/>
                  </a:cubicBezTo>
                  <a:close/>
                  <a:moveTo>
                    <a:pt x="11669" y="8313"/>
                  </a:moveTo>
                  <a:cubicBezTo>
                    <a:pt x="10136" y="7864"/>
                    <a:pt x="8705" y="6516"/>
                    <a:pt x="7143" y="6480"/>
                  </a:cubicBezTo>
                  <a:cubicBezTo>
                    <a:pt x="7850" y="14333"/>
                    <a:pt x="6774" y="11889"/>
                    <a:pt x="11979" y="9212"/>
                  </a:cubicBezTo>
                  <a:cubicBezTo>
                    <a:pt x="13055" y="8708"/>
                    <a:pt x="12495" y="8277"/>
                    <a:pt x="11669" y="8313"/>
                  </a:cubicBezTo>
                  <a:close/>
                  <a:moveTo>
                    <a:pt x="8175" y="10703"/>
                  </a:moveTo>
                  <a:cubicBezTo>
                    <a:pt x="8027" y="10200"/>
                    <a:pt x="7644" y="8529"/>
                    <a:pt x="7762" y="7307"/>
                  </a:cubicBezTo>
                  <a:cubicBezTo>
                    <a:pt x="8882" y="7433"/>
                    <a:pt x="10342" y="8385"/>
                    <a:pt x="11551" y="8672"/>
                  </a:cubicBezTo>
                  <a:cubicBezTo>
                    <a:pt x="10843" y="9661"/>
                    <a:pt x="9207" y="10290"/>
                    <a:pt x="8175" y="1070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74" name="Shape 274"/>
            <p:cNvSpPr/>
            <p:nvPr/>
          </p:nvSpPr>
          <p:spPr>
            <a:xfrm rot="1179229">
              <a:off x="7024205" y="107648"/>
              <a:ext cx="347147" cy="378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0678" extrusionOk="0">
                  <a:moveTo>
                    <a:pt x="21107" y="4713"/>
                  </a:moveTo>
                  <a:cubicBezTo>
                    <a:pt x="21051" y="4327"/>
                    <a:pt x="20899" y="4092"/>
                    <a:pt x="20406" y="4042"/>
                  </a:cubicBezTo>
                  <a:cubicBezTo>
                    <a:pt x="20463" y="3589"/>
                    <a:pt x="20084" y="3371"/>
                    <a:pt x="19857" y="3036"/>
                  </a:cubicBezTo>
                  <a:cubicBezTo>
                    <a:pt x="19838" y="2248"/>
                    <a:pt x="19061" y="2348"/>
                    <a:pt x="18455" y="2516"/>
                  </a:cubicBezTo>
                  <a:cubicBezTo>
                    <a:pt x="17773" y="1962"/>
                    <a:pt x="17375" y="1812"/>
                    <a:pt x="16579" y="2331"/>
                  </a:cubicBezTo>
                  <a:cubicBezTo>
                    <a:pt x="15632" y="2667"/>
                    <a:pt x="15613" y="805"/>
                    <a:pt x="14571" y="1594"/>
                  </a:cubicBezTo>
                  <a:cubicBezTo>
                    <a:pt x="13282" y="2549"/>
                    <a:pt x="13813" y="-100"/>
                    <a:pt x="11501" y="1124"/>
                  </a:cubicBezTo>
                  <a:cubicBezTo>
                    <a:pt x="10724" y="-922"/>
                    <a:pt x="9531" y="369"/>
                    <a:pt x="8185" y="789"/>
                  </a:cubicBezTo>
                  <a:cubicBezTo>
                    <a:pt x="5438" y="6323"/>
                    <a:pt x="1952" y="11807"/>
                    <a:pt x="0" y="17492"/>
                  </a:cubicBezTo>
                  <a:cubicBezTo>
                    <a:pt x="4832" y="17928"/>
                    <a:pt x="9341" y="19739"/>
                    <a:pt x="14059" y="20678"/>
                  </a:cubicBezTo>
                  <a:cubicBezTo>
                    <a:pt x="15878" y="17391"/>
                    <a:pt x="17166" y="14154"/>
                    <a:pt x="19004" y="10918"/>
                  </a:cubicBezTo>
                  <a:cubicBezTo>
                    <a:pt x="19819" y="9241"/>
                    <a:pt x="20558" y="7547"/>
                    <a:pt x="21316" y="5853"/>
                  </a:cubicBezTo>
                  <a:cubicBezTo>
                    <a:pt x="21429" y="5434"/>
                    <a:pt x="21600" y="5031"/>
                    <a:pt x="21107" y="4713"/>
                  </a:cubicBezTo>
                  <a:close/>
                  <a:moveTo>
                    <a:pt x="19573" y="4025"/>
                  </a:moveTo>
                  <a:cubicBezTo>
                    <a:pt x="19478" y="4260"/>
                    <a:pt x="19402" y="4495"/>
                    <a:pt x="19288" y="4763"/>
                  </a:cubicBezTo>
                  <a:cubicBezTo>
                    <a:pt x="18038" y="4294"/>
                    <a:pt x="18152" y="3086"/>
                    <a:pt x="19573" y="4025"/>
                  </a:cubicBezTo>
                  <a:close/>
                  <a:moveTo>
                    <a:pt x="16768" y="3371"/>
                  </a:moveTo>
                  <a:cubicBezTo>
                    <a:pt x="17091" y="3120"/>
                    <a:pt x="17242" y="3321"/>
                    <a:pt x="17621" y="3539"/>
                  </a:cubicBezTo>
                  <a:cubicBezTo>
                    <a:pt x="17204" y="3656"/>
                    <a:pt x="16674" y="3858"/>
                    <a:pt x="16768" y="3371"/>
                  </a:cubicBezTo>
                  <a:close/>
                  <a:moveTo>
                    <a:pt x="10554" y="872"/>
                  </a:moveTo>
                  <a:cubicBezTo>
                    <a:pt x="10478" y="1258"/>
                    <a:pt x="9966" y="906"/>
                    <a:pt x="9644" y="839"/>
                  </a:cubicBezTo>
                  <a:cubicBezTo>
                    <a:pt x="9966" y="453"/>
                    <a:pt x="10459" y="470"/>
                    <a:pt x="10554" y="872"/>
                  </a:cubicBezTo>
                  <a:close/>
                  <a:moveTo>
                    <a:pt x="1288" y="16335"/>
                  </a:moveTo>
                  <a:cubicBezTo>
                    <a:pt x="1402" y="16100"/>
                    <a:pt x="1629" y="16167"/>
                    <a:pt x="1762" y="16200"/>
                  </a:cubicBezTo>
                  <a:cubicBezTo>
                    <a:pt x="2956" y="16787"/>
                    <a:pt x="4775" y="16519"/>
                    <a:pt x="5665" y="17408"/>
                  </a:cubicBezTo>
                  <a:cubicBezTo>
                    <a:pt x="4206" y="17223"/>
                    <a:pt x="2615" y="16871"/>
                    <a:pt x="1288" y="16335"/>
                  </a:cubicBezTo>
                  <a:close/>
                  <a:moveTo>
                    <a:pt x="6006" y="17525"/>
                  </a:moveTo>
                  <a:cubicBezTo>
                    <a:pt x="5931" y="17492"/>
                    <a:pt x="5855" y="17475"/>
                    <a:pt x="5779" y="17441"/>
                  </a:cubicBezTo>
                  <a:cubicBezTo>
                    <a:pt x="5855" y="17441"/>
                    <a:pt x="5949" y="17425"/>
                    <a:pt x="6025" y="17425"/>
                  </a:cubicBezTo>
                  <a:cubicBezTo>
                    <a:pt x="6006" y="17458"/>
                    <a:pt x="6006" y="17492"/>
                    <a:pt x="6006" y="17525"/>
                  </a:cubicBezTo>
                  <a:close/>
                  <a:moveTo>
                    <a:pt x="6821" y="17626"/>
                  </a:moveTo>
                  <a:cubicBezTo>
                    <a:pt x="7352" y="17492"/>
                    <a:pt x="7825" y="17592"/>
                    <a:pt x="8261" y="17978"/>
                  </a:cubicBezTo>
                  <a:cubicBezTo>
                    <a:pt x="7655" y="18146"/>
                    <a:pt x="7238" y="17928"/>
                    <a:pt x="6821" y="17626"/>
                  </a:cubicBezTo>
                  <a:close/>
                  <a:moveTo>
                    <a:pt x="12979" y="18598"/>
                  </a:moveTo>
                  <a:cubicBezTo>
                    <a:pt x="9133" y="17559"/>
                    <a:pt x="5305" y="16603"/>
                    <a:pt x="1421" y="15546"/>
                  </a:cubicBezTo>
                  <a:cubicBezTo>
                    <a:pt x="3429" y="10817"/>
                    <a:pt x="5912" y="6155"/>
                    <a:pt x="8488" y="1627"/>
                  </a:cubicBezTo>
                  <a:cubicBezTo>
                    <a:pt x="9398" y="2566"/>
                    <a:pt x="11027" y="2499"/>
                    <a:pt x="9644" y="1661"/>
                  </a:cubicBezTo>
                  <a:cubicBezTo>
                    <a:pt x="10175" y="1577"/>
                    <a:pt x="10573" y="1711"/>
                    <a:pt x="11027" y="1862"/>
                  </a:cubicBezTo>
                  <a:cubicBezTo>
                    <a:pt x="11274" y="3790"/>
                    <a:pt x="14173" y="2935"/>
                    <a:pt x="11880" y="2281"/>
                  </a:cubicBezTo>
                  <a:cubicBezTo>
                    <a:pt x="12278" y="1795"/>
                    <a:pt x="13112" y="2214"/>
                    <a:pt x="13642" y="2365"/>
                  </a:cubicBezTo>
                  <a:cubicBezTo>
                    <a:pt x="13756" y="4746"/>
                    <a:pt x="15878" y="4143"/>
                    <a:pt x="15101" y="3472"/>
                  </a:cubicBezTo>
                  <a:cubicBezTo>
                    <a:pt x="14476" y="3405"/>
                    <a:pt x="14343" y="3421"/>
                    <a:pt x="14438" y="2751"/>
                  </a:cubicBezTo>
                  <a:cubicBezTo>
                    <a:pt x="14968" y="2684"/>
                    <a:pt x="15480" y="2851"/>
                    <a:pt x="16011" y="2918"/>
                  </a:cubicBezTo>
                  <a:cubicBezTo>
                    <a:pt x="16181" y="3891"/>
                    <a:pt x="16598" y="4478"/>
                    <a:pt x="17773" y="4277"/>
                  </a:cubicBezTo>
                  <a:cubicBezTo>
                    <a:pt x="18208" y="4612"/>
                    <a:pt x="18625" y="4931"/>
                    <a:pt x="19061" y="5266"/>
                  </a:cubicBezTo>
                  <a:cubicBezTo>
                    <a:pt x="17621" y="9945"/>
                    <a:pt x="14874" y="14087"/>
                    <a:pt x="12979" y="18598"/>
                  </a:cubicBezTo>
                  <a:close/>
                  <a:moveTo>
                    <a:pt x="16731" y="13433"/>
                  </a:moveTo>
                  <a:cubicBezTo>
                    <a:pt x="16731" y="13433"/>
                    <a:pt x="16731" y="13417"/>
                    <a:pt x="16731" y="13433"/>
                  </a:cubicBezTo>
                  <a:cubicBezTo>
                    <a:pt x="16749" y="13450"/>
                    <a:pt x="16768" y="13467"/>
                    <a:pt x="16787" y="13467"/>
                  </a:cubicBezTo>
                  <a:cubicBezTo>
                    <a:pt x="16768" y="13450"/>
                    <a:pt x="16749" y="13450"/>
                    <a:pt x="16731" y="13433"/>
                  </a:cubicBezTo>
                  <a:close/>
                  <a:moveTo>
                    <a:pt x="17981" y="11589"/>
                  </a:moveTo>
                  <a:cubicBezTo>
                    <a:pt x="17545" y="12092"/>
                    <a:pt x="17507" y="13333"/>
                    <a:pt x="16749" y="13417"/>
                  </a:cubicBezTo>
                  <a:cubicBezTo>
                    <a:pt x="18133" y="10717"/>
                    <a:pt x="18872" y="7866"/>
                    <a:pt x="20596" y="5317"/>
                  </a:cubicBezTo>
                  <a:cubicBezTo>
                    <a:pt x="20236" y="7513"/>
                    <a:pt x="18909" y="9509"/>
                    <a:pt x="17981" y="11589"/>
                  </a:cubicBezTo>
                  <a:close/>
                  <a:moveTo>
                    <a:pt x="9360" y="8855"/>
                  </a:moveTo>
                  <a:cubicBezTo>
                    <a:pt x="8886" y="8805"/>
                    <a:pt x="5893" y="7580"/>
                    <a:pt x="6859" y="8738"/>
                  </a:cubicBezTo>
                  <a:cubicBezTo>
                    <a:pt x="9322" y="9660"/>
                    <a:pt x="12221" y="9610"/>
                    <a:pt x="14495" y="10901"/>
                  </a:cubicBezTo>
                  <a:cubicBezTo>
                    <a:pt x="14817" y="11069"/>
                    <a:pt x="15082" y="11253"/>
                    <a:pt x="15442" y="10968"/>
                  </a:cubicBezTo>
                  <a:cubicBezTo>
                    <a:pt x="13983" y="9442"/>
                    <a:pt x="11368" y="9509"/>
                    <a:pt x="9360" y="8855"/>
                  </a:cubicBezTo>
                  <a:close/>
                  <a:moveTo>
                    <a:pt x="7389" y="6490"/>
                  </a:moveTo>
                  <a:cubicBezTo>
                    <a:pt x="7086" y="7631"/>
                    <a:pt x="11046" y="7547"/>
                    <a:pt x="12013" y="8033"/>
                  </a:cubicBezTo>
                  <a:cubicBezTo>
                    <a:pt x="13168" y="8302"/>
                    <a:pt x="14324" y="8603"/>
                    <a:pt x="15366" y="9157"/>
                  </a:cubicBezTo>
                  <a:cubicBezTo>
                    <a:pt x="15518" y="9241"/>
                    <a:pt x="15707" y="9258"/>
                    <a:pt x="15783" y="9107"/>
                  </a:cubicBezTo>
                  <a:cubicBezTo>
                    <a:pt x="15783" y="7832"/>
                    <a:pt x="8943" y="7027"/>
                    <a:pt x="7389" y="6490"/>
                  </a:cubicBezTo>
                  <a:close/>
                  <a:moveTo>
                    <a:pt x="5684" y="11622"/>
                  </a:moveTo>
                  <a:cubicBezTo>
                    <a:pt x="3411" y="11991"/>
                    <a:pt x="7768" y="12612"/>
                    <a:pt x="8261" y="12762"/>
                  </a:cubicBezTo>
                  <a:cubicBezTo>
                    <a:pt x="10023" y="12964"/>
                    <a:pt x="11558" y="13735"/>
                    <a:pt x="13225" y="14154"/>
                  </a:cubicBezTo>
                  <a:cubicBezTo>
                    <a:pt x="15025" y="13433"/>
                    <a:pt x="6404" y="11790"/>
                    <a:pt x="5684" y="11622"/>
                  </a:cubicBezTo>
                  <a:close/>
                  <a:moveTo>
                    <a:pt x="8015" y="4998"/>
                  </a:moveTo>
                  <a:cubicBezTo>
                    <a:pt x="7352" y="6038"/>
                    <a:pt x="10648" y="5853"/>
                    <a:pt x="11368" y="6189"/>
                  </a:cubicBezTo>
                  <a:cubicBezTo>
                    <a:pt x="12960" y="6373"/>
                    <a:pt x="14362" y="7077"/>
                    <a:pt x="15878" y="7430"/>
                  </a:cubicBezTo>
                  <a:cubicBezTo>
                    <a:pt x="18227" y="6893"/>
                    <a:pt x="8735" y="5098"/>
                    <a:pt x="8015" y="4998"/>
                  </a:cubicBezTo>
                  <a:close/>
                  <a:moveTo>
                    <a:pt x="15802" y="5065"/>
                  </a:moveTo>
                  <a:cubicBezTo>
                    <a:pt x="13434" y="4797"/>
                    <a:pt x="11217" y="4042"/>
                    <a:pt x="8886" y="3606"/>
                  </a:cubicBezTo>
                  <a:cubicBezTo>
                    <a:pt x="7333" y="4277"/>
                    <a:pt x="11217" y="4478"/>
                    <a:pt x="11691" y="4780"/>
                  </a:cubicBezTo>
                  <a:cubicBezTo>
                    <a:pt x="13131" y="5182"/>
                    <a:pt x="14722" y="5216"/>
                    <a:pt x="16067" y="5820"/>
                  </a:cubicBezTo>
                  <a:cubicBezTo>
                    <a:pt x="16333" y="5937"/>
                    <a:pt x="16712" y="5736"/>
                    <a:pt x="16712" y="5434"/>
                  </a:cubicBezTo>
                  <a:cubicBezTo>
                    <a:pt x="16560" y="5115"/>
                    <a:pt x="16143" y="5115"/>
                    <a:pt x="15802" y="5065"/>
                  </a:cubicBezTo>
                  <a:close/>
                  <a:moveTo>
                    <a:pt x="6272" y="10079"/>
                  </a:moveTo>
                  <a:cubicBezTo>
                    <a:pt x="6120" y="10767"/>
                    <a:pt x="6556" y="10599"/>
                    <a:pt x="7011" y="10700"/>
                  </a:cubicBezTo>
                  <a:cubicBezTo>
                    <a:pt x="9208" y="10935"/>
                    <a:pt x="11349" y="11505"/>
                    <a:pt x="13415" y="12159"/>
                  </a:cubicBezTo>
                  <a:cubicBezTo>
                    <a:pt x="15954" y="11538"/>
                    <a:pt x="6973" y="10062"/>
                    <a:pt x="6272" y="10079"/>
                  </a:cubicBezTo>
                  <a:close/>
                  <a:moveTo>
                    <a:pt x="4718" y="13266"/>
                  </a:moveTo>
                  <a:cubicBezTo>
                    <a:pt x="4055" y="13165"/>
                    <a:pt x="3941" y="13718"/>
                    <a:pt x="4491" y="13819"/>
                  </a:cubicBezTo>
                  <a:cubicBezTo>
                    <a:pt x="6044" y="13953"/>
                    <a:pt x="7465" y="14557"/>
                    <a:pt x="8962" y="14842"/>
                  </a:cubicBezTo>
                  <a:cubicBezTo>
                    <a:pt x="9853" y="14020"/>
                    <a:pt x="5286" y="13500"/>
                    <a:pt x="4718" y="1326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75" name="Shape 275"/>
            <p:cNvSpPr/>
            <p:nvPr/>
          </p:nvSpPr>
          <p:spPr>
            <a:xfrm>
              <a:off x="1026443" y="470386"/>
              <a:ext cx="326646" cy="367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8" h="21550" extrusionOk="0">
                  <a:moveTo>
                    <a:pt x="20525" y="15956"/>
                  </a:moveTo>
                  <a:cubicBezTo>
                    <a:pt x="18899" y="13141"/>
                    <a:pt x="18202" y="9712"/>
                    <a:pt x="16867" y="6699"/>
                  </a:cubicBezTo>
                  <a:cubicBezTo>
                    <a:pt x="16093" y="4714"/>
                    <a:pt x="15222" y="2765"/>
                    <a:pt x="14564" y="744"/>
                  </a:cubicBezTo>
                  <a:cubicBezTo>
                    <a:pt x="14486" y="437"/>
                    <a:pt x="14254" y="-50"/>
                    <a:pt x="13867" y="4"/>
                  </a:cubicBezTo>
                  <a:cubicBezTo>
                    <a:pt x="12338" y="690"/>
                    <a:pt x="-69" y="2458"/>
                    <a:pt x="1054" y="3866"/>
                  </a:cubicBezTo>
                  <a:cubicBezTo>
                    <a:pt x="880" y="3974"/>
                    <a:pt x="725" y="4082"/>
                    <a:pt x="531" y="4191"/>
                  </a:cubicBezTo>
                  <a:cubicBezTo>
                    <a:pt x="686" y="5598"/>
                    <a:pt x="-1017" y="6573"/>
                    <a:pt x="977" y="7619"/>
                  </a:cubicBezTo>
                  <a:cubicBezTo>
                    <a:pt x="957" y="8287"/>
                    <a:pt x="1112" y="8955"/>
                    <a:pt x="1673" y="9460"/>
                  </a:cubicBezTo>
                  <a:cubicBezTo>
                    <a:pt x="1112" y="10542"/>
                    <a:pt x="1035" y="10939"/>
                    <a:pt x="2099" y="12383"/>
                  </a:cubicBezTo>
                  <a:cubicBezTo>
                    <a:pt x="1867" y="12870"/>
                    <a:pt x="2022" y="13358"/>
                    <a:pt x="2409" y="13755"/>
                  </a:cubicBezTo>
                  <a:cubicBezTo>
                    <a:pt x="3183" y="14603"/>
                    <a:pt x="2022" y="15884"/>
                    <a:pt x="3183" y="16497"/>
                  </a:cubicBezTo>
                  <a:cubicBezTo>
                    <a:pt x="3512" y="17779"/>
                    <a:pt x="3512" y="19583"/>
                    <a:pt x="5118" y="19944"/>
                  </a:cubicBezTo>
                  <a:cubicBezTo>
                    <a:pt x="6048" y="20070"/>
                    <a:pt x="5699" y="21117"/>
                    <a:pt x="6415" y="21550"/>
                  </a:cubicBezTo>
                  <a:cubicBezTo>
                    <a:pt x="7635" y="20774"/>
                    <a:pt x="9028" y="20431"/>
                    <a:pt x="10441" y="20142"/>
                  </a:cubicBezTo>
                  <a:cubicBezTo>
                    <a:pt x="12164" y="19529"/>
                    <a:pt x="13925" y="19042"/>
                    <a:pt x="15725" y="18518"/>
                  </a:cubicBezTo>
                  <a:cubicBezTo>
                    <a:pt x="16944" y="17851"/>
                    <a:pt x="18918" y="18031"/>
                    <a:pt x="19770" y="17039"/>
                  </a:cubicBezTo>
                  <a:cubicBezTo>
                    <a:pt x="19925" y="16533"/>
                    <a:pt x="20583" y="16533"/>
                    <a:pt x="20525" y="15956"/>
                  </a:cubicBezTo>
                  <a:close/>
                  <a:moveTo>
                    <a:pt x="938" y="5851"/>
                  </a:moveTo>
                  <a:cubicBezTo>
                    <a:pt x="1035" y="6194"/>
                    <a:pt x="1112" y="6410"/>
                    <a:pt x="1151" y="6627"/>
                  </a:cubicBezTo>
                  <a:cubicBezTo>
                    <a:pt x="880" y="7330"/>
                    <a:pt x="164" y="6302"/>
                    <a:pt x="938" y="5851"/>
                  </a:cubicBezTo>
                  <a:close/>
                  <a:moveTo>
                    <a:pt x="1828" y="5598"/>
                  </a:moveTo>
                  <a:cubicBezTo>
                    <a:pt x="1693" y="5598"/>
                    <a:pt x="1615" y="5598"/>
                    <a:pt x="1635" y="5454"/>
                  </a:cubicBezTo>
                  <a:cubicBezTo>
                    <a:pt x="1731" y="5472"/>
                    <a:pt x="1789" y="5544"/>
                    <a:pt x="1828" y="5598"/>
                  </a:cubicBezTo>
                  <a:cubicBezTo>
                    <a:pt x="1828" y="5688"/>
                    <a:pt x="1809" y="5761"/>
                    <a:pt x="1848" y="5833"/>
                  </a:cubicBezTo>
                  <a:cubicBezTo>
                    <a:pt x="1809" y="5761"/>
                    <a:pt x="1828" y="5670"/>
                    <a:pt x="1828" y="5598"/>
                  </a:cubicBezTo>
                  <a:close/>
                  <a:moveTo>
                    <a:pt x="2448" y="11643"/>
                  </a:moveTo>
                  <a:cubicBezTo>
                    <a:pt x="1886" y="11499"/>
                    <a:pt x="1828" y="10976"/>
                    <a:pt x="2080" y="10416"/>
                  </a:cubicBezTo>
                  <a:cubicBezTo>
                    <a:pt x="2486" y="10813"/>
                    <a:pt x="2583" y="11084"/>
                    <a:pt x="2448" y="11643"/>
                  </a:cubicBezTo>
                  <a:close/>
                  <a:moveTo>
                    <a:pt x="2215" y="7367"/>
                  </a:moveTo>
                  <a:cubicBezTo>
                    <a:pt x="2293" y="7385"/>
                    <a:pt x="2273" y="7403"/>
                    <a:pt x="2254" y="7457"/>
                  </a:cubicBezTo>
                  <a:cubicBezTo>
                    <a:pt x="2177" y="7457"/>
                    <a:pt x="2196" y="7421"/>
                    <a:pt x="2215" y="7367"/>
                  </a:cubicBezTo>
                  <a:close/>
                  <a:moveTo>
                    <a:pt x="2931" y="12654"/>
                  </a:moveTo>
                  <a:cubicBezTo>
                    <a:pt x="3241" y="12979"/>
                    <a:pt x="3454" y="13249"/>
                    <a:pt x="3222" y="13718"/>
                  </a:cubicBezTo>
                  <a:cubicBezTo>
                    <a:pt x="2815" y="13394"/>
                    <a:pt x="2486" y="13141"/>
                    <a:pt x="2931" y="12654"/>
                  </a:cubicBezTo>
                  <a:close/>
                  <a:moveTo>
                    <a:pt x="3009" y="9640"/>
                  </a:moveTo>
                  <a:cubicBezTo>
                    <a:pt x="3144" y="10019"/>
                    <a:pt x="3222" y="10290"/>
                    <a:pt x="3357" y="10687"/>
                  </a:cubicBezTo>
                  <a:cubicBezTo>
                    <a:pt x="2931" y="10218"/>
                    <a:pt x="2931" y="10218"/>
                    <a:pt x="3009" y="9640"/>
                  </a:cubicBezTo>
                  <a:close/>
                  <a:moveTo>
                    <a:pt x="3744" y="15866"/>
                  </a:moveTo>
                  <a:cubicBezTo>
                    <a:pt x="2873" y="16028"/>
                    <a:pt x="3241" y="15054"/>
                    <a:pt x="3648" y="14422"/>
                  </a:cubicBezTo>
                  <a:cubicBezTo>
                    <a:pt x="3860" y="14982"/>
                    <a:pt x="4383" y="15451"/>
                    <a:pt x="3744" y="15866"/>
                  </a:cubicBezTo>
                  <a:close/>
                  <a:moveTo>
                    <a:pt x="4151" y="16624"/>
                  </a:moveTo>
                  <a:cubicBezTo>
                    <a:pt x="4538" y="16750"/>
                    <a:pt x="4518" y="16985"/>
                    <a:pt x="4441" y="17237"/>
                  </a:cubicBezTo>
                  <a:cubicBezTo>
                    <a:pt x="3957" y="17815"/>
                    <a:pt x="3822" y="16930"/>
                    <a:pt x="4151" y="16624"/>
                  </a:cubicBezTo>
                  <a:close/>
                  <a:moveTo>
                    <a:pt x="4538" y="18356"/>
                  </a:moveTo>
                  <a:cubicBezTo>
                    <a:pt x="5080" y="18248"/>
                    <a:pt x="5177" y="18843"/>
                    <a:pt x="5215" y="19204"/>
                  </a:cubicBezTo>
                  <a:cubicBezTo>
                    <a:pt x="4751" y="19547"/>
                    <a:pt x="4325" y="18879"/>
                    <a:pt x="4538" y="18356"/>
                  </a:cubicBezTo>
                  <a:close/>
                  <a:moveTo>
                    <a:pt x="6783" y="20558"/>
                  </a:moveTo>
                  <a:cubicBezTo>
                    <a:pt x="6764" y="20521"/>
                    <a:pt x="6744" y="20485"/>
                    <a:pt x="6725" y="20449"/>
                  </a:cubicBezTo>
                  <a:cubicBezTo>
                    <a:pt x="6783" y="20413"/>
                    <a:pt x="6822" y="20431"/>
                    <a:pt x="6841" y="20503"/>
                  </a:cubicBezTo>
                  <a:cubicBezTo>
                    <a:pt x="6802" y="20521"/>
                    <a:pt x="6802" y="20539"/>
                    <a:pt x="6783" y="20558"/>
                  </a:cubicBezTo>
                  <a:close/>
                  <a:moveTo>
                    <a:pt x="7577" y="20161"/>
                  </a:moveTo>
                  <a:cubicBezTo>
                    <a:pt x="7654" y="19872"/>
                    <a:pt x="7964" y="19782"/>
                    <a:pt x="8215" y="19709"/>
                  </a:cubicBezTo>
                  <a:cubicBezTo>
                    <a:pt x="10828" y="19186"/>
                    <a:pt x="13286" y="18103"/>
                    <a:pt x="15880" y="17724"/>
                  </a:cubicBezTo>
                  <a:cubicBezTo>
                    <a:pt x="15318" y="18176"/>
                    <a:pt x="8622" y="20431"/>
                    <a:pt x="7577" y="20161"/>
                  </a:cubicBezTo>
                  <a:close/>
                  <a:moveTo>
                    <a:pt x="15957" y="17706"/>
                  </a:moveTo>
                  <a:cubicBezTo>
                    <a:pt x="15996" y="17688"/>
                    <a:pt x="16015" y="17670"/>
                    <a:pt x="16054" y="17652"/>
                  </a:cubicBezTo>
                  <a:cubicBezTo>
                    <a:pt x="16035" y="17688"/>
                    <a:pt x="15996" y="17706"/>
                    <a:pt x="15957" y="17706"/>
                  </a:cubicBezTo>
                  <a:close/>
                  <a:moveTo>
                    <a:pt x="7093" y="19403"/>
                  </a:moveTo>
                  <a:cubicBezTo>
                    <a:pt x="6783" y="19078"/>
                    <a:pt x="6783" y="18699"/>
                    <a:pt x="6609" y="18266"/>
                  </a:cubicBezTo>
                  <a:cubicBezTo>
                    <a:pt x="7751" y="17273"/>
                    <a:pt x="5564" y="17111"/>
                    <a:pt x="6299" y="16010"/>
                  </a:cubicBezTo>
                  <a:cubicBezTo>
                    <a:pt x="5796" y="15505"/>
                    <a:pt x="5293" y="14945"/>
                    <a:pt x="5312" y="14152"/>
                  </a:cubicBezTo>
                  <a:cubicBezTo>
                    <a:pt x="7228" y="14007"/>
                    <a:pt x="4267" y="13303"/>
                    <a:pt x="4518" y="11715"/>
                  </a:cubicBezTo>
                  <a:cubicBezTo>
                    <a:pt x="4751" y="11806"/>
                    <a:pt x="4964" y="11896"/>
                    <a:pt x="5254" y="11986"/>
                  </a:cubicBezTo>
                  <a:cubicBezTo>
                    <a:pt x="5273" y="11210"/>
                    <a:pt x="4615" y="11102"/>
                    <a:pt x="4151" y="10849"/>
                  </a:cubicBezTo>
                  <a:cubicBezTo>
                    <a:pt x="4035" y="10524"/>
                    <a:pt x="3880" y="10236"/>
                    <a:pt x="3918" y="9875"/>
                  </a:cubicBezTo>
                  <a:cubicBezTo>
                    <a:pt x="4112" y="9857"/>
                    <a:pt x="4267" y="9839"/>
                    <a:pt x="4422" y="9839"/>
                  </a:cubicBezTo>
                  <a:cubicBezTo>
                    <a:pt x="4886" y="9117"/>
                    <a:pt x="2970" y="8973"/>
                    <a:pt x="3164" y="7565"/>
                  </a:cubicBezTo>
                  <a:cubicBezTo>
                    <a:pt x="3357" y="7529"/>
                    <a:pt x="3512" y="7511"/>
                    <a:pt x="3725" y="7475"/>
                  </a:cubicBezTo>
                  <a:cubicBezTo>
                    <a:pt x="3648" y="6555"/>
                    <a:pt x="2660" y="6645"/>
                    <a:pt x="2564" y="5616"/>
                  </a:cubicBezTo>
                  <a:cubicBezTo>
                    <a:pt x="2738" y="5526"/>
                    <a:pt x="2912" y="5436"/>
                    <a:pt x="3144" y="5309"/>
                  </a:cubicBezTo>
                  <a:cubicBezTo>
                    <a:pt x="2564" y="4732"/>
                    <a:pt x="1925" y="4497"/>
                    <a:pt x="1906" y="3577"/>
                  </a:cubicBezTo>
                  <a:cubicBezTo>
                    <a:pt x="5622" y="2170"/>
                    <a:pt x="9822" y="1448"/>
                    <a:pt x="13770" y="726"/>
                  </a:cubicBezTo>
                  <a:cubicBezTo>
                    <a:pt x="15822" y="5634"/>
                    <a:pt x="18048" y="10651"/>
                    <a:pt x="19383" y="15794"/>
                  </a:cubicBezTo>
                  <a:cubicBezTo>
                    <a:pt x="15493" y="17508"/>
                    <a:pt x="11177" y="18284"/>
                    <a:pt x="7093" y="19403"/>
                  </a:cubicBezTo>
                  <a:close/>
                  <a:moveTo>
                    <a:pt x="12125" y="1971"/>
                  </a:moveTo>
                  <a:cubicBezTo>
                    <a:pt x="9260" y="2675"/>
                    <a:pt x="6415" y="3342"/>
                    <a:pt x="3570" y="4136"/>
                  </a:cubicBezTo>
                  <a:cubicBezTo>
                    <a:pt x="5235" y="8612"/>
                    <a:pt x="6260" y="13249"/>
                    <a:pt x="7712" y="17779"/>
                  </a:cubicBezTo>
                  <a:cubicBezTo>
                    <a:pt x="7809" y="18049"/>
                    <a:pt x="8080" y="18158"/>
                    <a:pt x="8331" y="18013"/>
                  </a:cubicBezTo>
                  <a:cubicBezTo>
                    <a:pt x="11544" y="17021"/>
                    <a:pt x="14873" y="16281"/>
                    <a:pt x="18106" y="15270"/>
                  </a:cubicBezTo>
                  <a:cubicBezTo>
                    <a:pt x="17080" y="11553"/>
                    <a:pt x="15202" y="7980"/>
                    <a:pt x="14080" y="4227"/>
                  </a:cubicBezTo>
                  <a:cubicBezTo>
                    <a:pt x="13751" y="3306"/>
                    <a:pt x="13557" y="1556"/>
                    <a:pt x="12125" y="1971"/>
                  </a:cubicBezTo>
                  <a:close/>
                  <a:moveTo>
                    <a:pt x="12667" y="2585"/>
                  </a:moveTo>
                  <a:cubicBezTo>
                    <a:pt x="12957" y="2783"/>
                    <a:pt x="13035" y="3054"/>
                    <a:pt x="12996" y="3469"/>
                  </a:cubicBezTo>
                  <a:cubicBezTo>
                    <a:pt x="11448" y="4515"/>
                    <a:pt x="10673" y="2278"/>
                    <a:pt x="12667" y="2585"/>
                  </a:cubicBezTo>
                  <a:close/>
                  <a:moveTo>
                    <a:pt x="13209" y="10759"/>
                  </a:moveTo>
                  <a:cubicBezTo>
                    <a:pt x="12977" y="10831"/>
                    <a:pt x="12764" y="10885"/>
                    <a:pt x="12589" y="10921"/>
                  </a:cubicBezTo>
                  <a:cubicBezTo>
                    <a:pt x="12067" y="10434"/>
                    <a:pt x="11815" y="9658"/>
                    <a:pt x="12957" y="9658"/>
                  </a:cubicBezTo>
                  <a:cubicBezTo>
                    <a:pt x="13131" y="9965"/>
                    <a:pt x="13248" y="10290"/>
                    <a:pt x="13209" y="10759"/>
                  </a:cubicBezTo>
                  <a:close/>
                  <a:moveTo>
                    <a:pt x="12918" y="12437"/>
                  </a:moveTo>
                  <a:cubicBezTo>
                    <a:pt x="12783" y="12130"/>
                    <a:pt x="12706" y="11950"/>
                    <a:pt x="12628" y="11625"/>
                  </a:cubicBezTo>
                  <a:cubicBezTo>
                    <a:pt x="13828" y="10669"/>
                    <a:pt x="14370" y="12582"/>
                    <a:pt x="12918" y="12437"/>
                  </a:cubicBezTo>
                  <a:close/>
                  <a:moveTo>
                    <a:pt x="8680" y="8774"/>
                  </a:moveTo>
                  <a:cubicBezTo>
                    <a:pt x="9125" y="9081"/>
                    <a:pt x="9144" y="9496"/>
                    <a:pt x="9338" y="9965"/>
                  </a:cubicBezTo>
                  <a:cubicBezTo>
                    <a:pt x="8931" y="10290"/>
                    <a:pt x="8544" y="10290"/>
                    <a:pt x="8157" y="10380"/>
                  </a:cubicBezTo>
                  <a:cubicBezTo>
                    <a:pt x="7886" y="10001"/>
                    <a:pt x="7789" y="9622"/>
                    <a:pt x="7770" y="9153"/>
                  </a:cubicBezTo>
                  <a:cubicBezTo>
                    <a:pt x="8080" y="9027"/>
                    <a:pt x="8351" y="8900"/>
                    <a:pt x="8680" y="8774"/>
                  </a:cubicBezTo>
                  <a:close/>
                  <a:moveTo>
                    <a:pt x="7596" y="8467"/>
                  </a:moveTo>
                  <a:cubicBezTo>
                    <a:pt x="7460" y="8124"/>
                    <a:pt x="7344" y="7818"/>
                    <a:pt x="7228" y="7493"/>
                  </a:cubicBezTo>
                  <a:cubicBezTo>
                    <a:pt x="7577" y="7312"/>
                    <a:pt x="7886" y="7186"/>
                    <a:pt x="8293" y="7222"/>
                  </a:cubicBezTo>
                  <a:cubicBezTo>
                    <a:pt x="8757" y="7908"/>
                    <a:pt x="8835" y="8467"/>
                    <a:pt x="7596" y="8467"/>
                  </a:cubicBezTo>
                  <a:close/>
                  <a:moveTo>
                    <a:pt x="9512" y="8106"/>
                  </a:moveTo>
                  <a:cubicBezTo>
                    <a:pt x="9067" y="7782"/>
                    <a:pt x="9125" y="7403"/>
                    <a:pt x="9067" y="7060"/>
                  </a:cubicBezTo>
                  <a:cubicBezTo>
                    <a:pt x="9377" y="6717"/>
                    <a:pt x="9783" y="6627"/>
                    <a:pt x="10189" y="6555"/>
                  </a:cubicBezTo>
                  <a:cubicBezTo>
                    <a:pt x="10577" y="6843"/>
                    <a:pt x="10499" y="7276"/>
                    <a:pt x="10673" y="7619"/>
                  </a:cubicBezTo>
                  <a:cubicBezTo>
                    <a:pt x="10364" y="8052"/>
                    <a:pt x="9841" y="7908"/>
                    <a:pt x="9512" y="8106"/>
                  </a:cubicBezTo>
                  <a:close/>
                  <a:moveTo>
                    <a:pt x="11254" y="9333"/>
                  </a:moveTo>
                  <a:cubicBezTo>
                    <a:pt x="10886" y="9658"/>
                    <a:pt x="10460" y="9785"/>
                    <a:pt x="9977" y="9893"/>
                  </a:cubicBezTo>
                  <a:cubicBezTo>
                    <a:pt x="9822" y="9478"/>
                    <a:pt x="9667" y="9099"/>
                    <a:pt x="9454" y="8576"/>
                  </a:cubicBezTo>
                  <a:cubicBezTo>
                    <a:pt x="9938" y="8449"/>
                    <a:pt x="10306" y="8359"/>
                    <a:pt x="10654" y="8269"/>
                  </a:cubicBezTo>
                  <a:cubicBezTo>
                    <a:pt x="11118" y="8558"/>
                    <a:pt x="11099" y="8973"/>
                    <a:pt x="11254" y="9333"/>
                  </a:cubicBezTo>
                  <a:close/>
                  <a:moveTo>
                    <a:pt x="9396" y="10651"/>
                  </a:moveTo>
                  <a:cubicBezTo>
                    <a:pt x="9667" y="10976"/>
                    <a:pt x="9783" y="11336"/>
                    <a:pt x="9860" y="11824"/>
                  </a:cubicBezTo>
                  <a:cubicBezTo>
                    <a:pt x="9415" y="11950"/>
                    <a:pt x="9106" y="12167"/>
                    <a:pt x="8660" y="12022"/>
                  </a:cubicBezTo>
                  <a:cubicBezTo>
                    <a:pt x="8564" y="11715"/>
                    <a:pt x="8486" y="11409"/>
                    <a:pt x="8389" y="11084"/>
                  </a:cubicBezTo>
                  <a:cubicBezTo>
                    <a:pt x="8622" y="10759"/>
                    <a:pt x="8989" y="10669"/>
                    <a:pt x="9396" y="10651"/>
                  </a:cubicBezTo>
                  <a:close/>
                  <a:moveTo>
                    <a:pt x="9996" y="12383"/>
                  </a:moveTo>
                  <a:cubicBezTo>
                    <a:pt x="10325" y="12618"/>
                    <a:pt x="10383" y="12961"/>
                    <a:pt x="10460" y="13303"/>
                  </a:cubicBezTo>
                  <a:cubicBezTo>
                    <a:pt x="10189" y="13610"/>
                    <a:pt x="9822" y="13646"/>
                    <a:pt x="9473" y="13755"/>
                  </a:cubicBezTo>
                  <a:cubicBezTo>
                    <a:pt x="9106" y="13520"/>
                    <a:pt x="8912" y="13195"/>
                    <a:pt x="8893" y="12798"/>
                  </a:cubicBezTo>
                  <a:cubicBezTo>
                    <a:pt x="9396" y="12455"/>
                    <a:pt x="9396" y="12437"/>
                    <a:pt x="9996" y="12383"/>
                  </a:cubicBezTo>
                  <a:close/>
                  <a:moveTo>
                    <a:pt x="10131" y="10615"/>
                  </a:moveTo>
                  <a:cubicBezTo>
                    <a:pt x="10499" y="10272"/>
                    <a:pt x="10925" y="10145"/>
                    <a:pt x="11448" y="10037"/>
                  </a:cubicBezTo>
                  <a:cubicBezTo>
                    <a:pt x="11718" y="10416"/>
                    <a:pt x="11738" y="10741"/>
                    <a:pt x="11718" y="11102"/>
                  </a:cubicBezTo>
                  <a:cubicBezTo>
                    <a:pt x="11389" y="11409"/>
                    <a:pt x="10983" y="11517"/>
                    <a:pt x="10538" y="11553"/>
                  </a:cubicBezTo>
                  <a:cubicBezTo>
                    <a:pt x="10248" y="11282"/>
                    <a:pt x="10209" y="10958"/>
                    <a:pt x="10131" y="10615"/>
                  </a:cubicBezTo>
                  <a:close/>
                  <a:moveTo>
                    <a:pt x="11796" y="11770"/>
                  </a:moveTo>
                  <a:cubicBezTo>
                    <a:pt x="12144" y="11986"/>
                    <a:pt x="12183" y="12347"/>
                    <a:pt x="12260" y="12690"/>
                  </a:cubicBezTo>
                  <a:cubicBezTo>
                    <a:pt x="11970" y="12961"/>
                    <a:pt x="11641" y="13015"/>
                    <a:pt x="11273" y="13033"/>
                  </a:cubicBezTo>
                  <a:cubicBezTo>
                    <a:pt x="11002" y="12798"/>
                    <a:pt x="10925" y="12491"/>
                    <a:pt x="10848" y="12185"/>
                  </a:cubicBezTo>
                  <a:cubicBezTo>
                    <a:pt x="11080" y="11860"/>
                    <a:pt x="11448" y="11878"/>
                    <a:pt x="11796" y="11770"/>
                  </a:cubicBezTo>
                  <a:close/>
                  <a:moveTo>
                    <a:pt x="12338" y="7944"/>
                  </a:moveTo>
                  <a:cubicBezTo>
                    <a:pt x="12570" y="8215"/>
                    <a:pt x="12589" y="8594"/>
                    <a:pt x="12802" y="8936"/>
                  </a:cubicBezTo>
                  <a:cubicBezTo>
                    <a:pt x="11854" y="9965"/>
                    <a:pt x="10751" y="7944"/>
                    <a:pt x="12338" y="7944"/>
                  </a:cubicBezTo>
                  <a:close/>
                  <a:moveTo>
                    <a:pt x="11351" y="7475"/>
                  </a:moveTo>
                  <a:cubicBezTo>
                    <a:pt x="11080" y="7150"/>
                    <a:pt x="11022" y="6789"/>
                    <a:pt x="11080" y="6338"/>
                  </a:cubicBezTo>
                  <a:cubicBezTo>
                    <a:pt x="11293" y="6266"/>
                    <a:pt x="11486" y="6212"/>
                    <a:pt x="11660" y="6158"/>
                  </a:cubicBezTo>
                  <a:cubicBezTo>
                    <a:pt x="12202" y="6536"/>
                    <a:pt x="12609" y="7403"/>
                    <a:pt x="11351" y="7475"/>
                  </a:cubicBezTo>
                  <a:close/>
                  <a:moveTo>
                    <a:pt x="10809" y="5724"/>
                  </a:moveTo>
                  <a:cubicBezTo>
                    <a:pt x="10538" y="5490"/>
                    <a:pt x="10499" y="5165"/>
                    <a:pt x="10422" y="4786"/>
                  </a:cubicBezTo>
                  <a:cubicBezTo>
                    <a:pt x="10654" y="4696"/>
                    <a:pt x="10867" y="4588"/>
                    <a:pt x="11177" y="4461"/>
                  </a:cubicBezTo>
                  <a:cubicBezTo>
                    <a:pt x="11525" y="5093"/>
                    <a:pt x="11989" y="5779"/>
                    <a:pt x="10809" y="5724"/>
                  </a:cubicBezTo>
                  <a:close/>
                  <a:moveTo>
                    <a:pt x="11080" y="3902"/>
                  </a:moveTo>
                  <a:cubicBezTo>
                    <a:pt x="10809" y="4082"/>
                    <a:pt x="10577" y="4136"/>
                    <a:pt x="10286" y="4173"/>
                  </a:cubicBezTo>
                  <a:cubicBezTo>
                    <a:pt x="9125" y="3036"/>
                    <a:pt x="10828" y="2296"/>
                    <a:pt x="11080" y="3902"/>
                  </a:cubicBezTo>
                  <a:close/>
                  <a:moveTo>
                    <a:pt x="10015" y="5905"/>
                  </a:moveTo>
                  <a:cubicBezTo>
                    <a:pt x="9493" y="6230"/>
                    <a:pt x="9493" y="6230"/>
                    <a:pt x="8931" y="6302"/>
                  </a:cubicBezTo>
                  <a:cubicBezTo>
                    <a:pt x="8196" y="5508"/>
                    <a:pt x="8448" y="4840"/>
                    <a:pt x="9628" y="4967"/>
                  </a:cubicBezTo>
                  <a:cubicBezTo>
                    <a:pt x="9899" y="5327"/>
                    <a:pt x="9899" y="5327"/>
                    <a:pt x="10015" y="5905"/>
                  </a:cubicBezTo>
                  <a:close/>
                  <a:moveTo>
                    <a:pt x="9531" y="4389"/>
                  </a:moveTo>
                  <a:cubicBezTo>
                    <a:pt x="9144" y="4624"/>
                    <a:pt x="8815" y="4696"/>
                    <a:pt x="8428" y="4642"/>
                  </a:cubicBezTo>
                  <a:cubicBezTo>
                    <a:pt x="8157" y="4371"/>
                    <a:pt x="8080" y="4028"/>
                    <a:pt x="7983" y="3631"/>
                  </a:cubicBezTo>
                  <a:cubicBezTo>
                    <a:pt x="8854" y="2964"/>
                    <a:pt x="9396" y="3505"/>
                    <a:pt x="9531" y="4389"/>
                  </a:cubicBezTo>
                  <a:close/>
                  <a:moveTo>
                    <a:pt x="8215" y="6518"/>
                  </a:moveTo>
                  <a:cubicBezTo>
                    <a:pt x="7770" y="6789"/>
                    <a:pt x="7422" y="6897"/>
                    <a:pt x="7015" y="6789"/>
                  </a:cubicBezTo>
                  <a:cubicBezTo>
                    <a:pt x="6783" y="6446"/>
                    <a:pt x="6667" y="6085"/>
                    <a:pt x="6667" y="5688"/>
                  </a:cubicBezTo>
                  <a:cubicBezTo>
                    <a:pt x="6957" y="5436"/>
                    <a:pt x="7267" y="5345"/>
                    <a:pt x="7673" y="5382"/>
                  </a:cubicBezTo>
                  <a:cubicBezTo>
                    <a:pt x="8041" y="5652"/>
                    <a:pt x="8002" y="6085"/>
                    <a:pt x="8215" y="6518"/>
                  </a:cubicBezTo>
                  <a:close/>
                  <a:moveTo>
                    <a:pt x="6260" y="3974"/>
                  </a:moveTo>
                  <a:cubicBezTo>
                    <a:pt x="7364" y="3776"/>
                    <a:pt x="7441" y="3812"/>
                    <a:pt x="7577" y="4714"/>
                  </a:cubicBezTo>
                  <a:cubicBezTo>
                    <a:pt x="7131" y="4967"/>
                    <a:pt x="7131" y="4985"/>
                    <a:pt x="6473" y="5003"/>
                  </a:cubicBezTo>
                  <a:cubicBezTo>
                    <a:pt x="6260" y="4732"/>
                    <a:pt x="6164" y="4407"/>
                    <a:pt x="6260" y="3974"/>
                  </a:cubicBezTo>
                  <a:close/>
                  <a:moveTo>
                    <a:pt x="4480" y="4552"/>
                  </a:moveTo>
                  <a:cubicBezTo>
                    <a:pt x="4751" y="4353"/>
                    <a:pt x="5022" y="4227"/>
                    <a:pt x="5409" y="4317"/>
                  </a:cubicBezTo>
                  <a:cubicBezTo>
                    <a:pt x="5564" y="4606"/>
                    <a:pt x="5699" y="4894"/>
                    <a:pt x="5660" y="5237"/>
                  </a:cubicBezTo>
                  <a:cubicBezTo>
                    <a:pt x="5254" y="5508"/>
                    <a:pt x="5254" y="5508"/>
                    <a:pt x="4712" y="5562"/>
                  </a:cubicBezTo>
                  <a:cubicBezTo>
                    <a:pt x="4557" y="5201"/>
                    <a:pt x="4441" y="4894"/>
                    <a:pt x="4480" y="4552"/>
                  </a:cubicBezTo>
                  <a:close/>
                  <a:moveTo>
                    <a:pt x="5931" y="5959"/>
                  </a:moveTo>
                  <a:cubicBezTo>
                    <a:pt x="6222" y="6410"/>
                    <a:pt x="6202" y="6410"/>
                    <a:pt x="6241" y="6988"/>
                  </a:cubicBezTo>
                  <a:cubicBezTo>
                    <a:pt x="6067" y="7240"/>
                    <a:pt x="5777" y="7330"/>
                    <a:pt x="5389" y="7385"/>
                  </a:cubicBezTo>
                  <a:cubicBezTo>
                    <a:pt x="4906" y="6843"/>
                    <a:pt x="4886" y="5742"/>
                    <a:pt x="5931" y="5959"/>
                  </a:cubicBezTo>
                  <a:close/>
                  <a:moveTo>
                    <a:pt x="5544" y="8215"/>
                  </a:moveTo>
                  <a:cubicBezTo>
                    <a:pt x="5757" y="7890"/>
                    <a:pt x="6106" y="7764"/>
                    <a:pt x="6493" y="7709"/>
                  </a:cubicBezTo>
                  <a:cubicBezTo>
                    <a:pt x="6783" y="7998"/>
                    <a:pt x="6880" y="8323"/>
                    <a:pt x="6899" y="8684"/>
                  </a:cubicBezTo>
                  <a:cubicBezTo>
                    <a:pt x="6454" y="8991"/>
                    <a:pt x="6454" y="8991"/>
                    <a:pt x="5951" y="9027"/>
                  </a:cubicBezTo>
                  <a:cubicBezTo>
                    <a:pt x="5718" y="8810"/>
                    <a:pt x="5699" y="8503"/>
                    <a:pt x="5544" y="8215"/>
                  </a:cubicBezTo>
                  <a:close/>
                  <a:moveTo>
                    <a:pt x="7035" y="9424"/>
                  </a:moveTo>
                  <a:cubicBezTo>
                    <a:pt x="7325" y="9785"/>
                    <a:pt x="7751" y="10633"/>
                    <a:pt x="7093" y="10795"/>
                  </a:cubicBezTo>
                  <a:cubicBezTo>
                    <a:pt x="5893" y="10976"/>
                    <a:pt x="5873" y="9406"/>
                    <a:pt x="7035" y="9424"/>
                  </a:cubicBezTo>
                  <a:close/>
                  <a:moveTo>
                    <a:pt x="6628" y="11643"/>
                  </a:moveTo>
                  <a:cubicBezTo>
                    <a:pt x="6977" y="11409"/>
                    <a:pt x="7306" y="11300"/>
                    <a:pt x="7673" y="11300"/>
                  </a:cubicBezTo>
                  <a:cubicBezTo>
                    <a:pt x="7964" y="11553"/>
                    <a:pt x="8022" y="11878"/>
                    <a:pt x="7983" y="12257"/>
                  </a:cubicBezTo>
                  <a:cubicBezTo>
                    <a:pt x="7693" y="12491"/>
                    <a:pt x="7383" y="12654"/>
                    <a:pt x="6957" y="12636"/>
                  </a:cubicBezTo>
                  <a:cubicBezTo>
                    <a:pt x="6706" y="12365"/>
                    <a:pt x="6706" y="12040"/>
                    <a:pt x="6628" y="11643"/>
                  </a:cubicBezTo>
                  <a:close/>
                  <a:moveTo>
                    <a:pt x="7170" y="13339"/>
                  </a:moveTo>
                  <a:cubicBezTo>
                    <a:pt x="7460" y="13213"/>
                    <a:pt x="7731" y="13087"/>
                    <a:pt x="8002" y="12961"/>
                  </a:cubicBezTo>
                  <a:cubicBezTo>
                    <a:pt x="8428" y="13213"/>
                    <a:pt x="8544" y="13574"/>
                    <a:pt x="8564" y="13989"/>
                  </a:cubicBezTo>
                  <a:cubicBezTo>
                    <a:pt x="8273" y="14296"/>
                    <a:pt x="7925" y="14458"/>
                    <a:pt x="7460" y="14422"/>
                  </a:cubicBezTo>
                  <a:cubicBezTo>
                    <a:pt x="7228" y="14097"/>
                    <a:pt x="7170" y="13755"/>
                    <a:pt x="7170" y="13339"/>
                  </a:cubicBezTo>
                  <a:close/>
                  <a:moveTo>
                    <a:pt x="7809" y="15938"/>
                  </a:moveTo>
                  <a:cubicBezTo>
                    <a:pt x="7731" y="15649"/>
                    <a:pt x="7673" y="15415"/>
                    <a:pt x="7596" y="15198"/>
                  </a:cubicBezTo>
                  <a:cubicBezTo>
                    <a:pt x="7906" y="14891"/>
                    <a:pt x="8273" y="14801"/>
                    <a:pt x="8622" y="14711"/>
                  </a:cubicBezTo>
                  <a:cubicBezTo>
                    <a:pt x="8970" y="14909"/>
                    <a:pt x="8989" y="15216"/>
                    <a:pt x="9067" y="15523"/>
                  </a:cubicBezTo>
                  <a:cubicBezTo>
                    <a:pt x="8738" y="15812"/>
                    <a:pt x="8351" y="15866"/>
                    <a:pt x="7809" y="15938"/>
                  </a:cubicBezTo>
                  <a:close/>
                  <a:moveTo>
                    <a:pt x="8428" y="17237"/>
                  </a:moveTo>
                  <a:cubicBezTo>
                    <a:pt x="8157" y="17057"/>
                    <a:pt x="8099" y="16840"/>
                    <a:pt x="8196" y="16515"/>
                  </a:cubicBezTo>
                  <a:cubicBezTo>
                    <a:pt x="9628" y="15685"/>
                    <a:pt x="10093" y="17291"/>
                    <a:pt x="8428" y="17237"/>
                  </a:cubicBezTo>
                  <a:close/>
                  <a:moveTo>
                    <a:pt x="10635" y="13863"/>
                  </a:moveTo>
                  <a:cubicBezTo>
                    <a:pt x="11041" y="14061"/>
                    <a:pt x="11060" y="14404"/>
                    <a:pt x="11099" y="14873"/>
                  </a:cubicBezTo>
                  <a:cubicBezTo>
                    <a:pt x="10673" y="15018"/>
                    <a:pt x="10325" y="15144"/>
                    <a:pt x="9996" y="15252"/>
                  </a:cubicBezTo>
                  <a:cubicBezTo>
                    <a:pt x="9048" y="14530"/>
                    <a:pt x="9686" y="14025"/>
                    <a:pt x="10635" y="13863"/>
                  </a:cubicBezTo>
                  <a:close/>
                  <a:moveTo>
                    <a:pt x="10344" y="16876"/>
                  </a:moveTo>
                  <a:cubicBezTo>
                    <a:pt x="10054" y="16642"/>
                    <a:pt x="10151" y="16281"/>
                    <a:pt x="10035" y="15974"/>
                  </a:cubicBezTo>
                  <a:cubicBezTo>
                    <a:pt x="10325" y="15577"/>
                    <a:pt x="10789" y="15523"/>
                    <a:pt x="11177" y="15379"/>
                  </a:cubicBezTo>
                  <a:cubicBezTo>
                    <a:pt x="11525" y="15794"/>
                    <a:pt x="11525" y="15794"/>
                    <a:pt x="11583" y="16461"/>
                  </a:cubicBezTo>
                  <a:cubicBezTo>
                    <a:pt x="11060" y="16804"/>
                    <a:pt x="11060" y="16804"/>
                    <a:pt x="10344" y="16876"/>
                  </a:cubicBezTo>
                  <a:close/>
                  <a:moveTo>
                    <a:pt x="11525" y="13682"/>
                  </a:moveTo>
                  <a:cubicBezTo>
                    <a:pt x="11757" y="13412"/>
                    <a:pt x="12028" y="13303"/>
                    <a:pt x="12396" y="13321"/>
                  </a:cubicBezTo>
                  <a:cubicBezTo>
                    <a:pt x="12628" y="13574"/>
                    <a:pt x="12764" y="13863"/>
                    <a:pt x="12802" y="14188"/>
                  </a:cubicBezTo>
                  <a:cubicBezTo>
                    <a:pt x="12589" y="14476"/>
                    <a:pt x="12280" y="14567"/>
                    <a:pt x="11893" y="14639"/>
                  </a:cubicBezTo>
                  <a:cubicBezTo>
                    <a:pt x="11602" y="14350"/>
                    <a:pt x="11602" y="14007"/>
                    <a:pt x="11525" y="13682"/>
                  </a:cubicBezTo>
                  <a:close/>
                  <a:moveTo>
                    <a:pt x="12531" y="16245"/>
                  </a:moveTo>
                  <a:cubicBezTo>
                    <a:pt x="11989" y="15631"/>
                    <a:pt x="11873" y="15072"/>
                    <a:pt x="12977" y="14891"/>
                  </a:cubicBezTo>
                  <a:cubicBezTo>
                    <a:pt x="13170" y="15252"/>
                    <a:pt x="13325" y="15631"/>
                    <a:pt x="13460" y="16028"/>
                  </a:cubicBezTo>
                  <a:cubicBezTo>
                    <a:pt x="13170" y="16227"/>
                    <a:pt x="12880" y="16299"/>
                    <a:pt x="12531" y="16245"/>
                  </a:cubicBezTo>
                  <a:close/>
                  <a:moveTo>
                    <a:pt x="13286" y="13664"/>
                  </a:moveTo>
                  <a:cubicBezTo>
                    <a:pt x="12977" y="12924"/>
                    <a:pt x="13499" y="12870"/>
                    <a:pt x="14099" y="12726"/>
                  </a:cubicBezTo>
                  <a:cubicBezTo>
                    <a:pt x="14873" y="13736"/>
                    <a:pt x="13906" y="14621"/>
                    <a:pt x="13286" y="13664"/>
                  </a:cubicBezTo>
                  <a:close/>
                  <a:moveTo>
                    <a:pt x="14215" y="15776"/>
                  </a:moveTo>
                  <a:cubicBezTo>
                    <a:pt x="13983" y="15379"/>
                    <a:pt x="13654" y="15054"/>
                    <a:pt x="13770" y="14458"/>
                  </a:cubicBezTo>
                  <a:lnTo>
                    <a:pt x="14738" y="14458"/>
                  </a:lnTo>
                  <a:cubicBezTo>
                    <a:pt x="14835" y="14765"/>
                    <a:pt x="14912" y="15072"/>
                    <a:pt x="14989" y="15324"/>
                  </a:cubicBezTo>
                  <a:cubicBezTo>
                    <a:pt x="14815" y="15685"/>
                    <a:pt x="14525" y="15703"/>
                    <a:pt x="14215" y="15776"/>
                  </a:cubicBezTo>
                  <a:close/>
                  <a:moveTo>
                    <a:pt x="16809" y="13700"/>
                  </a:moveTo>
                  <a:cubicBezTo>
                    <a:pt x="17080" y="14061"/>
                    <a:pt x="17351" y="14440"/>
                    <a:pt x="17409" y="14945"/>
                  </a:cubicBezTo>
                  <a:cubicBezTo>
                    <a:pt x="16867" y="15036"/>
                    <a:pt x="16383" y="15144"/>
                    <a:pt x="15860" y="15324"/>
                  </a:cubicBezTo>
                  <a:cubicBezTo>
                    <a:pt x="15531" y="14945"/>
                    <a:pt x="15551" y="14530"/>
                    <a:pt x="15493" y="14097"/>
                  </a:cubicBezTo>
                  <a:cubicBezTo>
                    <a:pt x="15918" y="13863"/>
                    <a:pt x="16286" y="13664"/>
                    <a:pt x="16809" y="13700"/>
                  </a:cubicBezTo>
                  <a:close/>
                  <a:moveTo>
                    <a:pt x="16557" y="12961"/>
                  </a:moveTo>
                  <a:cubicBezTo>
                    <a:pt x="16131" y="13195"/>
                    <a:pt x="15744" y="13376"/>
                    <a:pt x="15280" y="13466"/>
                  </a:cubicBezTo>
                  <a:cubicBezTo>
                    <a:pt x="15009" y="13213"/>
                    <a:pt x="14912" y="12906"/>
                    <a:pt x="14873" y="12545"/>
                  </a:cubicBezTo>
                  <a:cubicBezTo>
                    <a:pt x="15241" y="12185"/>
                    <a:pt x="15725" y="12203"/>
                    <a:pt x="16209" y="12022"/>
                  </a:cubicBezTo>
                  <a:cubicBezTo>
                    <a:pt x="16344" y="12383"/>
                    <a:pt x="16441" y="12654"/>
                    <a:pt x="16557" y="12961"/>
                  </a:cubicBezTo>
                  <a:close/>
                  <a:moveTo>
                    <a:pt x="14680" y="11914"/>
                  </a:moveTo>
                  <a:cubicBezTo>
                    <a:pt x="14564" y="11643"/>
                    <a:pt x="14486" y="11463"/>
                    <a:pt x="14409" y="11264"/>
                  </a:cubicBezTo>
                  <a:cubicBezTo>
                    <a:pt x="15783" y="10290"/>
                    <a:pt x="16770" y="11517"/>
                    <a:pt x="14680" y="11914"/>
                  </a:cubicBezTo>
                  <a:close/>
                  <a:moveTo>
                    <a:pt x="15551" y="10037"/>
                  </a:moveTo>
                  <a:cubicBezTo>
                    <a:pt x="15125" y="10362"/>
                    <a:pt x="14660" y="10488"/>
                    <a:pt x="13983" y="10452"/>
                  </a:cubicBezTo>
                  <a:cubicBezTo>
                    <a:pt x="13886" y="10073"/>
                    <a:pt x="13809" y="9730"/>
                    <a:pt x="13712" y="9388"/>
                  </a:cubicBezTo>
                  <a:cubicBezTo>
                    <a:pt x="14099" y="9063"/>
                    <a:pt x="14486" y="8882"/>
                    <a:pt x="15028" y="9009"/>
                  </a:cubicBezTo>
                  <a:cubicBezTo>
                    <a:pt x="15241" y="9333"/>
                    <a:pt x="15415" y="9658"/>
                    <a:pt x="15551" y="10037"/>
                  </a:cubicBezTo>
                  <a:close/>
                  <a:moveTo>
                    <a:pt x="14757" y="8233"/>
                  </a:moveTo>
                  <a:cubicBezTo>
                    <a:pt x="14331" y="8395"/>
                    <a:pt x="13944" y="8612"/>
                    <a:pt x="13480" y="8666"/>
                  </a:cubicBezTo>
                  <a:cubicBezTo>
                    <a:pt x="13131" y="8395"/>
                    <a:pt x="13112" y="8034"/>
                    <a:pt x="13073" y="7727"/>
                  </a:cubicBezTo>
                  <a:cubicBezTo>
                    <a:pt x="13344" y="7385"/>
                    <a:pt x="13693" y="7529"/>
                    <a:pt x="14002" y="7511"/>
                  </a:cubicBezTo>
                  <a:cubicBezTo>
                    <a:pt x="14622" y="7385"/>
                    <a:pt x="14680" y="7691"/>
                    <a:pt x="14757" y="8233"/>
                  </a:cubicBezTo>
                  <a:close/>
                  <a:moveTo>
                    <a:pt x="14196" y="6771"/>
                  </a:moveTo>
                  <a:cubicBezTo>
                    <a:pt x="13770" y="6843"/>
                    <a:pt x="13383" y="6897"/>
                    <a:pt x="12938" y="6970"/>
                  </a:cubicBezTo>
                  <a:cubicBezTo>
                    <a:pt x="12686" y="6627"/>
                    <a:pt x="12512" y="6302"/>
                    <a:pt x="12589" y="5869"/>
                  </a:cubicBezTo>
                  <a:cubicBezTo>
                    <a:pt x="12918" y="5634"/>
                    <a:pt x="13325" y="5652"/>
                    <a:pt x="13770" y="5490"/>
                  </a:cubicBezTo>
                  <a:cubicBezTo>
                    <a:pt x="14041" y="5923"/>
                    <a:pt x="14177" y="6302"/>
                    <a:pt x="14196" y="6771"/>
                  </a:cubicBezTo>
                  <a:close/>
                  <a:moveTo>
                    <a:pt x="13518" y="4768"/>
                  </a:moveTo>
                  <a:cubicBezTo>
                    <a:pt x="13228" y="5147"/>
                    <a:pt x="12764" y="5165"/>
                    <a:pt x="12338" y="5219"/>
                  </a:cubicBezTo>
                  <a:cubicBezTo>
                    <a:pt x="12048" y="4985"/>
                    <a:pt x="11951" y="4714"/>
                    <a:pt x="12048" y="4335"/>
                  </a:cubicBezTo>
                  <a:cubicBezTo>
                    <a:pt x="12377" y="4245"/>
                    <a:pt x="12744" y="4136"/>
                    <a:pt x="13073" y="4046"/>
                  </a:cubicBezTo>
                  <a:cubicBezTo>
                    <a:pt x="13441" y="4191"/>
                    <a:pt x="13460" y="4479"/>
                    <a:pt x="13518" y="476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76" name="Shape 276"/>
            <p:cNvSpPr/>
            <p:nvPr/>
          </p:nvSpPr>
          <p:spPr>
            <a:xfrm>
              <a:off x="8744789" y="83435"/>
              <a:ext cx="403970" cy="323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9" h="20882" extrusionOk="0">
                  <a:moveTo>
                    <a:pt x="21232" y="15974"/>
                  </a:moveTo>
                  <a:cubicBezTo>
                    <a:pt x="21151" y="13609"/>
                    <a:pt x="20698" y="11304"/>
                    <a:pt x="20455" y="8959"/>
                  </a:cubicBezTo>
                  <a:cubicBezTo>
                    <a:pt x="19710" y="3713"/>
                    <a:pt x="20617" y="-718"/>
                    <a:pt x="14804" y="97"/>
                  </a:cubicBezTo>
                  <a:cubicBezTo>
                    <a:pt x="12148" y="-281"/>
                    <a:pt x="10351" y="3634"/>
                    <a:pt x="9056" y="2680"/>
                  </a:cubicBezTo>
                  <a:cubicBezTo>
                    <a:pt x="6627" y="1011"/>
                    <a:pt x="3567" y="1607"/>
                    <a:pt x="976" y="2302"/>
                  </a:cubicBezTo>
                  <a:cubicBezTo>
                    <a:pt x="-287" y="2640"/>
                    <a:pt x="-60" y="3356"/>
                    <a:pt x="215" y="4588"/>
                  </a:cubicBezTo>
                  <a:cubicBezTo>
                    <a:pt x="749" y="9675"/>
                    <a:pt x="1235" y="14722"/>
                    <a:pt x="2093" y="19710"/>
                  </a:cubicBezTo>
                  <a:cubicBezTo>
                    <a:pt x="2142" y="20365"/>
                    <a:pt x="2741" y="20067"/>
                    <a:pt x="3065" y="19908"/>
                  </a:cubicBezTo>
                  <a:cubicBezTo>
                    <a:pt x="3308" y="20206"/>
                    <a:pt x="3178" y="20763"/>
                    <a:pt x="3648" y="20882"/>
                  </a:cubicBezTo>
                  <a:cubicBezTo>
                    <a:pt x="6044" y="19153"/>
                    <a:pt x="9137" y="19074"/>
                    <a:pt x="11808" y="19650"/>
                  </a:cubicBezTo>
                  <a:cubicBezTo>
                    <a:pt x="14108" y="17643"/>
                    <a:pt x="17055" y="17623"/>
                    <a:pt x="19759" y="17961"/>
                  </a:cubicBezTo>
                  <a:cubicBezTo>
                    <a:pt x="20196" y="17703"/>
                    <a:pt x="20050" y="17087"/>
                    <a:pt x="20244" y="16669"/>
                  </a:cubicBezTo>
                  <a:cubicBezTo>
                    <a:pt x="20665" y="16510"/>
                    <a:pt x="21313" y="16888"/>
                    <a:pt x="21232" y="15974"/>
                  </a:cubicBezTo>
                  <a:close/>
                  <a:moveTo>
                    <a:pt x="9622" y="18637"/>
                  </a:moveTo>
                  <a:cubicBezTo>
                    <a:pt x="7615" y="18776"/>
                    <a:pt x="5672" y="18835"/>
                    <a:pt x="3793" y="19809"/>
                  </a:cubicBezTo>
                  <a:cubicBezTo>
                    <a:pt x="3437" y="18259"/>
                    <a:pt x="8975" y="17464"/>
                    <a:pt x="9833" y="18358"/>
                  </a:cubicBezTo>
                  <a:cubicBezTo>
                    <a:pt x="9833" y="18597"/>
                    <a:pt x="9736" y="18637"/>
                    <a:pt x="9622" y="18637"/>
                  </a:cubicBezTo>
                  <a:close/>
                  <a:moveTo>
                    <a:pt x="11031" y="18319"/>
                  </a:moveTo>
                  <a:cubicBezTo>
                    <a:pt x="8489" y="16232"/>
                    <a:pt x="5332" y="17564"/>
                    <a:pt x="2741" y="18954"/>
                  </a:cubicBezTo>
                  <a:cubicBezTo>
                    <a:pt x="1543" y="15954"/>
                    <a:pt x="1980" y="12357"/>
                    <a:pt x="1203" y="9158"/>
                  </a:cubicBezTo>
                  <a:cubicBezTo>
                    <a:pt x="1316" y="7886"/>
                    <a:pt x="53" y="3336"/>
                    <a:pt x="1154" y="3038"/>
                  </a:cubicBezTo>
                  <a:cubicBezTo>
                    <a:pt x="3648" y="2342"/>
                    <a:pt x="8635" y="1190"/>
                    <a:pt x="9833" y="4786"/>
                  </a:cubicBezTo>
                  <a:cubicBezTo>
                    <a:pt x="10464" y="9257"/>
                    <a:pt x="11128" y="13748"/>
                    <a:pt x="11031" y="18319"/>
                  </a:cubicBezTo>
                  <a:close/>
                  <a:moveTo>
                    <a:pt x="19548" y="17126"/>
                  </a:moveTo>
                  <a:cubicBezTo>
                    <a:pt x="17621" y="17106"/>
                    <a:pt x="15792" y="17126"/>
                    <a:pt x="13929" y="17564"/>
                  </a:cubicBezTo>
                  <a:cubicBezTo>
                    <a:pt x="13994" y="16312"/>
                    <a:pt x="20034" y="15358"/>
                    <a:pt x="19548" y="17126"/>
                  </a:cubicBezTo>
                  <a:close/>
                  <a:moveTo>
                    <a:pt x="20520" y="15815"/>
                  </a:moveTo>
                  <a:cubicBezTo>
                    <a:pt x="17168" y="15119"/>
                    <a:pt x="14512" y="15437"/>
                    <a:pt x="11841" y="18080"/>
                  </a:cubicBezTo>
                  <a:cubicBezTo>
                    <a:pt x="11274" y="13430"/>
                    <a:pt x="11225" y="8621"/>
                    <a:pt x="10286" y="4011"/>
                  </a:cubicBezTo>
                  <a:cubicBezTo>
                    <a:pt x="11857" y="991"/>
                    <a:pt x="15743" y="-321"/>
                    <a:pt x="18285" y="1428"/>
                  </a:cubicBezTo>
                  <a:cubicBezTo>
                    <a:pt x="19710" y="2899"/>
                    <a:pt x="19240" y="5899"/>
                    <a:pt x="19694" y="7986"/>
                  </a:cubicBezTo>
                  <a:cubicBezTo>
                    <a:pt x="19807" y="10648"/>
                    <a:pt x="20633" y="13172"/>
                    <a:pt x="20520" y="15815"/>
                  </a:cubicBezTo>
                  <a:close/>
                  <a:moveTo>
                    <a:pt x="16180" y="9595"/>
                  </a:moveTo>
                  <a:cubicBezTo>
                    <a:pt x="16148" y="10628"/>
                    <a:pt x="16407" y="11582"/>
                    <a:pt x="16310" y="12655"/>
                  </a:cubicBezTo>
                  <a:cubicBezTo>
                    <a:pt x="11404" y="13331"/>
                    <a:pt x="11646" y="14662"/>
                    <a:pt x="16423" y="13271"/>
                  </a:cubicBezTo>
                  <a:cubicBezTo>
                    <a:pt x="16536" y="13748"/>
                    <a:pt x="16634" y="14185"/>
                    <a:pt x="16747" y="14662"/>
                  </a:cubicBezTo>
                  <a:cubicBezTo>
                    <a:pt x="17670" y="14563"/>
                    <a:pt x="18836" y="14722"/>
                    <a:pt x="19564" y="14007"/>
                  </a:cubicBezTo>
                  <a:cubicBezTo>
                    <a:pt x="18803" y="11066"/>
                    <a:pt x="19920" y="8105"/>
                    <a:pt x="16180" y="9595"/>
                  </a:cubicBezTo>
                  <a:close/>
                  <a:moveTo>
                    <a:pt x="17233" y="13828"/>
                  </a:moveTo>
                  <a:cubicBezTo>
                    <a:pt x="16844" y="12695"/>
                    <a:pt x="16747" y="11781"/>
                    <a:pt x="16876" y="10251"/>
                  </a:cubicBezTo>
                  <a:cubicBezTo>
                    <a:pt x="17395" y="9933"/>
                    <a:pt x="17897" y="10012"/>
                    <a:pt x="18398" y="10092"/>
                  </a:cubicBezTo>
                  <a:cubicBezTo>
                    <a:pt x="18819" y="11145"/>
                    <a:pt x="18625" y="12377"/>
                    <a:pt x="18771" y="13569"/>
                  </a:cubicBezTo>
                  <a:cubicBezTo>
                    <a:pt x="18253" y="13649"/>
                    <a:pt x="17751" y="13887"/>
                    <a:pt x="17233" y="13828"/>
                  </a:cubicBezTo>
                  <a:close/>
                  <a:moveTo>
                    <a:pt x="18690" y="5223"/>
                  </a:moveTo>
                  <a:cubicBezTo>
                    <a:pt x="18803" y="5303"/>
                    <a:pt x="18981" y="5223"/>
                    <a:pt x="19014" y="5045"/>
                  </a:cubicBezTo>
                  <a:cubicBezTo>
                    <a:pt x="18981" y="3932"/>
                    <a:pt x="17152" y="4429"/>
                    <a:pt x="16763" y="4190"/>
                  </a:cubicBezTo>
                  <a:cubicBezTo>
                    <a:pt x="15889" y="4210"/>
                    <a:pt x="10707" y="4806"/>
                    <a:pt x="12148" y="5998"/>
                  </a:cubicBezTo>
                  <a:cubicBezTo>
                    <a:pt x="14189" y="5084"/>
                    <a:pt x="16569" y="4210"/>
                    <a:pt x="18690" y="5223"/>
                  </a:cubicBezTo>
                  <a:close/>
                  <a:moveTo>
                    <a:pt x="18528" y="2879"/>
                  </a:moveTo>
                  <a:cubicBezTo>
                    <a:pt x="18301" y="931"/>
                    <a:pt x="12294" y="2879"/>
                    <a:pt x="11452" y="3972"/>
                  </a:cubicBezTo>
                  <a:cubicBezTo>
                    <a:pt x="11549" y="4150"/>
                    <a:pt x="11614" y="4290"/>
                    <a:pt x="11711" y="4488"/>
                  </a:cubicBezTo>
                  <a:cubicBezTo>
                    <a:pt x="13751" y="2958"/>
                    <a:pt x="16196" y="2501"/>
                    <a:pt x="18528" y="2879"/>
                  </a:cubicBezTo>
                  <a:close/>
                  <a:moveTo>
                    <a:pt x="12602" y="7787"/>
                  </a:moveTo>
                  <a:cubicBezTo>
                    <a:pt x="14334" y="6793"/>
                    <a:pt x="16407" y="6992"/>
                    <a:pt x="18269" y="7370"/>
                  </a:cubicBezTo>
                  <a:cubicBezTo>
                    <a:pt x="18949" y="5879"/>
                    <a:pt x="12246" y="6237"/>
                    <a:pt x="12213" y="7469"/>
                  </a:cubicBezTo>
                  <a:cubicBezTo>
                    <a:pt x="12213" y="7727"/>
                    <a:pt x="12424" y="7906"/>
                    <a:pt x="12602" y="7787"/>
                  </a:cubicBezTo>
                  <a:close/>
                  <a:moveTo>
                    <a:pt x="13476" y="9079"/>
                  </a:moveTo>
                  <a:cubicBezTo>
                    <a:pt x="15112" y="8502"/>
                    <a:pt x="16698" y="8780"/>
                    <a:pt x="18366" y="8542"/>
                  </a:cubicBezTo>
                  <a:cubicBezTo>
                    <a:pt x="17395" y="7668"/>
                    <a:pt x="12974" y="7886"/>
                    <a:pt x="12310" y="8939"/>
                  </a:cubicBezTo>
                  <a:cubicBezTo>
                    <a:pt x="12456" y="9496"/>
                    <a:pt x="13136" y="9079"/>
                    <a:pt x="13476" y="9079"/>
                  </a:cubicBezTo>
                  <a:close/>
                  <a:moveTo>
                    <a:pt x="12424" y="10768"/>
                  </a:moveTo>
                  <a:cubicBezTo>
                    <a:pt x="13379" y="10311"/>
                    <a:pt x="14496" y="10350"/>
                    <a:pt x="15371" y="10092"/>
                  </a:cubicBezTo>
                  <a:cubicBezTo>
                    <a:pt x="15565" y="8880"/>
                    <a:pt x="11193" y="9814"/>
                    <a:pt x="12424" y="10768"/>
                  </a:cubicBezTo>
                  <a:close/>
                  <a:moveTo>
                    <a:pt x="14545" y="11185"/>
                  </a:moveTo>
                  <a:cubicBezTo>
                    <a:pt x="14545" y="11165"/>
                    <a:pt x="14545" y="11145"/>
                    <a:pt x="14529" y="11125"/>
                  </a:cubicBezTo>
                  <a:cubicBezTo>
                    <a:pt x="14091" y="11304"/>
                    <a:pt x="12051" y="11304"/>
                    <a:pt x="12828" y="12198"/>
                  </a:cubicBezTo>
                  <a:cubicBezTo>
                    <a:pt x="13444" y="12198"/>
                    <a:pt x="16925" y="11543"/>
                    <a:pt x="14545" y="11185"/>
                  </a:cubicBezTo>
                  <a:close/>
                  <a:moveTo>
                    <a:pt x="13444" y="14563"/>
                  </a:moveTo>
                  <a:cubicBezTo>
                    <a:pt x="13541" y="15795"/>
                    <a:pt x="14723" y="14742"/>
                    <a:pt x="15290" y="14623"/>
                  </a:cubicBezTo>
                  <a:cubicBezTo>
                    <a:pt x="16407" y="13291"/>
                    <a:pt x="13913" y="14424"/>
                    <a:pt x="13444" y="14563"/>
                  </a:cubicBezTo>
                  <a:close/>
                  <a:moveTo>
                    <a:pt x="2061" y="4667"/>
                  </a:moveTo>
                  <a:cubicBezTo>
                    <a:pt x="2271" y="6495"/>
                    <a:pt x="2336" y="8403"/>
                    <a:pt x="2725" y="10191"/>
                  </a:cubicBezTo>
                  <a:cubicBezTo>
                    <a:pt x="3097" y="10946"/>
                    <a:pt x="4036" y="10171"/>
                    <a:pt x="4603" y="10132"/>
                  </a:cubicBezTo>
                  <a:cubicBezTo>
                    <a:pt x="5914" y="9853"/>
                    <a:pt x="8036" y="9377"/>
                    <a:pt x="9201" y="10132"/>
                  </a:cubicBezTo>
                  <a:cubicBezTo>
                    <a:pt x="10303" y="9377"/>
                    <a:pt x="9282" y="7747"/>
                    <a:pt x="9282" y="6575"/>
                  </a:cubicBezTo>
                  <a:cubicBezTo>
                    <a:pt x="9412" y="2382"/>
                    <a:pt x="4150" y="3872"/>
                    <a:pt x="2061" y="4667"/>
                  </a:cubicBezTo>
                  <a:close/>
                  <a:moveTo>
                    <a:pt x="9040" y="9079"/>
                  </a:moveTo>
                  <a:cubicBezTo>
                    <a:pt x="7064" y="9039"/>
                    <a:pt x="5153" y="9337"/>
                    <a:pt x="3210" y="9635"/>
                  </a:cubicBezTo>
                  <a:cubicBezTo>
                    <a:pt x="3032" y="8224"/>
                    <a:pt x="2854" y="6833"/>
                    <a:pt x="2676" y="5402"/>
                  </a:cubicBezTo>
                  <a:cubicBezTo>
                    <a:pt x="4392" y="4170"/>
                    <a:pt x="6692" y="4071"/>
                    <a:pt x="8489" y="5184"/>
                  </a:cubicBezTo>
                  <a:cubicBezTo>
                    <a:pt x="8926" y="7270"/>
                    <a:pt x="9104" y="8443"/>
                    <a:pt x="9040" y="9079"/>
                  </a:cubicBezTo>
                  <a:close/>
                  <a:moveTo>
                    <a:pt x="5801" y="11562"/>
                  </a:moveTo>
                  <a:cubicBezTo>
                    <a:pt x="5672" y="10986"/>
                    <a:pt x="5623" y="10907"/>
                    <a:pt x="5380" y="10887"/>
                  </a:cubicBezTo>
                  <a:cubicBezTo>
                    <a:pt x="4781" y="10986"/>
                    <a:pt x="2628" y="10946"/>
                    <a:pt x="3324" y="12159"/>
                  </a:cubicBezTo>
                  <a:cubicBezTo>
                    <a:pt x="4117" y="11940"/>
                    <a:pt x="4878" y="11443"/>
                    <a:pt x="5801" y="11562"/>
                  </a:cubicBezTo>
                  <a:close/>
                  <a:moveTo>
                    <a:pt x="3664" y="13510"/>
                  </a:moveTo>
                  <a:cubicBezTo>
                    <a:pt x="4522" y="13132"/>
                    <a:pt x="5299" y="13192"/>
                    <a:pt x="6206" y="13152"/>
                  </a:cubicBezTo>
                  <a:cubicBezTo>
                    <a:pt x="5963" y="11980"/>
                    <a:pt x="2547" y="12496"/>
                    <a:pt x="3664" y="13510"/>
                  </a:cubicBezTo>
                  <a:close/>
                  <a:moveTo>
                    <a:pt x="7356" y="12576"/>
                  </a:moveTo>
                  <a:cubicBezTo>
                    <a:pt x="8052" y="12715"/>
                    <a:pt x="8732" y="12198"/>
                    <a:pt x="9428" y="12516"/>
                  </a:cubicBezTo>
                  <a:cubicBezTo>
                    <a:pt x="9477" y="12536"/>
                    <a:pt x="9574" y="12377"/>
                    <a:pt x="9687" y="12278"/>
                  </a:cubicBezTo>
                  <a:cubicBezTo>
                    <a:pt x="9574" y="11364"/>
                    <a:pt x="6465" y="11741"/>
                    <a:pt x="7356" y="12576"/>
                  </a:cubicBezTo>
                  <a:close/>
                  <a:moveTo>
                    <a:pt x="5283" y="13768"/>
                  </a:moveTo>
                  <a:cubicBezTo>
                    <a:pt x="5283" y="13788"/>
                    <a:pt x="5283" y="13788"/>
                    <a:pt x="5283" y="13808"/>
                  </a:cubicBezTo>
                  <a:cubicBezTo>
                    <a:pt x="4846" y="13947"/>
                    <a:pt x="3874" y="13708"/>
                    <a:pt x="3793" y="14404"/>
                  </a:cubicBezTo>
                  <a:cubicBezTo>
                    <a:pt x="3955" y="15417"/>
                    <a:pt x="7534" y="13728"/>
                    <a:pt x="5283" y="13768"/>
                  </a:cubicBezTo>
                  <a:close/>
                  <a:moveTo>
                    <a:pt x="7598" y="14026"/>
                  </a:moveTo>
                  <a:cubicBezTo>
                    <a:pt x="8181" y="13887"/>
                    <a:pt x="9396" y="14444"/>
                    <a:pt x="9461" y="13371"/>
                  </a:cubicBezTo>
                  <a:cubicBezTo>
                    <a:pt x="8926" y="13331"/>
                    <a:pt x="6886" y="12854"/>
                    <a:pt x="7598" y="14026"/>
                  </a:cubicBezTo>
                  <a:close/>
                  <a:moveTo>
                    <a:pt x="7437" y="11264"/>
                  </a:moveTo>
                  <a:cubicBezTo>
                    <a:pt x="7955" y="10887"/>
                    <a:pt x="9023" y="11304"/>
                    <a:pt x="9250" y="10628"/>
                  </a:cubicBezTo>
                  <a:cubicBezTo>
                    <a:pt x="8926" y="9993"/>
                    <a:pt x="6222" y="10489"/>
                    <a:pt x="7437" y="11264"/>
                  </a:cubicBezTo>
                  <a:close/>
                  <a:moveTo>
                    <a:pt x="4538" y="16252"/>
                  </a:moveTo>
                  <a:cubicBezTo>
                    <a:pt x="5089" y="16033"/>
                    <a:pt x="5817" y="16331"/>
                    <a:pt x="6109" y="15557"/>
                  </a:cubicBezTo>
                  <a:cubicBezTo>
                    <a:pt x="5558" y="15338"/>
                    <a:pt x="3680" y="15477"/>
                    <a:pt x="4538" y="16252"/>
                  </a:cubicBezTo>
                  <a:close/>
                  <a:moveTo>
                    <a:pt x="8473" y="15179"/>
                  </a:moveTo>
                  <a:cubicBezTo>
                    <a:pt x="7955" y="15199"/>
                    <a:pt x="6773" y="15358"/>
                    <a:pt x="7696" y="15914"/>
                  </a:cubicBezTo>
                  <a:cubicBezTo>
                    <a:pt x="8327" y="15954"/>
                    <a:pt x="10108" y="15596"/>
                    <a:pt x="8473" y="1517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77" name="Shape 277"/>
            <p:cNvSpPr/>
            <p:nvPr/>
          </p:nvSpPr>
          <p:spPr>
            <a:xfrm>
              <a:off x="6916325" y="569478"/>
              <a:ext cx="256152" cy="229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38" h="17987" extrusionOk="0">
                  <a:moveTo>
                    <a:pt x="14480" y="6748"/>
                  </a:moveTo>
                  <a:cubicBezTo>
                    <a:pt x="16224" y="1403"/>
                    <a:pt x="13969" y="-2032"/>
                    <a:pt x="9691" y="3289"/>
                  </a:cubicBezTo>
                  <a:cubicBezTo>
                    <a:pt x="8784" y="1572"/>
                    <a:pt x="7156" y="0"/>
                    <a:pt x="5250" y="0"/>
                  </a:cubicBezTo>
                  <a:cubicBezTo>
                    <a:pt x="2390" y="580"/>
                    <a:pt x="4506" y="5297"/>
                    <a:pt x="4831" y="7135"/>
                  </a:cubicBezTo>
                  <a:cubicBezTo>
                    <a:pt x="2785" y="6821"/>
                    <a:pt x="-1493" y="9240"/>
                    <a:pt x="530" y="11465"/>
                  </a:cubicBezTo>
                  <a:cubicBezTo>
                    <a:pt x="1530" y="12481"/>
                    <a:pt x="2971" y="12263"/>
                    <a:pt x="4017" y="13110"/>
                  </a:cubicBezTo>
                  <a:cubicBezTo>
                    <a:pt x="3762" y="14126"/>
                    <a:pt x="3994" y="15214"/>
                    <a:pt x="3390" y="16133"/>
                  </a:cubicBezTo>
                  <a:cubicBezTo>
                    <a:pt x="3180" y="16496"/>
                    <a:pt x="3297" y="16835"/>
                    <a:pt x="3506" y="17149"/>
                  </a:cubicBezTo>
                  <a:cubicBezTo>
                    <a:pt x="4110" y="18117"/>
                    <a:pt x="5412" y="18068"/>
                    <a:pt x="5831" y="17173"/>
                  </a:cubicBezTo>
                  <a:cubicBezTo>
                    <a:pt x="6436" y="16157"/>
                    <a:pt x="7598" y="15601"/>
                    <a:pt x="8621" y="15142"/>
                  </a:cubicBezTo>
                  <a:cubicBezTo>
                    <a:pt x="10597" y="19568"/>
                    <a:pt x="14783" y="18673"/>
                    <a:pt x="13899" y="13545"/>
                  </a:cubicBezTo>
                  <a:cubicBezTo>
                    <a:pt x="17224" y="12578"/>
                    <a:pt x="18061" y="13158"/>
                    <a:pt x="19223" y="9336"/>
                  </a:cubicBezTo>
                  <a:cubicBezTo>
                    <a:pt x="20107" y="6966"/>
                    <a:pt x="15643" y="7788"/>
                    <a:pt x="14480" y="6748"/>
                  </a:cubicBezTo>
                  <a:close/>
                  <a:moveTo>
                    <a:pt x="14364" y="2249"/>
                  </a:moveTo>
                  <a:cubicBezTo>
                    <a:pt x="14411" y="4063"/>
                    <a:pt x="14341" y="5103"/>
                    <a:pt x="13318" y="6676"/>
                  </a:cubicBezTo>
                  <a:cubicBezTo>
                    <a:pt x="11527" y="7063"/>
                    <a:pt x="11341" y="5249"/>
                    <a:pt x="10621" y="3942"/>
                  </a:cubicBezTo>
                  <a:cubicBezTo>
                    <a:pt x="11574" y="2781"/>
                    <a:pt x="12760" y="459"/>
                    <a:pt x="14364" y="2249"/>
                  </a:cubicBezTo>
                  <a:close/>
                  <a:moveTo>
                    <a:pt x="12713" y="12408"/>
                  </a:moveTo>
                  <a:cubicBezTo>
                    <a:pt x="12155" y="12602"/>
                    <a:pt x="11644" y="12578"/>
                    <a:pt x="10923" y="12457"/>
                  </a:cubicBezTo>
                  <a:cubicBezTo>
                    <a:pt x="11411" y="11755"/>
                    <a:pt x="11667" y="11126"/>
                    <a:pt x="12202" y="10594"/>
                  </a:cubicBezTo>
                  <a:cubicBezTo>
                    <a:pt x="12643" y="11151"/>
                    <a:pt x="12806" y="11731"/>
                    <a:pt x="12713" y="12408"/>
                  </a:cubicBezTo>
                  <a:close/>
                  <a:moveTo>
                    <a:pt x="9923" y="4958"/>
                  </a:moveTo>
                  <a:cubicBezTo>
                    <a:pt x="10528" y="5370"/>
                    <a:pt x="10574" y="5491"/>
                    <a:pt x="10737" y="6579"/>
                  </a:cubicBezTo>
                  <a:cubicBezTo>
                    <a:pt x="10156" y="6797"/>
                    <a:pt x="9598" y="6893"/>
                    <a:pt x="8947" y="6652"/>
                  </a:cubicBezTo>
                  <a:cubicBezTo>
                    <a:pt x="9063" y="5926"/>
                    <a:pt x="9505" y="5442"/>
                    <a:pt x="9923" y="4958"/>
                  </a:cubicBezTo>
                  <a:close/>
                  <a:moveTo>
                    <a:pt x="4808" y="2951"/>
                  </a:moveTo>
                  <a:cubicBezTo>
                    <a:pt x="6366" y="2854"/>
                    <a:pt x="6459" y="2781"/>
                    <a:pt x="6854" y="1016"/>
                  </a:cubicBezTo>
                  <a:cubicBezTo>
                    <a:pt x="7645" y="2346"/>
                    <a:pt x="8807" y="2636"/>
                    <a:pt x="9179" y="4160"/>
                  </a:cubicBezTo>
                  <a:cubicBezTo>
                    <a:pt x="8389" y="5370"/>
                    <a:pt x="7668" y="7619"/>
                    <a:pt x="5901" y="6893"/>
                  </a:cubicBezTo>
                  <a:cubicBezTo>
                    <a:pt x="5296" y="5660"/>
                    <a:pt x="4552" y="4450"/>
                    <a:pt x="4808" y="2951"/>
                  </a:cubicBezTo>
                  <a:close/>
                  <a:moveTo>
                    <a:pt x="7017" y="12239"/>
                  </a:moveTo>
                  <a:cubicBezTo>
                    <a:pt x="6459" y="12408"/>
                    <a:pt x="6064" y="12433"/>
                    <a:pt x="5645" y="12191"/>
                  </a:cubicBezTo>
                  <a:cubicBezTo>
                    <a:pt x="5715" y="11634"/>
                    <a:pt x="5878" y="11175"/>
                    <a:pt x="6319" y="10788"/>
                  </a:cubicBezTo>
                  <a:cubicBezTo>
                    <a:pt x="6784" y="11151"/>
                    <a:pt x="6808" y="11658"/>
                    <a:pt x="7017" y="12239"/>
                  </a:cubicBezTo>
                  <a:close/>
                  <a:moveTo>
                    <a:pt x="855" y="10473"/>
                  </a:moveTo>
                  <a:cubicBezTo>
                    <a:pt x="1460" y="8200"/>
                    <a:pt x="3390" y="8006"/>
                    <a:pt x="5319" y="8151"/>
                  </a:cubicBezTo>
                  <a:cubicBezTo>
                    <a:pt x="6436" y="9457"/>
                    <a:pt x="5157" y="10715"/>
                    <a:pt x="4575" y="11997"/>
                  </a:cubicBezTo>
                  <a:cubicBezTo>
                    <a:pt x="3041" y="11949"/>
                    <a:pt x="1599" y="11344"/>
                    <a:pt x="855" y="10473"/>
                  </a:cubicBezTo>
                  <a:close/>
                  <a:moveTo>
                    <a:pt x="5971" y="15698"/>
                  </a:moveTo>
                  <a:cubicBezTo>
                    <a:pt x="5575" y="15577"/>
                    <a:pt x="5226" y="15456"/>
                    <a:pt x="4831" y="15335"/>
                  </a:cubicBezTo>
                  <a:cubicBezTo>
                    <a:pt x="4599" y="14585"/>
                    <a:pt x="4622" y="13908"/>
                    <a:pt x="5250" y="13231"/>
                  </a:cubicBezTo>
                  <a:cubicBezTo>
                    <a:pt x="6226" y="13303"/>
                    <a:pt x="7621" y="12844"/>
                    <a:pt x="7854" y="14368"/>
                  </a:cubicBezTo>
                  <a:cubicBezTo>
                    <a:pt x="7203" y="14827"/>
                    <a:pt x="6598" y="15263"/>
                    <a:pt x="5971" y="15698"/>
                  </a:cubicBezTo>
                  <a:close/>
                  <a:moveTo>
                    <a:pt x="8249" y="12457"/>
                  </a:moveTo>
                  <a:cubicBezTo>
                    <a:pt x="6250" y="9457"/>
                    <a:pt x="7180" y="7208"/>
                    <a:pt x="10807" y="7546"/>
                  </a:cubicBezTo>
                  <a:cubicBezTo>
                    <a:pt x="11946" y="7353"/>
                    <a:pt x="12155" y="9215"/>
                    <a:pt x="11527" y="9917"/>
                  </a:cubicBezTo>
                  <a:cubicBezTo>
                    <a:pt x="10458" y="11078"/>
                    <a:pt x="10225" y="13013"/>
                    <a:pt x="8249" y="12457"/>
                  </a:cubicBezTo>
                  <a:close/>
                  <a:moveTo>
                    <a:pt x="9295" y="14440"/>
                  </a:moveTo>
                  <a:cubicBezTo>
                    <a:pt x="9946" y="13086"/>
                    <a:pt x="11597" y="13327"/>
                    <a:pt x="12829" y="13545"/>
                  </a:cubicBezTo>
                  <a:cubicBezTo>
                    <a:pt x="14108" y="17923"/>
                    <a:pt x="10528" y="18383"/>
                    <a:pt x="9295" y="14440"/>
                  </a:cubicBezTo>
                  <a:close/>
                  <a:moveTo>
                    <a:pt x="13829" y="12457"/>
                  </a:moveTo>
                  <a:cubicBezTo>
                    <a:pt x="13388" y="10715"/>
                    <a:pt x="12364" y="8949"/>
                    <a:pt x="14039" y="7667"/>
                  </a:cubicBezTo>
                  <a:cubicBezTo>
                    <a:pt x="14969" y="7909"/>
                    <a:pt x="15899" y="8127"/>
                    <a:pt x="16852" y="8369"/>
                  </a:cubicBezTo>
                  <a:cubicBezTo>
                    <a:pt x="16945" y="9191"/>
                    <a:pt x="17201" y="9796"/>
                    <a:pt x="17875" y="10280"/>
                  </a:cubicBezTo>
                  <a:cubicBezTo>
                    <a:pt x="18038" y="12360"/>
                    <a:pt x="15271" y="12215"/>
                    <a:pt x="13829" y="12457"/>
                  </a:cubicBezTo>
                  <a:close/>
                  <a:moveTo>
                    <a:pt x="9412" y="8466"/>
                  </a:moveTo>
                  <a:cubicBezTo>
                    <a:pt x="7203" y="8248"/>
                    <a:pt x="6784" y="10981"/>
                    <a:pt x="9086" y="11078"/>
                  </a:cubicBezTo>
                  <a:cubicBezTo>
                    <a:pt x="10597" y="11102"/>
                    <a:pt x="11248" y="8732"/>
                    <a:pt x="9412" y="8466"/>
                  </a:cubicBezTo>
                  <a:close/>
                  <a:moveTo>
                    <a:pt x="8900" y="10159"/>
                  </a:moveTo>
                  <a:cubicBezTo>
                    <a:pt x="7900" y="10086"/>
                    <a:pt x="8389" y="9240"/>
                    <a:pt x="9086" y="9143"/>
                  </a:cubicBezTo>
                  <a:cubicBezTo>
                    <a:pt x="9970" y="9046"/>
                    <a:pt x="9598" y="10256"/>
                    <a:pt x="8900" y="101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78" name="Shape 278"/>
            <p:cNvSpPr/>
            <p:nvPr/>
          </p:nvSpPr>
          <p:spPr>
            <a:xfrm rot="19175433">
              <a:off x="1249651" y="35215"/>
              <a:ext cx="211214" cy="278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50" h="19607" extrusionOk="0">
                  <a:moveTo>
                    <a:pt x="17574" y="14269"/>
                  </a:moveTo>
                  <a:cubicBezTo>
                    <a:pt x="17471" y="12120"/>
                    <a:pt x="14852" y="11447"/>
                    <a:pt x="12725" y="11273"/>
                  </a:cubicBezTo>
                  <a:cubicBezTo>
                    <a:pt x="10781" y="10774"/>
                    <a:pt x="12155" y="8082"/>
                    <a:pt x="11792" y="6736"/>
                  </a:cubicBezTo>
                  <a:cubicBezTo>
                    <a:pt x="11870" y="4066"/>
                    <a:pt x="13296" y="527"/>
                    <a:pt x="8888" y="6"/>
                  </a:cubicBezTo>
                  <a:cubicBezTo>
                    <a:pt x="8628" y="-37"/>
                    <a:pt x="8162" y="158"/>
                    <a:pt x="8265" y="397"/>
                  </a:cubicBezTo>
                  <a:cubicBezTo>
                    <a:pt x="8473" y="3002"/>
                    <a:pt x="9121" y="5781"/>
                    <a:pt x="8058" y="8299"/>
                  </a:cubicBezTo>
                  <a:cubicBezTo>
                    <a:pt x="6476" y="7539"/>
                    <a:pt x="2146" y="2047"/>
                    <a:pt x="1005" y="2980"/>
                  </a:cubicBezTo>
                  <a:cubicBezTo>
                    <a:pt x="-2781" y="5889"/>
                    <a:pt x="5206" y="10188"/>
                    <a:pt x="7176" y="12532"/>
                  </a:cubicBezTo>
                  <a:cubicBezTo>
                    <a:pt x="8395" y="13791"/>
                    <a:pt x="1705" y="14377"/>
                    <a:pt x="5776" y="18763"/>
                  </a:cubicBezTo>
                  <a:cubicBezTo>
                    <a:pt x="9043" y="21563"/>
                    <a:pt x="12207" y="16700"/>
                    <a:pt x="9821" y="14356"/>
                  </a:cubicBezTo>
                  <a:cubicBezTo>
                    <a:pt x="9562" y="14008"/>
                    <a:pt x="9847" y="13140"/>
                    <a:pt x="10469" y="13509"/>
                  </a:cubicBezTo>
                  <a:cubicBezTo>
                    <a:pt x="11792" y="14920"/>
                    <a:pt x="12803" y="17048"/>
                    <a:pt x="15500" y="16722"/>
                  </a:cubicBezTo>
                  <a:cubicBezTo>
                    <a:pt x="16848" y="16505"/>
                    <a:pt x="18249" y="15419"/>
                    <a:pt x="17574" y="14269"/>
                  </a:cubicBezTo>
                  <a:close/>
                  <a:moveTo>
                    <a:pt x="9277" y="8299"/>
                  </a:moveTo>
                  <a:cubicBezTo>
                    <a:pt x="9717" y="5868"/>
                    <a:pt x="9121" y="3436"/>
                    <a:pt x="9484" y="1027"/>
                  </a:cubicBezTo>
                  <a:cubicBezTo>
                    <a:pt x="11351" y="896"/>
                    <a:pt x="11455" y="2785"/>
                    <a:pt x="11247" y="3892"/>
                  </a:cubicBezTo>
                  <a:cubicBezTo>
                    <a:pt x="10807" y="5868"/>
                    <a:pt x="11273" y="7995"/>
                    <a:pt x="10703" y="9927"/>
                  </a:cubicBezTo>
                  <a:cubicBezTo>
                    <a:pt x="9588" y="9602"/>
                    <a:pt x="9173" y="9167"/>
                    <a:pt x="9277" y="8299"/>
                  </a:cubicBezTo>
                  <a:close/>
                  <a:moveTo>
                    <a:pt x="6243" y="17721"/>
                  </a:moveTo>
                  <a:cubicBezTo>
                    <a:pt x="6243" y="17721"/>
                    <a:pt x="6243" y="17699"/>
                    <a:pt x="6217" y="17699"/>
                  </a:cubicBezTo>
                  <a:cubicBezTo>
                    <a:pt x="3909" y="17113"/>
                    <a:pt x="6191" y="13205"/>
                    <a:pt x="8265" y="14464"/>
                  </a:cubicBezTo>
                  <a:cubicBezTo>
                    <a:pt x="8136" y="14768"/>
                    <a:pt x="7799" y="14833"/>
                    <a:pt x="7461" y="14920"/>
                  </a:cubicBezTo>
                  <a:cubicBezTo>
                    <a:pt x="6243" y="15137"/>
                    <a:pt x="5465" y="16570"/>
                    <a:pt x="6243" y="17721"/>
                  </a:cubicBezTo>
                  <a:cubicBezTo>
                    <a:pt x="6243" y="17721"/>
                    <a:pt x="6243" y="17721"/>
                    <a:pt x="6243" y="17721"/>
                  </a:cubicBezTo>
                  <a:close/>
                  <a:moveTo>
                    <a:pt x="8628" y="13748"/>
                  </a:moveTo>
                  <a:cubicBezTo>
                    <a:pt x="8188" y="13791"/>
                    <a:pt x="8006" y="12923"/>
                    <a:pt x="8551" y="12880"/>
                  </a:cubicBezTo>
                  <a:cubicBezTo>
                    <a:pt x="9225" y="12814"/>
                    <a:pt x="9328" y="13748"/>
                    <a:pt x="8628" y="13748"/>
                  </a:cubicBezTo>
                  <a:close/>
                  <a:moveTo>
                    <a:pt x="9614" y="15680"/>
                  </a:moveTo>
                  <a:cubicBezTo>
                    <a:pt x="9277" y="15441"/>
                    <a:pt x="9017" y="15181"/>
                    <a:pt x="8991" y="14812"/>
                  </a:cubicBezTo>
                  <a:cubicBezTo>
                    <a:pt x="9692" y="15029"/>
                    <a:pt x="9692" y="15029"/>
                    <a:pt x="9614" y="15680"/>
                  </a:cubicBezTo>
                  <a:close/>
                  <a:moveTo>
                    <a:pt x="7228" y="18632"/>
                  </a:moveTo>
                  <a:cubicBezTo>
                    <a:pt x="7384" y="18632"/>
                    <a:pt x="7513" y="18654"/>
                    <a:pt x="7695" y="18654"/>
                  </a:cubicBezTo>
                  <a:cubicBezTo>
                    <a:pt x="7643" y="18980"/>
                    <a:pt x="7150" y="18915"/>
                    <a:pt x="7228" y="18632"/>
                  </a:cubicBezTo>
                  <a:close/>
                  <a:moveTo>
                    <a:pt x="6735" y="17460"/>
                  </a:moveTo>
                  <a:cubicBezTo>
                    <a:pt x="6061" y="16049"/>
                    <a:pt x="8551" y="14660"/>
                    <a:pt x="9095" y="16548"/>
                  </a:cubicBezTo>
                  <a:cubicBezTo>
                    <a:pt x="8862" y="17504"/>
                    <a:pt x="7617" y="18589"/>
                    <a:pt x="6735" y="17460"/>
                  </a:cubicBezTo>
                  <a:close/>
                  <a:moveTo>
                    <a:pt x="9847" y="16331"/>
                  </a:moveTo>
                  <a:cubicBezTo>
                    <a:pt x="10106" y="16874"/>
                    <a:pt x="9821" y="17243"/>
                    <a:pt x="9873" y="17612"/>
                  </a:cubicBezTo>
                  <a:cubicBezTo>
                    <a:pt x="9821" y="17243"/>
                    <a:pt x="9640" y="16874"/>
                    <a:pt x="9847" y="16331"/>
                  </a:cubicBezTo>
                  <a:close/>
                  <a:moveTo>
                    <a:pt x="9899" y="17612"/>
                  </a:moveTo>
                  <a:cubicBezTo>
                    <a:pt x="9717" y="17807"/>
                    <a:pt x="9536" y="18003"/>
                    <a:pt x="9328" y="18220"/>
                  </a:cubicBezTo>
                  <a:cubicBezTo>
                    <a:pt x="9354" y="17569"/>
                    <a:pt x="9354" y="17569"/>
                    <a:pt x="9899" y="17612"/>
                  </a:cubicBezTo>
                  <a:close/>
                  <a:moveTo>
                    <a:pt x="1109" y="3871"/>
                  </a:moveTo>
                  <a:cubicBezTo>
                    <a:pt x="2690" y="3132"/>
                    <a:pt x="6995" y="9732"/>
                    <a:pt x="8991" y="10036"/>
                  </a:cubicBezTo>
                  <a:lnTo>
                    <a:pt x="8965" y="10275"/>
                  </a:lnTo>
                  <a:cubicBezTo>
                    <a:pt x="5724" y="10427"/>
                    <a:pt x="9043" y="13140"/>
                    <a:pt x="9692" y="10557"/>
                  </a:cubicBezTo>
                  <a:cubicBezTo>
                    <a:pt x="10495" y="10882"/>
                    <a:pt x="11066" y="11425"/>
                    <a:pt x="11740" y="11816"/>
                  </a:cubicBezTo>
                  <a:cubicBezTo>
                    <a:pt x="10236" y="15354"/>
                    <a:pt x="-629" y="5868"/>
                    <a:pt x="1109" y="3871"/>
                  </a:cubicBezTo>
                  <a:close/>
                  <a:moveTo>
                    <a:pt x="14748" y="16223"/>
                  </a:moveTo>
                  <a:cubicBezTo>
                    <a:pt x="12518" y="15984"/>
                    <a:pt x="10158" y="12337"/>
                    <a:pt x="13425" y="11968"/>
                  </a:cubicBezTo>
                  <a:cubicBezTo>
                    <a:pt x="16356" y="11946"/>
                    <a:pt x="18819" y="16049"/>
                    <a:pt x="14748" y="16223"/>
                  </a:cubicBezTo>
                  <a:close/>
                  <a:moveTo>
                    <a:pt x="12466" y="13010"/>
                  </a:moveTo>
                  <a:cubicBezTo>
                    <a:pt x="12855" y="13726"/>
                    <a:pt x="13270" y="14421"/>
                    <a:pt x="13918" y="15029"/>
                  </a:cubicBezTo>
                  <a:cubicBezTo>
                    <a:pt x="15059" y="15875"/>
                    <a:pt x="16719" y="15094"/>
                    <a:pt x="15837" y="13856"/>
                  </a:cubicBezTo>
                  <a:cubicBezTo>
                    <a:pt x="14929" y="13075"/>
                    <a:pt x="13737" y="11859"/>
                    <a:pt x="12466" y="13010"/>
                  </a:cubicBezTo>
                  <a:close/>
                  <a:moveTo>
                    <a:pt x="15059" y="14681"/>
                  </a:moveTo>
                  <a:cubicBezTo>
                    <a:pt x="14307" y="14812"/>
                    <a:pt x="13970" y="13987"/>
                    <a:pt x="13737" y="13335"/>
                  </a:cubicBezTo>
                  <a:cubicBezTo>
                    <a:pt x="14515" y="13509"/>
                    <a:pt x="15448" y="14074"/>
                    <a:pt x="15059" y="146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79" name="Shape 279"/>
            <p:cNvSpPr/>
            <p:nvPr/>
          </p:nvSpPr>
          <p:spPr>
            <a:xfrm>
              <a:off x="7602372" y="167021"/>
              <a:ext cx="402023" cy="236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1" h="20968" extrusionOk="0">
                  <a:moveTo>
                    <a:pt x="20570" y="679"/>
                  </a:moveTo>
                  <a:cubicBezTo>
                    <a:pt x="19559" y="843"/>
                    <a:pt x="19149" y="3846"/>
                    <a:pt x="17949" y="3792"/>
                  </a:cubicBezTo>
                  <a:cubicBezTo>
                    <a:pt x="16243" y="4502"/>
                    <a:pt x="15075" y="1525"/>
                    <a:pt x="13749" y="105"/>
                  </a:cubicBezTo>
                  <a:cubicBezTo>
                    <a:pt x="12454" y="-632"/>
                    <a:pt x="11380" y="2727"/>
                    <a:pt x="10291" y="3683"/>
                  </a:cubicBezTo>
                  <a:cubicBezTo>
                    <a:pt x="8333" y="2699"/>
                    <a:pt x="6580" y="706"/>
                    <a:pt x="4528" y="296"/>
                  </a:cubicBezTo>
                  <a:cubicBezTo>
                    <a:pt x="343" y="8434"/>
                    <a:pt x="2854" y="4693"/>
                    <a:pt x="1922" y="12039"/>
                  </a:cubicBezTo>
                  <a:cubicBezTo>
                    <a:pt x="1654" y="12557"/>
                    <a:pt x="-746" y="14278"/>
                    <a:pt x="233" y="14769"/>
                  </a:cubicBezTo>
                  <a:cubicBezTo>
                    <a:pt x="1259" y="14387"/>
                    <a:pt x="2112" y="12039"/>
                    <a:pt x="3217" y="12776"/>
                  </a:cubicBezTo>
                  <a:cubicBezTo>
                    <a:pt x="4386" y="13431"/>
                    <a:pt x="5538" y="14196"/>
                    <a:pt x="6596" y="15315"/>
                  </a:cubicBezTo>
                  <a:cubicBezTo>
                    <a:pt x="6865" y="15670"/>
                    <a:pt x="7086" y="15698"/>
                    <a:pt x="7307" y="15315"/>
                  </a:cubicBezTo>
                  <a:cubicBezTo>
                    <a:pt x="9786" y="11957"/>
                    <a:pt x="11001" y="12475"/>
                    <a:pt x="13275" y="16025"/>
                  </a:cubicBezTo>
                  <a:cubicBezTo>
                    <a:pt x="13575" y="17527"/>
                    <a:pt x="13086" y="20367"/>
                    <a:pt x="14128" y="20968"/>
                  </a:cubicBezTo>
                  <a:cubicBezTo>
                    <a:pt x="15091" y="19821"/>
                    <a:pt x="16528" y="20558"/>
                    <a:pt x="17491" y="19493"/>
                  </a:cubicBezTo>
                  <a:cubicBezTo>
                    <a:pt x="17333" y="18920"/>
                    <a:pt x="17270" y="18838"/>
                    <a:pt x="17049" y="18975"/>
                  </a:cubicBezTo>
                  <a:cubicBezTo>
                    <a:pt x="16101" y="19521"/>
                    <a:pt x="15122" y="19411"/>
                    <a:pt x="14065" y="19657"/>
                  </a:cubicBezTo>
                  <a:cubicBezTo>
                    <a:pt x="13196" y="15097"/>
                    <a:pt x="15865" y="14414"/>
                    <a:pt x="16954" y="11356"/>
                  </a:cubicBezTo>
                  <a:cubicBezTo>
                    <a:pt x="16638" y="9253"/>
                    <a:pt x="16496" y="6768"/>
                    <a:pt x="16986" y="4720"/>
                  </a:cubicBezTo>
                  <a:cubicBezTo>
                    <a:pt x="17759" y="4529"/>
                    <a:pt x="18675" y="4993"/>
                    <a:pt x="19259" y="3928"/>
                  </a:cubicBezTo>
                  <a:cubicBezTo>
                    <a:pt x="19575" y="2973"/>
                    <a:pt x="20854" y="1826"/>
                    <a:pt x="20570" y="679"/>
                  </a:cubicBezTo>
                  <a:close/>
                  <a:moveTo>
                    <a:pt x="7259" y="14278"/>
                  </a:moveTo>
                  <a:cubicBezTo>
                    <a:pt x="5870" y="14551"/>
                    <a:pt x="4307" y="12284"/>
                    <a:pt x="2870" y="11629"/>
                  </a:cubicBezTo>
                  <a:cubicBezTo>
                    <a:pt x="2238" y="6850"/>
                    <a:pt x="2886" y="4311"/>
                    <a:pt x="4986" y="1143"/>
                  </a:cubicBezTo>
                  <a:cubicBezTo>
                    <a:pt x="6486" y="2508"/>
                    <a:pt x="8980" y="2536"/>
                    <a:pt x="9817" y="5157"/>
                  </a:cubicBezTo>
                  <a:cubicBezTo>
                    <a:pt x="9943" y="11247"/>
                    <a:pt x="10891" y="11602"/>
                    <a:pt x="7259" y="14278"/>
                  </a:cubicBezTo>
                  <a:close/>
                  <a:moveTo>
                    <a:pt x="13686" y="15152"/>
                  </a:moveTo>
                  <a:cubicBezTo>
                    <a:pt x="12691" y="14278"/>
                    <a:pt x="11601" y="13240"/>
                    <a:pt x="10733" y="11984"/>
                  </a:cubicBezTo>
                  <a:cubicBezTo>
                    <a:pt x="11017" y="11001"/>
                    <a:pt x="13322" y="14797"/>
                    <a:pt x="14001" y="14114"/>
                  </a:cubicBezTo>
                  <a:cubicBezTo>
                    <a:pt x="14017" y="12830"/>
                    <a:pt x="12533" y="12776"/>
                    <a:pt x="12091" y="11738"/>
                  </a:cubicBezTo>
                  <a:cubicBezTo>
                    <a:pt x="11491" y="10974"/>
                    <a:pt x="11475" y="11001"/>
                    <a:pt x="10654" y="11083"/>
                  </a:cubicBezTo>
                  <a:cubicBezTo>
                    <a:pt x="9959" y="5103"/>
                    <a:pt x="10338" y="4229"/>
                    <a:pt x="13259" y="952"/>
                  </a:cubicBezTo>
                  <a:cubicBezTo>
                    <a:pt x="14380" y="1826"/>
                    <a:pt x="15201" y="3273"/>
                    <a:pt x="16196" y="4474"/>
                  </a:cubicBezTo>
                  <a:cubicBezTo>
                    <a:pt x="16149" y="6850"/>
                    <a:pt x="16007" y="9171"/>
                    <a:pt x="16243" y="11492"/>
                  </a:cubicBezTo>
                  <a:cubicBezTo>
                    <a:pt x="15549" y="12885"/>
                    <a:pt x="14901" y="13814"/>
                    <a:pt x="13686" y="15152"/>
                  </a:cubicBezTo>
                  <a:close/>
                  <a:moveTo>
                    <a:pt x="9012" y="4775"/>
                  </a:moveTo>
                  <a:cubicBezTo>
                    <a:pt x="8996" y="5894"/>
                    <a:pt x="8459" y="11875"/>
                    <a:pt x="9549" y="11247"/>
                  </a:cubicBezTo>
                  <a:cubicBezTo>
                    <a:pt x="9217" y="9772"/>
                    <a:pt x="10196" y="4748"/>
                    <a:pt x="9012" y="4775"/>
                  </a:cubicBezTo>
                  <a:close/>
                  <a:moveTo>
                    <a:pt x="5522" y="11820"/>
                  </a:moveTo>
                  <a:cubicBezTo>
                    <a:pt x="4843" y="11492"/>
                    <a:pt x="4149" y="10100"/>
                    <a:pt x="3438" y="10591"/>
                  </a:cubicBezTo>
                  <a:cubicBezTo>
                    <a:pt x="3501" y="11793"/>
                    <a:pt x="6012" y="12994"/>
                    <a:pt x="6707" y="13650"/>
                  </a:cubicBezTo>
                  <a:cubicBezTo>
                    <a:pt x="7543" y="12912"/>
                    <a:pt x="5838" y="12230"/>
                    <a:pt x="5522" y="11820"/>
                  </a:cubicBezTo>
                  <a:close/>
                  <a:moveTo>
                    <a:pt x="4970" y="2017"/>
                  </a:moveTo>
                  <a:cubicBezTo>
                    <a:pt x="4528" y="3000"/>
                    <a:pt x="2617" y="5430"/>
                    <a:pt x="3422" y="6522"/>
                  </a:cubicBezTo>
                  <a:cubicBezTo>
                    <a:pt x="3722" y="5594"/>
                    <a:pt x="6296" y="2017"/>
                    <a:pt x="4970" y="2017"/>
                  </a:cubicBezTo>
                  <a:close/>
                  <a:moveTo>
                    <a:pt x="11096" y="5321"/>
                  </a:moveTo>
                  <a:cubicBezTo>
                    <a:pt x="10212" y="4802"/>
                    <a:pt x="11033" y="8789"/>
                    <a:pt x="10954" y="9636"/>
                  </a:cubicBezTo>
                  <a:cubicBezTo>
                    <a:pt x="11175" y="10673"/>
                    <a:pt x="11649" y="9827"/>
                    <a:pt x="11507" y="9444"/>
                  </a:cubicBezTo>
                  <a:cubicBezTo>
                    <a:pt x="11333" y="7970"/>
                    <a:pt x="11491" y="6522"/>
                    <a:pt x="11096" y="532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282" name="Group 282"/>
            <p:cNvGrpSpPr/>
            <p:nvPr/>
          </p:nvGrpSpPr>
          <p:grpSpPr>
            <a:xfrm>
              <a:off x="3205573" y="31751"/>
              <a:ext cx="414043" cy="305299"/>
              <a:chOff x="0" y="0"/>
              <a:chExt cx="414041" cy="305297"/>
            </a:xfrm>
          </p:grpSpPr>
          <p:sp>
            <p:nvSpPr>
              <p:cNvPr id="280" name="Shape 280"/>
              <p:cNvSpPr/>
              <p:nvPr/>
            </p:nvSpPr>
            <p:spPr>
              <a:xfrm rot="890855">
                <a:off x="21689" y="43858"/>
                <a:ext cx="370664" cy="2175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99" h="21123" extrusionOk="0">
                    <a:moveTo>
                      <a:pt x="19588" y="21123"/>
                    </a:moveTo>
                    <a:cubicBezTo>
                      <a:pt x="19001" y="20705"/>
                      <a:pt x="18884" y="20735"/>
                      <a:pt x="18129" y="20884"/>
                    </a:cubicBezTo>
                    <a:cubicBezTo>
                      <a:pt x="14591" y="21422"/>
                      <a:pt x="11069" y="20167"/>
                      <a:pt x="7547" y="20526"/>
                    </a:cubicBezTo>
                    <a:cubicBezTo>
                      <a:pt x="5099" y="20257"/>
                      <a:pt x="2600" y="20167"/>
                      <a:pt x="168" y="20765"/>
                    </a:cubicBezTo>
                    <a:cubicBezTo>
                      <a:pt x="-1207" y="18853"/>
                      <a:pt x="6273" y="13236"/>
                      <a:pt x="7212" y="12220"/>
                    </a:cubicBezTo>
                    <a:cubicBezTo>
                      <a:pt x="11404" y="8635"/>
                      <a:pt x="15395" y="4303"/>
                      <a:pt x="19437" y="181"/>
                    </a:cubicBezTo>
                    <a:cubicBezTo>
                      <a:pt x="19773" y="-178"/>
                      <a:pt x="20058" y="1"/>
                      <a:pt x="20108" y="688"/>
                    </a:cubicBezTo>
                    <a:cubicBezTo>
                      <a:pt x="20393" y="5379"/>
                      <a:pt x="19907" y="10159"/>
                      <a:pt x="20058" y="14909"/>
                    </a:cubicBezTo>
                    <a:cubicBezTo>
                      <a:pt x="19873" y="16911"/>
                      <a:pt x="20326" y="19480"/>
                      <a:pt x="19588" y="21123"/>
                    </a:cubicBezTo>
                    <a:close/>
                    <a:moveTo>
                      <a:pt x="16268" y="19689"/>
                    </a:moveTo>
                    <a:cubicBezTo>
                      <a:pt x="17106" y="20018"/>
                      <a:pt x="16804" y="19450"/>
                      <a:pt x="17056" y="18524"/>
                    </a:cubicBezTo>
                    <a:cubicBezTo>
                      <a:pt x="17475" y="18644"/>
                      <a:pt x="17374" y="19480"/>
                      <a:pt x="17693" y="19809"/>
                    </a:cubicBezTo>
                    <a:cubicBezTo>
                      <a:pt x="17844" y="19779"/>
                      <a:pt x="18028" y="19779"/>
                      <a:pt x="18246" y="19749"/>
                    </a:cubicBezTo>
                    <a:cubicBezTo>
                      <a:pt x="18280" y="19301"/>
                      <a:pt x="18297" y="18942"/>
                      <a:pt x="18330" y="18584"/>
                    </a:cubicBezTo>
                    <a:cubicBezTo>
                      <a:pt x="18582" y="18584"/>
                      <a:pt x="18632" y="18912"/>
                      <a:pt x="18716" y="19151"/>
                    </a:cubicBezTo>
                    <a:cubicBezTo>
                      <a:pt x="18968" y="19839"/>
                      <a:pt x="19420" y="19062"/>
                      <a:pt x="19387" y="18434"/>
                    </a:cubicBezTo>
                    <a:cubicBezTo>
                      <a:pt x="19404" y="12907"/>
                      <a:pt x="19739" y="7201"/>
                      <a:pt x="19504" y="1764"/>
                    </a:cubicBezTo>
                    <a:cubicBezTo>
                      <a:pt x="16284" y="4094"/>
                      <a:pt x="13417" y="8068"/>
                      <a:pt x="10247" y="10786"/>
                    </a:cubicBezTo>
                    <a:cubicBezTo>
                      <a:pt x="7363" y="13565"/>
                      <a:pt x="4159" y="15477"/>
                      <a:pt x="1577" y="19122"/>
                    </a:cubicBezTo>
                    <a:cubicBezTo>
                      <a:pt x="2147" y="19570"/>
                      <a:pt x="2684" y="19570"/>
                      <a:pt x="3237" y="19390"/>
                    </a:cubicBezTo>
                    <a:cubicBezTo>
                      <a:pt x="3304" y="18883"/>
                      <a:pt x="3354" y="18464"/>
                      <a:pt x="3405" y="18046"/>
                    </a:cubicBezTo>
                    <a:cubicBezTo>
                      <a:pt x="4076" y="17837"/>
                      <a:pt x="3740" y="20346"/>
                      <a:pt x="4361" y="19032"/>
                    </a:cubicBezTo>
                    <a:cubicBezTo>
                      <a:pt x="4411" y="18823"/>
                      <a:pt x="4377" y="18524"/>
                      <a:pt x="4595" y="18434"/>
                    </a:cubicBezTo>
                    <a:cubicBezTo>
                      <a:pt x="5149" y="19600"/>
                      <a:pt x="5518" y="19839"/>
                      <a:pt x="5836" y="18166"/>
                    </a:cubicBezTo>
                    <a:cubicBezTo>
                      <a:pt x="6289" y="18584"/>
                      <a:pt x="6306" y="20167"/>
                      <a:pt x="6977" y="19241"/>
                    </a:cubicBezTo>
                    <a:cubicBezTo>
                      <a:pt x="7027" y="18883"/>
                      <a:pt x="7077" y="18524"/>
                      <a:pt x="7128" y="18136"/>
                    </a:cubicBezTo>
                    <a:cubicBezTo>
                      <a:pt x="7564" y="18285"/>
                      <a:pt x="7379" y="19151"/>
                      <a:pt x="7732" y="19480"/>
                    </a:cubicBezTo>
                    <a:cubicBezTo>
                      <a:pt x="7899" y="19450"/>
                      <a:pt x="8151" y="19420"/>
                      <a:pt x="8302" y="19390"/>
                    </a:cubicBezTo>
                    <a:cubicBezTo>
                      <a:pt x="8553" y="19032"/>
                      <a:pt x="8318" y="18464"/>
                      <a:pt x="8637" y="18285"/>
                    </a:cubicBezTo>
                    <a:cubicBezTo>
                      <a:pt x="8973" y="18853"/>
                      <a:pt x="9207" y="19898"/>
                      <a:pt x="9895" y="19271"/>
                    </a:cubicBezTo>
                    <a:cubicBezTo>
                      <a:pt x="9878" y="18853"/>
                      <a:pt x="9861" y="18434"/>
                      <a:pt x="9845" y="17837"/>
                    </a:cubicBezTo>
                    <a:cubicBezTo>
                      <a:pt x="10717" y="18076"/>
                      <a:pt x="10180" y="20257"/>
                      <a:pt x="11236" y="19510"/>
                    </a:cubicBezTo>
                    <a:cubicBezTo>
                      <a:pt x="11354" y="19271"/>
                      <a:pt x="11203" y="18793"/>
                      <a:pt x="11471" y="18584"/>
                    </a:cubicBezTo>
                    <a:cubicBezTo>
                      <a:pt x="11773" y="19211"/>
                      <a:pt x="11991" y="20257"/>
                      <a:pt x="12645" y="19600"/>
                    </a:cubicBezTo>
                    <a:cubicBezTo>
                      <a:pt x="12813" y="19181"/>
                      <a:pt x="12511" y="18644"/>
                      <a:pt x="12779" y="18195"/>
                    </a:cubicBezTo>
                    <a:cubicBezTo>
                      <a:pt x="13299" y="18883"/>
                      <a:pt x="13282" y="20795"/>
                      <a:pt x="14138" y="19809"/>
                    </a:cubicBezTo>
                    <a:cubicBezTo>
                      <a:pt x="14154" y="19301"/>
                      <a:pt x="14171" y="18763"/>
                      <a:pt x="14205" y="18195"/>
                    </a:cubicBezTo>
                    <a:cubicBezTo>
                      <a:pt x="14792" y="18345"/>
                      <a:pt x="14507" y="19331"/>
                      <a:pt x="14825" y="19809"/>
                    </a:cubicBezTo>
                    <a:cubicBezTo>
                      <a:pt x="15865" y="20376"/>
                      <a:pt x="15513" y="19271"/>
                      <a:pt x="15848" y="18255"/>
                    </a:cubicBezTo>
                    <a:cubicBezTo>
                      <a:pt x="15999" y="18733"/>
                      <a:pt x="16117" y="19151"/>
                      <a:pt x="16268" y="196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281" name="Shape 281"/>
              <p:cNvSpPr/>
              <p:nvPr/>
            </p:nvSpPr>
            <p:spPr>
              <a:xfrm rot="890855">
                <a:off x="170542" y="140583"/>
                <a:ext cx="173626" cy="825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092" h="19718" extrusionOk="0">
                    <a:moveTo>
                      <a:pt x="15808" y="0"/>
                    </a:moveTo>
                    <a:cubicBezTo>
                      <a:pt x="18383" y="3453"/>
                      <a:pt x="16232" y="11608"/>
                      <a:pt x="16565" y="17339"/>
                    </a:cubicBezTo>
                    <a:cubicBezTo>
                      <a:pt x="16505" y="21600"/>
                      <a:pt x="11961" y="18808"/>
                      <a:pt x="10628" y="18955"/>
                    </a:cubicBezTo>
                    <a:cubicBezTo>
                      <a:pt x="7265" y="20131"/>
                      <a:pt x="3902" y="18441"/>
                      <a:pt x="509" y="19176"/>
                    </a:cubicBezTo>
                    <a:cubicBezTo>
                      <a:pt x="-3217" y="17192"/>
                      <a:pt x="14687" y="1763"/>
                      <a:pt x="15808" y="0"/>
                    </a:cubicBezTo>
                    <a:close/>
                    <a:moveTo>
                      <a:pt x="15838" y="3159"/>
                    </a:moveTo>
                    <a:cubicBezTo>
                      <a:pt x="13445" y="4629"/>
                      <a:pt x="4114" y="14180"/>
                      <a:pt x="3084" y="16163"/>
                    </a:cubicBezTo>
                    <a:cubicBezTo>
                      <a:pt x="6992" y="18147"/>
                      <a:pt x="11294" y="17118"/>
                      <a:pt x="15323" y="16531"/>
                    </a:cubicBezTo>
                    <a:cubicBezTo>
                      <a:pt x="15626" y="12049"/>
                      <a:pt x="15929" y="7714"/>
                      <a:pt x="15838" y="315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283" name="Shape 283"/>
            <p:cNvSpPr/>
            <p:nvPr/>
          </p:nvSpPr>
          <p:spPr>
            <a:xfrm rot="19100517">
              <a:off x="4210994" y="479142"/>
              <a:ext cx="428995" cy="113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5" h="21253" extrusionOk="0">
                  <a:moveTo>
                    <a:pt x="20295" y="0"/>
                  </a:moveTo>
                  <a:cubicBezTo>
                    <a:pt x="13595" y="3243"/>
                    <a:pt x="6806" y="2606"/>
                    <a:pt x="77" y="5675"/>
                  </a:cubicBezTo>
                  <a:cubicBezTo>
                    <a:pt x="152" y="9381"/>
                    <a:pt x="-329" y="19457"/>
                    <a:pt x="467" y="21253"/>
                  </a:cubicBezTo>
                  <a:cubicBezTo>
                    <a:pt x="3576" y="20673"/>
                    <a:pt x="6656" y="19515"/>
                    <a:pt x="9780" y="19573"/>
                  </a:cubicBezTo>
                  <a:cubicBezTo>
                    <a:pt x="13340" y="19979"/>
                    <a:pt x="16915" y="18994"/>
                    <a:pt x="20475" y="17836"/>
                  </a:cubicBezTo>
                  <a:cubicBezTo>
                    <a:pt x="21271" y="18878"/>
                    <a:pt x="20850" y="463"/>
                    <a:pt x="20295" y="0"/>
                  </a:cubicBezTo>
                  <a:close/>
                  <a:moveTo>
                    <a:pt x="20355" y="15462"/>
                  </a:moveTo>
                  <a:cubicBezTo>
                    <a:pt x="19529" y="16446"/>
                    <a:pt x="18702" y="16157"/>
                    <a:pt x="17891" y="16909"/>
                  </a:cubicBezTo>
                  <a:cubicBezTo>
                    <a:pt x="17711" y="15983"/>
                    <a:pt x="17561" y="15230"/>
                    <a:pt x="17396" y="14361"/>
                  </a:cubicBezTo>
                  <a:cubicBezTo>
                    <a:pt x="17125" y="15983"/>
                    <a:pt x="17290" y="17025"/>
                    <a:pt x="16645" y="16736"/>
                  </a:cubicBezTo>
                  <a:cubicBezTo>
                    <a:pt x="16554" y="16041"/>
                    <a:pt x="16449" y="15346"/>
                    <a:pt x="16344" y="14593"/>
                  </a:cubicBezTo>
                  <a:cubicBezTo>
                    <a:pt x="16029" y="14998"/>
                    <a:pt x="16224" y="16330"/>
                    <a:pt x="15999" y="16794"/>
                  </a:cubicBezTo>
                  <a:cubicBezTo>
                    <a:pt x="15683" y="16620"/>
                    <a:pt x="15939" y="14535"/>
                    <a:pt x="15473" y="14709"/>
                  </a:cubicBezTo>
                  <a:cubicBezTo>
                    <a:pt x="15428" y="15404"/>
                    <a:pt x="15368" y="16214"/>
                    <a:pt x="15323" y="17025"/>
                  </a:cubicBezTo>
                  <a:cubicBezTo>
                    <a:pt x="14151" y="19110"/>
                    <a:pt x="14962" y="12045"/>
                    <a:pt x="14136" y="11698"/>
                  </a:cubicBezTo>
                  <a:cubicBezTo>
                    <a:pt x="13595" y="13319"/>
                    <a:pt x="14797" y="18068"/>
                    <a:pt x="13625" y="17720"/>
                  </a:cubicBezTo>
                  <a:cubicBezTo>
                    <a:pt x="13520" y="16794"/>
                    <a:pt x="13400" y="15751"/>
                    <a:pt x="13280" y="14593"/>
                  </a:cubicBezTo>
                  <a:cubicBezTo>
                    <a:pt x="12979" y="15404"/>
                    <a:pt x="13145" y="16504"/>
                    <a:pt x="13040" y="17315"/>
                  </a:cubicBezTo>
                  <a:cubicBezTo>
                    <a:pt x="12484" y="18183"/>
                    <a:pt x="12499" y="16446"/>
                    <a:pt x="12198" y="15288"/>
                  </a:cubicBezTo>
                  <a:cubicBezTo>
                    <a:pt x="11973" y="15751"/>
                    <a:pt x="12078" y="16330"/>
                    <a:pt x="12063" y="16851"/>
                  </a:cubicBezTo>
                  <a:cubicBezTo>
                    <a:pt x="11913" y="19284"/>
                    <a:pt x="11327" y="16794"/>
                    <a:pt x="11297" y="15346"/>
                  </a:cubicBezTo>
                  <a:cubicBezTo>
                    <a:pt x="11252" y="15346"/>
                    <a:pt x="11192" y="15404"/>
                    <a:pt x="11147" y="15404"/>
                  </a:cubicBezTo>
                  <a:cubicBezTo>
                    <a:pt x="11087" y="16099"/>
                    <a:pt x="11072" y="16909"/>
                    <a:pt x="11087" y="17546"/>
                  </a:cubicBezTo>
                  <a:cubicBezTo>
                    <a:pt x="9915" y="20326"/>
                    <a:pt x="10636" y="12682"/>
                    <a:pt x="9945" y="12277"/>
                  </a:cubicBezTo>
                  <a:cubicBezTo>
                    <a:pt x="9540" y="14361"/>
                    <a:pt x="10441" y="18647"/>
                    <a:pt x="9104" y="17720"/>
                  </a:cubicBezTo>
                  <a:cubicBezTo>
                    <a:pt x="8984" y="17025"/>
                    <a:pt x="8849" y="16272"/>
                    <a:pt x="8699" y="15404"/>
                  </a:cubicBezTo>
                  <a:cubicBezTo>
                    <a:pt x="8413" y="15983"/>
                    <a:pt x="8653" y="17199"/>
                    <a:pt x="8428" y="17720"/>
                  </a:cubicBezTo>
                  <a:cubicBezTo>
                    <a:pt x="8068" y="17373"/>
                    <a:pt x="8233" y="15635"/>
                    <a:pt x="7978" y="14998"/>
                  </a:cubicBezTo>
                  <a:cubicBezTo>
                    <a:pt x="7662" y="14709"/>
                    <a:pt x="7752" y="16388"/>
                    <a:pt x="7707" y="17141"/>
                  </a:cubicBezTo>
                  <a:cubicBezTo>
                    <a:pt x="7377" y="16909"/>
                    <a:pt x="7497" y="14709"/>
                    <a:pt x="7091" y="15288"/>
                  </a:cubicBezTo>
                  <a:cubicBezTo>
                    <a:pt x="7076" y="15983"/>
                    <a:pt x="7061" y="16736"/>
                    <a:pt x="7046" y="17604"/>
                  </a:cubicBezTo>
                  <a:cubicBezTo>
                    <a:pt x="6731" y="18068"/>
                    <a:pt x="6400" y="17894"/>
                    <a:pt x="6040" y="17662"/>
                  </a:cubicBezTo>
                  <a:cubicBezTo>
                    <a:pt x="5995" y="11234"/>
                    <a:pt x="5349" y="11061"/>
                    <a:pt x="5409" y="17662"/>
                  </a:cubicBezTo>
                  <a:cubicBezTo>
                    <a:pt x="4943" y="19168"/>
                    <a:pt x="4733" y="17488"/>
                    <a:pt x="4493" y="16562"/>
                  </a:cubicBezTo>
                  <a:cubicBezTo>
                    <a:pt x="4433" y="16736"/>
                    <a:pt x="4373" y="16794"/>
                    <a:pt x="4358" y="16909"/>
                  </a:cubicBezTo>
                  <a:cubicBezTo>
                    <a:pt x="4252" y="19631"/>
                    <a:pt x="3787" y="17836"/>
                    <a:pt x="3637" y="16272"/>
                  </a:cubicBezTo>
                  <a:cubicBezTo>
                    <a:pt x="3231" y="16099"/>
                    <a:pt x="3606" y="19979"/>
                    <a:pt x="3006" y="18241"/>
                  </a:cubicBezTo>
                  <a:cubicBezTo>
                    <a:pt x="2946" y="17604"/>
                    <a:pt x="2900" y="16794"/>
                    <a:pt x="2750" y="16330"/>
                  </a:cubicBezTo>
                  <a:cubicBezTo>
                    <a:pt x="2480" y="16620"/>
                    <a:pt x="2570" y="17431"/>
                    <a:pt x="2510" y="18010"/>
                  </a:cubicBezTo>
                  <a:cubicBezTo>
                    <a:pt x="1819" y="21600"/>
                    <a:pt x="2044" y="14361"/>
                    <a:pt x="1819" y="13203"/>
                  </a:cubicBezTo>
                  <a:cubicBezTo>
                    <a:pt x="1038" y="11408"/>
                    <a:pt x="1579" y="17083"/>
                    <a:pt x="1474" y="18531"/>
                  </a:cubicBezTo>
                  <a:cubicBezTo>
                    <a:pt x="1233" y="19457"/>
                    <a:pt x="978" y="18994"/>
                    <a:pt x="707" y="18994"/>
                  </a:cubicBezTo>
                  <a:cubicBezTo>
                    <a:pt x="617" y="16157"/>
                    <a:pt x="122" y="8686"/>
                    <a:pt x="843" y="7181"/>
                  </a:cubicBezTo>
                  <a:cubicBezTo>
                    <a:pt x="3156" y="5328"/>
                    <a:pt x="5529" y="5270"/>
                    <a:pt x="7887" y="4922"/>
                  </a:cubicBezTo>
                  <a:cubicBezTo>
                    <a:pt x="11958" y="3822"/>
                    <a:pt x="16104" y="2432"/>
                    <a:pt x="20159" y="2780"/>
                  </a:cubicBezTo>
                  <a:cubicBezTo>
                    <a:pt x="20415" y="6833"/>
                    <a:pt x="20460" y="11466"/>
                    <a:pt x="20355" y="15462"/>
                  </a:cubicBezTo>
                  <a:close/>
                  <a:moveTo>
                    <a:pt x="18372" y="9323"/>
                  </a:moveTo>
                  <a:cubicBezTo>
                    <a:pt x="18372" y="13203"/>
                    <a:pt x="19679" y="12045"/>
                    <a:pt x="19859" y="9208"/>
                  </a:cubicBezTo>
                  <a:cubicBezTo>
                    <a:pt x="19844" y="4633"/>
                    <a:pt x="18432" y="5386"/>
                    <a:pt x="18372" y="9323"/>
                  </a:cubicBezTo>
                  <a:close/>
                  <a:moveTo>
                    <a:pt x="18853" y="9323"/>
                  </a:moveTo>
                  <a:cubicBezTo>
                    <a:pt x="18913" y="8165"/>
                    <a:pt x="19138" y="8339"/>
                    <a:pt x="19333" y="9265"/>
                  </a:cubicBezTo>
                  <a:cubicBezTo>
                    <a:pt x="19138" y="9787"/>
                    <a:pt x="18838" y="10597"/>
                    <a:pt x="18853" y="932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84" name="Shape 284"/>
            <p:cNvSpPr/>
            <p:nvPr/>
          </p:nvSpPr>
          <p:spPr>
            <a:xfrm>
              <a:off x="720185" y="83267"/>
              <a:ext cx="375106" cy="294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17" h="19838" extrusionOk="0">
                  <a:moveTo>
                    <a:pt x="8332" y="8714"/>
                  </a:moveTo>
                  <a:cubicBezTo>
                    <a:pt x="7868" y="9399"/>
                    <a:pt x="9005" y="9731"/>
                    <a:pt x="9214" y="10208"/>
                  </a:cubicBezTo>
                  <a:cubicBezTo>
                    <a:pt x="11409" y="12532"/>
                    <a:pt x="9454" y="8859"/>
                    <a:pt x="8332" y="8714"/>
                  </a:cubicBezTo>
                  <a:close/>
                  <a:moveTo>
                    <a:pt x="8717" y="12407"/>
                  </a:moveTo>
                  <a:cubicBezTo>
                    <a:pt x="8669" y="11806"/>
                    <a:pt x="8124" y="11764"/>
                    <a:pt x="8044" y="11225"/>
                  </a:cubicBezTo>
                  <a:cubicBezTo>
                    <a:pt x="8092" y="10457"/>
                    <a:pt x="7627" y="10581"/>
                    <a:pt x="7291" y="10374"/>
                  </a:cubicBezTo>
                  <a:cubicBezTo>
                    <a:pt x="7275" y="10125"/>
                    <a:pt x="7259" y="9897"/>
                    <a:pt x="7243" y="9668"/>
                  </a:cubicBezTo>
                  <a:cubicBezTo>
                    <a:pt x="6474" y="9897"/>
                    <a:pt x="5993" y="10229"/>
                    <a:pt x="6201" y="11121"/>
                  </a:cubicBezTo>
                  <a:cubicBezTo>
                    <a:pt x="6522" y="11702"/>
                    <a:pt x="7002" y="11038"/>
                    <a:pt x="7419" y="11370"/>
                  </a:cubicBezTo>
                  <a:cubicBezTo>
                    <a:pt x="7371" y="12055"/>
                    <a:pt x="7691" y="12345"/>
                    <a:pt x="8204" y="12345"/>
                  </a:cubicBezTo>
                  <a:cubicBezTo>
                    <a:pt x="8493" y="13217"/>
                    <a:pt x="8477" y="13237"/>
                    <a:pt x="9053" y="13611"/>
                  </a:cubicBezTo>
                  <a:cubicBezTo>
                    <a:pt x="9390" y="13797"/>
                    <a:pt x="9758" y="14939"/>
                    <a:pt x="10095" y="14254"/>
                  </a:cubicBezTo>
                  <a:cubicBezTo>
                    <a:pt x="9887" y="12968"/>
                    <a:pt x="9101" y="13237"/>
                    <a:pt x="8717" y="12407"/>
                  </a:cubicBezTo>
                  <a:close/>
                  <a:moveTo>
                    <a:pt x="12803" y="14005"/>
                  </a:moveTo>
                  <a:cubicBezTo>
                    <a:pt x="12515" y="13113"/>
                    <a:pt x="11970" y="12511"/>
                    <a:pt x="11441" y="11909"/>
                  </a:cubicBezTo>
                  <a:cubicBezTo>
                    <a:pt x="10880" y="11308"/>
                    <a:pt x="10880" y="12781"/>
                    <a:pt x="11393" y="12864"/>
                  </a:cubicBezTo>
                  <a:cubicBezTo>
                    <a:pt x="12290" y="13362"/>
                    <a:pt x="12322" y="14752"/>
                    <a:pt x="13252" y="15271"/>
                  </a:cubicBezTo>
                  <a:cubicBezTo>
                    <a:pt x="13700" y="14627"/>
                    <a:pt x="12963" y="14420"/>
                    <a:pt x="12803" y="14005"/>
                  </a:cubicBezTo>
                  <a:close/>
                  <a:moveTo>
                    <a:pt x="12739" y="10312"/>
                  </a:moveTo>
                  <a:cubicBezTo>
                    <a:pt x="12627" y="9855"/>
                    <a:pt x="12162" y="9772"/>
                    <a:pt x="12114" y="9295"/>
                  </a:cubicBezTo>
                  <a:cubicBezTo>
                    <a:pt x="11986" y="8444"/>
                    <a:pt x="11169" y="8672"/>
                    <a:pt x="10960" y="7884"/>
                  </a:cubicBezTo>
                  <a:cubicBezTo>
                    <a:pt x="10624" y="7780"/>
                    <a:pt x="10351" y="8216"/>
                    <a:pt x="10047" y="7842"/>
                  </a:cubicBezTo>
                  <a:cubicBezTo>
                    <a:pt x="10191" y="7635"/>
                    <a:pt x="10319" y="7593"/>
                    <a:pt x="10528" y="7469"/>
                  </a:cubicBezTo>
                  <a:cubicBezTo>
                    <a:pt x="10095" y="5747"/>
                    <a:pt x="7916" y="8901"/>
                    <a:pt x="10592" y="8735"/>
                  </a:cubicBezTo>
                  <a:cubicBezTo>
                    <a:pt x="10656" y="9461"/>
                    <a:pt x="11249" y="9108"/>
                    <a:pt x="11649" y="9419"/>
                  </a:cubicBezTo>
                  <a:cubicBezTo>
                    <a:pt x="11617" y="10312"/>
                    <a:pt x="12386" y="10789"/>
                    <a:pt x="12819" y="11349"/>
                  </a:cubicBezTo>
                  <a:cubicBezTo>
                    <a:pt x="13428" y="11785"/>
                    <a:pt x="13284" y="13051"/>
                    <a:pt x="14213" y="12822"/>
                  </a:cubicBezTo>
                  <a:cubicBezTo>
                    <a:pt x="14133" y="12096"/>
                    <a:pt x="13556" y="11930"/>
                    <a:pt x="13556" y="11142"/>
                  </a:cubicBezTo>
                  <a:cubicBezTo>
                    <a:pt x="13236" y="10934"/>
                    <a:pt x="12851" y="10768"/>
                    <a:pt x="12739" y="10312"/>
                  </a:cubicBezTo>
                  <a:close/>
                  <a:moveTo>
                    <a:pt x="18780" y="5104"/>
                  </a:moveTo>
                  <a:cubicBezTo>
                    <a:pt x="16617" y="3921"/>
                    <a:pt x="14469" y="2551"/>
                    <a:pt x="12851" y="269"/>
                  </a:cubicBezTo>
                  <a:cubicBezTo>
                    <a:pt x="12066" y="-727"/>
                    <a:pt x="11473" y="1327"/>
                    <a:pt x="10864" y="1825"/>
                  </a:cubicBezTo>
                  <a:cubicBezTo>
                    <a:pt x="7820" y="5560"/>
                    <a:pt x="4358" y="9357"/>
                    <a:pt x="0" y="9627"/>
                  </a:cubicBezTo>
                  <a:cubicBezTo>
                    <a:pt x="369" y="10436"/>
                    <a:pt x="369" y="10415"/>
                    <a:pt x="753" y="10727"/>
                  </a:cubicBezTo>
                  <a:cubicBezTo>
                    <a:pt x="2307" y="11951"/>
                    <a:pt x="3653" y="13590"/>
                    <a:pt x="5192" y="14835"/>
                  </a:cubicBezTo>
                  <a:cubicBezTo>
                    <a:pt x="7050" y="15789"/>
                    <a:pt x="9310" y="20873"/>
                    <a:pt x="11120" y="19649"/>
                  </a:cubicBezTo>
                  <a:cubicBezTo>
                    <a:pt x="15735" y="18383"/>
                    <a:pt x="21600" y="11204"/>
                    <a:pt x="18780" y="5104"/>
                  </a:cubicBezTo>
                  <a:close/>
                  <a:moveTo>
                    <a:pt x="10415" y="19130"/>
                  </a:moveTo>
                  <a:cubicBezTo>
                    <a:pt x="9390" y="18943"/>
                    <a:pt x="8605" y="17512"/>
                    <a:pt x="7788" y="16723"/>
                  </a:cubicBezTo>
                  <a:cubicBezTo>
                    <a:pt x="5785" y="14337"/>
                    <a:pt x="3381" y="12739"/>
                    <a:pt x="1442" y="10270"/>
                  </a:cubicBezTo>
                  <a:cubicBezTo>
                    <a:pt x="5833" y="8880"/>
                    <a:pt x="9358" y="4979"/>
                    <a:pt x="12450" y="871"/>
                  </a:cubicBezTo>
                  <a:cubicBezTo>
                    <a:pt x="14181" y="2966"/>
                    <a:pt x="16264" y="4149"/>
                    <a:pt x="18251" y="5685"/>
                  </a:cubicBezTo>
                  <a:cubicBezTo>
                    <a:pt x="17642" y="6639"/>
                    <a:pt x="16761" y="7075"/>
                    <a:pt x="16232" y="7967"/>
                  </a:cubicBezTo>
                  <a:cubicBezTo>
                    <a:pt x="16665" y="9253"/>
                    <a:pt x="17931" y="9544"/>
                    <a:pt x="18507" y="10706"/>
                  </a:cubicBezTo>
                  <a:cubicBezTo>
                    <a:pt x="17402" y="15250"/>
                    <a:pt x="13828" y="18134"/>
                    <a:pt x="10415" y="19130"/>
                  </a:cubicBezTo>
                  <a:close/>
                  <a:moveTo>
                    <a:pt x="17017" y="8174"/>
                  </a:moveTo>
                  <a:cubicBezTo>
                    <a:pt x="17610" y="7490"/>
                    <a:pt x="18027" y="6722"/>
                    <a:pt x="18764" y="6452"/>
                  </a:cubicBezTo>
                  <a:cubicBezTo>
                    <a:pt x="18796" y="7593"/>
                    <a:pt x="18956" y="8672"/>
                    <a:pt x="18636" y="9772"/>
                  </a:cubicBezTo>
                  <a:cubicBezTo>
                    <a:pt x="17979" y="9419"/>
                    <a:pt x="17610" y="8672"/>
                    <a:pt x="17017" y="8174"/>
                  </a:cubicBezTo>
                  <a:close/>
                  <a:moveTo>
                    <a:pt x="16200" y="10146"/>
                  </a:moveTo>
                  <a:cubicBezTo>
                    <a:pt x="15639" y="10021"/>
                    <a:pt x="15287" y="9461"/>
                    <a:pt x="14870" y="9150"/>
                  </a:cubicBezTo>
                  <a:cubicBezTo>
                    <a:pt x="14822" y="8838"/>
                    <a:pt x="14790" y="8610"/>
                    <a:pt x="14758" y="8361"/>
                  </a:cubicBezTo>
                  <a:cubicBezTo>
                    <a:pt x="13652" y="8050"/>
                    <a:pt x="14357" y="7303"/>
                    <a:pt x="12771" y="7033"/>
                  </a:cubicBezTo>
                  <a:cubicBezTo>
                    <a:pt x="13492" y="5436"/>
                    <a:pt x="12370" y="6203"/>
                    <a:pt x="11649" y="6079"/>
                  </a:cubicBezTo>
                  <a:cubicBezTo>
                    <a:pt x="11008" y="5622"/>
                    <a:pt x="11970" y="5187"/>
                    <a:pt x="12290" y="5104"/>
                  </a:cubicBezTo>
                  <a:cubicBezTo>
                    <a:pt x="12691" y="4274"/>
                    <a:pt x="11521" y="4377"/>
                    <a:pt x="11281" y="4855"/>
                  </a:cubicBezTo>
                  <a:cubicBezTo>
                    <a:pt x="10576" y="5705"/>
                    <a:pt x="11217" y="6888"/>
                    <a:pt x="12082" y="6763"/>
                  </a:cubicBezTo>
                  <a:cubicBezTo>
                    <a:pt x="12386" y="8008"/>
                    <a:pt x="12675" y="7656"/>
                    <a:pt x="13492" y="7988"/>
                  </a:cubicBezTo>
                  <a:cubicBezTo>
                    <a:pt x="13604" y="8652"/>
                    <a:pt x="14277" y="8818"/>
                    <a:pt x="14421" y="9565"/>
                  </a:cubicBezTo>
                  <a:cubicBezTo>
                    <a:pt x="14902" y="9980"/>
                    <a:pt x="15479" y="10851"/>
                    <a:pt x="16104" y="10768"/>
                  </a:cubicBezTo>
                  <a:cubicBezTo>
                    <a:pt x="16344" y="10706"/>
                    <a:pt x="16360" y="10249"/>
                    <a:pt x="16200" y="101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287" name="Group 287"/>
            <p:cNvGrpSpPr/>
            <p:nvPr/>
          </p:nvGrpSpPr>
          <p:grpSpPr>
            <a:xfrm>
              <a:off x="3753389" y="65364"/>
              <a:ext cx="212394" cy="256779"/>
              <a:chOff x="0" y="0"/>
              <a:chExt cx="212392" cy="256778"/>
            </a:xfrm>
          </p:grpSpPr>
          <p:sp>
            <p:nvSpPr>
              <p:cNvPr id="285" name="Shape 285"/>
              <p:cNvSpPr/>
              <p:nvPr/>
            </p:nvSpPr>
            <p:spPr>
              <a:xfrm>
                <a:off x="-1" y="0"/>
                <a:ext cx="212394" cy="2567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5" h="21155" extrusionOk="0">
                    <a:moveTo>
                      <a:pt x="2101" y="14324"/>
                    </a:moveTo>
                    <a:cubicBezTo>
                      <a:pt x="1600" y="14603"/>
                      <a:pt x="1225" y="14806"/>
                      <a:pt x="819" y="15034"/>
                    </a:cubicBezTo>
                    <a:cubicBezTo>
                      <a:pt x="38" y="14654"/>
                      <a:pt x="-25" y="14096"/>
                      <a:pt x="6" y="13487"/>
                    </a:cubicBezTo>
                    <a:cubicBezTo>
                      <a:pt x="1257" y="13437"/>
                      <a:pt x="2194" y="13589"/>
                      <a:pt x="3413" y="14096"/>
                    </a:cubicBezTo>
                    <a:cubicBezTo>
                      <a:pt x="4007" y="13944"/>
                      <a:pt x="4664" y="13792"/>
                      <a:pt x="5289" y="13614"/>
                    </a:cubicBezTo>
                    <a:cubicBezTo>
                      <a:pt x="6852" y="8949"/>
                      <a:pt x="6352" y="10141"/>
                      <a:pt x="8477" y="7428"/>
                    </a:cubicBezTo>
                    <a:cubicBezTo>
                      <a:pt x="6696" y="5349"/>
                      <a:pt x="4976" y="2586"/>
                      <a:pt x="6446" y="0"/>
                    </a:cubicBezTo>
                    <a:cubicBezTo>
                      <a:pt x="8915" y="330"/>
                      <a:pt x="11353" y="4056"/>
                      <a:pt x="11697" y="6034"/>
                    </a:cubicBezTo>
                    <a:cubicBezTo>
                      <a:pt x="13917" y="6389"/>
                      <a:pt x="16261" y="5932"/>
                      <a:pt x="18043" y="7428"/>
                    </a:cubicBezTo>
                    <a:cubicBezTo>
                      <a:pt x="19262" y="8442"/>
                      <a:pt x="21200" y="9051"/>
                      <a:pt x="21575" y="10572"/>
                    </a:cubicBezTo>
                    <a:cubicBezTo>
                      <a:pt x="17886" y="12777"/>
                      <a:pt x="12604" y="10344"/>
                      <a:pt x="9634" y="8214"/>
                    </a:cubicBezTo>
                    <a:cubicBezTo>
                      <a:pt x="7571" y="9127"/>
                      <a:pt x="6946" y="11662"/>
                      <a:pt x="6727" y="13285"/>
                    </a:cubicBezTo>
                    <a:cubicBezTo>
                      <a:pt x="7071" y="13538"/>
                      <a:pt x="7477" y="13792"/>
                      <a:pt x="7915" y="14096"/>
                    </a:cubicBezTo>
                    <a:cubicBezTo>
                      <a:pt x="8352" y="13969"/>
                      <a:pt x="8790" y="13817"/>
                      <a:pt x="9259" y="13690"/>
                    </a:cubicBezTo>
                    <a:cubicBezTo>
                      <a:pt x="9540" y="13868"/>
                      <a:pt x="9822" y="14045"/>
                      <a:pt x="10134" y="14273"/>
                    </a:cubicBezTo>
                    <a:cubicBezTo>
                      <a:pt x="11728" y="13842"/>
                      <a:pt x="13541" y="14628"/>
                      <a:pt x="15261" y="14577"/>
                    </a:cubicBezTo>
                    <a:cubicBezTo>
                      <a:pt x="17136" y="16276"/>
                      <a:pt x="12104" y="15135"/>
                      <a:pt x="11197" y="14983"/>
                    </a:cubicBezTo>
                    <a:cubicBezTo>
                      <a:pt x="10853" y="15135"/>
                      <a:pt x="10478" y="15338"/>
                      <a:pt x="10040" y="15515"/>
                    </a:cubicBezTo>
                    <a:cubicBezTo>
                      <a:pt x="9697" y="15414"/>
                      <a:pt x="9290" y="15211"/>
                      <a:pt x="9071" y="15008"/>
                    </a:cubicBezTo>
                    <a:cubicBezTo>
                      <a:pt x="8227" y="14958"/>
                      <a:pt x="7477" y="14907"/>
                      <a:pt x="6633" y="14856"/>
                    </a:cubicBezTo>
                    <a:cubicBezTo>
                      <a:pt x="6633" y="15211"/>
                      <a:pt x="6852" y="15566"/>
                      <a:pt x="7165" y="15794"/>
                    </a:cubicBezTo>
                    <a:cubicBezTo>
                      <a:pt x="9165" y="17290"/>
                      <a:pt x="8196" y="19927"/>
                      <a:pt x="6321" y="21118"/>
                    </a:cubicBezTo>
                    <a:cubicBezTo>
                      <a:pt x="3445" y="21600"/>
                      <a:pt x="3320" y="17163"/>
                      <a:pt x="4914" y="15845"/>
                    </a:cubicBezTo>
                    <a:cubicBezTo>
                      <a:pt x="5570" y="15439"/>
                      <a:pt x="5414" y="14425"/>
                      <a:pt x="4445" y="14780"/>
                    </a:cubicBezTo>
                    <a:cubicBezTo>
                      <a:pt x="3507" y="15186"/>
                      <a:pt x="2851" y="14704"/>
                      <a:pt x="2101" y="14324"/>
                    </a:cubicBezTo>
                    <a:close/>
                    <a:moveTo>
                      <a:pt x="5508" y="19242"/>
                    </a:moveTo>
                    <a:cubicBezTo>
                      <a:pt x="5289" y="20459"/>
                      <a:pt x="6571" y="20206"/>
                      <a:pt x="5477" y="19268"/>
                    </a:cubicBezTo>
                    <a:cubicBezTo>
                      <a:pt x="5445" y="18786"/>
                      <a:pt x="5414" y="18304"/>
                      <a:pt x="5352" y="17823"/>
                    </a:cubicBezTo>
                    <a:cubicBezTo>
                      <a:pt x="5195" y="18304"/>
                      <a:pt x="4883" y="18837"/>
                      <a:pt x="5508" y="19242"/>
                    </a:cubicBezTo>
                    <a:close/>
                    <a:moveTo>
                      <a:pt x="9884" y="6845"/>
                    </a:moveTo>
                    <a:cubicBezTo>
                      <a:pt x="11510" y="5045"/>
                      <a:pt x="9259" y="2307"/>
                      <a:pt x="7290" y="1369"/>
                    </a:cubicBezTo>
                    <a:cubicBezTo>
                      <a:pt x="6446" y="2814"/>
                      <a:pt x="7696" y="6744"/>
                      <a:pt x="9884" y="6845"/>
                    </a:cubicBezTo>
                    <a:close/>
                    <a:moveTo>
                      <a:pt x="11885" y="8823"/>
                    </a:moveTo>
                    <a:lnTo>
                      <a:pt x="11916" y="8746"/>
                    </a:lnTo>
                    <a:lnTo>
                      <a:pt x="11822" y="8797"/>
                    </a:lnTo>
                    <a:cubicBezTo>
                      <a:pt x="14260" y="9786"/>
                      <a:pt x="17918" y="11662"/>
                      <a:pt x="20293" y="9938"/>
                    </a:cubicBezTo>
                    <a:cubicBezTo>
                      <a:pt x="18262" y="8214"/>
                      <a:pt x="14979" y="5983"/>
                      <a:pt x="12010" y="7454"/>
                    </a:cubicBezTo>
                    <a:cubicBezTo>
                      <a:pt x="13291" y="8670"/>
                      <a:pt x="16949" y="8138"/>
                      <a:pt x="17418" y="9761"/>
                    </a:cubicBezTo>
                    <a:cubicBezTo>
                      <a:pt x="15667" y="9482"/>
                      <a:pt x="13791" y="8569"/>
                      <a:pt x="11885" y="8823"/>
                    </a:cubicBezTo>
                    <a:close/>
                    <a:moveTo>
                      <a:pt x="6852" y="17214"/>
                    </a:moveTo>
                    <a:cubicBezTo>
                      <a:pt x="6664" y="17975"/>
                      <a:pt x="6633" y="17975"/>
                      <a:pt x="6915" y="18583"/>
                    </a:cubicBezTo>
                    <a:cubicBezTo>
                      <a:pt x="7227" y="18101"/>
                      <a:pt x="7165" y="17696"/>
                      <a:pt x="6852" y="1721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286" name="Shape 286"/>
              <p:cNvSpPr/>
              <p:nvPr/>
            </p:nvSpPr>
            <p:spPr>
              <a:xfrm>
                <a:off x="79203" y="44199"/>
                <a:ext cx="19725" cy="38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981" h="17948" extrusionOk="0">
                    <a:moveTo>
                      <a:pt x="16831" y="17948"/>
                    </a:moveTo>
                    <a:cubicBezTo>
                      <a:pt x="8977" y="12655"/>
                      <a:pt x="3647" y="6790"/>
                      <a:pt x="0" y="639"/>
                    </a:cubicBezTo>
                    <a:cubicBezTo>
                      <a:pt x="10660" y="-3652"/>
                      <a:pt x="21600" y="14944"/>
                      <a:pt x="16831" y="17948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288" name="Shape 288"/>
            <p:cNvSpPr/>
            <p:nvPr/>
          </p:nvSpPr>
          <p:spPr>
            <a:xfrm rot="20499510">
              <a:off x="8465912" y="232359"/>
              <a:ext cx="223723" cy="226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79" extrusionOk="0">
                  <a:moveTo>
                    <a:pt x="14648" y="1232"/>
                  </a:moveTo>
                  <a:cubicBezTo>
                    <a:pt x="12241" y="-575"/>
                    <a:pt x="8794" y="-171"/>
                    <a:pt x="6150" y="1016"/>
                  </a:cubicBezTo>
                  <a:cubicBezTo>
                    <a:pt x="7428" y="8917"/>
                    <a:pt x="3476" y="11803"/>
                    <a:pt x="0" y="18490"/>
                  </a:cubicBezTo>
                  <a:cubicBezTo>
                    <a:pt x="1248" y="21025"/>
                    <a:pt x="5021" y="19245"/>
                    <a:pt x="7428" y="19596"/>
                  </a:cubicBezTo>
                  <a:cubicBezTo>
                    <a:pt x="12063" y="18652"/>
                    <a:pt x="17203" y="19973"/>
                    <a:pt x="21600" y="18490"/>
                  </a:cubicBezTo>
                  <a:cubicBezTo>
                    <a:pt x="17292" y="11910"/>
                    <a:pt x="13934" y="9429"/>
                    <a:pt x="14648" y="1232"/>
                  </a:cubicBezTo>
                  <a:close/>
                  <a:moveTo>
                    <a:pt x="12657" y="1663"/>
                  </a:moveTo>
                  <a:cubicBezTo>
                    <a:pt x="11112" y="2310"/>
                    <a:pt x="9597" y="2203"/>
                    <a:pt x="8052" y="1636"/>
                  </a:cubicBezTo>
                  <a:cubicBezTo>
                    <a:pt x="9240" y="612"/>
                    <a:pt x="11379" y="719"/>
                    <a:pt x="12657" y="1663"/>
                  </a:cubicBezTo>
                  <a:close/>
                  <a:moveTo>
                    <a:pt x="7517" y="2715"/>
                  </a:moveTo>
                  <a:cubicBezTo>
                    <a:pt x="9537" y="2958"/>
                    <a:pt x="11350" y="2985"/>
                    <a:pt x="13429" y="2742"/>
                  </a:cubicBezTo>
                  <a:cubicBezTo>
                    <a:pt x="14113" y="5088"/>
                    <a:pt x="13281" y="7731"/>
                    <a:pt x="14321" y="9888"/>
                  </a:cubicBezTo>
                  <a:cubicBezTo>
                    <a:pt x="14707" y="10400"/>
                    <a:pt x="15480" y="10994"/>
                    <a:pt x="15034" y="11668"/>
                  </a:cubicBezTo>
                  <a:cubicBezTo>
                    <a:pt x="12092" y="16009"/>
                    <a:pt x="9092" y="11614"/>
                    <a:pt x="5467" y="11964"/>
                  </a:cubicBezTo>
                  <a:cubicBezTo>
                    <a:pt x="8052" y="7137"/>
                    <a:pt x="7279" y="7677"/>
                    <a:pt x="7517" y="2715"/>
                  </a:cubicBezTo>
                  <a:close/>
                  <a:moveTo>
                    <a:pt x="16401" y="18274"/>
                  </a:moveTo>
                  <a:cubicBezTo>
                    <a:pt x="11409" y="18059"/>
                    <a:pt x="6447" y="18895"/>
                    <a:pt x="1486" y="18733"/>
                  </a:cubicBezTo>
                  <a:cubicBezTo>
                    <a:pt x="5764" y="6005"/>
                    <a:pt x="9923" y="19110"/>
                    <a:pt x="15925" y="12099"/>
                  </a:cubicBezTo>
                  <a:cubicBezTo>
                    <a:pt x="17470" y="13987"/>
                    <a:pt x="18748" y="15632"/>
                    <a:pt x="19906" y="17654"/>
                  </a:cubicBezTo>
                  <a:cubicBezTo>
                    <a:pt x="19580" y="18059"/>
                    <a:pt x="17262" y="18328"/>
                    <a:pt x="16401" y="18274"/>
                  </a:cubicBezTo>
                  <a:close/>
                  <a:moveTo>
                    <a:pt x="12895" y="17546"/>
                  </a:moveTo>
                  <a:cubicBezTo>
                    <a:pt x="13132" y="16845"/>
                    <a:pt x="12895" y="16225"/>
                    <a:pt x="12835" y="15443"/>
                  </a:cubicBezTo>
                  <a:cubicBezTo>
                    <a:pt x="9508" y="14769"/>
                    <a:pt x="9805" y="19083"/>
                    <a:pt x="12895" y="17546"/>
                  </a:cubicBezTo>
                  <a:close/>
                  <a:moveTo>
                    <a:pt x="11706" y="17142"/>
                  </a:moveTo>
                  <a:cubicBezTo>
                    <a:pt x="11082" y="17115"/>
                    <a:pt x="11350" y="16576"/>
                    <a:pt x="11795" y="16468"/>
                  </a:cubicBezTo>
                  <a:cubicBezTo>
                    <a:pt x="12360" y="16549"/>
                    <a:pt x="12152" y="17115"/>
                    <a:pt x="11706" y="17142"/>
                  </a:cubicBezTo>
                  <a:close/>
                  <a:moveTo>
                    <a:pt x="7487" y="14283"/>
                  </a:moveTo>
                  <a:cubicBezTo>
                    <a:pt x="5705" y="14203"/>
                    <a:pt x="5615" y="16441"/>
                    <a:pt x="7428" y="16360"/>
                  </a:cubicBezTo>
                  <a:cubicBezTo>
                    <a:pt x="8973" y="16468"/>
                    <a:pt x="9092" y="14256"/>
                    <a:pt x="7487" y="14283"/>
                  </a:cubicBezTo>
                  <a:close/>
                  <a:moveTo>
                    <a:pt x="7160" y="15416"/>
                  </a:moveTo>
                  <a:cubicBezTo>
                    <a:pt x="7487" y="15335"/>
                    <a:pt x="7665" y="15038"/>
                    <a:pt x="7844" y="15524"/>
                  </a:cubicBezTo>
                  <a:cubicBezTo>
                    <a:pt x="7547" y="15551"/>
                    <a:pt x="7279" y="15740"/>
                    <a:pt x="7160" y="15416"/>
                  </a:cubicBezTo>
                  <a:close/>
                  <a:moveTo>
                    <a:pt x="11023" y="11155"/>
                  </a:moveTo>
                  <a:cubicBezTo>
                    <a:pt x="12568" y="11263"/>
                    <a:pt x="13162" y="9133"/>
                    <a:pt x="11231" y="8971"/>
                  </a:cubicBezTo>
                  <a:cubicBezTo>
                    <a:pt x="9508" y="8782"/>
                    <a:pt x="9537" y="10940"/>
                    <a:pt x="11023" y="11155"/>
                  </a:cubicBezTo>
                  <a:close/>
                  <a:moveTo>
                    <a:pt x="11617" y="9996"/>
                  </a:moveTo>
                  <a:cubicBezTo>
                    <a:pt x="11350" y="10212"/>
                    <a:pt x="11112" y="10481"/>
                    <a:pt x="10874" y="10131"/>
                  </a:cubicBezTo>
                  <a:cubicBezTo>
                    <a:pt x="10815" y="9699"/>
                    <a:pt x="11260" y="9780"/>
                    <a:pt x="11617" y="9996"/>
                  </a:cubicBezTo>
                  <a:close/>
                  <a:moveTo>
                    <a:pt x="10488" y="5654"/>
                  </a:moveTo>
                  <a:cubicBezTo>
                    <a:pt x="10518" y="4926"/>
                    <a:pt x="9181" y="4603"/>
                    <a:pt x="9062" y="5492"/>
                  </a:cubicBezTo>
                  <a:cubicBezTo>
                    <a:pt x="8913" y="6544"/>
                    <a:pt x="10399" y="6625"/>
                    <a:pt x="10488" y="565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89" name="Shape 289"/>
            <p:cNvSpPr/>
            <p:nvPr/>
          </p:nvSpPr>
          <p:spPr>
            <a:xfrm>
              <a:off x="3618123" y="541524"/>
              <a:ext cx="255531" cy="288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03" h="17839" extrusionOk="0">
                  <a:moveTo>
                    <a:pt x="16388" y="10443"/>
                  </a:moveTo>
                  <a:cubicBezTo>
                    <a:pt x="14249" y="11701"/>
                    <a:pt x="12111" y="11205"/>
                    <a:pt x="14686" y="9205"/>
                  </a:cubicBezTo>
                  <a:cubicBezTo>
                    <a:pt x="20228" y="6196"/>
                    <a:pt x="14969" y="-452"/>
                    <a:pt x="9624" y="24"/>
                  </a:cubicBezTo>
                  <a:cubicBezTo>
                    <a:pt x="4715" y="405"/>
                    <a:pt x="504" y="4615"/>
                    <a:pt x="2" y="8805"/>
                  </a:cubicBezTo>
                  <a:cubicBezTo>
                    <a:pt x="-129" y="15301"/>
                    <a:pt x="7071" y="20272"/>
                    <a:pt x="13835" y="16577"/>
                  </a:cubicBezTo>
                  <a:cubicBezTo>
                    <a:pt x="15842" y="15853"/>
                    <a:pt x="20664" y="10615"/>
                    <a:pt x="16388" y="10443"/>
                  </a:cubicBezTo>
                  <a:close/>
                  <a:moveTo>
                    <a:pt x="7049" y="17053"/>
                  </a:moveTo>
                  <a:cubicBezTo>
                    <a:pt x="1355" y="15891"/>
                    <a:pt x="-936" y="8882"/>
                    <a:pt x="2337" y="4882"/>
                  </a:cubicBezTo>
                  <a:cubicBezTo>
                    <a:pt x="4780" y="1605"/>
                    <a:pt x="10126" y="-1328"/>
                    <a:pt x="14119" y="1796"/>
                  </a:cubicBezTo>
                  <a:cubicBezTo>
                    <a:pt x="15711" y="2939"/>
                    <a:pt x="17217" y="5129"/>
                    <a:pt x="16126" y="6901"/>
                  </a:cubicBezTo>
                  <a:cubicBezTo>
                    <a:pt x="15384" y="8424"/>
                    <a:pt x="11697" y="9453"/>
                    <a:pt x="13028" y="11282"/>
                  </a:cubicBezTo>
                  <a:cubicBezTo>
                    <a:pt x="14184" y="12443"/>
                    <a:pt x="15733" y="11148"/>
                    <a:pt x="17086" y="11091"/>
                  </a:cubicBezTo>
                  <a:cubicBezTo>
                    <a:pt x="17435" y="15091"/>
                    <a:pt x="11129" y="17834"/>
                    <a:pt x="7049" y="17053"/>
                  </a:cubicBezTo>
                  <a:close/>
                  <a:moveTo>
                    <a:pt x="4562" y="9986"/>
                  </a:moveTo>
                  <a:cubicBezTo>
                    <a:pt x="5326" y="10253"/>
                    <a:pt x="6875" y="10005"/>
                    <a:pt x="6220" y="9034"/>
                  </a:cubicBezTo>
                  <a:cubicBezTo>
                    <a:pt x="5915" y="8596"/>
                    <a:pt x="5762" y="8101"/>
                    <a:pt x="5937" y="7567"/>
                  </a:cubicBezTo>
                  <a:cubicBezTo>
                    <a:pt x="6068" y="6329"/>
                    <a:pt x="4213" y="6520"/>
                    <a:pt x="3297" y="6386"/>
                  </a:cubicBezTo>
                  <a:cubicBezTo>
                    <a:pt x="1049" y="6139"/>
                    <a:pt x="700" y="9815"/>
                    <a:pt x="2642" y="10405"/>
                  </a:cubicBezTo>
                  <a:cubicBezTo>
                    <a:pt x="3319" y="10082"/>
                    <a:pt x="3777" y="9682"/>
                    <a:pt x="4562" y="9986"/>
                  </a:cubicBezTo>
                  <a:close/>
                  <a:moveTo>
                    <a:pt x="9733" y="3567"/>
                  </a:moveTo>
                  <a:cubicBezTo>
                    <a:pt x="10300" y="1072"/>
                    <a:pt x="5020" y="767"/>
                    <a:pt x="6177" y="3567"/>
                  </a:cubicBezTo>
                  <a:cubicBezTo>
                    <a:pt x="3995" y="6024"/>
                    <a:pt x="8599" y="6901"/>
                    <a:pt x="9733" y="3567"/>
                  </a:cubicBezTo>
                  <a:close/>
                  <a:moveTo>
                    <a:pt x="9057" y="2901"/>
                  </a:moveTo>
                  <a:cubicBezTo>
                    <a:pt x="8991" y="2996"/>
                    <a:pt x="8948" y="3053"/>
                    <a:pt x="8926" y="3091"/>
                  </a:cubicBezTo>
                  <a:cubicBezTo>
                    <a:pt x="8577" y="2882"/>
                    <a:pt x="8708" y="2615"/>
                    <a:pt x="9057" y="2901"/>
                  </a:cubicBezTo>
                  <a:close/>
                  <a:moveTo>
                    <a:pt x="7879" y="4329"/>
                  </a:moveTo>
                  <a:cubicBezTo>
                    <a:pt x="7988" y="3948"/>
                    <a:pt x="8228" y="3796"/>
                    <a:pt x="8773" y="3643"/>
                  </a:cubicBezTo>
                  <a:cubicBezTo>
                    <a:pt x="8533" y="4082"/>
                    <a:pt x="8424" y="4386"/>
                    <a:pt x="7879" y="4329"/>
                  </a:cubicBezTo>
                  <a:close/>
                  <a:moveTo>
                    <a:pt x="6919" y="12120"/>
                  </a:moveTo>
                  <a:cubicBezTo>
                    <a:pt x="6853" y="10748"/>
                    <a:pt x="4519" y="10920"/>
                    <a:pt x="3668" y="11605"/>
                  </a:cubicBezTo>
                  <a:cubicBezTo>
                    <a:pt x="2795" y="13548"/>
                    <a:pt x="4431" y="15605"/>
                    <a:pt x="6548" y="13834"/>
                  </a:cubicBezTo>
                  <a:cubicBezTo>
                    <a:pt x="7180" y="13377"/>
                    <a:pt x="6875" y="12729"/>
                    <a:pt x="6919" y="12120"/>
                  </a:cubicBezTo>
                  <a:close/>
                  <a:moveTo>
                    <a:pt x="14599" y="4196"/>
                  </a:moveTo>
                  <a:cubicBezTo>
                    <a:pt x="14206" y="1605"/>
                    <a:pt x="11500" y="2043"/>
                    <a:pt x="11479" y="4539"/>
                  </a:cubicBezTo>
                  <a:cubicBezTo>
                    <a:pt x="11479" y="6482"/>
                    <a:pt x="15319" y="6177"/>
                    <a:pt x="14599" y="4196"/>
                  </a:cubicBezTo>
                  <a:close/>
                  <a:moveTo>
                    <a:pt x="8904" y="14024"/>
                  </a:moveTo>
                  <a:cubicBezTo>
                    <a:pt x="6679" y="14310"/>
                    <a:pt x="7049" y="16977"/>
                    <a:pt x="9428" y="16824"/>
                  </a:cubicBezTo>
                  <a:cubicBezTo>
                    <a:pt x="11435" y="15929"/>
                    <a:pt x="11762" y="13834"/>
                    <a:pt x="8904" y="14024"/>
                  </a:cubicBezTo>
                  <a:close/>
                  <a:moveTo>
                    <a:pt x="14097" y="12215"/>
                  </a:moveTo>
                  <a:cubicBezTo>
                    <a:pt x="12744" y="12196"/>
                    <a:pt x="11260" y="13986"/>
                    <a:pt x="12526" y="14920"/>
                  </a:cubicBezTo>
                  <a:cubicBezTo>
                    <a:pt x="14380" y="16158"/>
                    <a:pt x="17348" y="12196"/>
                    <a:pt x="14097" y="12215"/>
                  </a:cubicBezTo>
                  <a:close/>
                  <a:moveTo>
                    <a:pt x="13420" y="14501"/>
                  </a:moveTo>
                  <a:cubicBezTo>
                    <a:pt x="12068" y="14539"/>
                    <a:pt x="13377" y="12767"/>
                    <a:pt x="14206" y="12843"/>
                  </a:cubicBezTo>
                  <a:cubicBezTo>
                    <a:pt x="15646" y="13034"/>
                    <a:pt x="14097" y="14291"/>
                    <a:pt x="13420" y="145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90" name="Shape 290"/>
            <p:cNvSpPr/>
            <p:nvPr/>
          </p:nvSpPr>
          <p:spPr>
            <a:xfrm rot="1800079">
              <a:off x="8275532" y="561990"/>
              <a:ext cx="198021" cy="248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15" extrusionOk="0">
                  <a:moveTo>
                    <a:pt x="4737" y="584"/>
                  </a:moveTo>
                  <a:cubicBezTo>
                    <a:pt x="3628" y="809"/>
                    <a:pt x="4031" y="1783"/>
                    <a:pt x="3729" y="2407"/>
                  </a:cubicBezTo>
                  <a:cubicBezTo>
                    <a:pt x="2553" y="8150"/>
                    <a:pt x="672" y="13869"/>
                    <a:pt x="0" y="19637"/>
                  </a:cubicBezTo>
                  <a:cubicBezTo>
                    <a:pt x="4233" y="21260"/>
                    <a:pt x="17636" y="18488"/>
                    <a:pt x="19954" y="15317"/>
                  </a:cubicBezTo>
                  <a:cubicBezTo>
                    <a:pt x="17031" y="11446"/>
                    <a:pt x="12967" y="8150"/>
                    <a:pt x="9440" y="4604"/>
                  </a:cubicBezTo>
                  <a:cubicBezTo>
                    <a:pt x="7726" y="3481"/>
                    <a:pt x="6920" y="1033"/>
                    <a:pt x="4737" y="584"/>
                  </a:cubicBezTo>
                  <a:close/>
                  <a:moveTo>
                    <a:pt x="18241" y="15367"/>
                  </a:moveTo>
                  <a:cubicBezTo>
                    <a:pt x="16561" y="18139"/>
                    <a:pt x="5912" y="19637"/>
                    <a:pt x="1948" y="19437"/>
                  </a:cubicBezTo>
                  <a:cubicBezTo>
                    <a:pt x="1780" y="16640"/>
                    <a:pt x="15217" y="12520"/>
                    <a:pt x="18241" y="15367"/>
                  </a:cubicBezTo>
                  <a:close/>
                  <a:moveTo>
                    <a:pt x="9742" y="14243"/>
                  </a:moveTo>
                  <a:cubicBezTo>
                    <a:pt x="9339" y="13819"/>
                    <a:pt x="9003" y="13444"/>
                    <a:pt x="8533" y="12970"/>
                  </a:cubicBezTo>
                  <a:cubicBezTo>
                    <a:pt x="7961" y="13519"/>
                    <a:pt x="8163" y="13918"/>
                    <a:pt x="8264" y="14543"/>
                  </a:cubicBezTo>
                  <a:cubicBezTo>
                    <a:pt x="6047" y="15517"/>
                    <a:pt x="3729" y="16341"/>
                    <a:pt x="1780" y="17614"/>
                  </a:cubicBezTo>
                  <a:cubicBezTo>
                    <a:pt x="974" y="17265"/>
                    <a:pt x="1713" y="16416"/>
                    <a:pt x="1680" y="15866"/>
                  </a:cubicBezTo>
                  <a:cubicBezTo>
                    <a:pt x="2956" y="11346"/>
                    <a:pt x="3460" y="6702"/>
                    <a:pt x="5073" y="2257"/>
                  </a:cubicBezTo>
                  <a:cubicBezTo>
                    <a:pt x="5879" y="2057"/>
                    <a:pt x="5946" y="2682"/>
                    <a:pt x="6248" y="3106"/>
                  </a:cubicBezTo>
                  <a:cubicBezTo>
                    <a:pt x="5912" y="3181"/>
                    <a:pt x="5543" y="3231"/>
                    <a:pt x="5140" y="3331"/>
                  </a:cubicBezTo>
                  <a:cubicBezTo>
                    <a:pt x="5274" y="3880"/>
                    <a:pt x="5308" y="4854"/>
                    <a:pt x="6349" y="4429"/>
                  </a:cubicBezTo>
                  <a:cubicBezTo>
                    <a:pt x="6416" y="4105"/>
                    <a:pt x="6517" y="3780"/>
                    <a:pt x="6584" y="3431"/>
                  </a:cubicBezTo>
                  <a:cubicBezTo>
                    <a:pt x="10011" y="6827"/>
                    <a:pt x="13941" y="9948"/>
                    <a:pt x="16796" y="13644"/>
                  </a:cubicBezTo>
                  <a:cubicBezTo>
                    <a:pt x="14378" y="13619"/>
                    <a:pt x="12160" y="13918"/>
                    <a:pt x="9742" y="14243"/>
                  </a:cubicBezTo>
                  <a:close/>
                  <a:moveTo>
                    <a:pt x="17267" y="10547"/>
                  </a:moveTo>
                  <a:cubicBezTo>
                    <a:pt x="17267" y="11247"/>
                    <a:pt x="18476" y="11896"/>
                    <a:pt x="18745" y="12645"/>
                  </a:cubicBezTo>
                  <a:cubicBezTo>
                    <a:pt x="19081" y="12995"/>
                    <a:pt x="19584" y="13344"/>
                    <a:pt x="20223" y="12995"/>
                  </a:cubicBezTo>
                  <a:cubicBezTo>
                    <a:pt x="19752" y="12096"/>
                    <a:pt x="18543" y="11696"/>
                    <a:pt x="18241" y="10697"/>
                  </a:cubicBezTo>
                  <a:cubicBezTo>
                    <a:pt x="18073" y="10398"/>
                    <a:pt x="17602" y="10423"/>
                    <a:pt x="17267" y="10547"/>
                  </a:cubicBezTo>
                  <a:close/>
                  <a:moveTo>
                    <a:pt x="8465" y="1058"/>
                  </a:moveTo>
                  <a:cubicBezTo>
                    <a:pt x="7793" y="60"/>
                    <a:pt x="7256" y="-340"/>
                    <a:pt x="6315" y="334"/>
                  </a:cubicBezTo>
                  <a:cubicBezTo>
                    <a:pt x="7021" y="734"/>
                    <a:pt x="7626" y="1832"/>
                    <a:pt x="8465" y="1058"/>
                  </a:cubicBezTo>
                  <a:close/>
                  <a:moveTo>
                    <a:pt x="14848" y="7401"/>
                  </a:moveTo>
                  <a:cubicBezTo>
                    <a:pt x="15083" y="6452"/>
                    <a:pt x="14881" y="6227"/>
                    <a:pt x="13370" y="6128"/>
                  </a:cubicBezTo>
                  <a:cubicBezTo>
                    <a:pt x="13706" y="6777"/>
                    <a:pt x="14109" y="7176"/>
                    <a:pt x="14848" y="7401"/>
                  </a:cubicBezTo>
                  <a:close/>
                  <a:moveTo>
                    <a:pt x="12967" y="5179"/>
                  </a:moveTo>
                  <a:cubicBezTo>
                    <a:pt x="13471" y="4579"/>
                    <a:pt x="12463" y="4155"/>
                    <a:pt x="11556" y="4330"/>
                  </a:cubicBezTo>
                  <a:cubicBezTo>
                    <a:pt x="11959" y="4979"/>
                    <a:pt x="12261" y="5428"/>
                    <a:pt x="12967" y="5179"/>
                  </a:cubicBezTo>
                  <a:close/>
                  <a:moveTo>
                    <a:pt x="15385" y="8250"/>
                  </a:moveTo>
                  <a:cubicBezTo>
                    <a:pt x="15049" y="8625"/>
                    <a:pt x="15621" y="8949"/>
                    <a:pt x="15923" y="9224"/>
                  </a:cubicBezTo>
                  <a:cubicBezTo>
                    <a:pt x="17367" y="9424"/>
                    <a:pt x="16427" y="8075"/>
                    <a:pt x="15385" y="8250"/>
                  </a:cubicBezTo>
                  <a:close/>
                  <a:moveTo>
                    <a:pt x="10716" y="3006"/>
                  </a:moveTo>
                  <a:cubicBezTo>
                    <a:pt x="10716" y="2482"/>
                    <a:pt x="9708" y="2207"/>
                    <a:pt x="9339" y="2582"/>
                  </a:cubicBezTo>
                  <a:cubicBezTo>
                    <a:pt x="9238" y="3056"/>
                    <a:pt x="10212" y="3431"/>
                    <a:pt x="10716" y="3006"/>
                  </a:cubicBezTo>
                  <a:close/>
                  <a:moveTo>
                    <a:pt x="20626" y="14418"/>
                  </a:moveTo>
                  <a:cubicBezTo>
                    <a:pt x="20827" y="14768"/>
                    <a:pt x="21130" y="14593"/>
                    <a:pt x="21600" y="14418"/>
                  </a:cubicBezTo>
                  <a:cubicBezTo>
                    <a:pt x="21063" y="14068"/>
                    <a:pt x="20928" y="13993"/>
                    <a:pt x="20626" y="14418"/>
                  </a:cubicBezTo>
                  <a:close/>
                  <a:moveTo>
                    <a:pt x="6315" y="6202"/>
                  </a:moveTo>
                  <a:cubicBezTo>
                    <a:pt x="5442" y="6477"/>
                    <a:pt x="6819" y="8000"/>
                    <a:pt x="7390" y="7051"/>
                  </a:cubicBezTo>
                  <a:cubicBezTo>
                    <a:pt x="7122" y="6702"/>
                    <a:pt x="7021" y="6103"/>
                    <a:pt x="6315" y="6202"/>
                  </a:cubicBezTo>
                  <a:close/>
                  <a:moveTo>
                    <a:pt x="7760" y="9598"/>
                  </a:moveTo>
                  <a:cubicBezTo>
                    <a:pt x="8331" y="9399"/>
                    <a:pt x="7995" y="8525"/>
                    <a:pt x="7390" y="8450"/>
                  </a:cubicBezTo>
                  <a:cubicBezTo>
                    <a:pt x="6685" y="8625"/>
                    <a:pt x="6954" y="9748"/>
                    <a:pt x="7760" y="9598"/>
                  </a:cubicBezTo>
                  <a:close/>
                  <a:moveTo>
                    <a:pt x="7558" y="11297"/>
                  </a:moveTo>
                  <a:cubicBezTo>
                    <a:pt x="7558" y="12021"/>
                    <a:pt x="8700" y="12021"/>
                    <a:pt x="8633" y="11396"/>
                  </a:cubicBezTo>
                  <a:cubicBezTo>
                    <a:pt x="8533" y="10847"/>
                    <a:pt x="7793" y="10897"/>
                    <a:pt x="7558" y="11297"/>
                  </a:cubicBezTo>
                  <a:close/>
                  <a:moveTo>
                    <a:pt x="9104" y="15816"/>
                  </a:moveTo>
                  <a:cubicBezTo>
                    <a:pt x="8499" y="16041"/>
                    <a:pt x="8936" y="16665"/>
                    <a:pt x="9574" y="16765"/>
                  </a:cubicBezTo>
                  <a:cubicBezTo>
                    <a:pt x="10111" y="16341"/>
                    <a:pt x="9809" y="15816"/>
                    <a:pt x="9104" y="15816"/>
                  </a:cubicBezTo>
                  <a:close/>
                  <a:moveTo>
                    <a:pt x="9943" y="17614"/>
                  </a:moveTo>
                  <a:cubicBezTo>
                    <a:pt x="9775" y="17739"/>
                    <a:pt x="9641" y="17839"/>
                    <a:pt x="9540" y="17939"/>
                  </a:cubicBezTo>
                  <a:cubicBezTo>
                    <a:pt x="9943" y="18438"/>
                    <a:pt x="10682" y="18014"/>
                    <a:pt x="9943" y="1761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91" name="Shape 291"/>
            <p:cNvSpPr/>
            <p:nvPr/>
          </p:nvSpPr>
          <p:spPr>
            <a:xfrm>
              <a:off x="3989032" y="487492"/>
              <a:ext cx="163400" cy="257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7" h="15927" extrusionOk="0">
                  <a:moveTo>
                    <a:pt x="7966" y="2887"/>
                  </a:moveTo>
                  <a:cubicBezTo>
                    <a:pt x="6595" y="6719"/>
                    <a:pt x="1408" y="9903"/>
                    <a:pt x="0" y="13754"/>
                  </a:cubicBezTo>
                  <a:cubicBezTo>
                    <a:pt x="3557" y="21418"/>
                    <a:pt x="15450" y="6529"/>
                    <a:pt x="16265" y="4241"/>
                  </a:cubicBezTo>
                  <a:cubicBezTo>
                    <a:pt x="17006" y="2258"/>
                    <a:pt x="8892" y="562"/>
                    <a:pt x="7966" y="2887"/>
                  </a:cubicBezTo>
                  <a:close/>
                  <a:moveTo>
                    <a:pt x="4076" y="15146"/>
                  </a:moveTo>
                  <a:cubicBezTo>
                    <a:pt x="-963" y="15966"/>
                    <a:pt x="2557" y="11371"/>
                    <a:pt x="3705" y="10284"/>
                  </a:cubicBezTo>
                  <a:cubicBezTo>
                    <a:pt x="6521" y="10113"/>
                    <a:pt x="8077" y="10189"/>
                    <a:pt x="9596" y="10570"/>
                  </a:cubicBezTo>
                  <a:cubicBezTo>
                    <a:pt x="8040" y="12153"/>
                    <a:pt x="6262" y="13773"/>
                    <a:pt x="4076" y="15146"/>
                  </a:cubicBezTo>
                  <a:close/>
                  <a:moveTo>
                    <a:pt x="10634" y="9560"/>
                  </a:moveTo>
                  <a:cubicBezTo>
                    <a:pt x="8744" y="9827"/>
                    <a:pt x="6780" y="9655"/>
                    <a:pt x="4706" y="9579"/>
                  </a:cubicBezTo>
                  <a:cubicBezTo>
                    <a:pt x="5854" y="7596"/>
                    <a:pt x="7781" y="5766"/>
                    <a:pt x="9300" y="3841"/>
                  </a:cubicBezTo>
                  <a:cubicBezTo>
                    <a:pt x="11041" y="4184"/>
                    <a:pt x="12671" y="4508"/>
                    <a:pt x="14301" y="4851"/>
                  </a:cubicBezTo>
                  <a:cubicBezTo>
                    <a:pt x="14264" y="5709"/>
                    <a:pt x="12634" y="7806"/>
                    <a:pt x="10634" y="9560"/>
                  </a:cubicBezTo>
                  <a:close/>
                  <a:moveTo>
                    <a:pt x="14487" y="4031"/>
                  </a:moveTo>
                  <a:cubicBezTo>
                    <a:pt x="13005" y="4222"/>
                    <a:pt x="7114" y="2811"/>
                    <a:pt x="10967" y="2430"/>
                  </a:cubicBezTo>
                  <a:cubicBezTo>
                    <a:pt x="12190" y="2506"/>
                    <a:pt x="16450" y="3173"/>
                    <a:pt x="14487" y="4031"/>
                  </a:cubicBezTo>
                  <a:close/>
                  <a:moveTo>
                    <a:pt x="17228" y="9"/>
                  </a:moveTo>
                  <a:cubicBezTo>
                    <a:pt x="13079" y="-182"/>
                    <a:pt x="15154" y="2906"/>
                    <a:pt x="18192" y="2201"/>
                  </a:cubicBezTo>
                  <a:cubicBezTo>
                    <a:pt x="20637" y="1610"/>
                    <a:pt x="19822" y="-49"/>
                    <a:pt x="17228" y="9"/>
                  </a:cubicBezTo>
                  <a:close/>
                  <a:moveTo>
                    <a:pt x="16006" y="924"/>
                  </a:moveTo>
                  <a:cubicBezTo>
                    <a:pt x="16969" y="790"/>
                    <a:pt x="17710" y="428"/>
                    <a:pt x="18525" y="790"/>
                  </a:cubicBezTo>
                  <a:cubicBezTo>
                    <a:pt x="19229" y="1686"/>
                    <a:pt x="15969" y="2277"/>
                    <a:pt x="16006" y="924"/>
                  </a:cubicBezTo>
                  <a:close/>
                  <a:moveTo>
                    <a:pt x="12301" y="5633"/>
                  </a:moveTo>
                  <a:cubicBezTo>
                    <a:pt x="12375" y="4546"/>
                    <a:pt x="9226" y="4393"/>
                    <a:pt x="9115" y="5595"/>
                  </a:cubicBezTo>
                  <a:cubicBezTo>
                    <a:pt x="9077" y="6491"/>
                    <a:pt x="12227" y="6529"/>
                    <a:pt x="12301" y="5633"/>
                  </a:cubicBezTo>
                  <a:close/>
                  <a:moveTo>
                    <a:pt x="10967" y="5423"/>
                  </a:moveTo>
                  <a:cubicBezTo>
                    <a:pt x="11263" y="5556"/>
                    <a:pt x="11041" y="5614"/>
                    <a:pt x="10856" y="5728"/>
                  </a:cubicBezTo>
                  <a:cubicBezTo>
                    <a:pt x="10485" y="5556"/>
                    <a:pt x="10708" y="5537"/>
                    <a:pt x="10967" y="5423"/>
                  </a:cubicBezTo>
                  <a:close/>
                  <a:moveTo>
                    <a:pt x="9744" y="6891"/>
                  </a:moveTo>
                  <a:cubicBezTo>
                    <a:pt x="8151" y="6910"/>
                    <a:pt x="7484" y="8283"/>
                    <a:pt x="9596" y="8302"/>
                  </a:cubicBezTo>
                  <a:cubicBezTo>
                    <a:pt x="11449" y="8321"/>
                    <a:pt x="11300" y="6967"/>
                    <a:pt x="9744" y="68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92" name="Shape 292"/>
            <p:cNvSpPr/>
            <p:nvPr/>
          </p:nvSpPr>
          <p:spPr>
            <a:xfrm>
              <a:off x="4083759" y="64977"/>
              <a:ext cx="340007" cy="361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491" h="21274" extrusionOk="0">
                  <a:moveTo>
                    <a:pt x="16240" y="3334"/>
                  </a:moveTo>
                  <a:cubicBezTo>
                    <a:pt x="15598" y="1577"/>
                    <a:pt x="15867" y="2573"/>
                    <a:pt x="14686" y="2066"/>
                  </a:cubicBezTo>
                  <a:cubicBezTo>
                    <a:pt x="11385" y="1595"/>
                    <a:pt x="8293" y="0"/>
                    <a:pt x="4932" y="0"/>
                  </a:cubicBezTo>
                  <a:cubicBezTo>
                    <a:pt x="-894" y="20984"/>
                    <a:pt x="-4389" y="16526"/>
                    <a:pt x="11191" y="21274"/>
                  </a:cubicBezTo>
                  <a:cubicBezTo>
                    <a:pt x="12894" y="17777"/>
                    <a:pt x="13626" y="13573"/>
                    <a:pt x="14866" y="9785"/>
                  </a:cubicBezTo>
                  <a:cubicBezTo>
                    <a:pt x="15075" y="8553"/>
                    <a:pt x="17211" y="3842"/>
                    <a:pt x="16240" y="3334"/>
                  </a:cubicBezTo>
                  <a:close/>
                  <a:moveTo>
                    <a:pt x="5156" y="1178"/>
                  </a:moveTo>
                  <a:cubicBezTo>
                    <a:pt x="5425" y="-326"/>
                    <a:pt x="13775" y="2628"/>
                    <a:pt x="15090" y="3081"/>
                  </a:cubicBezTo>
                  <a:cubicBezTo>
                    <a:pt x="13775" y="8444"/>
                    <a:pt x="12177" y="13681"/>
                    <a:pt x="10310" y="18791"/>
                  </a:cubicBezTo>
                  <a:cubicBezTo>
                    <a:pt x="6919" y="18248"/>
                    <a:pt x="3991" y="16653"/>
                    <a:pt x="720" y="15783"/>
                  </a:cubicBezTo>
                  <a:cubicBezTo>
                    <a:pt x="1870" y="10764"/>
                    <a:pt x="3767" y="6107"/>
                    <a:pt x="5156" y="1178"/>
                  </a:cubicBezTo>
                  <a:close/>
                  <a:moveTo>
                    <a:pt x="14418" y="9514"/>
                  </a:moveTo>
                  <a:cubicBezTo>
                    <a:pt x="13387" y="13192"/>
                    <a:pt x="12207" y="16780"/>
                    <a:pt x="11057" y="20422"/>
                  </a:cubicBezTo>
                  <a:cubicBezTo>
                    <a:pt x="7546" y="19697"/>
                    <a:pt x="4096" y="18773"/>
                    <a:pt x="720" y="17414"/>
                  </a:cubicBezTo>
                  <a:cubicBezTo>
                    <a:pt x="570" y="17142"/>
                    <a:pt x="540" y="16889"/>
                    <a:pt x="720" y="16599"/>
                  </a:cubicBezTo>
                  <a:cubicBezTo>
                    <a:pt x="3558" y="16834"/>
                    <a:pt x="6247" y="18502"/>
                    <a:pt x="9040" y="19244"/>
                  </a:cubicBezTo>
                  <a:cubicBezTo>
                    <a:pt x="10848" y="20205"/>
                    <a:pt x="10922" y="18864"/>
                    <a:pt x="11460" y="17142"/>
                  </a:cubicBezTo>
                  <a:cubicBezTo>
                    <a:pt x="13252" y="12721"/>
                    <a:pt x="14104" y="7991"/>
                    <a:pt x="15643" y="3479"/>
                  </a:cubicBezTo>
                  <a:cubicBezTo>
                    <a:pt x="16270" y="5364"/>
                    <a:pt x="14642" y="7557"/>
                    <a:pt x="14418" y="9514"/>
                  </a:cubicBezTo>
                  <a:close/>
                  <a:moveTo>
                    <a:pt x="12550" y="8517"/>
                  </a:moveTo>
                  <a:cubicBezTo>
                    <a:pt x="12715" y="7285"/>
                    <a:pt x="14029" y="5618"/>
                    <a:pt x="13312" y="4494"/>
                  </a:cubicBezTo>
                  <a:cubicBezTo>
                    <a:pt x="11833" y="3733"/>
                    <a:pt x="10145" y="3443"/>
                    <a:pt x="8562" y="3008"/>
                  </a:cubicBezTo>
                  <a:cubicBezTo>
                    <a:pt x="7755" y="2682"/>
                    <a:pt x="6859" y="2229"/>
                    <a:pt x="5993" y="2591"/>
                  </a:cubicBezTo>
                  <a:cubicBezTo>
                    <a:pt x="5455" y="4186"/>
                    <a:pt x="5216" y="5944"/>
                    <a:pt x="4499" y="7538"/>
                  </a:cubicBezTo>
                  <a:cubicBezTo>
                    <a:pt x="6725" y="9079"/>
                    <a:pt x="9652" y="9169"/>
                    <a:pt x="12043" y="10510"/>
                  </a:cubicBezTo>
                  <a:cubicBezTo>
                    <a:pt x="12580" y="10130"/>
                    <a:pt x="12296" y="9133"/>
                    <a:pt x="12550" y="8517"/>
                  </a:cubicBezTo>
                  <a:close/>
                  <a:moveTo>
                    <a:pt x="5276" y="7339"/>
                  </a:moveTo>
                  <a:cubicBezTo>
                    <a:pt x="6321" y="2084"/>
                    <a:pt x="6052" y="3008"/>
                    <a:pt x="10056" y="4005"/>
                  </a:cubicBezTo>
                  <a:cubicBezTo>
                    <a:pt x="14567" y="5237"/>
                    <a:pt x="12610" y="5092"/>
                    <a:pt x="11863" y="9532"/>
                  </a:cubicBezTo>
                  <a:cubicBezTo>
                    <a:pt x="9608" y="9133"/>
                    <a:pt x="7352" y="8227"/>
                    <a:pt x="5276" y="7339"/>
                  </a:cubicBezTo>
                  <a:close/>
                  <a:moveTo>
                    <a:pt x="7008" y="4385"/>
                  </a:moveTo>
                  <a:cubicBezTo>
                    <a:pt x="5634" y="5002"/>
                    <a:pt x="10056" y="5636"/>
                    <a:pt x="10414" y="5926"/>
                  </a:cubicBezTo>
                  <a:cubicBezTo>
                    <a:pt x="10743" y="4893"/>
                    <a:pt x="7651" y="4802"/>
                    <a:pt x="7008" y="4385"/>
                  </a:cubicBezTo>
                  <a:close/>
                  <a:moveTo>
                    <a:pt x="6605" y="6451"/>
                  </a:moveTo>
                  <a:cubicBezTo>
                    <a:pt x="7188" y="6506"/>
                    <a:pt x="7666" y="7067"/>
                    <a:pt x="8189" y="6469"/>
                  </a:cubicBezTo>
                  <a:cubicBezTo>
                    <a:pt x="7696" y="6324"/>
                    <a:pt x="6112" y="5436"/>
                    <a:pt x="6605" y="645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93" name="Shape 293"/>
            <p:cNvSpPr/>
            <p:nvPr/>
          </p:nvSpPr>
          <p:spPr>
            <a:xfrm>
              <a:off x="2900235" y="248520"/>
              <a:ext cx="416639" cy="259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1" h="18856" extrusionOk="0">
                  <a:moveTo>
                    <a:pt x="13909" y="11555"/>
                  </a:moveTo>
                  <a:cubicBezTo>
                    <a:pt x="10590" y="8268"/>
                    <a:pt x="9809" y="10526"/>
                    <a:pt x="7390" y="9453"/>
                  </a:cubicBezTo>
                  <a:cubicBezTo>
                    <a:pt x="6023" y="8156"/>
                    <a:pt x="4957" y="6323"/>
                    <a:pt x="3199" y="6189"/>
                  </a:cubicBezTo>
                  <a:cubicBezTo>
                    <a:pt x="3981" y="4847"/>
                    <a:pt x="7450" y="1828"/>
                    <a:pt x="8352" y="3684"/>
                  </a:cubicBezTo>
                  <a:cubicBezTo>
                    <a:pt x="8922" y="4623"/>
                    <a:pt x="9508" y="1336"/>
                    <a:pt x="9343" y="889"/>
                  </a:cubicBezTo>
                  <a:cubicBezTo>
                    <a:pt x="7991" y="-1794"/>
                    <a:pt x="5317" y="2365"/>
                    <a:pt x="3815" y="3237"/>
                  </a:cubicBezTo>
                  <a:cubicBezTo>
                    <a:pt x="2764" y="4377"/>
                    <a:pt x="1247" y="5004"/>
                    <a:pt x="541" y="6681"/>
                  </a:cubicBezTo>
                  <a:cubicBezTo>
                    <a:pt x="255" y="8917"/>
                    <a:pt x="-751" y="12293"/>
                    <a:pt x="1036" y="13635"/>
                  </a:cubicBezTo>
                  <a:cubicBezTo>
                    <a:pt x="2268" y="14350"/>
                    <a:pt x="4251" y="15669"/>
                    <a:pt x="5347" y="14171"/>
                  </a:cubicBezTo>
                  <a:cubicBezTo>
                    <a:pt x="5963" y="13031"/>
                    <a:pt x="6549" y="11041"/>
                    <a:pt x="7706" y="12114"/>
                  </a:cubicBezTo>
                  <a:cubicBezTo>
                    <a:pt x="8141" y="13791"/>
                    <a:pt x="7045" y="15871"/>
                    <a:pt x="8427" y="17100"/>
                  </a:cubicBezTo>
                  <a:cubicBezTo>
                    <a:pt x="9673" y="18084"/>
                    <a:pt x="11867" y="19806"/>
                    <a:pt x="13068" y="18196"/>
                  </a:cubicBezTo>
                  <a:cubicBezTo>
                    <a:pt x="14060" y="16273"/>
                    <a:pt x="13909" y="13299"/>
                    <a:pt x="15592" y="12204"/>
                  </a:cubicBezTo>
                  <a:cubicBezTo>
                    <a:pt x="16838" y="11622"/>
                    <a:pt x="18205" y="9408"/>
                    <a:pt x="19527" y="10504"/>
                  </a:cubicBezTo>
                  <a:cubicBezTo>
                    <a:pt x="19798" y="10817"/>
                    <a:pt x="20128" y="10616"/>
                    <a:pt x="20278" y="10146"/>
                  </a:cubicBezTo>
                  <a:cubicBezTo>
                    <a:pt x="20849" y="3640"/>
                    <a:pt x="15532" y="11086"/>
                    <a:pt x="13909" y="11555"/>
                  </a:cubicBezTo>
                  <a:close/>
                  <a:moveTo>
                    <a:pt x="8682" y="867"/>
                  </a:moveTo>
                  <a:cubicBezTo>
                    <a:pt x="8847" y="1985"/>
                    <a:pt x="8847" y="1985"/>
                    <a:pt x="8607" y="2678"/>
                  </a:cubicBezTo>
                  <a:cubicBezTo>
                    <a:pt x="6804" y="1247"/>
                    <a:pt x="5077" y="3953"/>
                    <a:pt x="3350" y="4579"/>
                  </a:cubicBezTo>
                  <a:cubicBezTo>
                    <a:pt x="5077" y="3215"/>
                    <a:pt x="6759" y="554"/>
                    <a:pt x="8682" y="867"/>
                  </a:cubicBezTo>
                  <a:close/>
                  <a:moveTo>
                    <a:pt x="2719" y="5026"/>
                  </a:moveTo>
                  <a:cubicBezTo>
                    <a:pt x="2914" y="4914"/>
                    <a:pt x="3094" y="4780"/>
                    <a:pt x="3290" y="4646"/>
                  </a:cubicBezTo>
                  <a:cubicBezTo>
                    <a:pt x="3169" y="4981"/>
                    <a:pt x="2959" y="5026"/>
                    <a:pt x="2719" y="5026"/>
                  </a:cubicBezTo>
                  <a:cubicBezTo>
                    <a:pt x="2629" y="5719"/>
                    <a:pt x="2358" y="6099"/>
                    <a:pt x="1803" y="6278"/>
                  </a:cubicBezTo>
                  <a:cubicBezTo>
                    <a:pt x="1998" y="5518"/>
                    <a:pt x="2494" y="5495"/>
                    <a:pt x="2719" y="5026"/>
                  </a:cubicBezTo>
                  <a:close/>
                  <a:moveTo>
                    <a:pt x="11972" y="18040"/>
                  </a:moveTo>
                  <a:cubicBezTo>
                    <a:pt x="10620" y="17771"/>
                    <a:pt x="8051" y="17279"/>
                    <a:pt x="8246" y="14596"/>
                  </a:cubicBezTo>
                  <a:cubicBezTo>
                    <a:pt x="8337" y="13679"/>
                    <a:pt x="8592" y="12472"/>
                    <a:pt x="8156" y="11689"/>
                  </a:cubicBezTo>
                  <a:cubicBezTo>
                    <a:pt x="7465" y="10840"/>
                    <a:pt x="6294" y="10616"/>
                    <a:pt x="5798" y="11935"/>
                  </a:cubicBezTo>
                  <a:cubicBezTo>
                    <a:pt x="4927" y="14797"/>
                    <a:pt x="2764" y="14194"/>
                    <a:pt x="1202" y="12919"/>
                  </a:cubicBezTo>
                  <a:cubicBezTo>
                    <a:pt x="120" y="11801"/>
                    <a:pt x="631" y="9476"/>
                    <a:pt x="931" y="7910"/>
                  </a:cubicBezTo>
                  <a:cubicBezTo>
                    <a:pt x="2103" y="6166"/>
                    <a:pt x="4596" y="7105"/>
                    <a:pt x="5798" y="8626"/>
                  </a:cubicBezTo>
                  <a:cubicBezTo>
                    <a:pt x="8427" y="12695"/>
                    <a:pt x="10785" y="8358"/>
                    <a:pt x="14045" y="12651"/>
                  </a:cubicBezTo>
                  <a:cubicBezTo>
                    <a:pt x="13504" y="14462"/>
                    <a:pt x="13444" y="17592"/>
                    <a:pt x="11972" y="18040"/>
                  </a:cubicBezTo>
                  <a:close/>
                  <a:moveTo>
                    <a:pt x="16087" y="10661"/>
                  </a:moveTo>
                  <a:cubicBezTo>
                    <a:pt x="16087" y="10638"/>
                    <a:pt x="16087" y="10638"/>
                    <a:pt x="16072" y="10616"/>
                  </a:cubicBezTo>
                  <a:cubicBezTo>
                    <a:pt x="16072" y="10616"/>
                    <a:pt x="16087" y="10616"/>
                    <a:pt x="16087" y="10594"/>
                  </a:cubicBezTo>
                  <a:cubicBezTo>
                    <a:pt x="16087" y="10638"/>
                    <a:pt x="16087" y="10661"/>
                    <a:pt x="16087" y="10661"/>
                  </a:cubicBezTo>
                  <a:close/>
                  <a:moveTo>
                    <a:pt x="16102" y="10594"/>
                  </a:moveTo>
                  <a:cubicBezTo>
                    <a:pt x="16268" y="10437"/>
                    <a:pt x="16433" y="10281"/>
                    <a:pt x="16613" y="10191"/>
                  </a:cubicBezTo>
                  <a:cubicBezTo>
                    <a:pt x="16508" y="10683"/>
                    <a:pt x="16463" y="10728"/>
                    <a:pt x="16102" y="10594"/>
                  </a:cubicBezTo>
                  <a:close/>
                  <a:moveTo>
                    <a:pt x="16673" y="10146"/>
                  </a:moveTo>
                  <a:cubicBezTo>
                    <a:pt x="16793" y="10102"/>
                    <a:pt x="16914" y="10057"/>
                    <a:pt x="17034" y="10057"/>
                  </a:cubicBezTo>
                  <a:cubicBezTo>
                    <a:pt x="16929" y="10281"/>
                    <a:pt x="16793" y="10191"/>
                    <a:pt x="16673" y="10146"/>
                  </a:cubicBezTo>
                  <a:close/>
                  <a:moveTo>
                    <a:pt x="19798" y="9587"/>
                  </a:moveTo>
                  <a:cubicBezTo>
                    <a:pt x="18866" y="9140"/>
                    <a:pt x="18010" y="9565"/>
                    <a:pt x="17094" y="10035"/>
                  </a:cubicBezTo>
                  <a:cubicBezTo>
                    <a:pt x="17620" y="9252"/>
                    <a:pt x="19016" y="8089"/>
                    <a:pt x="19752" y="8536"/>
                  </a:cubicBezTo>
                  <a:cubicBezTo>
                    <a:pt x="19918" y="8872"/>
                    <a:pt x="19783" y="9230"/>
                    <a:pt x="19798" y="9587"/>
                  </a:cubicBezTo>
                  <a:close/>
                  <a:moveTo>
                    <a:pt x="9749" y="10951"/>
                  </a:moveTo>
                  <a:cubicBezTo>
                    <a:pt x="7345" y="13948"/>
                    <a:pt x="9613" y="18599"/>
                    <a:pt x="12287" y="16743"/>
                  </a:cubicBezTo>
                  <a:cubicBezTo>
                    <a:pt x="14886" y="14417"/>
                    <a:pt x="11942" y="10325"/>
                    <a:pt x="9749" y="10951"/>
                  </a:cubicBezTo>
                  <a:close/>
                  <a:moveTo>
                    <a:pt x="11341" y="12204"/>
                  </a:moveTo>
                  <a:cubicBezTo>
                    <a:pt x="11251" y="12584"/>
                    <a:pt x="11281" y="12941"/>
                    <a:pt x="11536" y="13254"/>
                  </a:cubicBezTo>
                  <a:cubicBezTo>
                    <a:pt x="11821" y="13612"/>
                    <a:pt x="11897" y="14126"/>
                    <a:pt x="11912" y="14663"/>
                  </a:cubicBezTo>
                  <a:cubicBezTo>
                    <a:pt x="12497" y="15915"/>
                    <a:pt x="12107" y="13143"/>
                    <a:pt x="12032" y="12763"/>
                  </a:cubicBezTo>
                  <a:cubicBezTo>
                    <a:pt x="13504" y="13277"/>
                    <a:pt x="12738" y="16295"/>
                    <a:pt x="11371" y="16385"/>
                  </a:cubicBezTo>
                  <a:cubicBezTo>
                    <a:pt x="9433" y="16832"/>
                    <a:pt x="8487" y="13411"/>
                    <a:pt x="10109" y="11756"/>
                  </a:cubicBezTo>
                  <a:cubicBezTo>
                    <a:pt x="10500" y="11846"/>
                    <a:pt x="10950" y="11622"/>
                    <a:pt x="11341" y="12204"/>
                  </a:cubicBezTo>
                  <a:close/>
                  <a:moveTo>
                    <a:pt x="1082" y="9677"/>
                  </a:moveTo>
                  <a:cubicBezTo>
                    <a:pt x="361" y="13590"/>
                    <a:pt x="5753" y="15245"/>
                    <a:pt x="5573" y="10683"/>
                  </a:cubicBezTo>
                  <a:cubicBezTo>
                    <a:pt x="5693" y="7351"/>
                    <a:pt x="1427" y="6256"/>
                    <a:pt x="1082" y="9677"/>
                  </a:cubicBezTo>
                  <a:close/>
                  <a:moveTo>
                    <a:pt x="2298" y="12047"/>
                  </a:moveTo>
                  <a:cubicBezTo>
                    <a:pt x="1187" y="11488"/>
                    <a:pt x="1322" y="8984"/>
                    <a:pt x="2358" y="8536"/>
                  </a:cubicBezTo>
                  <a:cubicBezTo>
                    <a:pt x="2869" y="8536"/>
                    <a:pt x="3395" y="8201"/>
                    <a:pt x="3936" y="8536"/>
                  </a:cubicBezTo>
                  <a:cubicBezTo>
                    <a:pt x="3966" y="9610"/>
                    <a:pt x="4431" y="9923"/>
                    <a:pt x="4416" y="11063"/>
                  </a:cubicBezTo>
                  <a:cubicBezTo>
                    <a:pt x="5107" y="11533"/>
                    <a:pt x="4687" y="9498"/>
                    <a:pt x="4431" y="9095"/>
                  </a:cubicBezTo>
                  <a:cubicBezTo>
                    <a:pt x="6068" y="9476"/>
                    <a:pt x="4942" y="14663"/>
                    <a:pt x="2298" y="12047"/>
                  </a:cubicBezTo>
                  <a:close/>
                  <a:moveTo>
                    <a:pt x="11266" y="14596"/>
                  </a:moveTo>
                  <a:cubicBezTo>
                    <a:pt x="11701" y="14372"/>
                    <a:pt x="11326" y="13299"/>
                    <a:pt x="10875" y="13322"/>
                  </a:cubicBezTo>
                  <a:cubicBezTo>
                    <a:pt x="11010" y="13925"/>
                    <a:pt x="10920" y="14417"/>
                    <a:pt x="11266" y="14596"/>
                  </a:cubicBezTo>
                  <a:close/>
                  <a:moveTo>
                    <a:pt x="3440" y="10079"/>
                  </a:moveTo>
                  <a:cubicBezTo>
                    <a:pt x="3650" y="10750"/>
                    <a:pt x="3515" y="11734"/>
                    <a:pt x="4071" y="12002"/>
                  </a:cubicBezTo>
                  <a:cubicBezTo>
                    <a:pt x="4161" y="11331"/>
                    <a:pt x="3981" y="9364"/>
                    <a:pt x="3440" y="1007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94" name="Shape 294"/>
            <p:cNvSpPr/>
            <p:nvPr/>
          </p:nvSpPr>
          <p:spPr>
            <a:xfrm rot="20347943">
              <a:off x="6542762" y="94034"/>
              <a:ext cx="204723" cy="302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6" h="19819" extrusionOk="0">
                  <a:moveTo>
                    <a:pt x="20522" y="8246"/>
                  </a:moveTo>
                  <a:cubicBezTo>
                    <a:pt x="19887" y="5825"/>
                    <a:pt x="21093" y="2599"/>
                    <a:pt x="18872" y="582"/>
                  </a:cubicBezTo>
                  <a:cubicBezTo>
                    <a:pt x="14717" y="-709"/>
                    <a:pt x="9579" y="501"/>
                    <a:pt x="5170" y="844"/>
                  </a:cubicBezTo>
                  <a:cubicBezTo>
                    <a:pt x="3838" y="1146"/>
                    <a:pt x="1903" y="1025"/>
                    <a:pt x="888" y="1651"/>
                  </a:cubicBezTo>
                  <a:cubicBezTo>
                    <a:pt x="857" y="1994"/>
                    <a:pt x="286" y="1994"/>
                    <a:pt x="0" y="2316"/>
                  </a:cubicBezTo>
                  <a:cubicBezTo>
                    <a:pt x="983" y="7298"/>
                    <a:pt x="381" y="12360"/>
                    <a:pt x="698" y="17382"/>
                  </a:cubicBezTo>
                  <a:cubicBezTo>
                    <a:pt x="-317" y="20891"/>
                    <a:pt x="8120" y="19560"/>
                    <a:pt x="11355" y="19620"/>
                  </a:cubicBezTo>
                  <a:cubicBezTo>
                    <a:pt x="13512" y="18814"/>
                    <a:pt x="21283" y="19963"/>
                    <a:pt x="21093" y="18128"/>
                  </a:cubicBezTo>
                  <a:cubicBezTo>
                    <a:pt x="21220" y="14841"/>
                    <a:pt x="20807" y="11533"/>
                    <a:pt x="20522" y="8246"/>
                  </a:cubicBezTo>
                  <a:close/>
                  <a:moveTo>
                    <a:pt x="17635" y="18390"/>
                  </a:moveTo>
                  <a:cubicBezTo>
                    <a:pt x="14432" y="18330"/>
                    <a:pt x="3045" y="20246"/>
                    <a:pt x="1935" y="18289"/>
                  </a:cubicBezTo>
                  <a:cubicBezTo>
                    <a:pt x="7168" y="18390"/>
                    <a:pt x="12402" y="18188"/>
                    <a:pt x="17635" y="18249"/>
                  </a:cubicBezTo>
                  <a:cubicBezTo>
                    <a:pt x="17635" y="18289"/>
                    <a:pt x="17635" y="18330"/>
                    <a:pt x="17635" y="18390"/>
                  </a:cubicBezTo>
                  <a:close/>
                  <a:moveTo>
                    <a:pt x="18048" y="17402"/>
                  </a:moveTo>
                  <a:cubicBezTo>
                    <a:pt x="12592" y="17644"/>
                    <a:pt x="7200" y="17846"/>
                    <a:pt x="1776" y="17503"/>
                  </a:cubicBezTo>
                  <a:cubicBezTo>
                    <a:pt x="1967" y="12481"/>
                    <a:pt x="1650" y="7520"/>
                    <a:pt x="1364" y="2518"/>
                  </a:cubicBezTo>
                  <a:cubicBezTo>
                    <a:pt x="5614" y="884"/>
                    <a:pt x="11577" y="824"/>
                    <a:pt x="16462" y="824"/>
                  </a:cubicBezTo>
                  <a:cubicBezTo>
                    <a:pt x="18460" y="6269"/>
                    <a:pt x="18270" y="11856"/>
                    <a:pt x="18048" y="17402"/>
                  </a:cubicBezTo>
                  <a:close/>
                  <a:moveTo>
                    <a:pt x="18841" y="4494"/>
                  </a:moveTo>
                  <a:cubicBezTo>
                    <a:pt x="17984" y="3506"/>
                    <a:pt x="18206" y="2417"/>
                    <a:pt x="17826" y="1328"/>
                  </a:cubicBezTo>
                  <a:cubicBezTo>
                    <a:pt x="19031" y="420"/>
                    <a:pt x="19031" y="3869"/>
                    <a:pt x="18841" y="4494"/>
                  </a:cubicBezTo>
                  <a:close/>
                  <a:moveTo>
                    <a:pt x="19856" y="17301"/>
                  </a:moveTo>
                  <a:cubicBezTo>
                    <a:pt x="18619" y="15809"/>
                    <a:pt x="19697" y="13691"/>
                    <a:pt x="19348" y="11957"/>
                  </a:cubicBezTo>
                  <a:cubicBezTo>
                    <a:pt x="20078" y="11775"/>
                    <a:pt x="20109" y="16857"/>
                    <a:pt x="19856" y="17301"/>
                  </a:cubicBezTo>
                  <a:close/>
                  <a:moveTo>
                    <a:pt x="15130" y="5805"/>
                  </a:moveTo>
                  <a:cubicBezTo>
                    <a:pt x="15669" y="5825"/>
                    <a:pt x="16557" y="5523"/>
                    <a:pt x="16018" y="5160"/>
                  </a:cubicBezTo>
                  <a:cubicBezTo>
                    <a:pt x="14844" y="4394"/>
                    <a:pt x="15479" y="3304"/>
                    <a:pt x="15003" y="2377"/>
                  </a:cubicBezTo>
                  <a:cubicBezTo>
                    <a:pt x="15352" y="1126"/>
                    <a:pt x="4504" y="2437"/>
                    <a:pt x="2982" y="2599"/>
                  </a:cubicBezTo>
                  <a:cubicBezTo>
                    <a:pt x="2411" y="3809"/>
                    <a:pt x="3870" y="4857"/>
                    <a:pt x="3140" y="6188"/>
                  </a:cubicBezTo>
                  <a:cubicBezTo>
                    <a:pt x="7422" y="6572"/>
                    <a:pt x="10562" y="5624"/>
                    <a:pt x="15130" y="5805"/>
                  </a:cubicBezTo>
                  <a:close/>
                  <a:moveTo>
                    <a:pt x="14115" y="2639"/>
                  </a:moveTo>
                  <a:cubicBezTo>
                    <a:pt x="14590" y="3345"/>
                    <a:pt x="14368" y="4051"/>
                    <a:pt x="14527" y="4736"/>
                  </a:cubicBezTo>
                  <a:cubicBezTo>
                    <a:pt x="11387" y="5483"/>
                    <a:pt x="7739" y="5483"/>
                    <a:pt x="4377" y="5543"/>
                  </a:cubicBezTo>
                  <a:cubicBezTo>
                    <a:pt x="3775" y="4817"/>
                    <a:pt x="4187" y="4071"/>
                    <a:pt x="3616" y="3304"/>
                  </a:cubicBezTo>
                  <a:cubicBezTo>
                    <a:pt x="7042" y="2740"/>
                    <a:pt x="10626" y="2599"/>
                    <a:pt x="14115" y="2639"/>
                  </a:cubicBezTo>
                  <a:close/>
                  <a:moveTo>
                    <a:pt x="13734" y="12178"/>
                  </a:moveTo>
                  <a:cubicBezTo>
                    <a:pt x="12878" y="13066"/>
                    <a:pt x="14051" y="14034"/>
                    <a:pt x="13417" y="15163"/>
                  </a:cubicBezTo>
                  <a:cubicBezTo>
                    <a:pt x="12212" y="14357"/>
                    <a:pt x="10784" y="15224"/>
                    <a:pt x="9484" y="14659"/>
                  </a:cubicBezTo>
                  <a:cubicBezTo>
                    <a:pt x="8754" y="14437"/>
                    <a:pt x="8152" y="14558"/>
                    <a:pt x="7644" y="14962"/>
                  </a:cubicBezTo>
                  <a:cubicBezTo>
                    <a:pt x="7961" y="16172"/>
                    <a:pt x="7835" y="16696"/>
                    <a:pt x="10213" y="16454"/>
                  </a:cubicBezTo>
                  <a:cubicBezTo>
                    <a:pt x="10404" y="16192"/>
                    <a:pt x="10626" y="15909"/>
                    <a:pt x="10911" y="15587"/>
                  </a:cubicBezTo>
                  <a:cubicBezTo>
                    <a:pt x="11165" y="15930"/>
                    <a:pt x="11355" y="16212"/>
                    <a:pt x="11609" y="16555"/>
                  </a:cubicBezTo>
                  <a:cubicBezTo>
                    <a:pt x="12180" y="16434"/>
                    <a:pt x="12656" y="16313"/>
                    <a:pt x="13163" y="16212"/>
                  </a:cubicBezTo>
                  <a:cubicBezTo>
                    <a:pt x="14495" y="16716"/>
                    <a:pt x="14495" y="16716"/>
                    <a:pt x="16398" y="16192"/>
                  </a:cubicBezTo>
                  <a:cubicBezTo>
                    <a:pt x="16367" y="14881"/>
                    <a:pt x="17350" y="11109"/>
                    <a:pt x="13734" y="12178"/>
                  </a:cubicBezTo>
                  <a:close/>
                  <a:moveTo>
                    <a:pt x="9642" y="15909"/>
                  </a:moveTo>
                  <a:cubicBezTo>
                    <a:pt x="8881" y="15909"/>
                    <a:pt x="8691" y="15829"/>
                    <a:pt x="8659" y="15546"/>
                  </a:cubicBezTo>
                  <a:cubicBezTo>
                    <a:pt x="8818" y="14921"/>
                    <a:pt x="10182" y="15103"/>
                    <a:pt x="9642" y="15909"/>
                  </a:cubicBezTo>
                  <a:close/>
                  <a:moveTo>
                    <a:pt x="15447" y="15788"/>
                  </a:moveTo>
                  <a:cubicBezTo>
                    <a:pt x="15098" y="15829"/>
                    <a:pt x="14812" y="15849"/>
                    <a:pt x="14527" y="15869"/>
                  </a:cubicBezTo>
                  <a:cubicBezTo>
                    <a:pt x="13385" y="12057"/>
                    <a:pt x="16145" y="11352"/>
                    <a:pt x="15447" y="15788"/>
                  </a:cubicBezTo>
                  <a:close/>
                  <a:moveTo>
                    <a:pt x="14812" y="6673"/>
                  </a:moveTo>
                  <a:cubicBezTo>
                    <a:pt x="11672" y="6612"/>
                    <a:pt x="13385" y="9577"/>
                    <a:pt x="15954" y="8750"/>
                  </a:cubicBezTo>
                  <a:cubicBezTo>
                    <a:pt x="16811" y="8387"/>
                    <a:pt x="16620" y="6471"/>
                    <a:pt x="14812" y="6673"/>
                  </a:cubicBezTo>
                  <a:close/>
                  <a:moveTo>
                    <a:pt x="14876" y="8246"/>
                  </a:moveTo>
                  <a:cubicBezTo>
                    <a:pt x="14083" y="8286"/>
                    <a:pt x="13639" y="7318"/>
                    <a:pt x="14717" y="7278"/>
                  </a:cubicBezTo>
                  <a:cubicBezTo>
                    <a:pt x="15732" y="7157"/>
                    <a:pt x="15669" y="8246"/>
                    <a:pt x="14876" y="8246"/>
                  </a:cubicBezTo>
                  <a:close/>
                  <a:moveTo>
                    <a:pt x="12212" y="11412"/>
                  </a:moveTo>
                  <a:cubicBezTo>
                    <a:pt x="12212" y="10867"/>
                    <a:pt x="12243" y="10404"/>
                    <a:pt x="12212" y="9940"/>
                  </a:cubicBezTo>
                  <a:cubicBezTo>
                    <a:pt x="12148" y="9153"/>
                    <a:pt x="9896" y="9113"/>
                    <a:pt x="10087" y="10020"/>
                  </a:cubicBezTo>
                  <a:cubicBezTo>
                    <a:pt x="10182" y="10928"/>
                    <a:pt x="10372" y="11836"/>
                    <a:pt x="12212" y="11412"/>
                  </a:cubicBezTo>
                  <a:close/>
                  <a:moveTo>
                    <a:pt x="4472" y="9718"/>
                  </a:moveTo>
                  <a:cubicBezTo>
                    <a:pt x="4155" y="10363"/>
                    <a:pt x="4790" y="10948"/>
                    <a:pt x="4758" y="11614"/>
                  </a:cubicBezTo>
                  <a:cubicBezTo>
                    <a:pt x="8215" y="12259"/>
                    <a:pt x="7105" y="8770"/>
                    <a:pt x="4472" y="9718"/>
                  </a:cubicBezTo>
                  <a:close/>
                  <a:moveTo>
                    <a:pt x="5551" y="10222"/>
                  </a:moveTo>
                  <a:cubicBezTo>
                    <a:pt x="6153" y="10303"/>
                    <a:pt x="5868" y="10646"/>
                    <a:pt x="5931" y="10968"/>
                  </a:cubicBezTo>
                  <a:cubicBezTo>
                    <a:pt x="5265" y="10847"/>
                    <a:pt x="5043" y="10383"/>
                    <a:pt x="5551" y="10222"/>
                  </a:cubicBezTo>
                  <a:close/>
                  <a:moveTo>
                    <a:pt x="6820" y="14195"/>
                  </a:moveTo>
                  <a:cubicBezTo>
                    <a:pt x="7168" y="11916"/>
                    <a:pt x="3045" y="11594"/>
                    <a:pt x="4346" y="14215"/>
                  </a:cubicBezTo>
                  <a:cubicBezTo>
                    <a:pt x="5709" y="14639"/>
                    <a:pt x="5709" y="14639"/>
                    <a:pt x="6820" y="14195"/>
                  </a:cubicBezTo>
                  <a:close/>
                  <a:moveTo>
                    <a:pt x="5012" y="13368"/>
                  </a:moveTo>
                  <a:cubicBezTo>
                    <a:pt x="5234" y="12541"/>
                    <a:pt x="6756" y="13348"/>
                    <a:pt x="6027" y="13852"/>
                  </a:cubicBezTo>
                  <a:cubicBezTo>
                    <a:pt x="5456" y="14195"/>
                    <a:pt x="4948" y="13752"/>
                    <a:pt x="5012" y="13368"/>
                  </a:cubicBezTo>
                  <a:close/>
                  <a:moveTo>
                    <a:pt x="9769" y="14074"/>
                  </a:moveTo>
                  <a:cubicBezTo>
                    <a:pt x="10150" y="13973"/>
                    <a:pt x="10245" y="13731"/>
                    <a:pt x="10055" y="13288"/>
                  </a:cubicBezTo>
                  <a:cubicBezTo>
                    <a:pt x="9833" y="12320"/>
                    <a:pt x="8818" y="12320"/>
                    <a:pt x="7486" y="12461"/>
                  </a:cubicBezTo>
                  <a:cubicBezTo>
                    <a:pt x="7010" y="13409"/>
                    <a:pt x="8025" y="14659"/>
                    <a:pt x="9769" y="14074"/>
                  </a:cubicBezTo>
                  <a:close/>
                  <a:moveTo>
                    <a:pt x="8374" y="13288"/>
                  </a:moveTo>
                  <a:cubicBezTo>
                    <a:pt x="8596" y="12904"/>
                    <a:pt x="9389" y="12985"/>
                    <a:pt x="9389" y="13469"/>
                  </a:cubicBezTo>
                  <a:cubicBezTo>
                    <a:pt x="9103" y="13731"/>
                    <a:pt x="8279" y="13651"/>
                    <a:pt x="8374" y="13288"/>
                  </a:cubicBezTo>
                  <a:close/>
                  <a:moveTo>
                    <a:pt x="7676" y="9476"/>
                  </a:moveTo>
                  <a:cubicBezTo>
                    <a:pt x="7803" y="10283"/>
                    <a:pt x="7486" y="11170"/>
                    <a:pt x="8976" y="11694"/>
                  </a:cubicBezTo>
                  <a:cubicBezTo>
                    <a:pt x="10245" y="10847"/>
                    <a:pt x="10087" y="9032"/>
                    <a:pt x="7676" y="9476"/>
                  </a:cubicBezTo>
                  <a:close/>
                  <a:moveTo>
                    <a:pt x="14083" y="9315"/>
                  </a:moveTo>
                  <a:cubicBezTo>
                    <a:pt x="12656" y="9698"/>
                    <a:pt x="13734" y="11432"/>
                    <a:pt x="15193" y="11311"/>
                  </a:cubicBezTo>
                  <a:cubicBezTo>
                    <a:pt x="17033" y="10646"/>
                    <a:pt x="16050" y="9375"/>
                    <a:pt x="14083" y="9315"/>
                  </a:cubicBezTo>
                  <a:close/>
                  <a:moveTo>
                    <a:pt x="14781" y="10525"/>
                  </a:moveTo>
                  <a:cubicBezTo>
                    <a:pt x="14115" y="10504"/>
                    <a:pt x="14337" y="10081"/>
                    <a:pt x="14844" y="9899"/>
                  </a:cubicBezTo>
                  <a:cubicBezTo>
                    <a:pt x="15225" y="10202"/>
                    <a:pt x="15288" y="10383"/>
                    <a:pt x="14781" y="10525"/>
                  </a:cubicBezTo>
                  <a:close/>
                  <a:moveTo>
                    <a:pt x="6185" y="8972"/>
                  </a:moveTo>
                  <a:cubicBezTo>
                    <a:pt x="6883" y="7197"/>
                    <a:pt x="3933" y="6370"/>
                    <a:pt x="3965" y="8004"/>
                  </a:cubicBezTo>
                  <a:cubicBezTo>
                    <a:pt x="3965" y="8871"/>
                    <a:pt x="4821" y="9214"/>
                    <a:pt x="6185" y="8972"/>
                  </a:cubicBezTo>
                  <a:close/>
                  <a:moveTo>
                    <a:pt x="4916" y="7903"/>
                  </a:moveTo>
                  <a:cubicBezTo>
                    <a:pt x="4980" y="7943"/>
                    <a:pt x="5012" y="7983"/>
                    <a:pt x="5075" y="8024"/>
                  </a:cubicBezTo>
                  <a:cubicBezTo>
                    <a:pt x="5012" y="8064"/>
                    <a:pt x="4948" y="8084"/>
                    <a:pt x="4853" y="8125"/>
                  </a:cubicBezTo>
                  <a:cubicBezTo>
                    <a:pt x="4726" y="8024"/>
                    <a:pt x="4853" y="7963"/>
                    <a:pt x="4916" y="7903"/>
                  </a:cubicBezTo>
                  <a:close/>
                  <a:moveTo>
                    <a:pt x="4599" y="15708"/>
                  </a:moveTo>
                  <a:cubicBezTo>
                    <a:pt x="4250" y="16797"/>
                    <a:pt x="6534" y="17241"/>
                    <a:pt x="7010" y="16172"/>
                  </a:cubicBezTo>
                  <a:cubicBezTo>
                    <a:pt x="7866" y="14941"/>
                    <a:pt x="4599" y="14054"/>
                    <a:pt x="4599" y="15708"/>
                  </a:cubicBezTo>
                  <a:close/>
                  <a:moveTo>
                    <a:pt x="6027" y="16172"/>
                  </a:moveTo>
                  <a:cubicBezTo>
                    <a:pt x="5170" y="16232"/>
                    <a:pt x="5551" y="15486"/>
                    <a:pt x="6153" y="15345"/>
                  </a:cubicBezTo>
                  <a:cubicBezTo>
                    <a:pt x="6693" y="15567"/>
                    <a:pt x="6534" y="15990"/>
                    <a:pt x="6027" y="16172"/>
                  </a:cubicBezTo>
                  <a:close/>
                  <a:moveTo>
                    <a:pt x="10118" y="7499"/>
                  </a:moveTo>
                  <a:cubicBezTo>
                    <a:pt x="8945" y="9073"/>
                    <a:pt x="11546" y="9456"/>
                    <a:pt x="11958" y="8185"/>
                  </a:cubicBezTo>
                  <a:cubicBezTo>
                    <a:pt x="12243" y="7580"/>
                    <a:pt x="11704" y="6592"/>
                    <a:pt x="10562" y="6874"/>
                  </a:cubicBezTo>
                  <a:cubicBezTo>
                    <a:pt x="10340" y="7338"/>
                    <a:pt x="11609" y="7338"/>
                    <a:pt x="10911" y="7963"/>
                  </a:cubicBezTo>
                  <a:cubicBezTo>
                    <a:pt x="10689" y="7802"/>
                    <a:pt x="10499" y="7701"/>
                    <a:pt x="10118" y="7499"/>
                  </a:cubicBezTo>
                  <a:close/>
                  <a:moveTo>
                    <a:pt x="8437" y="8629"/>
                  </a:moveTo>
                  <a:cubicBezTo>
                    <a:pt x="10879" y="7499"/>
                    <a:pt x="6280" y="5583"/>
                    <a:pt x="7168" y="7903"/>
                  </a:cubicBezTo>
                  <a:cubicBezTo>
                    <a:pt x="6724" y="8488"/>
                    <a:pt x="7581" y="9173"/>
                    <a:pt x="8437" y="8629"/>
                  </a:cubicBezTo>
                  <a:close/>
                  <a:moveTo>
                    <a:pt x="8088" y="7721"/>
                  </a:moveTo>
                  <a:cubicBezTo>
                    <a:pt x="8057" y="7762"/>
                    <a:pt x="8057" y="7782"/>
                    <a:pt x="8025" y="7842"/>
                  </a:cubicBezTo>
                  <a:cubicBezTo>
                    <a:pt x="7961" y="7741"/>
                    <a:pt x="7930" y="7721"/>
                    <a:pt x="8088" y="7721"/>
                  </a:cubicBezTo>
                  <a:close/>
                  <a:moveTo>
                    <a:pt x="11894" y="14296"/>
                  </a:moveTo>
                  <a:cubicBezTo>
                    <a:pt x="13988" y="14034"/>
                    <a:pt x="12878" y="12340"/>
                    <a:pt x="11070" y="12299"/>
                  </a:cubicBezTo>
                  <a:cubicBezTo>
                    <a:pt x="10626" y="13005"/>
                    <a:pt x="10531" y="14236"/>
                    <a:pt x="11894" y="14296"/>
                  </a:cubicBezTo>
                  <a:close/>
                  <a:moveTo>
                    <a:pt x="12085" y="13207"/>
                  </a:moveTo>
                  <a:cubicBezTo>
                    <a:pt x="12180" y="13267"/>
                    <a:pt x="12275" y="13328"/>
                    <a:pt x="12434" y="13429"/>
                  </a:cubicBezTo>
                  <a:cubicBezTo>
                    <a:pt x="12243" y="13530"/>
                    <a:pt x="12085" y="13590"/>
                    <a:pt x="11958" y="13651"/>
                  </a:cubicBezTo>
                  <a:cubicBezTo>
                    <a:pt x="11768" y="13469"/>
                    <a:pt x="11768" y="13348"/>
                    <a:pt x="12085" y="13207"/>
                  </a:cubicBezTo>
                  <a:close/>
                  <a:moveTo>
                    <a:pt x="13607" y="3425"/>
                  </a:moveTo>
                  <a:cubicBezTo>
                    <a:pt x="13163" y="2639"/>
                    <a:pt x="11704" y="3143"/>
                    <a:pt x="11736" y="3829"/>
                  </a:cubicBezTo>
                  <a:cubicBezTo>
                    <a:pt x="11641" y="5120"/>
                    <a:pt x="14622" y="4535"/>
                    <a:pt x="13607" y="34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95" name="Shape 295"/>
            <p:cNvSpPr/>
            <p:nvPr/>
          </p:nvSpPr>
          <p:spPr>
            <a:xfrm>
              <a:off x="2583378" y="99834"/>
              <a:ext cx="230805" cy="290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159" h="17790" extrusionOk="0">
                  <a:moveTo>
                    <a:pt x="11187" y="9954"/>
                  </a:moveTo>
                  <a:cubicBezTo>
                    <a:pt x="15669" y="3993"/>
                    <a:pt x="7950" y="-3487"/>
                    <a:pt x="1944" y="1796"/>
                  </a:cubicBezTo>
                  <a:cubicBezTo>
                    <a:pt x="-2850" y="6012"/>
                    <a:pt x="1996" y="13008"/>
                    <a:pt x="8088" y="11586"/>
                  </a:cubicBezTo>
                  <a:cubicBezTo>
                    <a:pt x="9612" y="13589"/>
                    <a:pt x="10927" y="15706"/>
                    <a:pt x="12346" y="17790"/>
                  </a:cubicBezTo>
                  <a:cubicBezTo>
                    <a:pt x="18750" y="17693"/>
                    <a:pt x="12381" y="12297"/>
                    <a:pt x="11187" y="9954"/>
                  </a:cubicBezTo>
                  <a:close/>
                  <a:moveTo>
                    <a:pt x="906" y="4235"/>
                  </a:moveTo>
                  <a:cubicBezTo>
                    <a:pt x="3294" y="-1225"/>
                    <a:pt x="12260" y="-288"/>
                    <a:pt x="11913" y="6077"/>
                  </a:cubicBezTo>
                  <a:cubicBezTo>
                    <a:pt x="11654" y="14074"/>
                    <a:pt x="-1569" y="11958"/>
                    <a:pt x="906" y="4235"/>
                  </a:cubicBezTo>
                  <a:close/>
                  <a:moveTo>
                    <a:pt x="12017" y="16061"/>
                  </a:moveTo>
                  <a:cubicBezTo>
                    <a:pt x="11013" y="14478"/>
                    <a:pt x="9577" y="13008"/>
                    <a:pt x="8885" y="11295"/>
                  </a:cubicBezTo>
                  <a:cubicBezTo>
                    <a:pt x="9421" y="11021"/>
                    <a:pt x="9975" y="10746"/>
                    <a:pt x="10615" y="10439"/>
                  </a:cubicBezTo>
                  <a:cubicBezTo>
                    <a:pt x="11706" y="11909"/>
                    <a:pt x="16085" y="15787"/>
                    <a:pt x="12017" y="16061"/>
                  </a:cubicBezTo>
                  <a:close/>
                  <a:moveTo>
                    <a:pt x="12537" y="16821"/>
                  </a:moveTo>
                  <a:cubicBezTo>
                    <a:pt x="13108" y="16481"/>
                    <a:pt x="13696" y="16142"/>
                    <a:pt x="14267" y="15787"/>
                  </a:cubicBezTo>
                  <a:cubicBezTo>
                    <a:pt x="15254" y="16465"/>
                    <a:pt x="12658" y="18113"/>
                    <a:pt x="12537" y="16821"/>
                  </a:cubicBezTo>
                  <a:close/>
                  <a:moveTo>
                    <a:pt x="6358" y="1634"/>
                  </a:moveTo>
                  <a:cubicBezTo>
                    <a:pt x="-756" y="2329"/>
                    <a:pt x="1183" y="11441"/>
                    <a:pt x="7760" y="10003"/>
                  </a:cubicBezTo>
                  <a:cubicBezTo>
                    <a:pt x="12952" y="8226"/>
                    <a:pt x="11810" y="2038"/>
                    <a:pt x="6358" y="1634"/>
                  </a:cubicBezTo>
                  <a:close/>
                  <a:moveTo>
                    <a:pt x="6617" y="9664"/>
                  </a:moveTo>
                  <a:cubicBezTo>
                    <a:pt x="715" y="9551"/>
                    <a:pt x="1494" y="1376"/>
                    <a:pt x="7206" y="2474"/>
                  </a:cubicBezTo>
                  <a:cubicBezTo>
                    <a:pt x="12242" y="2830"/>
                    <a:pt x="10979" y="9244"/>
                    <a:pt x="6617" y="9664"/>
                  </a:cubicBezTo>
                  <a:close/>
                  <a:moveTo>
                    <a:pt x="6150" y="3977"/>
                  </a:moveTo>
                  <a:cubicBezTo>
                    <a:pt x="6894" y="3718"/>
                    <a:pt x="7396" y="4235"/>
                    <a:pt x="8106" y="4235"/>
                  </a:cubicBezTo>
                  <a:cubicBezTo>
                    <a:pt x="8417" y="3056"/>
                    <a:pt x="4627" y="3056"/>
                    <a:pt x="6150" y="39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96" name="Shape 296"/>
            <p:cNvSpPr/>
            <p:nvPr/>
          </p:nvSpPr>
          <p:spPr>
            <a:xfrm>
              <a:off x="5758797" y="303969"/>
              <a:ext cx="256985" cy="244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67" h="15937" extrusionOk="0">
                  <a:moveTo>
                    <a:pt x="8744" y="0"/>
                  </a:moveTo>
                  <a:cubicBezTo>
                    <a:pt x="3948" y="-40"/>
                    <a:pt x="-516" y="5229"/>
                    <a:pt x="49" y="10137"/>
                  </a:cubicBezTo>
                  <a:cubicBezTo>
                    <a:pt x="1199" y="13355"/>
                    <a:pt x="4377" y="16572"/>
                    <a:pt x="7944" y="15828"/>
                  </a:cubicBezTo>
                  <a:cubicBezTo>
                    <a:pt x="18198" y="15225"/>
                    <a:pt x="19563" y="744"/>
                    <a:pt x="8744" y="0"/>
                  </a:cubicBezTo>
                  <a:close/>
                  <a:moveTo>
                    <a:pt x="614" y="8849"/>
                  </a:moveTo>
                  <a:cubicBezTo>
                    <a:pt x="1686" y="-744"/>
                    <a:pt x="14787" y="-3117"/>
                    <a:pt x="15664" y="7603"/>
                  </a:cubicBezTo>
                  <a:cubicBezTo>
                    <a:pt x="15313" y="16492"/>
                    <a:pt x="1472" y="18483"/>
                    <a:pt x="614" y="8849"/>
                  </a:cubicBezTo>
                  <a:close/>
                  <a:moveTo>
                    <a:pt x="12915" y="3118"/>
                  </a:moveTo>
                  <a:cubicBezTo>
                    <a:pt x="11707" y="2253"/>
                    <a:pt x="10712" y="584"/>
                    <a:pt x="9075" y="805"/>
                  </a:cubicBezTo>
                  <a:cubicBezTo>
                    <a:pt x="1647" y="1167"/>
                    <a:pt x="-2037" y="12791"/>
                    <a:pt x="6638" y="14521"/>
                  </a:cubicBezTo>
                  <a:cubicBezTo>
                    <a:pt x="12155" y="15627"/>
                    <a:pt x="18764" y="6939"/>
                    <a:pt x="12915" y="3118"/>
                  </a:cubicBezTo>
                  <a:close/>
                  <a:moveTo>
                    <a:pt x="13773" y="9272"/>
                  </a:moveTo>
                  <a:cubicBezTo>
                    <a:pt x="13773" y="10197"/>
                    <a:pt x="13149" y="10780"/>
                    <a:pt x="12681" y="11464"/>
                  </a:cubicBezTo>
                  <a:cubicBezTo>
                    <a:pt x="12408" y="11363"/>
                    <a:pt x="12175" y="11283"/>
                    <a:pt x="11843" y="11182"/>
                  </a:cubicBezTo>
                  <a:cubicBezTo>
                    <a:pt x="11882" y="11504"/>
                    <a:pt x="11902" y="11766"/>
                    <a:pt x="11941" y="12067"/>
                  </a:cubicBezTo>
                  <a:cubicBezTo>
                    <a:pt x="11570" y="12329"/>
                    <a:pt x="11161" y="12610"/>
                    <a:pt x="10868" y="12832"/>
                  </a:cubicBezTo>
                  <a:cubicBezTo>
                    <a:pt x="10381" y="12872"/>
                    <a:pt x="10362" y="12268"/>
                    <a:pt x="9874" y="12389"/>
                  </a:cubicBezTo>
                  <a:cubicBezTo>
                    <a:pt x="9972" y="13536"/>
                    <a:pt x="8958" y="13998"/>
                    <a:pt x="7652" y="13837"/>
                  </a:cubicBezTo>
                  <a:cubicBezTo>
                    <a:pt x="7730" y="12429"/>
                    <a:pt x="6775" y="12208"/>
                    <a:pt x="6775" y="13777"/>
                  </a:cubicBezTo>
                  <a:cubicBezTo>
                    <a:pt x="5663" y="13918"/>
                    <a:pt x="4104" y="13395"/>
                    <a:pt x="4026" y="12168"/>
                  </a:cubicBezTo>
                  <a:cubicBezTo>
                    <a:pt x="3792" y="11846"/>
                    <a:pt x="3207" y="12067"/>
                    <a:pt x="3090" y="11524"/>
                  </a:cubicBezTo>
                  <a:cubicBezTo>
                    <a:pt x="3889" y="10861"/>
                    <a:pt x="3266" y="10780"/>
                    <a:pt x="2583" y="10680"/>
                  </a:cubicBezTo>
                  <a:cubicBezTo>
                    <a:pt x="2193" y="9815"/>
                    <a:pt x="1940" y="8970"/>
                    <a:pt x="2310" y="8025"/>
                  </a:cubicBezTo>
                  <a:cubicBezTo>
                    <a:pt x="3675" y="8085"/>
                    <a:pt x="4299" y="7542"/>
                    <a:pt x="2564" y="7220"/>
                  </a:cubicBezTo>
                  <a:cubicBezTo>
                    <a:pt x="2583" y="6235"/>
                    <a:pt x="2934" y="5451"/>
                    <a:pt x="3538" y="4787"/>
                  </a:cubicBezTo>
                  <a:cubicBezTo>
                    <a:pt x="4201" y="4767"/>
                    <a:pt x="4611" y="5008"/>
                    <a:pt x="4182" y="4043"/>
                  </a:cubicBezTo>
                  <a:cubicBezTo>
                    <a:pt x="5351" y="1750"/>
                    <a:pt x="6365" y="4103"/>
                    <a:pt x="6307" y="2394"/>
                  </a:cubicBezTo>
                  <a:cubicBezTo>
                    <a:pt x="7067" y="1529"/>
                    <a:pt x="8081" y="1589"/>
                    <a:pt x="9133" y="1589"/>
                  </a:cubicBezTo>
                  <a:cubicBezTo>
                    <a:pt x="9075" y="2112"/>
                    <a:pt x="9484" y="3419"/>
                    <a:pt x="9933" y="2494"/>
                  </a:cubicBezTo>
                  <a:cubicBezTo>
                    <a:pt x="9816" y="543"/>
                    <a:pt x="11746" y="2776"/>
                    <a:pt x="12272" y="3299"/>
                  </a:cubicBezTo>
                  <a:cubicBezTo>
                    <a:pt x="12116" y="3741"/>
                    <a:pt x="11824" y="3962"/>
                    <a:pt x="12272" y="4284"/>
                  </a:cubicBezTo>
                  <a:cubicBezTo>
                    <a:pt x="12564" y="4163"/>
                    <a:pt x="12818" y="4063"/>
                    <a:pt x="13110" y="3942"/>
                  </a:cubicBezTo>
                  <a:cubicBezTo>
                    <a:pt x="13520" y="4385"/>
                    <a:pt x="13851" y="4847"/>
                    <a:pt x="14182" y="5350"/>
                  </a:cubicBezTo>
                  <a:cubicBezTo>
                    <a:pt x="13871" y="5551"/>
                    <a:pt x="13637" y="5692"/>
                    <a:pt x="13403" y="5833"/>
                  </a:cubicBezTo>
                  <a:cubicBezTo>
                    <a:pt x="13637" y="6315"/>
                    <a:pt x="14105" y="6034"/>
                    <a:pt x="14455" y="6315"/>
                  </a:cubicBezTo>
                  <a:cubicBezTo>
                    <a:pt x="14611" y="7603"/>
                    <a:pt x="14338" y="8930"/>
                    <a:pt x="12798" y="8447"/>
                  </a:cubicBezTo>
                  <a:cubicBezTo>
                    <a:pt x="11941" y="9051"/>
                    <a:pt x="13344" y="9131"/>
                    <a:pt x="13773" y="9272"/>
                  </a:cubicBezTo>
                  <a:close/>
                  <a:moveTo>
                    <a:pt x="9348" y="7060"/>
                  </a:moveTo>
                  <a:cubicBezTo>
                    <a:pt x="9835" y="1770"/>
                    <a:pt x="8841" y="3319"/>
                    <a:pt x="7730" y="7140"/>
                  </a:cubicBezTo>
                  <a:cubicBezTo>
                    <a:pt x="7379" y="7965"/>
                    <a:pt x="7925" y="8910"/>
                    <a:pt x="8841" y="8568"/>
                  </a:cubicBezTo>
                  <a:cubicBezTo>
                    <a:pt x="9777" y="8246"/>
                    <a:pt x="10557" y="7582"/>
                    <a:pt x="11512" y="7361"/>
                  </a:cubicBezTo>
                  <a:cubicBezTo>
                    <a:pt x="11765" y="7321"/>
                    <a:pt x="11863" y="7080"/>
                    <a:pt x="11804" y="6818"/>
                  </a:cubicBezTo>
                  <a:cubicBezTo>
                    <a:pt x="11375" y="5893"/>
                    <a:pt x="10108" y="6999"/>
                    <a:pt x="9348" y="7060"/>
                  </a:cubicBezTo>
                  <a:close/>
                  <a:moveTo>
                    <a:pt x="8412" y="7261"/>
                  </a:moveTo>
                  <a:cubicBezTo>
                    <a:pt x="8412" y="6959"/>
                    <a:pt x="8412" y="6637"/>
                    <a:pt x="8685" y="6396"/>
                  </a:cubicBezTo>
                  <a:cubicBezTo>
                    <a:pt x="8666" y="6979"/>
                    <a:pt x="8666" y="6999"/>
                    <a:pt x="8412" y="726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97" name="Shape 297"/>
            <p:cNvSpPr/>
            <p:nvPr/>
          </p:nvSpPr>
          <p:spPr>
            <a:xfrm>
              <a:off x="2552886" y="505776"/>
              <a:ext cx="99391" cy="211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20" h="19886" extrusionOk="0">
                  <a:moveTo>
                    <a:pt x="2223" y="10411"/>
                  </a:moveTo>
                  <a:cubicBezTo>
                    <a:pt x="-65" y="10342"/>
                    <a:pt x="-567" y="9839"/>
                    <a:pt x="624" y="8885"/>
                  </a:cubicBezTo>
                  <a:cubicBezTo>
                    <a:pt x="1972" y="7445"/>
                    <a:pt x="2286" y="5779"/>
                    <a:pt x="3289" y="4270"/>
                  </a:cubicBezTo>
                  <a:cubicBezTo>
                    <a:pt x="4386" y="2725"/>
                    <a:pt x="4700" y="418"/>
                    <a:pt x="8274" y="88"/>
                  </a:cubicBezTo>
                  <a:cubicBezTo>
                    <a:pt x="10938" y="-155"/>
                    <a:pt x="14261" y="71"/>
                    <a:pt x="16205" y="1164"/>
                  </a:cubicBezTo>
                  <a:cubicBezTo>
                    <a:pt x="18431" y="4218"/>
                    <a:pt x="14857" y="7653"/>
                    <a:pt x="13634" y="10672"/>
                  </a:cubicBezTo>
                  <a:cubicBezTo>
                    <a:pt x="12004" y="13656"/>
                    <a:pt x="11503" y="17577"/>
                    <a:pt x="7176" y="19728"/>
                  </a:cubicBezTo>
                  <a:cubicBezTo>
                    <a:pt x="-3169" y="20925"/>
                    <a:pt x="2913" y="15026"/>
                    <a:pt x="3697" y="12059"/>
                  </a:cubicBezTo>
                  <a:cubicBezTo>
                    <a:pt x="4763" y="10411"/>
                    <a:pt x="5797" y="4755"/>
                    <a:pt x="8681" y="4374"/>
                  </a:cubicBezTo>
                  <a:cubicBezTo>
                    <a:pt x="10123" y="4183"/>
                    <a:pt x="11565" y="4304"/>
                    <a:pt x="11377" y="5311"/>
                  </a:cubicBezTo>
                  <a:cubicBezTo>
                    <a:pt x="11879" y="6057"/>
                    <a:pt x="6393" y="18982"/>
                    <a:pt x="6581" y="13760"/>
                  </a:cubicBezTo>
                  <a:cubicBezTo>
                    <a:pt x="7427" y="11383"/>
                    <a:pt x="9089" y="9023"/>
                    <a:pt x="8963" y="6577"/>
                  </a:cubicBezTo>
                  <a:cubicBezTo>
                    <a:pt x="6455" y="8364"/>
                    <a:pt x="6800" y="10914"/>
                    <a:pt x="5390" y="13014"/>
                  </a:cubicBezTo>
                  <a:cubicBezTo>
                    <a:pt x="5233" y="14506"/>
                    <a:pt x="969" y="18739"/>
                    <a:pt x="5734" y="18687"/>
                  </a:cubicBezTo>
                  <a:cubicBezTo>
                    <a:pt x="10311" y="18080"/>
                    <a:pt x="11409" y="9145"/>
                    <a:pt x="13352" y="6560"/>
                  </a:cubicBezTo>
                  <a:cubicBezTo>
                    <a:pt x="13634" y="5120"/>
                    <a:pt x="14732" y="3003"/>
                    <a:pt x="12475" y="1945"/>
                  </a:cubicBezTo>
                  <a:cubicBezTo>
                    <a:pt x="10531" y="1233"/>
                    <a:pt x="8524" y="1442"/>
                    <a:pt x="7114" y="2500"/>
                  </a:cubicBezTo>
                  <a:cubicBezTo>
                    <a:pt x="4700" y="4946"/>
                    <a:pt x="4230" y="7861"/>
                    <a:pt x="2223" y="10411"/>
                  </a:cubicBezTo>
                  <a:close/>
                  <a:moveTo>
                    <a:pt x="14857" y="5415"/>
                  </a:moveTo>
                  <a:cubicBezTo>
                    <a:pt x="15892" y="4842"/>
                    <a:pt x="15296" y="3784"/>
                    <a:pt x="15547" y="3020"/>
                  </a:cubicBezTo>
                  <a:cubicBezTo>
                    <a:pt x="15766" y="2222"/>
                    <a:pt x="15923" y="1320"/>
                    <a:pt x="14261" y="1025"/>
                  </a:cubicBezTo>
                  <a:cubicBezTo>
                    <a:pt x="12192" y="505"/>
                    <a:pt x="6800" y="36"/>
                    <a:pt x="6581" y="1702"/>
                  </a:cubicBezTo>
                  <a:cubicBezTo>
                    <a:pt x="12036" y="-675"/>
                    <a:pt x="16017" y="2396"/>
                    <a:pt x="14857" y="5484"/>
                  </a:cubicBezTo>
                  <a:cubicBezTo>
                    <a:pt x="14857" y="5467"/>
                    <a:pt x="14857" y="5449"/>
                    <a:pt x="14857" y="5415"/>
                  </a:cubicBezTo>
                  <a:close/>
                  <a:moveTo>
                    <a:pt x="6142" y="19277"/>
                  </a:moveTo>
                  <a:cubicBezTo>
                    <a:pt x="4543" y="19069"/>
                    <a:pt x="3634" y="18878"/>
                    <a:pt x="2349" y="18496"/>
                  </a:cubicBezTo>
                  <a:cubicBezTo>
                    <a:pt x="1972" y="19277"/>
                    <a:pt x="4825" y="19450"/>
                    <a:pt x="6142" y="192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98" name="Shape 298"/>
            <p:cNvSpPr/>
            <p:nvPr/>
          </p:nvSpPr>
          <p:spPr>
            <a:xfrm>
              <a:off x="8090993" y="389842"/>
              <a:ext cx="135794" cy="11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8" h="15872" extrusionOk="0">
                  <a:moveTo>
                    <a:pt x="15507" y="3194"/>
                  </a:moveTo>
                  <a:cubicBezTo>
                    <a:pt x="15639" y="5329"/>
                    <a:pt x="15288" y="7122"/>
                    <a:pt x="14410" y="8829"/>
                  </a:cubicBezTo>
                  <a:cubicBezTo>
                    <a:pt x="15332" y="10409"/>
                    <a:pt x="19766" y="14848"/>
                    <a:pt x="19327" y="15873"/>
                  </a:cubicBezTo>
                  <a:cubicBezTo>
                    <a:pt x="16605" y="15830"/>
                    <a:pt x="14629" y="13141"/>
                    <a:pt x="12259" y="11945"/>
                  </a:cubicBezTo>
                  <a:cubicBezTo>
                    <a:pt x="9932" y="13567"/>
                    <a:pt x="6376" y="16641"/>
                    <a:pt x="5498" y="12116"/>
                  </a:cubicBezTo>
                  <a:cubicBezTo>
                    <a:pt x="5322" y="7805"/>
                    <a:pt x="-1834" y="8701"/>
                    <a:pt x="449" y="3877"/>
                  </a:cubicBezTo>
                  <a:cubicBezTo>
                    <a:pt x="4181" y="-4959"/>
                    <a:pt x="6332" y="4176"/>
                    <a:pt x="11688" y="3450"/>
                  </a:cubicBezTo>
                  <a:cubicBezTo>
                    <a:pt x="12961" y="3280"/>
                    <a:pt x="14234" y="2682"/>
                    <a:pt x="15507" y="3194"/>
                  </a:cubicBezTo>
                  <a:close/>
                  <a:moveTo>
                    <a:pt x="15068" y="12586"/>
                  </a:moveTo>
                  <a:cubicBezTo>
                    <a:pt x="15112" y="12586"/>
                    <a:pt x="15112" y="12543"/>
                    <a:pt x="15156" y="12543"/>
                  </a:cubicBezTo>
                  <a:cubicBezTo>
                    <a:pt x="15112" y="12543"/>
                    <a:pt x="15068" y="12586"/>
                    <a:pt x="15025" y="12586"/>
                  </a:cubicBezTo>
                  <a:cubicBezTo>
                    <a:pt x="15507" y="11604"/>
                    <a:pt x="14629" y="10494"/>
                    <a:pt x="13620" y="10665"/>
                  </a:cubicBezTo>
                  <a:cubicBezTo>
                    <a:pt x="13576" y="11518"/>
                    <a:pt x="14542" y="11945"/>
                    <a:pt x="15068" y="12586"/>
                  </a:cubicBezTo>
                  <a:close/>
                  <a:moveTo>
                    <a:pt x="6025" y="3194"/>
                  </a:moveTo>
                  <a:cubicBezTo>
                    <a:pt x="5190" y="4432"/>
                    <a:pt x="4356" y="5670"/>
                    <a:pt x="3522" y="6951"/>
                  </a:cubicBezTo>
                  <a:cubicBezTo>
                    <a:pt x="4620" y="8061"/>
                    <a:pt x="5673" y="9128"/>
                    <a:pt x="6683" y="10152"/>
                  </a:cubicBezTo>
                  <a:cubicBezTo>
                    <a:pt x="8703" y="9128"/>
                    <a:pt x="10634" y="7549"/>
                    <a:pt x="10327" y="5286"/>
                  </a:cubicBezTo>
                  <a:cubicBezTo>
                    <a:pt x="8966" y="4646"/>
                    <a:pt x="7649" y="4005"/>
                    <a:pt x="6025" y="3194"/>
                  </a:cubicBezTo>
                  <a:close/>
                  <a:moveTo>
                    <a:pt x="13971" y="5158"/>
                  </a:moveTo>
                  <a:cubicBezTo>
                    <a:pt x="12083" y="4390"/>
                    <a:pt x="10590" y="10494"/>
                    <a:pt x="7166" y="12159"/>
                  </a:cubicBezTo>
                  <a:cubicBezTo>
                    <a:pt x="8220" y="14720"/>
                    <a:pt x="14761" y="7292"/>
                    <a:pt x="13971" y="5158"/>
                  </a:cubicBezTo>
                  <a:close/>
                  <a:moveTo>
                    <a:pt x="1546" y="5798"/>
                  </a:moveTo>
                  <a:cubicBezTo>
                    <a:pt x="3742" y="5201"/>
                    <a:pt x="4181" y="3664"/>
                    <a:pt x="4663" y="2170"/>
                  </a:cubicBezTo>
                  <a:cubicBezTo>
                    <a:pt x="3259" y="292"/>
                    <a:pt x="1722" y="4262"/>
                    <a:pt x="1546" y="579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299" name="Shape 299"/>
            <p:cNvSpPr/>
            <p:nvPr/>
          </p:nvSpPr>
          <p:spPr>
            <a:xfrm>
              <a:off x="5064782" y="578000"/>
              <a:ext cx="99192" cy="98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23" h="16981" extrusionOk="0">
                  <a:moveTo>
                    <a:pt x="8477" y="11515"/>
                  </a:moveTo>
                  <a:cubicBezTo>
                    <a:pt x="8901" y="12894"/>
                    <a:pt x="11794" y="16875"/>
                    <a:pt x="9595" y="16981"/>
                  </a:cubicBezTo>
                  <a:cubicBezTo>
                    <a:pt x="8477" y="15548"/>
                    <a:pt x="8245" y="13637"/>
                    <a:pt x="6818" y="12417"/>
                  </a:cubicBezTo>
                  <a:cubicBezTo>
                    <a:pt x="-6682" y="19263"/>
                    <a:pt x="2729" y="-2337"/>
                    <a:pt x="10521" y="210"/>
                  </a:cubicBezTo>
                  <a:cubicBezTo>
                    <a:pt x="14918" y="2917"/>
                    <a:pt x="10598" y="8702"/>
                    <a:pt x="8477" y="11515"/>
                  </a:cubicBezTo>
                  <a:close/>
                  <a:moveTo>
                    <a:pt x="11177" y="2439"/>
                  </a:moveTo>
                  <a:cubicBezTo>
                    <a:pt x="7127" y="104"/>
                    <a:pt x="2845" y="5624"/>
                    <a:pt x="1225" y="10294"/>
                  </a:cubicBezTo>
                  <a:cubicBezTo>
                    <a:pt x="1997" y="15920"/>
                    <a:pt x="11948" y="6950"/>
                    <a:pt x="11177" y="243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00" name="Shape 300"/>
            <p:cNvSpPr/>
            <p:nvPr/>
          </p:nvSpPr>
          <p:spPr>
            <a:xfrm rot="9301126">
              <a:off x="6343320" y="292751"/>
              <a:ext cx="123700" cy="26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63" h="19453" extrusionOk="0">
                  <a:moveTo>
                    <a:pt x="90" y="8653"/>
                  </a:moveTo>
                  <a:cubicBezTo>
                    <a:pt x="-190" y="5455"/>
                    <a:pt x="3129" y="2707"/>
                    <a:pt x="7150" y="274"/>
                  </a:cubicBezTo>
                  <a:cubicBezTo>
                    <a:pt x="12620" y="-1415"/>
                    <a:pt x="16641" y="5184"/>
                    <a:pt x="18090" y="7054"/>
                  </a:cubicBezTo>
                  <a:cubicBezTo>
                    <a:pt x="20381" y="10703"/>
                    <a:pt x="15986" y="14351"/>
                    <a:pt x="17155" y="18023"/>
                  </a:cubicBezTo>
                  <a:cubicBezTo>
                    <a:pt x="17576" y="19509"/>
                    <a:pt x="15145" y="20185"/>
                    <a:pt x="14817" y="18316"/>
                  </a:cubicBezTo>
                  <a:cubicBezTo>
                    <a:pt x="12106" y="13991"/>
                    <a:pt x="-1219" y="15342"/>
                    <a:pt x="90" y="8653"/>
                  </a:cubicBezTo>
                  <a:close/>
                  <a:moveTo>
                    <a:pt x="8459" y="8405"/>
                  </a:moveTo>
                  <a:cubicBezTo>
                    <a:pt x="7617" y="8112"/>
                    <a:pt x="1586" y="7392"/>
                    <a:pt x="4251" y="6851"/>
                  </a:cubicBezTo>
                  <a:cubicBezTo>
                    <a:pt x="5747" y="6986"/>
                    <a:pt x="6542" y="7617"/>
                    <a:pt x="8178" y="7684"/>
                  </a:cubicBezTo>
                  <a:cubicBezTo>
                    <a:pt x="7991" y="6333"/>
                    <a:pt x="7150" y="5094"/>
                    <a:pt x="7758" y="3788"/>
                  </a:cubicBezTo>
                  <a:cubicBezTo>
                    <a:pt x="8178" y="3810"/>
                    <a:pt x="8552" y="3833"/>
                    <a:pt x="8880" y="3833"/>
                  </a:cubicBezTo>
                  <a:cubicBezTo>
                    <a:pt x="9113" y="4283"/>
                    <a:pt x="9300" y="4666"/>
                    <a:pt x="9534" y="5117"/>
                  </a:cubicBezTo>
                  <a:cubicBezTo>
                    <a:pt x="13415" y="3946"/>
                    <a:pt x="10797" y="5815"/>
                    <a:pt x="9628" y="6513"/>
                  </a:cubicBezTo>
                  <a:cubicBezTo>
                    <a:pt x="9955" y="7482"/>
                    <a:pt x="10002" y="8450"/>
                    <a:pt x="10984" y="9419"/>
                  </a:cubicBezTo>
                  <a:cubicBezTo>
                    <a:pt x="12059" y="9081"/>
                    <a:pt x="12339" y="8630"/>
                    <a:pt x="13742" y="8811"/>
                  </a:cubicBezTo>
                  <a:cubicBezTo>
                    <a:pt x="12900" y="9621"/>
                    <a:pt x="10984" y="10162"/>
                    <a:pt x="11404" y="11040"/>
                  </a:cubicBezTo>
                  <a:cubicBezTo>
                    <a:pt x="12620" y="12369"/>
                    <a:pt x="12713" y="13923"/>
                    <a:pt x="15051" y="14982"/>
                  </a:cubicBezTo>
                  <a:cubicBezTo>
                    <a:pt x="18558" y="10117"/>
                    <a:pt x="17202" y="4869"/>
                    <a:pt x="10049" y="972"/>
                  </a:cubicBezTo>
                  <a:cubicBezTo>
                    <a:pt x="6402" y="-41"/>
                    <a:pt x="1399" y="6288"/>
                    <a:pt x="1820" y="7797"/>
                  </a:cubicBezTo>
                  <a:cubicBezTo>
                    <a:pt x="651" y="11649"/>
                    <a:pt x="5326" y="14396"/>
                    <a:pt x="12900" y="15297"/>
                  </a:cubicBezTo>
                  <a:cubicBezTo>
                    <a:pt x="12526" y="12865"/>
                    <a:pt x="8272" y="13000"/>
                    <a:pt x="5934" y="11491"/>
                  </a:cubicBezTo>
                  <a:cubicBezTo>
                    <a:pt x="7851" y="11266"/>
                    <a:pt x="8739" y="12324"/>
                    <a:pt x="10376" y="12009"/>
                  </a:cubicBezTo>
                  <a:cubicBezTo>
                    <a:pt x="9441" y="10838"/>
                    <a:pt x="9487" y="9599"/>
                    <a:pt x="8459" y="8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01" name="Shape 301"/>
            <p:cNvSpPr/>
            <p:nvPr/>
          </p:nvSpPr>
          <p:spPr>
            <a:xfrm>
              <a:off x="1802383" y="135155"/>
              <a:ext cx="134586" cy="137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86" extrusionOk="0">
                  <a:moveTo>
                    <a:pt x="16212" y="3468"/>
                  </a:moveTo>
                  <a:cubicBezTo>
                    <a:pt x="10726" y="6425"/>
                    <a:pt x="5338" y="9652"/>
                    <a:pt x="0" y="12699"/>
                  </a:cubicBezTo>
                  <a:cubicBezTo>
                    <a:pt x="692" y="14268"/>
                    <a:pt x="2076" y="18839"/>
                    <a:pt x="4449" y="17494"/>
                  </a:cubicBezTo>
                  <a:cubicBezTo>
                    <a:pt x="10133" y="14447"/>
                    <a:pt x="16212" y="11893"/>
                    <a:pt x="21600" y="8532"/>
                  </a:cubicBezTo>
                  <a:cubicBezTo>
                    <a:pt x="20117" y="6874"/>
                    <a:pt x="19277" y="1989"/>
                    <a:pt x="16212" y="3468"/>
                  </a:cubicBezTo>
                  <a:close/>
                  <a:moveTo>
                    <a:pt x="3608" y="16015"/>
                  </a:moveTo>
                  <a:cubicBezTo>
                    <a:pt x="2620" y="15388"/>
                    <a:pt x="2274" y="14581"/>
                    <a:pt x="1977" y="13596"/>
                  </a:cubicBezTo>
                  <a:cubicBezTo>
                    <a:pt x="6870" y="10638"/>
                    <a:pt x="11616" y="7456"/>
                    <a:pt x="17003" y="5036"/>
                  </a:cubicBezTo>
                  <a:cubicBezTo>
                    <a:pt x="18387" y="5350"/>
                    <a:pt x="18684" y="6470"/>
                    <a:pt x="19227" y="7591"/>
                  </a:cubicBezTo>
                  <a:cubicBezTo>
                    <a:pt x="14482" y="11176"/>
                    <a:pt x="8897" y="13372"/>
                    <a:pt x="3608" y="16015"/>
                  </a:cubicBezTo>
                  <a:close/>
                  <a:moveTo>
                    <a:pt x="14136" y="14178"/>
                  </a:moveTo>
                  <a:cubicBezTo>
                    <a:pt x="10182" y="14178"/>
                    <a:pt x="9391" y="20452"/>
                    <a:pt x="14136" y="19959"/>
                  </a:cubicBezTo>
                  <a:cubicBezTo>
                    <a:pt x="18733" y="20049"/>
                    <a:pt x="18980" y="14223"/>
                    <a:pt x="14136" y="14178"/>
                  </a:cubicBezTo>
                  <a:close/>
                  <a:moveTo>
                    <a:pt x="12752" y="18301"/>
                  </a:moveTo>
                  <a:cubicBezTo>
                    <a:pt x="12406" y="16060"/>
                    <a:pt x="14384" y="16374"/>
                    <a:pt x="15965" y="16553"/>
                  </a:cubicBezTo>
                  <a:cubicBezTo>
                    <a:pt x="16212" y="18256"/>
                    <a:pt x="14186" y="18973"/>
                    <a:pt x="12752" y="18301"/>
                  </a:cubicBezTo>
                  <a:close/>
                  <a:moveTo>
                    <a:pt x="9589" y="2303"/>
                  </a:moveTo>
                  <a:cubicBezTo>
                    <a:pt x="8106" y="-1148"/>
                    <a:pt x="2224" y="-700"/>
                    <a:pt x="2274" y="3513"/>
                  </a:cubicBezTo>
                  <a:cubicBezTo>
                    <a:pt x="3015" y="7904"/>
                    <a:pt x="9836" y="6381"/>
                    <a:pt x="9589" y="2303"/>
                  </a:cubicBezTo>
                  <a:close/>
                  <a:moveTo>
                    <a:pt x="6327" y="1451"/>
                  </a:moveTo>
                  <a:cubicBezTo>
                    <a:pt x="9935" y="1406"/>
                    <a:pt x="6376" y="6201"/>
                    <a:pt x="4350" y="4454"/>
                  </a:cubicBezTo>
                  <a:cubicBezTo>
                    <a:pt x="2916" y="3333"/>
                    <a:pt x="4795" y="1182"/>
                    <a:pt x="6327" y="145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02" name="Shape 302"/>
            <p:cNvSpPr/>
            <p:nvPr/>
          </p:nvSpPr>
          <p:spPr>
            <a:xfrm>
              <a:off x="4762081" y="297954"/>
              <a:ext cx="145420" cy="160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27" h="20447" extrusionOk="0">
                  <a:moveTo>
                    <a:pt x="13778" y="12945"/>
                  </a:moveTo>
                  <a:cubicBezTo>
                    <a:pt x="12984" y="18042"/>
                    <a:pt x="14781" y="20668"/>
                    <a:pt x="7678" y="20433"/>
                  </a:cubicBezTo>
                  <a:cubicBezTo>
                    <a:pt x="5046" y="19649"/>
                    <a:pt x="6968" y="15533"/>
                    <a:pt x="5422" y="13690"/>
                  </a:cubicBezTo>
                  <a:cubicBezTo>
                    <a:pt x="-636" y="14631"/>
                    <a:pt x="-51" y="13729"/>
                    <a:pt x="74" y="8437"/>
                  </a:cubicBezTo>
                  <a:cubicBezTo>
                    <a:pt x="1035" y="7340"/>
                    <a:pt x="3041" y="7614"/>
                    <a:pt x="4461" y="7300"/>
                  </a:cubicBezTo>
                  <a:cubicBezTo>
                    <a:pt x="7469" y="6634"/>
                    <a:pt x="4336" y="2400"/>
                    <a:pt x="5882" y="362"/>
                  </a:cubicBezTo>
                  <a:cubicBezTo>
                    <a:pt x="13318" y="-932"/>
                    <a:pt x="11564" y="1263"/>
                    <a:pt x="12775" y="6712"/>
                  </a:cubicBezTo>
                  <a:cubicBezTo>
                    <a:pt x="14822" y="7300"/>
                    <a:pt x="18833" y="5928"/>
                    <a:pt x="19293" y="8359"/>
                  </a:cubicBezTo>
                  <a:cubicBezTo>
                    <a:pt x="20964" y="13259"/>
                    <a:pt x="17538" y="12318"/>
                    <a:pt x="13778" y="12945"/>
                  </a:cubicBezTo>
                  <a:close/>
                  <a:moveTo>
                    <a:pt x="1829" y="12475"/>
                  </a:moveTo>
                  <a:cubicBezTo>
                    <a:pt x="10227" y="10476"/>
                    <a:pt x="6090" y="13808"/>
                    <a:pt x="8263" y="18669"/>
                  </a:cubicBezTo>
                  <a:cubicBezTo>
                    <a:pt x="9224" y="18786"/>
                    <a:pt x="10268" y="18943"/>
                    <a:pt x="11271" y="18590"/>
                  </a:cubicBezTo>
                  <a:cubicBezTo>
                    <a:pt x="12859" y="16434"/>
                    <a:pt x="10979" y="13690"/>
                    <a:pt x="12483" y="11612"/>
                  </a:cubicBezTo>
                  <a:cubicBezTo>
                    <a:pt x="14196" y="11377"/>
                    <a:pt x="16034" y="11103"/>
                    <a:pt x="17872" y="10828"/>
                  </a:cubicBezTo>
                  <a:cubicBezTo>
                    <a:pt x="18207" y="9927"/>
                    <a:pt x="18207" y="9221"/>
                    <a:pt x="17622" y="8516"/>
                  </a:cubicBezTo>
                  <a:cubicBezTo>
                    <a:pt x="11605" y="7771"/>
                    <a:pt x="10728" y="9025"/>
                    <a:pt x="10561" y="2479"/>
                  </a:cubicBezTo>
                  <a:cubicBezTo>
                    <a:pt x="10436" y="1106"/>
                    <a:pt x="8973" y="1302"/>
                    <a:pt x="7929" y="1616"/>
                  </a:cubicBezTo>
                  <a:cubicBezTo>
                    <a:pt x="5631" y="2831"/>
                    <a:pt x="7929" y="6281"/>
                    <a:pt x="7135" y="8320"/>
                  </a:cubicBezTo>
                  <a:cubicBezTo>
                    <a:pt x="5088" y="8751"/>
                    <a:pt x="3500" y="8437"/>
                    <a:pt x="1537" y="9456"/>
                  </a:cubicBezTo>
                  <a:cubicBezTo>
                    <a:pt x="1537" y="10672"/>
                    <a:pt x="1537" y="11260"/>
                    <a:pt x="1829" y="124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03" name="Shape 303"/>
            <p:cNvSpPr/>
            <p:nvPr/>
          </p:nvSpPr>
          <p:spPr>
            <a:xfrm>
              <a:off x="1684981" y="379306"/>
              <a:ext cx="126046" cy="135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52" h="15058" extrusionOk="0">
                  <a:moveTo>
                    <a:pt x="15837" y="8979"/>
                  </a:moveTo>
                  <a:cubicBezTo>
                    <a:pt x="15970" y="7407"/>
                    <a:pt x="16148" y="5971"/>
                    <a:pt x="16281" y="4468"/>
                  </a:cubicBezTo>
                  <a:cubicBezTo>
                    <a:pt x="13087" y="3681"/>
                    <a:pt x="10737" y="5185"/>
                    <a:pt x="7765" y="5937"/>
                  </a:cubicBezTo>
                  <a:cubicBezTo>
                    <a:pt x="6789" y="8227"/>
                    <a:pt x="9317" y="11303"/>
                    <a:pt x="6301" y="13046"/>
                  </a:cubicBezTo>
                  <a:cubicBezTo>
                    <a:pt x="-1771" y="18822"/>
                    <a:pt x="-2392" y="10312"/>
                    <a:pt x="6213" y="10414"/>
                  </a:cubicBezTo>
                  <a:cubicBezTo>
                    <a:pt x="6789" y="7749"/>
                    <a:pt x="4438" y="3613"/>
                    <a:pt x="7055" y="1699"/>
                  </a:cubicBezTo>
                  <a:cubicBezTo>
                    <a:pt x="14551" y="332"/>
                    <a:pt x="19208" y="-2778"/>
                    <a:pt x="17656" y="5698"/>
                  </a:cubicBezTo>
                  <a:cubicBezTo>
                    <a:pt x="16902" y="7544"/>
                    <a:pt x="18454" y="9150"/>
                    <a:pt x="18099" y="10825"/>
                  </a:cubicBezTo>
                  <a:cubicBezTo>
                    <a:pt x="13841" y="17660"/>
                    <a:pt x="7632" y="13046"/>
                    <a:pt x="15837" y="8979"/>
                  </a:cubicBezTo>
                  <a:close/>
                  <a:moveTo>
                    <a:pt x="8075" y="4297"/>
                  </a:moveTo>
                  <a:cubicBezTo>
                    <a:pt x="10204" y="4331"/>
                    <a:pt x="12023" y="3066"/>
                    <a:pt x="14240" y="3135"/>
                  </a:cubicBezTo>
                  <a:cubicBezTo>
                    <a:pt x="16015" y="3237"/>
                    <a:pt x="16680" y="2485"/>
                    <a:pt x="16059" y="1187"/>
                  </a:cubicBezTo>
                  <a:cubicBezTo>
                    <a:pt x="13841" y="2075"/>
                    <a:pt x="6789" y="1563"/>
                    <a:pt x="8075" y="429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04" name="Shape 304"/>
            <p:cNvSpPr/>
            <p:nvPr/>
          </p:nvSpPr>
          <p:spPr>
            <a:xfrm>
              <a:off x="8218176" y="115113"/>
              <a:ext cx="115264" cy="15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26" h="16417" extrusionOk="0">
                  <a:moveTo>
                    <a:pt x="7907" y="11360"/>
                  </a:moveTo>
                  <a:cubicBezTo>
                    <a:pt x="9069" y="8306"/>
                    <a:pt x="6164" y="1877"/>
                    <a:pt x="9844" y="77"/>
                  </a:cubicBezTo>
                  <a:cubicBezTo>
                    <a:pt x="15075" y="-694"/>
                    <a:pt x="15269" y="4481"/>
                    <a:pt x="18126" y="6281"/>
                  </a:cubicBezTo>
                  <a:cubicBezTo>
                    <a:pt x="16770" y="9045"/>
                    <a:pt x="12653" y="3035"/>
                    <a:pt x="10087" y="3613"/>
                  </a:cubicBezTo>
                  <a:cubicBezTo>
                    <a:pt x="8827" y="6860"/>
                    <a:pt x="11588" y="10910"/>
                    <a:pt x="8440" y="13738"/>
                  </a:cubicBezTo>
                  <a:cubicBezTo>
                    <a:pt x="-1924" y="20906"/>
                    <a:pt x="-3474" y="11424"/>
                    <a:pt x="7907" y="11360"/>
                  </a:cubicBezTo>
                  <a:close/>
                  <a:moveTo>
                    <a:pt x="13428" y="3324"/>
                  </a:moveTo>
                  <a:cubicBezTo>
                    <a:pt x="13041" y="2424"/>
                    <a:pt x="12750" y="1492"/>
                    <a:pt x="11200" y="1267"/>
                  </a:cubicBezTo>
                  <a:cubicBezTo>
                    <a:pt x="10426" y="1717"/>
                    <a:pt x="10426" y="1717"/>
                    <a:pt x="10280" y="2231"/>
                  </a:cubicBezTo>
                  <a:cubicBezTo>
                    <a:pt x="11346" y="2585"/>
                    <a:pt x="12363" y="2970"/>
                    <a:pt x="13428" y="33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05" name="Shape 305"/>
            <p:cNvSpPr/>
            <p:nvPr/>
          </p:nvSpPr>
          <p:spPr>
            <a:xfrm>
              <a:off x="4527338" y="107482"/>
              <a:ext cx="87094" cy="153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22" h="20055" extrusionOk="0">
                  <a:moveTo>
                    <a:pt x="4202" y="446"/>
                  </a:moveTo>
                  <a:cubicBezTo>
                    <a:pt x="7406" y="566"/>
                    <a:pt x="13538" y="-1361"/>
                    <a:pt x="13870" y="1971"/>
                  </a:cubicBezTo>
                  <a:cubicBezTo>
                    <a:pt x="14588" y="7672"/>
                    <a:pt x="16190" y="13454"/>
                    <a:pt x="15417" y="19155"/>
                  </a:cubicBezTo>
                  <a:cubicBezTo>
                    <a:pt x="12378" y="19998"/>
                    <a:pt x="10003" y="20239"/>
                    <a:pt x="7462" y="19918"/>
                  </a:cubicBezTo>
                  <a:cubicBezTo>
                    <a:pt x="6025" y="16706"/>
                    <a:pt x="7848" y="13173"/>
                    <a:pt x="6854" y="9760"/>
                  </a:cubicBezTo>
                  <a:cubicBezTo>
                    <a:pt x="-5410" y="12169"/>
                    <a:pt x="2103" y="4701"/>
                    <a:pt x="4202" y="446"/>
                  </a:cubicBezTo>
                  <a:close/>
                  <a:moveTo>
                    <a:pt x="9506" y="18392"/>
                  </a:moveTo>
                  <a:cubicBezTo>
                    <a:pt x="11660" y="18432"/>
                    <a:pt x="11660" y="18432"/>
                    <a:pt x="13428" y="17629"/>
                  </a:cubicBezTo>
                  <a:cubicBezTo>
                    <a:pt x="13317" y="13896"/>
                    <a:pt x="14588" y="3417"/>
                    <a:pt x="10334" y="1530"/>
                  </a:cubicBezTo>
                  <a:cubicBezTo>
                    <a:pt x="4644" y="646"/>
                    <a:pt x="3484" y="5223"/>
                    <a:pt x="1827" y="8154"/>
                  </a:cubicBezTo>
                  <a:cubicBezTo>
                    <a:pt x="4258" y="9479"/>
                    <a:pt x="4865" y="8435"/>
                    <a:pt x="6081" y="7311"/>
                  </a:cubicBezTo>
                  <a:cubicBezTo>
                    <a:pt x="11771" y="4581"/>
                    <a:pt x="7296" y="16545"/>
                    <a:pt x="9506" y="183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06" name="Shape 306"/>
            <p:cNvSpPr/>
            <p:nvPr/>
          </p:nvSpPr>
          <p:spPr>
            <a:xfrm>
              <a:off x="2093785" y="64978"/>
              <a:ext cx="126078" cy="173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748" h="15620" extrusionOk="0">
                  <a:moveTo>
                    <a:pt x="10470" y="6784"/>
                  </a:moveTo>
                  <a:cubicBezTo>
                    <a:pt x="14661" y="1085"/>
                    <a:pt x="4400" y="-2731"/>
                    <a:pt x="548" y="2434"/>
                  </a:cubicBezTo>
                  <a:cubicBezTo>
                    <a:pt x="-376" y="3604"/>
                    <a:pt x="-191" y="4036"/>
                    <a:pt x="1565" y="4571"/>
                  </a:cubicBezTo>
                  <a:cubicBezTo>
                    <a:pt x="3476" y="4647"/>
                    <a:pt x="4708" y="2077"/>
                    <a:pt x="7050" y="3070"/>
                  </a:cubicBezTo>
                  <a:cubicBezTo>
                    <a:pt x="10470" y="4952"/>
                    <a:pt x="5263" y="6199"/>
                    <a:pt x="5324" y="7420"/>
                  </a:cubicBezTo>
                  <a:cubicBezTo>
                    <a:pt x="5417" y="8387"/>
                    <a:pt x="10717" y="8412"/>
                    <a:pt x="8036" y="11745"/>
                  </a:cubicBezTo>
                  <a:cubicBezTo>
                    <a:pt x="5602" y="13704"/>
                    <a:pt x="4400" y="10626"/>
                    <a:pt x="2582" y="11491"/>
                  </a:cubicBezTo>
                  <a:cubicBezTo>
                    <a:pt x="2027" y="11771"/>
                    <a:pt x="949" y="11745"/>
                    <a:pt x="949" y="12458"/>
                  </a:cubicBezTo>
                  <a:cubicBezTo>
                    <a:pt x="2181" y="18869"/>
                    <a:pt x="21224" y="14798"/>
                    <a:pt x="10470" y="6784"/>
                  </a:cubicBezTo>
                  <a:close/>
                  <a:moveTo>
                    <a:pt x="12411" y="12483"/>
                  </a:moveTo>
                  <a:cubicBezTo>
                    <a:pt x="11179" y="15053"/>
                    <a:pt x="2859" y="15765"/>
                    <a:pt x="2120" y="12865"/>
                  </a:cubicBezTo>
                  <a:cubicBezTo>
                    <a:pt x="2582" y="12559"/>
                    <a:pt x="2921" y="12458"/>
                    <a:pt x="3445" y="12356"/>
                  </a:cubicBezTo>
                  <a:cubicBezTo>
                    <a:pt x="7081" y="15282"/>
                    <a:pt x="12227" y="10982"/>
                    <a:pt x="8652" y="8005"/>
                  </a:cubicBezTo>
                  <a:cubicBezTo>
                    <a:pt x="7635" y="7395"/>
                    <a:pt x="7019" y="7649"/>
                    <a:pt x="8313" y="6403"/>
                  </a:cubicBezTo>
                  <a:cubicBezTo>
                    <a:pt x="11610" y="2459"/>
                    <a:pt x="4831" y="220"/>
                    <a:pt x="1719" y="3757"/>
                  </a:cubicBezTo>
                  <a:cubicBezTo>
                    <a:pt x="-284" y="1162"/>
                    <a:pt x="12689" y="-1764"/>
                    <a:pt x="9916" y="5945"/>
                  </a:cubicBezTo>
                  <a:cubicBezTo>
                    <a:pt x="9762" y="6453"/>
                    <a:pt x="9762" y="6632"/>
                    <a:pt x="9145" y="7140"/>
                  </a:cubicBezTo>
                  <a:cubicBezTo>
                    <a:pt x="11056" y="7624"/>
                    <a:pt x="13367" y="11262"/>
                    <a:pt x="12411" y="124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07" name="Shape 307"/>
            <p:cNvSpPr/>
            <p:nvPr/>
          </p:nvSpPr>
          <p:spPr>
            <a:xfrm>
              <a:off x="172261" y="566720"/>
              <a:ext cx="126357" cy="163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12" h="20179" extrusionOk="0">
                  <a:moveTo>
                    <a:pt x="4906" y="8980"/>
                  </a:moveTo>
                  <a:cubicBezTo>
                    <a:pt x="-2206" y="11941"/>
                    <a:pt x="-582" y="3171"/>
                    <a:pt x="3457" y="1160"/>
                  </a:cubicBezTo>
                  <a:cubicBezTo>
                    <a:pt x="6882" y="-1270"/>
                    <a:pt x="12150" y="400"/>
                    <a:pt x="14126" y="3551"/>
                  </a:cubicBezTo>
                  <a:cubicBezTo>
                    <a:pt x="16189" y="6930"/>
                    <a:pt x="12677" y="10536"/>
                    <a:pt x="11228" y="13687"/>
                  </a:cubicBezTo>
                  <a:cubicBezTo>
                    <a:pt x="15399" y="15205"/>
                    <a:pt x="19394" y="12206"/>
                    <a:pt x="17550" y="18508"/>
                  </a:cubicBezTo>
                  <a:cubicBezTo>
                    <a:pt x="13994" y="20330"/>
                    <a:pt x="8199" y="19153"/>
                    <a:pt x="3896" y="20178"/>
                  </a:cubicBezTo>
                  <a:cubicBezTo>
                    <a:pt x="-362" y="19457"/>
                    <a:pt x="7101" y="11067"/>
                    <a:pt x="7672" y="8676"/>
                  </a:cubicBezTo>
                  <a:cubicBezTo>
                    <a:pt x="11096" y="4538"/>
                    <a:pt x="3853" y="4918"/>
                    <a:pt x="4906" y="8980"/>
                  </a:cubicBezTo>
                  <a:close/>
                  <a:moveTo>
                    <a:pt x="8550" y="15205"/>
                  </a:moveTo>
                  <a:cubicBezTo>
                    <a:pt x="9692" y="11637"/>
                    <a:pt x="14653" y="8220"/>
                    <a:pt x="12633" y="4500"/>
                  </a:cubicBezTo>
                  <a:cubicBezTo>
                    <a:pt x="11887" y="2336"/>
                    <a:pt x="8814" y="780"/>
                    <a:pt x="6399" y="1501"/>
                  </a:cubicBezTo>
                  <a:cubicBezTo>
                    <a:pt x="2492" y="1501"/>
                    <a:pt x="-713" y="10194"/>
                    <a:pt x="3194" y="7803"/>
                  </a:cubicBezTo>
                  <a:cubicBezTo>
                    <a:pt x="3414" y="2868"/>
                    <a:pt x="12062" y="3627"/>
                    <a:pt x="9692" y="8486"/>
                  </a:cubicBezTo>
                  <a:cubicBezTo>
                    <a:pt x="8243" y="11751"/>
                    <a:pt x="5038" y="15129"/>
                    <a:pt x="4774" y="18508"/>
                  </a:cubicBezTo>
                  <a:cubicBezTo>
                    <a:pt x="7540" y="18925"/>
                    <a:pt x="13379" y="18394"/>
                    <a:pt x="16101" y="17407"/>
                  </a:cubicBezTo>
                  <a:cubicBezTo>
                    <a:pt x="16233" y="16913"/>
                    <a:pt x="16365" y="16382"/>
                    <a:pt x="16496" y="15813"/>
                  </a:cubicBezTo>
                  <a:cubicBezTo>
                    <a:pt x="13643" y="15015"/>
                    <a:pt x="11492" y="16002"/>
                    <a:pt x="8550" y="152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310" name="Group 310"/>
            <p:cNvGrpSpPr/>
            <p:nvPr/>
          </p:nvGrpSpPr>
          <p:grpSpPr>
            <a:xfrm>
              <a:off x="7882254" y="547155"/>
              <a:ext cx="121751" cy="155751"/>
              <a:chOff x="0" y="0"/>
              <a:chExt cx="121750" cy="155749"/>
            </a:xfrm>
          </p:grpSpPr>
          <p:sp>
            <p:nvSpPr>
              <p:cNvPr id="308" name="Shape 308"/>
              <p:cNvSpPr/>
              <p:nvPr/>
            </p:nvSpPr>
            <p:spPr>
              <a:xfrm>
                <a:off x="0" y="-1"/>
                <a:ext cx="121751" cy="1557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88" h="17668" extrusionOk="0">
                    <a:moveTo>
                      <a:pt x="11565" y="12911"/>
                    </a:moveTo>
                    <a:cubicBezTo>
                      <a:pt x="10375" y="12613"/>
                      <a:pt x="9439" y="12911"/>
                      <a:pt x="8461" y="13090"/>
                    </a:cubicBezTo>
                    <a:cubicBezTo>
                      <a:pt x="7356" y="14284"/>
                      <a:pt x="7313" y="15716"/>
                      <a:pt x="6676" y="17118"/>
                    </a:cubicBezTo>
                    <a:cubicBezTo>
                      <a:pt x="4805" y="16879"/>
                      <a:pt x="0" y="18461"/>
                      <a:pt x="0" y="16581"/>
                    </a:cubicBezTo>
                    <a:cubicBezTo>
                      <a:pt x="2551" y="11241"/>
                      <a:pt x="4720" y="5811"/>
                      <a:pt x="6846" y="381"/>
                    </a:cubicBezTo>
                    <a:cubicBezTo>
                      <a:pt x="16668" y="-1230"/>
                      <a:pt x="15860" y="2469"/>
                      <a:pt x="17688" y="7780"/>
                    </a:cubicBezTo>
                    <a:cubicBezTo>
                      <a:pt x="17561" y="9480"/>
                      <a:pt x="21600" y="16879"/>
                      <a:pt x="18539" y="16850"/>
                    </a:cubicBezTo>
                    <a:cubicBezTo>
                      <a:pt x="10290" y="16820"/>
                      <a:pt x="12331" y="20370"/>
                      <a:pt x="11565" y="12911"/>
                    </a:cubicBezTo>
                    <a:close/>
                    <a:moveTo>
                      <a:pt x="17858" y="15567"/>
                    </a:moveTo>
                    <a:cubicBezTo>
                      <a:pt x="17561" y="10763"/>
                      <a:pt x="15817" y="5632"/>
                      <a:pt x="13479" y="1097"/>
                    </a:cubicBezTo>
                    <a:cubicBezTo>
                      <a:pt x="11778" y="1037"/>
                      <a:pt x="8674" y="411"/>
                      <a:pt x="8036" y="1932"/>
                    </a:cubicBezTo>
                    <a:cubicBezTo>
                      <a:pt x="5825" y="6557"/>
                      <a:pt x="3614" y="11271"/>
                      <a:pt x="2254" y="16044"/>
                    </a:cubicBezTo>
                    <a:cubicBezTo>
                      <a:pt x="6080" y="17267"/>
                      <a:pt x="6080" y="13717"/>
                      <a:pt x="7143" y="12046"/>
                    </a:cubicBezTo>
                    <a:cubicBezTo>
                      <a:pt x="19431" y="10077"/>
                      <a:pt x="7611" y="18311"/>
                      <a:pt x="17858" y="15567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309" name="Shape 309"/>
              <p:cNvSpPr/>
              <p:nvPr/>
            </p:nvSpPr>
            <p:spPr>
              <a:xfrm>
                <a:off x="48887" y="25992"/>
                <a:ext cx="32580" cy="677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715" h="20755" extrusionOk="0">
                    <a:moveTo>
                      <a:pt x="11360" y="0"/>
                    </a:moveTo>
                    <a:cubicBezTo>
                      <a:pt x="18460" y="4675"/>
                      <a:pt x="14230" y="11848"/>
                      <a:pt x="18309" y="17409"/>
                    </a:cubicBezTo>
                    <a:cubicBezTo>
                      <a:pt x="19517" y="19101"/>
                      <a:pt x="18007" y="21600"/>
                      <a:pt x="14079" y="20472"/>
                    </a:cubicBezTo>
                    <a:cubicBezTo>
                      <a:pt x="9246" y="19021"/>
                      <a:pt x="-2083" y="21036"/>
                      <a:pt x="334" y="16200"/>
                    </a:cubicBezTo>
                    <a:cubicBezTo>
                      <a:pt x="3657" y="10639"/>
                      <a:pt x="3355" y="4513"/>
                      <a:pt x="11360" y="0"/>
                    </a:cubicBezTo>
                    <a:close/>
                    <a:moveTo>
                      <a:pt x="6074" y="16603"/>
                    </a:moveTo>
                    <a:cubicBezTo>
                      <a:pt x="16345" y="19182"/>
                      <a:pt x="11209" y="12896"/>
                      <a:pt x="10605" y="9833"/>
                    </a:cubicBezTo>
                    <a:cubicBezTo>
                      <a:pt x="7433" y="12331"/>
                      <a:pt x="6376" y="14427"/>
                      <a:pt x="6074" y="1660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311" name="Shape 311"/>
            <p:cNvSpPr/>
            <p:nvPr/>
          </p:nvSpPr>
          <p:spPr>
            <a:xfrm>
              <a:off x="1399337" y="441289"/>
              <a:ext cx="187421" cy="190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8" h="21186" extrusionOk="0">
                  <a:moveTo>
                    <a:pt x="1235" y="5733"/>
                  </a:moveTo>
                  <a:cubicBezTo>
                    <a:pt x="2259" y="4462"/>
                    <a:pt x="4694" y="5012"/>
                    <a:pt x="6106" y="4153"/>
                  </a:cubicBezTo>
                  <a:cubicBezTo>
                    <a:pt x="6282" y="3157"/>
                    <a:pt x="5965" y="2333"/>
                    <a:pt x="5471" y="1475"/>
                  </a:cubicBezTo>
                  <a:cubicBezTo>
                    <a:pt x="6812" y="479"/>
                    <a:pt x="8506" y="-414"/>
                    <a:pt x="10165" y="204"/>
                  </a:cubicBezTo>
                  <a:cubicBezTo>
                    <a:pt x="10376" y="1063"/>
                    <a:pt x="10588" y="1990"/>
                    <a:pt x="10835" y="3020"/>
                  </a:cubicBezTo>
                  <a:cubicBezTo>
                    <a:pt x="12600" y="3260"/>
                    <a:pt x="14259" y="2299"/>
                    <a:pt x="15953" y="2848"/>
                  </a:cubicBezTo>
                  <a:cubicBezTo>
                    <a:pt x="16694" y="6454"/>
                    <a:pt x="18212" y="10060"/>
                    <a:pt x="20753" y="12841"/>
                  </a:cubicBezTo>
                  <a:cubicBezTo>
                    <a:pt x="21459" y="13528"/>
                    <a:pt x="21600" y="14215"/>
                    <a:pt x="21388" y="15176"/>
                  </a:cubicBezTo>
                  <a:cubicBezTo>
                    <a:pt x="19835" y="20568"/>
                    <a:pt x="11047" y="19263"/>
                    <a:pt x="6424" y="21186"/>
                  </a:cubicBezTo>
                  <a:cubicBezTo>
                    <a:pt x="1729" y="17546"/>
                    <a:pt x="247" y="11536"/>
                    <a:pt x="0" y="5870"/>
                  </a:cubicBezTo>
                  <a:cubicBezTo>
                    <a:pt x="494" y="5802"/>
                    <a:pt x="882" y="5733"/>
                    <a:pt x="1271" y="5699"/>
                  </a:cubicBezTo>
                  <a:cubicBezTo>
                    <a:pt x="918" y="10815"/>
                    <a:pt x="2612" y="16241"/>
                    <a:pt x="6424" y="19915"/>
                  </a:cubicBezTo>
                  <a:cubicBezTo>
                    <a:pt x="10235" y="19194"/>
                    <a:pt x="14365" y="18851"/>
                    <a:pt x="17965" y="17340"/>
                  </a:cubicBezTo>
                  <a:cubicBezTo>
                    <a:pt x="17612" y="15726"/>
                    <a:pt x="16835" y="14661"/>
                    <a:pt x="17188" y="13150"/>
                  </a:cubicBezTo>
                  <a:cubicBezTo>
                    <a:pt x="17929" y="13150"/>
                    <a:pt x="18529" y="13150"/>
                    <a:pt x="19341" y="13150"/>
                  </a:cubicBezTo>
                  <a:cubicBezTo>
                    <a:pt x="18106" y="10266"/>
                    <a:pt x="16024" y="7965"/>
                    <a:pt x="15494" y="4771"/>
                  </a:cubicBezTo>
                  <a:cubicBezTo>
                    <a:pt x="15212" y="2608"/>
                    <a:pt x="12600" y="3776"/>
                    <a:pt x="11329" y="4428"/>
                  </a:cubicBezTo>
                  <a:cubicBezTo>
                    <a:pt x="11471" y="5046"/>
                    <a:pt x="11576" y="5561"/>
                    <a:pt x="11682" y="6076"/>
                  </a:cubicBezTo>
                  <a:cubicBezTo>
                    <a:pt x="10129" y="6694"/>
                    <a:pt x="8788" y="7862"/>
                    <a:pt x="7129" y="7175"/>
                  </a:cubicBezTo>
                  <a:cubicBezTo>
                    <a:pt x="6741" y="3432"/>
                    <a:pt x="3176" y="6832"/>
                    <a:pt x="1235" y="5733"/>
                  </a:cubicBezTo>
                  <a:close/>
                  <a:moveTo>
                    <a:pt x="9176" y="1166"/>
                  </a:moveTo>
                  <a:cubicBezTo>
                    <a:pt x="5965" y="616"/>
                    <a:pt x="7412" y="4771"/>
                    <a:pt x="8082" y="6385"/>
                  </a:cubicBezTo>
                  <a:cubicBezTo>
                    <a:pt x="9071" y="6488"/>
                    <a:pt x="9635" y="5939"/>
                    <a:pt x="10306" y="5424"/>
                  </a:cubicBezTo>
                  <a:cubicBezTo>
                    <a:pt x="9953" y="3947"/>
                    <a:pt x="9600" y="2505"/>
                    <a:pt x="9176" y="1166"/>
                  </a:cubicBezTo>
                  <a:close/>
                  <a:moveTo>
                    <a:pt x="18212" y="14387"/>
                  </a:moveTo>
                  <a:cubicBezTo>
                    <a:pt x="18282" y="18233"/>
                    <a:pt x="20471" y="16928"/>
                    <a:pt x="19871" y="14387"/>
                  </a:cubicBezTo>
                  <a:cubicBezTo>
                    <a:pt x="19447" y="14387"/>
                    <a:pt x="18918" y="14387"/>
                    <a:pt x="18212" y="1438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12" name="Shape 312"/>
            <p:cNvSpPr/>
            <p:nvPr/>
          </p:nvSpPr>
          <p:spPr>
            <a:xfrm>
              <a:off x="6133971" y="146030"/>
              <a:ext cx="149722" cy="115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40" h="19938" extrusionOk="0">
                  <a:moveTo>
                    <a:pt x="17896" y="10911"/>
                  </a:moveTo>
                  <a:cubicBezTo>
                    <a:pt x="12125" y="11282"/>
                    <a:pt x="6230" y="12025"/>
                    <a:pt x="500" y="12556"/>
                  </a:cubicBezTo>
                  <a:cubicBezTo>
                    <a:pt x="-572" y="14095"/>
                    <a:pt x="129" y="20145"/>
                    <a:pt x="2108" y="19933"/>
                  </a:cubicBezTo>
                  <a:cubicBezTo>
                    <a:pt x="8209" y="18288"/>
                    <a:pt x="13897" y="19933"/>
                    <a:pt x="20039" y="17704"/>
                  </a:cubicBezTo>
                  <a:cubicBezTo>
                    <a:pt x="18102" y="15475"/>
                    <a:pt x="20946" y="11070"/>
                    <a:pt x="17896" y="10911"/>
                  </a:cubicBezTo>
                  <a:close/>
                  <a:moveTo>
                    <a:pt x="17648" y="15687"/>
                  </a:moveTo>
                  <a:cubicBezTo>
                    <a:pt x="13031" y="18341"/>
                    <a:pt x="7219" y="16961"/>
                    <a:pt x="2149" y="17651"/>
                  </a:cubicBezTo>
                  <a:cubicBezTo>
                    <a:pt x="1654" y="16324"/>
                    <a:pt x="1613" y="16324"/>
                    <a:pt x="1902" y="14679"/>
                  </a:cubicBezTo>
                  <a:cubicBezTo>
                    <a:pt x="7054" y="13883"/>
                    <a:pt x="12743" y="12237"/>
                    <a:pt x="17813" y="13352"/>
                  </a:cubicBezTo>
                  <a:cubicBezTo>
                    <a:pt x="17772" y="14148"/>
                    <a:pt x="17690" y="14997"/>
                    <a:pt x="17648" y="15687"/>
                  </a:cubicBezTo>
                  <a:close/>
                  <a:moveTo>
                    <a:pt x="253" y="6718"/>
                  </a:moveTo>
                  <a:cubicBezTo>
                    <a:pt x="665" y="10539"/>
                    <a:pt x="11754" y="6983"/>
                    <a:pt x="14186" y="7355"/>
                  </a:cubicBezTo>
                  <a:cubicBezTo>
                    <a:pt x="19173" y="7992"/>
                    <a:pt x="19957" y="8151"/>
                    <a:pt x="19050" y="1623"/>
                  </a:cubicBezTo>
                  <a:cubicBezTo>
                    <a:pt x="18555" y="-1455"/>
                    <a:pt x="4746" y="933"/>
                    <a:pt x="1819" y="190"/>
                  </a:cubicBezTo>
                  <a:cubicBezTo>
                    <a:pt x="-654" y="137"/>
                    <a:pt x="418" y="4648"/>
                    <a:pt x="253" y="6718"/>
                  </a:cubicBezTo>
                  <a:close/>
                  <a:moveTo>
                    <a:pt x="2602" y="2101"/>
                  </a:moveTo>
                  <a:cubicBezTo>
                    <a:pt x="5076" y="2154"/>
                    <a:pt x="7467" y="1252"/>
                    <a:pt x="9981" y="1942"/>
                  </a:cubicBezTo>
                  <a:cubicBezTo>
                    <a:pt x="12331" y="3321"/>
                    <a:pt x="17813" y="-553"/>
                    <a:pt x="17937" y="4383"/>
                  </a:cubicBezTo>
                  <a:cubicBezTo>
                    <a:pt x="18679" y="6612"/>
                    <a:pt x="3509" y="6134"/>
                    <a:pt x="1737" y="6028"/>
                  </a:cubicBezTo>
                  <a:cubicBezTo>
                    <a:pt x="1778" y="4595"/>
                    <a:pt x="995" y="2207"/>
                    <a:pt x="2602" y="21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316" name="Group 316"/>
            <p:cNvGrpSpPr/>
            <p:nvPr/>
          </p:nvGrpSpPr>
          <p:grpSpPr>
            <a:xfrm>
              <a:off x="3183005" y="566053"/>
              <a:ext cx="129430" cy="165163"/>
              <a:chOff x="0" y="0"/>
              <a:chExt cx="129429" cy="165161"/>
            </a:xfrm>
          </p:grpSpPr>
          <p:sp>
            <p:nvSpPr>
              <p:cNvPr id="313" name="Shape 313"/>
              <p:cNvSpPr/>
              <p:nvPr/>
            </p:nvSpPr>
            <p:spPr>
              <a:xfrm>
                <a:off x="-1" y="0"/>
                <a:ext cx="129431" cy="1651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134" h="19831" extrusionOk="0">
                    <a:moveTo>
                      <a:pt x="11192" y="7611"/>
                    </a:moveTo>
                    <a:cubicBezTo>
                      <a:pt x="11422" y="8116"/>
                      <a:pt x="11914" y="8211"/>
                      <a:pt x="12307" y="8305"/>
                    </a:cubicBezTo>
                    <a:cubicBezTo>
                      <a:pt x="15617" y="9221"/>
                      <a:pt x="17420" y="13863"/>
                      <a:pt x="15060" y="16105"/>
                    </a:cubicBezTo>
                    <a:cubicBezTo>
                      <a:pt x="12012" y="19769"/>
                      <a:pt x="6964" y="19832"/>
                      <a:pt x="2507" y="19832"/>
                    </a:cubicBezTo>
                    <a:cubicBezTo>
                      <a:pt x="48" y="18568"/>
                      <a:pt x="1622" y="12253"/>
                      <a:pt x="835" y="9632"/>
                    </a:cubicBezTo>
                    <a:cubicBezTo>
                      <a:pt x="1130" y="7105"/>
                      <a:pt x="-1230" y="2937"/>
                      <a:pt x="901" y="1169"/>
                    </a:cubicBezTo>
                    <a:cubicBezTo>
                      <a:pt x="5915" y="-1642"/>
                      <a:pt x="17551" y="663"/>
                      <a:pt x="11192" y="7611"/>
                    </a:cubicBezTo>
                    <a:close/>
                    <a:moveTo>
                      <a:pt x="2834" y="18821"/>
                    </a:moveTo>
                    <a:cubicBezTo>
                      <a:pt x="8800" y="19958"/>
                      <a:pt x="20370" y="14621"/>
                      <a:pt x="12110" y="9221"/>
                    </a:cubicBezTo>
                    <a:cubicBezTo>
                      <a:pt x="10504" y="8400"/>
                      <a:pt x="7915" y="9884"/>
                      <a:pt x="6866" y="8716"/>
                    </a:cubicBezTo>
                    <a:cubicBezTo>
                      <a:pt x="7456" y="7421"/>
                      <a:pt x="9849" y="7421"/>
                      <a:pt x="10799" y="6221"/>
                    </a:cubicBezTo>
                    <a:cubicBezTo>
                      <a:pt x="14863" y="821"/>
                      <a:pt x="5555" y="-31"/>
                      <a:pt x="2080" y="1895"/>
                    </a:cubicBezTo>
                    <a:cubicBezTo>
                      <a:pt x="147" y="2621"/>
                      <a:pt x="1720" y="5305"/>
                      <a:pt x="1556" y="6821"/>
                    </a:cubicBezTo>
                    <a:cubicBezTo>
                      <a:pt x="2310" y="10863"/>
                      <a:pt x="2113" y="14811"/>
                      <a:pt x="2834" y="18821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314" name="Shape 314"/>
              <p:cNvSpPr/>
              <p:nvPr/>
            </p:nvSpPr>
            <p:spPr>
              <a:xfrm>
                <a:off x="30118" y="91842"/>
                <a:ext cx="62136" cy="433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2329" h="13953" extrusionOk="0">
                    <a:moveTo>
                      <a:pt x="0" y="3137"/>
                    </a:moveTo>
                    <a:cubicBezTo>
                      <a:pt x="7931" y="-5757"/>
                      <a:pt x="19670" y="6441"/>
                      <a:pt x="6157" y="12794"/>
                    </a:cubicBezTo>
                    <a:cubicBezTo>
                      <a:pt x="-1930" y="15843"/>
                      <a:pt x="1618" y="12963"/>
                      <a:pt x="0" y="3137"/>
                    </a:cubicBezTo>
                    <a:close/>
                    <a:moveTo>
                      <a:pt x="7566" y="2205"/>
                    </a:moveTo>
                    <a:cubicBezTo>
                      <a:pt x="4696" y="3052"/>
                      <a:pt x="1461" y="3222"/>
                      <a:pt x="2609" y="9236"/>
                    </a:cubicBezTo>
                    <a:cubicBezTo>
                      <a:pt x="4383" y="14657"/>
                      <a:pt x="15131" y="3899"/>
                      <a:pt x="7566" y="22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315" name="Shape 315"/>
              <p:cNvSpPr/>
              <p:nvPr/>
            </p:nvSpPr>
            <p:spPr>
              <a:xfrm>
                <a:off x="24066" y="17690"/>
                <a:ext cx="54240" cy="364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404" h="11891" extrusionOk="0">
                    <a:moveTo>
                      <a:pt x="0" y="3066"/>
                    </a:moveTo>
                    <a:cubicBezTo>
                      <a:pt x="4387" y="1095"/>
                      <a:pt x="21600" y="-4048"/>
                      <a:pt x="16453" y="6066"/>
                    </a:cubicBezTo>
                    <a:cubicBezTo>
                      <a:pt x="9028" y="10952"/>
                      <a:pt x="0" y="17552"/>
                      <a:pt x="0" y="3066"/>
                    </a:cubicBezTo>
                    <a:close/>
                    <a:moveTo>
                      <a:pt x="4556" y="9066"/>
                    </a:moveTo>
                    <a:cubicBezTo>
                      <a:pt x="8016" y="7952"/>
                      <a:pt x="12825" y="6323"/>
                      <a:pt x="13584" y="2723"/>
                    </a:cubicBezTo>
                    <a:cubicBezTo>
                      <a:pt x="9872" y="2381"/>
                      <a:pt x="6665" y="3409"/>
                      <a:pt x="3628" y="5038"/>
                    </a:cubicBezTo>
                    <a:cubicBezTo>
                      <a:pt x="3206" y="6666"/>
                      <a:pt x="3290" y="7781"/>
                      <a:pt x="4556" y="90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317" name="Shape 317"/>
            <p:cNvSpPr/>
            <p:nvPr/>
          </p:nvSpPr>
          <p:spPr>
            <a:xfrm>
              <a:off x="2822110" y="566718"/>
              <a:ext cx="212023" cy="115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42" h="19417" extrusionOk="0">
                  <a:moveTo>
                    <a:pt x="9989" y="10617"/>
                  </a:moveTo>
                  <a:cubicBezTo>
                    <a:pt x="11940" y="10328"/>
                    <a:pt x="15198" y="14368"/>
                    <a:pt x="16003" y="8927"/>
                  </a:cubicBezTo>
                  <a:cubicBezTo>
                    <a:pt x="16505" y="1919"/>
                    <a:pt x="12986" y="1136"/>
                    <a:pt x="10995" y="5546"/>
                  </a:cubicBezTo>
                  <a:cubicBezTo>
                    <a:pt x="8601" y="10575"/>
                    <a:pt x="6811" y="20922"/>
                    <a:pt x="2608" y="19232"/>
                  </a:cubicBezTo>
                  <a:cubicBezTo>
                    <a:pt x="-3888" y="14038"/>
                    <a:pt x="3292" y="847"/>
                    <a:pt x="7455" y="6783"/>
                  </a:cubicBezTo>
                  <a:cubicBezTo>
                    <a:pt x="8078" y="7814"/>
                    <a:pt x="7716" y="9215"/>
                    <a:pt x="6972" y="8308"/>
                  </a:cubicBezTo>
                  <a:cubicBezTo>
                    <a:pt x="3392" y="4722"/>
                    <a:pt x="-1133" y="16305"/>
                    <a:pt x="3754" y="16140"/>
                  </a:cubicBezTo>
                  <a:cubicBezTo>
                    <a:pt x="7877" y="13749"/>
                    <a:pt x="8702" y="3238"/>
                    <a:pt x="12744" y="600"/>
                  </a:cubicBezTo>
                  <a:cubicBezTo>
                    <a:pt x="13730" y="105"/>
                    <a:pt x="15037" y="-678"/>
                    <a:pt x="15781" y="1136"/>
                  </a:cubicBezTo>
                  <a:cubicBezTo>
                    <a:pt x="16445" y="3156"/>
                    <a:pt x="17712" y="4928"/>
                    <a:pt x="17390" y="7649"/>
                  </a:cubicBezTo>
                  <a:cubicBezTo>
                    <a:pt x="17149" y="14491"/>
                    <a:pt x="11095" y="16717"/>
                    <a:pt x="9989" y="10617"/>
                  </a:cubicBezTo>
                  <a:close/>
                  <a:moveTo>
                    <a:pt x="4076" y="17253"/>
                  </a:moveTo>
                  <a:cubicBezTo>
                    <a:pt x="3795" y="18119"/>
                    <a:pt x="3332" y="17336"/>
                    <a:pt x="2990" y="17789"/>
                  </a:cubicBezTo>
                  <a:cubicBezTo>
                    <a:pt x="3594" y="18284"/>
                    <a:pt x="3714" y="16635"/>
                    <a:pt x="4237" y="17459"/>
                  </a:cubicBezTo>
                  <a:cubicBezTo>
                    <a:pt x="4277" y="17459"/>
                    <a:pt x="4318" y="17377"/>
                    <a:pt x="4358" y="17336"/>
                  </a:cubicBezTo>
                  <a:cubicBezTo>
                    <a:pt x="4257" y="17295"/>
                    <a:pt x="4177" y="17295"/>
                    <a:pt x="4076" y="17253"/>
                  </a:cubicBezTo>
                  <a:close/>
                  <a:moveTo>
                    <a:pt x="1240" y="10699"/>
                  </a:moveTo>
                  <a:cubicBezTo>
                    <a:pt x="376" y="13585"/>
                    <a:pt x="798" y="16717"/>
                    <a:pt x="2065" y="17212"/>
                  </a:cubicBezTo>
                  <a:cubicBezTo>
                    <a:pt x="1100" y="15398"/>
                    <a:pt x="637" y="13337"/>
                    <a:pt x="1240" y="1069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18" name="Shape 318"/>
            <p:cNvSpPr/>
            <p:nvPr/>
          </p:nvSpPr>
          <p:spPr>
            <a:xfrm rot="1466637">
              <a:off x="5291845" y="139271"/>
              <a:ext cx="132711" cy="129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25" h="21247" extrusionOk="0">
                  <a:moveTo>
                    <a:pt x="12000" y="13323"/>
                  </a:moveTo>
                  <a:cubicBezTo>
                    <a:pt x="10835" y="16402"/>
                    <a:pt x="12309" y="18976"/>
                    <a:pt x="10423" y="21247"/>
                  </a:cubicBezTo>
                  <a:cubicBezTo>
                    <a:pt x="8983" y="19985"/>
                    <a:pt x="8537" y="17310"/>
                    <a:pt x="7166" y="15796"/>
                  </a:cubicBezTo>
                  <a:cubicBezTo>
                    <a:pt x="2743" y="18723"/>
                    <a:pt x="-34" y="21600"/>
                    <a:pt x="2777" y="12011"/>
                  </a:cubicBezTo>
                  <a:cubicBezTo>
                    <a:pt x="1509" y="8378"/>
                    <a:pt x="-2914" y="5652"/>
                    <a:pt x="3017" y="5854"/>
                  </a:cubicBezTo>
                  <a:cubicBezTo>
                    <a:pt x="5829" y="6662"/>
                    <a:pt x="6137" y="1564"/>
                    <a:pt x="8469" y="0"/>
                  </a:cubicBezTo>
                  <a:cubicBezTo>
                    <a:pt x="10046" y="908"/>
                    <a:pt x="9429" y="4593"/>
                    <a:pt x="9977" y="6611"/>
                  </a:cubicBezTo>
                  <a:cubicBezTo>
                    <a:pt x="11623" y="9892"/>
                    <a:pt x="18686" y="8680"/>
                    <a:pt x="12000" y="13323"/>
                  </a:cubicBezTo>
                  <a:close/>
                  <a:moveTo>
                    <a:pt x="8195" y="2826"/>
                  </a:moveTo>
                  <a:cubicBezTo>
                    <a:pt x="5417" y="6813"/>
                    <a:pt x="6515" y="7469"/>
                    <a:pt x="2126" y="7772"/>
                  </a:cubicBezTo>
                  <a:cubicBezTo>
                    <a:pt x="2880" y="9185"/>
                    <a:pt x="3532" y="10447"/>
                    <a:pt x="4149" y="11658"/>
                  </a:cubicBezTo>
                  <a:cubicBezTo>
                    <a:pt x="4012" y="13172"/>
                    <a:pt x="3292" y="14333"/>
                    <a:pt x="3429" y="15998"/>
                  </a:cubicBezTo>
                  <a:cubicBezTo>
                    <a:pt x="6652" y="14383"/>
                    <a:pt x="7715" y="12314"/>
                    <a:pt x="9635" y="18017"/>
                  </a:cubicBezTo>
                  <a:cubicBezTo>
                    <a:pt x="9806" y="18370"/>
                    <a:pt x="9977" y="18673"/>
                    <a:pt x="10355" y="18370"/>
                  </a:cubicBezTo>
                  <a:cubicBezTo>
                    <a:pt x="10800" y="13929"/>
                    <a:pt x="9875" y="13172"/>
                    <a:pt x="12515" y="10295"/>
                  </a:cubicBezTo>
                  <a:cubicBezTo>
                    <a:pt x="8229" y="8226"/>
                    <a:pt x="9017" y="8983"/>
                    <a:pt x="8195" y="282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</p:grpSp>
      <p:sp>
        <p:nvSpPr>
          <p:cNvPr id="320" name="Shape 320"/>
          <p:cNvSpPr>
            <a:spLocks noGrp="1"/>
          </p:cNvSpPr>
          <p:nvPr>
            <p:ph type="title"/>
          </p:nvPr>
        </p:nvSpPr>
        <p:spPr>
          <a:xfrm>
            <a:off x="1028375" y="662026"/>
            <a:ext cx="7087200" cy="550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/>
          <a:p>
            <a:r>
              <a:t>Click to add title</a:t>
            </a:r>
          </a:p>
        </p:txBody>
      </p:sp>
      <p:sp>
        <p:nvSpPr>
          <p:cNvPr id="321" name="Shape 321"/>
          <p:cNvSpPr>
            <a:spLocks noGrp="1"/>
          </p:cNvSpPr>
          <p:nvPr>
            <p:ph type="body" idx="1"/>
          </p:nvPr>
        </p:nvSpPr>
        <p:spPr>
          <a:xfrm>
            <a:off x="1028375" y="1327951"/>
            <a:ext cx="7087200" cy="2683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/>
          <a:p>
            <a:r>
              <a:t>Click to add text</a:t>
            </a:r>
          </a:p>
        </p:txBody>
      </p:sp>
      <p:sp>
        <p:nvSpPr>
          <p:cNvPr id="322" name="Shape 3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8" name="Group 388"/>
          <p:cNvGrpSpPr/>
          <p:nvPr/>
        </p:nvGrpSpPr>
        <p:grpSpPr>
          <a:xfrm>
            <a:off x="-45603" y="4341394"/>
            <a:ext cx="9272424" cy="910792"/>
            <a:chOff x="0" y="0"/>
            <a:chExt cx="9272423" cy="910790"/>
          </a:xfrm>
        </p:grpSpPr>
        <p:sp>
          <p:nvSpPr>
            <p:cNvPr id="329" name="Shape 329"/>
            <p:cNvSpPr/>
            <p:nvPr/>
          </p:nvSpPr>
          <p:spPr>
            <a:xfrm>
              <a:off x="2221956" y="268008"/>
              <a:ext cx="281781" cy="397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93" h="20960" extrusionOk="0">
                  <a:moveTo>
                    <a:pt x="6710" y="16241"/>
                  </a:moveTo>
                  <a:cubicBezTo>
                    <a:pt x="6678" y="17150"/>
                    <a:pt x="6661" y="18092"/>
                    <a:pt x="6629" y="19018"/>
                  </a:cubicBezTo>
                  <a:cubicBezTo>
                    <a:pt x="7508" y="19797"/>
                    <a:pt x="8647" y="19278"/>
                    <a:pt x="9494" y="19911"/>
                  </a:cubicBezTo>
                  <a:cubicBezTo>
                    <a:pt x="9949" y="20366"/>
                    <a:pt x="9233" y="20609"/>
                    <a:pt x="8859" y="20626"/>
                  </a:cubicBezTo>
                  <a:cubicBezTo>
                    <a:pt x="7215" y="20739"/>
                    <a:pt x="3080" y="21600"/>
                    <a:pt x="2169" y="20008"/>
                  </a:cubicBezTo>
                  <a:cubicBezTo>
                    <a:pt x="2690" y="19018"/>
                    <a:pt x="4106" y="18904"/>
                    <a:pt x="5131" y="18758"/>
                  </a:cubicBezTo>
                  <a:cubicBezTo>
                    <a:pt x="5343" y="17962"/>
                    <a:pt x="5440" y="17150"/>
                    <a:pt x="5506" y="16289"/>
                  </a:cubicBezTo>
                  <a:cubicBezTo>
                    <a:pt x="4627" y="16127"/>
                    <a:pt x="557" y="14730"/>
                    <a:pt x="899" y="13740"/>
                  </a:cubicBezTo>
                  <a:cubicBezTo>
                    <a:pt x="1176" y="13171"/>
                    <a:pt x="1697" y="13171"/>
                    <a:pt x="2201" y="13415"/>
                  </a:cubicBezTo>
                  <a:cubicBezTo>
                    <a:pt x="2608" y="13496"/>
                    <a:pt x="2624" y="13496"/>
                    <a:pt x="2836" y="12960"/>
                  </a:cubicBezTo>
                  <a:cubicBezTo>
                    <a:pt x="-3333" y="9663"/>
                    <a:pt x="1599" y="471"/>
                    <a:pt x="7768" y="2079"/>
                  </a:cubicBezTo>
                  <a:cubicBezTo>
                    <a:pt x="8615" y="1543"/>
                    <a:pt x="7736" y="487"/>
                    <a:pt x="8663" y="0"/>
                  </a:cubicBezTo>
                  <a:cubicBezTo>
                    <a:pt x="18267" y="2712"/>
                    <a:pt x="16102" y="15136"/>
                    <a:pt x="6710" y="16241"/>
                  </a:cubicBezTo>
                  <a:close/>
                  <a:moveTo>
                    <a:pt x="12814" y="3411"/>
                  </a:moveTo>
                  <a:cubicBezTo>
                    <a:pt x="12733" y="3346"/>
                    <a:pt x="12668" y="3297"/>
                    <a:pt x="12586" y="3232"/>
                  </a:cubicBezTo>
                  <a:cubicBezTo>
                    <a:pt x="12472" y="2680"/>
                    <a:pt x="11138" y="1559"/>
                    <a:pt x="10519" y="1608"/>
                  </a:cubicBezTo>
                  <a:cubicBezTo>
                    <a:pt x="11089" y="2209"/>
                    <a:pt x="11805" y="2972"/>
                    <a:pt x="12586" y="3216"/>
                  </a:cubicBezTo>
                  <a:cubicBezTo>
                    <a:pt x="12716" y="3346"/>
                    <a:pt x="13042" y="3411"/>
                    <a:pt x="12912" y="3638"/>
                  </a:cubicBezTo>
                  <a:cubicBezTo>
                    <a:pt x="14263" y="5895"/>
                    <a:pt x="14247" y="8364"/>
                    <a:pt x="13628" y="10865"/>
                  </a:cubicBezTo>
                  <a:cubicBezTo>
                    <a:pt x="11837" y="12830"/>
                    <a:pt x="10486" y="14259"/>
                    <a:pt x="7784" y="15250"/>
                  </a:cubicBezTo>
                  <a:cubicBezTo>
                    <a:pt x="9738" y="15282"/>
                    <a:pt x="12423" y="13593"/>
                    <a:pt x="12879" y="11677"/>
                  </a:cubicBezTo>
                  <a:cubicBezTo>
                    <a:pt x="13547" y="11531"/>
                    <a:pt x="13661" y="10849"/>
                    <a:pt x="13693" y="10280"/>
                  </a:cubicBezTo>
                  <a:cubicBezTo>
                    <a:pt x="14784" y="9355"/>
                    <a:pt x="14800" y="4758"/>
                    <a:pt x="13221" y="4336"/>
                  </a:cubicBezTo>
                  <a:cubicBezTo>
                    <a:pt x="13091" y="4271"/>
                    <a:pt x="12977" y="4190"/>
                    <a:pt x="13042" y="4011"/>
                  </a:cubicBezTo>
                  <a:cubicBezTo>
                    <a:pt x="12977" y="3817"/>
                    <a:pt x="12912" y="3605"/>
                    <a:pt x="12814" y="3411"/>
                  </a:cubicBezTo>
                  <a:close/>
                  <a:moveTo>
                    <a:pt x="11186" y="9030"/>
                  </a:moveTo>
                  <a:cubicBezTo>
                    <a:pt x="10438" y="9062"/>
                    <a:pt x="9787" y="9225"/>
                    <a:pt x="9152" y="9582"/>
                  </a:cubicBezTo>
                  <a:cubicBezTo>
                    <a:pt x="8077" y="9095"/>
                    <a:pt x="5945" y="7893"/>
                    <a:pt x="5603" y="9793"/>
                  </a:cubicBezTo>
                  <a:cubicBezTo>
                    <a:pt x="7019" y="11336"/>
                    <a:pt x="6547" y="11076"/>
                    <a:pt x="6450" y="13074"/>
                  </a:cubicBezTo>
                  <a:cubicBezTo>
                    <a:pt x="7670" y="13545"/>
                    <a:pt x="8631" y="10183"/>
                    <a:pt x="9412" y="9468"/>
                  </a:cubicBezTo>
                  <a:cubicBezTo>
                    <a:pt x="9884" y="9761"/>
                    <a:pt x="9917" y="10410"/>
                    <a:pt x="10389" y="10703"/>
                  </a:cubicBezTo>
                  <a:cubicBezTo>
                    <a:pt x="11121" y="10443"/>
                    <a:pt x="10080" y="9647"/>
                    <a:pt x="10568" y="9387"/>
                  </a:cubicBezTo>
                  <a:cubicBezTo>
                    <a:pt x="10682" y="9485"/>
                    <a:pt x="10796" y="9598"/>
                    <a:pt x="10893" y="9696"/>
                  </a:cubicBezTo>
                  <a:cubicBezTo>
                    <a:pt x="11317" y="9273"/>
                    <a:pt x="11089" y="8884"/>
                    <a:pt x="11431" y="8331"/>
                  </a:cubicBezTo>
                  <a:cubicBezTo>
                    <a:pt x="11024" y="8575"/>
                    <a:pt x="11154" y="8819"/>
                    <a:pt x="11186" y="9030"/>
                  </a:cubicBezTo>
                  <a:close/>
                  <a:moveTo>
                    <a:pt x="5896" y="13139"/>
                  </a:moveTo>
                  <a:cubicBezTo>
                    <a:pt x="6547" y="10410"/>
                    <a:pt x="5929" y="11466"/>
                    <a:pt x="5261" y="10085"/>
                  </a:cubicBezTo>
                  <a:cubicBezTo>
                    <a:pt x="4854" y="8039"/>
                    <a:pt x="7264" y="8007"/>
                    <a:pt x="8533" y="8819"/>
                  </a:cubicBezTo>
                  <a:cubicBezTo>
                    <a:pt x="9201" y="9306"/>
                    <a:pt x="9656" y="8640"/>
                    <a:pt x="10340" y="8494"/>
                  </a:cubicBezTo>
                  <a:cubicBezTo>
                    <a:pt x="10307" y="8202"/>
                    <a:pt x="10552" y="7877"/>
                    <a:pt x="10307" y="7584"/>
                  </a:cubicBezTo>
                  <a:cubicBezTo>
                    <a:pt x="9054" y="7146"/>
                    <a:pt x="8126" y="8705"/>
                    <a:pt x="6873" y="7731"/>
                  </a:cubicBezTo>
                  <a:cubicBezTo>
                    <a:pt x="6905" y="7292"/>
                    <a:pt x="6791" y="6837"/>
                    <a:pt x="6938" y="6399"/>
                  </a:cubicBezTo>
                  <a:cubicBezTo>
                    <a:pt x="7703" y="6529"/>
                    <a:pt x="7703" y="6529"/>
                    <a:pt x="8354" y="6334"/>
                  </a:cubicBezTo>
                  <a:cubicBezTo>
                    <a:pt x="8305" y="5116"/>
                    <a:pt x="9656" y="5506"/>
                    <a:pt x="9184" y="4758"/>
                  </a:cubicBezTo>
                  <a:cubicBezTo>
                    <a:pt x="7817" y="5635"/>
                    <a:pt x="8077" y="4158"/>
                    <a:pt x="8842" y="3524"/>
                  </a:cubicBezTo>
                  <a:cubicBezTo>
                    <a:pt x="7752" y="2192"/>
                    <a:pt x="5587" y="1916"/>
                    <a:pt x="4236" y="2972"/>
                  </a:cubicBezTo>
                  <a:cubicBezTo>
                    <a:pt x="4464" y="3492"/>
                    <a:pt x="5196" y="3086"/>
                    <a:pt x="5392" y="3719"/>
                  </a:cubicBezTo>
                  <a:cubicBezTo>
                    <a:pt x="4692" y="4206"/>
                    <a:pt x="3829" y="4288"/>
                    <a:pt x="3080" y="4564"/>
                  </a:cubicBezTo>
                  <a:cubicBezTo>
                    <a:pt x="3064" y="6383"/>
                    <a:pt x="1990" y="5132"/>
                    <a:pt x="1371" y="6204"/>
                  </a:cubicBezTo>
                  <a:cubicBezTo>
                    <a:pt x="1355" y="7178"/>
                    <a:pt x="2869" y="8153"/>
                    <a:pt x="2299" y="8949"/>
                  </a:cubicBezTo>
                  <a:cubicBezTo>
                    <a:pt x="1583" y="9355"/>
                    <a:pt x="1306" y="9874"/>
                    <a:pt x="1583" y="10686"/>
                  </a:cubicBezTo>
                  <a:cubicBezTo>
                    <a:pt x="1713" y="12733"/>
                    <a:pt x="4301" y="12960"/>
                    <a:pt x="5896" y="13139"/>
                  </a:cubicBezTo>
                  <a:close/>
                  <a:moveTo>
                    <a:pt x="3764" y="14016"/>
                  </a:moveTo>
                  <a:cubicBezTo>
                    <a:pt x="6319" y="15656"/>
                    <a:pt x="9363" y="14308"/>
                    <a:pt x="11398" y="12489"/>
                  </a:cubicBezTo>
                  <a:cubicBezTo>
                    <a:pt x="15191" y="9468"/>
                    <a:pt x="13709" y="3151"/>
                    <a:pt x="9266" y="1689"/>
                  </a:cubicBezTo>
                  <a:cubicBezTo>
                    <a:pt x="9135" y="1949"/>
                    <a:pt x="9021" y="2225"/>
                    <a:pt x="8908" y="2485"/>
                  </a:cubicBezTo>
                  <a:cubicBezTo>
                    <a:pt x="10242" y="3719"/>
                    <a:pt x="11414" y="5213"/>
                    <a:pt x="12049" y="6902"/>
                  </a:cubicBezTo>
                  <a:cubicBezTo>
                    <a:pt x="12375" y="10183"/>
                    <a:pt x="9510" y="13707"/>
                    <a:pt x="6140" y="13642"/>
                  </a:cubicBezTo>
                  <a:cubicBezTo>
                    <a:pt x="5343" y="13675"/>
                    <a:pt x="3992" y="12798"/>
                    <a:pt x="3764" y="14016"/>
                  </a:cubicBezTo>
                  <a:close/>
                  <a:moveTo>
                    <a:pt x="8956" y="6610"/>
                  </a:moveTo>
                  <a:cubicBezTo>
                    <a:pt x="8419" y="7048"/>
                    <a:pt x="7768" y="6691"/>
                    <a:pt x="7182" y="6935"/>
                  </a:cubicBezTo>
                  <a:cubicBezTo>
                    <a:pt x="7198" y="7065"/>
                    <a:pt x="7198" y="7227"/>
                    <a:pt x="7215" y="7357"/>
                  </a:cubicBezTo>
                  <a:cubicBezTo>
                    <a:pt x="8175" y="7617"/>
                    <a:pt x="8224" y="7617"/>
                    <a:pt x="8859" y="7065"/>
                  </a:cubicBezTo>
                  <a:cubicBezTo>
                    <a:pt x="9477" y="6626"/>
                    <a:pt x="9754" y="7357"/>
                    <a:pt x="10617" y="6577"/>
                  </a:cubicBezTo>
                  <a:cubicBezTo>
                    <a:pt x="12847" y="8543"/>
                    <a:pt x="10112" y="3492"/>
                    <a:pt x="9477" y="4011"/>
                  </a:cubicBezTo>
                  <a:cubicBezTo>
                    <a:pt x="9852" y="4499"/>
                    <a:pt x="9852" y="5035"/>
                    <a:pt x="9721" y="5571"/>
                  </a:cubicBezTo>
                  <a:cubicBezTo>
                    <a:pt x="9445" y="5717"/>
                    <a:pt x="9217" y="5830"/>
                    <a:pt x="8956" y="5960"/>
                  </a:cubicBezTo>
                  <a:cubicBezTo>
                    <a:pt x="8956" y="6188"/>
                    <a:pt x="8956" y="6399"/>
                    <a:pt x="8956" y="6610"/>
                  </a:cubicBezTo>
                  <a:close/>
                  <a:moveTo>
                    <a:pt x="7980" y="19992"/>
                  </a:moveTo>
                  <a:cubicBezTo>
                    <a:pt x="5685" y="19570"/>
                    <a:pt x="6140" y="20398"/>
                    <a:pt x="6010" y="17865"/>
                  </a:cubicBezTo>
                  <a:cubicBezTo>
                    <a:pt x="5620" y="18417"/>
                    <a:pt x="5913" y="19083"/>
                    <a:pt x="5473" y="19570"/>
                  </a:cubicBezTo>
                  <a:cubicBezTo>
                    <a:pt x="5261" y="19472"/>
                    <a:pt x="5050" y="19359"/>
                    <a:pt x="4854" y="19278"/>
                  </a:cubicBezTo>
                  <a:cubicBezTo>
                    <a:pt x="3406" y="19554"/>
                    <a:pt x="3145" y="19684"/>
                    <a:pt x="2966" y="20155"/>
                  </a:cubicBezTo>
                  <a:cubicBezTo>
                    <a:pt x="4578" y="20317"/>
                    <a:pt x="6531" y="20739"/>
                    <a:pt x="7980" y="19992"/>
                  </a:cubicBezTo>
                  <a:close/>
                  <a:moveTo>
                    <a:pt x="883" y="6448"/>
                  </a:moveTo>
                  <a:cubicBezTo>
                    <a:pt x="167" y="7747"/>
                    <a:pt x="248" y="9127"/>
                    <a:pt x="1013" y="10345"/>
                  </a:cubicBezTo>
                  <a:cubicBezTo>
                    <a:pt x="818" y="9436"/>
                    <a:pt x="1371" y="9014"/>
                    <a:pt x="2022" y="8478"/>
                  </a:cubicBezTo>
                  <a:cubicBezTo>
                    <a:pt x="1664" y="7812"/>
                    <a:pt x="1306" y="7195"/>
                    <a:pt x="883" y="6448"/>
                  </a:cubicBezTo>
                  <a:close/>
                  <a:moveTo>
                    <a:pt x="6661" y="15412"/>
                  </a:moveTo>
                  <a:cubicBezTo>
                    <a:pt x="5278" y="15120"/>
                    <a:pt x="3878" y="14909"/>
                    <a:pt x="2673" y="14113"/>
                  </a:cubicBezTo>
                  <a:cubicBezTo>
                    <a:pt x="2397" y="13951"/>
                    <a:pt x="2120" y="13772"/>
                    <a:pt x="1697" y="13918"/>
                  </a:cubicBezTo>
                  <a:cubicBezTo>
                    <a:pt x="2999" y="15104"/>
                    <a:pt x="4920" y="16078"/>
                    <a:pt x="6661" y="15412"/>
                  </a:cubicBezTo>
                  <a:close/>
                  <a:moveTo>
                    <a:pt x="9542" y="10459"/>
                  </a:moveTo>
                  <a:cubicBezTo>
                    <a:pt x="9233" y="11125"/>
                    <a:pt x="8143" y="11774"/>
                    <a:pt x="8484" y="12440"/>
                  </a:cubicBezTo>
                  <a:cubicBezTo>
                    <a:pt x="9087" y="12132"/>
                    <a:pt x="9640" y="11742"/>
                    <a:pt x="9998" y="11125"/>
                  </a:cubicBezTo>
                  <a:cubicBezTo>
                    <a:pt x="9933" y="10816"/>
                    <a:pt x="9819" y="10589"/>
                    <a:pt x="9542" y="10459"/>
                  </a:cubicBezTo>
                  <a:close/>
                  <a:moveTo>
                    <a:pt x="4431" y="3687"/>
                  </a:moveTo>
                  <a:cubicBezTo>
                    <a:pt x="3894" y="3037"/>
                    <a:pt x="3080" y="3313"/>
                    <a:pt x="2820" y="3979"/>
                  </a:cubicBezTo>
                  <a:cubicBezTo>
                    <a:pt x="3406" y="4141"/>
                    <a:pt x="3862" y="3898"/>
                    <a:pt x="4431" y="3687"/>
                  </a:cubicBezTo>
                  <a:close/>
                  <a:moveTo>
                    <a:pt x="2364" y="4125"/>
                  </a:moveTo>
                  <a:cubicBezTo>
                    <a:pt x="1957" y="4515"/>
                    <a:pt x="1599" y="4775"/>
                    <a:pt x="1534" y="5278"/>
                  </a:cubicBezTo>
                  <a:cubicBezTo>
                    <a:pt x="2722" y="5538"/>
                    <a:pt x="2559" y="5018"/>
                    <a:pt x="2364" y="4125"/>
                  </a:cubicBezTo>
                  <a:close/>
                  <a:moveTo>
                    <a:pt x="8777" y="731"/>
                  </a:moveTo>
                  <a:cubicBezTo>
                    <a:pt x="9005" y="958"/>
                    <a:pt x="9282" y="1007"/>
                    <a:pt x="9591" y="1072"/>
                  </a:cubicBezTo>
                  <a:cubicBezTo>
                    <a:pt x="9282" y="585"/>
                    <a:pt x="9282" y="585"/>
                    <a:pt x="8777" y="73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30" name="Shape 330"/>
            <p:cNvSpPr/>
            <p:nvPr/>
          </p:nvSpPr>
          <p:spPr>
            <a:xfrm>
              <a:off x="597926" y="472313"/>
              <a:ext cx="339087" cy="309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93" h="19850" extrusionOk="0">
                  <a:moveTo>
                    <a:pt x="8851" y="19814"/>
                  </a:moveTo>
                  <a:cubicBezTo>
                    <a:pt x="5004" y="20248"/>
                    <a:pt x="1292" y="16776"/>
                    <a:pt x="352" y="12554"/>
                  </a:cubicBezTo>
                  <a:cubicBezTo>
                    <a:pt x="-1227" y="7248"/>
                    <a:pt x="2787" y="2376"/>
                    <a:pt x="6718" y="482"/>
                  </a:cubicBezTo>
                  <a:cubicBezTo>
                    <a:pt x="10463" y="-1234"/>
                    <a:pt x="15855" y="1902"/>
                    <a:pt x="17870" y="5650"/>
                  </a:cubicBezTo>
                  <a:cubicBezTo>
                    <a:pt x="20373" y="12357"/>
                    <a:pt x="14914" y="20366"/>
                    <a:pt x="8851" y="19814"/>
                  </a:cubicBezTo>
                  <a:close/>
                  <a:moveTo>
                    <a:pt x="16224" y="4072"/>
                  </a:moveTo>
                  <a:lnTo>
                    <a:pt x="16174" y="4072"/>
                  </a:lnTo>
                  <a:lnTo>
                    <a:pt x="16224" y="4072"/>
                  </a:lnTo>
                  <a:cubicBezTo>
                    <a:pt x="15082" y="2553"/>
                    <a:pt x="13167" y="2534"/>
                    <a:pt x="12126" y="1015"/>
                  </a:cubicBezTo>
                  <a:cubicBezTo>
                    <a:pt x="9875" y="285"/>
                    <a:pt x="8767" y="5098"/>
                    <a:pt x="8313" y="7051"/>
                  </a:cubicBezTo>
                  <a:cubicBezTo>
                    <a:pt x="9153" y="7110"/>
                    <a:pt x="9892" y="7011"/>
                    <a:pt x="10665" y="7445"/>
                  </a:cubicBezTo>
                  <a:cubicBezTo>
                    <a:pt x="12563" y="7741"/>
                    <a:pt x="11538" y="4506"/>
                    <a:pt x="16224" y="4072"/>
                  </a:cubicBezTo>
                  <a:close/>
                  <a:moveTo>
                    <a:pt x="13167" y="18038"/>
                  </a:moveTo>
                  <a:cubicBezTo>
                    <a:pt x="10665" y="15632"/>
                    <a:pt x="9959" y="11588"/>
                    <a:pt x="10883" y="8156"/>
                  </a:cubicBezTo>
                  <a:cubicBezTo>
                    <a:pt x="9422" y="7505"/>
                    <a:pt x="9287" y="7485"/>
                    <a:pt x="8078" y="7781"/>
                  </a:cubicBezTo>
                  <a:cubicBezTo>
                    <a:pt x="7406" y="11470"/>
                    <a:pt x="7238" y="15868"/>
                    <a:pt x="8649" y="19321"/>
                  </a:cubicBezTo>
                  <a:cubicBezTo>
                    <a:pt x="10295" y="19538"/>
                    <a:pt x="12395" y="18946"/>
                    <a:pt x="13167" y="18038"/>
                  </a:cubicBezTo>
                  <a:close/>
                  <a:moveTo>
                    <a:pt x="5928" y="7603"/>
                  </a:moveTo>
                  <a:cubicBezTo>
                    <a:pt x="5492" y="10720"/>
                    <a:pt x="3426" y="12890"/>
                    <a:pt x="1595" y="14784"/>
                  </a:cubicBezTo>
                  <a:cubicBezTo>
                    <a:pt x="3140" y="16835"/>
                    <a:pt x="5156" y="19656"/>
                    <a:pt x="7742" y="19222"/>
                  </a:cubicBezTo>
                  <a:cubicBezTo>
                    <a:pt x="6953" y="15395"/>
                    <a:pt x="6835" y="11391"/>
                    <a:pt x="7406" y="7485"/>
                  </a:cubicBezTo>
                  <a:cubicBezTo>
                    <a:pt x="6869" y="7150"/>
                    <a:pt x="6415" y="7406"/>
                    <a:pt x="5928" y="7603"/>
                  </a:cubicBezTo>
                  <a:close/>
                  <a:moveTo>
                    <a:pt x="16779" y="13797"/>
                  </a:moveTo>
                  <a:cubicBezTo>
                    <a:pt x="15855" y="11095"/>
                    <a:pt x="14125" y="9241"/>
                    <a:pt x="11773" y="8215"/>
                  </a:cubicBezTo>
                  <a:cubicBezTo>
                    <a:pt x="10043" y="10976"/>
                    <a:pt x="11269" y="15375"/>
                    <a:pt x="13386" y="17407"/>
                  </a:cubicBezTo>
                  <a:cubicBezTo>
                    <a:pt x="14965" y="18117"/>
                    <a:pt x="15939" y="14981"/>
                    <a:pt x="16779" y="13797"/>
                  </a:cubicBezTo>
                  <a:close/>
                  <a:moveTo>
                    <a:pt x="17131" y="12732"/>
                  </a:moveTo>
                  <a:cubicBezTo>
                    <a:pt x="18374" y="10582"/>
                    <a:pt x="18223" y="7524"/>
                    <a:pt x="17131" y="5394"/>
                  </a:cubicBezTo>
                  <a:cubicBezTo>
                    <a:pt x="15636" y="3441"/>
                    <a:pt x="12748" y="5532"/>
                    <a:pt x="12126" y="7544"/>
                  </a:cubicBezTo>
                  <a:cubicBezTo>
                    <a:pt x="13957" y="9122"/>
                    <a:pt x="16073" y="10108"/>
                    <a:pt x="17131" y="12732"/>
                  </a:cubicBezTo>
                  <a:close/>
                  <a:moveTo>
                    <a:pt x="7675" y="6834"/>
                  </a:moveTo>
                  <a:cubicBezTo>
                    <a:pt x="8145" y="4506"/>
                    <a:pt x="9439" y="2553"/>
                    <a:pt x="10144" y="462"/>
                  </a:cubicBezTo>
                  <a:cubicBezTo>
                    <a:pt x="8868" y="-149"/>
                    <a:pt x="5659" y="1192"/>
                    <a:pt x="4568" y="2613"/>
                  </a:cubicBezTo>
                  <a:cubicBezTo>
                    <a:pt x="5710" y="3619"/>
                    <a:pt x="5659" y="5315"/>
                    <a:pt x="5878" y="6834"/>
                  </a:cubicBezTo>
                  <a:cubicBezTo>
                    <a:pt x="6466" y="6834"/>
                    <a:pt x="7020" y="6834"/>
                    <a:pt x="7675" y="6834"/>
                  </a:cubicBezTo>
                  <a:close/>
                  <a:moveTo>
                    <a:pt x="5139" y="7465"/>
                  </a:moveTo>
                  <a:cubicBezTo>
                    <a:pt x="3711" y="7130"/>
                    <a:pt x="2183" y="7919"/>
                    <a:pt x="923" y="8668"/>
                  </a:cubicBezTo>
                  <a:cubicBezTo>
                    <a:pt x="-51" y="10069"/>
                    <a:pt x="772" y="12495"/>
                    <a:pt x="1343" y="13955"/>
                  </a:cubicBezTo>
                  <a:cubicBezTo>
                    <a:pt x="3190" y="12890"/>
                    <a:pt x="5273" y="9970"/>
                    <a:pt x="5139" y="7465"/>
                  </a:cubicBezTo>
                  <a:close/>
                  <a:moveTo>
                    <a:pt x="3913" y="3125"/>
                  </a:moveTo>
                  <a:cubicBezTo>
                    <a:pt x="2603" y="4210"/>
                    <a:pt x="1242" y="6025"/>
                    <a:pt x="1007" y="7879"/>
                  </a:cubicBezTo>
                  <a:cubicBezTo>
                    <a:pt x="2351" y="7090"/>
                    <a:pt x="3745" y="6972"/>
                    <a:pt x="5122" y="6755"/>
                  </a:cubicBezTo>
                  <a:cubicBezTo>
                    <a:pt x="5307" y="5473"/>
                    <a:pt x="5172" y="3481"/>
                    <a:pt x="3913" y="31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31" name="Shape 331"/>
            <p:cNvSpPr/>
            <p:nvPr/>
          </p:nvSpPr>
          <p:spPr>
            <a:xfrm rot="18900000">
              <a:off x="4959261" y="30421"/>
              <a:ext cx="181250" cy="400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2" h="14885" extrusionOk="0">
                  <a:moveTo>
                    <a:pt x="16698" y="9774"/>
                  </a:moveTo>
                  <a:cubicBezTo>
                    <a:pt x="17660" y="9694"/>
                    <a:pt x="18855" y="9476"/>
                    <a:pt x="19120" y="9900"/>
                  </a:cubicBezTo>
                  <a:cubicBezTo>
                    <a:pt x="19452" y="10529"/>
                    <a:pt x="20348" y="11261"/>
                    <a:pt x="17860" y="11433"/>
                  </a:cubicBezTo>
                  <a:cubicBezTo>
                    <a:pt x="18025" y="12554"/>
                    <a:pt x="19585" y="13629"/>
                    <a:pt x="18954" y="14762"/>
                  </a:cubicBezTo>
                  <a:cubicBezTo>
                    <a:pt x="13380" y="12314"/>
                    <a:pt x="13181" y="8161"/>
                    <a:pt x="8868" y="5209"/>
                  </a:cubicBezTo>
                  <a:cubicBezTo>
                    <a:pt x="6313" y="7120"/>
                    <a:pt x="-1152" y="21203"/>
                    <a:pt x="1801" y="11513"/>
                  </a:cubicBezTo>
                  <a:cubicBezTo>
                    <a:pt x="1635" y="11444"/>
                    <a:pt x="1568" y="11398"/>
                    <a:pt x="1469" y="11398"/>
                  </a:cubicBezTo>
                  <a:cubicBezTo>
                    <a:pt x="-1252" y="11227"/>
                    <a:pt x="672" y="10311"/>
                    <a:pt x="507" y="9659"/>
                  </a:cubicBezTo>
                  <a:cubicBezTo>
                    <a:pt x="1071" y="9568"/>
                    <a:pt x="1834" y="9591"/>
                    <a:pt x="2464" y="9625"/>
                  </a:cubicBezTo>
                  <a:cubicBezTo>
                    <a:pt x="4156" y="7497"/>
                    <a:pt x="4687" y="5175"/>
                    <a:pt x="5517" y="2955"/>
                  </a:cubicBezTo>
                  <a:cubicBezTo>
                    <a:pt x="5384" y="2383"/>
                    <a:pt x="6711" y="2555"/>
                    <a:pt x="7839" y="2463"/>
                  </a:cubicBezTo>
                  <a:cubicBezTo>
                    <a:pt x="7740" y="2154"/>
                    <a:pt x="5848" y="61"/>
                    <a:pt x="7507" y="72"/>
                  </a:cubicBezTo>
                  <a:cubicBezTo>
                    <a:pt x="11854" y="-397"/>
                    <a:pt x="10825" y="1536"/>
                    <a:pt x="9797" y="2372"/>
                  </a:cubicBezTo>
                  <a:cubicBezTo>
                    <a:pt x="11190" y="2600"/>
                    <a:pt x="12584" y="2520"/>
                    <a:pt x="12683" y="3241"/>
                  </a:cubicBezTo>
                  <a:cubicBezTo>
                    <a:pt x="13745" y="5426"/>
                    <a:pt x="15172" y="7611"/>
                    <a:pt x="16698" y="9774"/>
                  </a:cubicBezTo>
                  <a:close/>
                  <a:moveTo>
                    <a:pt x="16267" y="11707"/>
                  </a:moveTo>
                  <a:cubicBezTo>
                    <a:pt x="15371" y="9064"/>
                    <a:pt x="13248" y="6342"/>
                    <a:pt x="11389" y="3745"/>
                  </a:cubicBezTo>
                  <a:cubicBezTo>
                    <a:pt x="10494" y="3916"/>
                    <a:pt x="10328" y="4374"/>
                    <a:pt x="9730" y="4660"/>
                  </a:cubicBezTo>
                  <a:cubicBezTo>
                    <a:pt x="12352" y="6982"/>
                    <a:pt x="13513" y="9431"/>
                    <a:pt x="16267" y="11707"/>
                  </a:cubicBezTo>
                  <a:close/>
                  <a:moveTo>
                    <a:pt x="4057" y="9328"/>
                  </a:moveTo>
                  <a:cubicBezTo>
                    <a:pt x="5882" y="8000"/>
                    <a:pt x="5882" y="6547"/>
                    <a:pt x="7408" y="5197"/>
                  </a:cubicBezTo>
                  <a:cubicBezTo>
                    <a:pt x="8005" y="4683"/>
                    <a:pt x="7474" y="4156"/>
                    <a:pt x="6479" y="3756"/>
                  </a:cubicBezTo>
                  <a:cubicBezTo>
                    <a:pt x="5251" y="5632"/>
                    <a:pt x="4953" y="7440"/>
                    <a:pt x="4057" y="9328"/>
                  </a:cubicBezTo>
                  <a:close/>
                  <a:moveTo>
                    <a:pt x="8702" y="4339"/>
                  </a:moveTo>
                  <a:cubicBezTo>
                    <a:pt x="9565" y="3802"/>
                    <a:pt x="10759" y="3436"/>
                    <a:pt x="10660" y="2898"/>
                  </a:cubicBezTo>
                  <a:cubicBezTo>
                    <a:pt x="9166" y="2749"/>
                    <a:pt x="8768" y="2749"/>
                    <a:pt x="7408" y="2967"/>
                  </a:cubicBezTo>
                  <a:cubicBezTo>
                    <a:pt x="7607" y="3401"/>
                    <a:pt x="8072" y="3813"/>
                    <a:pt x="8702" y="4339"/>
                  </a:cubicBezTo>
                  <a:close/>
                  <a:moveTo>
                    <a:pt x="8967" y="1880"/>
                  </a:moveTo>
                  <a:cubicBezTo>
                    <a:pt x="9565" y="1319"/>
                    <a:pt x="9498" y="816"/>
                    <a:pt x="8768" y="392"/>
                  </a:cubicBezTo>
                  <a:cubicBezTo>
                    <a:pt x="7972" y="667"/>
                    <a:pt x="7740" y="1708"/>
                    <a:pt x="8967" y="188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32" name="Shape 332"/>
            <p:cNvSpPr/>
            <p:nvPr/>
          </p:nvSpPr>
          <p:spPr>
            <a:xfrm rot="19632691">
              <a:off x="73215" y="109216"/>
              <a:ext cx="142156" cy="312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71" h="20083" extrusionOk="0">
                  <a:moveTo>
                    <a:pt x="11916" y="7433"/>
                  </a:moveTo>
                  <a:cubicBezTo>
                    <a:pt x="10185" y="6938"/>
                    <a:pt x="8217" y="6701"/>
                    <a:pt x="6132" y="6839"/>
                  </a:cubicBezTo>
                  <a:cubicBezTo>
                    <a:pt x="8021" y="9195"/>
                    <a:pt x="14709" y="9829"/>
                    <a:pt x="15575" y="12620"/>
                  </a:cubicBezTo>
                  <a:cubicBezTo>
                    <a:pt x="15654" y="14363"/>
                    <a:pt x="19313" y="16956"/>
                    <a:pt x="16204" y="18283"/>
                  </a:cubicBezTo>
                  <a:cubicBezTo>
                    <a:pt x="13883" y="17946"/>
                    <a:pt x="16008" y="16461"/>
                    <a:pt x="14513" y="15808"/>
                  </a:cubicBezTo>
                  <a:cubicBezTo>
                    <a:pt x="12034" y="16521"/>
                    <a:pt x="3929" y="17392"/>
                    <a:pt x="3850" y="18817"/>
                  </a:cubicBezTo>
                  <a:cubicBezTo>
                    <a:pt x="3890" y="19312"/>
                    <a:pt x="4008" y="20223"/>
                    <a:pt x="2552" y="20065"/>
                  </a:cubicBezTo>
                  <a:cubicBezTo>
                    <a:pt x="-281" y="19431"/>
                    <a:pt x="1017" y="14264"/>
                    <a:pt x="2237" y="12937"/>
                  </a:cubicBezTo>
                  <a:cubicBezTo>
                    <a:pt x="3103" y="11650"/>
                    <a:pt x="7549" y="9255"/>
                    <a:pt x="6368" y="12304"/>
                  </a:cubicBezTo>
                  <a:cubicBezTo>
                    <a:pt x="7903" y="12066"/>
                    <a:pt x="8886" y="11591"/>
                    <a:pt x="9988" y="11155"/>
                  </a:cubicBezTo>
                  <a:cubicBezTo>
                    <a:pt x="8965" y="10264"/>
                    <a:pt x="6880" y="9948"/>
                    <a:pt x="5306" y="9354"/>
                  </a:cubicBezTo>
                  <a:cubicBezTo>
                    <a:pt x="34" y="7354"/>
                    <a:pt x="-635" y="3335"/>
                    <a:pt x="427" y="266"/>
                  </a:cubicBezTo>
                  <a:cubicBezTo>
                    <a:pt x="1411" y="-31"/>
                    <a:pt x="2276" y="-51"/>
                    <a:pt x="3339" y="68"/>
                  </a:cubicBezTo>
                  <a:cubicBezTo>
                    <a:pt x="3457" y="425"/>
                    <a:pt x="3535" y="741"/>
                    <a:pt x="3614" y="1118"/>
                  </a:cubicBezTo>
                  <a:cubicBezTo>
                    <a:pt x="7313" y="1533"/>
                    <a:pt x="11050" y="2127"/>
                    <a:pt x="14827" y="2167"/>
                  </a:cubicBezTo>
                  <a:cubicBezTo>
                    <a:pt x="15378" y="1632"/>
                    <a:pt x="14867" y="1098"/>
                    <a:pt x="14985" y="524"/>
                  </a:cubicBezTo>
                  <a:cubicBezTo>
                    <a:pt x="20965" y="-1377"/>
                    <a:pt x="17227" y="6958"/>
                    <a:pt x="14276" y="7512"/>
                  </a:cubicBezTo>
                  <a:cubicBezTo>
                    <a:pt x="13372" y="7790"/>
                    <a:pt x="12978" y="8344"/>
                    <a:pt x="11995" y="8542"/>
                  </a:cubicBezTo>
                  <a:cubicBezTo>
                    <a:pt x="10106" y="8780"/>
                    <a:pt x="10893" y="7809"/>
                    <a:pt x="11916" y="7433"/>
                  </a:cubicBezTo>
                  <a:close/>
                  <a:moveTo>
                    <a:pt x="3693" y="2009"/>
                  </a:moveTo>
                  <a:cubicBezTo>
                    <a:pt x="3181" y="4464"/>
                    <a:pt x="9398" y="3830"/>
                    <a:pt x="12545" y="4444"/>
                  </a:cubicBezTo>
                  <a:cubicBezTo>
                    <a:pt x="14670" y="4741"/>
                    <a:pt x="14552" y="4701"/>
                    <a:pt x="14945" y="3573"/>
                  </a:cubicBezTo>
                  <a:cubicBezTo>
                    <a:pt x="15221" y="2543"/>
                    <a:pt x="12152" y="2840"/>
                    <a:pt x="10854" y="2563"/>
                  </a:cubicBezTo>
                  <a:cubicBezTo>
                    <a:pt x="8454" y="2424"/>
                    <a:pt x="6093" y="1811"/>
                    <a:pt x="3693" y="2009"/>
                  </a:cubicBezTo>
                  <a:close/>
                  <a:moveTo>
                    <a:pt x="13450" y="13610"/>
                  </a:moveTo>
                  <a:cubicBezTo>
                    <a:pt x="10499" y="13907"/>
                    <a:pt x="7942" y="14937"/>
                    <a:pt x="5149" y="15511"/>
                  </a:cubicBezTo>
                  <a:cubicBezTo>
                    <a:pt x="3654" y="15808"/>
                    <a:pt x="3811" y="16560"/>
                    <a:pt x="4047" y="17253"/>
                  </a:cubicBezTo>
                  <a:cubicBezTo>
                    <a:pt x="7588" y="16758"/>
                    <a:pt x="11208" y="15986"/>
                    <a:pt x="14237" y="14957"/>
                  </a:cubicBezTo>
                  <a:cubicBezTo>
                    <a:pt x="14395" y="14422"/>
                    <a:pt x="14001" y="13987"/>
                    <a:pt x="13450" y="13610"/>
                  </a:cubicBezTo>
                  <a:close/>
                  <a:moveTo>
                    <a:pt x="4834" y="5790"/>
                  </a:moveTo>
                  <a:cubicBezTo>
                    <a:pt x="7470" y="6206"/>
                    <a:pt x="10735" y="6839"/>
                    <a:pt x="13293" y="6483"/>
                  </a:cubicBezTo>
                  <a:cubicBezTo>
                    <a:pt x="14434" y="5830"/>
                    <a:pt x="14119" y="5236"/>
                    <a:pt x="12467" y="5018"/>
                  </a:cubicBezTo>
                  <a:cubicBezTo>
                    <a:pt x="9791" y="4800"/>
                    <a:pt x="7116" y="4305"/>
                    <a:pt x="4401" y="4246"/>
                  </a:cubicBezTo>
                  <a:cubicBezTo>
                    <a:pt x="4283" y="5018"/>
                    <a:pt x="4283" y="5018"/>
                    <a:pt x="4834" y="5790"/>
                  </a:cubicBezTo>
                  <a:close/>
                  <a:moveTo>
                    <a:pt x="4480" y="14877"/>
                  </a:moveTo>
                  <a:cubicBezTo>
                    <a:pt x="7627" y="14363"/>
                    <a:pt x="10067" y="13610"/>
                    <a:pt x="12742" y="12917"/>
                  </a:cubicBezTo>
                  <a:cubicBezTo>
                    <a:pt x="12545" y="11769"/>
                    <a:pt x="10775" y="11413"/>
                    <a:pt x="9201" y="12205"/>
                  </a:cubicBezTo>
                  <a:cubicBezTo>
                    <a:pt x="7037" y="12957"/>
                    <a:pt x="4519" y="13254"/>
                    <a:pt x="4480" y="14877"/>
                  </a:cubicBezTo>
                  <a:close/>
                  <a:moveTo>
                    <a:pt x="6526" y="8859"/>
                  </a:moveTo>
                  <a:cubicBezTo>
                    <a:pt x="6565" y="8819"/>
                    <a:pt x="6644" y="8799"/>
                    <a:pt x="6683" y="8760"/>
                  </a:cubicBezTo>
                  <a:cubicBezTo>
                    <a:pt x="2513" y="6780"/>
                    <a:pt x="3260" y="4147"/>
                    <a:pt x="1726" y="1652"/>
                  </a:cubicBezTo>
                  <a:cubicBezTo>
                    <a:pt x="1175" y="4107"/>
                    <a:pt x="2198" y="7394"/>
                    <a:pt x="6526" y="88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33" name="Shape 333"/>
            <p:cNvSpPr/>
            <p:nvPr/>
          </p:nvSpPr>
          <p:spPr>
            <a:xfrm>
              <a:off x="6554580" y="614130"/>
              <a:ext cx="212881" cy="143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4" h="20272" extrusionOk="0">
                  <a:moveTo>
                    <a:pt x="20954" y="9030"/>
                  </a:moveTo>
                  <a:cubicBezTo>
                    <a:pt x="17832" y="11677"/>
                    <a:pt x="10455" y="17531"/>
                    <a:pt x="10409" y="18557"/>
                  </a:cubicBezTo>
                  <a:cubicBezTo>
                    <a:pt x="10386" y="19053"/>
                    <a:pt x="9946" y="19417"/>
                    <a:pt x="9599" y="19218"/>
                  </a:cubicBezTo>
                  <a:cubicBezTo>
                    <a:pt x="6894" y="19086"/>
                    <a:pt x="3864" y="19715"/>
                    <a:pt x="1158" y="20078"/>
                  </a:cubicBezTo>
                  <a:cubicBezTo>
                    <a:pt x="349" y="20740"/>
                    <a:pt x="-345" y="19582"/>
                    <a:pt x="187" y="18491"/>
                  </a:cubicBezTo>
                  <a:cubicBezTo>
                    <a:pt x="1251" y="15381"/>
                    <a:pt x="1713" y="11147"/>
                    <a:pt x="3540" y="8865"/>
                  </a:cubicBezTo>
                  <a:cubicBezTo>
                    <a:pt x="7217" y="5855"/>
                    <a:pt x="10733" y="2481"/>
                    <a:pt x="14595" y="0"/>
                  </a:cubicBezTo>
                  <a:cubicBezTo>
                    <a:pt x="21255" y="959"/>
                    <a:pt x="20769" y="-860"/>
                    <a:pt x="20954" y="9030"/>
                  </a:cubicBezTo>
                  <a:close/>
                  <a:moveTo>
                    <a:pt x="10663" y="10387"/>
                  </a:moveTo>
                  <a:cubicBezTo>
                    <a:pt x="8142" y="10883"/>
                    <a:pt x="5645" y="10850"/>
                    <a:pt x="3147" y="11511"/>
                  </a:cubicBezTo>
                  <a:cubicBezTo>
                    <a:pt x="2569" y="13992"/>
                    <a:pt x="1019" y="16175"/>
                    <a:pt x="1181" y="18722"/>
                  </a:cubicBezTo>
                  <a:cubicBezTo>
                    <a:pt x="3586" y="18689"/>
                    <a:pt x="6015" y="18722"/>
                    <a:pt x="8374" y="17895"/>
                  </a:cubicBezTo>
                  <a:cubicBezTo>
                    <a:pt x="10409" y="16837"/>
                    <a:pt x="10039" y="13033"/>
                    <a:pt x="10663" y="10387"/>
                  </a:cubicBezTo>
                  <a:close/>
                  <a:moveTo>
                    <a:pt x="14502" y="7641"/>
                  </a:moveTo>
                  <a:cubicBezTo>
                    <a:pt x="13646" y="7906"/>
                    <a:pt x="12398" y="8799"/>
                    <a:pt x="11658" y="9692"/>
                  </a:cubicBezTo>
                  <a:cubicBezTo>
                    <a:pt x="11449" y="11743"/>
                    <a:pt x="10524" y="14290"/>
                    <a:pt x="10640" y="16671"/>
                  </a:cubicBezTo>
                  <a:cubicBezTo>
                    <a:pt x="11935" y="15811"/>
                    <a:pt x="13184" y="14191"/>
                    <a:pt x="14294" y="13066"/>
                  </a:cubicBezTo>
                  <a:cubicBezTo>
                    <a:pt x="14201" y="11147"/>
                    <a:pt x="14479" y="9460"/>
                    <a:pt x="14502" y="7641"/>
                  </a:cubicBezTo>
                  <a:close/>
                  <a:moveTo>
                    <a:pt x="4211" y="9692"/>
                  </a:moveTo>
                  <a:cubicBezTo>
                    <a:pt x="6107" y="10783"/>
                    <a:pt x="11010" y="9361"/>
                    <a:pt x="12606" y="7079"/>
                  </a:cubicBezTo>
                  <a:cubicBezTo>
                    <a:pt x="9715" y="5061"/>
                    <a:pt x="6570" y="6847"/>
                    <a:pt x="4211" y="9692"/>
                  </a:cubicBezTo>
                  <a:close/>
                  <a:moveTo>
                    <a:pt x="15196" y="12074"/>
                  </a:moveTo>
                  <a:cubicBezTo>
                    <a:pt x="15797" y="11842"/>
                    <a:pt x="15843" y="11776"/>
                    <a:pt x="15843" y="11214"/>
                  </a:cubicBezTo>
                  <a:cubicBezTo>
                    <a:pt x="15728" y="9957"/>
                    <a:pt x="16052" y="8501"/>
                    <a:pt x="15635" y="7343"/>
                  </a:cubicBezTo>
                  <a:cubicBezTo>
                    <a:pt x="15127" y="8666"/>
                    <a:pt x="14941" y="10651"/>
                    <a:pt x="15196" y="12074"/>
                  </a:cubicBezTo>
                  <a:close/>
                  <a:moveTo>
                    <a:pt x="18434" y="4432"/>
                  </a:moveTo>
                  <a:cubicBezTo>
                    <a:pt x="18572" y="6285"/>
                    <a:pt x="18156" y="7707"/>
                    <a:pt x="18480" y="9626"/>
                  </a:cubicBezTo>
                  <a:cubicBezTo>
                    <a:pt x="19174" y="8203"/>
                    <a:pt x="18850" y="5789"/>
                    <a:pt x="18434" y="4432"/>
                  </a:cubicBezTo>
                  <a:close/>
                  <a:moveTo>
                    <a:pt x="17578" y="9923"/>
                  </a:moveTo>
                  <a:cubicBezTo>
                    <a:pt x="17509" y="8303"/>
                    <a:pt x="18133" y="6516"/>
                    <a:pt x="17532" y="5293"/>
                  </a:cubicBezTo>
                  <a:cubicBezTo>
                    <a:pt x="17231" y="6549"/>
                    <a:pt x="17231" y="7707"/>
                    <a:pt x="17578" y="9923"/>
                  </a:cubicBezTo>
                  <a:close/>
                  <a:moveTo>
                    <a:pt x="16514" y="8766"/>
                  </a:moveTo>
                  <a:cubicBezTo>
                    <a:pt x="16213" y="9527"/>
                    <a:pt x="16028" y="10585"/>
                    <a:pt x="16676" y="11048"/>
                  </a:cubicBezTo>
                  <a:cubicBezTo>
                    <a:pt x="16838" y="10155"/>
                    <a:pt x="16792" y="9460"/>
                    <a:pt x="16514" y="8766"/>
                  </a:cubicBezTo>
                  <a:close/>
                  <a:moveTo>
                    <a:pt x="14872" y="3473"/>
                  </a:moveTo>
                  <a:cubicBezTo>
                    <a:pt x="15011" y="4201"/>
                    <a:pt x="15936" y="4135"/>
                    <a:pt x="16514" y="3903"/>
                  </a:cubicBezTo>
                  <a:cubicBezTo>
                    <a:pt x="15936" y="3275"/>
                    <a:pt x="15404" y="3539"/>
                    <a:pt x="14872" y="3473"/>
                  </a:cubicBezTo>
                  <a:close/>
                  <a:moveTo>
                    <a:pt x="18040" y="2547"/>
                  </a:moveTo>
                  <a:cubicBezTo>
                    <a:pt x="17462" y="1952"/>
                    <a:pt x="17162" y="1885"/>
                    <a:pt x="16121" y="2117"/>
                  </a:cubicBezTo>
                  <a:cubicBezTo>
                    <a:pt x="16907" y="2216"/>
                    <a:pt x="17439" y="2779"/>
                    <a:pt x="18040" y="2547"/>
                  </a:cubicBezTo>
                  <a:close/>
                  <a:moveTo>
                    <a:pt x="12236" y="4664"/>
                  </a:moveTo>
                  <a:cubicBezTo>
                    <a:pt x="11704" y="3969"/>
                    <a:pt x="11126" y="3804"/>
                    <a:pt x="10686" y="4631"/>
                  </a:cubicBezTo>
                  <a:cubicBezTo>
                    <a:pt x="11241" y="4829"/>
                    <a:pt x="11681" y="4829"/>
                    <a:pt x="12236" y="4664"/>
                  </a:cubicBezTo>
                  <a:close/>
                  <a:moveTo>
                    <a:pt x="19659" y="3407"/>
                  </a:moveTo>
                  <a:cubicBezTo>
                    <a:pt x="19220" y="3969"/>
                    <a:pt x="19243" y="4234"/>
                    <a:pt x="19682" y="4796"/>
                  </a:cubicBezTo>
                  <a:cubicBezTo>
                    <a:pt x="19798" y="4333"/>
                    <a:pt x="19844" y="3870"/>
                    <a:pt x="19659" y="34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34" name="Shape 334"/>
            <p:cNvSpPr/>
            <p:nvPr/>
          </p:nvSpPr>
          <p:spPr>
            <a:xfrm>
              <a:off x="4728720" y="561418"/>
              <a:ext cx="272856" cy="185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2" h="17317" extrusionOk="0">
                  <a:moveTo>
                    <a:pt x="42" y="2249"/>
                  </a:moveTo>
                  <a:cubicBezTo>
                    <a:pt x="-948" y="-2824"/>
                    <a:pt x="16014" y="2275"/>
                    <a:pt x="18498" y="2249"/>
                  </a:cubicBezTo>
                  <a:cubicBezTo>
                    <a:pt x="20652" y="3243"/>
                    <a:pt x="14364" y="7322"/>
                    <a:pt x="15956" y="14644"/>
                  </a:cubicBezTo>
                  <a:cubicBezTo>
                    <a:pt x="15043" y="14827"/>
                    <a:pt x="14092" y="13651"/>
                    <a:pt x="13239" y="13337"/>
                  </a:cubicBezTo>
                  <a:cubicBezTo>
                    <a:pt x="12171" y="13546"/>
                    <a:pt x="10483" y="18776"/>
                    <a:pt x="10017" y="16919"/>
                  </a:cubicBezTo>
                  <a:cubicBezTo>
                    <a:pt x="6970" y="11820"/>
                    <a:pt x="3477" y="6982"/>
                    <a:pt x="42" y="2249"/>
                  </a:cubicBezTo>
                  <a:close/>
                  <a:moveTo>
                    <a:pt x="18071" y="3243"/>
                  </a:moveTo>
                  <a:cubicBezTo>
                    <a:pt x="12792" y="2092"/>
                    <a:pt x="7513" y="549"/>
                    <a:pt x="2138" y="1177"/>
                  </a:cubicBezTo>
                  <a:cubicBezTo>
                    <a:pt x="6640" y="3452"/>
                    <a:pt x="11123" y="5544"/>
                    <a:pt x="15703" y="7662"/>
                  </a:cubicBezTo>
                  <a:cubicBezTo>
                    <a:pt x="16577" y="6355"/>
                    <a:pt x="17392" y="4969"/>
                    <a:pt x="18071" y="3243"/>
                  </a:cubicBezTo>
                  <a:close/>
                  <a:moveTo>
                    <a:pt x="13568" y="11009"/>
                  </a:moveTo>
                  <a:cubicBezTo>
                    <a:pt x="9765" y="8211"/>
                    <a:pt x="5670" y="4681"/>
                    <a:pt x="1750" y="3086"/>
                  </a:cubicBezTo>
                  <a:cubicBezTo>
                    <a:pt x="4719" y="7191"/>
                    <a:pt x="7300" y="11925"/>
                    <a:pt x="10541" y="15612"/>
                  </a:cubicBezTo>
                  <a:cubicBezTo>
                    <a:pt x="11628" y="14174"/>
                    <a:pt x="12676" y="12814"/>
                    <a:pt x="13568" y="11009"/>
                  </a:cubicBezTo>
                  <a:close/>
                  <a:moveTo>
                    <a:pt x="15102" y="8525"/>
                  </a:moveTo>
                  <a:cubicBezTo>
                    <a:pt x="11628" y="6904"/>
                    <a:pt x="8057" y="4132"/>
                    <a:pt x="4486" y="3609"/>
                  </a:cubicBezTo>
                  <a:cubicBezTo>
                    <a:pt x="8018" y="5544"/>
                    <a:pt x="11123" y="8917"/>
                    <a:pt x="14810" y="10146"/>
                  </a:cubicBezTo>
                  <a:cubicBezTo>
                    <a:pt x="14694" y="10905"/>
                    <a:pt x="14442" y="11585"/>
                    <a:pt x="15005" y="12055"/>
                  </a:cubicBezTo>
                  <a:cubicBezTo>
                    <a:pt x="15373" y="10356"/>
                    <a:pt x="15354" y="9807"/>
                    <a:pt x="15102" y="85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35" name="Shape 335"/>
            <p:cNvSpPr/>
            <p:nvPr/>
          </p:nvSpPr>
          <p:spPr>
            <a:xfrm rot="3663599">
              <a:off x="6012071" y="536049"/>
              <a:ext cx="204756" cy="377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84" h="20784" extrusionOk="0">
                  <a:moveTo>
                    <a:pt x="4188" y="9348"/>
                  </a:moveTo>
                  <a:cubicBezTo>
                    <a:pt x="-393" y="6595"/>
                    <a:pt x="805" y="409"/>
                    <a:pt x="7943" y="1"/>
                  </a:cubicBezTo>
                  <a:cubicBezTo>
                    <a:pt x="15986" y="-84"/>
                    <a:pt x="20887" y="6221"/>
                    <a:pt x="15267" y="10096"/>
                  </a:cubicBezTo>
                  <a:cubicBezTo>
                    <a:pt x="18810" y="13495"/>
                    <a:pt x="16892" y="19901"/>
                    <a:pt x="9887" y="20700"/>
                  </a:cubicBezTo>
                  <a:cubicBezTo>
                    <a:pt x="5280" y="21329"/>
                    <a:pt x="1045" y="18321"/>
                    <a:pt x="193" y="15670"/>
                  </a:cubicBezTo>
                  <a:cubicBezTo>
                    <a:pt x="-713" y="13155"/>
                    <a:pt x="1737" y="11081"/>
                    <a:pt x="4188" y="9348"/>
                  </a:cubicBezTo>
                  <a:close/>
                  <a:moveTo>
                    <a:pt x="4747" y="9739"/>
                  </a:moveTo>
                  <a:cubicBezTo>
                    <a:pt x="2536" y="11506"/>
                    <a:pt x="-260" y="13444"/>
                    <a:pt x="1178" y="15908"/>
                  </a:cubicBezTo>
                  <a:cubicBezTo>
                    <a:pt x="2323" y="18202"/>
                    <a:pt x="5786" y="20700"/>
                    <a:pt x="9941" y="20207"/>
                  </a:cubicBezTo>
                  <a:cubicBezTo>
                    <a:pt x="15613" y="19392"/>
                    <a:pt x="16919" y="15211"/>
                    <a:pt x="15747" y="12050"/>
                  </a:cubicBezTo>
                  <a:cubicBezTo>
                    <a:pt x="15587" y="11438"/>
                    <a:pt x="15427" y="10792"/>
                    <a:pt x="14282" y="10571"/>
                  </a:cubicBezTo>
                  <a:cubicBezTo>
                    <a:pt x="13856" y="10707"/>
                    <a:pt x="13270" y="10826"/>
                    <a:pt x="12844" y="11047"/>
                  </a:cubicBezTo>
                  <a:cubicBezTo>
                    <a:pt x="12258" y="11353"/>
                    <a:pt x="11592" y="10928"/>
                    <a:pt x="11059" y="11200"/>
                  </a:cubicBezTo>
                  <a:cubicBezTo>
                    <a:pt x="8662" y="11387"/>
                    <a:pt x="6691" y="10656"/>
                    <a:pt x="4747" y="9739"/>
                  </a:cubicBezTo>
                  <a:close/>
                  <a:moveTo>
                    <a:pt x="14415" y="9756"/>
                  </a:moveTo>
                  <a:cubicBezTo>
                    <a:pt x="17931" y="7682"/>
                    <a:pt x="17425" y="3400"/>
                    <a:pt x="13296" y="1802"/>
                  </a:cubicBezTo>
                  <a:cubicBezTo>
                    <a:pt x="9168" y="-271"/>
                    <a:pt x="4560" y="120"/>
                    <a:pt x="2590" y="3366"/>
                  </a:cubicBezTo>
                  <a:cubicBezTo>
                    <a:pt x="2057" y="5099"/>
                    <a:pt x="2483" y="8617"/>
                    <a:pt x="5812" y="8906"/>
                  </a:cubicBezTo>
                  <a:cubicBezTo>
                    <a:pt x="8715" y="7767"/>
                    <a:pt x="11858" y="8634"/>
                    <a:pt x="14415" y="9756"/>
                  </a:cubicBezTo>
                  <a:close/>
                  <a:moveTo>
                    <a:pt x="13376" y="10147"/>
                  </a:moveTo>
                  <a:cubicBezTo>
                    <a:pt x="12870" y="9790"/>
                    <a:pt x="12364" y="9467"/>
                    <a:pt x="11485" y="9348"/>
                  </a:cubicBezTo>
                  <a:cubicBezTo>
                    <a:pt x="11752" y="9977"/>
                    <a:pt x="12231" y="10724"/>
                    <a:pt x="13376" y="10147"/>
                  </a:cubicBezTo>
                  <a:close/>
                  <a:moveTo>
                    <a:pt x="8875" y="10232"/>
                  </a:moveTo>
                  <a:cubicBezTo>
                    <a:pt x="8742" y="9569"/>
                    <a:pt x="8529" y="8447"/>
                    <a:pt x="7543" y="9110"/>
                  </a:cubicBezTo>
                  <a:cubicBezTo>
                    <a:pt x="8023" y="9450"/>
                    <a:pt x="8263" y="9892"/>
                    <a:pt x="8875" y="10232"/>
                  </a:cubicBezTo>
                  <a:close/>
                  <a:moveTo>
                    <a:pt x="11139" y="10588"/>
                  </a:moveTo>
                  <a:cubicBezTo>
                    <a:pt x="10553" y="9994"/>
                    <a:pt x="10420" y="9416"/>
                    <a:pt x="9781" y="9127"/>
                  </a:cubicBezTo>
                  <a:cubicBezTo>
                    <a:pt x="9621" y="9688"/>
                    <a:pt x="9941" y="10096"/>
                    <a:pt x="11139" y="10588"/>
                  </a:cubicBezTo>
                  <a:close/>
                  <a:moveTo>
                    <a:pt x="7037" y="9807"/>
                  </a:moveTo>
                  <a:cubicBezTo>
                    <a:pt x="6931" y="9501"/>
                    <a:pt x="6585" y="9127"/>
                    <a:pt x="6158" y="9365"/>
                  </a:cubicBezTo>
                  <a:cubicBezTo>
                    <a:pt x="6185" y="9671"/>
                    <a:pt x="6585" y="9858"/>
                    <a:pt x="7037" y="98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36" name="Shape 336"/>
            <p:cNvSpPr/>
            <p:nvPr/>
          </p:nvSpPr>
          <p:spPr>
            <a:xfrm rot="18231240">
              <a:off x="5483371" y="198610"/>
              <a:ext cx="351279" cy="93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5" h="19344" extrusionOk="0">
                  <a:moveTo>
                    <a:pt x="15300" y="13772"/>
                  </a:moveTo>
                  <a:cubicBezTo>
                    <a:pt x="11770" y="13708"/>
                    <a:pt x="7931" y="17129"/>
                    <a:pt x="4310" y="19156"/>
                  </a:cubicBezTo>
                  <a:cubicBezTo>
                    <a:pt x="3550" y="19916"/>
                    <a:pt x="-850" y="18396"/>
                    <a:pt x="146" y="14215"/>
                  </a:cubicBezTo>
                  <a:cubicBezTo>
                    <a:pt x="3387" y="3700"/>
                    <a:pt x="7569" y="5664"/>
                    <a:pt x="11661" y="3193"/>
                  </a:cubicBezTo>
                  <a:cubicBezTo>
                    <a:pt x="13979" y="3320"/>
                    <a:pt x="16513" y="-1684"/>
                    <a:pt x="18686" y="596"/>
                  </a:cubicBezTo>
                  <a:cubicBezTo>
                    <a:pt x="19247" y="2813"/>
                    <a:pt x="20334" y="-1241"/>
                    <a:pt x="20587" y="2687"/>
                  </a:cubicBezTo>
                  <a:cubicBezTo>
                    <a:pt x="20678" y="4017"/>
                    <a:pt x="20750" y="5410"/>
                    <a:pt x="20442" y="6804"/>
                  </a:cubicBezTo>
                  <a:cubicBezTo>
                    <a:pt x="19193" y="6741"/>
                    <a:pt x="19030" y="10668"/>
                    <a:pt x="18360" y="13708"/>
                  </a:cubicBezTo>
                  <a:cubicBezTo>
                    <a:pt x="15843" y="15229"/>
                    <a:pt x="12910" y="19916"/>
                    <a:pt x="10466" y="19156"/>
                  </a:cubicBezTo>
                  <a:cubicBezTo>
                    <a:pt x="10575" y="15355"/>
                    <a:pt x="14286" y="15672"/>
                    <a:pt x="15300" y="13772"/>
                  </a:cubicBezTo>
                  <a:close/>
                  <a:moveTo>
                    <a:pt x="11082" y="12125"/>
                  </a:moveTo>
                  <a:cubicBezTo>
                    <a:pt x="12856" y="12442"/>
                    <a:pt x="17473" y="11365"/>
                    <a:pt x="18577" y="6614"/>
                  </a:cubicBezTo>
                  <a:cubicBezTo>
                    <a:pt x="18777" y="4270"/>
                    <a:pt x="18161" y="1800"/>
                    <a:pt x="17491" y="2117"/>
                  </a:cubicBezTo>
                  <a:cubicBezTo>
                    <a:pt x="15336" y="4334"/>
                    <a:pt x="12512" y="3130"/>
                    <a:pt x="10665" y="7057"/>
                  </a:cubicBezTo>
                  <a:cubicBezTo>
                    <a:pt x="10774" y="8641"/>
                    <a:pt x="10919" y="10288"/>
                    <a:pt x="11082" y="12125"/>
                  </a:cubicBezTo>
                  <a:close/>
                  <a:moveTo>
                    <a:pt x="9905" y="6551"/>
                  </a:moveTo>
                  <a:cubicBezTo>
                    <a:pt x="7859" y="7311"/>
                    <a:pt x="5759" y="6867"/>
                    <a:pt x="3803" y="9148"/>
                  </a:cubicBezTo>
                  <a:cubicBezTo>
                    <a:pt x="3749" y="11871"/>
                    <a:pt x="3785" y="14532"/>
                    <a:pt x="4129" y="16939"/>
                  </a:cubicBezTo>
                  <a:cubicBezTo>
                    <a:pt x="5903" y="14215"/>
                    <a:pt x="11860" y="18206"/>
                    <a:pt x="9905" y="6551"/>
                  </a:cubicBezTo>
                  <a:close/>
                  <a:moveTo>
                    <a:pt x="3025" y="10985"/>
                  </a:moveTo>
                  <a:cubicBezTo>
                    <a:pt x="2318" y="11491"/>
                    <a:pt x="1069" y="13265"/>
                    <a:pt x="1504" y="16115"/>
                  </a:cubicBezTo>
                  <a:cubicBezTo>
                    <a:pt x="2029" y="16749"/>
                    <a:pt x="2572" y="17066"/>
                    <a:pt x="3188" y="16939"/>
                  </a:cubicBezTo>
                  <a:cubicBezTo>
                    <a:pt x="3296" y="14785"/>
                    <a:pt x="3278" y="12948"/>
                    <a:pt x="3025" y="10985"/>
                  </a:cubicBezTo>
                  <a:close/>
                  <a:moveTo>
                    <a:pt x="19392" y="4967"/>
                  </a:moveTo>
                  <a:cubicBezTo>
                    <a:pt x="19609" y="4714"/>
                    <a:pt x="20008" y="4904"/>
                    <a:pt x="19935" y="3764"/>
                  </a:cubicBezTo>
                  <a:cubicBezTo>
                    <a:pt x="19736" y="3067"/>
                    <a:pt x="19374" y="3700"/>
                    <a:pt x="19392" y="49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37" name="Shape 337"/>
            <p:cNvSpPr/>
            <p:nvPr/>
          </p:nvSpPr>
          <p:spPr>
            <a:xfrm rot="3013936">
              <a:off x="1901794" y="466018"/>
              <a:ext cx="112706" cy="289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19" h="20743" extrusionOk="0">
                  <a:moveTo>
                    <a:pt x="8582" y="17198"/>
                  </a:moveTo>
                  <a:cubicBezTo>
                    <a:pt x="5888" y="18013"/>
                    <a:pt x="4253" y="20303"/>
                    <a:pt x="1703" y="20743"/>
                  </a:cubicBezTo>
                  <a:cubicBezTo>
                    <a:pt x="-2867" y="16802"/>
                    <a:pt x="3002" y="11649"/>
                    <a:pt x="4878" y="7466"/>
                  </a:cubicBezTo>
                  <a:cubicBezTo>
                    <a:pt x="6273" y="5308"/>
                    <a:pt x="7620" y="3150"/>
                    <a:pt x="8775" y="971"/>
                  </a:cubicBezTo>
                  <a:cubicBezTo>
                    <a:pt x="9545" y="-857"/>
                    <a:pt x="14596" y="376"/>
                    <a:pt x="16953" y="816"/>
                  </a:cubicBezTo>
                  <a:cubicBezTo>
                    <a:pt x="18733" y="1631"/>
                    <a:pt x="16424" y="3216"/>
                    <a:pt x="16039" y="4229"/>
                  </a:cubicBezTo>
                  <a:cubicBezTo>
                    <a:pt x="13441" y="8501"/>
                    <a:pt x="10603" y="12860"/>
                    <a:pt x="8582" y="17198"/>
                  </a:cubicBezTo>
                  <a:close/>
                  <a:moveTo>
                    <a:pt x="3435" y="15921"/>
                  </a:moveTo>
                  <a:cubicBezTo>
                    <a:pt x="5648" y="11473"/>
                    <a:pt x="8823" y="7070"/>
                    <a:pt x="11036" y="2666"/>
                  </a:cubicBezTo>
                  <a:cubicBezTo>
                    <a:pt x="8294" y="2710"/>
                    <a:pt x="7043" y="7708"/>
                    <a:pt x="5840" y="8941"/>
                  </a:cubicBezTo>
                  <a:cubicBezTo>
                    <a:pt x="5792" y="10262"/>
                    <a:pt x="19" y="15745"/>
                    <a:pt x="3483" y="15899"/>
                  </a:cubicBezTo>
                  <a:cubicBezTo>
                    <a:pt x="4301" y="16273"/>
                    <a:pt x="5263" y="16493"/>
                    <a:pt x="6514" y="16449"/>
                  </a:cubicBezTo>
                  <a:cubicBezTo>
                    <a:pt x="7524" y="15569"/>
                    <a:pt x="16953" y="1917"/>
                    <a:pt x="13297" y="2974"/>
                  </a:cubicBezTo>
                  <a:cubicBezTo>
                    <a:pt x="9304" y="4868"/>
                    <a:pt x="7957" y="16119"/>
                    <a:pt x="3435" y="15921"/>
                  </a:cubicBezTo>
                  <a:close/>
                  <a:moveTo>
                    <a:pt x="15366" y="2336"/>
                  </a:moveTo>
                  <a:cubicBezTo>
                    <a:pt x="15510" y="1917"/>
                    <a:pt x="15558" y="1653"/>
                    <a:pt x="15654" y="1411"/>
                  </a:cubicBezTo>
                  <a:cubicBezTo>
                    <a:pt x="13922" y="772"/>
                    <a:pt x="10555" y="266"/>
                    <a:pt x="10362" y="1675"/>
                  </a:cubicBezTo>
                  <a:cubicBezTo>
                    <a:pt x="11854" y="2115"/>
                    <a:pt x="13489" y="2137"/>
                    <a:pt x="15366" y="2336"/>
                  </a:cubicBezTo>
                  <a:close/>
                  <a:moveTo>
                    <a:pt x="2136" y="16692"/>
                  </a:moveTo>
                  <a:cubicBezTo>
                    <a:pt x="1559" y="19114"/>
                    <a:pt x="3435" y="19356"/>
                    <a:pt x="5840" y="17264"/>
                  </a:cubicBezTo>
                  <a:cubicBezTo>
                    <a:pt x="4686" y="16934"/>
                    <a:pt x="3483" y="16890"/>
                    <a:pt x="2136" y="166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38" name="Shape 338"/>
            <p:cNvSpPr/>
            <p:nvPr/>
          </p:nvSpPr>
          <p:spPr>
            <a:xfrm rot="2198047">
              <a:off x="3555657" y="353315"/>
              <a:ext cx="140232" cy="36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5" h="19993" extrusionOk="0">
                  <a:moveTo>
                    <a:pt x="10736" y="5396"/>
                  </a:moveTo>
                  <a:cubicBezTo>
                    <a:pt x="9153" y="3093"/>
                    <a:pt x="16125" y="1967"/>
                    <a:pt x="17708" y="0"/>
                  </a:cubicBezTo>
                  <a:cubicBezTo>
                    <a:pt x="21600" y="1378"/>
                    <a:pt x="18135" y="4623"/>
                    <a:pt x="14970" y="5934"/>
                  </a:cubicBezTo>
                  <a:cubicBezTo>
                    <a:pt x="15826" y="8674"/>
                    <a:pt x="11762" y="10808"/>
                    <a:pt x="9667" y="13246"/>
                  </a:cubicBezTo>
                  <a:cubicBezTo>
                    <a:pt x="8597" y="14002"/>
                    <a:pt x="2139" y="21600"/>
                    <a:pt x="0" y="19684"/>
                  </a:cubicBezTo>
                  <a:cubicBezTo>
                    <a:pt x="2909" y="14960"/>
                    <a:pt x="2224" y="9178"/>
                    <a:pt x="10736" y="5396"/>
                  </a:cubicBezTo>
                  <a:close/>
                  <a:moveTo>
                    <a:pt x="2909" y="17499"/>
                  </a:moveTo>
                  <a:cubicBezTo>
                    <a:pt x="6972" y="15263"/>
                    <a:pt x="8212" y="12355"/>
                    <a:pt x="11591" y="9934"/>
                  </a:cubicBezTo>
                  <a:cubicBezTo>
                    <a:pt x="12147" y="9346"/>
                    <a:pt x="13174" y="8657"/>
                    <a:pt x="12874" y="8035"/>
                  </a:cubicBezTo>
                  <a:cubicBezTo>
                    <a:pt x="11549" y="7884"/>
                    <a:pt x="10223" y="7749"/>
                    <a:pt x="8811" y="7598"/>
                  </a:cubicBezTo>
                  <a:cubicBezTo>
                    <a:pt x="5004" y="10674"/>
                    <a:pt x="3764" y="14137"/>
                    <a:pt x="2909" y="17499"/>
                  </a:cubicBezTo>
                  <a:close/>
                  <a:moveTo>
                    <a:pt x="17622" y="1799"/>
                  </a:moveTo>
                  <a:cubicBezTo>
                    <a:pt x="17494" y="1782"/>
                    <a:pt x="17323" y="1748"/>
                    <a:pt x="17194" y="1731"/>
                  </a:cubicBezTo>
                  <a:cubicBezTo>
                    <a:pt x="15056" y="2673"/>
                    <a:pt x="9410" y="4673"/>
                    <a:pt x="13302" y="5766"/>
                  </a:cubicBezTo>
                  <a:cubicBezTo>
                    <a:pt x="16125" y="4639"/>
                    <a:pt x="17622" y="3345"/>
                    <a:pt x="17622" y="1799"/>
                  </a:cubicBezTo>
                  <a:close/>
                  <a:moveTo>
                    <a:pt x="13131" y="7447"/>
                  </a:moveTo>
                  <a:cubicBezTo>
                    <a:pt x="13559" y="7094"/>
                    <a:pt x="13602" y="6774"/>
                    <a:pt x="13345" y="6472"/>
                  </a:cubicBezTo>
                  <a:cubicBezTo>
                    <a:pt x="11292" y="6018"/>
                    <a:pt x="10522" y="6169"/>
                    <a:pt x="9880" y="7077"/>
                  </a:cubicBezTo>
                  <a:cubicBezTo>
                    <a:pt x="10693" y="7480"/>
                    <a:pt x="11805" y="7497"/>
                    <a:pt x="13131" y="74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39" name="Shape 339"/>
            <p:cNvSpPr/>
            <p:nvPr/>
          </p:nvSpPr>
          <p:spPr>
            <a:xfrm rot="9906392">
              <a:off x="7341439" y="593637"/>
              <a:ext cx="191421" cy="182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09" h="19712" extrusionOk="0">
                  <a:moveTo>
                    <a:pt x="9374" y="15988"/>
                  </a:moveTo>
                  <a:cubicBezTo>
                    <a:pt x="11734" y="13459"/>
                    <a:pt x="14261" y="15023"/>
                    <a:pt x="16315" y="17186"/>
                  </a:cubicBezTo>
                  <a:cubicBezTo>
                    <a:pt x="14622" y="18252"/>
                    <a:pt x="12567" y="18784"/>
                    <a:pt x="10596" y="18484"/>
                  </a:cubicBezTo>
                  <a:cubicBezTo>
                    <a:pt x="10596" y="18917"/>
                    <a:pt x="10596" y="19283"/>
                    <a:pt x="10596" y="19649"/>
                  </a:cubicBezTo>
                  <a:cubicBezTo>
                    <a:pt x="9125" y="20315"/>
                    <a:pt x="8319" y="15522"/>
                    <a:pt x="8292" y="14125"/>
                  </a:cubicBezTo>
                  <a:cubicBezTo>
                    <a:pt x="-37" y="17885"/>
                    <a:pt x="-3258" y="5305"/>
                    <a:pt x="4127" y="912"/>
                  </a:cubicBezTo>
                  <a:cubicBezTo>
                    <a:pt x="7820" y="213"/>
                    <a:pt x="12678" y="-1285"/>
                    <a:pt x="15621" y="2310"/>
                  </a:cubicBezTo>
                  <a:cubicBezTo>
                    <a:pt x="18342" y="5305"/>
                    <a:pt x="17481" y="12594"/>
                    <a:pt x="13678" y="13559"/>
                  </a:cubicBezTo>
                  <a:cubicBezTo>
                    <a:pt x="11373" y="13426"/>
                    <a:pt x="8708" y="11562"/>
                    <a:pt x="9374" y="15988"/>
                  </a:cubicBezTo>
                  <a:close/>
                  <a:moveTo>
                    <a:pt x="16176" y="6902"/>
                  </a:moveTo>
                  <a:cubicBezTo>
                    <a:pt x="16510" y="3075"/>
                    <a:pt x="13067" y="-120"/>
                    <a:pt x="10041" y="1178"/>
                  </a:cubicBezTo>
                  <a:cubicBezTo>
                    <a:pt x="9402" y="1511"/>
                    <a:pt x="8708" y="1611"/>
                    <a:pt x="8014" y="1244"/>
                  </a:cubicBezTo>
                  <a:cubicBezTo>
                    <a:pt x="3461" y="179"/>
                    <a:pt x="-620" y="6303"/>
                    <a:pt x="1628" y="11395"/>
                  </a:cubicBezTo>
                  <a:cubicBezTo>
                    <a:pt x="3766" y="16687"/>
                    <a:pt x="7736" y="11429"/>
                    <a:pt x="10929" y="12128"/>
                  </a:cubicBezTo>
                  <a:cubicBezTo>
                    <a:pt x="14039" y="13892"/>
                    <a:pt x="16288" y="10663"/>
                    <a:pt x="16176" y="6902"/>
                  </a:cubicBezTo>
                  <a:close/>
                  <a:moveTo>
                    <a:pt x="14400" y="16787"/>
                  </a:moveTo>
                  <a:cubicBezTo>
                    <a:pt x="13844" y="15855"/>
                    <a:pt x="11401" y="14890"/>
                    <a:pt x="11179" y="16421"/>
                  </a:cubicBezTo>
                  <a:cubicBezTo>
                    <a:pt x="11651" y="16421"/>
                    <a:pt x="12623" y="15789"/>
                    <a:pt x="12650" y="16687"/>
                  </a:cubicBezTo>
                  <a:cubicBezTo>
                    <a:pt x="12650" y="17186"/>
                    <a:pt x="11929" y="16987"/>
                    <a:pt x="12040" y="17686"/>
                  </a:cubicBezTo>
                  <a:cubicBezTo>
                    <a:pt x="12817" y="17619"/>
                    <a:pt x="13567" y="17486"/>
                    <a:pt x="14400" y="1678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40" name="Shape 340"/>
            <p:cNvSpPr/>
            <p:nvPr/>
          </p:nvSpPr>
          <p:spPr>
            <a:xfrm>
              <a:off x="347434" y="171142"/>
              <a:ext cx="314136" cy="34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7" extrusionOk="0">
                  <a:moveTo>
                    <a:pt x="17111" y="9587"/>
                  </a:moveTo>
                  <a:cubicBezTo>
                    <a:pt x="17259" y="3873"/>
                    <a:pt x="7624" y="2143"/>
                    <a:pt x="4744" y="6993"/>
                  </a:cubicBezTo>
                  <a:cubicBezTo>
                    <a:pt x="2499" y="10321"/>
                    <a:pt x="7306" y="14250"/>
                    <a:pt x="4807" y="17521"/>
                  </a:cubicBezTo>
                  <a:cubicBezTo>
                    <a:pt x="4701" y="17784"/>
                    <a:pt x="4892" y="18028"/>
                    <a:pt x="5209" y="18047"/>
                  </a:cubicBezTo>
                  <a:cubicBezTo>
                    <a:pt x="6120" y="17859"/>
                    <a:pt x="15713" y="19513"/>
                    <a:pt x="12346" y="17690"/>
                  </a:cubicBezTo>
                  <a:cubicBezTo>
                    <a:pt x="12219" y="14231"/>
                    <a:pt x="17534" y="13009"/>
                    <a:pt x="17111" y="9587"/>
                  </a:cubicBezTo>
                  <a:close/>
                  <a:moveTo>
                    <a:pt x="8322" y="17408"/>
                  </a:moveTo>
                  <a:cubicBezTo>
                    <a:pt x="7687" y="15114"/>
                    <a:pt x="8640" y="12746"/>
                    <a:pt x="7793" y="10509"/>
                  </a:cubicBezTo>
                  <a:cubicBezTo>
                    <a:pt x="8831" y="11373"/>
                    <a:pt x="8704" y="11298"/>
                    <a:pt x="9826" y="10903"/>
                  </a:cubicBezTo>
                  <a:cubicBezTo>
                    <a:pt x="10398" y="11411"/>
                    <a:pt x="10398" y="11411"/>
                    <a:pt x="11139" y="11618"/>
                  </a:cubicBezTo>
                  <a:cubicBezTo>
                    <a:pt x="10694" y="13460"/>
                    <a:pt x="10016" y="15246"/>
                    <a:pt x="9487" y="17069"/>
                  </a:cubicBezTo>
                  <a:cubicBezTo>
                    <a:pt x="9381" y="17615"/>
                    <a:pt x="8915" y="17690"/>
                    <a:pt x="8322" y="17408"/>
                  </a:cubicBezTo>
                  <a:close/>
                  <a:moveTo>
                    <a:pt x="11351" y="17633"/>
                  </a:moveTo>
                  <a:cubicBezTo>
                    <a:pt x="10885" y="17727"/>
                    <a:pt x="10567" y="17727"/>
                    <a:pt x="10207" y="17445"/>
                  </a:cubicBezTo>
                  <a:cubicBezTo>
                    <a:pt x="10821" y="15396"/>
                    <a:pt x="11012" y="12746"/>
                    <a:pt x="12664" y="11185"/>
                  </a:cubicBezTo>
                  <a:cubicBezTo>
                    <a:pt x="12282" y="10245"/>
                    <a:pt x="11838" y="9945"/>
                    <a:pt x="10906" y="10640"/>
                  </a:cubicBezTo>
                  <a:cubicBezTo>
                    <a:pt x="9784" y="10114"/>
                    <a:pt x="9889" y="9869"/>
                    <a:pt x="8894" y="10490"/>
                  </a:cubicBezTo>
                  <a:cubicBezTo>
                    <a:pt x="8661" y="10151"/>
                    <a:pt x="8449" y="9813"/>
                    <a:pt x="8216" y="9475"/>
                  </a:cubicBezTo>
                  <a:cubicBezTo>
                    <a:pt x="5781" y="9117"/>
                    <a:pt x="6904" y="11336"/>
                    <a:pt x="7221" y="11449"/>
                  </a:cubicBezTo>
                  <a:cubicBezTo>
                    <a:pt x="7348" y="13385"/>
                    <a:pt x="7285" y="15378"/>
                    <a:pt x="7369" y="17314"/>
                  </a:cubicBezTo>
                  <a:cubicBezTo>
                    <a:pt x="6776" y="17427"/>
                    <a:pt x="6776" y="17445"/>
                    <a:pt x="6162" y="17220"/>
                  </a:cubicBezTo>
                  <a:cubicBezTo>
                    <a:pt x="7242" y="14174"/>
                    <a:pt x="4405" y="11298"/>
                    <a:pt x="5019" y="8328"/>
                  </a:cubicBezTo>
                  <a:cubicBezTo>
                    <a:pt x="5887" y="5583"/>
                    <a:pt x="9254" y="4625"/>
                    <a:pt x="12155" y="5038"/>
                  </a:cubicBezTo>
                  <a:cubicBezTo>
                    <a:pt x="14591" y="5283"/>
                    <a:pt x="15946" y="7332"/>
                    <a:pt x="16179" y="9305"/>
                  </a:cubicBezTo>
                  <a:cubicBezTo>
                    <a:pt x="16454" y="12746"/>
                    <a:pt x="11266" y="14080"/>
                    <a:pt x="11351" y="17633"/>
                  </a:cubicBezTo>
                  <a:close/>
                  <a:moveTo>
                    <a:pt x="10864" y="19081"/>
                  </a:moveTo>
                  <a:cubicBezTo>
                    <a:pt x="9021" y="19137"/>
                    <a:pt x="7200" y="18555"/>
                    <a:pt x="5400" y="18686"/>
                  </a:cubicBezTo>
                  <a:cubicBezTo>
                    <a:pt x="4595" y="19739"/>
                    <a:pt x="10144" y="19570"/>
                    <a:pt x="10842" y="19870"/>
                  </a:cubicBezTo>
                  <a:cubicBezTo>
                    <a:pt x="12028" y="20002"/>
                    <a:pt x="11795" y="19100"/>
                    <a:pt x="10864" y="19081"/>
                  </a:cubicBezTo>
                  <a:close/>
                  <a:moveTo>
                    <a:pt x="5887" y="20190"/>
                  </a:moveTo>
                  <a:cubicBezTo>
                    <a:pt x="5569" y="21600"/>
                    <a:pt x="9106" y="20961"/>
                    <a:pt x="10144" y="21337"/>
                  </a:cubicBezTo>
                  <a:cubicBezTo>
                    <a:pt x="12621" y="20472"/>
                    <a:pt x="6649" y="20322"/>
                    <a:pt x="5887" y="20190"/>
                  </a:cubicBezTo>
                  <a:close/>
                  <a:moveTo>
                    <a:pt x="18529" y="6354"/>
                  </a:moveTo>
                  <a:cubicBezTo>
                    <a:pt x="19609" y="5884"/>
                    <a:pt x="20478" y="5320"/>
                    <a:pt x="21600" y="4813"/>
                  </a:cubicBezTo>
                  <a:cubicBezTo>
                    <a:pt x="20986" y="4155"/>
                    <a:pt x="17111" y="5828"/>
                    <a:pt x="18529" y="6354"/>
                  </a:cubicBezTo>
                  <a:close/>
                  <a:moveTo>
                    <a:pt x="0" y="13780"/>
                  </a:moveTo>
                  <a:cubicBezTo>
                    <a:pt x="487" y="14814"/>
                    <a:pt x="2139" y="13592"/>
                    <a:pt x="2605" y="13009"/>
                  </a:cubicBezTo>
                  <a:cubicBezTo>
                    <a:pt x="1652" y="12238"/>
                    <a:pt x="974" y="13460"/>
                    <a:pt x="0" y="13780"/>
                  </a:cubicBezTo>
                  <a:close/>
                  <a:moveTo>
                    <a:pt x="1016" y="2557"/>
                  </a:moveTo>
                  <a:cubicBezTo>
                    <a:pt x="1186" y="2914"/>
                    <a:pt x="3304" y="5264"/>
                    <a:pt x="3515" y="4437"/>
                  </a:cubicBezTo>
                  <a:cubicBezTo>
                    <a:pt x="3007" y="3854"/>
                    <a:pt x="2012" y="2011"/>
                    <a:pt x="1016" y="2557"/>
                  </a:cubicBezTo>
                  <a:close/>
                  <a:moveTo>
                    <a:pt x="11732" y="2256"/>
                  </a:moveTo>
                  <a:cubicBezTo>
                    <a:pt x="12473" y="2049"/>
                    <a:pt x="12113" y="902"/>
                    <a:pt x="12325" y="338"/>
                  </a:cubicBezTo>
                  <a:cubicBezTo>
                    <a:pt x="12346" y="150"/>
                    <a:pt x="12155" y="0"/>
                    <a:pt x="11922" y="0"/>
                  </a:cubicBezTo>
                  <a:cubicBezTo>
                    <a:pt x="11202" y="19"/>
                    <a:pt x="11520" y="902"/>
                    <a:pt x="11414" y="1335"/>
                  </a:cubicBezTo>
                  <a:cubicBezTo>
                    <a:pt x="11414" y="1335"/>
                    <a:pt x="11414" y="1335"/>
                    <a:pt x="11435" y="1335"/>
                  </a:cubicBezTo>
                  <a:cubicBezTo>
                    <a:pt x="11414" y="1636"/>
                    <a:pt x="11224" y="2237"/>
                    <a:pt x="11732" y="2256"/>
                  </a:cubicBezTo>
                  <a:close/>
                  <a:moveTo>
                    <a:pt x="17322" y="14419"/>
                  </a:moveTo>
                  <a:cubicBezTo>
                    <a:pt x="18021" y="14682"/>
                    <a:pt x="18889" y="15998"/>
                    <a:pt x="19652" y="15415"/>
                  </a:cubicBezTo>
                  <a:cubicBezTo>
                    <a:pt x="19525" y="14889"/>
                    <a:pt x="16687" y="12990"/>
                    <a:pt x="17322" y="144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41" name="Shape 341"/>
            <p:cNvSpPr/>
            <p:nvPr/>
          </p:nvSpPr>
          <p:spPr>
            <a:xfrm>
              <a:off x="5246068" y="381911"/>
              <a:ext cx="313749" cy="356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9" h="17247" extrusionOk="0">
                  <a:moveTo>
                    <a:pt x="20089" y="11460"/>
                  </a:moveTo>
                  <a:cubicBezTo>
                    <a:pt x="19171" y="8298"/>
                    <a:pt x="17374" y="5344"/>
                    <a:pt x="16006" y="2286"/>
                  </a:cubicBezTo>
                  <a:cubicBezTo>
                    <a:pt x="15516" y="1391"/>
                    <a:pt x="15251" y="-26"/>
                    <a:pt x="13515" y="660"/>
                  </a:cubicBezTo>
                  <a:cubicBezTo>
                    <a:pt x="12515" y="1033"/>
                    <a:pt x="12474" y="-264"/>
                    <a:pt x="11392" y="49"/>
                  </a:cubicBezTo>
                  <a:cubicBezTo>
                    <a:pt x="7533" y="735"/>
                    <a:pt x="3369" y="2122"/>
                    <a:pt x="0" y="3554"/>
                  </a:cubicBezTo>
                  <a:cubicBezTo>
                    <a:pt x="5247" y="18322"/>
                    <a:pt x="7268" y="20351"/>
                    <a:pt x="694" y="3808"/>
                  </a:cubicBezTo>
                  <a:cubicBezTo>
                    <a:pt x="4206" y="2480"/>
                    <a:pt x="7758" y="959"/>
                    <a:pt x="11719" y="556"/>
                  </a:cubicBezTo>
                  <a:cubicBezTo>
                    <a:pt x="12719" y="1332"/>
                    <a:pt x="12740" y="1317"/>
                    <a:pt x="12944" y="1869"/>
                  </a:cubicBezTo>
                  <a:cubicBezTo>
                    <a:pt x="14904" y="5315"/>
                    <a:pt x="16394" y="8820"/>
                    <a:pt x="17884" y="12370"/>
                  </a:cubicBezTo>
                  <a:cubicBezTo>
                    <a:pt x="13699" y="13952"/>
                    <a:pt x="9085" y="15682"/>
                    <a:pt x="4328" y="15995"/>
                  </a:cubicBezTo>
                  <a:cubicBezTo>
                    <a:pt x="4124" y="15995"/>
                    <a:pt x="4022" y="16189"/>
                    <a:pt x="4185" y="16294"/>
                  </a:cubicBezTo>
                  <a:cubicBezTo>
                    <a:pt x="4879" y="16666"/>
                    <a:pt x="5859" y="16219"/>
                    <a:pt x="6574" y="16174"/>
                  </a:cubicBezTo>
                  <a:cubicBezTo>
                    <a:pt x="7268" y="16458"/>
                    <a:pt x="6798" y="17114"/>
                    <a:pt x="7656" y="17218"/>
                  </a:cubicBezTo>
                  <a:cubicBezTo>
                    <a:pt x="10657" y="17487"/>
                    <a:pt x="13332" y="15786"/>
                    <a:pt x="16190" y="15249"/>
                  </a:cubicBezTo>
                  <a:cubicBezTo>
                    <a:pt x="17537" y="14891"/>
                    <a:pt x="18946" y="14653"/>
                    <a:pt x="20171" y="14086"/>
                  </a:cubicBezTo>
                  <a:cubicBezTo>
                    <a:pt x="21600" y="13608"/>
                    <a:pt x="20150" y="12311"/>
                    <a:pt x="20089" y="11460"/>
                  </a:cubicBezTo>
                  <a:close/>
                  <a:moveTo>
                    <a:pt x="16231" y="14772"/>
                  </a:moveTo>
                  <a:cubicBezTo>
                    <a:pt x="13454" y="15578"/>
                    <a:pt x="10841" y="16502"/>
                    <a:pt x="7901" y="17010"/>
                  </a:cubicBezTo>
                  <a:cubicBezTo>
                    <a:pt x="7778" y="16681"/>
                    <a:pt x="7676" y="16398"/>
                    <a:pt x="7554" y="16070"/>
                  </a:cubicBezTo>
                  <a:cubicBezTo>
                    <a:pt x="10922" y="15070"/>
                    <a:pt x="14454" y="14145"/>
                    <a:pt x="17782" y="13027"/>
                  </a:cubicBezTo>
                  <a:cubicBezTo>
                    <a:pt x="17884" y="13086"/>
                    <a:pt x="19028" y="12743"/>
                    <a:pt x="18926" y="12281"/>
                  </a:cubicBezTo>
                  <a:cubicBezTo>
                    <a:pt x="17272" y="11102"/>
                    <a:pt x="17517" y="9089"/>
                    <a:pt x="16598" y="7627"/>
                  </a:cubicBezTo>
                  <a:cubicBezTo>
                    <a:pt x="15700" y="5523"/>
                    <a:pt x="14373" y="3584"/>
                    <a:pt x="13454" y="1466"/>
                  </a:cubicBezTo>
                  <a:cubicBezTo>
                    <a:pt x="15108" y="-1249"/>
                    <a:pt x="19436" y="12057"/>
                    <a:pt x="19926" y="12982"/>
                  </a:cubicBezTo>
                  <a:cubicBezTo>
                    <a:pt x="20314" y="14280"/>
                    <a:pt x="17353" y="14280"/>
                    <a:pt x="16231" y="14772"/>
                  </a:cubicBezTo>
                  <a:close/>
                  <a:moveTo>
                    <a:pt x="5819" y="12266"/>
                  </a:moveTo>
                  <a:cubicBezTo>
                    <a:pt x="5880" y="13295"/>
                    <a:pt x="12147" y="10759"/>
                    <a:pt x="13372" y="10655"/>
                  </a:cubicBezTo>
                  <a:cubicBezTo>
                    <a:pt x="20457" y="8044"/>
                    <a:pt x="6921" y="11923"/>
                    <a:pt x="5819" y="12266"/>
                  </a:cubicBezTo>
                  <a:close/>
                  <a:moveTo>
                    <a:pt x="2899" y="3405"/>
                  </a:moveTo>
                  <a:cubicBezTo>
                    <a:pt x="2368" y="3748"/>
                    <a:pt x="2184" y="7030"/>
                    <a:pt x="3348" y="6523"/>
                  </a:cubicBezTo>
                  <a:cubicBezTo>
                    <a:pt x="3369" y="6374"/>
                    <a:pt x="3389" y="6224"/>
                    <a:pt x="3409" y="6075"/>
                  </a:cubicBezTo>
                  <a:cubicBezTo>
                    <a:pt x="3940" y="5956"/>
                    <a:pt x="4430" y="5837"/>
                    <a:pt x="4879" y="5732"/>
                  </a:cubicBezTo>
                  <a:cubicBezTo>
                    <a:pt x="5186" y="5926"/>
                    <a:pt x="5390" y="6359"/>
                    <a:pt x="5819" y="6075"/>
                  </a:cubicBezTo>
                  <a:cubicBezTo>
                    <a:pt x="5084" y="5165"/>
                    <a:pt x="4083" y="3972"/>
                    <a:pt x="2899" y="3405"/>
                  </a:cubicBezTo>
                  <a:close/>
                  <a:moveTo>
                    <a:pt x="4410" y="5225"/>
                  </a:moveTo>
                  <a:cubicBezTo>
                    <a:pt x="4144" y="5494"/>
                    <a:pt x="3818" y="5538"/>
                    <a:pt x="3389" y="5494"/>
                  </a:cubicBezTo>
                  <a:cubicBezTo>
                    <a:pt x="3246" y="5136"/>
                    <a:pt x="3185" y="4807"/>
                    <a:pt x="3348" y="4420"/>
                  </a:cubicBezTo>
                  <a:cubicBezTo>
                    <a:pt x="3899" y="4584"/>
                    <a:pt x="4104" y="4927"/>
                    <a:pt x="4410" y="5225"/>
                  </a:cubicBezTo>
                  <a:close/>
                  <a:moveTo>
                    <a:pt x="12862" y="5777"/>
                  </a:moveTo>
                  <a:cubicBezTo>
                    <a:pt x="13107" y="4718"/>
                    <a:pt x="4512" y="7627"/>
                    <a:pt x="3593" y="7925"/>
                  </a:cubicBezTo>
                  <a:cubicBezTo>
                    <a:pt x="6145" y="8238"/>
                    <a:pt x="10106" y="6239"/>
                    <a:pt x="12862" y="5777"/>
                  </a:cubicBezTo>
                  <a:close/>
                  <a:moveTo>
                    <a:pt x="14883" y="11237"/>
                  </a:moveTo>
                  <a:cubicBezTo>
                    <a:pt x="12311" y="11177"/>
                    <a:pt x="9779" y="12684"/>
                    <a:pt x="7207" y="13116"/>
                  </a:cubicBezTo>
                  <a:cubicBezTo>
                    <a:pt x="2858" y="15055"/>
                    <a:pt x="14659" y="11654"/>
                    <a:pt x="14883" y="11237"/>
                  </a:cubicBezTo>
                  <a:close/>
                  <a:moveTo>
                    <a:pt x="5410" y="8775"/>
                  </a:moveTo>
                  <a:cubicBezTo>
                    <a:pt x="5002" y="8850"/>
                    <a:pt x="4614" y="9103"/>
                    <a:pt x="4981" y="9387"/>
                  </a:cubicBezTo>
                  <a:cubicBezTo>
                    <a:pt x="14189" y="7030"/>
                    <a:pt x="17374" y="5180"/>
                    <a:pt x="5410" y="8775"/>
                  </a:cubicBezTo>
                  <a:close/>
                  <a:moveTo>
                    <a:pt x="8452" y="10028"/>
                  </a:moveTo>
                  <a:cubicBezTo>
                    <a:pt x="7288" y="10073"/>
                    <a:pt x="6288" y="10565"/>
                    <a:pt x="5104" y="10789"/>
                  </a:cubicBezTo>
                  <a:cubicBezTo>
                    <a:pt x="5124" y="11132"/>
                    <a:pt x="5451" y="11266"/>
                    <a:pt x="5859" y="11132"/>
                  </a:cubicBezTo>
                  <a:cubicBezTo>
                    <a:pt x="6370" y="10894"/>
                    <a:pt x="9350" y="10595"/>
                    <a:pt x="8452" y="10028"/>
                  </a:cubicBezTo>
                  <a:close/>
                  <a:moveTo>
                    <a:pt x="5757" y="4285"/>
                  </a:moveTo>
                  <a:cubicBezTo>
                    <a:pt x="5696" y="3838"/>
                    <a:pt x="5778" y="3703"/>
                    <a:pt x="6125" y="3331"/>
                  </a:cubicBezTo>
                  <a:cubicBezTo>
                    <a:pt x="5186" y="3539"/>
                    <a:pt x="5226" y="2674"/>
                    <a:pt x="4614" y="2913"/>
                  </a:cubicBezTo>
                  <a:cubicBezTo>
                    <a:pt x="4634" y="3450"/>
                    <a:pt x="4634" y="3450"/>
                    <a:pt x="4410" y="3838"/>
                  </a:cubicBezTo>
                  <a:cubicBezTo>
                    <a:pt x="4839" y="3972"/>
                    <a:pt x="5247" y="4121"/>
                    <a:pt x="5757" y="4285"/>
                  </a:cubicBezTo>
                  <a:close/>
                  <a:moveTo>
                    <a:pt x="11964" y="3599"/>
                  </a:moveTo>
                  <a:cubicBezTo>
                    <a:pt x="9881" y="3480"/>
                    <a:pt x="7738" y="5165"/>
                    <a:pt x="11147" y="4106"/>
                  </a:cubicBezTo>
                  <a:cubicBezTo>
                    <a:pt x="11535" y="3987"/>
                    <a:pt x="11862" y="3987"/>
                    <a:pt x="11964" y="3599"/>
                  </a:cubicBezTo>
                  <a:close/>
                  <a:moveTo>
                    <a:pt x="9800" y="5374"/>
                  </a:moveTo>
                  <a:cubicBezTo>
                    <a:pt x="10433" y="5225"/>
                    <a:pt x="11535" y="5270"/>
                    <a:pt x="11576" y="4628"/>
                  </a:cubicBezTo>
                  <a:cubicBezTo>
                    <a:pt x="11045" y="4763"/>
                    <a:pt x="8901" y="4882"/>
                    <a:pt x="9800" y="537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42" name="Shape 342"/>
            <p:cNvSpPr/>
            <p:nvPr/>
          </p:nvSpPr>
          <p:spPr>
            <a:xfrm rot="20611626">
              <a:off x="8839302" y="541109"/>
              <a:ext cx="395859" cy="320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5" h="18683" extrusionOk="0">
                  <a:moveTo>
                    <a:pt x="18953" y="14333"/>
                  </a:moveTo>
                  <a:cubicBezTo>
                    <a:pt x="16520" y="-2451"/>
                    <a:pt x="21400" y="-420"/>
                    <a:pt x="7113" y="766"/>
                  </a:cubicBezTo>
                  <a:cubicBezTo>
                    <a:pt x="6479" y="-384"/>
                    <a:pt x="5226" y="550"/>
                    <a:pt x="4326" y="586"/>
                  </a:cubicBezTo>
                  <a:cubicBezTo>
                    <a:pt x="4238" y="820"/>
                    <a:pt x="4164" y="1017"/>
                    <a:pt x="4061" y="1287"/>
                  </a:cubicBezTo>
                  <a:cubicBezTo>
                    <a:pt x="3427" y="280"/>
                    <a:pt x="2557" y="838"/>
                    <a:pt x="1702" y="999"/>
                  </a:cubicBezTo>
                  <a:cubicBezTo>
                    <a:pt x="1628" y="1197"/>
                    <a:pt x="1569" y="1359"/>
                    <a:pt x="1510" y="1538"/>
                  </a:cubicBezTo>
                  <a:cubicBezTo>
                    <a:pt x="169" y="1610"/>
                    <a:pt x="-200" y="3102"/>
                    <a:pt x="95" y="4503"/>
                  </a:cubicBezTo>
                  <a:cubicBezTo>
                    <a:pt x="242" y="8960"/>
                    <a:pt x="994" y="13381"/>
                    <a:pt x="1201" y="17837"/>
                  </a:cubicBezTo>
                  <a:cubicBezTo>
                    <a:pt x="2012" y="19149"/>
                    <a:pt x="2940" y="18664"/>
                    <a:pt x="3987" y="18179"/>
                  </a:cubicBezTo>
                  <a:cubicBezTo>
                    <a:pt x="5653" y="17999"/>
                    <a:pt x="7290" y="17550"/>
                    <a:pt x="8956" y="17406"/>
                  </a:cubicBezTo>
                  <a:cubicBezTo>
                    <a:pt x="11079" y="17280"/>
                    <a:pt x="13173" y="16831"/>
                    <a:pt x="15267" y="16651"/>
                  </a:cubicBezTo>
                  <a:cubicBezTo>
                    <a:pt x="16623" y="16166"/>
                    <a:pt x="19041" y="16903"/>
                    <a:pt x="18953" y="14333"/>
                  </a:cubicBezTo>
                  <a:close/>
                  <a:moveTo>
                    <a:pt x="17685" y="15537"/>
                  </a:moveTo>
                  <a:cubicBezTo>
                    <a:pt x="13320" y="16525"/>
                    <a:pt x="8882" y="16741"/>
                    <a:pt x="4503" y="17514"/>
                  </a:cubicBezTo>
                  <a:cubicBezTo>
                    <a:pt x="3633" y="17370"/>
                    <a:pt x="1908" y="18826"/>
                    <a:pt x="1702" y="17154"/>
                  </a:cubicBezTo>
                  <a:cubicBezTo>
                    <a:pt x="1392" y="13938"/>
                    <a:pt x="1053" y="10721"/>
                    <a:pt x="744" y="7504"/>
                  </a:cubicBezTo>
                  <a:cubicBezTo>
                    <a:pt x="847" y="5959"/>
                    <a:pt x="-200" y="3174"/>
                    <a:pt x="1215" y="2329"/>
                  </a:cubicBezTo>
                  <a:cubicBezTo>
                    <a:pt x="4400" y="1790"/>
                    <a:pt x="7600" y="1161"/>
                    <a:pt x="10829" y="1089"/>
                  </a:cubicBezTo>
                  <a:cubicBezTo>
                    <a:pt x="17861" y="406"/>
                    <a:pt x="17198" y="-1175"/>
                    <a:pt x="17743" y="7972"/>
                  </a:cubicBezTo>
                  <a:cubicBezTo>
                    <a:pt x="17537" y="7954"/>
                    <a:pt x="17596" y="7756"/>
                    <a:pt x="17537" y="7648"/>
                  </a:cubicBezTo>
                  <a:cubicBezTo>
                    <a:pt x="17227" y="7055"/>
                    <a:pt x="16756" y="7450"/>
                    <a:pt x="16476" y="7846"/>
                  </a:cubicBezTo>
                  <a:cubicBezTo>
                    <a:pt x="15930" y="6857"/>
                    <a:pt x="16195" y="1718"/>
                    <a:pt x="15178" y="1808"/>
                  </a:cubicBezTo>
                  <a:cubicBezTo>
                    <a:pt x="10711" y="2581"/>
                    <a:pt x="6228" y="3084"/>
                    <a:pt x="1746" y="3587"/>
                  </a:cubicBezTo>
                  <a:cubicBezTo>
                    <a:pt x="2041" y="6947"/>
                    <a:pt x="2572" y="10092"/>
                    <a:pt x="2778" y="13434"/>
                  </a:cubicBezTo>
                  <a:cubicBezTo>
                    <a:pt x="2955" y="14189"/>
                    <a:pt x="2542" y="16076"/>
                    <a:pt x="3501" y="16004"/>
                  </a:cubicBezTo>
                  <a:cubicBezTo>
                    <a:pt x="7732" y="15303"/>
                    <a:pt x="12067" y="15771"/>
                    <a:pt x="16254" y="14351"/>
                  </a:cubicBezTo>
                  <a:cubicBezTo>
                    <a:pt x="17640" y="14010"/>
                    <a:pt x="16284" y="10146"/>
                    <a:pt x="16372" y="8834"/>
                  </a:cubicBezTo>
                  <a:cubicBezTo>
                    <a:pt x="16933" y="8672"/>
                    <a:pt x="16756" y="9769"/>
                    <a:pt x="17685" y="8726"/>
                  </a:cubicBezTo>
                  <a:cubicBezTo>
                    <a:pt x="18009" y="9894"/>
                    <a:pt x="19041" y="15196"/>
                    <a:pt x="17685" y="15537"/>
                  </a:cubicBezTo>
                  <a:close/>
                  <a:moveTo>
                    <a:pt x="16269" y="13542"/>
                  </a:moveTo>
                  <a:cubicBezTo>
                    <a:pt x="12141" y="15249"/>
                    <a:pt x="7835" y="14890"/>
                    <a:pt x="3545" y="15339"/>
                  </a:cubicBezTo>
                  <a:cubicBezTo>
                    <a:pt x="3029" y="11673"/>
                    <a:pt x="2616" y="7828"/>
                    <a:pt x="2380" y="4090"/>
                  </a:cubicBezTo>
                  <a:cubicBezTo>
                    <a:pt x="6553" y="3605"/>
                    <a:pt x="10843" y="2742"/>
                    <a:pt x="15045" y="2652"/>
                  </a:cubicBezTo>
                  <a:cubicBezTo>
                    <a:pt x="15856" y="6175"/>
                    <a:pt x="16122" y="9876"/>
                    <a:pt x="16269" y="13542"/>
                  </a:cubicBezTo>
                  <a:close/>
                  <a:moveTo>
                    <a:pt x="11669" y="8313"/>
                  </a:moveTo>
                  <a:cubicBezTo>
                    <a:pt x="10136" y="7864"/>
                    <a:pt x="8705" y="6516"/>
                    <a:pt x="7143" y="6480"/>
                  </a:cubicBezTo>
                  <a:cubicBezTo>
                    <a:pt x="7850" y="14333"/>
                    <a:pt x="6774" y="11889"/>
                    <a:pt x="11979" y="9212"/>
                  </a:cubicBezTo>
                  <a:cubicBezTo>
                    <a:pt x="13055" y="8708"/>
                    <a:pt x="12495" y="8277"/>
                    <a:pt x="11669" y="8313"/>
                  </a:cubicBezTo>
                  <a:close/>
                  <a:moveTo>
                    <a:pt x="8175" y="10703"/>
                  </a:moveTo>
                  <a:cubicBezTo>
                    <a:pt x="8027" y="10200"/>
                    <a:pt x="7644" y="8529"/>
                    <a:pt x="7762" y="7307"/>
                  </a:cubicBezTo>
                  <a:cubicBezTo>
                    <a:pt x="8882" y="7433"/>
                    <a:pt x="10342" y="8385"/>
                    <a:pt x="11551" y="8672"/>
                  </a:cubicBezTo>
                  <a:cubicBezTo>
                    <a:pt x="10843" y="9661"/>
                    <a:pt x="9207" y="10290"/>
                    <a:pt x="8175" y="1070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43" name="Shape 343"/>
            <p:cNvSpPr/>
            <p:nvPr/>
          </p:nvSpPr>
          <p:spPr>
            <a:xfrm rot="1179229">
              <a:off x="7024205" y="107648"/>
              <a:ext cx="347147" cy="378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0678" extrusionOk="0">
                  <a:moveTo>
                    <a:pt x="21107" y="4713"/>
                  </a:moveTo>
                  <a:cubicBezTo>
                    <a:pt x="21051" y="4327"/>
                    <a:pt x="20899" y="4092"/>
                    <a:pt x="20406" y="4042"/>
                  </a:cubicBezTo>
                  <a:cubicBezTo>
                    <a:pt x="20463" y="3589"/>
                    <a:pt x="20084" y="3371"/>
                    <a:pt x="19857" y="3036"/>
                  </a:cubicBezTo>
                  <a:cubicBezTo>
                    <a:pt x="19838" y="2248"/>
                    <a:pt x="19061" y="2348"/>
                    <a:pt x="18455" y="2516"/>
                  </a:cubicBezTo>
                  <a:cubicBezTo>
                    <a:pt x="17773" y="1962"/>
                    <a:pt x="17375" y="1812"/>
                    <a:pt x="16579" y="2331"/>
                  </a:cubicBezTo>
                  <a:cubicBezTo>
                    <a:pt x="15632" y="2667"/>
                    <a:pt x="15613" y="805"/>
                    <a:pt x="14571" y="1594"/>
                  </a:cubicBezTo>
                  <a:cubicBezTo>
                    <a:pt x="13282" y="2549"/>
                    <a:pt x="13813" y="-100"/>
                    <a:pt x="11501" y="1124"/>
                  </a:cubicBezTo>
                  <a:cubicBezTo>
                    <a:pt x="10724" y="-922"/>
                    <a:pt x="9531" y="369"/>
                    <a:pt x="8185" y="789"/>
                  </a:cubicBezTo>
                  <a:cubicBezTo>
                    <a:pt x="5438" y="6323"/>
                    <a:pt x="1952" y="11807"/>
                    <a:pt x="0" y="17492"/>
                  </a:cubicBezTo>
                  <a:cubicBezTo>
                    <a:pt x="4832" y="17928"/>
                    <a:pt x="9341" y="19739"/>
                    <a:pt x="14059" y="20678"/>
                  </a:cubicBezTo>
                  <a:cubicBezTo>
                    <a:pt x="15878" y="17391"/>
                    <a:pt x="17166" y="14154"/>
                    <a:pt x="19004" y="10918"/>
                  </a:cubicBezTo>
                  <a:cubicBezTo>
                    <a:pt x="19819" y="9241"/>
                    <a:pt x="20558" y="7547"/>
                    <a:pt x="21316" y="5853"/>
                  </a:cubicBezTo>
                  <a:cubicBezTo>
                    <a:pt x="21429" y="5434"/>
                    <a:pt x="21600" y="5031"/>
                    <a:pt x="21107" y="4713"/>
                  </a:cubicBezTo>
                  <a:close/>
                  <a:moveTo>
                    <a:pt x="19573" y="4025"/>
                  </a:moveTo>
                  <a:cubicBezTo>
                    <a:pt x="19478" y="4260"/>
                    <a:pt x="19402" y="4495"/>
                    <a:pt x="19288" y="4763"/>
                  </a:cubicBezTo>
                  <a:cubicBezTo>
                    <a:pt x="18038" y="4294"/>
                    <a:pt x="18152" y="3086"/>
                    <a:pt x="19573" y="4025"/>
                  </a:cubicBezTo>
                  <a:close/>
                  <a:moveTo>
                    <a:pt x="16768" y="3371"/>
                  </a:moveTo>
                  <a:cubicBezTo>
                    <a:pt x="17091" y="3120"/>
                    <a:pt x="17242" y="3321"/>
                    <a:pt x="17621" y="3539"/>
                  </a:cubicBezTo>
                  <a:cubicBezTo>
                    <a:pt x="17204" y="3656"/>
                    <a:pt x="16674" y="3858"/>
                    <a:pt x="16768" y="3371"/>
                  </a:cubicBezTo>
                  <a:close/>
                  <a:moveTo>
                    <a:pt x="10554" y="872"/>
                  </a:moveTo>
                  <a:cubicBezTo>
                    <a:pt x="10478" y="1258"/>
                    <a:pt x="9966" y="906"/>
                    <a:pt x="9644" y="839"/>
                  </a:cubicBezTo>
                  <a:cubicBezTo>
                    <a:pt x="9966" y="453"/>
                    <a:pt x="10459" y="470"/>
                    <a:pt x="10554" y="872"/>
                  </a:cubicBezTo>
                  <a:close/>
                  <a:moveTo>
                    <a:pt x="1288" y="16335"/>
                  </a:moveTo>
                  <a:cubicBezTo>
                    <a:pt x="1402" y="16100"/>
                    <a:pt x="1629" y="16167"/>
                    <a:pt x="1762" y="16200"/>
                  </a:cubicBezTo>
                  <a:cubicBezTo>
                    <a:pt x="2956" y="16787"/>
                    <a:pt x="4775" y="16519"/>
                    <a:pt x="5665" y="17408"/>
                  </a:cubicBezTo>
                  <a:cubicBezTo>
                    <a:pt x="4206" y="17223"/>
                    <a:pt x="2615" y="16871"/>
                    <a:pt x="1288" y="16335"/>
                  </a:cubicBezTo>
                  <a:close/>
                  <a:moveTo>
                    <a:pt x="6006" y="17525"/>
                  </a:moveTo>
                  <a:cubicBezTo>
                    <a:pt x="5931" y="17492"/>
                    <a:pt x="5855" y="17475"/>
                    <a:pt x="5779" y="17441"/>
                  </a:cubicBezTo>
                  <a:cubicBezTo>
                    <a:pt x="5855" y="17441"/>
                    <a:pt x="5949" y="17425"/>
                    <a:pt x="6025" y="17425"/>
                  </a:cubicBezTo>
                  <a:cubicBezTo>
                    <a:pt x="6006" y="17458"/>
                    <a:pt x="6006" y="17492"/>
                    <a:pt x="6006" y="17525"/>
                  </a:cubicBezTo>
                  <a:close/>
                  <a:moveTo>
                    <a:pt x="6821" y="17626"/>
                  </a:moveTo>
                  <a:cubicBezTo>
                    <a:pt x="7352" y="17492"/>
                    <a:pt x="7825" y="17592"/>
                    <a:pt x="8261" y="17978"/>
                  </a:cubicBezTo>
                  <a:cubicBezTo>
                    <a:pt x="7655" y="18146"/>
                    <a:pt x="7238" y="17928"/>
                    <a:pt x="6821" y="17626"/>
                  </a:cubicBezTo>
                  <a:close/>
                  <a:moveTo>
                    <a:pt x="12979" y="18598"/>
                  </a:moveTo>
                  <a:cubicBezTo>
                    <a:pt x="9133" y="17559"/>
                    <a:pt x="5305" y="16603"/>
                    <a:pt x="1421" y="15546"/>
                  </a:cubicBezTo>
                  <a:cubicBezTo>
                    <a:pt x="3429" y="10817"/>
                    <a:pt x="5912" y="6155"/>
                    <a:pt x="8488" y="1627"/>
                  </a:cubicBezTo>
                  <a:cubicBezTo>
                    <a:pt x="9398" y="2566"/>
                    <a:pt x="11027" y="2499"/>
                    <a:pt x="9644" y="1661"/>
                  </a:cubicBezTo>
                  <a:cubicBezTo>
                    <a:pt x="10175" y="1577"/>
                    <a:pt x="10573" y="1711"/>
                    <a:pt x="11027" y="1862"/>
                  </a:cubicBezTo>
                  <a:cubicBezTo>
                    <a:pt x="11274" y="3790"/>
                    <a:pt x="14173" y="2935"/>
                    <a:pt x="11880" y="2281"/>
                  </a:cubicBezTo>
                  <a:cubicBezTo>
                    <a:pt x="12278" y="1795"/>
                    <a:pt x="13112" y="2214"/>
                    <a:pt x="13642" y="2365"/>
                  </a:cubicBezTo>
                  <a:cubicBezTo>
                    <a:pt x="13756" y="4746"/>
                    <a:pt x="15878" y="4143"/>
                    <a:pt x="15101" y="3472"/>
                  </a:cubicBezTo>
                  <a:cubicBezTo>
                    <a:pt x="14476" y="3405"/>
                    <a:pt x="14343" y="3421"/>
                    <a:pt x="14438" y="2751"/>
                  </a:cubicBezTo>
                  <a:cubicBezTo>
                    <a:pt x="14968" y="2684"/>
                    <a:pt x="15480" y="2851"/>
                    <a:pt x="16011" y="2918"/>
                  </a:cubicBezTo>
                  <a:cubicBezTo>
                    <a:pt x="16181" y="3891"/>
                    <a:pt x="16598" y="4478"/>
                    <a:pt x="17773" y="4277"/>
                  </a:cubicBezTo>
                  <a:cubicBezTo>
                    <a:pt x="18208" y="4612"/>
                    <a:pt x="18625" y="4931"/>
                    <a:pt x="19061" y="5266"/>
                  </a:cubicBezTo>
                  <a:cubicBezTo>
                    <a:pt x="17621" y="9945"/>
                    <a:pt x="14874" y="14087"/>
                    <a:pt x="12979" y="18598"/>
                  </a:cubicBezTo>
                  <a:close/>
                  <a:moveTo>
                    <a:pt x="16731" y="13433"/>
                  </a:moveTo>
                  <a:cubicBezTo>
                    <a:pt x="16731" y="13433"/>
                    <a:pt x="16731" y="13417"/>
                    <a:pt x="16731" y="13433"/>
                  </a:cubicBezTo>
                  <a:cubicBezTo>
                    <a:pt x="16749" y="13450"/>
                    <a:pt x="16768" y="13467"/>
                    <a:pt x="16787" y="13467"/>
                  </a:cubicBezTo>
                  <a:cubicBezTo>
                    <a:pt x="16768" y="13450"/>
                    <a:pt x="16749" y="13450"/>
                    <a:pt x="16731" y="13433"/>
                  </a:cubicBezTo>
                  <a:close/>
                  <a:moveTo>
                    <a:pt x="17981" y="11589"/>
                  </a:moveTo>
                  <a:cubicBezTo>
                    <a:pt x="17545" y="12092"/>
                    <a:pt x="17507" y="13333"/>
                    <a:pt x="16749" y="13417"/>
                  </a:cubicBezTo>
                  <a:cubicBezTo>
                    <a:pt x="18133" y="10717"/>
                    <a:pt x="18872" y="7866"/>
                    <a:pt x="20596" y="5317"/>
                  </a:cubicBezTo>
                  <a:cubicBezTo>
                    <a:pt x="20236" y="7513"/>
                    <a:pt x="18909" y="9509"/>
                    <a:pt x="17981" y="11589"/>
                  </a:cubicBezTo>
                  <a:close/>
                  <a:moveTo>
                    <a:pt x="9360" y="8855"/>
                  </a:moveTo>
                  <a:cubicBezTo>
                    <a:pt x="8886" y="8805"/>
                    <a:pt x="5893" y="7580"/>
                    <a:pt x="6859" y="8738"/>
                  </a:cubicBezTo>
                  <a:cubicBezTo>
                    <a:pt x="9322" y="9660"/>
                    <a:pt x="12221" y="9610"/>
                    <a:pt x="14495" y="10901"/>
                  </a:cubicBezTo>
                  <a:cubicBezTo>
                    <a:pt x="14817" y="11069"/>
                    <a:pt x="15082" y="11253"/>
                    <a:pt x="15442" y="10968"/>
                  </a:cubicBezTo>
                  <a:cubicBezTo>
                    <a:pt x="13983" y="9442"/>
                    <a:pt x="11368" y="9509"/>
                    <a:pt x="9360" y="8855"/>
                  </a:cubicBezTo>
                  <a:close/>
                  <a:moveTo>
                    <a:pt x="7389" y="6490"/>
                  </a:moveTo>
                  <a:cubicBezTo>
                    <a:pt x="7086" y="7631"/>
                    <a:pt x="11046" y="7547"/>
                    <a:pt x="12013" y="8033"/>
                  </a:cubicBezTo>
                  <a:cubicBezTo>
                    <a:pt x="13168" y="8302"/>
                    <a:pt x="14324" y="8603"/>
                    <a:pt x="15366" y="9157"/>
                  </a:cubicBezTo>
                  <a:cubicBezTo>
                    <a:pt x="15518" y="9241"/>
                    <a:pt x="15707" y="9258"/>
                    <a:pt x="15783" y="9107"/>
                  </a:cubicBezTo>
                  <a:cubicBezTo>
                    <a:pt x="15783" y="7832"/>
                    <a:pt x="8943" y="7027"/>
                    <a:pt x="7389" y="6490"/>
                  </a:cubicBezTo>
                  <a:close/>
                  <a:moveTo>
                    <a:pt x="5684" y="11622"/>
                  </a:moveTo>
                  <a:cubicBezTo>
                    <a:pt x="3411" y="11991"/>
                    <a:pt x="7768" y="12612"/>
                    <a:pt x="8261" y="12762"/>
                  </a:cubicBezTo>
                  <a:cubicBezTo>
                    <a:pt x="10023" y="12964"/>
                    <a:pt x="11558" y="13735"/>
                    <a:pt x="13225" y="14154"/>
                  </a:cubicBezTo>
                  <a:cubicBezTo>
                    <a:pt x="15025" y="13433"/>
                    <a:pt x="6404" y="11790"/>
                    <a:pt x="5684" y="11622"/>
                  </a:cubicBezTo>
                  <a:close/>
                  <a:moveTo>
                    <a:pt x="8015" y="4998"/>
                  </a:moveTo>
                  <a:cubicBezTo>
                    <a:pt x="7352" y="6038"/>
                    <a:pt x="10648" y="5853"/>
                    <a:pt x="11368" y="6189"/>
                  </a:cubicBezTo>
                  <a:cubicBezTo>
                    <a:pt x="12960" y="6373"/>
                    <a:pt x="14362" y="7077"/>
                    <a:pt x="15878" y="7430"/>
                  </a:cubicBezTo>
                  <a:cubicBezTo>
                    <a:pt x="18227" y="6893"/>
                    <a:pt x="8735" y="5098"/>
                    <a:pt x="8015" y="4998"/>
                  </a:cubicBezTo>
                  <a:close/>
                  <a:moveTo>
                    <a:pt x="15802" y="5065"/>
                  </a:moveTo>
                  <a:cubicBezTo>
                    <a:pt x="13434" y="4797"/>
                    <a:pt x="11217" y="4042"/>
                    <a:pt x="8886" y="3606"/>
                  </a:cubicBezTo>
                  <a:cubicBezTo>
                    <a:pt x="7333" y="4277"/>
                    <a:pt x="11217" y="4478"/>
                    <a:pt x="11691" y="4780"/>
                  </a:cubicBezTo>
                  <a:cubicBezTo>
                    <a:pt x="13131" y="5182"/>
                    <a:pt x="14722" y="5216"/>
                    <a:pt x="16067" y="5820"/>
                  </a:cubicBezTo>
                  <a:cubicBezTo>
                    <a:pt x="16333" y="5937"/>
                    <a:pt x="16712" y="5736"/>
                    <a:pt x="16712" y="5434"/>
                  </a:cubicBezTo>
                  <a:cubicBezTo>
                    <a:pt x="16560" y="5115"/>
                    <a:pt x="16143" y="5115"/>
                    <a:pt x="15802" y="5065"/>
                  </a:cubicBezTo>
                  <a:close/>
                  <a:moveTo>
                    <a:pt x="6272" y="10079"/>
                  </a:moveTo>
                  <a:cubicBezTo>
                    <a:pt x="6120" y="10767"/>
                    <a:pt x="6556" y="10599"/>
                    <a:pt x="7011" y="10700"/>
                  </a:cubicBezTo>
                  <a:cubicBezTo>
                    <a:pt x="9208" y="10935"/>
                    <a:pt x="11349" y="11505"/>
                    <a:pt x="13415" y="12159"/>
                  </a:cubicBezTo>
                  <a:cubicBezTo>
                    <a:pt x="15954" y="11538"/>
                    <a:pt x="6973" y="10062"/>
                    <a:pt x="6272" y="10079"/>
                  </a:cubicBezTo>
                  <a:close/>
                  <a:moveTo>
                    <a:pt x="4718" y="13266"/>
                  </a:moveTo>
                  <a:cubicBezTo>
                    <a:pt x="4055" y="13165"/>
                    <a:pt x="3941" y="13718"/>
                    <a:pt x="4491" y="13819"/>
                  </a:cubicBezTo>
                  <a:cubicBezTo>
                    <a:pt x="6044" y="13953"/>
                    <a:pt x="7465" y="14557"/>
                    <a:pt x="8962" y="14842"/>
                  </a:cubicBezTo>
                  <a:cubicBezTo>
                    <a:pt x="9853" y="14020"/>
                    <a:pt x="5286" y="13500"/>
                    <a:pt x="4718" y="1326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44" name="Shape 344"/>
            <p:cNvSpPr/>
            <p:nvPr/>
          </p:nvSpPr>
          <p:spPr>
            <a:xfrm>
              <a:off x="1026443" y="470386"/>
              <a:ext cx="326646" cy="367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8" h="21550" extrusionOk="0">
                  <a:moveTo>
                    <a:pt x="20525" y="15956"/>
                  </a:moveTo>
                  <a:cubicBezTo>
                    <a:pt x="18899" y="13141"/>
                    <a:pt x="18202" y="9712"/>
                    <a:pt x="16867" y="6699"/>
                  </a:cubicBezTo>
                  <a:cubicBezTo>
                    <a:pt x="16093" y="4714"/>
                    <a:pt x="15222" y="2765"/>
                    <a:pt x="14564" y="744"/>
                  </a:cubicBezTo>
                  <a:cubicBezTo>
                    <a:pt x="14486" y="437"/>
                    <a:pt x="14254" y="-50"/>
                    <a:pt x="13867" y="4"/>
                  </a:cubicBezTo>
                  <a:cubicBezTo>
                    <a:pt x="12338" y="690"/>
                    <a:pt x="-69" y="2458"/>
                    <a:pt x="1054" y="3866"/>
                  </a:cubicBezTo>
                  <a:cubicBezTo>
                    <a:pt x="880" y="3974"/>
                    <a:pt x="725" y="4082"/>
                    <a:pt x="531" y="4191"/>
                  </a:cubicBezTo>
                  <a:cubicBezTo>
                    <a:pt x="686" y="5598"/>
                    <a:pt x="-1017" y="6573"/>
                    <a:pt x="977" y="7619"/>
                  </a:cubicBezTo>
                  <a:cubicBezTo>
                    <a:pt x="957" y="8287"/>
                    <a:pt x="1112" y="8955"/>
                    <a:pt x="1673" y="9460"/>
                  </a:cubicBezTo>
                  <a:cubicBezTo>
                    <a:pt x="1112" y="10542"/>
                    <a:pt x="1035" y="10939"/>
                    <a:pt x="2099" y="12383"/>
                  </a:cubicBezTo>
                  <a:cubicBezTo>
                    <a:pt x="1867" y="12870"/>
                    <a:pt x="2022" y="13358"/>
                    <a:pt x="2409" y="13755"/>
                  </a:cubicBezTo>
                  <a:cubicBezTo>
                    <a:pt x="3183" y="14603"/>
                    <a:pt x="2022" y="15884"/>
                    <a:pt x="3183" y="16497"/>
                  </a:cubicBezTo>
                  <a:cubicBezTo>
                    <a:pt x="3512" y="17779"/>
                    <a:pt x="3512" y="19583"/>
                    <a:pt x="5118" y="19944"/>
                  </a:cubicBezTo>
                  <a:cubicBezTo>
                    <a:pt x="6048" y="20070"/>
                    <a:pt x="5699" y="21117"/>
                    <a:pt x="6415" y="21550"/>
                  </a:cubicBezTo>
                  <a:cubicBezTo>
                    <a:pt x="7635" y="20774"/>
                    <a:pt x="9028" y="20431"/>
                    <a:pt x="10441" y="20142"/>
                  </a:cubicBezTo>
                  <a:cubicBezTo>
                    <a:pt x="12164" y="19529"/>
                    <a:pt x="13925" y="19042"/>
                    <a:pt x="15725" y="18518"/>
                  </a:cubicBezTo>
                  <a:cubicBezTo>
                    <a:pt x="16944" y="17851"/>
                    <a:pt x="18918" y="18031"/>
                    <a:pt x="19770" y="17039"/>
                  </a:cubicBezTo>
                  <a:cubicBezTo>
                    <a:pt x="19925" y="16533"/>
                    <a:pt x="20583" y="16533"/>
                    <a:pt x="20525" y="15956"/>
                  </a:cubicBezTo>
                  <a:close/>
                  <a:moveTo>
                    <a:pt x="938" y="5851"/>
                  </a:moveTo>
                  <a:cubicBezTo>
                    <a:pt x="1035" y="6194"/>
                    <a:pt x="1112" y="6410"/>
                    <a:pt x="1151" y="6627"/>
                  </a:cubicBezTo>
                  <a:cubicBezTo>
                    <a:pt x="880" y="7330"/>
                    <a:pt x="164" y="6302"/>
                    <a:pt x="938" y="5851"/>
                  </a:cubicBezTo>
                  <a:close/>
                  <a:moveTo>
                    <a:pt x="1828" y="5598"/>
                  </a:moveTo>
                  <a:cubicBezTo>
                    <a:pt x="1693" y="5598"/>
                    <a:pt x="1615" y="5598"/>
                    <a:pt x="1635" y="5454"/>
                  </a:cubicBezTo>
                  <a:cubicBezTo>
                    <a:pt x="1731" y="5472"/>
                    <a:pt x="1789" y="5544"/>
                    <a:pt x="1828" y="5598"/>
                  </a:cubicBezTo>
                  <a:cubicBezTo>
                    <a:pt x="1828" y="5688"/>
                    <a:pt x="1809" y="5761"/>
                    <a:pt x="1848" y="5833"/>
                  </a:cubicBezTo>
                  <a:cubicBezTo>
                    <a:pt x="1809" y="5761"/>
                    <a:pt x="1828" y="5670"/>
                    <a:pt x="1828" y="5598"/>
                  </a:cubicBezTo>
                  <a:close/>
                  <a:moveTo>
                    <a:pt x="2448" y="11643"/>
                  </a:moveTo>
                  <a:cubicBezTo>
                    <a:pt x="1886" y="11499"/>
                    <a:pt x="1828" y="10976"/>
                    <a:pt x="2080" y="10416"/>
                  </a:cubicBezTo>
                  <a:cubicBezTo>
                    <a:pt x="2486" y="10813"/>
                    <a:pt x="2583" y="11084"/>
                    <a:pt x="2448" y="11643"/>
                  </a:cubicBezTo>
                  <a:close/>
                  <a:moveTo>
                    <a:pt x="2215" y="7367"/>
                  </a:moveTo>
                  <a:cubicBezTo>
                    <a:pt x="2293" y="7385"/>
                    <a:pt x="2273" y="7403"/>
                    <a:pt x="2254" y="7457"/>
                  </a:cubicBezTo>
                  <a:cubicBezTo>
                    <a:pt x="2177" y="7457"/>
                    <a:pt x="2196" y="7421"/>
                    <a:pt x="2215" y="7367"/>
                  </a:cubicBezTo>
                  <a:close/>
                  <a:moveTo>
                    <a:pt x="2931" y="12654"/>
                  </a:moveTo>
                  <a:cubicBezTo>
                    <a:pt x="3241" y="12979"/>
                    <a:pt x="3454" y="13249"/>
                    <a:pt x="3222" y="13718"/>
                  </a:cubicBezTo>
                  <a:cubicBezTo>
                    <a:pt x="2815" y="13394"/>
                    <a:pt x="2486" y="13141"/>
                    <a:pt x="2931" y="12654"/>
                  </a:cubicBezTo>
                  <a:close/>
                  <a:moveTo>
                    <a:pt x="3009" y="9640"/>
                  </a:moveTo>
                  <a:cubicBezTo>
                    <a:pt x="3144" y="10019"/>
                    <a:pt x="3222" y="10290"/>
                    <a:pt x="3357" y="10687"/>
                  </a:cubicBezTo>
                  <a:cubicBezTo>
                    <a:pt x="2931" y="10218"/>
                    <a:pt x="2931" y="10218"/>
                    <a:pt x="3009" y="9640"/>
                  </a:cubicBezTo>
                  <a:close/>
                  <a:moveTo>
                    <a:pt x="3744" y="15866"/>
                  </a:moveTo>
                  <a:cubicBezTo>
                    <a:pt x="2873" y="16028"/>
                    <a:pt x="3241" y="15054"/>
                    <a:pt x="3648" y="14422"/>
                  </a:cubicBezTo>
                  <a:cubicBezTo>
                    <a:pt x="3860" y="14982"/>
                    <a:pt x="4383" y="15451"/>
                    <a:pt x="3744" y="15866"/>
                  </a:cubicBezTo>
                  <a:close/>
                  <a:moveTo>
                    <a:pt x="4151" y="16624"/>
                  </a:moveTo>
                  <a:cubicBezTo>
                    <a:pt x="4538" y="16750"/>
                    <a:pt x="4518" y="16985"/>
                    <a:pt x="4441" y="17237"/>
                  </a:cubicBezTo>
                  <a:cubicBezTo>
                    <a:pt x="3957" y="17815"/>
                    <a:pt x="3822" y="16930"/>
                    <a:pt x="4151" y="16624"/>
                  </a:cubicBezTo>
                  <a:close/>
                  <a:moveTo>
                    <a:pt x="4538" y="18356"/>
                  </a:moveTo>
                  <a:cubicBezTo>
                    <a:pt x="5080" y="18248"/>
                    <a:pt x="5177" y="18843"/>
                    <a:pt x="5215" y="19204"/>
                  </a:cubicBezTo>
                  <a:cubicBezTo>
                    <a:pt x="4751" y="19547"/>
                    <a:pt x="4325" y="18879"/>
                    <a:pt x="4538" y="18356"/>
                  </a:cubicBezTo>
                  <a:close/>
                  <a:moveTo>
                    <a:pt x="6783" y="20558"/>
                  </a:moveTo>
                  <a:cubicBezTo>
                    <a:pt x="6764" y="20521"/>
                    <a:pt x="6744" y="20485"/>
                    <a:pt x="6725" y="20449"/>
                  </a:cubicBezTo>
                  <a:cubicBezTo>
                    <a:pt x="6783" y="20413"/>
                    <a:pt x="6822" y="20431"/>
                    <a:pt x="6841" y="20503"/>
                  </a:cubicBezTo>
                  <a:cubicBezTo>
                    <a:pt x="6802" y="20521"/>
                    <a:pt x="6802" y="20539"/>
                    <a:pt x="6783" y="20558"/>
                  </a:cubicBezTo>
                  <a:close/>
                  <a:moveTo>
                    <a:pt x="7577" y="20161"/>
                  </a:moveTo>
                  <a:cubicBezTo>
                    <a:pt x="7654" y="19872"/>
                    <a:pt x="7964" y="19782"/>
                    <a:pt x="8215" y="19709"/>
                  </a:cubicBezTo>
                  <a:cubicBezTo>
                    <a:pt x="10828" y="19186"/>
                    <a:pt x="13286" y="18103"/>
                    <a:pt x="15880" y="17724"/>
                  </a:cubicBezTo>
                  <a:cubicBezTo>
                    <a:pt x="15318" y="18176"/>
                    <a:pt x="8622" y="20431"/>
                    <a:pt x="7577" y="20161"/>
                  </a:cubicBezTo>
                  <a:close/>
                  <a:moveTo>
                    <a:pt x="15957" y="17706"/>
                  </a:moveTo>
                  <a:cubicBezTo>
                    <a:pt x="15996" y="17688"/>
                    <a:pt x="16015" y="17670"/>
                    <a:pt x="16054" y="17652"/>
                  </a:cubicBezTo>
                  <a:cubicBezTo>
                    <a:pt x="16035" y="17688"/>
                    <a:pt x="15996" y="17706"/>
                    <a:pt x="15957" y="17706"/>
                  </a:cubicBezTo>
                  <a:close/>
                  <a:moveTo>
                    <a:pt x="7093" y="19403"/>
                  </a:moveTo>
                  <a:cubicBezTo>
                    <a:pt x="6783" y="19078"/>
                    <a:pt x="6783" y="18699"/>
                    <a:pt x="6609" y="18266"/>
                  </a:cubicBezTo>
                  <a:cubicBezTo>
                    <a:pt x="7751" y="17273"/>
                    <a:pt x="5564" y="17111"/>
                    <a:pt x="6299" y="16010"/>
                  </a:cubicBezTo>
                  <a:cubicBezTo>
                    <a:pt x="5796" y="15505"/>
                    <a:pt x="5293" y="14945"/>
                    <a:pt x="5312" y="14152"/>
                  </a:cubicBezTo>
                  <a:cubicBezTo>
                    <a:pt x="7228" y="14007"/>
                    <a:pt x="4267" y="13303"/>
                    <a:pt x="4518" y="11715"/>
                  </a:cubicBezTo>
                  <a:cubicBezTo>
                    <a:pt x="4751" y="11806"/>
                    <a:pt x="4964" y="11896"/>
                    <a:pt x="5254" y="11986"/>
                  </a:cubicBezTo>
                  <a:cubicBezTo>
                    <a:pt x="5273" y="11210"/>
                    <a:pt x="4615" y="11102"/>
                    <a:pt x="4151" y="10849"/>
                  </a:cubicBezTo>
                  <a:cubicBezTo>
                    <a:pt x="4035" y="10524"/>
                    <a:pt x="3880" y="10236"/>
                    <a:pt x="3918" y="9875"/>
                  </a:cubicBezTo>
                  <a:cubicBezTo>
                    <a:pt x="4112" y="9857"/>
                    <a:pt x="4267" y="9839"/>
                    <a:pt x="4422" y="9839"/>
                  </a:cubicBezTo>
                  <a:cubicBezTo>
                    <a:pt x="4886" y="9117"/>
                    <a:pt x="2970" y="8973"/>
                    <a:pt x="3164" y="7565"/>
                  </a:cubicBezTo>
                  <a:cubicBezTo>
                    <a:pt x="3357" y="7529"/>
                    <a:pt x="3512" y="7511"/>
                    <a:pt x="3725" y="7475"/>
                  </a:cubicBezTo>
                  <a:cubicBezTo>
                    <a:pt x="3648" y="6555"/>
                    <a:pt x="2660" y="6645"/>
                    <a:pt x="2564" y="5616"/>
                  </a:cubicBezTo>
                  <a:cubicBezTo>
                    <a:pt x="2738" y="5526"/>
                    <a:pt x="2912" y="5436"/>
                    <a:pt x="3144" y="5309"/>
                  </a:cubicBezTo>
                  <a:cubicBezTo>
                    <a:pt x="2564" y="4732"/>
                    <a:pt x="1925" y="4497"/>
                    <a:pt x="1906" y="3577"/>
                  </a:cubicBezTo>
                  <a:cubicBezTo>
                    <a:pt x="5622" y="2170"/>
                    <a:pt x="9822" y="1448"/>
                    <a:pt x="13770" y="726"/>
                  </a:cubicBezTo>
                  <a:cubicBezTo>
                    <a:pt x="15822" y="5634"/>
                    <a:pt x="18048" y="10651"/>
                    <a:pt x="19383" y="15794"/>
                  </a:cubicBezTo>
                  <a:cubicBezTo>
                    <a:pt x="15493" y="17508"/>
                    <a:pt x="11177" y="18284"/>
                    <a:pt x="7093" y="19403"/>
                  </a:cubicBezTo>
                  <a:close/>
                  <a:moveTo>
                    <a:pt x="12125" y="1971"/>
                  </a:moveTo>
                  <a:cubicBezTo>
                    <a:pt x="9260" y="2675"/>
                    <a:pt x="6415" y="3342"/>
                    <a:pt x="3570" y="4136"/>
                  </a:cubicBezTo>
                  <a:cubicBezTo>
                    <a:pt x="5235" y="8612"/>
                    <a:pt x="6260" y="13249"/>
                    <a:pt x="7712" y="17779"/>
                  </a:cubicBezTo>
                  <a:cubicBezTo>
                    <a:pt x="7809" y="18049"/>
                    <a:pt x="8080" y="18158"/>
                    <a:pt x="8331" y="18013"/>
                  </a:cubicBezTo>
                  <a:cubicBezTo>
                    <a:pt x="11544" y="17021"/>
                    <a:pt x="14873" y="16281"/>
                    <a:pt x="18106" y="15270"/>
                  </a:cubicBezTo>
                  <a:cubicBezTo>
                    <a:pt x="17080" y="11553"/>
                    <a:pt x="15202" y="7980"/>
                    <a:pt x="14080" y="4227"/>
                  </a:cubicBezTo>
                  <a:cubicBezTo>
                    <a:pt x="13751" y="3306"/>
                    <a:pt x="13557" y="1556"/>
                    <a:pt x="12125" y="1971"/>
                  </a:cubicBezTo>
                  <a:close/>
                  <a:moveTo>
                    <a:pt x="12667" y="2585"/>
                  </a:moveTo>
                  <a:cubicBezTo>
                    <a:pt x="12957" y="2783"/>
                    <a:pt x="13035" y="3054"/>
                    <a:pt x="12996" y="3469"/>
                  </a:cubicBezTo>
                  <a:cubicBezTo>
                    <a:pt x="11448" y="4515"/>
                    <a:pt x="10673" y="2278"/>
                    <a:pt x="12667" y="2585"/>
                  </a:cubicBezTo>
                  <a:close/>
                  <a:moveTo>
                    <a:pt x="13209" y="10759"/>
                  </a:moveTo>
                  <a:cubicBezTo>
                    <a:pt x="12977" y="10831"/>
                    <a:pt x="12764" y="10885"/>
                    <a:pt x="12589" y="10921"/>
                  </a:cubicBezTo>
                  <a:cubicBezTo>
                    <a:pt x="12067" y="10434"/>
                    <a:pt x="11815" y="9658"/>
                    <a:pt x="12957" y="9658"/>
                  </a:cubicBezTo>
                  <a:cubicBezTo>
                    <a:pt x="13131" y="9965"/>
                    <a:pt x="13248" y="10290"/>
                    <a:pt x="13209" y="10759"/>
                  </a:cubicBezTo>
                  <a:close/>
                  <a:moveTo>
                    <a:pt x="12918" y="12437"/>
                  </a:moveTo>
                  <a:cubicBezTo>
                    <a:pt x="12783" y="12130"/>
                    <a:pt x="12706" y="11950"/>
                    <a:pt x="12628" y="11625"/>
                  </a:cubicBezTo>
                  <a:cubicBezTo>
                    <a:pt x="13828" y="10669"/>
                    <a:pt x="14370" y="12582"/>
                    <a:pt x="12918" y="12437"/>
                  </a:cubicBezTo>
                  <a:close/>
                  <a:moveTo>
                    <a:pt x="8680" y="8774"/>
                  </a:moveTo>
                  <a:cubicBezTo>
                    <a:pt x="9125" y="9081"/>
                    <a:pt x="9144" y="9496"/>
                    <a:pt x="9338" y="9965"/>
                  </a:cubicBezTo>
                  <a:cubicBezTo>
                    <a:pt x="8931" y="10290"/>
                    <a:pt x="8544" y="10290"/>
                    <a:pt x="8157" y="10380"/>
                  </a:cubicBezTo>
                  <a:cubicBezTo>
                    <a:pt x="7886" y="10001"/>
                    <a:pt x="7789" y="9622"/>
                    <a:pt x="7770" y="9153"/>
                  </a:cubicBezTo>
                  <a:cubicBezTo>
                    <a:pt x="8080" y="9027"/>
                    <a:pt x="8351" y="8900"/>
                    <a:pt x="8680" y="8774"/>
                  </a:cubicBezTo>
                  <a:close/>
                  <a:moveTo>
                    <a:pt x="7596" y="8467"/>
                  </a:moveTo>
                  <a:cubicBezTo>
                    <a:pt x="7460" y="8124"/>
                    <a:pt x="7344" y="7818"/>
                    <a:pt x="7228" y="7493"/>
                  </a:cubicBezTo>
                  <a:cubicBezTo>
                    <a:pt x="7577" y="7312"/>
                    <a:pt x="7886" y="7186"/>
                    <a:pt x="8293" y="7222"/>
                  </a:cubicBezTo>
                  <a:cubicBezTo>
                    <a:pt x="8757" y="7908"/>
                    <a:pt x="8835" y="8467"/>
                    <a:pt x="7596" y="8467"/>
                  </a:cubicBezTo>
                  <a:close/>
                  <a:moveTo>
                    <a:pt x="9512" y="8106"/>
                  </a:moveTo>
                  <a:cubicBezTo>
                    <a:pt x="9067" y="7782"/>
                    <a:pt x="9125" y="7403"/>
                    <a:pt x="9067" y="7060"/>
                  </a:cubicBezTo>
                  <a:cubicBezTo>
                    <a:pt x="9377" y="6717"/>
                    <a:pt x="9783" y="6627"/>
                    <a:pt x="10189" y="6555"/>
                  </a:cubicBezTo>
                  <a:cubicBezTo>
                    <a:pt x="10577" y="6843"/>
                    <a:pt x="10499" y="7276"/>
                    <a:pt x="10673" y="7619"/>
                  </a:cubicBezTo>
                  <a:cubicBezTo>
                    <a:pt x="10364" y="8052"/>
                    <a:pt x="9841" y="7908"/>
                    <a:pt x="9512" y="8106"/>
                  </a:cubicBezTo>
                  <a:close/>
                  <a:moveTo>
                    <a:pt x="11254" y="9333"/>
                  </a:moveTo>
                  <a:cubicBezTo>
                    <a:pt x="10886" y="9658"/>
                    <a:pt x="10460" y="9785"/>
                    <a:pt x="9977" y="9893"/>
                  </a:cubicBezTo>
                  <a:cubicBezTo>
                    <a:pt x="9822" y="9478"/>
                    <a:pt x="9667" y="9099"/>
                    <a:pt x="9454" y="8576"/>
                  </a:cubicBezTo>
                  <a:cubicBezTo>
                    <a:pt x="9938" y="8449"/>
                    <a:pt x="10306" y="8359"/>
                    <a:pt x="10654" y="8269"/>
                  </a:cubicBezTo>
                  <a:cubicBezTo>
                    <a:pt x="11118" y="8558"/>
                    <a:pt x="11099" y="8973"/>
                    <a:pt x="11254" y="9333"/>
                  </a:cubicBezTo>
                  <a:close/>
                  <a:moveTo>
                    <a:pt x="9396" y="10651"/>
                  </a:moveTo>
                  <a:cubicBezTo>
                    <a:pt x="9667" y="10976"/>
                    <a:pt x="9783" y="11336"/>
                    <a:pt x="9860" y="11824"/>
                  </a:cubicBezTo>
                  <a:cubicBezTo>
                    <a:pt x="9415" y="11950"/>
                    <a:pt x="9106" y="12167"/>
                    <a:pt x="8660" y="12022"/>
                  </a:cubicBezTo>
                  <a:cubicBezTo>
                    <a:pt x="8564" y="11715"/>
                    <a:pt x="8486" y="11409"/>
                    <a:pt x="8389" y="11084"/>
                  </a:cubicBezTo>
                  <a:cubicBezTo>
                    <a:pt x="8622" y="10759"/>
                    <a:pt x="8989" y="10669"/>
                    <a:pt x="9396" y="10651"/>
                  </a:cubicBezTo>
                  <a:close/>
                  <a:moveTo>
                    <a:pt x="9996" y="12383"/>
                  </a:moveTo>
                  <a:cubicBezTo>
                    <a:pt x="10325" y="12618"/>
                    <a:pt x="10383" y="12961"/>
                    <a:pt x="10460" y="13303"/>
                  </a:cubicBezTo>
                  <a:cubicBezTo>
                    <a:pt x="10189" y="13610"/>
                    <a:pt x="9822" y="13646"/>
                    <a:pt x="9473" y="13755"/>
                  </a:cubicBezTo>
                  <a:cubicBezTo>
                    <a:pt x="9106" y="13520"/>
                    <a:pt x="8912" y="13195"/>
                    <a:pt x="8893" y="12798"/>
                  </a:cubicBezTo>
                  <a:cubicBezTo>
                    <a:pt x="9396" y="12455"/>
                    <a:pt x="9396" y="12437"/>
                    <a:pt x="9996" y="12383"/>
                  </a:cubicBezTo>
                  <a:close/>
                  <a:moveTo>
                    <a:pt x="10131" y="10615"/>
                  </a:moveTo>
                  <a:cubicBezTo>
                    <a:pt x="10499" y="10272"/>
                    <a:pt x="10925" y="10145"/>
                    <a:pt x="11448" y="10037"/>
                  </a:cubicBezTo>
                  <a:cubicBezTo>
                    <a:pt x="11718" y="10416"/>
                    <a:pt x="11738" y="10741"/>
                    <a:pt x="11718" y="11102"/>
                  </a:cubicBezTo>
                  <a:cubicBezTo>
                    <a:pt x="11389" y="11409"/>
                    <a:pt x="10983" y="11517"/>
                    <a:pt x="10538" y="11553"/>
                  </a:cubicBezTo>
                  <a:cubicBezTo>
                    <a:pt x="10248" y="11282"/>
                    <a:pt x="10209" y="10958"/>
                    <a:pt x="10131" y="10615"/>
                  </a:cubicBezTo>
                  <a:close/>
                  <a:moveTo>
                    <a:pt x="11796" y="11770"/>
                  </a:moveTo>
                  <a:cubicBezTo>
                    <a:pt x="12144" y="11986"/>
                    <a:pt x="12183" y="12347"/>
                    <a:pt x="12260" y="12690"/>
                  </a:cubicBezTo>
                  <a:cubicBezTo>
                    <a:pt x="11970" y="12961"/>
                    <a:pt x="11641" y="13015"/>
                    <a:pt x="11273" y="13033"/>
                  </a:cubicBezTo>
                  <a:cubicBezTo>
                    <a:pt x="11002" y="12798"/>
                    <a:pt x="10925" y="12491"/>
                    <a:pt x="10848" y="12185"/>
                  </a:cubicBezTo>
                  <a:cubicBezTo>
                    <a:pt x="11080" y="11860"/>
                    <a:pt x="11448" y="11878"/>
                    <a:pt x="11796" y="11770"/>
                  </a:cubicBezTo>
                  <a:close/>
                  <a:moveTo>
                    <a:pt x="12338" y="7944"/>
                  </a:moveTo>
                  <a:cubicBezTo>
                    <a:pt x="12570" y="8215"/>
                    <a:pt x="12589" y="8594"/>
                    <a:pt x="12802" y="8936"/>
                  </a:cubicBezTo>
                  <a:cubicBezTo>
                    <a:pt x="11854" y="9965"/>
                    <a:pt x="10751" y="7944"/>
                    <a:pt x="12338" y="7944"/>
                  </a:cubicBezTo>
                  <a:close/>
                  <a:moveTo>
                    <a:pt x="11351" y="7475"/>
                  </a:moveTo>
                  <a:cubicBezTo>
                    <a:pt x="11080" y="7150"/>
                    <a:pt x="11022" y="6789"/>
                    <a:pt x="11080" y="6338"/>
                  </a:cubicBezTo>
                  <a:cubicBezTo>
                    <a:pt x="11293" y="6266"/>
                    <a:pt x="11486" y="6212"/>
                    <a:pt x="11660" y="6158"/>
                  </a:cubicBezTo>
                  <a:cubicBezTo>
                    <a:pt x="12202" y="6536"/>
                    <a:pt x="12609" y="7403"/>
                    <a:pt x="11351" y="7475"/>
                  </a:cubicBezTo>
                  <a:close/>
                  <a:moveTo>
                    <a:pt x="10809" y="5724"/>
                  </a:moveTo>
                  <a:cubicBezTo>
                    <a:pt x="10538" y="5490"/>
                    <a:pt x="10499" y="5165"/>
                    <a:pt x="10422" y="4786"/>
                  </a:cubicBezTo>
                  <a:cubicBezTo>
                    <a:pt x="10654" y="4696"/>
                    <a:pt x="10867" y="4588"/>
                    <a:pt x="11177" y="4461"/>
                  </a:cubicBezTo>
                  <a:cubicBezTo>
                    <a:pt x="11525" y="5093"/>
                    <a:pt x="11989" y="5779"/>
                    <a:pt x="10809" y="5724"/>
                  </a:cubicBezTo>
                  <a:close/>
                  <a:moveTo>
                    <a:pt x="11080" y="3902"/>
                  </a:moveTo>
                  <a:cubicBezTo>
                    <a:pt x="10809" y="4082"/>
                    <a:pt x="10577" y="4136"/>
                    <a:pt x="10286" y="4173"/>
                  </a:cubicBezTo>
                  <a:cubicBezTo>
                    <a:pt x="9125" y="3036"/>
                    <a:pt x="10828" y="2296"/>
                    <a:pt x="11080" y="3902"/>
                  </a:cubicBezTo>
                  <a:close/>
                  <a:moveTo>
                    <a:pt x="10015" y="5905"/>
                  </a:moveTo>
                  <a:cubicBezTo>
                    <a:pt x="9493" y="6230"/>
                    <a:pt x="9493" y="6230"/>
                    <a:pt x="8931" y="6302"/>
                  </a:cubicBezTo>
                  <a:cubicBezTo>
                    <a:pt x="8196" y="5508"/>
                    <a:pt x="8448" y="4840"/>
                    <a:pt x="9628" y="4967"/>
                  </a:cubicBezTo>
                  <a:cubicBezTo>
                    <a:pt x="9899" y="5327"/>
                    <a:pt x="9899" y="5327"/>
                    <a:pt x="10015" y="5905"/>
                  </a:cubicBezTo>
                  <a:close/>
                  <a:moveTo>
                    <a:pt x="9531" y="4389"/>
                  </a:moveTo>
                  <a:cubicBezTo>
                    <a:pt x="9144" y="4624"/>
                    <a:pt x="8815" y="4696"/>
                    <a:pt x="8428" y="4642"/>
                  </a:cubicBezTo>
                  <a:cubicBezTo>
                    <a:pt x="8157" y="4371"/>
                    <a:pt x="8080" y="4028"/>
                    <a:pt x="7983" y="3631"/>
                  </a:cubicBezTo>
                  <a:cubicBezTo>
                    <a:pt x="8854" y="2964"/>
                    <a:pt x="9396" y="3505"/>
                    <a:pt x="9531" y="4389"/>
                  </a:cubicBezTo>
                  <a:close/>
                  <a:moveTo>
                    <a:pt x="8215" y="6518"/>
                  </a:moveTo>
                  <a:cubicBezTo>
                    <a:pt x="7770" y="6789"/>
                    <a:pt x="7422" y="6897"/>
                    <a:pt x="7015" y="6789"/>
                  </a:cubicBezTo>
                  <a:cubicBezTo>
                    <a:pt x="6783" y="6446"/>
                    <a:pt x="6667" y="6085"/>
                    <a:pt x="6667" y="5688"/>
                  </a:cubicBezTo>
                  <a:cubicBezTo>
                    <a:pt x="6957" y="5436"/>
                    <a:pt x="7267" y="5345"/>
                    <a:pt x="7673" y="5382"/>
                  </a:cubicBezTo>
                  <a:cubicBezTo>
                    <a:pt x="8041" y="5652"/>
                    <a:pt x="8002" y="6085"/>
                    <a:pt x="8215" y="6518"/>
                  </a:cubicBezTo>
                  <a:close/>
                  <a:moveTo>
                    <a:pt x="6260" y="3974"/>
                  </a:moveTo>
                  <a:cubicBezTo>
                    <a:pt x="7364" y="3776"/>
                    <a:pt x="7441" y="3812"/>
                    <a:pt x="7577" y="4714"/>
                  </a:cubicBezTo>
                  <a:cubicBezTo>
                    <a:pt x="7131" y="4967"/>
                    <a:pt x="7131" y="4985"/>
                    <a:pt x="6473" y="5003"/>
                  </a:cubicBezTo>
                  <a:cubicBezTo>
                    <a:pt x="6260" y="4732"/>
                    <a:pt x="6164" y="4407"/>
                    <a:pt x="6260" y="3974"/>
                  </a:cubicBezTo>
                  <a:close/>
                  <a:moveTo>
                    <a:pt x="4480" y="4552"/>
                  </a:moveTo>
                  <a:cubicBezTo>
                    <a:pt x="4751" y="4353"/>
                    <a:pt x="5022" y="4227"/>
                    <a:pt x="5409" y="4317"/>
                  </a:cubicBezTo>
                  <a:cubicBezTo>
                    <a:pt x="5564" y="4606"/>
                    <a:pt x="5699" y="4894"/>
                    <a:pt x="5660" y="5237"/>
                  </a:cubicBezTo>
                  <a:cubicBezTo>
                    <a:pt x="5254" y="5508"/>
                    <a:pt x="5254" y="5508"/>
                    <a:pt x="4712" y="5562"/>
                  </a:cubicBezTo>
                  <a:cubicBezTo>
                    <a:pt x="4557" y="5201"/>
                    <a:pt x="4441" y="4894"/>
                    <a:pt x="4480" y="4552"/>
                  </a:cubicBezTo>
                  <a:close/>
                  <a:moveTo>
                    <a:pt x="5931" y="5959"/>
                  </a:moveTo>
                  <a:cubicBezTo>
                    <a:pt x="6222" y="6410"/>
                    <a:pt x="6202" y="6410"/>
                    <a:pt x="6241" y="6988"/>
                  </a:cubicBezTo>
                  <a:cubicBezTo>
                    <a:pt x="6067" y="7240"/>
                    <a:pt x="5777" y="7330"/>
                    <a:pt x="5389" y="7385"/>
                  </a:cubicBezTo>
                  <a:cubicBezTo>
                    <a:pt x="4906" y="6843"/>
                    <a:pt x="4886" y="5742"/>
                    <a:pt x="5931" y="5959"/>
                  </a:cubicBezTo>
                  <a:close/>
                  <a:moveTo>
                    <a:pt x="5544" y="8215"/>
                  </a:moveTo>
                  <a:cubicBezTo>
                    <a:pt x="5757" y="7890"/>
                    <a:pt x="6106" y="7764"/>
                    <a:pt x="6493" y="7709"/>
                  </a:cubicBezTo>
                  <a:cubicBezTo>
                    <a:pt x="6783" y="7998"/>
                    <a:pt x="6880" y="8323"/>
                    <a:pt x="6899" y="8684"/>
                  </a:cubicBezTo>
                  <a:cubicBezTo>
                    <a:pt x="6454" y="8991"/>
                    <a:pt x="6454" y="8991"/>
                    <a:pt x="5951" y="9027"/>
                  </a:cubicBezTo>
                  <a:cubicBezTo>
                    <a:pt x="5718" y="8810"/>
                    <a:pt x="5699" y="8503"/>
                    <a:pt x="5544" y="8215"/>
                  </a:cubicBezTo>
                  <a:close/>
                  <a:moveTo>
                    <a:pt x="7035" y="9424"/>
                  </a:moveTo>
                  <a:cubicBezTo>
                    <a:pt x="7325" y="9785"/>
                    <a:pt x="7751" y="10633"/>
                    <a:pt x="7093" y="10795"/>
                  </a:cubicBezTo>
                  <a:cubicBezTo>
                    <a:pt x="5893" y="10976"/>
                    <a:pt x="5873" y="9406"/>
                    <a:pt x="7035" y="9424"/>
                  </a:cubicBezTo>
                  <a:close/>
                  <a:moveTo>
                    <a:pt x="6628" y="11643"/>
                  </a:moveTo>
                  <a:cubicBezTo>
                    <a:pt x="6977" y="11409"/>
                    <a:pt x="7306" y="11300"/>
                    <a:pt x="7673" y="11300"/>
                  </a:cubicBezTo>
                  <a:cubicBezTo>
                    <a:pt x="7964" y="11553"/>
                    <a:pt x="8022" y="11878"/>
                    <a:pt x="7983" y="12257"/>
                  </a:cubicBezTo>
                  <a:cubicBezTo>
                    <a:pt x="7693" y="12491"/>
                    <a:pt x="7383" y="12654"/>
                    <a:pt x="6957" y="12636"/>
                  </a:cubicBezTo>
                  <a:cubicBezTo>
                    <a:pt x="6706" y="12365"/>
                    <a:pt x="6706" y="12040"/>
                    <a:pt x="6628" y="11643"/>
                  </a:cubicBezTo>
                  <a:close/>
                  <a:moveTo>
                    <a:pt x="7170" y="13339"/>
                  </a:moveTo>
                  <a:cubicBezTo>
                    <a:pt x="7460" y="13213"/>
                    <a:pt x="7731" y="13087"/>
                    <a:pt x="8002" y="12961"/>
                  </a:cubicBezTo>
                  <a:cubicBezTo>
                    <a:pt x="8428" y="13213"/>
                    <a:pt x="8544" y="13574"/>
                    <a:pt x="8564" y="13989"/>
                  </a:cubicBezTo>
                  <a:cubicBezTo>
                    <a:pt x="8273" y="14296"/>
                    <a:pt x="7925" y="14458"/>
                    <a:pt x="7460" y="14422"/>
                  </a:cubicBezTo>
                  <a:cubicBezTo>
                    <a:pt x="7228" y="14097"/>
                    <a:pt x="7170" y="13755"/>
                    <a:pt x="7170" y="13339"/>
                  </a:cubicBezTo>
                  <a:close/>
                  <a:moveTo>
                    <a:pt x="7809" y="15938"/>
                  </a:moveTo>
                  <a:cubicBezTo>
                    <a:pt x="7731" y="15649"/>
                    <a:pt x="7673" y="15415"/>
                    <a:pt x="7596" y="15198"/>
                  </a:cubicBezTo>
                  <a:cubicBezTo>
                    <a:pt x="7906" y="14891"/>
                    <a:pt x="8273" y="14801"/>
                    <a:pt x="8622" y="14711"/>
                  </a:cubicBezTo>
                  <a:cubicBezTo>
                    <a:pt x="8970" y="14909"/>
                    <a:pt x="8989" y="15216"/>
                    <a:pt x="9067" y="15523"/>
                  </a:cubicBezTo>
                  <a:cubicBezTo>
                    <a:pt x="8738" y="15812"/>
                    <a:pt x="8351" y="15866"/>
                    <a:pt x="7809" y="15938"/>
                  </a:cubicBezTo>
                  <a:close/>
                  <a:moveTo>
                    <a:pt x="8428" y="17237"/>
                  </a:moveTo>
                  <a:cubicBezTo>
                    <a:pt x="8157" y="17057"/>
                    <a:pt x="8099" y="16840"/>
                    <a:pt x="8196" y="16515"/>
                  </a:cubicBezTo>
                  <a:cubicBezTo>
                    <a:pt x="9628" y="15685"/>
                    <a:pt x="10093" y="17291"/>
                    <a:pt x="8428" y="17237"/>
                  </a:cubicBezTo>
                  <a:close/>
                  <a:moveTo>
                    <a:pt x="10635" y="13863"/>
                  </a:moveTo>
                  <a:cubicBezTo>
                    <a:pt x="11041" y="14061"/>
                    <a:pt x="11060" y="14404"/>
                    <a:pt x="11099" y="14873"/>
                  </a:cubicBezTo>
                  <a:cubicBezTo>
                    <a:pt x="10673" y="15018"/>
                    <a:pt x="10325" y="15144"/>
                    <a:pt x="9996" y="15252"/>
                  </a:cubicBezTo>
                  <a:cubicBezTo>
                    <a:pt x="9048" y="14530"/>
                    <a:pt x="9686" y="14025"/>
                    <a:pt x="10635" y="13863"/>
                  </a:cubicBezTo>
                  <a:close/>
                  <a:moveTo>
                    <a:pt x="10344" y="16876"/>
                  </a:moveTo>
                  <a:cubicBezTo>
                    <a:pt x="10054" y="16642"/>
                    <a:pt x="10151" y="16281"/>
                    <a:pt x="10035" y="15974"/>
                  </a:cubicBezTo>
                  <a:cubicBezTo>
                    <a:pt x="10325" y="15577"/>
                    <a:pt x="10789" y="15523"/>
                    <a:pt x="11177" y="15379"/>
                  </a:cubicBezTo>
                  <a:cubicBezTo>
                    <a:pt x="11525" y="15794"/>
                    <a:pt x="11525" y="15794"/>
                    <a:pt x="11583" y="16461"/>
                  </a:cubicBezTo>
                  <a:cubicBezTo>
                    <a:pt x="11060" y="16804"/>
                    <a:pt x="11060" y="16804"/>
                    <a:pt x="10344" y="16876"/>
                  </a:cubicBezTo>
                  <a:close/>
                  <a:moveTo>
                    <a:pt x="11525" y="13682"/>
                  </a:moveTo>
                  <a:cubicBezTo>
                    <a:pt x="11757" y="13412"/>
                    <a:pt x="12028" y="13303"/>
                    <a:pt x="12396" y="13321"/>
                  </a:cubicBezTo>
                  <a:cubicBezTo>
                    <a:pt x="12628" y="13574"/>
                    <a:pt x="12764" y="13863"/>
                    <a:pt x="12802" y="14188"/>
                  </a:cubicBezTo>
                  <a:cubicBezTo>
                    <a:pt x="12589" y="14476"/>
                    <a:pt x="12280" y="14567"/>
                    <a:pt x="11893" y="14639"/>
                  </a:cubicBezTo>
                  <a:cubicBezTo>
                    <a:pt x="11602" y="14350"/>
                    <a:pt x="11602" y="14007"/>
                    <a:pt x="11525" y="13682"/>
                  </a:cubicBezTo>
                  <a:close/>
                  <a:moveTo>
                    <a:pt x="12531" y="16245"/>
                  </a:moveTo>
                  <a:cubicBezTo>
                    <a:pt x="11989" y="15631"/>
                    <a:pt x="11873" y="15072"/>
                    <a:pt x="12977" y="14891"/>
                  </a:cubicBezTo>
                  <a:cubicBezTo>
                    <a:pt x="13170" y="15252"/>
                    <a:pt x="13325" y="15631"/>
                    <a:pt x="13460" y="16028"/>
                  </a:cubicBezTo>
                  <a:cubicBezTo>
                    <a:pt x="13170" y="16227"/>
                    <a:pt x="12880" y="16299"/>
                    <a:pt x="12531" y="16245"/>
                  </a:cubicBezTo>
                  <a:close/>
                  <a:moveTo>
                    <a:pt x="13286" y="13664"/>
                  </a:moveTo>
                  <a:cubicBezTo>
                    <a:pt x="12977" y="12924"/>
                    <a:pt x="13499" y="12870"/>
                    <a:pt x="14099" y="12726"/>
                  </a:cubicBezTo>
                  <a:cubicBezTo>
                    <a:pt x="14873" y="13736"/>
                    <a:pt x="13906" y="14621"/>
                    <a:pt x="13286" y="13664"/>
                  </a:cubicBezTo>
                  <a:close/>
                  <a:moveTo>
                    <a:pt x="14215" y="15776"/>
                  </a:moveTo>
                  <a:cubicBezTo>
                    <a:pt x="13983" y="15379"/>
                    <a:pt x="13654" y="15054"/>
                    <a:pt x="13770" y="14458"/>
                  </a:cubicBezTo>
                  <a:lnTo>
                    <a:pt x="14738" y="14458"/>
                  </a:lnTo>
                  <a:cubicBezTo>
                    <a:pt x="14835" y="14765"/>
                    <a:pt x="14912" y="15072"/>
                    <a:pt x="14989" y="15324"/>
                  </a:cubicBezTo>
                  <a:cubicBezTo>
                    <a:pt x="14815" y="15685"/>
                    <a:pt x="14525" y="15703"/>
                    <a:pt x="14215" y="15776"/>
                  </a:cubicBezTo>
                  <a:close/>
                  <a:moveTo>
                    <a:pt x="16809" y="13700"/>
                  </a:moveTo>
                  <a:cubicBezTo>
                    <a:pt x="17080" y="14061"/>
                    <a:pt x="17351" y="14440"/>
                    <a:pt x="17409" y="14945"/>
                  </a:cubicBezTo>
                  <a:cubicBezTo>
                    <a:pt x="16867" y="15036"/>
                    <a:pt x="16383" y="15144"/>
                    <a:pt x="15860" y="15324"/>
                  </a:cubicBezTo>
                  <a:cubicBezTo>
                    <a:pt x="15531" y="14945"/>
                    <a:pt x="15551" y="14530"/>
                    <a:pt x="15493" y="14097"/>
                  </a:cubicBezTo>
                  <a:cubicBezTo>
                    <a:pt x="15918" y="13863"/>
                    <a:pt x="16286" y="13664"/>
                    <a:pt x="16809" y="13700"/>
                  </a:cubicBezTo>
                  <a:close/>
                  <a:moveTo>
                    <a:pt x="16557" y="12961"/>
                  </a:moveTo>
                  <a:cubicBezTo>
                    <a:pt x="16131" y="13195"/>
                    <a:pt x="15744" y="13376"/>
                    <a:pt x="15280" y="13466"/>
                  </a:cubicBezTo>
                  <a:cubicBezTo>
                    <a:pt x="15009" y="13213"/>
                    <a:pt x="14912" y="12906"/>
                    <a:pt x="14873" y="12545"/>
                  </a:cubicBezTo>
                  <a:cubicBezTo>
                    <a:pt x="15241" y="12185"/>
                    <a:pt x="15725" y="12203"/>
                    <a:pt x="16209" y="12022"/>
                  </a:cubicBezTo>
                  <a:cubicBezTo>
                    <a:pt x="16344" y="12383"/>
                    <a:pt x="16441" y="12654"/>
                    <a:pt x="16557" y="12961"/>
                  </a:cubicBezTo>
                  <a:close/>
                  <a:moveTo>
                    <a:pt x="14680" y="11914"/>
                  </a:moveTo>
                  <a:cubicBezTo>
                    <a:pt x="14564" y="11643"/>
                    <a:pt x="14486" y="11463"/>
                    <a:pt x="14409" y="11264"/>
                  </a:cubicBezTo>
                  <a:cubicBezTo>
                    <a:pt x="15783" y="10290"/>
                    <a:pt x="16770" y="11517"/>
                    <a:pt x="14680" y="11914"/>
                  </a:cubicBezTo>
                  <a:close/>
                  <a:moveTo>
                    <a:pt x="15551" y="10037"/>
                  </a:moveTo>
                  <a:cubicBezTo>
                    <a:pt x="15125" y="10362"/>
                    <a:pt x="14660" y="10488"/>
                    <a:pt x="13983" y="10452"/>
                  </a:cubicBezTo>
                  <a:cubicBezTo>
                    <a:pt x="13886" y="10073"/>
                    <a:pt x="13809" y="9730"/>
                    <a:pt x="13712" y="9388"/>
                  </a:cubicBezTo>
                  <a:cubicBezTo>
                    <a:pt x="14099" y="9063"/>
                    <a:pt x="14486" y="8882"/>
                    <a:pt x="15028" y="9009"/>
                  </a:cubicBezTo>
                  <a:cubicBezTo>
                    <a:pt x="15241" y="9333"/>
                    <a:pt x="15415" y="9658"/>
                    <a:pt x="15551" y="10037"/>
                  </a:cubicBezTo>
                  <a:close/>
                  <a:moveTo>
                    <a:pt x="14757" y="8233"/>
                  </a:moveTo>
                  <a:cubicBezTo>
                    <a:pt x="14331" y="8395"/>
                    <a:pt x="13944" y="8612"/>
                    <a:pt x="13480" y="8666"/>
                  </a:cubicBezTo>
                  <a:cubicBezTo>
                    <a:pt x="13131" y="8395"/>
                    <a:pt x="13112" y="8034"/>
                    <a:pt x="13073" y="7727"/>
                  </a:cubicBezTo>
                  <a:cubicBezTo>
                    <a:pt x="13344" y="7385"/>
                    <a:pt x="13693" y="7529"/>
                    <a:pt x="14002" y="7511"/>
                  </a:cubicBezTo>
                  <a:cubicBezTo>
                    <a:pt x="14622" y="7385"/>
                    <a:pt x="14680" y="7691"/>
                    <a:pt x="14757" y="8233"/>
                  </a:cubicBezTo>
                  <a:close/>
                  <a:moveTo>
                    <a:pt x="14196" y="6771"/>
                  </a:moveTo>
                  <a:cubicBezTo>
                    <a:pt x="13770" y="6843"/>
                    <a:pt x="13383" y="6897"/>
                    <a:pt x="12938" y="6970"/>
                  </a:cubicBezTo>
                  <a:cubicBezTo>
                    <a:pt x="12686" y="6627"/>
                    <a:pt x="12512" y="6302"/>
                    <a:pt x="12589" y="5869"/>
                  </a:cubicBezTo>
                  <a:cubicBezTo>
                    <a:pt x="12918" y="5634"/>
                    <a:pt x="13325" y="5652"/>
                    <a:pt x="13770" y="5490"/>
                  </a:cubicBezTo>
                  <a:cubicBezTo>
                    <a:pt x="14041" y="5923"/>
                    <a:pt x="14177" y="6302"/>
                    <a:pt x="14196" y="6771"/>
                  </a:cubicBezTo>
                  <a:close/>
                  <a:moveTo>
                    <a:pt x="13518" y="4768"/>
                  </a:moveTo>
                  <a:cubicBezTo>
                    <a:pt x="13228" y="5147"/>
                    <a:pt x="12764" y="5165"/>
                    <a:pt x="12338" y="5219"/>
                  </a:cubicBezTo>
                  <a:cubicBezTo>
                    <a:pt x="12048" y="4985"/>
                    <a:pt x="11951" y="4714"/>
                    <a:pt x="12048" y="4335"/>
                  </a:cubicBezTo>
                  <a:cubicBezTo>
                    <a:pt x="12377" y="4245"/>
                    <a:pt x="12744" y="4136"/>
                    <a:pt x="13073" y="4046"/>
                  </a:cubicBezTo>
                  <a:cubicBezTo>
                    <a:pt x="13441" y="4191"/>
                    <a:pt x="13460" y="4479"/>
                    <a:pt x="13518" y="476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45" name="Shape 345"/>
            <p:cNvSpPr/>
            <p:nvPr/>
          </p:nvSpPr>
          <p:spPr>
            <a:xfrm>
              <a:off x="8744789" y="83435"/>
              <a:ext cx="403970" cy="323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9" h="20882" extrusionOk="0">
                  <a:moveTo>
                    <a:pt x="21232" y="15974"/>
                  </a:moveTo>
                  <a:cubicBezTo>
                    <a:pt x="21151" y="13609"/>
                    <a:pt x="20698" y="11304"/>
                    <a:pt x="20455" y="8959"/>
                  </a:cubicBezTo>
                  <a:cubicBezTo>
                    <a:pt x="19710" y="3713"/>
                    <a:pt x="20617" y="-718"/>
                    <a:pt x="14804" y="97"/>
                  </a:cubicBezTo>
                  <a:cubicBezTo>
                    <a:pt x="12148" y="-281"/>
                    <a:pt x="10351" y="3634"/>
                    <a:pt x="9056" y="2680"/>
                  </a:cubicBezTo>
                  <a:cubicBezTo>
                    <a:pt x="6627" y="1011"/>
                    <a:pt x="3567" y="1607"/>
                    <a:pt x="976" y="2302"/>
                  </a:cubicBezTo>
                  <a:cubicBezTo>
                    <a:pt x="-287" y="2640"/>
                    <a:pt x="-60" y="3356"/>
                    <a:pt x="215" y="4588"/>
                  </a:cubicBezTo>
                  <a:cubicBezTo>
                    <a:pt x="749" y="9675"/>
                    <a:pt x="1235" y="14722"/>
                    <a:pt x="2093" y="19710"/>
                  </a:cubicBezTo>
                  <a:cubicBezTo>
                    <a:pt x="2142" y="20365"/>
                    <a:pt x="2741" y="20067"/>
                    <a:pt x="3065" y="19908"/>
                  </a:cubicBezTo>
                  <a:cubicBezTo>
                    <a:pt x="3308" y="20206"/>
                    <a:pt x="3178" y="20763"/>
                    <a:pt x="3648" y="20882"/>
                  </a:cubicBezTo>
                  <a:cubicBezTo>
                    <a:pt x="6044" y="19153"/>
                    <a:pt x="9137" y="19074"/>
                    <a:pt x="11808" y="19650"/>
                  </a:cubicBezTo>
                  <a:cubicBezTo>
                    <a:pt x="14108" y="17643"/>
                    <a:pt x="17055" y="17623"/>
                    <a:pt x="19759" y="17961"/>
                  </a:cubicBezTo>
                  <a:cubicBezTo>
                    <a:pt x="20196" y="17703"/>
                    <a:pt x="20050" y="17087"/>
                    <a:pt x="20244" y="16669"/>
                  </a:cubicBezTo>
                  <a:cubicBezTo>
                    <a:pt x="20665" y="16510"/>
                    <a:pt x="21313" y="16888"/>
                    <a:pt x="21232" y="15974"/>
                  </a:cubicBezTo>
                  <a:close/>
                  <a:moveTo>
                    <a:pt x="9622" y="18637"/>
                  </a:moveTo>
                  <a:cubicBezTo>
                    <a:pt x="7615" y="18776"/>
                    <a:pt x="5672" y="18835"/>
                    <a:pt x="3793" y="19809"/>
                  </a:cubicBezTo>
                  <a:cubicBezTo>
                    <a:pt x="3437" y="18259"/>
                    <a:pt x="8975" y="17464"/>
                    <a:pt x="9833" y="18358"/>
                  </a:cubicBezTo>
                  <a:cubicBezTo>
                    <a:pt x="9833" y="18597"/>
                    <a:pt x="9736" y="18637"/>
                    <a:pt x="9622" y="18637"/>
                  </a:cubicBezTo>
                  <a:close/>
                  <a:moveTo>
                    <a:pt x="11031" y="18319"/>
                  </a:moveTo>
                  <a:cubicBezTo>
                    <a:pt x="8489" y="16232"/>
                    <a:pt x="5332" y="17564"/>
                    <a:pt x="2741" y="18954"/>
                  </a:cubicBezTo>
                  <a:cubicBezTo>
                    <a:pt x="1543" y="15954"/>
                    <a:pt x="1980" y="12357"/>
                    <a:pt x="1203" y="9158"/>
                  </a:cubicBezTo>
                  <a:cubicBezTo>
                    <a:pt x="1316" y="7886"/>
                    <a:pt x="53" y="3336"/>
                    <a:pt x="1154" y="3038"/>
                  </a:cubicBezTo>
                  <a:cubicBezTo>
                    <a:pt x="3648" y="2342"/>
                    <a:pt x="8635" y="1190"/>
                    <a:pt x="9833" y="4786"/>
                  </a:cubicBezTo>
                  <a:cubicBezTo>
                    <a:pt x="10464" y="9257"/>
                    <a:pt x="11128" y="13748"/>
                    <a:pt x="11031" y="18319"/>
                  </a:cubicBezTo>
                  <a:close/>
                  <a:moveTo>
                    <a:pt x="19548" y="17126"/>
                  </a:moveTo>
                  <a:cubicBezTo>
                    <a:pt x="17621" y="17106"/>
                    <a:pt x="15792" y="17126"/>
                    <a:pt x="13929" y="17564"/>
                  </a:cubicBezTo>
                  <a:cubicBezTo>
                    <a:pt x="13994" y="16312"/>
                    <a:pt x="20034" y="15358"/>
                    <a:pt x="19548" y="17126"/>
                  </a:cubicBezTo>
                  <a:close/>
                  <a:moveTo>
                    <a:pt x="20520" y="15815"/>
                  </a:moveTo>
                  <a:cubicBezTo>
                    <a:pt x="17168" y="15119"/>
                    <a:pt x="14512" y="15437"/>
                    <a:pt x="11841" y="18080"/>
                  </a:cubicBezTo>
                  <a:cubicBezTo>
                    <a:pt x="11274" y="13430"/>
                    <a:pt x="11225" y="8621"/>
                    <a:pt x="10286" y="4011"/>
                  </a:cubicBezTo>
                  <a:cubicBezTo>
                    <a:pt x="11857" y="991"/>
                    <a:pt x="15743" y="-321"/>
                    <a:pt x="18285" y="1428"/>
                  </a:cubicBezTo>
                  <a:cubicBezTo>
                    <a:pt x="19710" y="2899"/>
                    <a:pt x="19240" y="5899"/>
                    <a:pt x="19694" y="7986"/>
                  </a:cubicBezTo>
                  <a:cubicBezTo>
                    <a:pt x="19807" y="10648"/>
                    <a:pt x="20633" y="13172"/>
                    <a:pt x="20520" y="15815"/>
                  </a:cubicBezTo>
                  <a:close/>
                  <a:moveTo>
                    <a:pt x="16180" y="9595"/>
                  </a:moveTo>
                  <a:cubicBezTo>
                    <a:pt x="16148" y="10628"/>
                    <a:pt x="16407" y="11582"/>
                    <a:pt x="16310" y="12655"/>
                  </a:cubicBezTo>
                  <a:cubicBezTo>
                    <a:pt x="11404" y="13331"/>
                    <a:pt x="11646" y="14662"/>
                    <a:pt x="16423" y="13271"/>
                  </a:cubicBezTo>
                  <a:cubicBezTo>
                    <a:pt x="16536" y="13748"/>
                    <a:pt x="16634" y="14185"/>
                    <a:pt x="16747" y="14662"/>
                  </a:cubicBezTo>
                  <a:cubicBezTo>
                    <a:pt x="17670" y="14563"/>
                    <a:pt x="18836" y="14722"/>
                    <a:pt x="19564" y="14007"/>
                  </a:cubicBezTo>
                  <a:cubicBezTo>
                    <a:pt x="18803" y="11066"/>
                    <a:pt x="19920" y="8105"/>
                    <a:pt x="16180" y="9595"/>
                  </a:cubicBezTo>
                  <a:close/>
                  <a:moveTo>
                    <a:pt x="17233" y="13828"/>
                  </a:moveTo>
                  <a:cubicBezTo>
                    <a:pt x="16844" y="12695"/>
                    <a:pt x="16747" y="11781"/>
                    <a:pt x="16876" y="10251"/>
                  </a:cubicBezTo>
                  <a:cubicBezTo>
                    <a:pt x="17395" y="9933"/>
                    <a:pt x="17897" y="10012"/>
                    <a:pt x="18398" y="10092"/>
                  </a:cubicBezTo>
                  <a:cubicBezTo>
                    <a:pt x="18819" y="11145"/>
                    <a:pt x="18625" y="12377"/>
                    <a:pt x="18771" y="13569"/>
                  </a:cubicBezTo>
                  <a:cubicBezTo>
                    <a:pt x="18253" y="13649"/>
                    <a:pt x="17751" y="13887"/>
                    <a:pt x="17233" y="13828"/>
                  </a:cubicBezTo>
                  <a:close/>
                  <a:moveTo>
                    <a:pt x="18690" y="5223"/>
                  </a:moveTo>
                  <a:cubicBezTo>
                    <a:pt x="18803" y="5303"/>
                    <a:pt x="18981" y="5223"/>
                    <a:pt x="19014" y="5045"/>
                  </a:cubicBezTo>
                  <a:cubicBezTo>
                    <a:pt x="18981" y="3932"/>
                    <a:pt x="17152" y="4429"/>
                    <a:pt x="16763" y="4190"/>
                  </a:cubicBezTo>
                  <a:cubicBezTo>
                    <a:pt x="15889" y="4210"/>
                    <a:pt x="10707" y="4806"/>
                    <a:pt x="12148" y="5998"/>
                  </a:cubicBezTo>
                  <a:cubicBezTo>
                    <a:pt x="14189" y="5084"/>
                    <a:pt x="16569" y="4210"/>
                    <a:pt x="18690" y="5223"/>
                  </a:cubicBezTo>
                  <a:close/>
                  <a:moveTo>
                    <a:pt x="18528" y="2879"/>
                  </a:moveTo>
                  <a:cubicBezTo>
                    <a:pt x="18301" y="931"/>
                    <a:pt x="12294" y="2879"/>
                    <a:pt x="11452" y="3972"/>
                  </a:cubicBezTo>
                  <a:cubicBezTo>
                    <a:pt x="11549" y="4150"/>
                    <a:pt x="11614" y="4290"/>
                    <a:pt x="11711" y="4488"/>
                  </a:cubicBezTo>
                  <a:cubicBezTo>
                    <a:pt x="13751" y="2958"/>
                    <a:pt x="16196" y="2501"/>
                    <a:pt x="18528" y="2879"/>
                  </a:cubicBezTo>
                  <a:close/>
                  <a:moveTo>
                    <a:pt x="12602" y="7787"/>
                  </a:moveTo>
                  <a:cubicBezTo>
                    <a:pt x="14334" y="6793"/>
                    <a:pt x="16407" y="6992"/>
                    <a:pt x="18269" y="7370"/>
                  </a:cubicBezTo>
                  <a:cubicBezTo>
                    <a:pt x="18949" y="5879"/>
                    <a:pt x="12246" y="6237"/>
                    <a:pt x="12213" y="7469"/>
                  </a:cubicBezTo>
                  <a:cubicBezTo>
                    <a:pt x="12213" y="7727"/>
                    <a:pt x="12424" y="7906"/>
                    <a:pt x="12602" y="7787"/>
                  </a:cubicBezTo>
                  <a:close/>
                  <a:moveTo>
                    <a:pt x="13476" y="9079"/>
                  </a:moveTo>
                  <a:cubicBezTo>
                    <a:pt x="15112" y="8502"/>
                    <a:pt x="16698" y="8780"/>
                    <a:pt x="18366" y="8542"/>
                  </a:cubicBezTo>
                  <a:cubicBezTo>
                    <a:pt x="17395" y="7668"/>
                    <a:pt x="12974" y="7886"/>
                    <a:pt x="12310" y="8939"/>
                  </a:cubicBezTo>
                  <a:cubicBezTo>
                    <a:pt x="12456" y="9496"/>
                    <a:pt x="13136" y="9079"/>
                    <a:pt x="13476" y="9079"/>
                  </a:cubicBezTo>
                  <a:close/>
                  <a:moveTo>
                    <a:pt x="12424" y="10768"/>
                  </a:moveTo>
                  <a:cubicBezTo>
                    <a:pt x="13379" y="10311"/>
                    <a:pt x="14496" y="10350"/>
                    <a:pt x="15371" y="10092"/>
                  </a:cubicBezTo>
                  <a:cubicBezTo>
                    <a:pt x="15565" y="8880"/>
                    <a:pt x="11193" y="9814"/>
                    <a:pt x="12424" y="10768"/>
                  </a:cubicBezTo>
                  <a:close/>
                  <a:moveTo>
                    <a:pt x="14545" y="11185"/>
                  </a:moveTo>
                  <a:cubicBezTo>
                    <a:pt x="14545" y="11165"/>
                    <a:pt x="14545" y="11145"/>
                    <a:pt x="14529" y="11125"/>
                  </a:cubicBezTo>
                  <a:cubicBezTo>
                    <a:pt x="14091" y="11304"/>
                    <a:pt x="12051" y="11304"/>
                    <a:pt x="12828" y="12198"/>
                  </a:cubicBezTo>
                  <a:cubicBezTo>
                    <a:pt x="13444" y="12198"/>
                    <a:pt x="16925" y="11543"/>
                    <a:pt x="14545" y="11185"/>
                  </a:cubicBezTo>
                  <a:close/>
                  <a:moveTo>
                    <a:pt x="13444" y="14563"/>
                  </a:moveTo>
                  <a:cubicBezTo>
                    <a:pt x="13541" y="15795"/>
                    <a:pt x="14723" y="14742"/>
                    <a:pt x="15290" y="14623"/>
                  </a:cubicBezTo>
                  <a:cubicBezTo>
                    <a:pt x="16407" y="13291"/>
                    <a:pt x="13913" y="14424"/>
                    <a:pt x="13444" y="14563"/>
                  </a:cubicBezTo>
                  <a:close/>
                  <a:moveTo>
                    <a:pt x="2061" y="4667"/>
                  </a:moveTo>
                  <a:cubicBezTo>
                    <a:pt x="2271" y="6495"/>
                    <a:pt x="2336" y="8403"/>
                    <a:pt x="2725" y="10191"/>
                  </a:cubicBezTo>
                  <a:cubicBezTo>
                    <a:pt x="3097" y="10946"/>
                    <a:pt x="4036" y="10171"/>
                    <a:pt x="4603" y="10132"/>
                  </a:cubicBezTo>
                  <a:cubicBezTo>
                    <a:pt x="5914" y="9853"/>
                    <a:pt x="8036" y="9377"/>
                    <a:pt x="9201" y="10132"/>
                  </a:cubicBezTo>
                  <a:cubicBezTo>
                    <a:pt x="10303" y="9377"/>
                    <a:pt x="9282" y="7747"/>
                    <a:pt x="9282" y="6575"/>
                  </a:cubicBezTo>
                  <a:cubicBezTo>
                    <a:pt x="9412" y="2382"/>
                    <a:pt x="4150" y="3872"/>
                    <a:pt x="2061" y="4667"/>
                  </a:cubicBezTo>
                  <a:close/>
                  <a:moveTo>
                    <a:pt x="9040" y="9079"/>
                  </a:moveTo>
                  <a:cubicBezTo>
                    <a:pt x="7064" y="9039"/>
                    <a:pt x="5153" y="9337"/>
                    <a:pt x="3210" y="9635"/>
                  </a:cubicBezTo>
                  <a:cubicBezTo>
                    <a:pt x="3032" y="8224"/>
                    <a:pt x="2854" y="6833"/>
                    <a:pt x="2676" y="5402"/>
                  </a:cubicBezTo>
                  <a:cubicBezTo>
                    <a:pt x="4392" y="4170"/>
                    <a:pt x="6692" y="4071"/>
                    <a:pt x="8489" y="5184"/>
                  </a:cubicBezTo>
                  <a:cubicBezTo>
                    <a:pt x="8926" y="7270"/>
                    <a:pt x="9104" y="8443"/>
                    <a:pt x="9040" y="9079"/>
                  </a:cubicBezTo>
                  <a:close/>
                  <a:moveTo>
                    <a:pt x="5801" y="11562"/>
                  </a:moveTo>
                  <a:cubicBezTo>
                    <a:pt x="5672" y="10986"/>
                    <a:pt x="5623" y="10907"/>
                    <a:pt x="5380" y="10887"/>
                  </a:cubicBezTo>
                  <a:cubicBezTo>
                    <a:pt x="4781" y="10986"/>
                    <a:pt x="2628" y="10946"/>
                    <a:pt x="3324" y="12159"/>
                  </a:cubicBezTo>
                  <a:cubicBezTo>
                    <a:pt x="4117" y="11940"/>
                    <a:pt x="4878" y="11443"/>
                    <a:pt x="5801" y="11562"/>
                  </a:cubicBezTo>
                  <a:close/>
                  <a:moveTo>
                    <a:pt x="3664" y="13510"/>
                  </a:moveTo>
                  <a:cubicBezTo>
                    <a:pt x="4522" y="13132"/>
                    <a:pt x="5299" y="13192"/>
                    <a:pt x="6206" y="13152"/>
                  </a:cubicBezTo>
                  <a:cubicBezTo>
                    <a:pt x="5963" y="11980"/>
                    <a:pt x="2547" y="12496"/>
                    <a:pt x="3664" y="13510"/>
                  </a:cubicBezTo>
                  <a:close/>
                  <a:moveTo>
                    <a:pt x="7356" y="12576"/>
                  </a:moveTo>
                  <a:cubicBezTo>
                    <a:pt x="8052" y="12715"/>
                    <a:pt x="8732" y="12198"/>
                    <a:pt x="9428" y="12516"/>
                  </a:cubicBezTo>
                  <a:cubicBezTo>
                    <a:pt x="9477" y="12536"/>
                    <a:pt x="9574" y="12377"/>
                    <a:pt x="9687" y="12278"/>
                  </a:cubicBezTo>
                  <a:cubicBezTo>
                    <a:pt x="9574" y="11364"/>
                    <a:pt x="6465" y="11741"/>
                    <a:pt x="7356" y="12576"/>
                  </a:cubicBezTo>
                  <a:close/>
                  <a:moveTo>
                    <a:pt x="5283" y="13768"/>
                  </a:moveTo>
                  <a:cubicBezTo>
                    <a:pt x="5283" y="13788"/>
                    <a:pt x="5283" y="13788"/>
                    <a:pt x="5283" y="13808"/>
                  </a:cubicBezTo>
                  <a:cubicBezTo>
                    <a:pt x="4846" y="13947"/>
                    <a:pt x="3874" y="13708"/>
                    <a:pt x="3793" y="14404"/>
                  </a:cubicBezTo>
                  <a:cubicBezTo>
                    <a:pt x="3955" y="15417"/>
                    <a:pt x="7534" y="13728"/>
                    <a:pt x="5283" y="13768"/>
                  </a:cubicBezTo>
                  <a:close/>
                  <a:moveTo>
                    <a:pt x="7598" y="14026"/>
                  </a:moveTo>
                  <a:cubicBezTo>
                    <a:pt x="8181" y="13887"/>
                    <a:pt x="9396" y="14444"/>
                    <a:pt x="9461" y="13371"/>
                  </a:cubicBezTo>
                  <a:cubicBezTo>
                    <a:pt x="8926" y="13331"/>
                    <a:pt x="6886" y="12854"/>
                    <a:pt x="7598" y="14026"/>
                  </a:cubicBezTo>
                  <a:close/>
                  <a:moveTo>
                    <a:pt x="7437" y="11264"/>
                  </a:moveTo>
                  <a:cubicBezTo>
                    <a:pt x="7955" y="10887"/>
                    <a:pt x="9023" y="11304"/>
                    <a:pt x="9250" y="10628"/>
                  </a:cubicBezTo>
                  <a:cubicBezTo>
                    <a:pt x="8926" y="9993"/>
                    <a:pt x="6222" y="10489"/>
                    <a:pt x="7437" y="11264"/>
                  </a:cubicBezTo>
                  <a:close/>
                  <a:moveTo>
                    <a:pt x="4538" y="16252"/>
                  </a:moveTo>
                  <a:cubicBezTo>
                    <a:pt x="5089" y="16033"/>
                    <a:pt x="5817" y="16331"/>
                    <a:pt x="6109" y="15557"/>
                  </a:cubicBezTo>
                  <a:cubicBezTo>
                    <a:pt x="5558" y="15338"/>
                    <a:pt x="3680" y="15477"/>
                    <a:pt x="4538" y="16252"/>
                  </a:cubicBezTo>
                  <a:close/>
                  <a:moveTo>
                    <a:pt x="8473" y="15179"/>
                  </a:moveTo>
                  <a:cubicBezTo>
                    <a:pt x="7955" y="15199"/>
                    <a:pt x="6773" y="15358"/>
                    <a:pt x="7696" y="15914"/>
                  </a:cubicBezTo>
                  <a:cubicBezTo>
                    <a:pt x="8327" y="15954"/>
                    <a:pt x="10108" y="15596"/>
                    <a:pt x="8473" y="1517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46" name="Shape 346"/>
            <p:cNvSpPr/>
            <p:nvPr/>
          </p:nvSpPr>
          <p:spPr>
            <a:xfrm>
              <a:off x="6916325" y="569478"/>
              <a:ext cx="256152" cy="229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38" h="17987" extrusionOk="0">
                  <a:moveTo>
                    <a:pt x="14480" y="6748"/>
                  </a:moveTo>
                  <a:cubicBezTo>
                    <a:pt x="16224" y="1403"/>
                    <a:pt x="13969" y="-2032"/>
                    <a:pt x="9691" y="3289"/>
                  </a:cubicBezTo>
                  <a:cubicBezTo>
                    <a:pt x="8784" y="1572"/>
                    <a:pt x="7156" y="0"/>
                    <a:pt x="5250" y="0"/>
                  </a:cubicBezTo>
                  <a:cubicBezTo>
                    <a:pt x="2390" y="580"/>
                    <a:pt x="4506" y="5297"/>
                    <a:pt x="4831" y="7135"/>
                  </a:cubicBezTo>
                  <a:cubicBezTo>
                    <a:pt x="2785" y="6821"/>
                    <a:pt x="-1493" y="9240"/>
                    <a:pt x="530" y="11465"/>
                  </a:cubicBezTo>
                  <a:cubicBezTo>
                    <a:pt x="1530" y="12481"/>
                    <a:pt x="2971" y="12263"/>
                    <a:pt x="4017" y="13110"/>
                  </a:cubicBezTo>
                  <a:cubicBezTo>
                    <a:pt x="3762" y="14126"/>
                    <a:pt x="3994" y="15214"/>
                    <a:pt x="3390" y="16133"/>
                  </a:cubicBezTo>
                  <a:cubicBezTo>
                    <a:pt x="3180" y="16496"/>
                    <a:pt x="3297" y="16835"/>
                    <a:pt x="3506" y="17149"/>
                  </a:cubicBezTo>
                  <a:cubicBezTo>
                    <a:pt x="4110" y="18117"/>
                    <a:pt x="5412" y="18068"/>
                    <a:pt x="5831" y="17173"/>
                  </a:cubicBezTo>
                  <a:cubicBezTo>
                    <a:pt x="6436" y="16157"/>
                    <a:pt x="7598" y="15601"/>
                    <a:pt x="8621" y="15142"/>
                  </a:cubicBezTo>
                  <a:cubicBezTo>
                    <a:pt x="10597" y="19568"/>
                    <a:pt x="14783" y="18673"/>
                    <a:pt x="13899" y="13545"/>
                  </a:cubicBezTo>
                  <a:cubicBezTo>
                    <a:pt x="17224" y="12578"/>
                    <a:pt x="18061" y="13158"/>
                    <a:pt x="19223" y="9336"/>
                  </a:cubicBezTo>
                  <a:cubicBezTo>
                    <a:pt x="20107" y="6966"/>
                    <a:pt x="15643" y="7788"/>
                    <a:pt x="14480" y="6748"/>
                  </a:cubicBezTo>
                  <a:close/>
                  <a:moveTo>
                    <a:pt x="14364" y="2249"/>
                  </a:moveTo>
                  <a:cubicBezTo>
                    <a:pt x="14411" y="4063"/>
                    <a:pt x="14341" y="5103"/>
                    <a:pt x="13318" y="6676"/>
                  </a:cubicBezTo>
                  <a:cubicBezTo>
                    <a:pt x="11527" y="7063"/>
                    <a:pt x="11341" y="5249"/>
                    <a:pt x="10621" y="3942"/>
                  </a:cubicBezTo>
                  <a:cubicBezTo>
                    <a:pt x="11574" y="2781"/>
                    <a:pt x="12760" y="459"/>
                    <a:pt x="14364" y="2249"/>
                  </a:cubicBezTo>
                  <a:close/>
                  <a:moveTo>
                    <a:pt x="12713" y="12408"/>
                  </a:moveTo>
                  <a:cubicBezTo>
                    <a:pt x="12155" y="12602"/>
                    <a:pt x="11644" y="12578"/>
                    <a:pt x="10923" y="12457"/>
                  </a:cubicBezTo>
                  <a:cubicBezTo>
                    <a:pt x="11411" y="11755"/>
                    <a:pt x="11667" y="11126"/>
                    <a:pt x="12202" y="10594"/>
                  </a:cubicBezTo>
                  <a:cubicBezTo>
                    <a:pt x="12643" y="11151"/>
                    <a:pt x="12806" y="11731"/>
                    <a:pt x="12713" y="12408"/>
                  </a:cubicBezTo>
                  <a:close/>
                  <a:moveTo>
                    <a:pt x="9923" y="4958"/>
                  </a:moveTo>
                  <a:cubicBezTo>
                    <a:pt x="10528" y="5370"/>
                    <a:pt x="10574" y="5491"/>
                    <a:pt x="10737" y="6579"/>
                  </a:cubicBezTo>
                  <a:cubicBezTo>
                    <a:pt x="10156" y="6797"/>
                    <a:pt x="9598" y="6893"/>
                    <a:pt x="8947" y="6652"/>
                  </a:cubicBezTo>
                  <a:cubicBezTo>
                    <a:pt x="9063" y="5926"/>
                    <a:pt x="9505" y="5442"/>
                    <a:pt x="9923" y="4958"/>
                  </a:cubicBezTo>
                  <a:close/>
                  <a:moveTo>
                    <a:pt x="4808" y="2951"/>
                  </a:moveTo>
                  <a:cubicBezTo>
                    <a:pt x="6366" y="2854"/>
                    <a:pt x="6459" y="2781"/>
                    <a:pt x="6854" y="1016"/>
                  </a:cubicBezTo>
                  <a:cubicBezTo>
                    <a:pt x="7645" y="2346"/>
                    <a:pt x="8807" y="2636"/>
                    <a:pt x="9179" y="4160"/>
                  </a:cubicBezTo>
                  <a:cubicBezTo>
                    <a:pt x="8389" y="5370"/>
                    <a:pt x="7668" y="7619"/>
                    <a:pt x="5901" y="6893"/>
                  </a:cubicBezTo>
                  <a:cubicBezTo>
                    <a:pt x="5296" y="5660"/>
                    <a:pt x="4552" y="4450"/>
                    <a:pt x="4808" y="2951"/>
                  </a:cubicBezTo>
                  <a:close/>
                  <a:moveTo>
                    <a:pt x="7017" y="12239"/>
                  </a:moveTo>
                  <a:cubicBezTo>
                    <a:pt x="6459" y="12408"/>
                    <a:pt x="6064" y="12433"/>
                    <a:pt x="5645" y="12191"/>
                  </a:cubicBezTo>
                  <a:cubicBezTo>
                    <a:pt x="5715" y="11634"/>
                    <a:pt x="5878" y="11175"/>
                    <a:pt x="6319" y="10788"/>
                  </a:cubicBezTo>
                  <a:cubicBezTo>
                    <a:pt x="6784" y="11151"/>
                    <a:pt x="6808" y="11658"/>
                    <a:pt x="7017" y="12239"/>
                  </a:cubicBezTo>
                  <a:close/>
                  <a:moveTo>
                    <a:pt x="855" y="10473"/>
                  </a:moveTo>
                  <a:cubicBezTo>
                    <a:pt x="1460" y="8200"/>
                    <a:pt x="3390" y="8006"/>
                    <a:pt x="5319" y="8151"/>
                  </a:cubicBezTo>
                  <a:cubicBezTo>
                    <a:pt x="6436" y="9457"/>
                    <a:pt x="5157" y="10715"/>
                    <a:pt x="4575" y="11997"/>
                  </a:cubicBezTo>
                  <a:cubicBezTo>
                    <a:pt x="3041" y="11949"/>
                    <a:pt x="1599" y="11344"/>
                    <a:pt x="855" y="10473"/>
                  </a:cubicBezTo>
                  <a:close/>
                  <a:moveTo>
                    <a:pt x="5971" y="15698"/>
                  </a:moveTo>
                  <a:cubicBezTo>
                    <a:pt x="5575" y="15577"/>
                    <a:pt x="5226" y="15456"/>
                    <a:pt x="4831" y="15335"/>
                  </a:cubicBezTo>
                  <a:cubicBezTo>
                    <a:pt x="4599" y="14585"/>
                    <a:pt x="4622" y="13908"/>
                    <a:pt x="5250" y="13231"/>
                  </a:cubicBezTo>
                  <a:cubicBezTo>
                    <a:pt x="6226" y="13303"/>
                    <a:pt x="7621" y="12844"/>
                    <a:pt x="7854" y="14368"/>
                  </a:cubicBezTo>
                  <a:cubicBezTo>
                    <a:pt x="7203" y="14827"/>
                    <a:pt x="6598" y="15263"/>
                    <a:pt x="5971" y="15698"/>
                  </a:cubicBezTo>
                  <a:close/>
                  <a:moveTo>
                    <a:pt x="8249" y="12457"/>
                  </a:moveTo>
                  <a:cubicBezTo>
                    <a:pt x="6250" y="9457"/>
                    <a:pt x="7180" y="7208"/>
                    <a:pt x="10807" y="7546"/>
                  </a:cubicBezTo>
                  <a:cubicBezTo>
                    <a:pt x="11946" y="7353"/>
                    <a:pt x="12155" y="9215"/>
                    <a:pt x="11527" y="9917"/>
                  </a:cubicBezTo>
                  <a:cubicBezTo>
                    <a:pt x="10458" y="11078"/>
                    <a:pt x="10225" y="13013"/>
                    <a:pt x="8249" y="12457"/>
                  </a:cubicBezTo>
                  <a:close/>
                  <a:moveTo>
                    <a:pt x="9295" y="14440"/>
                  </a:moveTo>
                  <a:cubicBezTo>
                    <a:pt x="9946" y="13086"/>
                    <a:pt x="11597" y="13327"/>
                    <a:pt x="12829" y="13545"/>
                  </a:cubicBezTo>
                  <a:cubicBezTo>
                    <a:pt x="14108" y="17923"/>
                    <a:pt x="10528" y="18383"/>
                    <a:pt x="9295" y="14440"/>
                  </a:cubicBezTo>
                  <a:close/>
                  <a:moveTo>
                    <a:pt x="13829" y="12457"/>
                  </a:moveTo>
                  <a:cubicBezTo>
                    <a:pt x="13388" y="10715"/>
                    <a:pt x="12364" y="8949"/>
                    <a:pt x="14039" y="7667"/>
                  </a:cubicBezTo>
                  <a:cubicBezTo>
                    <a:pt x="14969" y="7909"/>
                    <a:pt x="15899" y="8127"/>
                    <a:pt x="16852" y="8369"/>
                  </a:cubicBezTo>
                  <a:cubicBezTo>
                    <a:pt x="16945" y="9191"/>
                    <a:pt x="17201" y="9796"/>
                    <a:pt x="17875" y="10280"/>
                  </a:cubicBezTo>
                  <a:cubicBezTo>
                    <a:pt x="18038" y="12360"/>
                    <a:pt x="15271" y="12215"/>
                    <a:pt x="13829" y="12457"/>
                  </a:cubicBezTo>
                  <a:close/>
                  <a:moveTo>
                    <a:pt x="9412" y="8466"/>
                  </a:moveTo>
                  <a:cubicBezTo>
                    <a:pt x="7203" y="8248"/>
                    <a:pt x="6784" y="10981"/>
                    <a:pt x="9086" y="11078"/>
                  </a:cubicBezTo>
                  <a:cubicBezTo>
                    <a:pt x="10597" y="11102"/>
                    <a:pt x="11248" y="8732"/>
                    <a:pt x="9412" y="8466"/>
                  </a:cubicBezTo>
                  <a:close/>
                  <a:moveTo>
                    <a:pt x="8900" y="10159"/>
                  </a:moveTo>
                  <a:cubicBezTo>
                    <a:pt x="7900" y="10086"/>
                    <a:pt x="8389" y="9240"/>
                    <a:pt x="9086" y="9143"/>
                  </a:cubicBezTo>
                  <a:cubicBezTo>
                    <a:pt x="9970" y="9046"/>
                    <a:pt x="9598" y="10256"/>
                    <a:pt x="8900" y="101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47" name="Shape 347"/>
            <p:cNvSpPr/>
            <p:nvPr/>
          </p:nvSpPr>
          <p:spPr>
            <a:xfrm rot="19175433">
              <a:off x="1249651" y="35215"/>
              <a:ext cx="211214" cy="278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50" h="19607" extrusionOk="0">
                  <a:moveTo>
                    <a:pt x="17574" y="14269"/>
                  </a:moveTo>
                  <a:cubicBezTo>
                    <a:pt x="17471" y="12120"/>
                    <a:pt x="14852" y="11447"/>
                    <a:pt x="12725" y="11273"/>
                  </a:cubicBezTo>
                  <a:cubicBezTo>
                    <a:pt x="10781" y="10774"/>
                    <a:pt x="12155" y="8082"/>
                    <a:pt x="11792" y="6736"/>
                  </a:cubicBezTo>
                  <a:cubicBezTo>
                    <a:pt x="11870" y="4066"/>
                    <a:pt x="13296" y="527"/>
                    <a:pt x="8888" y="6"/>
                  </a:cubicBezTo>
                  <a:cubicBezTo>
                    <a:pt x="8628" y="-37"/>
                    <a:pt x="8162" y="158"/>
                    <a:pt x="8265" y="397"/>
                  </a:cubicBezTo>
                  <a:cubicBezTo>
                    <a:pt x="8473" y="3002"/>
                    <a:pt x="9121" y="5781"/>
                    <a:pt x="8058" y="8299"/>
                  </a:cubicBezTo>
                  <a:cubicBezTo>
                    <a:pt x="6476" y="7539"/>
                    <a:pt x="2146" y="2047"/>
                    <a:pt x="1005" y="2980"/>
                  </a:cubicBezTo>
                  <a:cubicBezTo>
                    <a:pt x="-2781" y="5889"/>
                    <a:pt x="5206" y="10188"/>
                    <a:pt x="7176" y="12532"/>
                  </a:cubicBezTo>
                  <a:cubicBezTo>
                    <a:pt x="8395" y="13791"/>
                    <a:pt x="1705" y="14377"/>
                    <a:pt x="5776" y="18763"/>
                  </a:cubicBezTo>
                  <a:cubicBezTo>
                    <a:pt x="9043" y="21563"/>
                    <a:pt x="12207" y="16700"/>
                    <a:pt x="9821" y="14356"/>
                  </a:cubicBezTo>
                  <a:cubicBezTo>
                    <a:pt x="9562" y="14008"/>
                    <a:pt x="9847" y="13140"/>
                    <a:pt x="10469" y="13509"/>
                  </a:cubicBezTo>
                  <a:cubicBezTo>
                    <a:pt x="11792" y="14920"/>
                    <a:pt x="12803" y="17048"/>
                    <a:pt x="15500" y="16722"/>
                  </a:cubicBezTo>
                  <a:cubicBezTo>
                    <a:pt x="16848" y="16505"/>
                    <a:pt x="18249" y="15419"/>
                    <a:pt x="17574" y="14269"/>
                  </a:cubicBezTo>
                  <a:close/>
                  <a:moveTo>
                    <a:pt x="9277" y="8299"/>
                  </a:moveTo>
                  <a:cubicBezTo>
                    <a:pt x="9717" y="5868"/>
                    <a:pt x="9121" y="3436"/>
                    <a:pt x="9484" y="1027"/>
                  </a:cubicBezTo>
                  <a:cubicBezTo>
                    <a:pt x="11351" y="896"/>
                    <a:pt x="11455" y="2785"/>
                    <a:pt x="11247" y="3892"/>
                  </a:cubicBezTo>
                  <a:cubicBezTo>
                    <a:pt x="10807" y="5868"/>
                    <a:pt x="11273" y="7995"/>
                    <a:pt x="10703" y="9927"/>
                  </a:cubicBezTo>
                  <a:cubicBezTo>
                    <a:pt x="9588" y="9602"/>
                    <a:pt x="9173" y="9167"/>
                    <a:pt x="9277" y="8299"/>
                  </a:cubicBezTo>
                  <a:close/>
                  <a:moveTo>
                    <a:pt x="6243" y="17721"/>
                  </a:moveTo>
                  <a:cubicBezTo>
                    <a:pt x="6243" y="17721"/>
                    <a:pt x="6243" y="17699"/>
                    <a:pt x="6217" y="17699"/>
                  </a:cubicBezTo>
                  <a:cubicBezTo>
                    <a:pt x="3909" y="17113"/>
                    <a:pt x="6191" y="13205"/>
                    <a:pt x="8265" y="14464"/>
                  </a:cubicBezTo>
                  <a:cubicBezTo>
                    <a:pt x="8136" y="14768"/>
                    <a:pt x="7799" y="14833"/>
                    <a:pt x="7461" y="14920"/>
                  </a:cubicBezTo>
                  <a:cubicBezTo>
                    <a:pt x="6243" y="15137"/>
                    <a:pt x="5465" y="16570"/>
                    <a:pt x="6243" y="17721"/>
                  </a:cubicBezTo>
                  <a:cubicBezTo>
                    <a:pt x="6243" y="17721"/>
                    <a:pt x="6243" y="17721"/>
                    <a:pt x="6243" y="17721"/>
                  </a:cubicBezTo>
                  <a:close/>
                  <a:moveTo>
                    <a:pt x="8628" y="13748"/>
                  </a:moveTo>
                  <a:cubicBezTo>
                    <a:pt x="8188" y="13791"/>
                    <a:pt x="8006" y="12923"/>
                    <a:pt x="8551" y="12880"/>
                  </a:cubicBezTo>
                  <a:cubicBezTo>
                    <a:pt x="9225" y="12814"/>
                    <a:pt x="9328" y="13748"/>
                    <a:pt x="8628" y="13748"/>
                  </a:cubicBezTo>
                  <a:close/>
                  <a:moveTo>
                    <a:pt x="9614" y="15680"/>
                  </a:moveTo>
                  <a:cubicBezTo>
                    <a:pt x="9277" y="15441"/>
                    <a:pt x="9017" y="15181"/>
                    <a:pt x="8991" y="14812"/>
                  </a:cubicBezTo>
                  <a:cubicBezTo>
                    <a:pt x="9692" y="15029"/>
                    <a:pt x="9692" y="15029"/>
                    <a:pt x="9614" y="15680"/>
                  </a:cubicBezTo>
                  <a:close/>
                  <a:moveTo>
                    <a:pt x="7228" y="18632"/>
                  </a:moveTo>
                  <a:cubicBezTo>
                    <a:pt x="7384" y="18632"/>
                    <a:pt x="7513" y="18654"/>
                    <a:pt x="7695" y="18654"/>
                  </a:cubicBezTo>
                  <a:cubicBezTo>
                    <a:pt x="7643" y="18980"/>
                    <a:pt x="7150" y="18915"/>
                    <a:pt x="7228" y="18632"/>
                  </a:cubicBezTo>
                  <a:close/>
                  <a:moveTo>
                    <a:pt x="6735" y="17460"/>
                  </a:moveTo>
                  <a:cubicBezTo>
                    <a:pt x="6061" y="16049"/>
                    <a:pt x="8551" y="14660"/>
                    <a:pt x="9095" y="16548"/>
                  </a:cubicBezTo>
                  <a:cubicBezTo>
                    <a:pt x="8862" y="17504"/>
                    <a:pt x="7617" y="18589"/>
                    <a:pt x="6735" y="17460"/>
                  </a:cubicBezTo>
                  <a:close/>
                  <a:moveTo>
                    <a:pt x="9847" y="16331"/>
                  </a:moveTo>
                  <a:cubicBezTo>
                    <a:pt x="10106" y="16874"/>
                    <a:pt x="9821" y="17243"/>
                    <a:pt x="9873" y="17612"/>
                  </a:cubicBezTo>
                  <a:cubicBezTo>
                    <a:pt x="9821" y="17243"/>
                    <a:pt x="9640" y="16874"/>
                    <a:pt x="9847" y="16331"/>
                  </a:cubicBezTo>
                  <a:close/>
                  <a:moveTo>
                    <a:pt x="9899" y="17612"/>
                  </a:moveTo>
                  <a:cubicBezTo>
                    <a:pt x="9717" y="17807"/>
                    <a:pt x="9536" y="18003"/>
                    <a:pt x="9328" y="18220"/>
                  </a:cubicBezTo>
                  <a:cubicBezTo>
                    <a:pt x="9354" y="17569"/>
                    <a:pt x="9354" y="17569"/>
                    <a:pt x="9899" y="17612"/>
                  </a:cubicBezTo>
                  <a:close/>
                  <a:moveTo>
                    <a:pt x="1109" y="3871"/>
                  </a:moveTo>
                  <a:cubicBezTo>
                    <a:pt x="2690" y="3132"/>
                    <a:pt x="6995" y="9732"/>
                    <a:pt x="8991" y="10036"/>
                  </a:cubicBezTo>
                  <a:lnTo>
                    <a:pt x="8965" y="10275"/>
                  </a:lnTo>
                  <a:cubicBezTo>
                    <a:pt x="5724" y="10427"/>
                    <a:pt x="9043" y="13140"/>
                    <a:pt x="9692" y="10557"/>
                  </a:cubicBezTo>
                  <a:cubicBezTo>
                    <a:pt x="10495" y="10882"/>
                    <a:pt x="11066" y="11425"/>
                    <a:pt x="11740" y="11816"/>
                  </a:cubicBezTo>
                  <a:cubicBezTo>
                    <a:pt x="10236" y="15354"/>
                    <a:pt x="-629" y="5868"/>
                    <a:pt x="1109" y="3871"/>
                  </a:cubicBezTo>
                  <a:close/>
                  <a:moveTo>
                    <a:pt x="14748" y="16223"/>
                  </a:moveTo>
                  <a:cubicBezTo>
                    <a:pt x="12518" y="15984"/>
                    <a:pt x="10158" y="12337"/>
                    <a:pt x="13425" y="11968"/>
                  </a:cubicBezTo>
                  <a:cubicBezTo>
                    <a:pt x="16356" y="11946"/>
                    <a:pt x="18819" y="16049"/>
                    <a:pt x="14748" y="16223"/>
                  </a:cubicBezTo>
                  <a:close/>
                  <a:moveTo>
                    <a:pt x="12466" y="13010"/>
                  </a:moveTo>
                  <a:cubicBezTo>
                    <a:pt x="12855" y="13726"/>
                    <a:pt x="13270" y="14421"/>
                    <a:pt x="13918" y="15029"/>
                  </a:cubicBezTo>
                  <a:cubicBezTo>
                    <a:pt x="15059" y="15875"/>
                    <a:pt x="16719" y="15094"/>
                    <a:pt x="15837" y="13856"/>
                  </a:cubicBezTo>
                  <a:cubicBezTo>
                    <a:pt x="14929" y="13075"/>
                    <a:pt x="13737" y="11859"/>
                    <a:pt x="12466" y="13010"/>
                  </a:cubicBezTo>
                  <a:close/>
                  <a:moveTo>
                    <a:pt x="15059" y="14681"/>
                  </a:moveTo>
                  <a:cubicBezTo>
                    <a:pt x="14307" y="14812"/>
                    <a:pt x="13970" y="13987"/>
                    <a:pt x="13737" y="13335"/>
                  </a:cubicBezTo>
                  <a:cubicBezTo>
                    <a:pt x="14515" y="13509"/>
                    <a:pt x="15448" y="14074"/>
                    <a:pt x="15059" y="146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48" name="Shape 348"/>
            <p:cNvSpPr/>
            <p:nvPr/>
          </p:nvSpPr>
          <p:spPr>
            <a:xfrm>
              <a:off x="7602372" y="167021"/>
              <a:ext cx="402023" cy="236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1" h="20968" extrusionOk="0">
                  <a:moveTo>
                    <a:pt x="20570" y="679"/>
                  </a:moveTo>
                  <a:cubicBezTo>
                    <a:pt x="19559" y="843"/>
                    <a:pt x="19149" y="3846"/>
                    <a:pt x="17949" y="3792"/>
                  </a:cubicBezTo>
                  <a:cubicBezTo>
                    <a:pt x="16243" y="4502"/>
                    <a:pt x="15075" y="1525"/>
                    <a:pt x="13749" y="105"/>
                  </a:cubicBezTo>
                  <a:cubicBezTo>
                    <a:pt x="12454" y="-632"/>
                    <a:pt x="11380" y="2727"/>
                    <a:pt x="10291" y="3683"/>
                  </a:cubicBezTo>
                  <a:cubicBezTo>
                    <a:pt x="8333" y="2699"/>
                    <a:pt x="6580" y="706"/>
                    <a:pt x="4528" y="296"/>
                  </a:cubicBezTo>
                  <a:cubicBezTo>
                    <a:pt x="343" y="8434"/>
                    <a:pt x="2854" y="4693"/>
                    <a:pt x="1922" y="12039"/>
                  </a:cubicBezTo>
                  <a:cubicBezTo>
                    <a:pt x="1654" y="12557"/>
                    <a:pt x="-746" y="14278"/>
                    <a:pt x="233" y="14769"/>
                  </a:cubicBezTo>
                  <a:cubicBezTo>
                    <a:pt x="1259" y="14387"/>
                    <a:pt x="2112" y="12039"/>
                    <a:pt x="3217" y="12776"/>
                  </a:cubicBezTo>
                  <a:cubicBezTo>
                    <a:pt x="4386" y="13431"/>
                    <a:pt x="5538" y="14196"/>
                    <a:pt x="6596" y="15315"/>
                  </a:cubicBezTo>
                  <a:cubicBezTo>
                    <a:pt x="6865" y="15670"/>
                    <a:pt x="7086" y="15698"/>
                    <a:pt x="7307" y="15315"/>
                  </a:cubicBezTo>
                  <a:cubicBezTo>
                    <a:pt x="9786" y="11957"/>
                    <a:pt x="11001" y="12475"/>
                    <a:pt x="13275" y="16025"/>
                  </a:cubicBezTo>
                  <a:cubicBezTo>
                    <a:pt x="13575" y="17527"/>
                    <a:pt x="13086" y="20367"/>
                    <a:pt x="14128" y="20968"/>
                  </a:cubicBezTo>
                  <a:cubicBezTo>
                    <a:pt x="15091" y="19821"/>
                    <a:pt x="16528" y="20558"/>
                    <a:pt x="17491" y="19493"/>
                  </a:cubicBezTo>
                  <a:cubicBezTo>
                    <a:pt x="17333" y="18920"/>
                    <a:pt x="17270" y="18838"/>
                    <a:pt x="17049" y="18975"/>
                  </a:cubicBezTo>
                  <a:cubicBezTo>
                    <a:pt x="16101" y="19521"/>
                    <a:pt x="15122" y="19411"/>
                    <a:pt x="14065" y="19657"/>
                  </a:cubicBezTo>
                  <a:cubicBezTo>
                    <a:pt x="13196" y="15097"/>
                    <a:pt x="15865" y="14414"/>
                    <a:pt x="16954" y="11356"/>
                  </a:cubicBezTo>
                  <a:cubicBezTo>
                    <a:pt x="16638" y="9253"/>
                    <a:pt x="16496" y="6768"/>
                    <a:pt x="16986" y="4720"/>
                  </a:cubicBezTo>
                  <a:cubicBezTo>
                    <a:pt x="17759" y="4529"/>
                    <a:pt x="18675" y="4993"/>
                    <a:pt x="19259" y="3928"/>
                  </a:cubicBezTo>
                  <a:cubicBezTo>
                    <a:pt x="19575" y="2973"/>
                    <a:pt x="20854" y="1826"/>
                    <a:pt x="20570" y="679"/>
                  </a:cubicBezTo>
                  <a:close/>
                  <a:moveTo>
                    <a:pt x="7259" y="14278"/>
                  </a:moveTo>
                  <a:cubicBezTo>
                    <a:pt x="5870" y="14551"/>
                    <a:pt x="4307" y="12284"/>
                    <a:pt x="2870" y="11629"/>
                  </a:cubicBezTo>
                  <a:cubicBezTo>
                    <a:pt x="2238" y="6850"/>
                    <a:pt x="2886" y="4311"/>
                    <a:pt x="4986" y="1143"/>
                  </a:cubicBezTo>
                  <a:cubicBezTo>
                    <a:pt x="6486" y="2508"/>
                    <a:pt x="8980" y="2536"/>
                    <a:pt x="9817" y="5157"/>
                  </a:cubicBezTo>
                  <a:cubicBezTo>
                    <a:pt x="9943" y="11247"/>
                    <a:pt x="10891" y="11602"/>
                    <a:pt x="7259" y="14278"/>
                  </a:cubicBezTo>
                  <a:close/>
                  <a:moveTo>
                    <a:pt x="13686" y="15152"/>
                  </a:moveTo>
                  <a:cubicBezTo>
                    <a:pt x="12691" y="14278"/>
                    <a:pt x="11601" y="13240"/>
                    <a:pt x="10733" y="11984"/>
                  </a:cubicBezTo>
                  <a:cubicBezTo>
                    <a:pt x="11017" y="11001"/>
                    <a:pt x="13322" y="14797"/>
                    <a:pt x="14001" y="14114"/>
                  </a:cubicBezTo>
                  <a:cubicBezTo>
                    <a:pt x="14017" y="12830"/>
                    <a:pt x="12533" y="12776"/>
                    <a:pt x="12091" y="11738"/>
                  </a:cubicBezTo>
                  <a:cubicBezTo>
                    <a:pt x="11491" y="10974"/>
                    <a:pt x="11475" y="11001"/>
                    <a:pt x="10654" y="11083"/>
                  </a:cubicBezTo>
                  <a:cubicBezTo>
                    <a:pt x="9959" y="5103"/>
                    <a:pt x="10338" y="4229"/>
                    <a:pt x="13259" y="952"/>
                  </a:cubicBezTo>
                  <a:cubicBezTo>
                    <a:pt x="14380" y="1826"/>
                    <a:pt x="15201" y="3273"/>
                    <a:pt x="16196" y="4474"/>
                  </a:cubicBezTo>
                  <a:cubicBezTo>
                    <a:pt x="16149" y="6850"/>
                    <a:pt x="16007" y="9171"/>
                    <a:pt x="16243" y="11492"/>
                  </a:cubicBezTo>
                  <a:cubicBezTo>
                    <a:pt x="15549" y="12885"/>
                    <a:pt x="14901" y="13814"/>
                    <a:pt x="13686" y="15152"/>
                  </a:cubicBezTo>
                  <a:close/>
                  <a:moveTo>
                    <a:pt x="9012" y="4775"/>
                  </a:moveTo>
                  <a:cubicBezTo>
                    <a:pt x="8996" y="5894"/>
                    <a:pt x="8459" y="11875"/>
                    <a:pt x="9549" y="11247"/>
                  </a:cubicBezTo>
                  <a:cubicBezTo>
                    <a:pt x="9217" y="9772"/>
                    <a:pt x="10196" y="4748"/>
                    <a:pt x="9012" y="4775"/>
                  </a:cubicBezTo>
                  <a:close/>
                  <a:moveTo>
                    <a:pt x="5522" y="11820"/>
                  </a:moveTo>
                  <a:cubicBezTo>
                    <a:pt x="4843" y="11492"/>
                    <a:pt x="4149" y="10100"/>
                    <a:pt x="3438" y="10591"/>
                  </a:cubicBezTo>
                  <a:cubicBezTo>
                    <a:pt x="3501" y="11793"/>
                    <a:pt x="6012" y="12994"/>
                    <a:pt x="6707" y="13650"/>
                  </a:cubicBezTo>
                  <a:cubicBezTo>
                    <a:pt x="7543" y="12912"/>
                    <a:pt x="5838" y="12230"/>
                    <a:pt x="5522" y="11820"/>
                  </a:cubicBezTo>
                  <a:close/>
                  <a:moveTo>
                    <a:pt x="4970" y="2017"/>
                  </a:moveTo>
                  <a:cubicBezTo>
                    <a:pt x="4528" y="3000"/>
                    <a:pt x="2617" y="5430"/>
                    <a:pt x="3422" y="6522"/>
                  </a:cubicBezTo>
                  <a:cubicBezTo>
                    <a:pt x="3722" y="5594"/>
                    <a:pt x="6296" y="2017"/>
                    <a:pt x="4970" y="2017"/>
                  </a:cubicBezTo>
                  <a:close/>
                  <a:moveTo>
                    <a:pt x="11096" y="5321"/>
                  </a:moveTo>
                  <a:cubicBezTo>
                    <a:pt x="10212" y="4802"/>
                    <a:pt x="11033" y="8789"/>
                    <a:pt x="10954" y="9636"/>
                  </a:cubicBezTo>
                  <a:cubicBezTo>
                    <a:pt x="11175" y="10673"/>
                    <a:pt x="11649" y="9827"/>
                    <a:pt x="11507" y="9444"/>
                  </a:cubicBezTo>
                  <a:cubicBezTo>
                    <a:pt x="11333" y="7970"/>
                    <a:pt x="11491" y="6522"/>
                    <a:pt x="11096" y="532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351" name="Group 351"/>
            <p:cNvGrpSpPr/>
            <p:nvPr/>
          </p:nvGrpSpPr>
          <p:grpSpPr>
            <a:xfrm>
              <a:off x="3205573" y="31751"/>
              <a:ext cx="414043" cy="305299"/>
              <a:chOff x="0" y="0"/>
              <a:chExt cx="414041" cy="305297"/>
            </a:xfrm>
          </p:grpSpPr>
          <p:sp>
            <p:nvSpPr>
              <p:cNvPr id="349" name="Shape 349"/>
              <p:cNvSpPr/>
              <p:nvPr/>
            </p:nvSpPr>
            <p:spPr>
              <a:xfrm rot="890855">
                <a:off x="21689" y="43858"/>
                <a:ext cx="370664" cy="2175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99" h="21123" extrusionOk="0">
                    <a:moveTo>
                      <a:pt x="19588" y="21123"/>
                    </a:moveTo>
                    <a:cubicBezTo>
                      <a:pt x="19001" y="20705"/>
                      <a:pt x="18884" y="20735"/>
                      <a:pt x="18129" y="20884"/>
                    </a:cubicBezTo>
                    <a:cubicBezTo>
                      <a:pt x="14591" y="21422"/>
                      <a:pt x="11069" y="20167"/>
                      <a:pt x="7547" y="20526"/>
                    </a:cubicBezTo>
                    <a:cubicBezTo>
                      <a:pt x="5099" y="20257"/>
                      <a:pt x="2600" y="20167"/>
                      <a:pt x="168" y="20765"/>
                    </a:cubicBezTo>
                    <a:cubicBezTo>
                      <a:pt x="-1207" y="18853"/>
                      <a:pt x="6273" y="13236"/>
                      <a:pt x="7212" y="12220"/>
                    </a:cubicBezTo>
                    <a:cubicBezTo>
                      <a:pt x="11404" y="8635"/>
                      <a:pt x="15395" y="4303"/>
                      <a:pt x="19437" y="181"/>
                    </a:cubicBezTo>
                    <a:cubicBezTo>
                      <a:pt x="19773" y="-178"/>
                      <a:pt x="20058" y="1"/>
                      <a:pt x="20108" y="688"/>
                    </a:cubicBezTo>
                    <a:cubicBezTo>
                      <a:pt x="20393" y="5379"/>
                      <a:pt x="19907" y="10159"/>
                      <a:pt x="20058" y="14909"/>
                    </a:cubicBezTo>
                    <a:cubicBezTo>
                      <a:pt x="19873" y="16911"/>
                      <a:pt x="20326" y="19480"/>
                      <a:pt x="19588" y="21123"/>
                    </a:cubicBezTo>
                    <a:close/>
                    <a:moveTo>
                      <a:pt x="16268" y="19689"/>
                    </a:moveTo>
                    <a:cubicBezTo>
                      <a:pt x="17106" y="20018"/>
                      <a:pt x="16804" y="19450"/>
                      <a:pt x="17056" y="18524"/>
                    </a:cubicBezTo>
                    <a:cubicBezTo>
                      <a:pt x="17475" y="18644"/>
                      <a:pt x="17374" y="19480"/>
                      <a:pt x="17693" y="19809"/>
                    </a:cubicBezTo>
                    <a:cubicBezTo>
                      <a:pt x="17844" y="19779"/>
                      <a:pt x="18028" y="19779"/>
                      <a:pt x="18246" y="19749"/>
                    </a:cubicBezTo>
                    <a:cubicBezTo>
                      <a:pt x="18280" y="19301"/>
                      <a:pt x="18297" y="18942"/>
                      <a:pt x="18330" y="18584"/>
                    </a:cubicBezTo>
                    <a:cubicBezTo>
                      <a:pt x="18582" y="18584"/>
                      <a:pt x="18632" y="18912"/>
                      <a:pt x="18716" y="19151"/>
                    </a:cubicBezTo>
                    <a:cubicBezTo>
                      <a:pt x="18968" y="19839"/>
                      <a:pt x="19420" y="19062"/>
                      <a:pt x="19387" y="18434"/>
                    </a:cubicBezTo>
                    <a:cubicBezTo>
                      <a:pt x="19404" y="12907"/>
                      <a:pt x="19739" y="7201"/>
                      <a:pt x="19504" y="1764"/>
                    </a:cubicBezTo>
                    <a:cubicBezTo>
                      <a:pt x="16284" y="4094"/>
                      <a:pt x="13417" y="8068"/>
                      <a:pt x="10247" y="10786"/>
                    </a:cubicBezTo>
                    <a:cubicBezTo>
                      <a:pt x="7363" y="13565"/>
                      <a:pt x="4159" y="15477"/>
                      <a:pt x="1577" y="19122"/>
                    </a:cubicBezTo>
                    <a:cubicBezTo>
                      <a:pt x="2147" y="19570"/>
                      <a:pt x="2684" y="19570"/>
                      <a:pt x="3237" y="19390"/>
                    </a:cubicBezTo>
                    <a:cubicBezTo>
                      <a:pt x="3304" y="18883"/>
                      <a:pt x="3354" y="18464"/>
                      <a:pt x="3405" y="18046"/>
                    </a:cubicBezTo>
                    <a:cubicBezTo>
                      <a:pt x="4076" y="17837"/>
                      <a:pt x="3740" y="20346"/>
                      <a:pt x="4361" y="19032"/>
                    </a:cubicBezTo>
                    <a:cubicBezTo>
                      <a:pt x="4411" y="18823"/>
                      <a:pt x="4377" y="18524"/>
                      <a:pt x="4595" y="18434"/>
                    </a:cubicBezTo>
                    <a:cubicBezTo>
                      <a:pt x="5149" y="19600"/>
                      <a:pt x="5518" y="19839"/>
                      <a:pt x="5836" y="18166"/>
                    </a:cubicBezTo>
                    <a:cubicBezTo>
                      <a:pt x="6289" y="18584"/>
                      <a:pt x="6306" y="20167"/>
                      <a:pt x="6977" y="19241"/>
                    </a:cubicBezTo>
                    <a:cubicBezTo>
                      <a:pt x="7027" y="18883"/>
                      <a:pt x="7077" y="18524"/>
                      <a:pt x="7128" y="18136"/>
                    </a:cubicBezTo>
                    <a:cubicBezTo>
                      <a:pt x="7564" y="18285"/>
                      <a:pt x="7379" y="19151"/>
                      <a:pt x="7732" y="19480"/>
                    </a:cubicBezTo>
                    <a:cubicBezTo>
                      <a:pt x="7899" y="19450"/>
                      <a:pt x="8151" y="19420"/>
                      <a:pt x="8302" y="19390"/>
                    </a:cubicBezTo>
                    <a:cubicBezTo>
                      <a:pt x="8553" y="19032"/>
                      <a:pt x="8318" y="18464"/>
                      <a:pt x="8637" y="18285"/>
                    </a:cubicBezTo>
                    <a:cubicBezTo>
                      <a:pt x="8973" y="18853"/>
                      <a:pt x="9207" y="19898"/>
                      <a:pt x="9895" y="19271"/>
                    </a:cubicBezTo>
                    <a:cubicBezTo>
                      <a:pt x="9878" y="18853"/>
                      <a:pt x="9861" y="18434"/>
                      <a:pt x="9845" y="17837"/>
                    </a:cubicBezTo>
                    <a:cubicBezTo>
                      <a:pt x="10717" y="18076"/>
                      <a:pt x="10180" y="20257"/>
                      <a:pt x="11236" y="19510"/>
                    </a:cubicBezTo>
                    <a:cubicBezTo>
                      <a:pt x="11354" y="19271"/>
                      <a:pt x="11203" y="18793"/>
                      <a:pt x="11471" y="18584"/>
                    </a:cubicBezTo>
                    <a:cubicBezTo>
                      <a:pt x="11773" y="19211"/>
                      <a:pt x="11991" y="20257"/>
                      <a:pt x="12645" y="19600"/>
                    </a:cubicBezTo>
                    <a:cubicBezTo>
                      <a:pt x="12813" y="19181"/>
                      <a:pt x="12511" y="18644"/>
                      <a:pt x="12779" y="18195"/>
                    </a:cubicBezTo>
                    <a:cubicBezTo>
                      <a:pt x="13299" y="18883"/>
                      <a:pt x="13282" y="20795"/>
                      <a:pt x="14138" y="19809"/>
                    </a:cubicBezTo>
                    <a:cubicBezTo>
                      <a:pt x="14154" y="19301"/>
                      <a:pt x="14171" y="18763"/>
                      <a:pt x="14205" y="18195"/>
                    </a:cubicBezTo>
                    <a:cubicBezTo>
                      <a:pt x="14792" y="18345"/>
                      <a:pt x="14507" y="19331"/>
                      <a:pt x="14825" y="19809"/>
                    </a:cubicBezTo>
                    <a:cubicBezTo>
                      <a:pt x="15865" y="20376"/>
                      <a:pt x="15513" y="19271"/>
                      <a:pt x="15848" y="18255"/>
                    </a:cubicBezTo>
                    <a:cubicBezTo>
                      <a:pt x="15999" y="18733"/>
                      <a:pt x="16117" y="19151"/>
                      <a:pt x="16268" y="196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350" name="Shape 350"/>
              <p:cNvSpPr/>
              <p:nvPr/>
            </p:nvSpPr>
            <p:spPr>
              <a:xfrm rot="890855">
                <a:off x="170542" y="140583"/>
                <a:ext cx="173626" cy="825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092" h="19718" extrusionOk="0">
                    <a:moveTo>
                      <a:pt x="15808" y="0"/>
                    </a:moveTo>
                    <a:cubicBezTo>
                      <a:pt x="18383" y="3453"/>
                      <a:pt x="16232" y="11608"/>
                      <a:pt x="16565" y="17339"/>
                    </a:cubicBezTo>
                    <a:cubicBezTo>
                      <a:pt x="16505" y="21600"/>
                      <a:pt x="11961" y="18808"/>
                      <a:pt x="10628" y="18955"/>
                    </a:cubicBezTo>
                    <a:cubicBezTo>
                      <a:pt x="7265" y="20131"/>
                      <a:pt x="3902" y="18441"/>
                      <a:pt x="509" y="19176"/>
                    </a:cubicBezTo>
                    <a:cubicBezTo>
                      <a:pt x="-3217" y="17192"/>
                      <a:pt x="14687" y="1763"/>
                      <a:pt x="15808" y="0"/>
                    </a:cubicBezTo>
                    <a:close/>
                    <a:moveTo>
                      <a:pt x="15838" y="3159"/>
                    </a:moveTo>
                    <a:cubicBezTo>
                      <a:pt x="13445" y="4629"/>
                      <a:pt x="4114" y="14180"/>
                      <a:pt x="3084" y="16163"/>
                    </a:cubicBezTo>
                    <a:cubicBezTo>
                      <a:pt x="6992" y="18147"/>
                      <a:pt x="11294" y="17118"/>
                      <a:pt x="15323" y="16531"/>
                    </a:cubicBezTo>
                    <a:cubicBezTo>
                      <a:pt x="15626" y="12049"/>
                      <a:pt x="15929" y="7714"/>
                      <a:pt x="15838" y="315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352" name="Shape 352"/>
            <p:cNvSpPr/>
            <p:nvPr/>
          </p:nvSpPr>
          <p:spPr>
            <a:xfrm rot="19100517">
              <a:off x="4210994" y="479142"/>
              <a:ext cx="428995" cy="113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5" h="21253" extrusionOk="0">
                  <a:moveTo>
                    <a:pt x="20295" y="0"/>
                  </a:moveTo>
                  <a:cubicBezTo>
                    <a:pt x="13595" y="3243"/>
                    <a:pt x="6806" y="2606"/>
                    <a:pt x="77" y="5675"/>
                  </a:cubicBezTo>
                  <a:cubicBezTo>
                    <a:pt x="152" y="9381"/>
                    <a:pt x="-329" y="19457"/>
                    <a:pt x="467" y="21253"/>
                  </a:cubicBezTo>
                  <a:cubicBezTo>
                    <a:pt x="3576" y="20673"/>
                    <a:pt x="6656" y="19515"/>
                    <a:pt x="9780" y="19573"/>
                  </a:cubicBezTo>
                  <a:cubicBezTo>
                    <a:pt x="13340" y="19979"/>
                    <a:pt x="16915" y="18994"/>
                    <a:pt x="20475" y="17836"/>
                  </a:cubicBezTo>
                  <a:cubicBezTo>
                    <a:pt x="21271" y="18878"/>
                    <a:pt x="20850" y="463"/>
                    <a:pt x="20295" y="0"/>
                  </a:cubicBezTo>
                  <a:close/>
                  <a:moveTo>
                    <a:pt x="20355" y="15462"/>
                  </a:moveTo>
                  <a:cubicBezTo>
                    <a:pt x="19529" y="16446"/>
                    <a:pt x="18702" y="16157"/>
                    <a:pt x="17891" y="16909"/>
                  </a:cubicBezTo>
                  <a:cubicBezTo>
                    <a:pt x="17711" y="15983"/>
                    <a:pt x="17561" y="15230"/>
                    <a:pt x="17396" y="14361"/>
                  </a:cubicBezTo>
                  <a:cubicBezTo>
                    <a:pt x="17125" y="15983"/>
                    <a:pt x="17290" y="17025"/>
                    <a:pt x="16645" y="16736"/>
                  </a:cubicBezTo>
                  <a:cubicBezTo>
                    <a:pt x="16554" y="16041"/>
                    <a:pt x="16449" y="15346"/>
                    <a:pt x="16344" y="14593"/>
                  </a:cubicBezTo>
                  <a:cubicBezTo>
                    <a:pt x="16029" y="14998"/>
                    <a:pt x="16224" y="16330"/>
                    <a:pt x="15999" y="16794"/>
                  </a:cubicBezTo>
                  <a:cubicBezTo>
                    <a:pt x="15683" y="16620"/>
                    <a:pt x="15939" y="14535"/>
                    <a:pt x="15473" y="14709"/>
                  </a:cubicBezTo>
                  <a:cubicBezTo>
                    <a:pt x="15428" y="15404"/>
                    <a:pt x="15368" y="16214"/>
                    <a:pt x="15323" y="17025"/>
                  </a:cubicBezTo>
                  <a:cubicBezTo>
                    <a:pt x="14151" y="19110"/>
                    <a:pt x="14962" y="12045"/>
                    <a:pt x="14136" y="11698"/>
                  </a:cubicBezTo>
                  <a:cubicBezTo>
                    <a:pt x="13595" y="13319"/>
                    <a:pt x="14797" y="18068"/>
                    <a:pt x="13625" y="17720"/>
                  </a:cubicBezTo>
                  <a:cubicBezTo>
                    <a:pt x="13520" y="16794"/>
                    <a:pt x="13400" y="15751"/>
                    <a:pt x="13280" y="14593"/>
                  </a:cubicBezTo>
                  <a:cubicBezTo>
                    <a:pt x="12979" y="15404"/>
                    <a:pt x="13145" y="16504"/>
                    <a:pt x="13040" y="17315"/>
                  </a:cubicBezTo>
                  <a:cubicBezTo>
                    <a:pt x="12484" y="18183"/>
                    <a:pt x="12499" y="16446"/>
                    <a:pt x="12198" y="15288"/>
                  </a:cubicBezTo>
                  <a:cubicBezTo>
                    <a:pt x="11973" y="15751"/>
                    <a:pt x="12078" y="16330"/>
                    <a:pt x="12063" y="16851"/>
                  </a:cubicBezTo>
                  <a:cubicBezTo>
                    <a:pt x="11913" y="19284"/>
                    <a:pt x="11327" y="16794"/>
                    <a:pt x="11297" y="15346"/>
                  </a:cubicBezTo>
                  <a:cubicBezTo>
                    <a:pt x="11252" y="15346"/>
                    <a:pt x="11192" y="15404"/>
                    <a:pt x="11147" y="15404"/>
                  </a:cubicBezTo>
                  <a:cubicBezTo>
                    <a:pt x="11087" y="16099"/>
                    <a:pt x="11072" y="16909"/>
                    <a:pt x="11087" y="17546"/>
                  </a:cubicBezTo>
                  <a:cubicBezTo>
                    <a:pt x="9915" y="20326"/>
                    <a:pt x="10636" y="12682"/>
                    <a:pt x="9945" y="12277"/>
                  </a:cubicBezTo>
                  <a:cubicBezTo>
                    <a:pt x="9540" y="14361"/>
                    <a:pt x="10441" y="18647"/>
                    <a:pt x="9104" y="17720"/>
                  </a:cubicBezTo>
                  <a:cubicBezTo>
                    <a:pt x="8984" y="17025"/>
                    <a:pt x="8849" y="16272"/>
                    <a:pt x="8699" y="15404"/>
                  </a:cubicBezTo>
                  <a:cubicBezTo>
                    <a:pt x="8413" y="15983"/>
                    <a:pt x="8653" y="17199"/>
                    <a:pt x="8428" y="17720"/>
                  </a:cubicBezTo>
                  <a:cubicBezTo>
                    <a:pt x="8068" y="17373"/>
                    <a:pt x="8233" y="15635"/>
                    <a:pt x="7978" y="14998"/>
                  </a:cubicBezTo>
                  <a:cubicBezTo>
                    <a:pt x="7662" y="14709"/>
                    <a:pt x="7752" y="16388"/>
                    <a:pt x="7707" y="17141"/>
                  </a:cubicBezTo>
                  <a:cubicBezTo>
                    <a:pt x="7377" y="16909"/>
                    <a:pt x="7497" y="14709"/>
                    <a:pt x="7091" y="15288"/>
                  </a:cubicBezTo>
                  <a:cubicBezTo>
                    <a:pt x="7076" y="15983"/>
                    <a:pt x="7061" y="16736"/>
                    <a:pt x="7046" y="17604"/>
                  </a:cubicBezTo>
                  <a:cubicBezTo>
                    <a:pt x="6731" y="18068"/>
                    <a:pt x="6400" y="17894"/>
                    <a:pt x="6040" y="17662"/>
                  </a:cubicBezTo>
                  <a:cubicBezTo>
                    <a:pt x="5995" y="11234"/>
                    <a:pt x="5349" y="11061"/>
                    <a:pt x="5409" y="17662"/>
                  </a:cubicBezTo>
                  <a:cubicBezTo>
                    <a:pt x="4943" y="19168"/>
                    <a:pt x="4733" y="17488"/>
                    <a:pt x="4493" y="16562"/>
                  </a:cubicBezTo>
                  <a:cubicBezTo>
                    <a:pt x="4433" y="16736"/>
                    <a:pt x="4373" y="16794"/>
                    <a:pt x="4358" y="16909"/>
                  </a:cubicBezTo>
                  <a:cubicBezTo>
                    <a:pt x="4252" y="19631"/>
                    <a:pt x="3787" y="17836"/>
                    <a:pt x="3637" y="16272"/>
                  </a:cubicBezTo>
                  <a:cubicBezTo>
                    <a:pt x="3231" y="16099"/>
                    <a:pt x="3606" y="19979"/>
                    <a:pt x="3006" y="18241"/>
                  </a:cubicBezTo>
                  <a:cubicBezTo>
                    <a:pt x="2946" y="17604"/>
                    <a:pt x="2900" y="16794"/>
                    <a:pt x="2750" y="16330"/>
                  </a:cubicBezTo>
                  <a:cubicBezTo>
                    <a:pt x="2480" y="16620"/>
                    <a:pt x="2570" y="17431"/>
                    <a:pt x="2510" y="18010"/>
                  </a:cubicBezTo>
                  <a:cubicBezTo>
                    <a:pt x="1819" y="21600"/>
                    <a:pt x="2044" y="14361"/>
                    <a:pt x="1819" y="13203"/>
                  </a:cubicBezTo>
                  <a:cubicBezTo>
                    <a:pt x="1038" y="11408"/>
                    <a:pt x="1579" y="17083"/>
                    <a:pt x="1474" y="18531"/>
                  </a:cubicBezTo>
                  <a:cubicBezTo>
                    <a:pt x="1233" y="19457"/>
                    <a:pt x="978" y="18994"/>
                    <a:pt x="707" y="18994"/>
                  </a:cubicBezTo>
                  <a:cubicBezTo>
                    <a:pt x="617" y="16157"/>
                    <a:pt x="122" y="8686"/>
                    <a:pt x="843" y="7181"/>
                  </a:cubicBezTo>
                  <a:cubicBezTo>
                    <a:pt x="3156" y="5328"/>
                    <a:pt x="5529" y="5270"/>
                    <a:pt x="7887" y="4922"/>
                  </a:cubicBezTo>
                  <a:cubicBezTo>
                    <a:pt x="11958" y="3822"/>
                    <a:pt x="16104" y="2432"/>
                    <a:pt x="20159" y="2780"/>
                  </a:cubicBezTo>
                  <a:cubicBezTo>
                    <a:pt x="20415" y="6833"/>
                    <a:pt x="20460" y="11466"/>
                    <a:pt x="20355" y="15462"/>
                  </a:cubicBezTo>
                  <a:close/>
                  <a:moveTo>
                    <a:pt x="18372" y="9323"/>
                  </a:moveTo>
                  <a:cubicBezTo>
                    <a:pt x="18372" y="13203"/>
                    <a:pt x="19679" y="12045"/>
                    <a:pt x="19859" y="9208"/>
                  </a:cubicBezTo>
                  <a:cubicBezTo>
                    <a:pt x="19844" y="4633"/>
                    <a:pt x="18432" y="5386"/>
                    <a:pt x="18372" y="9323"/>
                  </a:cubicBezTo>
                  <a:close/>
                  <a:moveTo>
                    <a:pt x="18853" y="9323"/>
                  </a:moveTo>
                  <a:cubicBezTo>
                    <a:pt x="18913" y="8165"/>
                    <a:pt x="19138" y="8339"/>
                    <a:pt x="19333" y="9265"/>
                  </a:cubicBezTo>
                  <a:cubicBezTo>
                    <a:pt x="19138" y="9787"/>
                    <a:pt x="18838" y="10597"/>
                    <a:pt x="18853" y="932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53" name="Shape 353"/>
            <p:cNvSpPr/>
            <p:nvPr/>
          </p:nvSpPr>
          <p:spPr>
            <a:xfrm>
              <a:off x="720185" y="83267"/>
              <a:ext cx="375106" cy="294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17" h="19838" extrusionOk="0">
                  <a:moveTo>
                    <a:pt x="8332" y="8714"/>
                  </a:moveTo>
                  <a:cubicBezTo>
                    <a:pt x="7868" y="9399"/>
                    <a:pt x="9005" y="9731"/>
                    <a:pt x="9214" y="10208"/>
                  </a:cubicBezTo>
                  <a:cubicBezTo>
                    <a:pt x="11409" y="12532"/>
                    <a:pt x="9454" y="8859"/>
                    <a:pt x="8332" y="8714"/>
                  </a:cubicBezTo>
                  <a:close/>
                  <a:moveTo>
                    <a:pt x="8717" y="12407"/>
                  </a:moveTo>
                  <a:cubicBezTo>
                    <a:pt x="8669" y="11806"/>
                    <a:pt x="8124" y="11764"/>
                    <a:pt x="8044" y="11225"/>
                  </a:cubicBezTo>
                  <a:cubicBezTo>
                    <a:pt x="8092" y="10457"/>
                    <a:pt x="7627" y="10581"/>
                    <a:pt x="7291" y="10374"/>
                  </a:cubicBezTo>
                  <a:cubicBezTo>
                    <a:pt x="7275" y="10125"/>
                    <a:pt x="7259" y="9897"/>
                    <a:pt x="7243" y="9668"/>
                  </a:cubicBezTo>
                  <a:cubicBezTo>
                    <a:pt x="6474" y="9897"/>
                    <a:pt x="5993" y="10229"/>
                    <a:pt x="6201" y="11121"/>
                  </a:cubicBezTo>
                  <a:cubicBezTo>
                    <a:pt x="6522" y="11702"/>
                    <a:pt x="7002" y="11038"/>
                    <a:pt x="7419" y="11370"/>
                  </a:cubicBezTo>
                  <a:cubicBezTo>
                    <a:pt x="7371" y="12055"/>
                    <a:pt x="7691" y="12345"/>
                    <a:pt x="8204" y="12345"/>
                  </a:cubicBezTo>
                  <a:cubicBezTo>
                    <a:pt x="8493" y="13217"/>
                    <a:pt x="8477" y="13237"/>
                    <a:pt x="9053" y="13611"/>
                  </a:cubicBezTo>
                  <a:cubicBezTo>
                    <a:pt x="9390" y="13797"/>
                    <a:pt x="9758" y="14939"/>
                    <a:pt x="10095" y="14254"/>
                  </a:cubicBezTo>
                  <a:cubicBezTo>
                    <a:pt x="9887" y="12968"/>
                    <a:pt x="9101" y="13237"/>
                    <a:pt x="8717" y="12407"/>
                  </a:cubicBezTo>
                  <a:close/>
                  <a:moveTo>
                    <a:pt x="12803" y="14005"/>
                  </a:moveTo>
                  <a:cubicBezTo>
                    <a:pt x="12515" y="13113"/>
                    <a:pt x="11970" y="12511"/>
                    <a:pt x="11441" y="11909"/>
                  </a:cubicBezTo>
                  <a:cubicBezTo>
                    <a:pt x="10880" y="11308"/>
                    <a:pt x="10880" y="12781"/>
                    <a:pt x="11393" y="12864"/>
                  </a:cubicBezTo>
                  <a:cubicBezTo>
                    <a:pt x="12290" y="13362"/>
                    <a:pt x="12322" y="14752"/>
                    <a:pt x="13252" y="15271"/>
                  </a:cubicBezTo>
                  <a:cubicBezTo>
                    <a:pt x="13700" y="14627"/>
                    <a:pt x="12963" y="14420"/>
                    <a:pt x="12803" y="14005"/>
                  </a:cubicBezTo>
                  <a:close/>
                  <a:moveTo>
                    <a:pt x="12739" y="10312"/>
                  </a:moveTo>
                  <a:cubicBezTo>
                    <a:pt x="12627" y="9855"/>
                    <a:pt x="12162" y="9772"/>
                    <a:pt x="12114" y="9295"/>
                  </a:cubicBezTo>
                  <a:cubicBezTo>
                    <a:pt x="11986" y="8444"/>
                    <a:pt x="11169" y="8672"/>
                    <a:pt x="10960" y="7884"/>
                  </a:cubicBezTo>
                  <a:cubicBezTo>
                    <a:pt x="10624" y="7780"/>
                    <a:pt x="10351" y="8216"/>
                    <a:pt x="10047" y="7842"/>
                  </a:cubicBezTo>
                  <a:cubicBezTo>
                    <a:pt x="10191" y="7635"/>
                    <a:pt x="10319" y="7593"/>
                    <a:pt x="10528" y="7469"/>
                  </a:cubicBezTo>
                  <a:cubicBezTo>
                    <a:pt x="10095" y="5747"/>
                    <a:pt x="7916" y="8901"/>
                    <a:pt x="10592" y="8735"/>
                  </a:cubicBezTo>
                  <a:cubicBezTo>
                    <a:pt x="10656" y="9461"/>
                    <a:pt x="11249" y="9108"/>
                    <a:pt x="11649" y="9419"/>
                  </a:cubicBezTo>
                  <a:cubicBezTo>
                    <a:pt x="11617" y="10312"/>
                    <a:pt x="12386" y="10789"/>
                    <a:pt x="12819" y="11349"/>
                  </a:cubicBezTo>
                  <a:cubicBezTo>
                    <a:pt x="13428" y="11785"/>
                    <a:pt x="13284" y="13051"/>
                    <a:pt x="14213" y="12822"/>
                  </a:cubicBezTo>
                  <a:cubicBezTo>
                    <a:pt x="14133" y="12096"/>
                    <a:pt x="13556" y="11930"/>
                    <a:pt x="13556" y="11142"/>
                  </a:cubicBezTo>
                  <a:cubicBezTo>
                    <a:pt x="13236" y="10934"/>
                    <a:pt x="12851" y="10768"/>
                    <a:pt x="12739" y="10312"/>
                  </a:cubicBezTo>
                  <a:close/>
                  <a:moveTo>
                    <a:pt x="18780" y="5104"/>
                  </a:moveTo>
                  <a:cubicBezTo>
                    <a:pt x="16617" y="3921"/>
                    <a:pt x="14469" y="2551"/>
                    <a:pt x="12851" y="269"/>
                  </a:cubicBezTo>
                  <a:cubicBezTo>
                    <a:pt x="12066" y="-727"/>
                    <a:pt x="11473" y="1327"/>
                    <a:pt x="10864" y="1825"/>
                  </a:cubicBezTo>
                  <a:cubicBezTo>
                    <a:pt x="7820" y="5560"/>
                    <a:pt x="4358" y="9357"/>
                    <a:pt x="0" y="9627"/>
                  </a:cubicBezTo>
                  <a:cubicBezTo>
                    <a:pt x="369" y="10436"/>
                    <a:pt x="369" y="10415"/>
                    <a:pt x="753" y="10727"/>
                  </a:cubicBezTo>
                  <a:cubicBezTo>
                    <a:pt x="2307" y="11951"/>
                    <a:pt x="3653" y="13590"/>
                    <a:pt x="5192" y="14835"/>
                  </a:cubicBezTo>
                  <a:cubicBezTo>
                    <a:pt x="7050" y="15789"/>
                    <a:pt x="9310" y="20873"/>
                    <a:pt x="11120" y="19649"/>
                  </a:cubicBezTo>
                  <a:cubicBezTo>
                    <a:pt x="15735" y="18383"/>
                    <a:pt x="21600" y="11204"/>
                    <a:pt x="18780" y="5104"/>
                  </a:cubicBezTo>
                  <a:close/>
                  <a:moveTo>
                    <a:pt x="10415" y="19130"/>
                  </a:moveTo>
                  <a:cubicBezTo>
                    <a:pt x="9390" y="18943"/>
                    <a:pt x="8605" y="17512"/>
                    <a:pt x="7788" y="16723"/>
                  </a:cubicBezTo>
                  <a:cubicBezTo>
                    <a:pt x="5785" y="14337"/>
                    <a:pt x="3381" y="12739"/>
                    <a:pt x="1442" y="10270"/>
                  </a:cubicBezTo>
                  <a:cubicBezTo>
                    <a:pt x="5833" y="8880"/>
                    <a:pt x="9358" y="4979"/>
                    <a:pt x="12450" y="871"/>
                  </a:cubicBezTo>
                  <a:cubicBezTo>
                    <a:pt x="14181" y="2966"/>
                    <a:pt x="16264" y="4149"/>
                    <a:pt x="18251" y="5685"/>
                  </a:cubicBezTo>
                  <a:cubicBezTo>
                    <a:pt x="17642" y="6639"/>
                    <a:pt x="16761" y="7075"/>
                    <a:pt x="16232" y="7967"/>
                  </a:cubicBezTo>
                  <a:cubicBezTo>
                    <a:pt x="16665" y="9253"/>
                    <a:pt x="17931" y="9544"/>
                    <a:pt x="18507" y="10706"/>
                  </a:cubicBezTo>
                  <a:cubicBezTo>
                    <a:pt x="17402" y="15250"/>
                    <a:pt x="13828" y="18134"/>
                    <a:pt x="10415" y="19130"/>
                  </a:cubicBezTo>
                  <a:close/>
                  <a:moveTo>
                    <a:pt x="17017" y="8174"/>
                  </a:moveTo>
                  <a:cubicBezTo>
                    <a:pt x="17610" y="7490"/>
                    <a:pt x="18027" y="6722"/>
                    <a:pt x="18764" y="6452"/>
                  </a:cubicBezTo>
                  <a:cubicBezTo>
                    <a:pt x="18796" y="7593"/>
                    <a:pt x="18956" y="8672"/>
                    <a:pt x="18636" y="9772"/>
                  </a:cubicBezTo>
                  <a:cubicBezTo>
                    <a:pt x="17979" y="9419"/>
                    <a:pt x="17610" y="8672"/>
                    <a:pt x="17017" y="8174"/>
                  </a:cubicBezTo>
                  <a:close/>
                  <a:moveTo>
                    <a:pt x="16200" y="10146"/>
                  </a:moveTo>
                  <a:cubicBezTo>
                    <a:pt x="15639" y="10021"/>
                    <a:pt x="15287" y="9461"/>
                    <a:pt x="14870" y="9150"/>
                  </a:cubicBezTo>
                  <a:cubicBezTo>
                    <a:pt x="14822" y="8838"/>
                    <a:pt x="14790" y="8610"/>
                    <a:pt x="14758" y="8361"/>
                  </a:cubicBezTo>
                  <a:cubicBezTo>
                    <a:pt x="13652" y="8050"/>
                    <a:pt x="14357" y="7303"/>
                    <a:pt x="12771" y="7033"/>
                  </a:cubicBezTo>
                  <a:cubicBezTo>
                    <a:pt x="13492" y="5436"/>
                    <a:pt x="12370" y="6203"/>
                    <a:pt x="11649" y="6079"/>
                  </a:cubicBezTo>
                  <a:cubicBezTo>
                    <a:pt x="11008" y="5622"/>
                    <a:pt x="11970" y="5187"/>
                    <a:pt x="12290" y="5104"/>
                  </a:cubicBezTo>
                  <a:cubicBezTo>
                    <a:pt x="12691" y="4274"/>
                    <a:pt x="11521" y="4377"/>
                    <a:pt x="11281" y="4855"/>
                  </a:cubicBezTo>
                  <a:cubicBezTo>
                    <a:pt x="10576" y="5705"/>
                    <a:pt x="11217" y="6888"/>
                    <a:pt x="12082" y="6763"/>
                  </a:cubicBezTo>
                  <a:cubicBezTo>
                    <a:pt x="12386" y="8008"/>
                    <a:pt x="12675" y="7656"/>
                    <a:pt x="13492" y="7988"/>
                  </a:cubicBezTo>
                  <a:cubicBezTo>
                    <a:pt x="13604" y="8652"/>
                    <a:pt x="14277" y="8818"/>
                    <a:pt x="14421" y="9565"/>
                  </a:cubicBezTo>
                  <a:cubicBezTo>
                    <a:pt x="14902" y="9980"/>
                    <a:pt x="15479" y="10851"/>
                    <a:pt x="16104" y="10768"/>
                  </a:cubicBezTo>
                  <a:cubicBezTo>
                    <a:pt x="16344" y="10706"/>
                    <a:pt x="16360" y="10249"/>
                    <a:pt x="16200" y="101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356" name="Group 356"/>
            <p:cNvGrpSpPr/>
            <p:nvPr/>
          </p:nvGrpSpPr>
          <p:grpSpPr>
            <a:xfrm>
              <a:off x="3753389" y="65364"/>
              <a:ext cx="212394" cy="256779"/>
              <a:chOff x="0" y="0"/>
              <a:chExt cx="212392" cy="256778"/>
            </a:xfrm>
          </p:grpSpPr>
          <p:sp>
            <p:nvSpPr>
              <p:cNvPr id="354" name="Shape 354"/>
              <p:cNvSpPr/>
              <p:nvPr/>
            </p:nvSpPr>
            <p:spPr>
              <a:xfrm>
                <a:off x="-1" y="0"/>
                <a:ext cx="212394" cy="2567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5" h="21155" extrusionOk="0">
                    <a:moveTo>
                      <a:pt x="2101" y="14324"/>
                    </a:moveTo>
                    <a:cubicBezTo>
                      <a:pt x="1600" y="14603"/>
                      <a:pt x="1225" y="14806"/>
                      <a:pt x="819" y="15034"/>
                    </a:cubicBezTo>
                    <a:cubicBezTo>
                      <a:pt x="38" y="14654"/>
                      <a:pt x="-25" y="14096"/>
                      <a:pt x="6" y="13487"/>
                    </a:cubicBezTo>
                    <a:cubicBezTo>
                      <a:pt x="1257" y="13437"/>
                      <a:pt x="2194" y="13589"/>
                      <a:pt x="3413" y="14096"/>
                    </a:cubicBezTo>
                    <a:cubicBezTo>
                      <a:pt x="4007" y="13944"/>
                      <a:pt x="4664" y="13792"/>
                      <a:pt x="5289" y="13614"/>
                    </a:cubicBezTo>
                    <a:cubicBezTo>
                      <a:pt x="6852" y="8949"/>
                      <a:pt x="6352" y="10141"/>
                      <a:pt x="8477" y="7428"/>
                    </a:cubicBezTo>
                    <a:cubicBezTo>
                      <a:pt x="6696" y="5349"/>
                      <a:pt x="4976" y="2586"/>
                      <a:pt x="6446" y="0"/>
                    </a:cubicBezTo>
                    <a:cubicBezTo>
                      <a:pt x="8915" y="330"/>
                      <a:pt x="11353" y="4056"/>
                      <a:pt x="11697" y="6034"/>
                    </a:cubicBezTo>
                    <a:cubicBezTo>
                      <a:pt x="13917" y="6389"/>
                      <a:pt x="16261" y="5932"/>
                      <a:pt x="18043" y="7428"/>
                    </a:cubicBezTo>
                    <a:cubicBezTo>
                      <a:pt x="19262" y="8442"/>
                      <a:pt x="21200" y="9051"/>
                      <a:pt x="21575" y="10572"/>
                    </a:cubicBezTo>
                    <a:cubicBezTo>
                      <a:pt x="17886" y="12777"/>
                      <a:pt x="12604" y="10344"/>
                      <a:pt x="9634" y="8214"/>
                    </a:cubicBezTo>
                    <a:cubicBezTo>
                      <a:pt x="7571" y="9127"/>
                      <a:pt x="6946" y="11662"/>
                      <a:pt x="6727" y="13285"/>
                    </a:cubicBezTo>
                    <a:cubicBezTo>
                      <a:pt x="7071" y="13538"/>
                      <a:pt x="7477" y="13792"/>
                      <a:pt x="7915" y="14096"/>
                    </a:cubicBezTo>
                    <a:cubicBezTo>
                      <a:pt x="8352" y="13969"/>
                      <a:pt x="8790" y="13817"/>
                      <a:pt x="9259" y="13690"/>
                    </a:cubicBezTo>
                    <a:cubicBezTo>
                      <a:pt x="9540" y="13868"/>
                      <a:pt x="9822" y="14045"/>
                      <a:pt x="10134" y="14273"/>
                    </a:cubicBezTo>
                    <a:cubicBezTo>
                      <a:pt x="11728" y="13842"/>
                      <a:pt x="13541" y="14628"/>
                      <a:pt x="15261" y="14577"/>
                    </a:cubicBezTo>
                    <a:cubicBezTo>
                      <a:pt x="17136" y="16276"/>
                      <a:pt x="12104" y="15135"/>
                      <a:pt x="11197" y="14983"/>
                    </a:cubicBezTo>
                    <a:cubicBezTo>
                      <a:pt x="10853" y="15135"/>
                      <a:pt x="10478" y="15338"/>
                      <a:pt x="10040" y="15515"/>
                    </a:cubicBezTo>
                    <a:cubicBezTo>
                      <a:pt x="9697" y="15414"/>
                      <a:pt x="9290" y="15211"/>
                      <a:pt x="9071" y="15008"/>
                    </a:cubicBezTo>
                    <a:cubicBezTo>
                      <a:pt x="8227" y="14958"/>
                      <a:pt x="7477" y="14907"/>
                      <a:pt x="6633" y="14856"/>
                    </a:cubicBezTo>
                    <a:cubicBezTo>
                      <a:pt x="6633" y="15211"/>
                      <a:pt x="6852" y="15566"/>
                      <a:pt x="7165" y="15794"/>
                    </a:cubicBezTo>
                    <a:cubicBezTo>
                      <a:pt x="9165" y="17290"/>
                      <a:pt x="8196" y="19927"/>
                      <a:pt x="6321" y="21118"/>
                    </a:cubicBezTo>
                    <a:cubicBezTo>
                      <a:pt x="3445" y="21600"/>
                      <a:pt x="3320" y="17163"/>
                      <a:pt x="4914" y="15845"/>
                    </a:cubicBezTo>
                    <a:cubicBezTo>
                      <a:pt x="5570" y="15439"/>
                      <a:pt x="5414" y="14425"/>
                      <a:pt x="4445" y="14780"/>
                    </a:cubicBezTo>
                    <a:cubicBezTo>
                      <a:pt x="3507" y="15186"/>
                      <a:pt x="2851" y="14704"/>
                      <a:pt x="2101" y="14324"/>
                    </a:cubicBezTo>
                    <a:close/>
                    <a:moveTo>
                      <a:pt x="5508" y="19242"/>
                    </a:moveTo>
                    <a:cubicBezTo>
                      <a:pt x="5289" y="20459"/>
                      <a:pt x="6571" y="20206"/>
                      <a:pt x="5477" y="19268"/>
                    </a:cubicBezTo>
                    <a:cubicBezTo>
                      <a:pt x="5445" y="18786"/>
                      <a:pt x="5414" y="18304"/>
                      <a:pt x="5352" y="17823"/>
                    </a:cubicBezTo>
                    <a:cubicBezTo>
                      <a:pt x="5195" y="18304"/>
                      <a:pt x="4883" y="18837"/>
                      <a:pt x="5508" y="19242"/>
                    </a:cubicBezTo>
                    <a:close/>
                    <a:moveTo>
                      <a:pt x="9884" y="6845"/>
                    </a:moveTo>
                    <a:cubicBezTo>
                      <a:pt x="11510" y="5045"/>
                      <a:pt x="9259" y="2307"/>
                      <a:pt x="7290" y="1369"/>
                    </a:cubicBezTo>
                    <a:cubicBezTo>
                      <a:pt x="6446" y="2814"/>
                      <a:pt x="7696" y="6744"/>
                      <a:pt x="9884" y="6845"/>
                    </a:cubicBezTo>
                    <a:close/>
                    <a:moveTo>
                      <a:pt x="11885" y="8823"/>
                    </a:moveTo>
                    <a:lnTo>
                      <a:pt x="11916" y="8746"/>
                    </a:lnTo>
                    <a:lnTo>
                      <a:pt x="11822" y="8797"/>
                    </a:lnTo>
                    <a:cubicBezTo>
                      <a:pt x="14260" y="9786"/>
                      <a:pt x="17918" y="11662"/>
                      <a:pt x="20293" y="9938"/>
                    </a:cubicBezTo>
                    <a:cubicBezTo>
                      <a:pt x="18262" y="8214"/>
                      <a:pt x="14979" y="5983"/>
                      <a:pt x="12010" y="7454"/>
                    </a:cubicBezTo>
                    <a:cubicBezTo>
                      <a:pt x="13291" y="8670"/>
                      <a:pt x="16949" y="8138"/>
                      <a:pt x="17418" y="9761"/>
                    </a:cubicBezTo>
                    <a:cubicBezTo>
                      <a:pt x="15667" y="9482"/>
                      <a:pt x="13791" y="8569"/>
                      <a:pt x="11885" y="8823"/>
                    </a:cubicBezTo>
                    <a:close/>
                    <a:moveTo>
                      <a:pt x="6852" y="17214"/>
                    </a:moveTo>
                    <a:cubicBezTo>
                      <a:pt x="6664" y="17975"/>
                      <a:pt x="6633" y="17975"/>
                      <a:pt x="6915" y="18583"/>
                    </a:cubicBezTo>
                    <a:cubicBezTo>
                      <a:pt x="7227" y="18101"/>
                      <a:pt x="7165" y="17696"/>
                      <a:pt x="6852" y="1721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355" name="Shape 355"/>
              <p:cNvSpPr/>
              <p:nvPr/>
            </p:nvSpPr>
            <p:spPr>
              <a:xfrm>
                <a:off x="79203" y="44199"/>
                <a:ext cx="19725" cy="38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981" h="17948" extrusionOk="0">
                    <a:moveTo>
                      <a:pt x="16831" y="17948"/>
                    </a:moveTo>
                    <a:cubicBezTo>
                      <a:pt x="8977" y="12655"/>
                      <a:pt x="3647" y="6790"/>
                      <a:pt x="0" y="639"/>
                    </a:cubicBezTo>
                    <a:cubicBezTo>
                      <a:pt x="10660" y="-3652"/>
                      <a:pt x="21600" y="14944"/>
                      <a:pt x="16831" y="17948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357" name="Shape 357"/>
            <p:cNvSpPr/>
            <p:nvPr/>
          </p:nvSpPr>
          <p:spPr>
            <a:xfrm rot="20499510">
              <a:off x="8465912" y="232359"/>
              <a:ext cx="223723" cy="226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79" extrusionOk="0">
                  <a:moveTo>
                    <a:pt x="14648" y="1232"/>
                  </a:moveTo>
                  <a:cubicBezTo>
                    <a:pt x="12241" y="-575"/>
                    <a:pt x="8794" y="-171"/>
                    <a:pt x="6150" y="1016"/>
                  </a:cubicBezTo>
                  <a:cubicBezTo>
                    <a:pt x="7428" y="8917"/>
                    <a:pt x="3476" y="11803"/>
                    <a:pt x="0" y="18490"/>
                  </a:cubicBezTo>
                  <a:cubicBezTo>
                    <a:pt x="1248" y="21025"/>
                    <a:pt x="5021" y="19245"/>
                    <a:pt x="7428" y="19596"/>
                  </a:cubicBezTo>
                  <a:cubicBezTo>
                    <a:pt x="12063" y="18652"/>
                    <a:pt x="17203" y="19973"/>
                    <a:pt x="21600" y="18490"/>
                  </a:cubicBezTo>
                  <a:cubicBezTo>
                    <a:pt x="17292" y="11910"/>
                    <a:pt x="13934" y="9429"/>
                    <a:pt x="14648" y="1232"/>
                  </a:cubicBezTo>
                  <a:close/>
                  <a:moveTo>
                    <a:pt x="12657" y="1663"/>
                  </a:moveTo>
                  <a:cubicBezTo>
                    <a:pt x="11112" y="2310"/>
                    <a:pt x="9597" y="2203"/>
                    <a:pt x="8052" y="1636"/>
                  </a:cubicBezTo>
                  <a:cubicBezTo>
                    <a:pt x="9240" y="612"/>
                    <a:pt x="11379" y="719"/>
                    <a:pt x="12657" y="1663"/>
                  </a:cubicBezTo>
                  <a:close/>
                  <a:moveTo>
                    <a:pt x="7517" y="2715"/>
                  </a:moveTo>
                  <a:cubicBezTo>
                    <a:pt x="9537" y="2958"/>
                    <a:pt x="11350" y="2985"/>
                    <a:pt x="13429" y="2742"/>
                  </a:cubicBezTo>
                  <a:cubicBezTo>
                    <a:pt x="14113" y="5088"/>
                    <a:pt x="13281" y="7731"/>
                    <a:pt x="14321" y="9888"/>
                  </a:cubicBezTo>
                  <a:cubicBezTo>
                    <a:pt x="14707" y="10400"/>
                    <a:pt x="15480" y="10994"/>
                    <a:pt x="15034" y="11668"/>
                  </a:cubicBezTo>
                  <a:cubicBezTo>
                    <a:pt x="12092" y="16009"/>
                    <a:pt x="9092" y="11614"/>
                    <a:pt x="5467" y="11964"/>
                  </a:cubicBezTo>
                  <a:cubicBezTo>
                    <a:pt x="8052" y="7137"/>
                    <a:pt x="7279" y="7677"/>
                    <a:pt x="7517" y="2715"/>
                  </a:cubicBezTo>
                  <a:close/>
                  <a:moveTo>
                    <a:pt x="16401" y="18274"/>
                  </a:moveTo>
                  <a:cubicBezTo>
                    <a:pt x="11409" y="18059"/>
                    <a:pt x="6447" y="18895"/>
                    <a:pt x="1486" y="18733"/>
                  </a:cubicBezTo>
                  <a:cubicBezTo>
                    <a:pt x="5764" y="6005"/>
                    <a:pt x="9923" y="19110"/>
                    <a:pt x="15925" y="12099"/>
                  </a:cubicBezTo>
                  <a:cubicBezTo>
                    <a:pt x="17470" y="13987"/>
                    <a:pt x="18748" y="15632"/>
                    <a:pt x="19906" y="17654"/>
                  </a:cubicBezTo>
                  <a:cubicBezTo>
                    <a:pt x="19580" y="18059"/>
                    <a:pt x="17262" y="18328"/>
                    <a:pt x="16401" y="18274"/>
                  </a:cubicBezTo>
                  <a:close/>
                  <a:moveTo>
                    <a:pt x="12895" y="17546"/>
                  </a:moveTo>
                  <a:cubicBezTo>
                    <a:pt x="13132" y="16845"/>
                    <a:pt x="12895" y="16225"/>
                    <a:pt x="12835" y="15443"/>
                  </a:cubicBezTo>
                  <a:cubicBezTo>
                    <a:pt x="9508" y="14769"/>
                    <a:pt x="9805" y="19083"/>
                    <a:pt x="12895" y="17546"/>
                  </a:cubicBezTo>
                  <a:close/>
                  <a:moveTo>
                    <a:pt x="11706" y="17142"/>
                  </a:moveTo>
                  <a:cubicBezTo>
                    <a:pt x="11082" y="17115"/>
                    <a:pt x="11350" y="16576"/>
                    <a:pt x="11795" y="16468"/>
                  </a:cubicBezTo>
                  <a:cubicBezTo>
                    <a:pt x="12360" y="16549"/>
                    <a:pt x="12152" y="17115"/>
                    <a:pt x="11706" y="17142"/>
                  </a:cubicBezTo>
                  <a:close/>
                  <a:moveTo>
                    <a:pt x="7487" y="14283"/>
                  </a:moveTo>
                  <a:cubicBezTo>
                    <a:pt x="5705" y="14203"/>
                    <a:pt x="5615" y="16441"/>
                    <a:pt x="7428" y="16360"/>
                  </a:cubicBezTo>
                  <a:cubicBezTo>
                    <a:pt x="8973" y="16468"/>
                    <a:pt x="9092" y="14256"/>
                    <a:pt x="7487" y="14283"/>
                  </a:cubicBezTo>
                  <a:close/>
                  <a:moveTo>
                    <a:pt x="7160" y="15416"/>
                  </a:moveTo>
                  <a:cubicBezTo>
                    <a:pt x="7487" y="15335"/>
                    <a:pt x="7665" y="15038"/>
                    <a:pt x="7844" y="15524"/>
                  </a:cubicBezTo>
                  <a:cubicBezTo>
                    <a:pt x="7547" y="15551"/>
                    <a:pt x="7279" y="15740"/>
                    <a:pt x="7160" y="15416"/>
                  </a:cubicBezTo>
                  <a:close/>
                  <a:moveTo>
                    <a:pt x="11023" y="11155"/>
                  </a:moveTo>
                  <a:cubicBezTo>
                    <a:pt x="12568" y="11263"/>
                    <a:pt x="13162" y="9133"/>
                    <a:pt x="11231" y="8971"/>
                  </a:cubicBezTo>
                  <a:cubicBezTo>
                    <a:pt x="9508" y="8782"/>
                    <a:pt x="9537" y="10940"/>
                    <a:pt x="11023" y="11155"/>
                  </a:cubicBezTo>
                  <a:close/>
                  <a:moveTo>
                    <a:pt x="11617" y="9996"/>
                  </a:moveTo>
                  <a:cubicBezTo>
                    <a:pt x="11350" y="10212"/>
                    <a:pt x="11112" y="10481"/>
                    <a:pt x="10874" y="10131"/>
                  </a:cubicBezTo>
                  <a:cubicBezTo>
                    <a:pt x="10815" y="9699"/>
                    <a:pt x="11260" y="9780"/>
                    <a:pt x="11617" y="9996"/>
                  </a:cubicBezTo>
                  <a:close/>
                  <a:moveTo>
                    <a:pt x="10488" y="5654"/>
                  </a:moveTo>
                  <a:cubicBezTo>
                    <a:pt x="10518" y="4926"/>
                    <a:pt x="9181" y="4603"/>
                    <a:pt x="9062" y="5492"/>
                  </a:cubicBezTo>
                  <a:cubicBezTo>
                    <a:pt x="8913" y="6544"/>
                    <a:pt x="10399" y="6625"/>
                    <a:pt x="10488" y="565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58" name="Shape 358"/>
            <p:cNvSpPr/>
            <p:nvPr/>
          </p:nvSpPr>
          <p:spPr>
            <a:xfrm>
              <a:off x="3618123" y="541524"/>
              <a:ext cx="255531" cy="288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03" h="17839" extrusionOk="0">
                  <a:moveTo>
                    <a:pt x="16388" y="10443"/>
                  </a:moveTo>
                  <a:cubicBezTo>
                    <a:pt x="14249" y="11701"/>
                    <a:pt x="12111" y="11205"/>
                    <a:pt x="14686" y="9205"/>
                  </a:cubicBezTo>
                  <a:cubicBezTo>
                    <a:pt x="20228" y="6196"/>
                    <a:pt x="14969" y="-452"/>
                    <a:pt x="9624" y="24"/>
                  </a:cubicBezTo>
                  <a:cubicBezTo>
                    <a:pt x="4715" y="405"/>
                    <a:pt x="504" y="4615"/>
                    <a:pt x="2" y="8805"/>
                  </a:cubicBezTo>
                  <a:cubicBezTo>
                    <a:pt x="-129" y="15301"/>
                    <a:pt x="7071" y="20272"/>
                    <a:pt x="13835" y="16577"/>
                  </a:cubicBezTo>
                  <a:cubicBezTo>
                    <a:pt x="15842" y="15853"/>
                    <a:pt x="20664" y="10615"/>
                    <a:pt x="16388" y="10443"/>
                  </a:cubicBezTo>
                  <a:close/>
                  <a:moveTo>
                    <a:pt x="7049" y="17053"/>
                  </a:moveTo>
                  <a:cubicBezTo>
                    <a:pt x="1355" y="15891"/>
                    <a:pt x="-936" y="8882"/>
                    <a:pt x="2337" y="4882"/>
                  </a:cubicBezTo>
                  <a:cubicBezTo>
                    <a:pt x="4780" y="1605"/>
                    <a:pt x="10126" y="-1328"/>
                    <a:pt x="14119" y="1796"/>
                  </a:cubicBezTo>
                  <a:cubicBezTo>
                    <a:pt x="15711" y="2939"/>
                    <a:pt x="17217" y="5129"/>
                    <a:pt x="16126" y="6901"/>
                  </a:cubicBezTo>
                  <a:cubicBezTo>
                    <a:pt x="15384" y="8424"/>
                    <a:pt x="11697" y="9453"/>
                    <a:pt x="13028" y="11282"/>
                  </a:cubicBezTo>
                  <a:cubicBezTo>
                    <a:pt x="14184" y="12443"/>
                    <a:pt x="15733" y="11148"/>
                    <a:pt x="17086" y="11091"/>
                  </a:cubicBezTo>
                  <a:cubicBezTo>
                    <a:pt x="17435" y="15091"/>
                    <a:pt x="11129" y="17834"/>
                    <a:pt x="7049" y="17053"/>
                  </a:cubicBezTo>
                  <a:close/>
                  <a:moveTo>
                    <a:pt x="4562" y="9986"/>
                  </a:moveTo>
                  <a:cubicBezTo>
                    <a:pt x="5326" y="10253"/>
                    <a:pt x="6875" y="10005"/>
                    <a:pt x="6220" y="9034"/>
                  </a:cubicBezTo>
                  <a:cubicBezTo>
                    <a:pt x="5915" y="8596"/>
                    <a:pt x="5762" y="8101"/>
                    <a:pt x="5937" y="7567"/>
                  </a:cubicBezTo>
                  <a:cubicBezTo>
                    <a:pt x="6068" y="6329"/>
                    <a:pt x="4213" y="6520"/>
                    <a:pt x="3297" y="6386"/>
                  </a:cubicBezTo>
                  <a:cubicBezTo>
                    <a:pt x="1049" y="6139"/>
                    <a:pt x="700" y="9815"/>
                    <a:pt x="2642" y="10405"/>
                  </a:cubicBezTo>
                  <a:cubicBezTo>
                    <a:pt x="3319" y="10082"/>
                    <a:pt x="3777" y="9682"/>
                    <a:pt x="4562" y="9986"/>
                  </a:cubicBezTo>
                  <a:close/>
                  <a:moveTo>
                    <a:pt x="9733" y="3567"/>
                  </a:moveTo>
                  <a:cubicBezTo>
                    <a:pt x="10300" y="1072"/>
                    <a:pt x="5020" y="767"/>
                    <a:pt x="6177" y="3567"/>
                  </a:cubicBezTo>
                  <a:cubicBezTo>
                    <a:pt x="3995" y="6024"/>
                    <a:pt x="8599" y="6901"/>
                    <a:pt x="9733" y="3567"/>
                  </a:cubicBezTo>
                  <a:close/>
                  <a:moveTo>
                    <a:pt x="9057" y="2901"/>
                  </a:moveTo>
                  <a:cubicBezTo>
                    <a:pt x="8991" y="2996"/>
                    <a:pt x="8948" y="3053"/>
                    <a:pt x="8926" y="3091"/>
                  </a:cubicBezTo>
                  <a:cubicBezTo>
                    <a:pt x="8577" y="2882"/>
                    <a:pt x="8708" y="2615"/>
                    <a:pt x="9057" y="2901"/>
                  </a:cubicBezTo>
                  <a:close/>
                  <a:moveTo>
                    <a:pt x="7879" y="4329"/>
                  </a:moveTo>
                  <a:cubicBezTo>
                    <a:pt x="7988" y="3948"/>
                    <a:pt x="8228" y="3796"/>
                    <a:pt x="8773" y="3643"/>
                  </a:cubicBezTo>
                  <a:cubicBezTo>
                    <a:pt x="8533" y="4082"/>
                    <a:pt x="8424" y="4386"/>
                    <a:pt x="7879" y="4329"/>
                  </a:cubicBezTo>
                  <a:close/>
                  <a:moveTo>
                    <a:pt x="6919" y="12120"/>
                  </a:moveTo>
                  <a:cubicBezTo>
                    <a:pt x="6853" y="10748"/>
                    <a:pt x="4519" y="10920"/>
                    <a:pt x="3668" y="11605"/>
                  </a:cubicBezTo>
                  <a:cubicBezTo>
                    <a:pt x="2795" y="13548"/>
                    <a:pt x="4431" y="15605"/>
                    <a:pt x="6548" y="13834"/>
                  </a:cubicBezTo>
                  <a:cubicBezTo>
                    <a:pt x="7180" y="13377"/>
                    <a:pt x="6875" y="12729"/>
                    <a:pt x="6919" y="12120"/>
                  </a:cubicBezTo>
                  <a:close/>
                  <a:moveTo>
                    <a:pt x="14599" y="4196"/>
                  </a:moveTo>
                  <a:cubicBezTo>
                    <a:pt x="14206" y="1605"/>
                    <a:pt x="11500" y="2043"/>
                    <a:pt x="11479" y="4539"/>
                  </a:cubicBezTo>
                  <a:cubicBezTo>
                    <a:pt x="11479" y="6482"/>
                    <a:pt x="15319" y="6177"/>
                    <a:pt x="14599" y="4196"/>
                  </a:cubicBezTo>
                  <a:close/>
                  <a:moveTo>
                    <a:pt x="8904" y="14024"/>
                  </a:moveTo>
                  <a:cubicBezTo>
                    <a:pt x="6679" y="14310"/>
                    <a:pt x="7049" y="16977"/>
                    <a:pt x="9428" y="16824"/>
                  </a:cubicBezTo>
                  <a:cubicBezTo>
                    <a:pt x="11435" y="15929"/>
                    <a:pt x="11762" y="13834"/>
                    <a:pt x="8904" y="14024"/>
                  </a:cubicBezTo>
                  <a:close/>
                  <a:moveTo>
                    <a:pt x="14097" y="12215"/>
                  </a:moveTo>
                  <a:cubicBezTo>
                    <a:pt x="12744" y="12196"/>
                    <a:pt x="11260" y="13986"/>
                    <a:pt x="12526" y="14920"/>
                  </a:cubicBezTo>
                  <a:cubicBezTo>
                    <a:pt x="14380" y="16158"/>
                    <a:pt x="17348" y="12196"/>
                    <a:pt x="14097" y="12215"/>
                  </a:cubicBezTo>
                  <a:close/>
                  <a:moveTo>
                    <a:pt x="13420" y="14501"/>
                  </a:moveTo>
                  <a:cubicBezTo>
                    <a:pt x="12068" y="14539"/>
                    <a:pt x="13377" y="12767"/>
                    <a:pt x="14206" y="12843"/>
                  </a:cubicBezTo>
                  <a:cubicBezTo>
                    <a:pt x="15646" y="13034"/>
                    <a:pt x="14097" y="14291"/>
                    <a:pt x="13420" y="145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59" name="Shape 359"/>
            <p:cNvSpPr/>
            <p:nvPr/>
          </p:nvSpPr>
          <p:spPr>
            <a:xfrm rot="1800079">
              <a:off x="8275532" y="561990"/>
              <a:ext cx="198021" cy="248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15" extrusionOk="0">
                  <a:moveTo>
                    <a:pt x="4737" y="584"/>
                  </a:moveTo>
                  <a:cubicBezTo>
                    <a:pt x="3628" y="809"/>
                    <a:pt x="4031" y="1783"/>
                    <a:pt x="3729" y="2407"/>
                  </a:cubicBezTo>
                  <a:cubicBezTo>
                    <a:pt x="2553" y="8150"/>
                    <a:pt x="672" y="13869"/>
                    <a:pt x="0" y="19637"/>
                  </a:cubicBezTo>
                  <a:cubicBezTo>
                    <a:pt x="4233" y="21260"/>
                    <a:pt x="17636" y="18488"/>
                    <a:pt x="19954" y="15317"/>
                  </a:cubicBezTo>
                  <a:cubicBezTo>
                    <a:pt x="17031" y="11446"/>
                    <a:pt x="12967" y="8150"/>
                    <a:pt x="9440" y="4604"/>
                  </a:cubicBezTo>
                  <a:cubicBezTo>
                    <a:pt x="7726" y="3481"/>
                    <a:pt x="6920" y="1033"/>
                    <a:pt x="4737" y="584"/>
                  </a:cubicBezTo>
                  <a:close/>
                  <a:moveTo>
                    <a:pt x="18241" y="15367"/>
                  </a:moveTo>
                  <a:cubicBezTo>
                    <a:pt x="16561" y="18139"/>
                    <a:pt x="5912" y="19637"/>
                    <a:pt x="1948" y="19437"/>
                  </a:cubicBezTo>
                  <a:cubicBezTo>
                    <a:pt x="1780" y="16640"/>
                    <a:pt x="15217" y="12520"/>
                    <a:pt x="18241" y="15367"/>
                  </a:cubicBezTo>
                  <a:close/>
                  <a:moveTo>
                    <a:pt x="9742" y="14243"/>
                  </a:moveTo>
                  <a:cubicBezTo>
                    <a:pt x="9339" y="13819"/>
                    <a:pt x="9003" y="13444"/>
                    <a:pt x="8533" y="12970"/>
                  </a:cubicBezTo>
                  <a:cubicBezTo>
                    <a:pt x="7961" y="13519"/>
                    <a:pt x="8163" y="13918"/>
                    <a:pt x="8264" y="14543"/>
                  </a:cubicBezTo>
                  <a:cubicBezTo>
                    <a:pt x="6047" y="15517"/>
                    <a:pt x="3729" y="16341"/>
                    <a:pt x="1780" y="17614"/>
                  </a:cubicBezTo>
                  <a:cubicBezTo>
                    <a:pt x="974" y="17265"/>
                    <a:pt x="1713" y="16416"/>
                    <a:pt x="1680" y="15866"/>
                  </a:cubicBezTo>
                  <a:cubicBezTo>
                    <a:pt x="2956" y="11346"/>
                    <a:pt x="3460" y="6702"/>
                    <a:pt x="5073" y="2257"/>
                  </a:cubicBezTo>
                  <a:cubicBezTo>
                    <a:pt x="5879" y="2057"/>
                    <a:pt x="5946" y="2682"/>
                    <a:pt x="6248" y="3106"/>
                  </a:cubicBezTo>
                  <a:cubicBezTo>
                    <a:pt x="5912" y="3181"/>
                    <a:pt x="5543" y="3231"/>
                    <a:pt x="5140" y="3331"/>
                  </a:cubicBezTo>
                  <a:cubicBezTo>
                    <a:pt x="5274" y="3880"/>
                    <a:pt x="5308" y="4854"/>
                    <a:pt x="6349" y="4429"/>
                  </a:cubicBezTo>
                  <a:cubicBezTo>
                    <a:pt x="6416" y="4105"/>
                    <a:pt x="6517" y="3780"/>
                    <a:pt x="6584" y="3431"/>
                  </a:cubicBezTo>
                  <a:cubicBezTo>
                    <a:pt x="10011" y="6827"/>
                    <a:pt x="13941" y="9948"/>
                    <a:pt x="16796" y="13644"/>
                  </a:cubicBezTo>
                  <a:cubicBezTo>
                    <a:pt x="14378" y="13619"/>
                    <a:pt x="12160" y="13918"/>
                    <a:pt x="9742" y="14243"/>
                  </a:cubicBezTo>
                  <a:close/>
                  <a:moveTo>
                    <a:pt x="17267" y="10547"/>
                  </a:moveTo>
                  <a:cubicBezTo>
                    <a:pt x="17267" y="11247"/>
                    <a:pt x="18476" y="11896"/>
                    <a:pt x="18745" y="12645"/>
                  </a:cubicBezTo>
                  <a:cubicBezTo>
                    <a:pt x="19081" y="12995"/>
                    <a:pt x="19584" y="13344"/>
                    <a:pt x="20223" y="12995"/>
                  </a:cubicBezTo>
                  <a:cubicBezTo>
                    <a:pt x="19752" y="12096"/>
                    <a:pt x="18543" y="11696"/>
                    <a:pt x="18241" y="10697"/>
                  </a:cubicBezTo>
                  <a:cubicBezTo>
                    <a:pt x="18073" y="10398"/>
                    <a:pt x="17602" y="10423"/>
                    <a:pt x="17267" y="10547"/>
                  </a:cubicBezTo>
                  <a:close/>
                  <a:moveTo>
                    <a:pt x="8465" y="1058"/>
                  </a:moveTo>
                  <a:cubicBezTo>
                    <a:pt x="7793" y="60"/>
                    <a:pt x="7256" y="-340"/>
                    <a:pt x="6315" y="334"/>
                  </a:cubicBezTo>
                  <a:cubicBezTo>
                    <a:pt x="7021" y="734"/>
                    <a:pt x="7626" y="1832"/>
                    <a:pt x="8465" y="1058"/>
                  </a:cubicBezTo>
                  <a:close/>
                  <a:moveTo>
                    <a:pt x="14848" y="7401"/>
                  </a:moveTo>
                  <a:cubicBezTo>
                    <a:pt x="15083" y="6452"/>
                    <a:pt x="14881" y="6227"/>
                    <a:pt x="13370" y="6128"/>
                  </a:cubicBezTo>
                  <a:cubicBezTo>
                    <a:pt x="13706" y="6777"/>
                    <a:pt x="14109" y="7176"/>
                    <a:pt x="14848" y="7401"/>
                  </a:cubicBezTo>
                  <a:close/>
                  <a:moveTo>
                    <a:pt x="12967" y="5179"/>
                  </a:moveTo>
                  <a:cubicBezTo>
                    <a:pt x="13471" y="4579"/>
                    <a:pt x="12463" y="4155"/>
                    <a:pt x="11556" y="4330"/>
                  </a:cubicBezTo>
                  <a:cubicBezTo>
                    <a:pt x="11959" y="4979"/>
                    <a:pt x="12261" y="5428"/>
                    <a:pt x="12967" y="5179"/>
                  </a:cubicBezTo>
                  <a:close/>
                  <a:moveTo>
                    <a:pt x="15385" y="8250"/>
                  </a:moveTo>
                  <a:cubicBezTo>
                    <a:pt x="15049" y="8625"/>
                    <a:pt x="15621" y="8949"/>
                    <a:pt x="15923" y="9224"/>
                  </a:cubicBezTo>
                  <a:cubicBezTo>
                    <a:pt x="17367" y="9424"/>
                    <a:pt x="16427" y="8075"/>
                    <a:pt x="15385" y="8250"/>
                  </a:cubicBezTo>
                  <a:close/>
                  <a:moveTo>
                    <a:pt x="10716" y="3006"/>
                  </a:moveTo>
                  <a:cubicBezTo>
                    <a:pt x="10716" y="2482"/>
                    <a:pt x="9708" y="2207"/>
                    <a:pt x="9339" y="2582"/>
                  </a:cubicBezTo>
                  <a:cubicBezTo>
                    <a:pt x="9238" y="3056"/>
                    <a:pt x="10212" y="3431"/>
                    <a:pt x="10716" y="3006"/>
                  </a:cubicBezTo>
                  <a:close/>
                  <a:moveTo>
                    <a:pt x="20626" y="14418"/>
                  </a:moveTo>
                  <a:cubicBezTo>
                    <a:pt x="20827" y="14768"/>
                    <a:pt x="21130" y="14593"/>
                    <a:pt x="21600" y="14418"/>
                  </a:cubicBezTo>
                  <a:cubicBezTo>
                    <a:pt x="21063" y="14068"/>
                    <a:pt x="20928" y="13993"/>
                    <a:pt x="20626" y="14418"/>
                  </a:cubicBezTo>
                  <a:close/>
                  <a:moveTo>
                    <a:pt x="6315" y="6202"/>
                  </a:moveTo>
                  <a:cubicBezTo>
                    <a:pt x="5442" y="6477"/>
                    <a:pt x="6819" y="8000"/>
                    <a:pt x="7390" y="7051"/>
                  </a:cubicBezTo>
                  <a:cubicBezTo>
                    <a:pt x="7122" y="6702"/>
                    <a:pt x="7021" y="6103"/>
                    <a:pt x="6315" y="6202"/>
                  </a:cubicBezTo>
                  <a:close/>
                  <a:moveTo>
                    <a:pt x="7760" y="9598"/>
                  </a:moveTo>
                  <a:cubicBezTo>
                    <a:pt x="8331" y="9399"/>
                    <a:pt x="7995" y="8525"/>
                    <a:pt x="7390" y="8450"/>
                  </a:cubicBezTo>
                  <a:cubicBezTo>
                    <a:pt x="6685" y="8625"/>
                    <a:pt x="6954" y="9748"/>
                    <a:pt x="7760" y="9598"/>
                  </a:cubicBezTo>
                  <a:close/>
                  <a:moveTo>
                    <a:pt x="7558" y="11297"/>
                  </a:moveTo>
                  <a:cubicBezTo>
                    <a:pt x="7558" y="12021"/>
                    <a:pt x="8700" y="12021"/>
                    <a:pt x="8633" y="11396"/>
                  </a:cubicBezTo>
                  <a:cubicBezTo>
                    <a:pt x="8533" y="10847"/>
                    <a:pt x="7793" y="10897"/>
                    <a:pt x="7558" y="11297"/>
                  </a:cubicBezTo>
                  <a:close/>
                  <a:moveTo>
                    <a:pt x="9104" y="15816"/>
                  </a:moveTo>
                  <a:cubicBezTo>
                    <a:pt x="8499" y="16041"/>
                    <a:pt x="8936" y="16665"/>
                    <a:pt x="9574" y="16765"/>
                  </a:cubicBezTo>
                  <a:cubicBezTo>
                    <a:pt x="10111" y="16341"/>
                    <a:pt x="9809" y="15816"/>
                    <a:pt x="9104" y="15816"/>
                  </a:cubicBezTo>
                  <a:close/>
                  <a:moveTo>
                    <a:pt x="9943" y="17614"/>
                  </a:moveTo>
                  <a:cubicBezTo>
                    <a:pt x="9775" y="17739"/>
                    <a:pt x="9641" y="17839"/>
                    <a:pt x="9540" y="17939"/>
                  </a:cubicBezTo>
                  <a:cubicBezTo>
                    <a:pt x="9943" y="18438"/>
                    <a:pt x="10682" y="18014"/>
                    <a:pt x="9943" y="1761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60" name="Shape 360"/>
            <p:cNvSpPr/>
            <p:nvPr/>
          </p:nvSpPr>
          <p:spPr>
            <a:xfrm>
              <a:off x="3989032" y="487492"/>
              <a:ext cx="163400" cy="257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7" h="15927" extrusionOk="0">
                  <a:moveTo>
                    <a:pt x="7966" y="2887"/>
                  </a:moveTo>
                  <a:cubicBezTo>
                    <a:pt x="6595" y="6719"/>
                    <a:pt x="1408" y="9903"/>
                    <a:pt x="0" y="13754"/>
                  </a:cubicBezTo>
                  <a:cubicBezTo>
                    <a:pt x="3557" y="21418"/>
                    <a:pt x="15450" y="6529"/>
                    <a:pt x="16265" y="4241"/>
                  </a:cubicBezTo>
                  <a:cubicBezTo>
                    <a:pt x="17006" y="2258"/>
                    <a:pt x="8892" y="562"/>
                    <a:pt x="7966" y="2887"/>
                  </a:cubicBezTo>
                  <a:close/>
                  <a:moveTo>
                    <a:pt x="4076" y="15146"/>
                  </a:moveTo>
                  <a:cubicBezTo>
                    <a:pt x="-963" y="15966"/>
                    <a:pt x="2557" y="11371"/>
                    <a:pt x="3705" y="10284"/>
                  </a:cubicBezTo>
                  <a:cubicBezTo>
                    <a:pt x="6521" y="10113"/>
                    <a:pt x="8077" y="10189"/>
                    <a:pt x="9596" y="10570"/>
                  </a:cubicBezTo>
                  <a:cubicBezTo>
                    <a:pt x="8040" y="12153"/>
                    <a:pt x="6262" y="13773"/>
                    <a:pt x="4076" y="15146"/>
                  </a:cubicBezTo>
                  <a:close/>
                  <a:moveTo>
                    <a:pt x="10634" y="9560"/>
                  </a:moveTo>
                  <a:cubicBezTo>
                    <a:pt x="8744" y="9827"/>
                    <a:pt x="6780" y="9655"/>
                    <a:pt x="4706" y="9579"/>
                  </a:cubicBezTo>
                  <a:cubicBezTo>
                    <a:pt x="5854" y="7596"/>
                    <a:pt x="7781" y="5766"/>
                    <a:pt x="9300" y="3841"/>
                  </a:cubicBezTo>
                  <a:cubicBezTo>
                    <a:pt x="11041" y="4184"/>
                    <a:pt x="12671" y="4508"/>
                    <a:pt x="14301" y="4851"/>
                  </a:cubicBezTo>
                  <a:cubicBezTo>
                    <a:pt x="14264" y="5709"/>
                    <a:pt x="12634" y="7806"/>
                    <a:pt x="10634" y="9560"/>
                  </a:cubicBezTo>
                  <a:close/>
                  <a:moveTo>
                    <a:pt x="14487" y="4031"/>
                  </a:moveTo>
                  <a:cubicBezTo>
                    <a:pt x="13005" y="4222"/>
                    <a:pt x="7114" y="2811"/>
                    <a:pt x="10967" y="2430"/>
                  </a:cubicBezTo>
                  <a:cubicBezTo>
                    <a:pt x="12190" y="2506"/>
                    <a:pt x="16450" y="3173"/>
                    <a:pt x="14487" y="4031"/>
                  </a:cubicBezTo>
                  <a:close/>
                  <a:moveTo>
                    <a:pt x="17228" y="9"/>
                  </a:moveTo>
                  <a:cubicBezTo>
                    <a:pt x="13079" y="-182"/>
                    <a:pt x="15154" y="2906"/>
                    <a:pt x="18192" y="2201"/>
                  </a:cubicBezTo>
                  <a:cubicBezTo>
                    <a:pt x="20637" y="1610"/>
                    <a:pt x="19822" y="-49"/>
                    <a:pt x="17228" y="9"/>
                  </a:cubicBezTo>
                  <a:close/>
                  <a:moveTo>
                    <a:pt x="16006" y="924"/>
                  </a:moveTo>
                  <a:cubicBezTo>
                    <a:pt x="16969" y="790"/>
                    <a:pt x="17710" y="428"/>
                    <a:pt x="18525" y="790"/>
                  </a:cubicBezTo>
                  <a:cubicBezTo>
                    <a:pt x="19229" y="1686"/>
                    <a:pt x="15969" y="2277"/>
                    <a:pt x="16006" y="924"/>
                  </a:cubicBezTo>
                  <a:close/>
                  <a:moveTo>
                    <a:pt x="12301" y="5633"/>
                  </a:moveTo>
                  <a:cubicBezTo>
                    <a:pt x="12375" y="4546"/>
                    <a:pt x="9226" y="4393"/>
                    <a:pt x="9115" y="5595"/>
                  </a:cubicBezTo>
                  <a:cubicBezTo>
                    <a:pt x="9077" y="6491"/>
                    <a:pt x="12227" y="6529"/>
                    <a:pt x="12301" y="5633"/>
                  </a:cubicBezTo>
                  <a:close/>
                  <a:moveTo>
                    <a:pt x="10967" y="5423"/>
                  </a:moveTo>
                  <a:cubicBezTo>
                    <a:pt x="11263" y="5556"/>
                    <a:pt x="11041" y="5614"/>
                    <a:pt x="10856" y="5728"/>
                  </a:cubicBezTo>
                  <a:cubicBezTo>
                    <a:pt x="10485" y="5556"/>
                    <a:pt x="10708" y="5537"/>
                    <a:pt x="10967" y="5423"/>
                  </a:cubicBezTo>
                  <a:close/>
                  <a:moveTo>
                    <a:pt x="9744" y="6891"/>
                  </a:moveTo>
                  <a:cubicBezTo>
                    <a:pt x="8151" y="6910"/>
                    <a:pt x="7484" y="8283"/>
                    <a:pt x="9596" y="8302"/>
                  </a:cubicBezTo>
                  <a:cubicBezTo>
                    <a:pt x="11449" y="8321"/>
                    <a:pt x="11300" y="6967"/>
                    <a:pt x="9744" y="68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61" name="Shape 361"/>
            <p:cNvSpPr/>
            <p:nvPr/>
          </p:nvSpPr>
          <p:spPr>
            <a:xfrm>
              <a:off x="4083759" y="64977"/>
              <a:ext cx="340007" cy="361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491" h="21274" extrusionOk="0">
                  <a:moveTo>
                    <a:pt x="16240" y="3334"/>
                  </a:moveTo>
                  <a:cubicBezTo>
                    <a:pt x="15598" y="1577"/>
                    <a:pt x="15867" y="2573"/>
                    <a:pt x="14686" y="2066"/>
                  </a:cubicBezTo>
                  <a:cubicBezTo>
                    <a:pt x="11385" y="1595"/>
                    <a:pt x="8293" y="0"/>
                    <a:pt x="4932" y="0"/>
                  </a:cubicBezTo>
                  <a:cubicBezTo>
                    <a:pt x="-894" y="20984"/>
                    <a:pt x="-4389" y="16526"/>
                    <a:pt x="11191" y="21274"/>
                  </a:cubicBezTo>
                  <a:cubicBezTo>
                    <a:pt x="12894" y="17777"/>
                    <a:pt x="13626" y="13573"/>
                    <a:pt x="14866" y="9785"/>
                  </a:cubicBezTo>
                  <a:cubicBezTo>
                    <a:pt x="15075" y="8553"/>
                    <a:pt x="17211" y="3842"/>
                    <a:pt x="16240" y="3334"/>
                  </a:cubicBezTo>
                  <a:close/>
                  <a:moveTo>
                    <a:pt x="5156" y="1178"/>
                  </a:moveTo>
                  <a:cubicBezTo>
                    <a:pt x="5425" y="-326"/>
                    <a:pt x="13775" y="2628"/>
                    <a:pt x="15090" y="3081"/>
                  </a:cubicBezTo>
                  <a:cubicBezTo>
                    <a:pt x="13775" y="8444"/>
                    <a:pt x="12177" y="13681"/>
                    <a:pt x="10310" y="18791"/>
                  </a:cubicBezTo>
                  <a:cubicBezTo>
                    <a:pt x="6919" y="18248"/>
                    <a:pt x="3991" y="16653"/>
                    <a:pt x="720" y="15783"/>
                  </a:cubicBezTo>
                  <a:cubicBezTo>
                    <a:pt x="1870" y="10764"/>
                    <a:pt x="3767" y="6107"/>
                    <a:pt x="5156" y="1178"/>
                  </a:cubicBezTo>
                  <a:close/>
                  <a:moveTo>
                    <a:pt x="14418" y="9514"/>
                  </a:moveTo>
                  <a:cubicBezTo>
                    <a:pt x="13387" y="13192"/>
                    <a:pt x="12207" y="16780"/>
                    <a:pt x="11057" y="20422"/>
                  </a:cubicBezTo>
                  <a:cubicBezTo>
                    <a:pt x="7546" y="19697"/>
                    <a:pt x="4096" y="18773"/>
                    <a:pt x="720" y="17414"/>
                  </a:cubicBezTo>
                  <a:cubicBezTo>
                    <a:pt x="570" y="17142"/>
                    <a:pt x="540" y="16889"/>
                    <a:pt x="720" y="16599"/>
                  </a:cubicBezTo>
                  <a:cubicBezTo>
                    <a:pt x="3558" y="16834"/>
                    <a:pt x="6247" y="18502"/>
                    <a:pt x="9040" y="19244"/>
                  </a:cubicBezTo>
                  <a:cubicBezTo>
                    <a:pt x="10848" y="20205"/>
                    <a:pt x="10922" y="18864"/>
                    <a:pt x="11460" y="17142"/>
                  </a:cubicBezTo>
                  <a:cubicBezTo>
                    <a:pt x="13252" y="12721"/>
                    <a:pt x="14104" y="7991"/>
                    <a:pt x="15643" y="3479"/>
                  </a:cubicBezTo>
                  <a:cubicBezTo>
                    <a:pt x="16270" y="5364"/>
                    <a:pt x="14642" y="7557"/>
                    <a:pt x="14418" y="9514"/>
                  </a:cubicBezTo>
                  <a:close/>
                  <a:moveTo>
                    <a:pt x="12550" y="8517"/>
                  </a:moveTo>
                  <a:cubicBezTo>
                    <a:pt x="12715" y="7285"/>
                    <a:pt x="14029" y="5618"/>
                    <a:pt x="13312" y="4494"/>
                  </a:cubicBezTo>
                  <a:cubicBezTo>
                    <a:pt x="11833" y="3733"/>
                    <a:pt x="10145" y="3443"/>
                    <a:pt x="8562" y="3008"/>
                  </a:cubicBezTo>
                  <a:cubicBezTo>
                    <a:pt x="7755" y="2682"/>
                    <a:pt x="6859" y="2229"/>
                    <a:pt x="5993" y="2591"/>
                  </a:cubicBezTo>
                  <a:cubicBezTo>
                    <a:pt x="5455" y="4186"/>
                    <a:pt x="5216" y="5944"/>
                    <a:pt x="4499" y="7538"/>
                  </a:cubicBezTo>
                  <a:cubicBezTo>
                    <a:pt x="6725" y="9079"/>
                    <a:pt x="9652" y="9169"/>
                    <a:pt x="12043" y="10510"/>
                  </a:cubicBezTo>
                  <a:cubicBezTo>
                    <a:pt x="12580" y="10130"/>
                    <a:pt x="12296" y="9133"/>
                    <a:pt x="12550" y="8517"/>
                  </a:cubicBezTo>
                  <a:close/>
                  <a:moveTo>
                    <a:pt x="5276" y="7339"/>
                  </a:moveTo>
                  <a:cubicBezTo>
                    <a:pt x="6321" y="2084"/>
                    <a:pt x="6052" y="3008"/>
                    <a:pt x="10056" y="4005"/>
                  </a:cubicBezTo>
                  <a:cubicBezTo>
                    <a:pt x="14567" y="5237"/>
                    <a:pt x="12610" y="5092"/>
                    <a:pt x="11863" y="9532"/>
                  </a:cubicBezTo>
                  <a:cubicBezTo>
                    <a:pt x="9608" y="9133"/>
                    <a:pt x="7352" y="8227"/>
                    <a:pt x="5276" y="7339"/>
                  </a:cubicBezTo>
                  <a:close/>
                  <a:moveTo>
                    <a:pt x="7008" y="4385"/>
                  </a:moveTo>
                  <a:cubicBezTo>
                    <a:pt x="5634" y="5002"/>
                    <a:pt x="10056" y="5636"/>
                    <a:pt x="10414" y="5926"/>
                  </a:cubicBezTo>
                  <a:cubicBezTo>
                    <a:pt x="10743" y="4893"/>
                    <a:pt x="7651" y="4802"/>
                    <a:pt x="7008" y="4385"/>
                  </a:cubicBezTo>
                  <a:close/>
                  <a:moveTo>
                    <a:pt x="6605" y="6451"/>
                  </a:moveTo>
                  <a:cubicBezTo>
                    <a:pt x="7188" y="6506"/>
                    <a:pt x="7666" y="7067"/>
                    <a:pt x="8189" y="6469"/>
                  </a:cubicBezTo>
                  <a:cubicBezTo>
                    <a:pt x="7696" y="6324"/>
                    <a:pt x="6112" y="5436"/>
                    <a:pt x="6605" y="645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62" name="Shape 362"/>
            <p:cNvSpPr/>
            <p:nvPr/>
          </p:nvSpPr>
          <p:spPr>
            <a:xfrm>
              <a:off x="2900235" y="248520"/>
              <a:ext cx="416639" cy="259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1" h="18856" extrusionOk="0">
                  <a:moveTo>
                    <a:pt x="13909" y="11555"/>
                  </a:moveTo>
                  <a:cubicBezTo>
                    <a:pt x="10590" y="8268"/>
                    <a:pt x="9809" y="10526"/>
                    <a:pt x="7390" y="9453"/>
                  </a:cubicBezTo>
                  <a:cubicBezTo>
                    <a:pt x="6023" y="8156"/>
                    <a:pt x="4957" y="6323"/>
                    <a:pt x="3199" y="6189"/>
                  </a:cubicBezTo>
                  <a:cubicBezTo>
                    <a:pt x="3981" y="4847"/>
                    <a:pt x="7450" y="1828"/>
                    <a:pt x="8352" y="3684"/>
                  </a:cubicBezTo>
                  <a:cubicBezTo>
                    <a:pt x="8922" y="4623"/>
                    <a:pt x="9508" y="1336"/>
                    <a:pt x="9343" y="889"/>
                  </a:cubicBezTo>
                  <a:cubicBezTo>
                    <a:pt x="7991" y="-1794"/>
                    <a:pt x="5317" y="2365"/>
                    <a:pt x="3815" y="3237"/>
                  </a:cubicBezTo>
                  <a:cubicBezTo>
                    <a:pt x="2764" y="4377"/>
                    <a:pt x="1247" y="5004"/>
                    <a:pt x="541" y="6681"/>
                  </a:cubicBezTo>
                  <a:cubicBezTo>
                    <a:pt x="255" y="8917"/>
                    <a:pt x="-751" y="12293"/>
                    <a:pt x="1036" y="13635"/>
                  </a:cubicBezTo>
                  <a:cubicBezTo>
                    <a:pt x="2268" y="14350"/>
                    <a:pt x="4251" y="15669"/>
                    <a:pt x="5347" y="14171"/>
                  </a:cubicBezTo>
                  <a:cubicBezTo>
                    <a:pt x="5963" y="13031"/>
                    <a:pt x="6549" y="11041"/>
                    <a:pt x="7706" y="12114"/>
                  </a:cubicBezTo>
                  <a:cubicBezTo>
                    <a:pt x="8141" y="13791"/>
                    <a:pt x="7045" y="15871"/>
                    <a:pt x="8427" y="17100"/>
                  </a:cubicBezTo>
                  <a:cubicBezTo>
                    <a:pt x="9673" y="18084"/>
                    <a:pt x="11867" y="19806"/>
                    <a:pt x="13068" y="18196"/>
                  </a:cubicBezTo>
                  <a:cubicBezTo>
                    <a:pt x="14060" y="16273"/>
                    <a:pt x="13909" y="13299"/>
                    <a:pt x="15592" y="12204"/>
                  </a:cubicBezTo>
                  <a:cubicBezTo>
                    <a:pt x="16838" y="11622"/>
                    <a:pt x="18205" y="9408"/>
                    <a:pt x="19527" y="10504"/>
                  </a:cubicBezTo>
                  <a:cubicBezTo>
                    <a:pt x="19798" y="10817"/>
                    <a:pt x="20128" y="10616"/>
                    <a:pt x="20278" y="10146"/>
                  </a:cubicBezTo>
                  <a:cubicBezTo>
                    <a:pt x="20849" y="3640"/>
                    <a:pt x="15532" y="11086"/>
                    <a:pt x="13909" y="11555"/>
                  </a:cubicBezTo>
                  <a:close/>
                  <a:moveTo>
                    <a:pt x="8682" y="867"/>
                  </a:moveTo>
                  <a:cubicBezTo>
                    <a:pt x="8847" y="1985"/>
                    <a:pt x="8847" y="1985"/>
                    <a:pt x="8607" y="2678"/>
                  </a:cubicBezTo>
                  <a:cubicBezTo>
                    <a:pt x="6804" y="1247"/>
                    <a:pt x="5077" y="3953"/>
                    <a:pt x="3350" y="4579"/>
                  </a:cubicBezTo>
                  <a:cubicBezTo>
                    <a:pt x="5077" y="3215"/>
                    <a:pt x="6759" y="554"/>
                    <a:pt x="8682" y="867"/>
                  </a:cubicBezTo>
                  <a:close/>
                  <a:moveTo>
                    <a:pt x="2719" y="5026"/>
                  </a:moveTo>
                  <a:cubicBezTo>
                    <a:pt x="2914" y="4914"/>
                    <a:pt x="3094" y="4780"/>
                    <a:pt x="3290" y="4646"/>
                  </a:cubicBezTo>
                  <a:cubicBezTo>
                    <a:pt x="3169" y="4981"/>
                    <a:pt x="2959" y="5026"/>
                    <a:pt x="2719" y="5026"/>
                  </a:cubicBezTo>
                  <a:cubicBezTo>
                    <a:pt x="2629" y="5719"/>
                    <a:pt x="2358" y="6099"/>
                    <a:pt x="1803" y="6278"/>
                  </a:cubicBezTo>
                  <a:cubicBezTo>
                    <a:pt x="1998" y="5518"/>
                    <a:pt x="2494" y="5495"/>
                    <a:pt x="2719" y="5026"/>
                  </a:cubicBezTo>
                  <a:close/>
                  <a:moveTo>
                    <a:pt x="11972" y="18040"/>
                  </a:moveTo>
                  <a:cubicBezTo>
                    <a:pt x="10620" y="17771"/>
                    <a:pt x="8051" y="17279"/>
                    <a:pt x="8246" y="14596"/>
                  </a:cubicBezTo>
                  <a:cubicBezTo>
                    <a:pt x="8337" y="13679"/>
                    <a:pt x="8592" y="12472"/>
                    <a:pt x="8156" y="11689"/>
                  </a:cubicBezTo>
                  <a:cubicBezTo>
                    <a:pt x="7465" y="10840"/>
                    <a:pt x="6294" y="10616"/>
                    <a:pt x="5798" y="11935"/>
                  </a:cubicBezTo>
                  <a:cubicBezTo>
                    <a:pt x="4927" y="14797"/>
                    <a:pt x="2764" y="14194"/>
                    <a:pt x="1202" y="12919"/>
                  </a:cubicBezTo>
                  <a:cubicBezTo>
                    <a:pt x="120" y="11801"/>
                    <a:pt x="631" y="9476"/>
                    <a:pt x="931" y="7910"/>
                  </a:cubicBezTo>
                  <a:cubicBezTo>
                    <a:pt x="2103" y="6166"/>
                    <a:pt x="4596" y="7105"/>
                    <a:pt x="5798" y="8626"/>
                  </a:cubicBezTo>
                  <a:cubicBezTo>
                    <a:pt x="8427" y="12695"/>
                    <a:pt x="10785" y="8358"/>
                    <a:pt x="14045" y="12651"/>
                  </a:cubicBezTo>
                  <a:cubicBezTo>
                    <a:pt x="13504" y="14462"/>
                    <a:pt x="13444" y="17592"/>
                    <a:pt x="11972" y="18040"/>
                  </a:cubicBezTo>
                  <a:close/>
                  <a:moveTo>
                    <a:pt x="16087" y="10661"/>
                  </a:moveTo>
                  <a:cubicBezTo>
                    <a:pt x="16087" y="10638"/>
                    <a:pt x="16087" y="10638"/>
                    <a:pt x="16072" y="10616"/>
                  </a:cubicBezTo>
                  <a:cubicBezTo>
                    <a:pt x="16072" y="10616"/>
                    <a:pt x="16087" y="10616"/>
                    <a:pt x="16087" y="10594"/>
                  </a:cubicBezTo>
                  <a:cubicBezTo>
                    <a:pt x="16087" y="10638"/>
                    <a:pt x="16087" y="10661"/>
                    <a:pt x="16087" y="10661"/>
                  </a:cubicBezTo>
                  <a:close/>
                  <a:moveTo>
                    <a:pt x="16102" y="10594"/>
                  </a:moveTo>
                  <a:cubicBezTo>
                    <a:pt x="16268" y="10437"/>
                    <a:pt x="16433" y="10281"/>
                    <a:pt x="16613" y="10191"/>
                  </a:cubicBezTo>
                  <a:cubicBezTo>
                    <a:pt x="16508" y="10683"/>
                    <a:pt x="16463" y="10728"/>
                    <a:pt x="16102" y="10594"/>
                  </a:cubicBezTo>
                  <a:close/>
                  <a:moveTo>
                    <a:pt x="16673" y="10146"/>
                  </a:moveTo>
                  <a:cubicBezTo>
                    <a:pt x="16793" y="10102"/>
                    <a:pt x="16914" y="10057"/>
                    <a:pt x="17034" y="10057"/>
                  </a:cubicBezTo>
                  <a:cubicBezTo>
                    <a:pt x="16929" y="10281"/>
                    <a:pt x="16793" y="10191"/>
                    <a:pt x="16673" y="10146"/>
                  </a:cubicBezTo>
                  <a:close/>
                  <a:moveTo>
                    <a:pt x="19798" y="9587"/>
                  </a:moveTo>
                  <a:cubicBezTo>
                    <a:pt x="18866" y="9140"/>
                    <a:pt x="18010" y="9565"/>
                    <a:pt x="17094" y="10035"/>
                  </a:cubicBezTo>
                  <a:cubicBezTo>
                    <a:pt x="17620" y="9252"/>
                    <a:pt x="19016" y="8089"/>
                    <a:pt x="19752" y="8536"/>
                  </a:cubicBezTo>
                  <a:cubicBezTo>
                    <a:pt x="19918" y="8872"/>
                    <a:pt x="19783" y="9230"/>
                    <a:pt x="19798" y="9587"/>
                  </a:cubicBezTo>
                  <a:close/>
                  <a:moveTo>
                    <a:pt x="9749" y="10951"/>
                  </a:moveTo>
                  <a:cubicBezTo>
                    <a:pt x="7345" y="13948"/>
                    <a:pt x="9613" y="18599"/>
                    <a:pt x="12287" y="16743"/>
                  </a:cubicBezTo>
                  <a:cubicBezTo>
                    <a:pt x="14886" y="14417"/>
                    <a:pt x="11942" y="10325"/>
                    <a:pt x="9749" y="10951"/>
                  </a:cubicBezTo>
                  <a:close/>
                  <a:moveTo>
                    <a:pt x="11341" y="12204"/>
                  </a:moveTo>
                  <a:cubicBezTo>
                    <a:pt x="11251" y="12584"/>
                    <a:pt x="11281" y="12941"/>
                    <a:pt x="11536" y="13254"/>
                  </a:cubicBezTo>
                  <a:cubicBezTo>
                    <a:pt x="11821" y="13612"/>
                    <a:pt x="11897" y="14126"/>
                    <a:pt x="11912" y="14663"/>
                  </a:cubicBezTo>
                  <a:cubicBezTo>
                    <a:pt x="12497" y="15915"/>
                    <a:pt x="12107" y="13143"/>
                    <a:pt x="12032" y="12763"/>
                  </a:cubicBezTo>
                  <a:cubicBezTo>
                    <a:pt x="13504" y="13277"/>
                    <a:pt x="12738" y="16295"/>
                    <a:pt x="11371" y="16385"/>
                  </a:cubicBezTo>
                  <a:cubicBezTo>
                    <a:pt x="9433" y="16832"/>
                    <a:pt x="8487" y="13411"/>
                    <a:pt x="10109" y="11756"/>
                  </a:cubicBezTo>
                  <a:cubicBezTo>
                    <a:pt x="10500" y="11846"/>
                    <a:pt x="10950" y="11622"/>
                    <a:pt x="11341" y="12204"/>
                  </a:cubicBezTo>
                  <a:close/>
                  <a:moveTo>
                    <a:pt x="1082" y="9677"/>
                  </a:moveTo>
                  <a:cubicBezTo>
                    <a:pt x="361" y="13590"/>
                    <a:pt x="5753" y="15245"/>
                    <a:pt x="5573" y="10683"/>
                  </a:cubicBezTo>
                  <a:cubicBezTo>
                    <a:pt x="5693" y="7351"/>
                    <a:pt x="1427" y="6256"/>
                    <a:pt x="1082" y="9677"/>
                  </a:cubicBezTo>
                  <a:close/>
                  <a:moveTo>
                    <a:pt x="2298" y="12047"/>
                  </a:moveTo>
                  <a:cubicBezTo>
                    <a:pt x="1187" y="11488"/>
                    <a:pt x="1322" y="8984"/>
                    <a:pt x="2358" y="8536"/>
                  </a:cubicBezTo>
                  <a:cubicBezTo>
                    <a:pt x="2869" y="8536"/>
                    <a:pt x="3395" y="8201"/>
                    <a:pt x="3936" y="8536"/>
                  </a:cubicBezTo>
                  <a:cubicBezTo>
                    <a:pt x="3966" y="9610"/>
                    <a:pt x="4431" y="9923"/>
                    <a:pt x="4416" y="11063"/>
                  </a:cubicBezTo>
                  <a:cubicBezTo>
                    <a:pt x="5107" y="11533"/>
                    <a:pt x="4687" y="9498"/>
                    <a:pt x="4431" y="9095"/>
                  </a:cubicBezTo>
                  <a:cubicBezTo>
                    <a:pt x="6068" y="9476"/>
                    <a:pt x="4942" y="14663"/>
                    <a:pt x="2298" y="12047"/>
                  </a:cubicBezTo>
                  <a:close/>
                  <a:moveTo>
                    <a:pt x="11266" y="14596"/>
                  </a:moveTo>
                  <a:cubicBezTo>
                    <a:pt x="11701" y="14372"/>
                    <a:pt x="11326" y="13299"/>
                    <a:pt x="10875" y="13322"/>
                  </a:cubicBezTo>
                  <a:cubicBezTo>
                    <a:pt x="11010" y="13925"/>
                    <a:pt x="10920" y="14417"/>
                    <a:pt x="11266" y="14596"/>
                  </a:cubicBezTo>
                  <a:close/>
                  <a:moveTo>
                    <a:pt x="3440" y="10079"/>
                  </a:moveTo>
                  <a:cubicBezTo>
                    <a:pt x="3650" y="10750"/>
                    <a:pt x="3515" y="11734"/>
                    <a:pt x="4071" y="12002"/>
                  </a:cubicBezTo>
                  <a:cubicBezTo>
                    <a:pt x="4161" y="11331"/>
                    <a:pt x="3981" y="9364"/>
                    <a:pt x="3440" y="1007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63" name="Shape 363"/>
            <p:cNvSpPr/>
            <p:nvPr/>
          </p:nvSpPr>
          <p:spPr>
            <a:xfrm rot="20347943">
              <a:off x="6542762" y="94034"/>
              <a:ext cx="204723" cy="302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6" h="19819" extrusionOk="0">
                  <a:moveTo>
                    <a:pt x="20522" y="8246"/>
                  </a:moveTo>
                  <a:cubicBezTo>
                    <a:pt x="19887" y="5825"/>
                    <a:pt x="21093" y="2599"/>
                    <a:pt x="18872" y="582"/>
                  </a:cubicBezTo>
                  <a:cubicBezTo>
                    <a:pt x="14717" y="-709"/>
                    <a:pt x="9579" y="501"/>
                    <a:pt x="5170" y="844"/>
                  </a:cubicBezTo>
                  <a:cubicBezTo>
                    <a:pt x="3838" y="1146"/>
                    <a:pt x="1903" y="1025"/>
                    <a:pt x="888" y="1651"/>
                  </a:cubicBezTo>
                  <a:cubicBezTo>
                    <a:pt x="857" y="1994"/>
                    <a:pt x="286" y="1994"/>
                    <a:pt x="0" y="2316"/>
                  </a:cubicBezTo>
                  <a:cubicBezTo>
                    <a:pt x="983" y="7298"/>
                    <a:pt x="381" y="12360"/>
                    <a:pt x="698" y="17382"/>
                  </a:cubicBezTo>
                  <a:cubicBezTo>
                    <a:pt x="-317" y="20891"/>
                    <a:pt x="8120" y="19560"/>
                    <a:pt x="11355" y="19620"/>
                  </a:cubicBezTo>
                  <a:cubicBezTo>
                    <a:pt x="13512" y="18814"/>
                    <a:pt x="21283" y="19963"/>
                    <a:pt x="21093" y="18128"/>
                  </a:cubicBezTo>
                  <a:cubicBezTo>
                    <a:pt x="21220" y="14841"/>
                    <a:pt x="20807" y="11533"/>
                    <a:pt x="20522" y="8246"/>
                  </a:cubicBezTo>
                  <a:close/>
                  <a:moveTo>
                    <a:pt x="17635" y="18390"/>
                  </a:moveTo>
                  <a:cubicBezTo>
                    <a:pt x="14432" y="18330"/>
                    <a:pt x="3045" y="20246"/>
                    <a:pt x="1935" y="18289"/>
                  </a:cubicBezTo>
                  <a:cubicBezTo>
                    <a:pt x="7168" y="18390"/>
                    <a:pt x="12402" y="18188"/>
                    <a:pt x="17635" y="18249"/>
                  </a:cubicBezTo>
                  <a:cubicBezTo>
                    <a:pt x="17635" y="18289"/>
                    <a:pt x="17635" y="18330"/>
                    <a:pt x="17635" y="18390"/>
                  </a:cubicBezTo>
                  <a:close/>
                  <a:moveTo>
                    <a:pt x="18048" y="17402"/>
                  </a:moveTo>
                  <a:cubicBezTo>
                    <a:pt x="12592" y="17644"/>
                    <a:pt x="7200" y="17846"/>
                    <a:pt x="1776" y="17503"/>
                  </a:cubicBezTo>
                  <a:cubicBezTo>
                    <a:pt x="1967" y="12481"/>
                    <a:pt x="1650" y="7520"/>
                    <a:pt x="1364" y="2518"/>
                  </a:cubicBezTo>
                  <a:cubicBezTo>
                    <a:pt x="5614" y="884"/>
                    <a:pt x="11577" y="824"/>
                    <a:pt x="16462" y="824"/>
                  </a:cubicBezTo>
                  <a:cubicBezTo>
                    <a:pt x="18460" y="6269"/>
                    <a:pt x="18270" y="11856"/>
                    <a:pt x="18048" y="17402"/>
                  </a:cubicBezTo>
                  <a:close/>
                  <a:moveTo>
                    <a:pt x="18841" y="4494"/>
                  </a:moveTo>
                  <a:cubicBezTo>
                    <a:pt x="17984" y="3506"/>
                    <a:pt x="18206" y="2417"/>
                    <a:pt x="17826" y="1328"/>
                  </a:cubicBezTo>
                  <a:cubicBezTo>
                    <a:pt x="19031" y="420"/>
                    <a:pt x="19031" y="3869"/>
                    <a:pt x="18841" y="4494"/>
                  </a:cubicBezTo>
                  <a:close/>
                  <a:moveTo>
                    <a:pt x="19856" y="17301"/>
                  </a:moveTo>
                  <a:cubicBezTo>
                    <a:pt x="18619" y="15809"/>
                    <a:pt x="19697" y="13691"/>
                    <a:pt x="19348" y="11957"/>
                  </a:cubicBezTo>
                  <a:cubicBezTo>
                    <a:pt x="20078" y="11775"/>
                    <a:pt x="20109" y="16857"/>
                    <a:pt x="19856" y="17301"/>
                  </a:cubicBezTo>
                  <a:close/>
                  <a:moveTo>
                    <a:pt x="15130" y="5805"/>
                  </a:moveTo>
                  <a:cubicBezTo>
                    <a:pt x="15669" y="5825"/>
                    <a:pt x="16557" y="5523"/>
                    <a:pt x="16018" y="5160"/>
                  </a:cubicBezTo>
                  <a:cubicBezTo>
                    <a:pt x="14844" y="4394"/>
                    <a:pt x="15479" y="3304"/>
                    <a:pt x="15003" y="2377"/>
                  </a:cubicBezTo>
                  <a:cubicBezTo>
                    <a:pt x="15352" y="1126"/>
                    <a:pt x="4504" y="2437"/>
                    <a:pt x="2982" y="2599"/>
                  </a:cubicBezTo>
                  <a:cubicBezTo>
                    <a:pt x="2411" y="3809"/>
                    <a:pt x="3870" y="4857"/>
                    <a:pt x="3140" y="6188"/>
                  </a:cubicBezTo>
                  <a:cubicBezTo>
                    <a:pt x="7422" y="6572"/>
                    <a:pt x="10562" y="5624"/>
                    <a:pt x="15130" y="5805"/>
                  </a:cubicBezTo>
                  <a:close/>
                  <a:moveTo>
                    <a:pt x="14115" y="2639"/>
                  </a:moveTo>
                  <a:cubicBezTo>
                    <a:pt x="14590" y="3345"/>
                    <a:pt x="14368" y="4051"/>
                    <a:pt x="14527" y="4736"/>
                  </a:cubicBezTo>
                  <a:cubicBezTo>
                    <a:pt x="11387" y="5483"/>
                    <a:pt x="7739" y="5483"/>
                    <a:pt x="4377" y="5543"/>
                  </a:cubicBezTo>
                  <a:cubicBezTo>
                    <a:pt x="3775" y="4817"/>
                    <a:pt x="4187" y="4071"/>
                    <a:pt x="3616" y="3304"/>
                  </a:cubicBezTo>
                  <a:cubicBezTo>
                    <a:pt x="7042" y="2740"/>
                    <a:pt x="10626" y="2599"/>
                    <a:pt x="14115" y="2639"/>
                  </a:cubicBezTo>
                  <a:close/>
                  <a:moveTo>
                    <a:pt x="13734" y="12178"/>
                  </a:moveTo>
                  <a:cubicBezTo>
                    <a:pt x="12878" y="13066"/>
                    <a:pt x="14051" y="14034"/>
                    <a:pt x="13417" y="15163"/>
                  </a:cubicBezTo>
                  <a:cubicBezTo>
                    <a:pt x="12212" y="14357"/>
                    <a:pt x="10784" y="15224"/>
                    <a:pt x="9484" y="14659"/>
                  </a:cubicBezTo>
                  <a:cubicBezTo>
                    <a:pt x="8754" y="14437"/>
                    <a:pt x="8152" y="14558"/>
                    <a:pt x="7644" y="14962"/>
                  </a:cubicBezTo>
                  <a:cubicBezTo>
                    <a:pt x="7961" y="16172"/>
                    <a:pt x="7835" y="16696"/>
                    <a:pt x="10213" y="16454"/>
                  </a:cubicBezTo>
                  <a:cubicBezTo>
                    <a:pt x="10404" y="16192"/>
                    <a:pt x="10626" y="15909"/>
                    <a:pt x="10911" y="15587"/>
                  </a:cubicBezTo>
                  <a:cubicBezTo>
                    <a:pt x="11165" y="15930"/>
                    <a:pt x="11355" y="16212"/>
                    <a:pt x="11609" y="16555"/>
                  </a:cubicBezTo>
                  <a:cubicBezTo>
                    <a:pt x="12180" y="16434"/>
                    <a:pt x="12656" y="16313"/>
                    <a:pt x="13163" y="16212"/>
                  </a:cubicBezTo>
                  <a:cubicBezTo>
                    <a:pt x="14495" y="16716"/>
                    <a:pt x="14495" y="16716"/>
                    <a:pt x="16398" y="16192"/>
                  </a:cubicBezTo>
                  <a:cubicBezTo>
                    <a:pt x="16367" y="14881"/>
                    <a:pt x="17350" y="11109"/>
                    <a:pt x="13734" y="12178"/>
                  </a:cubicBezTo>
                  <a:close/>
                  <a:moveTo>
                    <a:pt x="9642" y="15909"/>
                  </a:moveTo>
                  <a:cubicBezTo>
                    <a:pt x="8881" y="15909"/>
                    <a:pt x="8691" y="15829"/>
                    <a:pt x="8659" y="15546"/>
                  </a:cubicBezTo>
                  <a:cubicBezTo>
                    <a:pt x="8818" y="14921"/>
                    <a:pt x="10182" y="15103"/>
                    <a:pt x="9642" y="15909"/>
                  </a:cubicBezTo>
                  <a:close/>
                  <a:moveTo>
                    <a:pt x="15447" y="15788"/>
                  </a:moveTo>
                  <a:cubicBezTo>
                    <a:pt x="15098" y="15829"/>
                    <a:pt x="14812" y="15849"/>
                    <a:pt x="14527" y="15869"/>
                  </a:cubicBezTo>
                  <a:cubicBezTo>
                    <a:pt x="13385" y="12057"/>
                    <a:pt x="16145" y="11352"/>
                    <a:pt x="15447" y="15788"/>
                  </a:cubicBezTo>
                  <a:close/>
                  <a:moveTo>
                    <a:pt x="14812" y="6673"/>
                  </a:moveTo>
                  <a:cubicBezTo>
                    <a:pt x="11672" y="6612"/>
                    <a:pt x="13385" y="9577"/>
                    <a:pt x="15954" y="8750"/>
                  </a:cubicBezTo>
                  <a:cubicBezTo>
                    <a:pt x="16811" y="8387"/>
                    <a:pt x="16620" y="6471"/>
                    <a:pt x="14812" y="6673"/>
                  </a:cubicBezTo>
                  <a:close/>
                  <a:moveTo>
                    <a:pt x="14876" y="8246"/>
                  </a:moveTo>
                  <a:cubicBezTo>
                    <a:pt x="14083" y="8286"/>
                    <a:pt x="13639" y="7318"/>
                    <a:pt x="14717" y="7278"/>
                  </a:cubicBezTo>
                  <a:cubicBezTo>
                    <a:pt x="15732" y="7157"/>
                    <a:pt x="15669" y="8246"/>
                    <a:pt x="14876" y="8246"/>
                  </a:cubicBezTo>
                  <a:close/>
                  <a:moveTo>
                    <a:pt x="12212" y="11412"/>
                  </a:moveTo>
                  <a:cubicBezTo>
                    <a:pt x="12212" y="10867"/>
                    <a:pt x="12243" y="10404"/>
                    <a:pt x="12212" y="9940"/>
                  </a:cubicBezTo>
                  <a:cubicBezTo>
                    <a:pt x="12148" y="9153"/>
                    <a:pt x="9896" y="9113"/>
                    <a:pt x="10087" y="10020"/>
                  </a:cubicBezTo>
                  <a:cubicBezTo>
                    <a:pt x="10182" y="10928"/>
                    <a:pt x="10372" y="11836"/>
                    <a:pt x="12212" y="11412"/>
                  </a:cubicBezTo>
                  <a:close/>
                  <a:moveTo>
                    <a:pt x="4472" y="9718"/>
                  </a:moveTo>
                  <a:cubicBezTo>
                    <a:pt x="4155" y="10363"/>
                    <a:pt x="4790" y="10948"/>
                    <a:pt x="4758" y="11614"/>
                  </a:cubicBezTo>
                  <a:cubicBezTo>
                    <a:pt x="8215" y="12259"/>
                    <a:pt x="7105" y="8770"/>
                    <a:pt x="4472" y="9718"/>
                  </a:cubicBezTo>
                  <a:close/>
                  <a:moveTo>
                    <a:pt x="5551" y="10222"/>
                  </a:moveTo>
                  <a:cubicBezTo>
                    <a:pt x="6153" y="10303"/>
                    <a:pt x="5868" y="10646"/>
                    <a:pt x="5931" y="10968"/>
                  </a:cubicBezTo>
                  <a:cubicBezTo>
                    <a:pt x="5265" y="10847"/>
                    <a:pt x="5043" y="10383"/>
                    <a:pt x="5551" y="10222"/>
                  </a:cubicBezTo>
                  <a:close/>
                  <a:moveTo>
                    <a:pt x="6820" y="14195"/>
                  </a:moveTo>
                  <a:cubicBezTo>
                    <a:pt x="7168" y="11916"/>
                    <a:pt x="3045" y="11594"/>
                    <a:pt x="4346" y="14215"/>
                  </a:cubicBezTo>
                  <a:cubicBezTo>
                    <a:pt x="5709" y="14639"/>
                    <a:pt x="5709" y="14639"/>
                    <a:pt x="6820" y="14195"/>
                  </a:cubicBezTo>
                  <a:close/>
                  <a:moveTo>
                    <a:pt x="5012" y="13368"/>
                  </a:moveTo>
                  <a:cubicBezTo>
                    <a:pt x="5234" y="12541"/>
                    <a:pt x="6756" y="13348"/>
                    <a:pt x="6027" y="13852"/>
                  </a:cubicBezTo>
                  <a:cubicBezTo>
                    <a:pt x="5456" y="14195"/>
                    <a:pt x="4948" y="13752"/>
                    <a:pt x="5012" y="13368"/>
                  </a:cubicBezTo>
                  <a:close/>
                  <a:moveTo>
                    <a:pt x="9769" y="14074"/>
                  </a:moveTo>
                  <a:cubicBezTo>
                    <a:pt x="10150" y="13973"/>
                    <a:pt x="10245" y="13731"/>
                    <a:pt x="10055" y="13288"/>
                  </a:cubicBezTo>
                  <a:cubicBezTo>
                    <a:pt x="9833" y="12320"/>
                    <a:pt x="8818" y="12320"/>
                    <a:pt x="7486" y="12461"/>
                  </a:cubicBezTo>
                  <a:cubicBezTo>
                    <a:pt x="7010" y="13409"/>
                    <a:pt x="8025" y="14659"/>
                    <a:pt x="9769" y="14074"/>
                  </a:cubicBezTo>
                  <a:close/>
                  <a:moveTo>
                    <a:pt x="8374" y="13288"/>
                  </a:moveTo>
                  <a:cubicBezTo>
                    <a:pt x="8596" y="12904"/>
                    <a:pt x="9389" y="12985"/>
                    <a:pt x="9389" y="13469"/>
                  </a:cubicBezTo>
                  <a:cubicBezTo>
                    <a:pt x="9103" y="13731"/>
                    <a:pt x="8279" y="13651"/>
                    <a:pt x="8374" y="13288"/>
                  </a:cubicBezTo>
                  <a:close/>
                  <a:moveTo>
                    <a:pt x="7676" y="9476"/>
                  </a:moveTo>
                  <a:cubicBezTo>
                    <a:pt x="7803" y="10283"/>
                    <a:pt x="7486" y="11170"/>
                    <a:pt x="8976" y="11694"/>
                  </a:cubicBezTo>
                  <a:cubicBezTo>
                    <a:pt x="10245" y="10847"/>
                    <a:pt x="10087" y="9032"/>
                    <a:pt x="7676" y="9476"/>
                  </a:cubicBezTo>
                  <a:close/>
                  <a:moveTo>
                    <a:pt x="14083" y="9315"/>
                  </a:moveTo>
                  <a:cubicBezTo>
                    <a:pt x="12656" y="9698"/>
                    <a:pt x="13734" y="11432"/>
                    <a:pt x="15193" y="11311"/>
                  </a:cubicBezTo>
                  <a:cubicBezTo>
                    <a:pt x="17033" y="10646"/>
                    <a:pt x="16050" y="9375"/>
                    <a:pt x="14083" y="9315"/>
                  </a:cubicBezTo>
                  <a:close/>
                  <a:moveTo>
                    <a:pt x="14781" y="10525"/>
                  </a:moveTo>
                  <a:cubicBezTo>
                    <a:pt x="14115" y="10504"/>
                    <a:pt x="14337" y="10081"/>
                    <a:pt x="14844" y="9899"/>
                  </a:cubicBezTo>
                  <a:cubicBezTo>
                    <a:pt x="15225" y="10202"/>
                    <a:pt x="15288" y="10383"/>
                    <a:pt x="14781" y="10525"/>
                  </a:cubicBezTo>
                  <a:close/>
                  <a:moveTo>
                    <a:pt x="6185" y="8972"/>
                  </a:moveTo>
                  <a:cubicBezTo>
                    <a:pt x="6883" y="7197"/>
                    <a:pt x="3933" y="6370"/>
                    <a:pt x="3965" y="8004"/>
                  </a:cubicBezTo>
                  <a:cubicBezTo>
                    <a:pt x="3965" y="8871"/>
                    <a:pt x="4821" y="9214"/>
                    <a:pt x="6185" y="8972"/>
                  </a:cubicBezTo>
                  <a:close/>
                  <a:moveTo>
                    <a:pt x="4916" y="7903"/>
                  </a:moveTo>
                  <a:cubicBezTo>
                    <a:pt x="4980" y="7943"/>
                    <a:pt x="5012" y="7983"/>
                    <a:pt x="5075" y="8024"/>
                  </a:cubicBezTo>
                  <a:cubicBezTo>
                    <a:pt x="5012" y="8064"/>
                    <a:pt x="4948" y="8084"/>
                    <a:pt x="4853" y="8125"/>
                  </a:cubicBezTo>
                  <a:cubicBezTo>
                    <a:pt x="4726" y="8024"/>
                    <a:pt x="4853" y="7963"/>
                    <a:pt x="4916" y="7903"/>
                  </a:cubicBezTo>
                  <a:close/>
                  <a:moveTo>
                    <a:pt x="4599" y="15708"/>
                  </a:moveTo>
                  <a:cubicBezTo>
                    <a:pt x="4250" y="16797"/>
                    <a:pt x="6534" y="17241"/>
                    <a:pt x="7010" y="16172"/>
                  </a:cubicBezTo>
                  <a:cubicBezTo>
                    <a:pt x="7866" y="14941"/>
                    <a:pt x="4599" y="14054"/>
                    <a:pt x="4599" y="15708"/>
                  </a:cubicBezTo>
                  <a:close/>
                  <a:moveTo>
                    <a:pt x="6027" y="16172"/>
                  </a:moveTo>
                  <a:cubicBezTo>
                    <a:pt x="5170" y="16232"/>
                    <a:pt x="5551" y="15486"/>
                    <a:pt x="6153" y="15345"/>
                  </a:cubicBezTo>
                  <a:cubicBezTo>
                    <a:pt x="6693" y="15567"/>
                    <a:pt x="6534" y="15990"/>
                    <a:pt x="6027" y="16172"/>
                  </a:cubicBezTo>
                  <a:close/>
                  <a:moveTo>
                    <a:pt x="10118" y="7499"/>
                  </a:moveTo>
                  <a:cubicBezTo>
                    <a:pt x="8945" y="9073"/>
                    <a:pt x="11546" y="9456"/>
                    <a:pt x="11958" y="8185"/>
                  </a:cubicBezTo>
                  <a:cubicBezTo>
                    <a:pt x="12243" y="7580"/>
                    <a:pt x="11704" y="6592"/>
                    <a:pt x="10562" y="6874"/>
                  </a:cubicBezTo>
                  <a:cubicBezTo>
                    <a:pt x="10340" y="7338"/>
                    <a:pt x="11609" y="7338"/>
                    <a:pt x="10911" y="7963"/>
                  </a:cubicBezTo>
                  <a:cubicBezTo>
                    <a:pt x="10689" y="7802"/>
                    <a:pt x="10499" y="7701"/>
                    <a:pt x="10118" y="7499"/>
                  </a:cubicBezTo>
                  <a:close/>
                  <a:moveTo>
                    <a:pt x="8437" y="8629"/>
                  </a:moveTo>
                  <a:cubicBezTo>
                    <a:pt x="10879" y="7499"/>
                    <a:pt x="6280" y="5583"/>
                    <a:pt x="7168" y="7903"/>
                  </a:cubicBezTo>
                  <a:cubicBezTo>
                    <a:pt x="6724" y="8488"/>
                    <a:pt x="7581" y="9173"/>
                    <a:pt x="8437" y="8629"/>
                  </a:cubicBezTo>
                  <a:close/>
                  <a:moveTo>
                    <a:pt x="8088" y="7721"/>
                  </a:moveTo>
                  <a:cubicBezTo>
                    <a:pt x="8057" y="7762"/>
                    <a:pt x="8057" y="7782"/>
                    <a:pt x="8025" y="7842"/>
                  </a:cubicBezTo>
                  <a:cubicBezTo>
                    <a:pt x="7961" y="7741"/>
                    <a:pt x="7930" y="7721"/>
                    <a:pt x="8088" y="7721"/>
                  </a:cubicBezTo>
                  <a:close/>
                  <a:moveTo>
                    <a:pt x="11894" y="14296"/>
                  </a:moveTo>
                  <a:cubicBezTo>
                    <a:pt x="13988" y="14034"/>
                    <a:pt x="12878" y="12340"/>
                    <a:pt x="11070" y="12299"/>
                  </a:cubicBezTo>
                  <a:cubicBezTo>
                    <a:pt x="10626" y="13005"/>
                    <a:pt x="10531" y="14236"/>
                    <a:pt x="11894" y="14296"/>
                  </a:cubicBezTo>
                  <a:close/>
                  <a:moveTo>
                    <a:pt x="12085" y="13207"/>
                  </a:moveTo>
                  <a:cubicBezTo>
                    <a:pt x="12180" y="13267"/>
                    <a:pt x="12275" y="13328"/>
                    <a:pt x="12434" y="13429"/>
                  </a:cubicBezTo>
                  <a:cubicBezTo>
                    <a:pt x="12243" y="13530"/>
                    <a:pt x="12085" y="13590"/>
                    <a:pt x="11958" y="13651"/>
                  </a:cubicBezTo>
                  <a:cubicBezTo>
                    <a:pt x="11768" y="13469"/>
                    <a:pt x="11768" y="13348"/>
                    <a:pt x="12085" y="13207"/>
                  </a:cubicBezTo>
                  <a:close/>
                  <a:moveTo>
                    <a:pt x="13607" y="3425"/>
                  </a:moveTo>
                  <a:cubicBezTo>
                    <a:pt x="13163" y="2639"/>
                    <a:pt x="11704" y="3143"/>
                    <a:pt x="11736" y="3829"/>
                  </a:cubicBezTo>
                  <a:cubicBezTo>
                    <a:pt x="11641" y="5120"/>
                    <a:pt x="14622" y="4535"/>
                    <a:pt x="13607" y="34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64" name="Shape 364"/>
            <p:cNvSpPr/>
            <p:nvPr/>
          </p:nvSpPr>
          <p:spPr>
            <a:xfrm>
              <a:off x="2583378" y="99834"/>
              <a:ext cx="230805" cy="290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159" h="17790" extrusionOk="0">
                  <a:moveTo>
                    <a:pt x="11187" y="9954"/>
                  </a:moveTo>
                  <a:cubicBezTo>
                    <a:pt x="15669" y="3993"/>
                    <a:pt x="7950" y="-3487"/>
                    <a:pt x="1944" y="1796"/>
                  </a:cubicBezTo>
                  <a:cubicBezTo>
                    <a:pt x="-2850" y="6012"/>
                    <a:pt x="1996" y="13008"/>
                    <a:pt x="8088" y="11586"/>
                  </a:cubicBezTo>
                  <a:cubicBezTo>
                    <a:pt x="9612" y="13589"/>
                    <a:pt x="10927" y="15706"/>
                    <a:pt x="12346" y="17790"/>
                  </a:cubicBezTo>
                  <a:cubicBezTo>
                    <a:pt x="18750" y="17693"/>
                    <a:pt x="12381" y="12297"/>
                    <a:pt x="11187" y="9954"/>
                  </a:cubicBezTo>
                  <a:close/>
                  <a:moveTo>
                    <a:pt x="906" y="4235"/>
                  </a:moveTo>
                  <a:cubicBezTo>
                    <a:pt x="3294" y="-1225"/>
                    <a:pt x="12260" y="-288"/>
                    <a:pt x="11913" y="6077"/>
                  </a:cubicBezTo>
                  <a:cubicBezTo>
                    <a:pt x="11654" y="14074"/>
                    <a:pt x="-1569" y="11958"/>
                    <a:pt x="906" y="4235"/>
                  </a:cubicBezTo>
                  <a:close/>
                  <a:moveTo>
                    <a:pt x="12017" y="16061"/>
                  </a:moveTo>
                  <a:cubicBezTo>
                    <a:pt x="11013" y="14478"/>
                    <a:pt x="9577" y="13008"/>
                    <a:pt x="8885" y="11295"/>
                  </a:cubicBezTo>
                  <a:cubicBezTo>
                    <a:pt x="9421" y="11021"/>
                    <a:pt x="9975" y="10746"/>
                    <a:pt x="10615" y="10439"/>
                  </a:cubicBezTo>
                  <a:cubicBezTo>
                    <a:pt x="11706" y="11909"/>
                    <a:pt x="16085" y="15787"/>
                    <a:pt x="12017" y="16061"/>
                  </a:cubicBezTo>
                  <a:close/>
                  <a:moveTo>
                    <a:pt x="12537" y="16821"/>
                  </a:moveTo>
                  <a:cubicBezTo>
                    <a:pt x="13108" y="16481"/>
                    <a:pt x="13696" y="16142"/>
                    <a:pt x="14267" y="15787"/>
                  </a:cubicBezTo>
                  <a:cubicBezTo>
                    <a:pt x="15254" y="16465"/>
                    <a:pt x="12658" y="18113"/>
                    <a:pt x="12537" y="16821"/>
                  </a:cubicBezTo>
                  <a:close/>
                  <a:moveTo>
                    <a:pt x="6358" y="1634"/>
                  </a:moveTo>
                  <a:cubicBezTo>
                    <a:pt x="-756" y="2329"/>
                    <a:pt x="1183" y="11441"/>
                    <a:pt x="7760" y="10003"/>
                  </a:cubicBezTo>
                  <a:cubicBezTo>
                    <a:pt x="12952" y="8226"/>
                    <a:pt x="11810" y="2038"/>
                    <a:pt x="6358" y="1634"/>
                  </a:cubicBezTo>
                  <a:close/>
                  <a:moveTo>
                    <a:pt x="6617" y="9664"/>
                  </a:moveTo>
                  <a:cubicBezTo>
                    <a:pt x="715" y="9551"/>
                    <a:pt x="1494" y="1376"/>
                    <a:pt x="7206" y="2474"/>
                  </a:cubicBezTo>
                  <a:cubicBezTo>
                    <a:pt x="12242" y="2830"/>
                    <a:pt x="10979" y="9244"/>
                    <a:pt x="6617" y="9664"/>
                  </a:cubicBezTo>
                  <a:close/>
                  <a:moveTo>
                    <a:pt x="6150" y="3977"/>
                  </a:moveTo>
                  <a:cubicBezTo>
                    <a:pt x="6894" y="3718"/>
                    <a:pt x="7396" y="4235"/>
                    <a:pt x="8106" y="4235"/>
                  </a:cubicBezTo>
                  <a:cubicBezTo>
                    <a:pt x="8417" y="3056"/>
                    <a:pt x="4627" y="3056"/>
                    <a:pt x="6150" y="39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65" name="Shape 365"/>
            <p:cNvSpPr/>
            <p:nvPr/>
          </p:nvSpPr>
          <p:spPr>
            <a:xfrm>
              <a:off x="5758797" y="303969"/>
              <a:ext cx="256985" cy="244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67" h="15937" extrusionOk="0">
                  <a:moveTo>
                    <a:pt x="8744" y="0"/>
                  </a:moveTo>
                  <a:cubicBezTo>
                    <a:pt x="3948" y="-40"/>
                    <a:pt x="-516" y="5229"/>
                    <a:pt x="49" y="10137"/>
                  </a:cubicBezTo>
                  <a:cubicBezTo>
                    <a:pt x="1199" y="13355"/>
                    <a:pt x="4377" y="16572"/>
                    <a:pt x="7944" y="15828"/>
                  </a:cubicBezTo>
                  <a:cubicBezTo>
                    <a:pt x="18198" y="15225"/>
                    <a:pt x="19563" y="744"/>
                    <a:pt x="8744" y="0"/>
                  </a:cubicBezTo>
                  <a:close/>
                  <a:moveTo>
                    <a:pt x="614" y="8849"/>
                  </a:moveTo>
                  <a:cubicBezTo>
                    <a:pt x="1686" y="-744"/>
                    <a:pt x="14787" y="-3117"/>
                    <a:pt x="15664" y="7603"/>
                  </a:cubicBezTo>
                  <a:cubicBezTo>
                    <a:pt x="15313" y="16492"/>
                    <a:pt x="1472" y="18483"/>
                    <a:pt x="614" y="8849"/>
                  </a:cubicBezTo>
                  <a:close/>
                  <a:moveTo>
                    <a:pt x="12915" y="3118"/>
                  </a:moveTo>
                  <a:cubicBezTo>
                    <a:pt x="11707" y="2253"/>
                    <a:pt x="10712" y="584"/>
                    <a:pt x="9075" y="805"/>
                  </a:cubicBezTo>
                  <a:cubicBezTo>
                    <a:pt x="1647" y="1167"/>
                    <a:pt x="-2037" y="12791"/>
                    <a:pt x="6638" y="14521"/>
                  </a:cubicBezTo>
                  <a:cubicBezTo>
                    <a:pt x="12155" y="15627"/>
                    <a:pt x="18764" y="6939"/>
                    <a:pt x="12915" y="3118"/>
                  </a:cubicBezTo>
                  <a:close/>
                  <a:moveTo>
                    <a:pt x="13773" y="9272"/>
                  </a:moveTo>
                  <a:cubicBezTo>
                    <a:pt x="13773" y="10197"/>
                    <a:pt x="13149" y="10780"/>
                    <a:pt x="12681" y="11464"/>
                  </a:cubicBezTo>
                  <a:cubicBezTo>
                    <a:pt x="12408" y="11363"/>
                    <a:pt x="12175" y="11283"/>
                    <a:pt x="11843" y="11182"/>
                  </a:cubicBezTo>
                  <a:cubicBezTo>
                    <a:pt x="11882" y="11504"/>
                    <a:pt x="11902" y="11766"/>
                    <a:pt x="11941" y="12067"/>
                  </a:cubicBezTo>
                  <a:cubicBezTo>
                    <a:pt x="11570" y="12329"/>
                    <a:pt x="11161" y="12610"/>
                    <a:pt x="10868" y="12832"/>
                  </a:cubicBezTo>
                  <a:cubicBezTo>
                    <a:pt x="10381" y="12872"/>
                    <a:pt x="10362" y="12268"/>
                    <a:pt x="9874" y="12389"/>
                  </a:cubicBezTo>
                  <a:cubicBezTo>
                    <a:pt x="9972" y="13536"/>
                    <a:pt x="8958" y="13998"/>
                    <a:pt x="7652" y="13837"/>
                  </a:cubicBezTo>
                  <a:cubicBezTo>
                    <a:pt x="7730" y="12429"/>
                    <a:pt x="6775" y="12208"/>
                    <a:pt x="6775" y="13777"/>
                  </a:cubicBezTo>
                  <a:cubicBezTo>
                    <a:pt x="5663" y="13918"/>
                    <a:pt x="4104" y="13395"/>
                    <a:pt x="4026" y="12168"/>
                  </a:cubicBezTo>
                  <a:cubicBezTo>
                    <a:pt x="3792" y="11846"/>
                    <a:pt x="3207" y="12067"/>
                    <a:pt x="3090" y="11524"/>
                  </a:cubicBezTo>
                  <a:cubicBezTo>
                    <a:pt x="3889" y="10861"/>
                    <a:pt x="3266" y="10780"/>
                    <a:pt x="2583" y="10680"/>
                  </a:cubicBezTo>
                  <a:cubicBezTo>
                    <a:pt x="2193" y="9815"/>
                    <a:pt x="1940" y="8970"/>
                    <a:pt x="2310" y="8025"/>
                  </a:cubicBezTo>
                  <a:cubicBezTo>
                    <a:pt x="3675" y="8085"/>
                    <a:pt x="4299" y="7542"/>
                    <a:pt x="2564" y="7220"/>
                  </a:cubicBezTo>
                  <a:cubicBezTo>
                    <a:pt x="2583" y="6235"/>
                    <a:pt x="2934" y="5451"/>
                    <a:pt x="3538" y="4787"/>
                  </a:cubicBezTo>
                  <a:cubicBezTo>
                    <a:pt x="4201" y="4767"/>
                    <a:pt x="4611" y="5008"/>
                    <a:pt x="4182" y="4043"/>
                  </a:cubicBezTo>
                  <a:cubicBezTo>
                    <a:pt x="5351" y="1750"/>
                    <a:pt x="6365" y="4103"/>
                    <a:pt x="6307" y="2394"/>
                  </a:cubicBezTo>
                  <a:cubicBezTo>
                    <a:pt x="7067" y="1529"/>
                    <a:pt x="8081" y="1589"/>
                    <a:pt x="9133" y="1589"/>
                  </a:cubicBezTo>
                  <a:cubicBezTo>
                    <a:pt x="9075" y="2112"/>
                    <a:pt x="9484" y="3419"/>
                    <a:pt x="9933" y="2494"/>
                  </a:cubicBezTo>
                  <a:cubicBezTo>
                    <a:pt x="9816" y="543"/>
                    <a:pt x="11746" y="2776"/>
                    <a:pt x="12272" y="3299"/>
                  </a:cubicBezTo>
                  <a:cubicBezTo>
                    <a:pt x="12116" y="3741"/>
                    <a:pt x="11824" y="3962"/>
                    <a:pt x="12272" y="4284"/>
                  </a:cubicBezTo>
                  <a:cubicBezTo>
                    <a:pt x="12564" y="4163"/>
                    <a:pt x="12818" y="4063"/>
                    <a:pt x="13110" y="3942"/>
                  </a:cubicBezTo>
                  <a:cubicBezTo>
                    <a:pt x="13520" y="4385"/>
                    <a:pt x="13851" y="4847"/>
                    <a:pt x="14182" y="5350"/>
                  </a:cubicBezTo>
                  <a:cubicBezTo>
                    <a:pt x="13871" y="5551"/>
                    <a:pt x="13637" y="5692"/>
                    <a:pt x="13403" y="5833"/>
                  </a:cubicBezTo>
                  <a:cubicBezTo>
                    <a:pt x="13637" y="6315"/>
                    <a:pt x="14105" y="6034"/>
                    <a:pt x="14455" y="6315"/>
                  </a:cubicBezTo>
                  <a:cubicBezTo>
                    <a:pt x="14611" y="7603"/>
                    <a:pt x="14338" y="8930"/>
                    <a:pt x="12798" y="8447"/>
                  </a:cubicBezTo>
                  <a:cubicBezTo>
                    <a:pt x="11941" y="9051"/>
                    <a:pt x="13344" y="9131"/>
                    <a:pt x="13773" y="9272"/>
                  </a:cubicBezTo>
                  <a:close/>
                  <a:moveTo>
                    <a:pt x="9348" y="7060"/>
                  </a:moveTo>
                  <a:cubicBezTo>
                    <a:pt x="9835" y="1770"/>
                    <a:pt x="8841" y="3319"/>
                    <a:pt x="7730" y="7140"/>
                  </a:cubicBezTo>
                  <a:cubicBezTo>
                    <a:pt x="7379" y="7965"/>
                    <a:pt x="7925" y="8910"/>
                    <a:pt x="8841" y="8568"/>
                  </a:cubicBezTo>
                  <a:cubicBezTo>
                    <a:pt x="9777" y="8246"/>
                    <a:pt x="10557" y="7582"/>
                    <a:pt x="11512" y="7361"/>
                  </a:cubicBezTo>
                  <a:cubicBezTo>
                    <a:pt x="11765" y="7321"/>
                    <a:pt x="11863" y="7080"/>
                    <a:pt x="11804" y="6818"/>
                  </a:cubicBezTo>
                  <a:cubicBezTo>
                    <a:pt x="11375" y="5893"/>
                    <a:pt x="10108" y="6999"/>
                    <a:pt x="9348" y="7060"/>
                  </a:cubicBezTo>
                  <a:close/>
                  <a:moveTo>
                    <a:pt x="8412" y="7261"/>
                  </a:moveTo>
                  <a:cubicBezTo>
                    <a:pt x="8412" y="6959"/>
                    <a:pt x="8412" y="6637"/>
                    <a:pt x="8685" y="6396"/>
                  </a:cubicBezTo>
                  <a:cubicBezTo>
                    <a:pt x="8666" y="6979"/>
                    <a:pt x="8666" y="6999"/>
                    <a:pt x="8412" y="726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66" name="Shape 366"/>
            <p:cNvSpPr/>
            <p:nvPr/>
          </p:nvSpPr>
          <p:spPr>
            <a:xfrm>
              <a:off x="2552886" y="505776"/>
              <a:ext cx="99391" cy="211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20" h="19886" extrusionOk="0">
                  <a:moveTo>
                    <a:pt x="2223" y="10411"/>
                  </a:moveTo>
                  <a:cubicBezTo>
                    <a:pt x="-65" y="10342"/>
                    <a:pt x="-567" y="9839"/>
                    <a:pt x="624" y="8885"/>
                  </a:cubicBezTo>
                  <a:cubicBezTo>
                    <a:pt x="1972" y="7445"/>
                    <a:pt x="2286" y="5779"/>
                    <a:pt x="3289" y="4270"/>
                  </a:cubicBezTo>
                  <a:cubicBezTo>
                    <a:pt x="4386" y="2725"/>
                    <a:pt x="4700" y="418"/>
                    <a:pt x="8274" y="88"/>
                  </a:cubicBezTo>
                  <a:cubicBezTo>
                    <a:pt x="10938" y="-155"/>
                    <a:pt x="14261" y="71"/>
                    <a:pt x="16205" y="1164"/>
                  </a:cubicBezTo>
                  <a:cubicBezTo>
                    <a:pt x="18431" y="4218"/>
                    <a:pt x="14857" y="7653"/>
                    <a:pt x="13634" y="10672"/>
                  </a:cubicBezTo>
                  <a:cubicBezTo>
                    <a:pt x="12004" y="13656"/>
                    <a:pt x="11503" y="17577"/>
                    <a:pt x="7176" y="19728"/>
                  </a:cubicBezTo>
                  <a:cubicBezTo>
                    <a:pt x="-3169" y="20925"/>
                    <a:pt x="2913" y="15026"/>
                    <a:pt x="3697" y="12059"/>
                  </a:cubicBezTo>
                  <a:cubicBezTo>
                    <a:pt x="4763" y="10411"/>
                    <a:pt x="5797" y="4755"/>
                    <a:pt x="8681" y="4374"/>
                  </a:cubicBezTo>
                  <a:cubicBezTo>
                    <a:pt x="10123" y="4183"/>
                    <a:pt x="11565" y="4304"/>
                    <a:pt x="11377" y="5311"/>
                  </a:cubicBezTo>
                  <a:cubicBezTo>
                    <a:pt x="11879" y="6057"/>
                    <a:pt x="6393" y="18982"/>
                    <a:pt x="6581" y="13760"/>
                  </a:cubicBezTo>
                  <a:cubicBezTo>
                    <a:pt x="7427" y="11383"/>
                    <a:pt x="9089" y="9023"/>
                    <a:pt x="8963" y="6577"/>
                  </a:cubicBezTo>
                  <a:cubicBezTo>
                    <a:pt x="6455" y="8364"/>
                    <a:pt x="6800" y="10914"/>
                    <a:pt x="5390" y="13014"/>
                  </a:cubicBezTo>
                  <a:cubicBezTo>
                    <a:pt x="5233" y="14506"/>
                    <a:pt x="969" y="18739"/>
                    <a:pt x="5734" y="18687"/>
                  </a:cubicBezTo>
                  <a:cubicBezTo>
                    <a:pt x="10311" y="18080"/>
                    <a:pt x="11409" y="9145"/>
                    <a:pt x="13352" y="6560"/>
                  </a:cubicBezTo>
                  <a:cubicBezTo>
                    <a:pt x="13634" y="5120"/>
                    <a:pt x="14732" y="3003"/>
                    <a:pt x="12475" y="1945"/>
                  </a:cubicBezTo>
                  <a:cubicBezTo>
                    <a:pt x="10531" y="1233"/>
                    <a:pt x="8524" y="1442"/>
                    <a:pt x="7114" y="2500"/>
                  </a:cubicBezTo>
                  <a:cubicBezTo>
                    <a:pt x="4700" y="4946"/>
                    <a:pt x="4230" y="7861"/>
                    <a:pt x="2223" y="10411"/>
                  </a:cubicBezTo>
                  <a:close/>
                  <a:moveTo>
                    <a:pt x="14857" y="5415"/>
                  </a:moveTo>
                  <a:cubicBezTo>
                    <a:pt x="15892" y="4842"/>
                    <a:pt x="15296" y="3784"/>
                    <a:pt x="15547" y="3020"/>
                  </a:cubicBezTo>
                  <a:cubicBezTo>
                    <a:pt x="15766" y="2222"/>
                    <a:pt x="15923" y="1320"/>
                    <a:pt x="14261" y="1025"/>
                  </a:cubicBezTo>
                  <a:cubicBezTo>
                    <a:pt x="12192" y="505"/>
                    <a:pt x="6800" y="36"/>
                    <a:pt x="6581" y="1702"/>
                  </a:cubicBezTo>
                  <a:cubicBezTo>
                    <a:pt x="12036" y="-675"/>
                    <a:pt x="16017" y="2396"/>
                    <a:pt x="14857" y="5484"/>
                  </a:cubicBezTo>
                  <a:cubicBezTo>
                    <a:pt x="14857" y="5467"/>
                    <a:pt x="14857" y="5449"/>
                    <a:pt x="14857" y="5415"/>
                  </a:cubicBezTo>
                  <a:close/>
                  <a:moveTo>
                    <a:pt x="6142" y="19277"/>
                  </a:moveTo>
                  <a:cubicBezTo>
                    <a:pt x="4543" y="19069"/>
                    <a:pt x="3634" y="18878"/>
                    <a:pt x="2349" y="18496"/>
                  </a:cubicBezTo>
                  <a:cubicBezTo>
                    <a:pt x="1972" y="19277"/>
                    <a:pt x="4825" y="19450"/>
                    <a:pt x="6142" y="192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67" name="Shape 367"/>
            <p:cNvSpPr/>
            <p:nvPr/>
          </p:nvSpPr>
          <p:spPr>
            <a:xfrm>
              <a:off x="8090993" y="389842"/>
              <a:ext cx="135794" cy="11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8" h="15872" extrusionOk="0">
                  <a:moveTo>
                    <a:pt x="15507" y="3194"/>
                  </a:moveTo>
                  <a:cubicBezTo>
                    <a:pt x="15639" y="5329"/>
                    <a:pt x="15288" y="7122"/>
                    <a:pt x="14410" y="8829"/>
                  </a:cubicBezTo>
                  <a:cubicBezTo>
                    <a:pt x="15332" y="10409"/>
                    <a:pt x="19766" y="14848"/>
                    <a:pt x="19327" y="15873"/>
                  </a:cubicBezTo>
                  <a:cubicBezTo>
                    <a:pt x="16605" y="15830"/>
                    <a:pt x="14629" y="13141"/>
                    <a:pt x="12259" y="11945"/>
                  </a:cubicBezTo>
                  <a:cubicBezTo>
                    <a:pt x="9932" y="13567"/>
                    <a:pt x="6376" y="16641"/>
                    <a:pt x="5498" y="12116"/>
                  </a:cubicBezTo>
                  <a:cubicBezTo>
                    <a:pt x="5322" y="7805"/>
                    <a:pt x="-1834" y="8701"/>
                    <a:pt x="449" y="3877"/>
                  </a:cubicBezTo>
                  <a:cubicBezTo>
                    <a:pt x="4181" y="-4959"/>
                    <a:pt x="6332" y="4176"/>
                    <a:pt x="11688" y="3450"/>
                  </a:cubicBezTo>
                  <a:cubicBezTo>
                    <a:pt x="12961" y="3280"/>
                    <a:pt x="14234" y="2682"/>
                    <a:pt x="15507" y="3194"/>
                  </a:cubicBezTo>
                  <a:close/>
                  <a:moveTo>
                    <a:pt x="15068" y="12586"/>
                  </a:moveTo>
                  <a:cubicBezTo>
                    <a:pt x="15112" y="12586"/>
                    <a:pt x="15112" y="12543"/>
                    <a:pt x="15156" y="12543"/>
                  </a:cubicBezTo>
                  <a:cubicBezTo>
                    <a:pt x="15112" y="12543"/>
                    <a:pt x="15068" y="12586"/>
                    <a:pt x="15025" y="12586"/>
                  </a:cubicBezTo>
                  <a:cubicBezTo>
                    <a:pt x="15507" y="11604"/>
                    <a:pt x="14629" y="10494"/>
                    <a:pt x="13620" y="10665"/>
                  </a:cubicBezTo>
                  <a:cubicBezTo>
                    <a:pt x="13576" y="11518"/>
                    <a:pt x="14542" y="11945"/>
                    <a:pt x="15068" y="12586"/>
                  </a:cubicBezTo>
                  <a:close/>
                  <a:moveTo>
                    <a:pt x="6025" y="3194"/>
                  </a:moveTo>
                  <a:cubicBezTo>
                    <a:pt x="5190" y="4432"/>
                    <a:pt x="4356" y="5670"/>
                    <a:pt x="3522" y="6951"/>
                  </a:cubicBezTo>
                  <a:cubicBezTo>
                    <a:pt x="4620" y="8061"/>
                    <a:pt x="5673" y="9128"/>
                    <a:pt x="6683" y="10152"/>
                  </a:cubicBezTo>
                  <a:cubicBezTo>
                    <a:pt x="8703" y="9128"/>
                    <a:pt x="10634" y="7549"/>
                    <a:pt x="10327" y="5286"/>
                  </a:cubicBezTo>
                  <a:cubicBezTo>
                    <a:pt x="8966" y="4646"/>
                    <a:pt x="7649" y="4005"/>
                    <a:pt x="6025" y="3194"/>
                  </a:cubicBezTo>
                  <a:close/>
                  <a:moveTo>
                    <a:pt x="13971" y="5158"/>
                  </a:moveTo>
                  <a:cubicBezTo>
                    <a:pt x="12083" y="4390"/>
                    <a:pt x="10590" y="10494"/>
                    <a:pt x="7166" y="12159"/>
                  </a:cubicBezTo>
                  <a:cubicBezTo>
                    <a:pt x="8220" y="14720"/>
                    <a:pt x="14761" y="7292"/>
                    <a:pt x="13971" y="5158"/>
                  </a:cubicBezTo>
                  <a:close/>
                  <a:moveTo>
                    <a:pt x="1546" y="5798"/>
                  </a:moveTo>
                  <a:cubicBezTo>
                    <a:pt x="3742" y="5201"/>
                    <a:pt x="4181" y="3664"/>
                    <a:pt x="4663" y="2170"/>
                  </a:cubicBezTo>
                  <a:cubicBezTo>
                    <a:pt x="3259" y="292"/>
                    <a:pt x="1722" y="4262"/>
                    <a:pt x="1546" y="579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68" name="Shape 368"/>
            <p:cNvSpPr/>
            <p:nvPr/>
          </p:nvSpPr>
          <p:spPr>
            <a:xfrm>
              <a:off x="5064782" y="578000"/>
              <a:ext cx="99192" cy="98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23" h="16981" extrusionOk="0">
                  <a:moveTo>
                    <a:pt x="8477" y="11515"/>
                  </a:moveTo>
                  <a:cubicBezTo>
                    <a:pt x="8901" y="12894"/>
                    <a:pt x="11794" y="16875"/>
                    <a:pt x="9595" y="16981"/>
                  </a:cubicBezTo>
                  <a:cubicBezTo>
                    <a:pt x="8477" y="15548"/>
                    <a:pt x="8245" y="13637"/>
                    <a:pt x="6818" y="12417"/>
                  </a:cubicBezTo>
                  <a:cubicBezTo>
                    <a:pt x="-6682" y="19263"/>
                    <a:pt x="2729" y="-2337"/>
                    <a:pt x="10521" y="210"/>
                  </a:cubicBezTo>
                  <a:cubicBezTo>
                    <a:pt x="14918" y="2917"/>
                    <a:pt x="10598" y="8702"/>
                    <a:pt x="8477" y="11515"/>
                  </a:cubicBezTo>
                  <a:close/>
                  <a:moveTo>
                    <a:pt x="11177" y="2439"/>
                  </a:moveTo>
                  <a:cubicBezTo>
                    <a:pt x="7127" y="104"/>
                    <a:pt x="2845" y="5624"/>
                    <a:pt x="1225" y="10294"/>
                  </a:cubicBezTo>
                  <a:cubicBezTo>
                    <a:pt x="1997" y="15920"/>
                    <a:pt x="11948" y="6950"/>
                    <a:pt x="11177" y="243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69" name="Shape 369"/>
            <p:cNvSpPr/>
            <p:nvPr/>
          </p:nvSpPr>
          <p:spPr>
            <a:xfrm rot="9301126">
              <a:off x="6343320" y="292751"/>
              <a:ext cx="123700" cy="26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63" h="19453" extrusionOk="0">
                  <a:moveTo>
                    <a:pt x="90" y="8653"/>
                  </a:moveTo>
                  <a:cubicBezTo>
                    <a:pt x="-190" y="5455"/>
                    <a:pt x="3129" y="2707"/>
                    <a:pt x="7150" y="274"/>
                  </a:cubicBezTo>
                  <a:cubicBezTo>
                    <a:pt x="12620" y="-1415"/>
                    <a:pt x="16641" y="5184"/>
                    <a:pt x="18090" y="7054"/>
                  </a:cubicBezTo>
                  <a:cubicBezTo>
                    <a:pt x="20381" y="10703"/>
                    <a:pt x="15986" y="14351"/>
                    <a:pt x="17155" y="18023"/>
                  </a:cubicBezTo>
                  <a:cubicBezTo>
                    <a:pt x="17576" y="19509"/>
                    <a:pt x="15145" y="20185"/>
                    <a:pt x="14817" y="18316"/>
                  </a:cubicBezTo>
                  <a:cubicBezTo>
                    <a:pt x="12106" y="13991"/>
                    <a:pt x="-1219" y="15342"/>
                    <a:pt x="90" y="8653"/>
                  </a:cubicBezTo>
                  <a:close/>
                  <a:moveTo>
                    <a:pt x="8459" y="8405"/>
                  </a:moveTo>
                  <a:cubicBezTo>
                    <a:pt x="7617" y="8112"/>
                    <a:pt x="1586" y="7392"/>
                    <a:pt x="4251" y="6851"/>
                  </a:cubicBezTo>
                  <a:cubicBezTo>
                    <a:pt x="5747" y="6986"/>
                    <a:pt x="6542" y="7617"/>
                    <a:pt x="8178" y="7684"/>
                  </a:cubicBezTo>
                  <a:cubicBezTo>
                    <a:pt x="7991" y="6333"/>
                    <a:pt x="7150" y="5094"/>
                    <a:pt x="7758" y="3788"/>
                  </a:cubicBezTo>
                  <a:cubicBezTo>
                    <a:pt x="8178" y="3810"/>
                    <a:pt x="8552" y="3833"/>
                    <a:pt x="8880" y="3833"/>
                  </a:cubicBezTo>
                  <a:cubicBezTo>
                    <a:pt x="9113" y="4283"/>
                    <a:pt x="9300" y="4666"/>
                    <a:pt x="9534" y="5117"/>
                  </a:cubicBezTo>
                  <a:cubicBezTo>
                    <a:pt x="13415" y="3946"/>
                    <a:pt x="10797" y="5815"/>
                    <a:pt x="9628" y="6513"/>
                  </a:cubicBezTo>
                  <a:cubicBezTo>
                    <a:pt x="9955" y="7482"/>
                    <a:pt x="10002" y="8450"/>
                    <a:pt x="10984" y="9419"/>
                  </a:cubicBezTo>
                  <a:cubicBezTo>
                    <a:pt x="12059" y="9081"/>
                    <a:pt x="12339" y="8630"/>
                    <a:pt x="13742" y="8811"/>
                  </a:cubicBezTo>
                  <a:cubicBezTo>
                    <a:pt x="12900" y="9621"/>
                    <a:pt x="10984" y="10162"/>
                    <a:pt x="11404" y="11040"/>
                  </a:cubicBezTo>
                  <a:cubicBezTo>
                    <a:pt x="12620" y="12369"/>
                    <a:pt x="12713" y="13923"/>
                    <a:pt x="15051" y="14982"/>
                  </a:cubicBezTo>
                  <a:cubicBezTo>
                    <a:pt x="18558" y="10117"/>
                    <a:pt x="17202" y="4869"/>
                    <a:pt x="10049" y="972"/>
                  </a:cubicBezTo>
                  <a:cubicBezTo>
                    <a:pt x="6402" y="-41"/>
                    <a:pt x="1399" y="6288"/>
                    <a:pt x="1820" y="7797"/>
                  </a:cubicBezTo>
                  <a:cubicBezTo>
                    <a:pt x="651" y="11649"/>
                    <a:pt x="5326" y="14396"/>
                    <a:pt x="12900" y="15297"/>
                  </a:cubicBezTo>
                  <a:cubicBezTo>
                    <a:pt x="12526" y="12865"/>
                    <a:pt x="8272" y="13000"/>
                    <a:pt x="5934" y="11491"/>
                  </a:cubicBezTo>
                  <a:cubicBezTo>
                    <a:pt x="7851" y="11266"/>
                    <a:pt x="8739" y="12324"/>
                    <a:pt x="10376" y="12009"/>
                  </a:cubicBezTo>
                  <a:cubicBezTo>
                    <a:pt x="9441" y="10838"/>
                    <a:pt x="9487" y="9599"/>
                    <a:pt x="8459" y="8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70" name="Shape 370"/>
            <p:cNvSpPr/>
            <p:nvPr/>
          </p:nvSpPr>
          <p:spPr>
            <a:xfrm>
              <a:off x="1802383" y="135155"/>
              <a:ext cx="134586" cy="137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86" extrusionOk="0">
                  <a:moveTo>
                    <a:pt x="16212" y="3468"/>
                  </a:moveTo>
                  <a:cubicBezTo>
                    <a:pt x="10726" y="6425"/>
                    <a:pt x="5338" y="9652"/>
                    <a:pt x="0" y="12699"/>
                  </a:cubicBezTo>
                  <a:cubicBezTo>
                    <a:pt x="692" y="14268"/>
                    <a:pt x="2076" y="18839"/>
                    <a:pt x="4449" y="17494"/>
                  </a:cubicBezTo>
                  <a:cubicBezTo>
                    <a:pt x="10133" y="14447"/>
                    <a:pt x="16212" y="11893"/>
                    <a:pt x="21600" y="8532"/>
                  </a:cubicBezTo>
                  <a:cubicBezTo>
                    <a:pt x="20117" y="6874"/>
                    <a:pt x="19277" y="1989"/>
                    <a:pt x="16212" y="3468"/>
                  </a:cubicBezTo>
                  <a:close/>
                  <a:moveTo>
                    <a:pt x="3608" y="16015"/>
                  </a:moveTo>
                  <a:cubicBezTo>
                    <a:pt x="2620" y="15388"/>
                    <a:pt x="2274" y="14581"/>
                    <a:pt x="1977" y="13596"/>
                  </a:cubicBezTo>
                  <a:cubicBezTo>
                    <a:pt x="6870" y="10638"/>
                    <a:pt x="11616" y="7456"/>
                    <a:pt x="17003" y="5036"/>
                  </a:cubicBezTo>
                  <a:cubicBezTo>
                    <a:pt x="18387" y="5350"/>
                    <a:pt x="18684" y="6470"/>
                    <a:pt x="19227" y="7591"/>
                  </a:cubicBezTo>
                  <a:cubicBezTo>
                    <a:pt x="14482" y="11176"/>
                    <a:pt x="8897" y="13372"/>
                    <a:pt x="3608" y="16015"/>
                  </a:cubicBezTo>
                  <a:close/>
                  <a:moveTo>
                    <a:pt x="14136" y="14178"/>
                  </a:moveTo>
                  <a:cubicBezTo>
                    <a:pt x="10182" y="14178"/>
                    <a:pt x="9391" y="20452"/>
                    <a:pt x="14136" y="19959"/>
                  </a:cubicBezTo>
                  <a:cubicBezTo>
                    <a:pt x="18733" y="20049"/>
                    <a:pt x="18980" y="14223"/>
                    <a:pt x="14136" y="14178"/>
                  </a:cubicBezTo>
                  <a:close/>
                  <a:moveTo>
                    <a:pt x="12752" y="18301"/>
                  </a:moveTo>
                  <a:cubicBezTo>
                    <a:pt x="12406" y="16060"/>
                    <a:pt x="14384" y="16374"/>
                    <a:pt x="15965" y="16553"/>
                  </a:cubicBezTo>
                  <a:cubicBezTo>
                    <a:pt x="16212" y="18256"/>
                    <a:pt x="14186" y="18973"/>
                    <a:pt x="12752" y="18301"/>
                  </a:cubicBezTo>
                  <a:close/>
                  <a:moveTo>
                    <a:pt x="9589" y="2303"/>
                  </a:moveTo>
                  <a:cubicBezTo>
                    <a:pt x="8106" y="-1148"/>
                    <a:pt x="2224" y="-700"/>
                    <a:pt x="2274" y="3513"/>
                  </a:cubicBezTo>
                  <a:cubicBezTo>
                    <a:pt x="3015" y="7904"/>
                    <a:pt x="9836" y="6381"/>
                    <a:pt x="9589" y="2303"/>
                  </a:cubicBezTo>
                  <a:close/>
                  <a:moveTo>
                    <a:pt x="6327" y="1451"/>
                  </a:moveTo>
                  <a:cubicBezTo>
                    <a:pt x="9935" y="1406"/>
                    <a:pt x="6376" y="6201"/>
                    <a:pt x="4350" y="4454"/>
                  </a:cubicBezTo>
                  <a:cubicBezTo>
                    <a:pt x="2916" y="3333"/>
                    <a:pt x="4795" y="1182"/>
                    <a:pt x="6327" y="145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71" name="Shape 371"/>
            <p:cNvSpPr/>
            <p:nvPr/>
          </p:nvSpPr>
          <p:spPr>
            <a:xfrm>
              <a:off x="4762081" y="297954"/>
              <a:ext cx="145420" cy="160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27" h="20447" extrusionOk="0">
                  <a:moveTo>
                    <a:pt x="13778" y="12945"/>
                  </a:moveTo>
                  <a:cubicBezTo>
                    <a:pt x="12984" y="18042"/>
                    <a:pt x="14781" y="20668"/>
                    <a:pt x="7678" y="20433"/>
                  </a:cubicBezTo>
                  <a:cubicBezTo>
                    <a:pt x="5046" y="19649"/>
                    <a:pt x="6968" y="15533"/>
                    <a:pt x="5422" y="13690"/>
                  </a:cubicBezTo>
                  <a:cubicBezTo>
                    <a:pt x="-636" y="14631"/>
                    <a:pt x="-51" y="13729"/>
                    <a:pt x="74" y="8437"/>
                  </a:cubicBezTo>
                  <a:cubicBezTo>
                    <a:pt x="1035" y="7340"/>
                    <a:pt x="3041" y="7614"/>
                    <a:pt x="4461" y="7300"/>
                  </a:cubicBezTo>
                  <a:cubicBezTo>
                    <a:pt x="7469" y="6634"/>
                    <a:pt x="4336" y="2400"/>
                    <a:pt x="5882" y="362"/>
                  </a:cubicBezTo>
                  <a:cubicBezTo>
                    <a:pt x="13318" y="-932"/>
                    <a:pt x="11564" y="1263"/>
                    <a:pt x="12775" y="6712"/>
                  </a:cubicBezTo>
                  <a:cubicBezTo>
                    <a:pt x="14822" y="7300"/>
                    <a:pt x="18833" y="5928"/>
                    <a:pt x="19293" y="8359"/>
                  </a:cubicBezTo>
                  <a:cubicBezTo>
                    <a:pt x="20964" y="13259"/>
                    <a:pt x="17538" y="12318"/>
                    <a:pt x="13778" y="12945"/>
                  </a:cubicBezTo>
                  <a:close/>
                  <a:moveTo>
                    <a:pt x="1829" y="12475"/>
                  </a:moveTo>
                  <a:cubicBezTo>
                    <a:pt x="10227" y="10476"/>
                    <a:pt x="6090" y="13808"/>
                    <a:pt x="8263" y="18669"/>
                  </a:cubicBezTo>
                  <a:cubicBezTo>
                    <a:pt x="9224" y="18786"/>
                    <a:pt x="10268" y="18943"/>
                    <a:pt x="11271" y="18590"/>
                  </a:cubicBezTo>
                  <a:cubicBezTo>
                    <a:pt x="12859" y="16434"/>
                    <a:pt x="10979" y="13690"/>
                    <a:pt x="12483" y="11612"/>
                  </a:cubicBezTo>
                  <a:cubicBezTo>
                    <a:pt x="14196" y="11377"/>
                    <a:pt x="16034" y="11103"/>
                    <a:pt x="17872" y="10828"/>
                  </a:cubicBezTo>
                  <a:cubicBezTo>
                    <a:pt x="18207" y="9927"/>
                    <a:pt x="18207" y="9221"/>
                    <a:pt x="17622" y="8516"/>
                  </a:cubicBezTo>
                  <a:cubicBezTo>
                    <a:pt x="11605" y="7771"/>
                    <a:pt x="10728" y="9025"/>
                    <a:pt x="10561" y="2479"/>
                  </a:cubicBezTo>
                  <a:cubicBezTo>
                    <a:pt x="10436" y="1106"/>
                    <a:pt x="8973" y="1302"/>
                    <a:pt x="7929" y="1616"/>
                  </a:cubicBezTo>
                  <a:cubicBezTo>
                    <a:pt x="5631" y="2831"/>
                    <a:pt x="7929" y="6281"/>
                    <a:pt x="7135" y="8320"/>
                  </a:cubicBezTo>
                  <a:cubicBezTo>
                    <a:pt x="5088" y="8751"/>
                    <a:pt x="3500" y="8437"/>
                    <a:pt x="1537" y="9456"/>
                  </a:cubicBezTo>
                  <a:cubicBezTo>
                    <a:pt x="1537" y="10672"/>
                    <a:pt x="1537" y="11260"/>
                    <a:pt x="1829" y="124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72" name="Shape 372"/>
            <p:cNvSpPr/>
            <p:nvPr/>
          </p:nvSpPr>
          <p:spPr>
            <a:xfrm>
              <a:off x="1684981" y="379306"/>
              <a:ext cx="126046" cy="135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52" h="15058" extrusionOk="0">
                  <a:moveTo>
                    <a:pt x="15837" y="8979"/>
                  </a:moveTo>
                  <a:cubicBezTo>
                    <a:pt x="15970" y="7407"/>
                    <a:pt x="16148" y="5971"/>
                    <a:pt x="16281" y="4468"/>
                  </a:cubicBezTo>
                  <a:cubicBezTo>
                    <a:pt x="13087" y="3681"/>
                    <a:pt x="10737" y="5185"/>
                    <a:pt x="7765" y="5937"/>
                  </a:cubicBezTo>
                  <a:cubicBezTo>
                    <a:pt x="6789" y="8227"/>
                    <a:pt x="9317" y="11303"/>
                    <a:pt x="6301" y="13046"/>
                  </a:cubicBezTo>
                  <a:cubicBezTo>
                    <a:pt x="-1771" y="18822"/>
                    <a:pt x="-2392" y="10312"/>
                    <a:pt x="6213" y="10414"/>
                  </a:cubicBezTo>
                  <a:cubicBezTo>
                    <a:pt x="6789" y="7749"/>
                    <a:pt x="4438" y="3613"/>
                    <a:pt x="7055" y="1699"/>
                  </a:cubicBezTo>
                  <a:cubicBezTo>
                    <a:pt x="14551" y="332"/>
                    <a:pt x="19208" y="-2778"/>
                    <a:pt x="17656" y="5698"/>
                  </a:cubicBezTo>
                  <a:cubicBezTo>
                    <a:pt x="16902" y="7544"/>
                    <a:pt x="18454" y="9150"/>
                    <a:pt x="18099" y="10825"/>
                  </a:cubicBezTo>
                  <a:cubicBezTo>
                    <a:pt x="13841" y="17660"/>
                    <a:pt x="7632" y="13046"/>
                    <a:pt x="15837" y="8979"/>
                  </a:cubicBezTo>
                  <a:close/>
                  <a:moveTo>
                    <a:pt x="8075" y="4297"/>
                  </a:moveTo>
                  <a:cubicBezTo>
                    <a:pt x="10204" y="4331"/>
                    <a:pt x="12023" y="3066"/>
                    <a:pt x="14240" y="3135"/>
                  </a:cubicBezTo>
                  <a:cubicBezTo>
                    <a:pt x="16015" y="3237"/>
                    <a:pt x="16680" y="2485"/>
                    <a:pt x="16059" y="1187"/>
                  </a:cubicBezTo>
                  <a:cubicBezTo>
                    <a:pt x="13841" y="2075"/>
                    <a:pt x="6789" y="1563"/>
                    <a:pt x="8075" y="429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73" name="Shape 373"/>
            <p:cNvSpPr/>
            <p:nvPr/>
          </p:nvSpPr>
          <p:spPr>
            <a:xfrm>
              <a:off x="8218176" y="115113"/>
              <a:ext cx="115264" cy="15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26" h="16417" extrusionOk="0">
                  <a:moveTo>
                    <a:pt x="7907" y="11360"/>
                  </a:moveTo>
                  <a:cubicBezTo>
                    <a:pt x="9069" y="8306"/>
                    <a:pt x="6164" y="1877"/>
                    <a:pt x="9844" y="77"/>
                  </a:cubicBezTo>
                  <a:cubicBezTo>
                    <a:pt x="15075" y="-694"/>
                    <a:pt x="15269" y="4481"/>
                    <a:pt x="18126" y="6281"/>
                  </a:cubicBezTo>
                  <a:cubicBezTo>
                    <a:pt x="16770" y="9045"/>
                    <a:pt x="12653" y="3035"/>
                    <a:pt x="10087" y="3613"/>
                  </a:cubicBezTo>
                  <a:cubicBezTo>
                    <a:pt x="8827" y="6860"/>
                    <a:pt x="11588" y="10910"/>
                    <a:pt x="8440" y="13738"/>
                  </a:cubicBezTo>
                  <a:cubicBezTo>
                    <a:pt x="-1924" y="20906"/>
                    <a:pt x="-3474" y="11424"/>
                    <a:pt x="7907" y="11360"/>
                  </a:cubicBezTo>
                  <a:close/>
                  <a:moveTo>
                    <a:pt x="13428" y="3324"/>
                  </a:moveTo>
                  <a:cubicBezTo>
                    <a:pt x="13041" y="2424"/>
                    <a:pt x="12750" y="1492"/>
                    <a:pt x="11200" y="1267"/>
                  </a:cubicBezTo>
                  <a:cubicBezTo>
                    <a:pt x="10426" y="1717"/>
                    <a:pt x="10426" y="1717"/>
                    <a:pt x="10280" y="2231"/>
                  </a:cubicBezTo>
                  <a:cubicBezTo>
                    <a:pt x="11346" y="2585"/>
                    <a:pt x="12363" y="2970"/>
                    <a:pt x="13428" y="33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74" name="Shape 374"/>
            <p:cNvSpPr/>
            <p:nvPr/>
          </p:nvSpPr>
          <p:spPr>
            <a:xfrm>
              <a:off x="4527338" y="107482"/>
              <a:ext cx="87094" cy="153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22" h="20055" extrusionOk="0">
                  <a:moveTo>
                    <a:pt x="4202" y="446"/>
                  </a:moveTo>
                  <a:cubicBezTo>
                    <a:pt x="7406" y="566"/>
                    <a:pt x="13538" y="-1361"/>
                    <a:pt x="13870" y="1971"/>
                  </a:cubicBezTo>
                  <a:cubicBezTo>
                    <a:pt x="14588" y="7672"/>
                    <a:pt x="16190" y="13454"/>
                    <a:pt x="15417" y="19155"/>
                  </a:cubicBezTo>
                  <a:cubicBezTo>
                    <a:pt x="12378" y="19998"/>
                    <a:pt x="10003" y="20239"/>
                    <a:pt x="7462" y="19918"/>
                  </a:cubicBezTo>
                  <a:cubicBezTo>
                    <a:pt x="6025" y="16706"/>
                    <a:pt x="7848" y="13173"/>
                    <a:pt x="6854" y="9760"/>
                  </a:cubicBezTo>
                  <a:cubicBezTo>
                    <a:pt x="-5410" y="12169"/>
                    <a:pt x="2103" y="4701"/>
                    <a:pt x="4202" y="446"/>
                  </a:cubicBezTo>
                  <a:close/>
                  <a:moveTo>
                    <a:pt x="9506" y="18392"/>
                  </a:moveTo>
                  <a:cubicBezTo>
                    <a:pt x="11660" y="18432"/>
                    <a:pt x="11660" y="18432"/>
                    <a:pt x="13428" y="17629"/>
                  </a:cubicBezTo>
                  <a:cubicBezTo>
                    <a:pt x="13317" y="13896"/>
                    <a:pt x="14588" y="3417"/>
                    <a:pt x="10334" y="1530"/>
                  </a:cubicBezTo>
                  <a:cubicBezTo>
                    <a:pt x="4644" y="646"/>
                    <a:pt x="3484" y="5223"/>
                    <a:pt x="1827" y="8154"/>
                  </a:cubicBezTo>
                  <a:cubicBezTo>
                    <a:pt x="4258" y="9479"/>
                    <a:pt x="4865" y="8435"/>
                    <a:pt x="6081" y="7311"/>
                  </a:cubicBezTo>
                  <a:cubicBezTo>
                    <a:pt x="11771" y="4581"/>
                    <a:pt x="7296" y="16545"/>
                    <a:pt x="9506" y="183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75" name="Shape 375"/>
            <p:cNvSpPr/>
            <p:nvPr/>
          </p:nvSpPr>
          <p:spPr>
            <a:xfrm>
              <a:off x="2093785" y="64978"/>
              <a:ext cx="126078" cy="173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748" h="15620" extrusionOk="0">
                  <a:moveTo>
                    <a:pt x="10470" y="6784"/>
                  </a:moveTo>
                  <a:cubicBezTo>
                    <a:pt x="14661" y="1085"/>
                    <a:pt x="4400" y="-2731"/>
                    <a:pt x="548" y="2434"/>
                  </a:cubicBezTo>
                  <a:cubicBezTo>
                    <a:pt x="-376" y="3604"/>
                    <a:pt x="-191" y="4036"/>
                    <a:pt x="1565" y="4571"/>
                  </a:cubicBezTo>
                  <a:cubicBezTo>
                    <a:pt x="3476" y="4647"/>
                    <a:pt x="4708" y="2077"/>
                    <a:pt x="7050" y="3070"/>
                  </a:cubicBezTo>
                  <a:cubicBezTo>
                    <a:pt x="10470" y="4952"/>
                    <a:pt x="5263" y="6199"/>
                    <a:pt x="5324" y="7420"/>
                  </a:cubicBezTo>
                  <a:cubicBezTo>
                    <a:pt x="5417" y="8387"/>
                    <a:pt x="10717" y="8412"/>
                    <a:pt x="8036" y="11745"/>
                  </a:cubicBezTo>
                  <a:cubicBezTo>
                    <a:pt x="5602" y="13704"/>
                    <a:pt x="4400" y="10626"/>
                    <a:pt x="2582" y="11491"/>
                  </a:cubicBezTo>
                  <a:cubicBezTo>
                    <a:pt x="2027" y="11771"/>
                    <a:pt x="949" y="11745"/>
                    <a:pt x="949" y="12458"/>
                  </a:cubicBezTo>
                  <a:cubicBezTo>
                    <a:pt x="2181" y="18869"/>
                    <a:pt x="21224" y="14798"/>
                    <a:pt x="10470" y="6784"/>
                  </a:cubicBezTo>
                  <a:close/>
                  <a:moveTo>
                    <a:pt x="12411" y="12483"/>
                  </a:moveTo>
                  <a:cubicBezTo>
                    <a:pt x="11179" y="15053"/>
                    <a:pt x="2859" y="15765"/>
                    <a:pt x="2120" y="12865"/>
                  </a:cubicBezTo>
                  <a:cubicBezTo>
                    <a:pt x="2582" y="12559"/>
                    <a:pt x="2921" y="12458"/>
                    <a:pt x="3445" y="12356"/>
                  </a:cubicBezTo>
                  <a:cubicBezTo>
                    <a:pt x="7081" y="15282"/>
                    <a:pt x="12227" y="10982"/>
                    <a:pt x="8652" y="8005"/>
                  </a:cubicBezTo>
                  <a:cubicBezTo>
                    <a:pt x="7635" y="7395"/>
                    <a:pt x="7019" y="7649"/>
                    <a:pt x="8313" y="6403"/>
                  </a:cubicBezTo>
                  <a:cubicBezTo>
                    <a:pt x="11610" y="2459"/>
                    <a:pt x="4831" y="220"/>
                    <a:pt x="1719" y="3757"/>
                  </a:cubicBezTo>
                  <a:cubicBezTo>
                    <a:pt x="-284" y="1162"/>
                    <a:pt x="12689" y="-1764"/>
                    <a:pt x="9916" y="5945"/>
                  </a:cubicBezTo>
                  <a:cubicBezTo>
                    <a:pt x="9762" y="6453"/>
                    <a:pt x="9762" y="6632"/>
                    <a:pt x="9145" y="7140"/>
                  </a:cubicBezTo>
                  <a:cubicBezTo>
                    <a:pt x="11056" y="7624"/>
                    <a:pt x="13367" y="11262"/>
                    <a:pt x="12411" y="124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76" name="Shape 376"/>
            <p:cNvSpPr/>
            <p:nvPr/>
          </p:nvSpPr>
          <p:spPr>
            <a:xfrm>
              <a:off x="172261" y="566720"/>
              <a:ext cx="126357" cy="163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12" h="20179" extrusionOk="0">
                  <a:moveTo>
                    <a:pt x="4906" y="8980"/>
                  </a:moveTo>
                  <a:cubicBezTo>
                    <a:pt x="-2206" y="11941"/>
                    <a:pt x="-582" y="3171"/>
                    <a:pt x="3457" y="1160"/>
                  </a:cubicBezTo>
                  <a:cubicBezTo>
                    <a:pt x="6882" y="-1270"/>
                    <a:pt x="12150" y="400"/>
                    <a:pt x="14126" y="3551"/>
                  </a:cubicBezTo>
                  <a:cubicBezTo>
                    <a:pt x="16189" y="6930"/>
                    <a:pt x="12677" y="10536"/>
                    <a:pt x="11228" y="13687"/>
                  </a:cubicBezTo>
                  <a:cubicBezTo>
                    <a:pt x="15399" y="15205"/>
                    <a:pt x="19394" y="12206"/>
                    <a:pt x="17550" y="18508"/>
                  </a:cubicBezTo>
                  <a:cubicBezTo>
                    <a:pt x="13994" y="20330"/>
                    <a:pt x="8199" y="19153"/>
                    <a:pt x="3896" y="20178"/>
                  </a:cubicBezTo>
                  <a:cubicBezTo>
                    <a:pt x="-362" y="19457"/>
                    <a:pt x="7101" y="11067"/>
                    <a:pt x="7672" y="8676"/>
                  </a:cubicBezTo>
                  <a:cubicBezTo>
                    <a:pt x="11096" y="4538"/>
                    <a:pt x="3853" y="4918"/>
                    <a:pt x="4906" y="8980"/>
                  </a:cubicBezTo>
                  <a:close/>
                  <a:moveTo>
                    <a:pt x="8550" y="15205"/>
                  </a:moveTo>
                  <a:cubicBezTo>
                    <a:pt x="9692" y="11637"/>
                    <a:pt x="14653" y="8220"/>
                    <a:pt x="12633" y="4500"/>
                  </a:cubicBezTo>
                  <a:cubicBezTo>
                    <a:pt x="11887" y="2336"/>
                    <a:pt x="8814" y="780"/>
                    <a:pt x="6399" y="1501"/>
                  </a:cubicBezTo>
                  <a:cubicBezTo>
                    <a:pt x="2492" y="1501"/>
                    <a:pt x="-713" y="10194"/>
                    <a:pt x="3194" y="7803"/>
                  </a:cubicBezTo>
                  <a:cubicBezTo>
                    <a:pt x="3414" y="2868"/>
                    <a:pt x="12062" y="3627"/>
                    <a:pt x="9692" y="8486"/>
                  </a:cubicBezTo>
                  <a:cubicBezTo>
                    <a:pt x="8243" y="11751"/>
                    <a:pt x="5038" y="15129"/>
                    <a:pt x="4774" y="18508"/>
                  </a:cubicBezTo>
                  <a:cubicBezTo>
                    <a:pt x="7540" y="18925"/>
                    <a:pt x="13379" y="18394"/>
                    <a:pt x="16101" y="17407"/>
                  </a:cubicBezTo>
                  <a:cubicBezTo>
                    <a:pt x="16233" y="16913"/>
                    <a:pt x="16365" y="16382"/>
                    <a:pt x="16496" y="15813"/>
                  </a:cubicBezTo>
                  <a:cubicBezTo>
                    <a:pt x="13643" y="15015"/>
                    <a:pt x="11492" y="16002"/>
                    <a:pt x="8550" y="152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379" name="Group 379"/>
            <p:cNvGrpSpPr/>
            <p:nvPr/>
          </p:nvGrpSpPr>
          <p:grpSpPr>
            <a:xfrm>
              <a:off x="7882254" y="547155"/>
              <a:ext cx="121751" cy="155751"/>
              <a:chOff x="0" y="0"/>
              <a:chExt cx="121750" cy="155749"/>
            </a:xfrm>
          </p:grpSpPr>
          <p:sp>
            <p:nvSpPr>
              <p:cNvPr id="377" name="Shape 377"/>
              <p:cNvSpPr/>
              <p:nvPr/>
            </p:nvSpPr>
            <p:spPr>
              <a:xfrm>
                <a:off x="0" y="-1"/>
                <a:ext cx="121751" cy="1557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88" h="17668" extrusionOk="0">
                    <a:moveTo>
                      <a:pt x="11565" y="12911"/>
                    </a:moveTo>
                    <a:cubicBezTo>
                      <a:pt x="10375" y="12613"/>
                      <a:pt x="9439" y="12911"/>
                      <a:pt x="8461" y="13090"/>
                    </a:cubicBezTo>
                    <a:cubicBezTo>
                      <a:pt x="7356" y="14284"/>
                      <a:pt x="7313" y="15716"/>
                      <a:pt x="6676" y="17118"/>
                    </a:cubicBezTo>
                    <a:cubicBezTo>
                      <a:pt x="4805" y="16879"/>
                      <a:pt x="0" y="18461"/>
                      <a:pt x="0" y="16581"/>
                    </a:cubicBezTo>
                    <a:cubicBezTo>
                      <a:pt x="2551" y="11241"/>
                      <a:pt x="4720" y="5811"/>
                      <a:pt x="6846" y="381"/>
                    </a:cubicBezTo>
                    <a:cubicBezTo>
                      <a:pt x="16668" y="-1230"/>
                      <a:pt x="15860" y="2469"/>
                      <a:pt x="17688" y="7780"/>
                    </a:cubicBezTo>
                    <a:cubicBezTo>
                      <a:pt x="17561" y="9480"/>
                      <a:pt x="21600" y="16879"/>
                      <a:pt x="18539" y="16850"/>
                    </a:cubicBezTo>
                    <a:cubicBezTo>
                      <a:pt x="10290" y="16820"/>
                      <a:pt x="12331" y="20370"/>
                      <a:pt x="11565" y="12911"/>
                    </a:cubicBezTo>
                    <a:close/>
                    <a:moveTo>
                      <a:pt x="17858" y="15567"/>
                    </a:moveTo>
                    <a:cubicBezTo>
                      <a:pt x="17561" y="10763"/>
                      <a:pt x="15817" y="5632"/>
                      <a:pt x="13479" y="1097"/>
                    </a:cubicBezTo>
                    <a:cubicBezTo>
                      <a:pt x="11778" y="1037"/>
                      <a:pt x="8674" y="411"/>
                      <a:pt x="8036" y="1932"/>
                    </a:cubicBezTo>
                    <a:cubicBezTo>
                      <a:pt x="5825" y="6557"/>
                      <a:pt x="3614" y="11271"/>
                      <a:pt x="2254" y="16044"/>
                    </a:cubicBezTo>
                    <a:cubicBezTo>
                      <a:pt x="6080" y="17267"/>
                      <a:pt x="6080" y="13717"/>
                      <a:pt x="7143" y="12046"/>
                    </a:cubicBezTo>
                    <a:cubicBezTo>
                      <a:pt x="19431" y="10077"/>
                      <a:pt x="7611" y="18311"/>
                      <a:pt x="17858" y="15567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378" name="Shape 378"/>
              <p:cNvSpPr/>
              <p:nvPr/>
            </p:nvSpPr>
            <p:spPr>
              <a:xfrm>
                <a:off x="48887" y="25992"/>
                <a:ext cx="32580" cy="677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715" h="20755" extrusionOk="0">
                    <a:moveTo>
                      <a:pt x="11360" y="0"/>
                    </a:moveTo>
                    <a:cubicBezTo>
                      <a:pt x="18460" y="4675"/>
                      <a:pt x="14230" y="11848"/>
                      <a:pt x="18309" y="17409"/>
                    </a:cubicBezTo>
                    <a:cubicBezTo>
                      <a:pt x="19517" y="19101"/>
                      <a:pt x="18007" y="21600"/>
                      <a:pt x="14079" y="20472"/>
                    </a:cubicBezTo>
                    <a:cubicBezTo>
                      <a:pt x="9246" y="19021"/>
                      <a:pt x="-2083" y="21036"/>
                      <a:pt x="334" y="16200"/>
                    </a:cubicBezTo>
                    <a:cubicBezTo>
                      <a:pt x="3657" y="10639"/>
                      <a:pt x="3355" y="4513"/>
                      <a:pt x="11360" y="0"/>
                    </a:cubicBezTo>
                    <a:close/>
                    <a:moveTo>
                      <a:pt x="6074" y="16603"/>
                    </a:moveTo>
                    <a:cubicBezTo>
                      <a:pt x="16345" y="19182"/>
                      <a:pt x="11209" y="12896"/>
                      <a:pt x="10605" y="9833"/>
                    </a:cubicBezTo>
                    <a:cubicBezTo>
                      <a:pt x="7433" y="12331"/>
                      <a:pt x="6376" y="14427"/>
                      <a:pt x="6074" y="1660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380" name="Shape 380"/>
            <p:cNvSpPr/>
            <p:nvPr/>
          </p:nvSpPr>
          <p:spPr>
            <a:xfrm>
              <a:off x="1399337" y="441289"/>
              <a:ext cx="187421" cy="190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8" h="21186" extrusionOk="0">
                  <a:moveTo>
                    <a:pt x="1235" y="5733"/>
                  </a:moveTo>
                  <a:cubicBezTo>
                    <a:pt x="2259" y="4462"/>
                    <a:pt x="4694" y="5012"/>
                    <a:pt x="6106" y="4153"/>
                  </a:cubicBezTo>
                  <a:cubicBezTo>
                    <a:pt x="6282" y="3157"/>
                    <a:pt x="5965" y="2333"/>
                    <a:pt x="5471" y="1475"/>
                  </a:cubicBezTo>
                  <a:cubicBezTo>
                    <a:pt x="6812" y="479"/>
                    <a:pt x="8506" y="-414"/>
                    <a:pt x="10165" y="204"/>
                  </a:cubicBezTo>
                  <a:cubicBezTo>
                    <a:pt x="10376" y="1063"/>
                    <a:pt x="10588" y="1990"/>
                    <a:pt x="10835" y="3020"/>
                  </a:cubicBezTo>
                  <a:cubicBezTo>
                    <a:pt x="12600" y="3260"/>
                    <a:pt x="14259" y="2299"/>
                    <a:pt x="15953" y="2848"/>
                  </a:cubicBezTo>
                  <a:cubicBezTo>
                    <a:pt x="16694" y="6454"/>
                    <a:pt x="18212" y="10060"/>
                    <a:pt x="20753" y="12841"/>
                  </a:cubicBezTo>
                  <a:cubicBezTo>
                    <a:pt x="21459" y="13528"/>
                    <a:pt x="21600" y="14215"/>
                    <a:pt x="21388" y="15176"/>
                  </a:cubicBezTo>
                  <a:cubicBezTo>
                    <a:pt x="19835" y="20568"/>
                    <a:pt x="11047" y="19263"/>
                    <a:pt x="6424" y="21186"/>
                  </a:cubicBezTo>
                  <a:cubicBezTo>
                    <a:pt x="1729" y="17546"/>
                    <a:pt x="247" y="11536"/>
                    <a:pt x="0" y="5870"/>
                  </a:cubicBezTo>
                  <a:cubicBezTo>
                    <a:pt x="494" y="5802"/>
                    <a:pt x="882" y="5733"/>
                    <a:pt x="1271" y="5699"/>
                  </a:cubicBezTo>
                  <a:cubicBezTo>
                    <a:pt x="918" y="10815"/>
                    <a:pt x="2612" y="16241"/>
                    <a:pt x="6424" y="19915"/>
                  </a:cubicBezTo>
                  <a:cubicBezTo>
                    <a:pt x="10235" y="19194"/>
                    <a:pt x="14365" y="18851"/>
                    <a:pt x="17965" y="17340"/>
                  </a:cubicBezTo>
                  <a:cubicBezTo>
                    <a:pt x="17612" y="15726"/>
                    <a:pt x="16835" y="14661"/>
                    <a:pt x="17188" y="13150"/>
                  </a:cubicBezTo>
                  <a:cubicBezTo>
                    <a:pt x="17929" y="13150"/>
                    <a:pt x="18529" y="13150"/>
                    <a:pt x="19341" y="13150"/>
                  </a:cubicBezTo>
                  <a:cubicBezTo>
                    <a:pt x="18106" y="10266"/>
                    <a:pt x="16024" y="7965"/>
                    <a:pt x="15494" y="4771"/>
                  </a:cubicBezTo>
                  <a:cubicBezTo>
                    <a:pt x="15212" y="2608"/>
                    <a:pt x="12600" y="3776"/>
                    <a:pt x="11329" y="4428"/>
                  </a:cubicBezTo>
                  <a:cubicBezTo>
                    <a:pt x="11471" y="5046"/>
                    <a:pt x="11576" y="5561"/>
                    <a:pt x="11682" y="6076"/>
                  </a:cubicBezTo>
                  <a:cubicBezTo>
                    <a:pt x="10129" y="6694"/>
                    <a:pt x="8788" y="7862"/>
                    <a:pt x="7129" y="7175"/>
                  </a:cubicBezTo>
                  <a:cubicBezTo>
                    <a:pt x="6741" y="3432"/>
                    <a:pt x="3176" y="6832"/>
                    <a:pt x="1235" y="5733"/>
                  </a:cubicBezTo>
                  <a:close/>
                  <a:moveTo>
                    <a:pt x="9176" y="1166"/>
                  </a:moveTo>
                  <a:cubicBezTo>
                    <a:pt x="5965" y="616"/>
                    <a:pt x="7412" y="4771"/>
                    <a:pt x="8082" y="6385"/>
                  </a:cubicBezTo>
                  <a:cubicBezTo>
                    <a:pt x="9071" y="6488"/>
                    <a:pt x="9635" y="5939"/>
                    <a:pt x="10306" y="5424"/>
                  </a:cubicBezTo>
                  <a:cubicBezTo>
                    <a:pt x="9953" y="3947"/>
                    <a:pt x="9600" y="2505"/>
                    <a:pt x="9176" y="1166"/>
                  </a:cubicBezTo>
                  <a:close/>
                  <a:moveTo>
                    <a:pt x="18212" y="14387"/>
                  </a:moveTo>
                  <a:cubicBezTo>
                    <a:pt x="18282" y="18233"/>
                    <a:pt x="20471" y="16928"/>
                    <a:pt x="19871" y="14387"/>
                  </a:cubicBezTo>
                  <a:cubicBezTo>
                    <a:pt x="19447" y="14387"/>
                    <a:pt x="18918" y="14387"/>
                    <a:pt x="18212" y="1438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81" name="Shape 381"/>
            <p:cNvSpPr/>
            <p:nvPr/>
          </p:nvSpPr>
          <p:spPr>
            <a:xfrm>
              <a:off x="6133971" y="146030"/>
              <a:ext cx="149722" cy="115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40" h="19938" extrusionOk="0">
                  <a:moveTo>
                    <a:pt x="17896" y="10911"/>
                  </a:moveTo>
                  <a:cubicBezTo>
                    <a:pt x="12125" y="11282"/>
                    <a:pt x="6230" y="12025"/>
                    <a:pt x="500" y="12556"/>
                  </a:cubicBezTo>
                  <a:cubicBezTo>
                    <a:pt x="-572" y="14095"/>
                    <a:pt x="129" y="20145"/>
                    <a:pt x="2108" y="19933"/>
                  </a:cubicBezTo>
                  <a:cubicBezTo>
                    <a:pt x="8209" y="18288"/>
                    <a:pt x="13897" y="19933"/>
                    <a:pt x="20039" y="17704"/>
                  </a:cubicBezTo>
                  <a:cubicBezTo>
                    <a:pt x="18102" y="15475"/>
                    <a:pt x="20946" y="11070"/>
                    <a:pt x="17896" y="10911"/>
                  </a:cubicBezTo>
                  <a:close/>
                  <a:moveTo>
                    <a:pt x="17648" y="15687"/>
                  </a:moveTo>
                  <a:cubicBezTo>
                    <a:pt x="13031" y="18341"/>
                    <a:pt x="7219" y="16961"/>
                    <a:pt x="2149" y="17651"/>
                  </a:cubicBezTo>
                  <a:cubicBezTo>
                    <a:pt x="1654" y="16324"/>
                    <a:pt x="1613" y="16324"/>
                    <a:pt x="1902" y="14679"/>
                  </a:cubicBezTo>
                  <a:cubicBezTo>
                    <a:pt x="7054" y="13883"/>
                    <a:pt x="12743" y="12237"/>
                    <a:pt x="17813" y="13352"/>
                  </a:cubicBezTo>
                  <a:cubicBezTo>
                    <a:pt x="17772" y="14148"/>
                    <a:pt x="17690" y="14997"/>
                    <a:pt x="17648" y="15687"/>
                  </a:cubicBezTo>
                  <a:close/>
                  <a:moveTo>
                    <a:pt x="253" y="6718"/>
                  </a:moveTo>
                  <a:cubicBezTo>
                    <a:pt x="665" y="10539"/>
                    <a:pt x="11754" y="6983"/>
                    <a:pt x="14186" y="7355"/>
                  </a:cubicBezTo>
                  <a:cubicBezTo>
                    <a:pt x="19173" y="7992"/>
                    <a:pt x="19957" y="8151"/>
                    <a:pt x="19050" y="1623"/>
                  </a:cubicBezTo>
                  <a:cubicBezTo>
                    <a:pt x="18555" y="-1455"/>
                    <a:pt x="4746" y="933"/>
                    <a:pt x="1819" y="190"/>
                  </a:cubicBezTo>
                  <a:cubicBezTo>
                    <a:pt x="-654" y="137"/>
                    <a:pt x="418" y="4648"/>
                    <a:pt x="253" y="6718"/>
                  </a:cubicBezTo>
                  <a:close/>
                  <a:moveTo>
                    <a:pt x="2602" y="2101"/>
                  </a:moveTo>
                  <a:cubicBezTo>
                    <a:pt x="5076" y="2154"/>
                    <a:pt x="7467" y="1252"/>
                    <a:pt x="9981" y="1942"/>
                  </a:cubicBezTo>
                  <a:cubicBezTo>
                    <a:pt x="12331" y="3321"/>
                    <a:pt x="17813" y="-553"/>
                    <a:pt x="17937" y="4383"/>
                  </a:cubicBezTo>
                  <a:cubicBezTo>
                    <a:pt x="18679" y="6612"/>
                    <a:pt x="3509" y="6134"/>
                    <a:pt x="1737" y="6028"/>
                  </a:cubicBezTo>
                  <a:cubicBezTo>
                    <a:pt x="1778" y="4595"/>
                    <a:pt x="995" y="2207"/>
                    <a:pt x="2602" y="21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385" name="Group 385"/>
            <p:cNvGrpSpPr/>
            <p:nvPr/>
          </p:nvGrpSpPr>
          <p:grpSpPr>
            <a:xfrm>
              <a:off x="3183005" y="566053"/>
              <a:ext cx="129430" cy="165163"/>
              <a:chOff x="0" y="0"/>
              <a:chExt cx="129429" cy="165161"/>
            </a:xfrm>
          </p:grpSpPr>
          <p:sp>
            <p:nvSpPr>
              <p:cNvPr id="382" name="Shape 382"/>
              <p:cNvSpPr/>
              <p:nvPr/>
            </p:nvSpPr>
            <p:spPr>
              <a:xfrm>
                <a:off x="-1" y="0"/>
                <a:ext cx="129431" cy="1651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134" h="19831" extrusionOk="0">
                    <a:moveTo>
                      <a:pt x="11192" y="7611"/>
                    </a:moveTo>
                    <a:cubicBezTo>
                      <a:pt x="11422" y="8116"/>
                      <a:pt x="11914" y="8211"/>
                      <a:pt x="12307" y="8305"/>
                    </a:cubicBezTo>
                    <a:cubicBezTo>
                      <a:pt x="15617" y="9221"/>
                      <a:pt x="17420" y="13863"/>
                      <a:pt x="15060" y="16105"/>
                    </a:cubicBezTo>
                    <a:cubicBezTo>
                      <a:pt x="12012" y="19769"/>
                      <a:pt x="6964" y="19832"/>
                      <a:pt x="2507" y="19832"/>
                    </a:cubicBezTo>
                    <a:cubicBezTo>
                      <a:pt x="48" y="18568"/>
                      <a:pt x="1622" y="12253"/>
                      <a:pt x="835" y="9632"/>
                    </a:cubicBezTo>
                    <a:cubicBezTo>
                      <a:pt x="1130" y="7105"/>
                      <a:pt x="-1230" y="2937"/>
                      <a:pt x="901" y="1169"/>
                    </a:cubicBezTo>
                    <a:cubicBezTo>
                      <a:pt x="5915" y="-1642"/>
                      <a:pt x="17551" y="663"/>
                      <a:pt x="11192" y="7611"/>
                    </a:cubicBezTo>
                    <a:close/>
                    <a:moveTo>
                      <a:pt x="2834" y="18821"/>
                    </a:moveTo>
                    <a:cubicBezTo>
                      <a:pt x="8800" y="19958"/>
                      <a:pt x="20370" y="14621"/>
                      <a:pt x="12110" y="9221"/>
                    </a:cubicBezTo>
                    <a:cubicBezTo>
                      <a:pt x="10504" y="8400"/>
                      <a:pt x="7915" y="9884"/>
                      <a:pt x="6866" y="8716"/>
                    </a:cubicBezTo>
                    <a:cubicBezTo>
                      <a:pt x="7456" y="7421"/>
                      <a:pt x="9849" y="7421"/>
                      <a:pt x="10799" y="6221"/>
                    </a:cubicBezTo>
                    <a:cubicBezTo>
                      <a:pt x="14863" y="821"/>
                      <a:pt x="5555" y="-31"/>
                      <a:pt x="2080" y="1895"/>
                    </a:cubicBezTo>
                    <a:cubicBezTo>
                      <a:pt x="147" y="2621"/>
                      <a:pt x="1720" y="5305"/>
                      <a:pt x="1556" y="6821"/>
                    </a:cubicBezTo>
                    <a:cubicBezTo>
                      <a:pt x="2310" y="10863"/>
                      <a:pt x="2113" y="14811"/>
                      <a:pt x="2834" y="18821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383" name="Shape 383"/>
              <p:cNvSpPr/>
              <p:nvPr/>
            </p:nvSpPr>
            <p:spPr>
              <a:xfrm>
                <a:off x="30118" y="91842"/>
                <a:ext cx="62136" cy="433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2329" h="13953" extrusionOk="0">
                    <a:moveTo>
                      <a:pt x="0" y="3137"/>
                    </a:moveTo>
                    <a:cubicBezTo>
                      <a:pt x="7931" y="-5757"/>
                      <a:pt x="19670" y="6441"/>
                      <a:pt x="6157" y="12794"/>
                    </a:cubicBezTo>
                    <a:cubicBezTo>
                      <a:pt x="-1930" y="15843"/>
                      <a:pt x="1618" y="12963"/>
                      <a:pt x="0" y="3137"/>
                    </a:cubicBezTo>
                    <a:close/>
                    <a:moveTo>
                      <a:pt x="7566" y="2205"/>
                    </a:moveTo>
                    <a:cubicBezTo>
                      <a:pt x="4696" y="3052"/>
                      <a:pt x="1461" y="3222"/>
                      <a:pt x="2609" y="9236"/>
                    </a:cubicBezTo>
                    <a:cubicBezTo>
                      <a:pt x="4383" y="14657"/>
                      <a:pt x="15131" y="3899"/>
                      <a:pt x="7566" y="22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384" name="Shape 384"/>
              <p:cNvSpPr/>
              <p:nvPr/>
            </p:nvSpPr>
            <p:spPr>
              <a:xfrm>
                <a:off x="24066" y="17690"/>
                <a:ext cx="54240" cy="364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404" h="11891" extrusionOk="0">
                    <a:moveTo>
                      <a:pt x="0" y="3066"/>
                    </a:moveTo>
                    <a:cubicBezTo>
                      <a:pt x="4387" y="1095"/>
                      <a:pt x="21600" y="-4048"/>
                      <a:pt x="16453" y="6066"/>
                    </a:cubicBezTo>
                    <a:cubicBezTo>
                      <a:pt x="9028" y="10952"/>
                      <a:pt x="0" y="17552"/>
                      <a:pt x="0" y="3066"/>
                    </a:cubicBezTo>
                    <a:close/>
                    <a:moveTo>
                      <a:pt x="4556" y="9066"/>
                    </a:moveTo>
                    <a:cubicBezTo>
                      <a:pt x="8016" y="7952"/>
                      <a:pt x="12825" y="6323"/>
                      <a:pt x="13584" y="2723"/>
                    </a:cubicBezTo>
                    <a:cubicBezTo>
                      <a:pt x="9872" y="2381"/>
                      <a:pt x="6665" y="3409"/>
                      <a:pt x="3628" y="5038"/>
                    </a:cubicBezTo>
                    <a:cubicBezTo>
                      <a:pt x="3206" y="6666"/>
                      <a:pt x="3290" y="7781"/>
                      <a:pt x="4556" y="90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386" name="Shape 386"/>
            <p:cNvSpPr/>
            <p:nvPr/>
          </p:nvSpPr>
          <p:spPr>
            <a:xfrm>
              <a:off x="2822110" y="566718"/>
              <a:ext cx="212023" cy="115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42" h="19417" extrusionOk="0">
                  <a:moveTo>
                    <a:pt x="9989" y="10617"/>
                  </a:moveTo>
                  <a:cubicBezTo>
                    <a:pt x="11940" y="10328"/>
                    <a:pt x="15198" y="14368"/>
                    <a:pt x="16003" y="8927"/>
                  </a:cubicBezTo>
                  <a:cubicBezTo>
                    <a:pt x="16505" y="1919"/>
                    <a:pt x="12986" y="1136"/>
                    <a:pt x="10995" y="5546"/>
                  </a:cubicBezTo>
                  <a:cubicBezTo>
                    <a:pt x="8601" y="10575"/>
                    <a:pt x="6811" y="20922"/>
                    <a:pt x="2608" y="19232"/>
                  </a:cubicBezTo>
                  <a:cubicBezTo>
                    <a:pt x="-3888" y="14038"/>
                    <a:pt x="3292" y="847"/>
                    <a:pt x="7455" y="6783"/>
                  </a:cubicBezTo>
                  <a:cubicBezTo>
                    <a:pt x="8078" y="7814"/>
                    <a:pt x="7716" y="9215"/>
                    <a:pt x="6972" y="8308"/>
                  </a:cubicBezTo>
                  <a:cubicBezTo>
                    <a:pt x="3392" y="4722"/>
                    <a:pt x="-1133" y="16305"/>
                    <a:pt x="3754" y="16140"/>
                  </a:cubicBezTo>
                  <a:cubicBezTo>
                    <a:pt x="7877" y="13749"/>
                    <a:pt x="8702" y="3238"/>
                    <a:pt x="12744" y="600"/>
                  </a:cubicBezTo>
                  <a:cubicBezTo>
                    <a:pt x="13730" y="105"/>
                    <a:pt x="15037" y="-678"/>
                    <a:pt x="15781" y="1136"/>
                  </a:cubicBezTo>
                  <a:cubicBezTo>
                    <a:pt x="16445" y="3156"/>
                    <a:pt x="17712" y="4928"/>
                    <a:pt x="17390" y="7649"/>
                  </a:cubicBezTo>
                  <a:cubicBezTo>
                    <a:pt x="17149" y="14491"/>
                    <a:pt x="11095" y="16717"/>
                    <a:pt x="9989" y="10617"/>
                  </a:cubicBezTo>
                  <a:close/>
                  <a:moveTo>
                    <a:pt x="4076" y="17253"/>
                  </a:moveTo>
                  <a:cubicBezTo>
                    <a:pt x="3795" y="18119"/>
                    <a:pt x="3332" y="17336"/>
                    <a:pt x="2990" y="17789"/>
                  </a:cubicBezTo>
                  <a:cubicBezTo>
                    <a:pt x="3594" y="18284"/>
                    <a:pt x="3714" y="16635"/>
                    <a:pt x="4237" y="17459"/>
                  </a:cubicBezTo>
                  <a:cubicBezTo>
                    <a:pt x="4277" y="17459"/>
                    <a:pt x="4318" y="17377"/>
                    <a:pt x="4358" y="17336"/>
                  </a:cubicBezTo>
                  <a:cubicBezTo>
                    <a:pt x="4257" y="17295"/>
                    <a:pt x="4177" y="17295"/>
                    <a:pt x="4076" y="17253"/>
                  </a:cubicBezTo>
                  <a:close/>
                  <a:moveTo>
                    <a:pt x="1240" y="10699"/>
                  </a:moveTo>
                  <a:cubicBezTo>
                    <a:pt x="376" y="13585"/>
                    <a:pt x="798" y="16717"/>
                    <a:pt x="2065" y="17212"/>
                  </a:cubicBezTo>
                  <a:cubicBezTo>
                    <a:pt x="1100" y="15398"/>
                    <a:pt x="637" y="13337"/>
                    <a:pt x="1240" y="1069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387" name="Shape 387"/>
            <p:cNvSpPr/>
            <p:nvPr/>
          </p:nvSpPr>
          <p:spPr>
            <a:xfrm rot="1466637">
              <a:off x="5291845" y="139271"/>
              <a:ext cx="132711" cy="129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25" h="21247" extrusionOk="0">
                  <a:moveTo>
                    <a:pt x="12000" y="13323"/>
                  </a:moveTo>
                  <a:cubicBezTo>
                    <a:pt x="10835" y="16402"/>
                    <a:pt x="12309" y="18976"/>
                    <a:pt x="10423" y="21247"/>
                  </a:cubicBezTo>
                  <a:cubicBezTo>
                    <a:pt x="8983" y="19985"/>
                    <a:pt x="8537" y="17310"/>
                    <a:pt x="7166" y="15796"/>
                  </a:cubicBezTo>
                  <a:cubicBezTo>
                    <a:pt x="2743" y="18723"/>
                    <a:pt x="-34" y="21600"/>
                    <a:pt x="2777" y="12011"/>
                  </a:cubicBezTo>
                  <a:cubicBezTo>
                    <a:pt x="1509" y="8378"/>
                    <a:pt x="-2914" y="5652"/>
                    <a:pt x="3017" y="5854"/>
                  </a:cubicBezTo>
                  <a:cubicBezTo>
                    <a:pt x="5829" y="6662"/>
                    <a:pt x="6137" y="1564"/>
                    <a:pt x="8469" y="0"/>
                  </a:cubicBezTo>
                  <a:cubicBezTo>
                    <a:pt x="10046" y="908"/>
                    <a:pt x="9429" y="4593"/>
                    <a:pt x="9977" y="6611"/>
                  </a:cubicBezTo>
                  <a:cubicBezTo>
                    <a:pt x="11623" y="9892"/>
                    <a:pt x="18686" y="8680"/>
                    <a:pt x="12000" y="13323"/>
                  </a:cubicBezTo>
                  <a:close/>
                  <a:moveTo>
                    <a:pt x="8195" y="2826"/>
                  </a:moveTo>
                  <a:cubicBezTo>
                    <a:pt x="5417" y="6813"/>
                    <a:pt x="6515" y="7469"/>
                    <a:pt x="2126" y="7772"/>
                  </a:cubicBezTo>
                  <a:cubicBezTo>
                    <a:pt x="2880" y="9185"/>
                    <a:pt x="3532" y="10447"/>
                    <a:pt x="4149" y="11658"/>
                  </a:cubicBezTo>
                  <a:cubicBezTo>
                    <a:pt x="4012" y="13172"/>
                    <a:pt x="3292" y="14333"/>
                    <a:pt x="3429" y="15998"/>
                  </a:cubicBezTo>
                  <a:cubicBezTo>
                    <a:pt x="6652" y="14383"/>
                    <a:pt x="7715" y="12314"/>
                    <a:pt x="9635" y="18017"/>
                  </a:cubicBezTo>
                  <a:cubicBezTo>
                    <a:pt x="9806" y="18370"/>
                    <a:pt x="9977" y="18673"/>
                    <a:pt x="10355" y="18370"/>
                  </a:cubicBezTo>
                  <a:cubicBezTo>
                    <a:pt x="10800" y="13929"/>
                    <a:pt x="9875" y="13172"/>
                    <a:pt x="12515" y="10295"/>
                  </a:cubicBezTo>
                  <a:cubicBezTo>
                    <a:pt x="8229" y="8226"/>
                    <a:pt x="9017" y="8983"/>
                    <a:pt x="8195" y="282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</p:grpSp>
      <p:sp>
        <p:nvSpPr>
          <p:cNvPr id="389" name="Shape 389"/>
          <p:cNvSpPr>
            <a:spLocks noGrp="1"/>
          </p:cNvSpPr>
          <p:nvPr>
            <p:ph type="title"/>
          </p:nvPr>
        </p:nvSpPr>
        <p:spPr>
          <a:xfrm>
            <a:off x="1028375" y="662026"/>
            <a:ext cx="7087200" cy="550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/>
          <a:p>
            <a:r>
              <a:t>Click to add title</a:t>
            </a:r>
          </a:p>
        </p:txBody>
      </p:sp>
      <p:sp>
        <p:nvSpPr>
          <p:cNvPr id="390" name="Shape 390"/>
          <p:cNvSpPr>
            <a:spLocks noGrp="1"/>
          </p:cNvSpPr>
          <p:nvPr>
            <p:ph type="body" sz="quarter" idx="1"/>
          </p:nvPr>
        </p:nvSpPr>
        <p:spPr>
          <a:xfrm>
            <a:off x="1028375" y="1404152"/>
            <a:ext cx="3440101" cy="26754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>
            <a:lvl1pPr>
              <a:buSzPts val="1800"/>
              <a:defRPr sz="1800"/>
            </a:lvl1pPr>
          </a:lstStyle>
          <a:p>
            <a:r>
              <a:t>Click to add text</a:t>
            </a:r>
          </a:p>
        </p:txBody>
      </p:sp>
      <p:sp>
        <p:nvSpPr>
          <p:cNvPr id="391" name="Shape 391"/>
          <p:cNvSpPr>
            <a:spLocks noGrp="1"/>
          </p:cNvSpPr>
          <p:nvPr>
            <p:ph type="body" sz="quarter" idx="13"/>
          </p:nvPr>
        </p:nvSpPr>
        <p:spPr>
          <a:xfrm>
            <a:off x="4675573" y="1404152"/>
            <a:ext cx="3440101" cy="2675401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SzPts val="1800"/>
              <a:defRPr sz="1800"/>
            </a:pPr>
            <a:endParaRPr/>
          </a:p>
        </p:txBody>
      </p:sp>
      <p:sp>
        <p:nvSpPr>
          <p:cNvPr id="392" name="Shape 39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8" name="Group 458"/>
          <p:cNvGrpSpPr/>
          <p:nvPr/>
        </p:nvGrpSpPr>
        <p:grpSpPr>
          <a:xfrm>
            <a:off x="-45603" y="4341394"/>
            <a:ext cx="9272424" cy="910792"/>
            <a:chOff x="0" y="0"/>
            <a:chExt cx="9272423" cy="910790"/>
          </a:xfrm>
        </p:grpSpPr>
        <p:sp>
          <p:nvSpPr>
            <p:cNvPr id="399" name="Shape 399"/>
            <p:cNvSpPr/>
            <p:nvPr/>
          </p:nvSpPr>
          <p:spPr>
            <a:xfrm>
              <a:off x="2221956" y="268008"/>
              <a:ext cx="281781" cy="397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93" h="20960" extrusionOk="0">
                  <a:moveTo>
                    <a:pt x="6710" y="16241"/>
                  </a:moveTo>
                  <a:cubicBezTo>
                    <a:pt x="6678" y="17150"/>
                    <a:pt x="6661" y="18092"/>
                    <a:pt x="6629" y="19018"/>
                  </a:cubicBezTo>
                  <a:cubicBezTo>
                    <a:pt x="7508" y="19797"/>
                    <a:pt x="8647" y="19278"/>
                    <a:pt x="9494" y="19911"/>
                  </a:cubicBezTo>
                  <a:cubicBezTo>
                    <a:pt x="9949" y="20366"/>
                    <a:pt x="9233" y="20609"/>
                    <a:pt x="8859" y="20626"/>
                  </a:cubicBezTo>
                  <a:cubicBezTo>
                    <a:pt x="7215" y="20739"/>
                    <a:pt x="3080" y="21600"/>
                    <a:pt x="2169" y="20008"/>
                  </a:cubicBezTo>
                  <a:cubicBezTo>
                    <a:pt x="2690" y="19018"/>
                    <a:pt x="4106" y="18904"/>
                    <a:pt x="5131" y="18758"/>
                  </a:cubicBezTo>
                  <a:cubicBezTo>
                    <a:pt x="5343" y="17962"/>
                    <a:pt x="5440" y="17150"/>
                    <a:pt x="5506" y="16289"/>
                  </a:cubicBezTo>
                  <a:cubicBezTo>
                    <a:pt x="4627" y="16127"/>
                    <a:pt x="557" y="14730"/>
                    <a:pt x="899" y="13740"/>
                  </a:cubicBezTo>
                  <a:cubicBezTo>
                    <a:pt x="1176" y="13171"/>
                    <a:pt x="1697" y="13171"/>
                    <a:pt x="2201" y="13415"/>
                  </a:cubicBezTo>
                  <a:cubicBezTo>
                    <a:pt x="2608" y="13496"/>
                    <a:pt x="2624" y="13496"/>
                    <a:pt x="2836" y="12960"/>
                  </a:cubicBezTo>
                  <a:cubicBezTo>
                    <a:pt x="-3333" y="9663"/>
                    <a:pt x="1599" y="471"/>
                    <a:pt x="7768" y="2079"/>
                  </a:cubicBezTo>
                  <a:cubicBezTo>
                    <a:pt x="8615" y="1543"/>
                    <a:pt x="7736" y="487"/>
                    <a:pt x="8663" y="0"/>
                  </a:cubicBezTo>
                  <a:cubicBezTo>
                    <a:pt x="18267" y="2712"/>
                    <a:pt x="16102" y="15136"/>
                    <a:pt x="6710" y="16241"/>
                  </a:cubicBezTo>
                  <a:close/>
                  <a:moveTo>
                    <a:pt x="12814" y="3411"/>
                  </a:moveTo>
                  <a:cubicBezTo>
                    <a:pt x="12733" y="3346"/>
                    <a:pt x="12668" y="3297"/>
                    <a:pt x="12586" y="3232"/>
                  </a:cubicBezTo>
                  <a:cubicBezTo>
                    <a:pt x="12472" y="2680"/>
                    <a:pt x="11138" y="1559"/>
                    <a:pt x="10519" y="1608"/>
                  </a:cubicBezTo>
                  <a:cubicBezTo>
                    <a:pt x="11089" y="2209"/>
                    <a:pt x="11805" y="2972"/>
                    <a:pt x="12586" y="3216"/>
                  </a:cubicBezTo>
                  <a:cubicBezTo>
                    <a:pt x="12716" y="3346"/>
                    <a:pt x="13042" y="3411"/>
                    <a:pt x="12912" y="3638"/>
                  </a:cubicBezTo>
                  <a:cubicBezTo>
                    <a:pt x="14263" y="5895"/>
                    <a:pt x="14247" y="8364"/>
                    <a:pt x="13628" y="10865"/>
                  </a:cubicBezTo>
                  <a:cubicBezTo>
                    <a:pt x="11837" y="12830"/>
                    <a:pt x="10486" y="14259"/>
                    <a:pt x="7784" y="15250"/>
                  </a:cubicBezTo>
                  <a:cubicBezTo>
                    <a:pt x="9738" y="15282"/>
                    <a:pt x="12423" y="13593"/>
                    <a:pt x="12879" y="11677"/>
                  </a:cubicBezTo>
                  <a:cubicBezTo>
                    <a:pt x="13547" y="11531"/>
                    <a:pt x="13661" y="10849"/>
                    <a:pt x="13693" y="10280"/>
                  </a:cubicBezTo>
                  <a:cubicBezTo>
                    <a:pt x="14784" y="9355"/>
                    <a:pt x="14800" y="4758"/>
                    <a:pt x="13221" y="4336"/>
                  </a:cubicBezTo>
                  <a:cubicBezTo>
                    <a:pt x="13091" y="4271"/>
                    <a:pt x="12977" y="4190"/>
                    <a:pt x="13042" y="4011"/>
                  </a:cubicBezTo>
                  <a:cubicBezTo>
                    <a:pt x="12977" y="3817"/>
                    <a:pt x="12912" y="3605"/>
                    <a:pt x="12814" y="3411"/>
                  </a:cubicBezTo>
                  <a:close/>
                  <a:moveTo>
                    <a:pt x="11186" y="9030"/>
                  </a:moveTo>
                  <a:cubicBezTo>
                    <a:pt x="10438" y="9062"/>
                    <a:pt x="9787" y="9225"/>
                    <a:pt x="9152" y="9582"/>
                  </a:cubicBezTo>
                  <a:cubicBezTo>
                    <a:pt x="8077" y="9095"/>
                    <a:pt x="5945" y="7893"/>
                    <a:pt x="5603" y="9793"/>
                  </a:cubicBezTo>
                  <a:cubicBezTo>
                    <a:pt x="7019" y="11336"/>
                    <a:pt x="6547" y="11076"/>
                    <a:pt x="6450" y="13074"/>
                  </a:cubicBezTo>
                  <a:cubicBezTo>
                    <a:pt x="7670" y="13545"/>
                    <a:pt x="8631" y="10183"/>
                    <a:pt x="9412" y="9468"/>
                  </a:cubicBezTo>
                  <a:cubicBezTo>
                    <a:pt x="9884" y="9761"/>
                    <a:pt x="9917" y="10410"/>
                    <a:pt x="10389" y="10703"/>
                  </a:cubicBezTo>
                  <a:cubicBezTo>
                    <a:pt x="11121" y="10443"/>
                    <a:pt x="10080" y="9647"/>
                    <a:pt x="10568" y="9387"/>
                  </a:cubicBezTo>
                  <a:cubicBezTo>
                    <a:pt x="10682" y="9485"/>
                    <a:pt x="10796" y="9598"/>
                    <a:pt x="10893" y="9696"/>
                  </a:cubicBezTo>
                  <a:cubicBezTo>
                    <a:pt x="11317" y="9273"/>
                    <a:pt x="11089" y="8884"/>
                    <a:pt x="11431" y="8331"/>
                  </a:cubicBezTo>
                  <a:cubicBezTo>
                    <a:pt x="11024" y="8575"/>
                    <a:pt x="11154" y="8819"/>
                    <a:pt x="11186" y="9030"/>
                  </a:cubicBezTo>
                  <a:close/>
                  <a:moveTo>
                    <a:pt x="5896" y="13139"/>
                  </a:moveTo>
                  <a:cubicBezTo>
                    <a:pt x="6547" y="10410"/>
                    <a:pt x="5929" y="11466"/>
                    <a:pt x="5261" y="10085"/>
                  </a:cubicBezTo>
                  <a:cubicBezTo>
                    <a:pt x="4854" y="8039"/>
                    <a:pt x="7264" y="8007"/>
                    <a:pt x="8533" y="8819"/>
                  </a:cubicBezTo>
                  <a:cubicBezTo>
                    <a:pt x="9201" y="9306"/>
                    <a:pt x="9656" y="8640"/>
                    <a:pt x="10340" y="8494"/>
                  </a:cubicBezTo>
                  <a:cubicBezTo>
                    <a:pt x="10307" y="8202"/>
                    <a:pt x="10552" y="7877"/>
                    <a:pt x="10307" y="7584"/>
                  </a:cubicBezTo>
                  <a:cubicBezTo>
                    <a:pt x="9054" y="7146"/>
                    <a:pt x="8126" y="8705"/>
                    <a:pt x="6873" y="7731"/>
                  </a:cubicBezTo>
                  <a:cubicBezTo>
                    <a:pt x="6905" y="7292"/>
                    <a:pt x="6791" y="6837"/>
                    <a:pt x="6938" y="6399"/>
                  </a:cubicBezTo>
                  <a:cubicBezTo>
                    <a:pt x="7703" y="6529"/>
                    <a:pt x="7703" y="6529"/>
                    <a:pt x="8354" y="6334"/>
                  </a:cubicBezTo>
                  <a:cubicBezTo>
                    <a:pt x="8305" y="5116"/>
                    <a:pt x="9656" y="5506"/>
                    <a:pt x="9184" y="4758"/>
                  </a:cubicBezTo>
                  <a:cubicBezTo>
                    <a:pt x="7817" y="5635"/>
                    <a:pt x="8077" y="4158"/>
                    <a:pt x="8842" y="3524"/>
                  </a:cubicBezTo>
                  <a:cubicBezTo>
                    <a:pt x="7752" y="2192"/>
                    <a:pt x="5587" y="1916"/>
                    <a:pt x="4236" y="2972"/>
                  </a:cubicBezTo>
                  <a:cubicBezTo>
                    <a:pt x="4464" y="3492"/>
                    <a:pt x="5196" y="3086"/>
                    <a:pt x="5392" y="3719"/>
                  </a:cubicBezTo>
                  <a:cubicBezTo>
                    <a:pt x="4692" y="4206"/>
                    <a:pt x="3829" y="4288"/>
                    <a:pt x="3080" y="4564"/>
                  </a:cubicBezTo>
                  <a:cubicBezTo>
                    <a:pt x="3064" y="6383"/>
                    <a:pt x="1990" y="5132"/>
                    <a:pt x="1371" y="6204"/>
                  </a:cubicBezTo>
                  <a:cubicBezTo>
                    <a:pt x="1355" y="7178"/>
                    <a:pt x="2869" y="8153"/>
                    <a:pt x="2299" y="8949"/>
                  </a:cubicBezTo>
                  <a:cubicBezTo>
                    <a:pt x="1583" y="9355"/>
                    <a:pt x="1306" y="9874"/>
                    <a:pt x="1583" y="10686"/>
                  </a:cubicBezTo>
                  <a:cubicBezTo>
                    <a:pt x="1713" y="12733"/>
                    <a:pt x="4301" y="12960"/>
                    <a:pt x="5896" y="13139"/>
                  </a:cubicBezTo>
                  <a:close/>
                  <a:moveTo>
                    <a:pt x="3764" y="14016"/>
                  </a:moveTo>
                  <a:cubicBezTo>
                    <a:pt x="6319" y="15656"/>
                    <a:pt x="9363" y="14308"/>
                    <a:pt x="11398" y="12489"/>
                  </a:cubicBezTo>
                  <a:cubicBezTo>
                    <a:pt x="15191" y="9468"/>
                    <a:pt x="13709" y="3151"/>
                    <a:pt x="9266" y="1689"/>
                  </a:cubicBezTo>
                  <a:cubicBezTo>
                    <a:pt x="9135" y="1949"/>
                    <a:pt x="9021" y="2225"/>
                    <a:pt x="8908" y="2485"/>
                  </a:cubicBezTo>
                  <a:cubicBezTo>
                    <a:pt x="10242" y="3719"/>
                    <a:pt x="11414" y="5213"/>
                    <a:pt x="12049" y="6902"/>
                  </a:cubicBezTo>
                  <a:cubicBezTo>
                    <a:pt x="12375" y="10183"/>
                    <a:pt x="9510" y="13707"/>
                    <a:pt x="6140" y="13642"/>
                  </a:cubicBezTo>
                  <a:cubicBezTo>
                    <a:pt x="5343" y="13675"/>
                    <a:pt x="3992" y="12798"/>
                    <a:pt x="3764" y="14016"/>
                  </a:cubicBezTo>
                  <a:close/>
                  <a:moveTo>
                    <a:pt x="8956" y="6610"/>
                  </a:moveTo>
                  <a:cubicBezTo>
                    <a:pt x="8419" y="7048"/>
                    <a:pt x="7768" y="6691"/>
                    <a:pt x="7182" y="6935"/>
                  </a:cubicBezTo>
                  <a:cubicBezTo>
                    <a:pt x="7198" y="7065"/>
                    <a:pt x="7198" y="7227"/>
                    <a:pt x="7215" y="7357"/>
                  </a:cubicBezTo>
                  <a:cubicBezTo>
                    <a:pt x="8175" y="7617"/>
                    <a:pt x="8224" y="7617"/>
                    <a:pt x="8859" y="7065"/>
                  </a:cubicBezTo>
                  <a:cubicBezTo>
                    <a:pt x="9477" y="6626"/>
                    <a:pt x="9754" y="7357"/>
                    <a:pt x="10617" y="6577"/>
                  </a:cubicBezTo>
                  <a:cubicBezTo>
                    <a:pt x="12847" y="8543"/>
                    <a:pt x="10112" y="3492"/>
                    <a:pt x="9477" y="4011"/>
                  </a:cubicBezTo>
                  <a:cubicBezTo>
                    <a:pt x="9852" y="4499"/>
                    <a:pt x="9852" y="5035"/>
                    <a:pt x="9721" y="5571"/>
                  </a:cubicBezTo>
                  <a:cubicBezTo>
                    <a:pt x="9445" y="5717"/>
                    <a:pt x="9217" y="5830"/>
                    <a:pt x="8956" y="5960"/>
                  </a:cubicBezTo>
                  <a:cubicBezTo>
                    <a:pt x="8956" y="6188"/>
                    <a:pt x="8956" y="6399"/>
                    <a:pt x="8956" y="6610"/>
                  </a:cubicBezTo>
                  <a:close/>
                  <a:moveTo>
                    <a:pt x="7980" y="19992"/>
                  </a:moveTo>
                  <a:cubicBezTo>
                    <a:pt x="5685" y="19570"/>
                    <a:pt x="6140" y="20398"/>
                    <a:pt x="6010" y="17865"/>
                  </a:cubicBezTo>
                  <a:cubicBezTo>
                    <a:pt x="5620" y="18417"/>
                    <a:pt x="5913" y="19083"/>
                    <a:pt x="5473" y="19570"/>
                  </a:cubicBezTo>
                  <a:cubicBezTo>
                    <a:pt x="5261" y="19472"/>
                    <a:pt x="5050" y="19359"/>
                    <a:pt x="4854" y="19278"/>
                  </a:cubicBezTo>
                  <a:cubicBezTo>
                    <a:pt x="3406" y="19554"/>
                    <a:pt x="3145" y="19684"/>
                    <a:pt x="2966" y="20155"/>
                  </a:cubicBezTo>
                  <a:cubicBezTo>
                    <a:pt x="4578" y="20317"/>
                    <a:pt x="6531" y="20739"/>
                    <a:pt x="7980" y="19992"/>
                  </a:cubicBezTo>
                  <a:close/>
                  <a:moveTo>
                    <a:pt x="883" y="6448"/>
                  </a:moveTo>
                  <a:cubicBezTo>
                    <a:pt x="167" y="7747"/>
                    <a:pt x="248" y="9127"/>
                    <a:pt x="1013" y="10345"/>
                  </a:cubicBezTo>
                  <a:cubicBezTo>
                    <a:pt x="818" y="9436"/>
                    <a:pt x="1371" y="9014"/>
                    <a:pt x="2022" y="8478"/>
                  </a:cubicBezTo>
                  <a:cubicBezTo>
                    <a:pt x="1664" y="7812"/>
                    <a:pt x="1306" y="7195"/>
                    <a:pt x="883" y="6448"/>
                  </a:cubicBezTo>
                  <a:close/>
                  <a:moveTo>
                    <a:pt x="6661" y="15412"/>
                  </a:moveTo>
                  <a:cubicBezTo>
                    <a:pt x="5278" y="15120"/>
                    <a:pt x="3878" y="14909"/>
                    <a:pt x="2673" y="14113"/>
                  </a:cubicBezTo>
                  <a:cubicBezTo>
                    <a:pt x="2397" y="13951"/>
                    <a:pt x="2120" y="13772"/>
                    <a:pt x="1697" y="13918"/>
                  </a:cubicBezTo>
                  <a:cubicBezTo>
                    <a:pt x="2999" y="15104"/>
                    <a:pt x="4920" y="16078"/>
                    <a:pt x="6661" y="15412"/>
                  </a:cubicBezTo>
                  <a:close/>
                  <a:moveTo>
                    <a:pt x="9542" y="10459"/>
                  </a:moveTo>
                  <a:cubicBezTo>
                    <a:pt x="9233" y="11125"/>
                    <a:pt x="8143" y="11774"/>
                    <a:pt x="8484" y="12440"/>
                  </a:cubicBezTo>
                  <a:cubicBezTo>
                    <a:pt x="9087" y="12132"/>
                    <a:pt x="9640" y="11742"/>
                    <a:pt x="9998" y="11125"/>
                  </a:cubicBezTo>
                  <a:cubicBezTo>
                    <a:pt x="9933" y="10816"/>
                    <a:pt x="9819" y="10589"/>
                    <a:pt x="9542" y="10459"/>
                  </a:cubicBezTo>
                  <a:close/>
                  <a:moveTo>
                    <a:pt x="4431" y="3687"/>
                  </a:moveTo>
                  <a:cubicBezTo>
                    <a:pt x="3894" y="3037"/>
                    <a:pt x="3080" y="3313"/>
                    <a:pt x="2820" y="3979"/>
                  </a:cubicBezTo>
                  <a:cubicBezTo>
                    <a:pt x="3406" y="4141"/>
                    <a:pt x="3862" y="3898"/>
                    <a:pt x="4431" y="3687"/>
                  </a:cubicBezTo>
                  <a:close/>
                  <a:moveTo>
                    <a:pt x="2364" y="4125"/>
                  </a:moveTo>
                  <a:cubicBezTo>
                    <a:pt x="1957" y="4515"/>
                    <a:pt x="1599" y="4775"/>
                    <a:pt x="1534" y="5278"/>
                  </a:cubicBezTo>
                  <a:cubicBezTo>
                    <a:pt x="2722" y="5538"/>
                    <a:pt x="2559" y="5018"/>
                    <a:pt x="2364" y="4125"/>
                  </a:cubicBezTo>
                  <a:close/>
                  <a:moveTo>
                    <a:pt x="8777" y="731"/>
                  </a:moveTo>
                  <a:cubicBezTo>
                    <a:pt x="9005" y="958"/>
                    <a:pt x="9282" y="1007"/>
                    <a:pt x="9591" y="1072"/>
                  </a:cubicBezTo>
                  <a:cubicBezTo>
                    <a:pt x="9282" y="585"/>
                    <a:pt x="9282" y="585"/>
                    <a:pt x="8777" y="73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00" name="Shape 400"/>
            <p:cNvSpPr/>
            <p:nvPr/>
          </p:nvSpPr>
          <p:spPr>
            <a:xfrm>
              <a:off x="597926" y="472313"/>
              <a:ext cx="339087" cy="309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93" h="19850" extrusionOk="0">
                  <a:moveTo>
                    <a:pt x="8851" y="19814"/>
                  </a:moveTo>
                  <a:cubicBezTo>
                    <a:pt x="5004" y="20248"/>
                    <a:pt x="1292" y="16776"/>
                    <a:pt x="352" y="12554"/>
                  </a:cubicBezTo>
                  <a:cubicBezTo>
                    <a:pt x="-1227" y="7248"/>
                    <a:pt x="2787" y="2376"/>
                    <a:pt x="6718" y="482"/>
                  </a:cubicBezTo>
                  <a:cubicBezTo>
                    <a:pt x="10463" y="-1234"/>
                    <a:pt x="15855" y="1902"/>
                    <a:pt x="17870" y="5650"/>
                  </a:cubicBezTo>
                  <a:cubicBezTo>
                    <a:pt x="20373" y="12357"/>
                    <a:pt x="14914" y="20366"/>
                    <a:pt x="8851" y="19814"/>
                  </a:cubicBezTo>
                  <a:close/>
                  <a:moveTo>
                    <a:pt x="16224" y="4072"/>
                  </a:moveTo>
                  <a:lnTo>
                    <a:pt x="16174" y="4072"/>
                  </a:lnTo>
                  <a:lnTo>
                    <a:pt x="16224" y="4072"/>
                  </a:lnTo>
                  <a:cubicBezTo>
                    <a:pt x="15082" y="2553"/>
                    <a:pt x="13167" y="2534"/>
                    <a:pt x="12126" y="1015"/>
                  </a:cubicBezTo>
                  <a:cubicBezTo>
                    <a:pt x="9875" y="285"/>
                    <a:pt x="8767" y="5098"/>
                    <a:pt x="8313" y="7051"/>
                  </a:cubicBezTo>
                  <a:cubicBezTo>
                    <a:pt x="9153" y="7110"/>
                    <a:pt x="9892" y="7011"/>
                    <a:pt x="10665" y="7445"/>
                  </a:cubicBezTo>
                  <a:cubicBezTo>
                    <a:pt x="12563" y="7741"/>
                    <a:pt x="11538" y="4506"/>
                    <a:pt x="16224" y="4072"/>
                  </a:cubicBezTo>
                  <a:close/>
                  <a:moveTo>
                    <a:pt x="13167" y="18038"/>
                  </a:moveTo>
                  <a:cubicBezTo>
                    <a:pt x="10665" y="15632"/>
                    <a:pt x="9959" y="11588"/>
                    <a:pt x="10883" y="8156"/>
                  </a:cubicBezTo>
                  <a:cubicBezTo>
                    <a:pt x="9422" y="7505"/>
                    <a:pt x="9287" y="7485"/>
                    <a:pt x="8078" y="7781"/>
                  </a:cubicBezTo>
                  <a:cubicBezTo>
                    <a:pt x="7406" y="11470"/>
                    <a:pt x="7238" y="15868"/>
                    <a:pt x="8649" y="19321"/>
                  </a:cubicBezTo>
                  <a:cubicBezTo>
                    <a:pt x="10295" y="19538"/>
                    <a:pt x="12395" y="18946"/>
                    <a:pt x="13167" y="18038"/>
                  </a:cubicBezTo>
                  <a:close/>
                  <a:moveTo>
                    <a:pt x="5928" y="7603"/>
                  </a:moveTo>
                  <a:cubicBezTo>
                    <a:pt x="5492" y="10720"/>
                    <a:pt x="3426" y="12890"/>
                    <a:pt x="1595" y="14784"/>
                  </a:cubicBezTo>
                  <a:cubicBezTo>
                    <a:pt x="3140" y="16835"/>
                    <a:pt x="5156" y="19656"/>
                    <a:pt x="7742" y="19222"/>
                  </a:cubicBezTo>
                  <a:cubicBezTo>
                    <a:pt x="6953" y="15395"/>
                    <a:pt x="6835" y="11391"/>
                    <a:pt x="7406" y="7485"/>
                  </a:cubicBezTo>
                  <a:cubicBezTo>
                    <a:pt x="6869" y="7150"/>
                    <a:pt x="6415" y="7406"/>
                    <a:pt x="5928" y="7603"/>
                  </a:cubicBezTo>
                  <a:close/>
                  <a:moveTo>
                    <a:pt x="16779" y="13797"/>
                  </a:moveTo>
                  <a:cubicBezTo>
                    <a:pt x="15855" y="11095"/>
                    <a:pt x="14125" y="9241"/>
                    <a:pt x="11773" y="8215"/>
                  </a:cubicBezTo>
                  <a:cubicBezTo>
                    <a:pt x="10043" y="10976"/>
                    <a:pt x="11269" y="15375"/>
                    <a:pt x="13386" y="17407"/>
                  </a:cubicBezTo>
                  <a:cubicBezTo>
                    <a:pt x="14965" y="18117"/>
                    <a:pt x="15939" y="14981"/>
                    <a:pt x="16779" y="13797"/>
                  </a:cubicBezTo>
                  <a:close/>
                  <a:moveTo>
                    <a:pt x="17131" y="12732"/>
                  </a:moveTo>
                  <a:cubicBezTo>
                    <a:pt x="18374" y="10582"/>
                    <a:pt x="18223" y="7524"/>
                    <a:pt x="17131" y="5394"/>
                  </a:cubicBezTo>
                  <a:cubicBezTo>
                    <a:pt x="15636" y="3441"/>
                    <a:pt x="12748" y="5532"/>
                    <a:pt x="12126" y="7544"/>
                  </a:cubicBezTo>
                  <a:cubicBezTo>
                    <a:pt x="13957" y="9122"/>
                    <a:pt x="16073" y="10108"/>
                    <a:pt x="17131" y="12732"/>
                  </a:cubicBezTo>
                  <a:close/>
                  <a:moveTo>
                    <a:pt x="7675" y="6834"/>
                  </a:moveTo>
                  <a:cubicBezTo>
                    <a:pt x="8145" y="4506"/>
                    <a:pt x="9439" y="2553"/>
                    <a:pt x="10144" y="462"/>
                  </a:cubicBezTo>
                  <a:cubicBezTo>
                    <a:pt x="8868" y="-149"/>
                    <a:pt x="5659" y="1192"/>
                    <a:pt x="4568" y="2613"/>
                  </a:cubicBezTo>
                  <a:cubicBezTo>
                    <a:pt x="5710" y="3619"/>
                    <a:pt x="5659" y="5315"/>
                    <a:pt x="5878" y="6834"/>
                  </a:cubicBezTo>
                  <a:cubicBezTo>
                    <a:pt x="6466" y="6834"/>
                    <a:pt x="7020" y="6834"/>
                    <a:pt x="7675" y="6834"/>
                  </a:cubicBezTo>
                  <a:close/>
                  <a:moveTo>
                    <a:pt x="5139" y="7465"/>
                  </a:moveTo>
                  <a:cubicBezTo>
                    <a:pt x="3711" y="7130"/>
                    <a:pt x="2183" y="7919"/>
                    <a:pt x="923" y="8668"/>
                  </a:cubicBezTo>
                  <a:cubicBezTo>
                    <a:pt x="-51" y="10069"/>
                    <a:pt x="772" y="12495"/>
                    <a:pt x="1343" y="13955"/>
                  </a:cubicBezTo>
                  <a:cubicBezTo>
                    <a:pt x="3190" y="12890"/>
                    <a:pt x="5273" y="9970"/>
                    <a:pt x="5139" y="7465"/>
                  </a:cubicBezTo>
                  <a:close/>
                  <a:moveTo>
                    <a:pt x="3913" y="3125"/>
                  </a:moveTo>
                  <a:cubicBezTo>
                    <a:pt x="2603" y="4210"/>
                    <a:pt x="1242" y="6025"/>
                    <a:pt x="1007" y="7879"/>
                  </a:cubicBezTo>
                  <a:cubicBezTo>
                    <a:pt x="2351" y="7090"/>
                    <a:pt x="3745" y="6972"/>
                    <a:pt x="5122" y="6755"/>
                  </a:cubicBezTo>
                  <a:cubicBezTo>
                    <a:pt x="5307" y="5473"/>
                    <a:pt x="5172" y="3481"/>
                    <a:pt x="3913" y="31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01" name="Shape 401"/>
            <p:cNvSpPr/>
            <p:nvPr/>
          </p:nvSpPr>
          <p:spPr>
            <a:xfrm rot="18900000">
              <a:off x="4959261" y="30421"/>
              <a:ext cx="181250" cy="400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2" h="14885" extrusionOk="0">
                  <a:moveTo>
                    <a:pt x="16698" y="9774"/>
                  </a:moveTo>
                  <a:cubicBezTo>
                    <a:pt x="17660" y="9694"/>
                    <a:pt x="18855" y="9476"/>
                    <a:pt x="19120" y="9900"/>
                  </a:cubicBezTo>
                  <a:cubicBezTo>
                    <a:pt x="19452" y="10529"/>
                    <a:pt x="20348" y="11261"/>
                    <a:pt x="17860" y="11433"/>
                  </a:cubicBezTo>
                  <a:cubicBezTo>
                    <a:pt x="18025" y="12554"/>
                    <a:pt x="19585" y="13629"/>
                    <a:pt x="18954" y="14762"/>
                  </a:cubicBezTo>
                  <a:cubicBezTo>
                    <a:pt x="13380" y="12314"/>
                    <a:pt x="13181" y="8161"/>
                    <a:pt x="8868" y="5209"/>
                  </a:cubicBezTo>
                  <a:cubicBezTo>
                    <a:pt x="6313" y="7120"/>
                    <a:pt x="-1152" y="21203"/>
                    <a:pt x="1801" y="11513"/>
                  </a:cubicBezTo>
                  <a:cubicBezTo>
                    <a:pt x="1635" y="11444"/>
                    <a:pt x="1568" y="11398"/>
                    <a:pt x="1469" y="11398"/>
                  </a:cubicBezTo>
                  <a:cubicBezTo>
                    <a:pt x="-1252" y="11227"/>
                    <a:pt x="672" y="10311"/>
                    <a:pt x="507" y="9659"/>
                  </a:cubicBezTo>
                  <a:cubicBezTo>
                    <a:pt x="1071" y="9568"/>
                    <a:pt x="1834" y="9591"/>
                    <a:pt x="2464" y="9625"/>
                  </a:cubicBezTo>
                  <a:cubicBezTo>
                    <a:pt x="4156" y="7497"/>
                    <a:pt x="4687" y="5175"/>
                    <a:pt x="5517" y="2955"/>
                  </a:cubicBezTo>
                  <a:cubicBezTo>
                    <a:pt x="5384" y="2383"/>
                    <a:pt x="6711" y="2555"/>
                    <a:pt x="7839" y="2463"/>
                  </a:cubicBezTo>
                  <a:cubicBezTo>
                    <a:pt x="7740" y="2154"/>
                    <a:pt x="5848" y="61"/>
                    <a:pt x="7507" y="72"/>
                  </a:cubicBezTo>
                  <a:cubicBezTo>
                    <a:pt x="11854" y="-397"/>
                    <a:pt x="10825" y="1536"/>
                    <a:pt x="9797" y="2372"/>
                  </a:cubicBezTo>
                  <a:cubicBezTo>
                    <a:pt x="11190" y="2600"/>
                    <a:pt x="12584" y="2520"/>
                    <a:pt x="12683" y="3241"/>
                  </a:cubicBezTo>
                  <a:cubicBezTo>
                    <a:pt x="13745" y="5426"/>
                    <a:pt x="15172" y="7611"/>
                    <a:pt x="16698" y="9774"/>
                  </a:cubicBezTo>
                  <a:close/>
                  <a:moveTo>
                    <a:pt x="16267" y="11707"/>
                  </a:moveTo>
                  <a:cubicBezTo>
                    <a:pt x="15371" y="9064"/>
                    <a:pt x="13248" y="6342"/>
                    <a:pt x="11389" y="3745"/>
                  </a:cubicBezTo>
                  <a:cubicBezTo>
                    <a:pt x="10494" y="3916"/>
                    <a:pt x="10328" y="4374"/>
                    <a:pt x="9730" y="4660"/>
                  </a:cubicBezTo>
                  <a:cubicBezTo>
                    <a:pt x="12352" y="6982"/>
                    <a:pt x="13513" y="9431"/>
                    <a:pt x="16267" y="11707"/>
                  </a:cubicBezTo>
                  <a:close/>
                  <a:moveTo>
                    <a:pt x="4057" y="9328"/>
                  </a:moveTo>
                  <a:cubicBezTo>
                    <a:pt x="5882" y="8000"/>
                    <a:pt x="5882" y="6547"/>
                    <a:pt x="7408" y="5197"/>
                  </a:cubicBezTo>
                  <a:cubicBezTo>
                    <a:pt x="8005" y="4683"/>
                    <a:pt x="7474" y="4156"/>
                    <a:pt x="6479" y="3756"/>
                  </a:cubicBezTo>
                  <a:cubicBezTo>
                    <a:pt x="5251" y="5632"/>
                    <a:pt x="4953" y="7440"/>
                    <a:pt x="4057" y="9328"/>
                  </a:cubicBezTo>
                  <a:close/>
                  <a:moveTo>
                    <a:pt x="8702" y="4339"/>
                  </a:moveTo>
                  <a:cubicBezTo>
                    <a:pt x="9565" y="3802"/>
                    <a:pt x="10759" y="3436"/>
                    <a:pt x="10660" y="2898"/>
                  </a:cubicBezTo>
                  <a:cubicBezTo>
                    <a:pt x="9166" y="2749"/>
                    <a:pt x="8768" y="2749"/>
                    <a:pt x="7408" y="2967"/>
                  </a:cubicBezTo>
                  <a:cubicBezTo>
                    <a:pt x="7607" y="3401"/>
                    <a:pt x="8072" y="3813"/>
                    <a:pt x="8702" y="4339"/>
                  </a:cubicBezTo>
                  <a:close/>
                  <a:moveTo>
                    <a:pt x="8967" y="1880"/>
                  </a:moveTo>
                  <a:cubicBezTo>
                    <a:pt x="9565" y="1319"/>
                    <a:pt x="9498" y="816"/>
                    <a:pt x="8768" y="392"/>
                  </a:cubicBezTo>
                  <a:cubicBezTo>
                    <a:pt x="7972" y="667"/>
                    <a:pt x="7740" y="1708"/>
                    <a:pt x="8967" y="188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02" name="Shape 402"/>
            <p:cNvSpPr/>
            <p:nvPr/>
          </p:nvSpPr>
          <p:spPr>
            <a:xfrm rot="19632691">
              <a:off x="73215" y="109216"/>
              <a:ext cx="142156" cy="312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71" h="20083" extrusionOk="0">
                  <a:moveTo>
                    <a:pt x="11916" y="7433"/>
                  </a:moveTo>
                  <a:cubicBezTo>
                    <a:pt x="10185" y="6938"/>
                    <a:pt x="8217" y="6701"/>
                    <a:pt x="6132" y="6839"/>
                  </a:cubicBezTo>
                  <a:cubicBezTo>
                    <a:pt x="8021" y="9195"/>
                    <a:pt x="14709" y="9829"/>
                    <a:pt x="15575" y="12620"/>
                  </a:cubicBezTo>
                  <a:cubicBezTo>
                    <a:pt x="15654" y="14363"/>
                    <a:pt x="19313" y="16956"/>
                    <a:pt x="16204" y="18283"/>
                  </a:cubicBezTo>
                  <a:cubicBezTo>
                    <a:pt x="13883" y="17946"/>
                    <a:pt x="16008" y="16461"/>
                    <a:pt x="14513" y="15808"/>
                  </a:cubicBezTo>
                  <a:cubicBezTo>
                    <a:pt x="12034" y="16521"/>
                    <a:pt x="3929" y="17392"/>
                    <a:pt x="3850" y="18817"/>
                  </a:cubicBezTo>
                  <a:cubicBezTo>
                    <a:pt x="3890" y="19312"/>
                    <a:pt x="4008" y="20223"/>
                    <a:pt x="2552" y="20065"/>
                  </a:cubicBezTo>
                  <a:cubicBezTo>
                    <a:pt x="-281" y="19431"/>
                    <a:pt x="1017" y="14264"/>
                    <a:pt x="2237" y="12937"/>
                  </a:cubicBezTo>
                  <a:cubicBezTo>
                    <a:pt x="3103" y="11650"/>
                    <a:pt x="7549" y="9255"/>
                    <a:pt x="6368" y="12304"/>
                  </a:cubicBezTo>
                  <a:cubicBezTo>
                    <a:pt x="7903" y="12066"/>
                    <a:pt x="8886" y="11591"/>
                    <a:pt x="9988" y="11155"/>
                  </a:cubicBezTo>
                  <a:cubicBezTo>
                    <a:pt x="8965" y="10264"/>
                    <a:pt x="6880" y="9948"/>
                    <a:pt x="5306" y="9354"/>
                  </a:cubicBezTo>
                  <a:cubicBezTo>
                    <a:pt x="34" y="7354"/>
                    <a:pt x="-635" y="3335"/>
                    <a:pt x="427" y="266"/>
                  </a:cubicBezTo>
                  <a:cubicBezTo>
                    <a:pt x="1411" y="-31"/>
                    <a:pt x="2276" y="-51"/>
                    <a:pt x="3339" y="68"/>
                  </a:cubicBezTo>
                  <a:cubicBezTo>
                    <a:pt x="3457" y="425"/>
                    <a:pt x="3535" y="741"/>
                    <a:pt x="3614" y="1118"/>
                  </a:cubicBezTo>
                  <a:cubicBezTo>
                    <a:pt x="7313" y="1533"/>
                    <a:pt x="11050" y="2127"/>
                    <a:pt x="14827" y="2167"/>
                  </a:cubicBezTo>
                  <a:cubicBezTo>
                    <a:pt x="15378" y="1632"/>
                    <a:pt x="14867" y="1098"/>
                    <a:pt x="14985" y="524"/>
                  </a:cubicBezTo>
                  <a:cubicBezTo>
                    <a:pt x="20965" y="-1377"/>
                    <a:pt x="17227" y="6958"/>
                    <a:pt x="14276" y="7512"/>
                  </a:cubicBezTo>
                  <a:cubicBezTo>
                    <a:pt x="13372" y="7790"/>
                    <a:pt x="12978" y="8344"/>
                    <a:pt x="11995" y="8542"/>
                  </a:cubicBezTo>
                  <a:cubicBezTo>
                    <a:pt x="10106" y="8780"/>
                    <a:pt x="10893" y="7809"/>
                    <a:pt x="11916" y="7433"/>
                  </a:cubicBezTo>
                  <a:close/>
                  <a:moveTo>
                    <a:pt x="3693" y="2009"/>
                  </a:moveTo>
                  <a:cubicBezTo>
                    <a:pt x="3181" y="4464"/>
                    <a:pt x="9398" y="3830"/>
                    <a:pt x="12545" y="4444"/>
                  </a:cubicBezTo>
                  <a:cubicBezTo>
                    <a:pt x="14670" y="4741"/>
                    <a:pt x="14552" y="4701"/>
                    <a:pt x="14945" y="3573"/>
                  </a:cubicBezTo>
                  <a:cubicBezTo>
                    <a:pt x="15221" y="2543"/>
                    <a:pt x="12152" y="2840"/>
                    <a:pt x="10854" y="2563"/>
                  </a:cubicBezTo>
                  <a:cubicBezTo>
                    <a:pt x="8454" y="2424"/>
                    <a:pt x="6093" y="1811"/>
                    <a:pt x="3693" y="2009"/>
                  </a:cubicBezTo>
                  <a:close/>
                  <a:moveTo>
                    <a:pt x="13450" y="13610"/>
                  </a:moveTo>
                  <a:cubicBezTo>
                    <a:pt x="10499" y="13907"/>
                    <a:pt x="7942" y="14937"/>
                    <a:pt x="5149" y="15511"/>
                  </a:cubicBezTo>
                  <a:cubicBezTo>
                    <a:pt x="3654" y="15808"/>
                    <a:pt x="3811" y="16560"/>
                    <a:pt x="4047" y="17253"/>
                  </a:cubicBezTo>
                  <a:cubicBezTo>
                    <a:pt x="7588" y="16758"/>
                    <a:pt x="11208" y="15986"/>
                    <a:pt x="14237" y="14957"/>
                  </a:cubicBezTo>
                  <a:cubicBezTo>
                    <a:pt x="14395" y="14422"/>
                    <a:pt x="14001" y="13987"/>
                    <a:pt x="13450" y="13610"/>
                  </a:cubicBezTo>
                  <a:close/>
                  <a:moveTo>
                    <a:pt x="4834" y="5790"/>
                  </a:moveTo>
                  <a:cubicBezTo>
                    <a:pt x="7470" y="6206"/>
                    <a:pt x="10735" y="6839"/>
                    <a:pt x="13293" y="6483"/>
                  </a:cubicBezTo>
                  <a:cubicBezTo>
                    <a:pt x="14434" y="5830"/>
                    <a:pt x="14119" y="5236"/>
                    <a:pt x="12467" y="5018"/>
                  </a:cubicBezTo>
                  <a:cubicBezTo>
                    <a:pt x="9791" y="4800"/>
                    <a:pt x="7116" y="4305"/>
                    <a:pt x="4401" y="4246"/>
                  </a:cubicBezTo>
                  <a:cubicBezTo>
                    <a:pt x="4283" y="5018"/>
                    <a:pt x="4283" y="5018"/>
                    <a:pt x="4834" y="5790"/>
                  </a:cubicBezTo>
                  <a:close/>
                  <a:moveTo>
                    <a:pt x="4480" y="14877"/>
                  </a:moveTo>
                  <a:cubicBezTo>
                    <a:pt x="7627" y="14363"/>
                    <a:pt x="10067" y="13610"/>
                    <a:pt x="12742" y="12917"/>
                  </a:cubicBezTo>
                  <a:cubicBezTo>
                    <a:pt x="12545" y="11769"/>
                    <a:pt x="10775" y="11413"/>
                    <a:pt x="9201" y="12205"/>
                  </a:cubicBezTo>
                  <a:cubicBezTo>
                    <a:pt x="7037" y="12957"/>
                    <a:pt x="4519" y="13254"/>
                    <a:pt x="4480" y="14877"/>
                  </a:cubicBezTo>
                  <a:close/>
                  <a:moveTo>
                    <a:pt x="6526" y="8859"/>
                  </a:moveTo>
                  <a:cubicBezTo>
                    <a:pt x="6565" y="8819"/>
                    <a:pt x="6644" y="8799"/>
                    <a:pt x="6683" y="8760"/>
                  </a:cubicBezTo>
                  <a:cubicBezTo>
                    <a:pt x="2513" y="6780"/>
                    <a:pt x="3260" y="4147"/>
                    <a:pt x="1726" y="1652"/>
                  </a:cubicBezTo>
                  <a:cubicBezTo>
                    <a:pt x="1175" y="4107"/>
                    <a:pt x="2198" y="7394"/>
                    <a:pt x="6526" y="88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03" name="Shape 403"/>
            <p:cNvSpPr/>
            <p:nvPr/>
          </p:nvSpPr>
          <p:spPr>
            <a:xfrm>
              <a:off x="6554580" y="614130"/>
              <a:ext cx="212881" cy="143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4" h="20272" extrusionOk="0">
                  <a:moveTo>
                    <a:pt x="20954" y="9030"/>
                  </a:moveTo>
                  <a:cubicBezTo>
                    <a:pt x="17832" y="11677"/>
                    <a:pt x="10455" y="17531"/>
                    <a:pt x="10409" y="18557"/>
                  </a:cubicBezTo>
                  <a:cubicBezTo>
                    <a:pt x="10386" y="19053"/>
                    <a:pt x="9946" y="19417"/>
                    <a:pt x="9599" y="19218"/>
                  </a:cubicBezTo>
                  <a:cubicBezTo>
                    <a:pt x="6894" y="19086"/>
                    <a:pt x="3864" y="19715"/>
                    <a:pt x="1158" y="20078"/>
                  </a:cubicBezTo>
                  <a:cubicBezTo>
                    <a:pt x="349" y="20740"/>
                    <a:pt x="-345" y="19582"/>
                    <a:pt x="187" y="18491"/>
                  </a:cubicBezTo>
                  <a:cubicBezTo>
                    <a:pt x="1251" y="15381"/>
                    <a:pt x="1713" y="11147"/>
                    <a:pt x="3540" y="8865"/>
                  </a:cubicBezTo>
                  <a:cubicBezTo>
                    <a:pt x="7217" y="5855"/>
                    <a:pt x="10733" y="2481"/>
                    <a:pt x="14595" y="0"/>
                  </a:cubicBezTo>
                  <a:cubicBezTo>
                    <a:pt x="21255" y="959"/>
                    <a:pt x="20769" y="-860"/>
                    <a:pt x="20954" y="9030"/>
                  </a:cubicBezTo>
                  <a:close/>
                  <a:moveTo>
                    <a:pt x="10663" y="10387"/>
                  </a:moveTo>
                  <a:cubicBezTo>
                    <a:pt x="8142" y="10883"/>
                    <a:pt x="5645" y="10850"/>
                    <a:pt x="3147" y="11511"/>
                  </a:cubicBezTo>
                  <a:cubicBezTo>
                    <a:pt x="2569" y="13992"/>
                    <a:pt x="1019" y="16175"/>
                    <a:pt x="1181" y="18722"/>
                  </a:cubicBezTo>
                  <a:cubicBezTo>
                    <a:pt x="3586" y="18689"/>
                    <a:pt x="6015" y="18722"/>
                    <a:pt x="8374" y="17895"/>
                  </a:cubicBezTo>
                  <a:cubicBezTo>
                    <a:pt x="10409" y="16837"/>
                    <a:pt x="10039" y="13033"/>
                    <a:pt x="10663" y="10387"/>
                  </a:cubicBezTo>
                  <a:close/>
                  <a:moveTo>
                    <a:pt x="14502" y="7641"/>
                  </a:moveTo>
                  <a:cubicBezTo>
                    <a:pt x="13646" y="7906"/>
                    <a:pt x="12398" y="8799"/>
                    <a:pt x="11658" y="9692"/>
                  </a:cubicBezTo>
                  <a:cubicBezTo>
                    <a:pt x="11449" y="11743"/>
                    <a:pt x="10524" y="14290"/>
                    <a:pt x="10640" y="16671"/>
                  </a:cubicBezTo>
                  <a:cubicBezTo>
                    <a:pt x="11935" y="15811"/>
                    <a:pt x="13184" y="14191"/>
                    <a:pt x="14294" y="13066"/>
                  </a:cubicBezTo>
                  <a:cubicBezTo>
                    <a:pt x="14201" y="11147"/>
                    <a:pt x="14479" y="9460"/>
                    <a:pt x="14502" y="7641"/>
                  </a:cubicBezTo>
                  <a:close/>
                  <a:moveTo>
                    <a:pt x="4211" y="9692"/>
                  </a:moveTo>
                  <a:cubicBezTo>
                    <a:pt x="6107" y="10783"/>
                    <a:pt x="11010" y="9361"/>
                    <a:pt x="12606" y="7079"/>
                  </a:cubicBezTo>
                  <a:cubicBezTo>
                    <a:pt x="9715" y="5061"/>
                    <a:pt x="6570" y="6847"/>
                    <a:pt x="4211" y="9692"/>
                  </a:cubicBezTo>
                  <a:close/>
                  <a:moveTo>
                    <a:pt x="15196" y="12074"/>
                  </a:moveTo>
                  <a:cubicBezTo>
                    <a:pt x="15797" y="11842"/>
                    <a:pt x="15843" y="11776"/>
                    <a:pt x="15843" y="11214"/>
                  </a:cubicBezTo>
                  <a:cubicBezTo>
                    <a:pt x="15728" y="9957"/>
                    <a:pt x="16052" y="8501"/>
                    <a:pt x="15635" y="7343"/>
                  </a:cubicBezTo>
                  <a:cubicBezTo>
                    <a:pt x="15127" y="8666"/>
                    <a:pt x="14941" y="10651"/>
                    <a:pt x="15196" y="12074"/>
                  </a:cubicBezTo>
                  <a:close/>
                  <a:moveTo>
                    <a:pt x="18434" y="4432"/>
                  </a:moveTo>
                  <a:cubicBezTo>
                    <a:pt x="18572" y="6285"/>
                    <a:pt x="18156" y="7707"/>
                    <a:pt x="18480" y="9626"/>
                  </a:cubicBezTo>
                  <a:cubicBezTo>
                    <a:pt x="19174" y="8203"/>
                    <a:pt x="18850" y="5789"/>
                    <a:pt x="18434" y="4432"/>
                  </a:cubicBezTo>
                  <a:close/>
                  <a:moveTo>
                    <a:pt x="17578" y="9923"/>
                  </a:moveTo>
                  <a:cubicBezTo>
                    <a:pt x="17509" y="8303"/>
                    <a:pt x="18133" y="6516"/>
                    <a:pt x="17532" y="5293"/>
                  </a:cubicBezTo>
                  <a:cubicBezTo>
                    <a:pt x="17231" y="6549"/>
                    <a:pt x="17231" y="7707"/>
                    <a:pt x="17578" y="9923"/>
                  </a:cubicBezTo>
                  <a:close/>
                  <a:moveTo>
                    <a:pt x="16514" y="8766"/>
                  </a:moveTo>
                  <a:cubicBezTo>
                    <a:pt x="16213" y="9527"/>
                    <a:pt x="16028" y="10585"/>
                    <a:pt x="16676" y="11048"/>
                  </a:cubicBezTo>
                  <a:cubicBezTo>
                    <a:pt x="16838" y="10155"/>
                    <a:pt x="16792" y="9460"/>
                    <a:pt x="16514" y="8766"/>
                  </a:cubicBezTo>
                  <a:close/>
                  <a:moveTo>
                    <a:pt x="14872" y="3473"/>
                  </a:moveTo>
                  <a:cubicBezTo>
                    <a:pt x="15011" y="4201"/>
                    <a:pt x="15936" y="4135"/>
                    <a:pt x="16514" y="3903"/>
                  </a:cubicBezTo>
                  <a:cubicBezTo>
                    <a:pt x="15936" y="3275"/>
                    <a:pt x="15404" y="3539"/>
                    <a:pt x="14872" y="3473"/>
                  </a:cubicBezTo>
                  <a:close/>
                  <a:moveTo>
                    <a:pt x="18040" y="2547"/>
                  </a:moveTo>
                  <a:cubicBezTo>
                    <a:pt x="17462" y="1952"/>
                    <a:pt x="17162" y="1885"/>
                    <a:pt x="16121" y="2117"/>
                  </a:cubicBezTo>
                  <a:cubicBezTo>
                    <a:pt x="16907" y="2216"/>
                    <a:pt x="17439" y="2779"/>
                    <a:pt x="18040" y="2547"/>
                  </a:cubicBezTo>
                  <a:close/>
                  <a:moveTo>
                    <a:pt x="12236" y="4664"/>
                  </a:moveTo>
                  <a:cubicBezTo>
                    <a:pt x="11704" y="3969"/>
                    <a:pt x="11126" y="3804"/>
                    <a:pt x="10686" y="4631"/>
                  </a:cubicBezTo>
                  <a:cubicBezTo>
                    <a:pt x="11241" y="4829"/>
                    <a:pt x="11681" y="4829"/>
                    <a:pt x="12236" y="4664"/>
                  </a:cubicBezTo>
                  <a:close/>
                  <a:moveTo>
                    <a:pt x="19659" y="3407"/>
                  </a:moveTo>
                  <a:cubicBezTo>
                    <a:pt x="19220" y="3969"/>
                    <a:pt x="19243" y="4234"/>
                    <a:pt x="19682" y="4796"/>
                  </a:cubicBezTo>
                  <a:cubicBezTo>
                    <a:pt x="19798" y="4333"/>
                    <a:pt x="19844" y="3870"/>
                    <a:pt x="19659" y="34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04" name="Shape 404"/>
            <p:cNvSpPr/>
            <p:nvPr/>
          </p:nvSpPr>
          <p:spPr>
            <a:xfrm>
              <a:off x="4728720" y="561418"/>
              <a:ext cx="272856" cy="185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2" h="17317" extrusionOk="0">
                  <a:moveTo>
                    <a:pt x="42" y="2249"/>
                  </a:moveTo>
                  <a:cubicBezTo>
                    <a:pt x="-948" y="-2824"/>
                    <a:pt x="16014" y="2275"/>
                    <a:pt x="18498" y="2249"/>
                  </a:cubicBezTo>
                  <a:cubicBezTo>
                    <a:pt x="20652" y="3243"/>
                    <a:pt x="14364" y="7322"/>
                    <a:pt x="15956" y="14644"/>
                  </a:cubicBezTo>
                  <a:cubicBezTo>
                    <a:pt x="15043" y="14827"/>
                    <a:pt x="14092" y="13651"/>
                    <a:pt x="13239" y="13337"/>
                  </a:cubicBezTo>
                  <a:cubicBezTo>
                    <a:pt x="12171" y="13546"/>
                    <a:pt x="10483" y="18776"/>
                    <a:pt x="10017" y="16919"/>
                  </a:cubicBezTo>
                  <a:cubicBezTo>
                    <a:pt x="6970" y="11820"/>
                    <a:pt x="3477" y="6982"/>
                    <a:pt x="42" y="2249"/>
                  </a:cubicBezTo>
                  <a:close/>
                  <a:moveTo>
                    <a:pt x="18071" y="3243"/>
                  </a:moveTo>
                  <a:cubicBezTo>
                    <a:pt x="12792" y="2092"/>
                    <a:pt x="7513" y="549"/>
                    <a:pt x="2138" y="1177"/>
                  </a:cubicBezTo>
                  <a:cubicBezTo>
                    <a:pt x="6640" y="3452"/>
                    <a:pt x="11123" y="5544"/>
                    <a:pt x="15703" y="7662"/>
                  </a:cubicBezTo>
                  <a:cubicBezTo>
                    <a:pt x="16577" y="6355"/>
                    <a:pt x="17392" y="4969"/>
                    <a:pt x="18071" y="3243"/>
                  </a:cubicBezTo>
                  <a:close/>
                  <a:moveTo>
                    <a:pt x="13568" y="11009"/>
                  </a:moveTo>
                  <a:cubicBezTo>
                    <a:pt x="9765" y="8211"/>
                    <a:pt x="5670" y="4681"/>
                    <a:pt x="1750" y="3086"/>
                  </a:cubicBezTo>
                  <a:cubicBezTo>
                    <a:pt x="4719" y="7191"/>
                    <a:pt x="7300" y="11925"/>
                    <a:pt x="10541" y="15612"/>
                  </a:cubicBezTo>
                  <a:cubicBezTo>
                    <a:pt x="11628" y="14174"/>
                    <a:pt x="12676" y="12814"/>
                    <a:pt x="13568" y="11009"/>
                  </a:cubicBezTo>
                  <a:close/>
                  <a:moveTo>
                    <a:pt x="15102" y="8525"/>
                  </a:moveTo>
                  <a:cubicBezTo>
                    <a:pt x="11628" y="6904"/>
                    <a:pt x="8057" y="4132"/>
                    <a:pt x="4486" y="3609"/>
                  </a:cubicBezTo>
                  <a:cubicBezTo>
                    <a:pt x="8018" y="5544"/>
                    <a:pt x="11123" y="8917"/>
                    <a:pt x="14810" y="10146"/>
                  </a:cubicBezTo>
                  <a:cubicBezTo>
                    <a:pt x="14694" y="10905"/>
                    <a:pt x="14442" y="11585"/>
                    <a:pt x="15005" y="12055"/>
                  </a:cubicBezTo>
                  <a:cubicBezTo>
                    <a:pt x="15373" y="10356"/>
                    <a:pt x="15354" y="9807"/>
                    <a:pt x="15102" y="85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05" name="Shape 405"/>
            <p:cNvSpPr/>
            <p:nvPr/>
          </p:nvSpPr>
          <p:spPr>
            <a:xfrm rot="3663599">
              <a:off x="6012071" y="536049"/>
              <a:ext cx="204756" cy="377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84" h="20784" extrusionOk="0">
                  <a:moveTo>
                    <a:pt x="4188" y="9348"/>
                  </a:moveTo>
                  <a:cubicBezTo>
                    <a:pt x="-393" y="6595"/>
                    <a:pt x="805" y="409"/>
                    <a:pt x="7943" y="1"/>
                  </a:cubicBezTo>
                  <a:cubicBezTo>
                    <a:pt x="15986" y="-84"/>
                    <a:pt x="20887" y="6221"/>
                    <a:pt x="15267" y="10096"/>
                  </a:cubicBezTo>
                  <a:cubicBezTo>
                    <a:pt x="18810" y="13495"/>
                    <a:pt x="16892" y="19901"/>
                    <a:pt x="9887" y="20700"/>
                  </a:cubicBezTo>
                  <a:cubicBezTo>
                    <a:pt x="5280" y="21329"/>
                    <a:pt x="1045" y="18321"/>
                    <a:pt x="193" y="15670"/>
                  </a:cubicBezTo>
                  <a:cubicBezTo>
                    <a:pt x="-713" y="13155"/>
                    <a:pt x="1737" y="11081"/>
                    <a:pt x="4188" y="9348"/>
                  </a:cubicBezTo>
                  <a:close/>
                  <a:moveTo>
                    <a:pt x="4747" y="9739"/>
                  </a:moveTo>
                  <a:cubicBezTo>
                    <a:pt x="2536" y="11506"/>
                    <a:pt x="-260" y="13444"/>
                    <a:pt x="1178" y="15908"/>
                  </a:cubicBezTo>
                  <a:cubicBezTo>
                    <a:pt x="2323" y="18202"/>
                    <a:pt x="5786" y="20700"/>
                    <a:pt x="9941" y="20207"/>
                  </a:cubicBezTo>
                  <a:cubicBezTo>
                    <a:pt x="15613" y="19392"/>
                    <a:pt x="16919" y="15211"/>
                    <a:pt x="15747" y="12050"/>
                  </a:cubicBezTo>
                  <a:cubicBezTo>
                    <a:pt x="15587" y="11438"/>
                    <a:pt x="15427" y="10792"/>
                    <a:pt x="14282" y="10571"/>
                  </a:cubicBezTo>
                  <a:cubicBezTo>
                    <a:pt x="13856" y="10707"/>
                    <a:pt x="13270" y="10826"/>
                    <a:pt x="12844" y="11047"/>
                  </a:cubicBezTo>
                  <a:cubicBezTo>
                    <a:pt x="12258" y="11353"/>
                    <a:pt x="11592" y="10928"/>
                    <a:pt x="11059" y="11200"/>
                  </a:cubicBezTo>
                  <a:cubicBezTo>
                    <a:pt x="8662" y="11387"/>
                    <a:pt x="6691" y="10656"/>
                    <a:pt x="4747" y="9739"/>
                  </a:cubicBezTo>
                  <a:close/>
                  <a:moveTo>
                    <a:pt x="14415" y="9756"/>
                  </a:moveTo>
                  <a:cubicBezTo>
                    <a:pt x="17931" y="7682"/>
                    <a:pt x="17425" y="3400"/>
                    <a:pt x="13296" y="1802"/>
                  </a:cubicBezTo>
                  <a:cubicBezTo>
                    <a:pt x="9168" y="-271"/>
                    <a:pt x="4560" y="120"/>
                    <a:pt x="2590" y="3366"/>
                  </a:cubicBezTo>
                  <a:cubicBezTo>
                    <a:pt x="2057" y="5099"/>
                    <a:pt x="2483" y="8617"/>
                    <a:pt x="5812" y="8906"/>
                  </a:cubicBezTo>
                  <a:cubicBezTo>
                    <a:pt x="8715" y="7767"/>
                    <a:pt x="11858" y="8634"/>
                    <a:pt x="14415" y="9756"/>
                  </a:cubicBezTo>
                  <a:close/>
                  <a:moveTo>
                    <a:pt x="13376" y="10147"/>
                  </a:moveTo>
                  <a:cubicBezTo>
                    <a:pt x="12870" y="9790"/>
                    <a:pt x="12364" y="9467"/>
                    <a:pt x="11485" y="9348"/>
                  </a:cubicBezTo>
                  <a:cubicBezTo>
                    <a:pt x="11752" y="9977"/>
                    <a:pt x="12231" y="10724"/>
                    <a:pt x="13376" y="10147"/>
                  </a:cubicBezTo>
                  <a:close/>
                  <a:moveTo>
                    <a:pt x="8875" y="10232"/>
                  </a:moveTo>
                  <a:cubicBezTo>
                    <a:pt x="8742" y="9569"/>
                    <a:pt x="8529" y="8447"/>
                    <a:pt x="7543" y="9110"/>
                  </a:cubicBezTo>
                  <a:cubicBezTo>
                    <a:pt x="8023" y="9450"/>
                    <a:pt x="8263" y="9892"/>
                    <a:pt x="8875" y="10232"/>
                  </a:cubicBezTo>
                  <a:close/>
                  <a:moveTo>
                    <a:pt x="11139" y="10588"/>
                  </a:moveTo>
                  <a:cubicBezTo>
                    <a:pt x="10553" y="9994"/>
                    <a:pt x="10420" y="9416"/>
                    <a:pt x="9781" y="9127"/>
                  </a:cubicBezTo>
                  <a:cubicBezTo>
                    <a:pt x="9621" y="9688"/>
                    <a:pt x="9941" y="10096"/>
                    <a:pt x="11139" y="10588"/>
                  </a:cubicBezTo>
                  <a:close/>
                  <a:moveTo>
                    <a:pt x="7037" y="9807"/>
                  </a:moveTo>
                  <a:cubicBezTo>
                    <a:pt x="6931" y="9501"/>
                    <a:pt x="6585" y="9127"/>
                    <a:pt x="6158" y="9365"/>
                  </a:cubicBezTo>
                  <a:cubicBezTo>
                    <a:pt x="6185" y="9671"/>
                    <a:pt x="6585" y="9858"/>
                    <a:pt x="7037" y="98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06" name="Shape 406"/>
            <p:cNvSpPr/>
            <p:nvPr/>
          </p:nvSpPr>
          <p:spPr>
            <a:xfrm rot="18231240">
              <a:off x="5483371" y="198610"/>
              <a:ext cx="351279" cy="93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5" h="19344" extrusionOk="0">
                  <a:moveTo>
                    <a:pt x="15300" y="13772"/>
                  </a:moveTo>
                  <a:cubicBezTo>
                    <a:pt x="11770" y="13708"/>
                    <a:pt x="7931" y="17129"/>
                    <a:pt x="4310" y="19156"/>
                  </a:cubicBezTo>
                  <a:cubicBezTo>
                    <a:pt x="3550" y="19916"/>
                    <a:pt x="-850" y="18396"/>
                    <a:pt x="146" y="14215"/>
                  </a:cubicBezTo>
                  <a:cubicBezTo>
                    <a:pt x="3387" y="3700"/>
                    <a:pt x="7569" y="5664"/>
                    <a:pt x="11661" y="3193"/>
                  </a:cubicBezTo>
                  <a:cubicBezTo>
                    <a:pt x="13979" y="3320"/>
                    <a:pt x="16513" y="-1684"/>
                    <a:pt x="18686" y="596"/>
                  </a:cubicBezTo>
                  <a:cubicBezTo>
                    <a:pt x="19247" y="2813"/>
                    <a:pt x="20334" y="-1241"/>
                    <a:pt x="20587" y="2687"/>
                  </a:cubicBezTo>
                  <a:cubicBezTo>
                    <a:pt x="20678" y="4017"/>
                    <a:pt x="20750" y="5410"/>
                    <a:pt x="20442" y="6804"/>
                  </a:cubicBezTo>
                  <a:cubicBezTo>
                    <a:pt x="19193" y="6741"/>
                    <a:pt x="19030" y="10668"/>
                    <a:pt x="18360" y="13708"/>
                  </a:cubicBezTo>
                  <a:cubicBezTo>
                    <a:pt x="15843" y="15229"/>
                    <a:pt x="12910" y="19916"/>
                    <a:pt x="10466" y="19156"/>
                  </a:cubicBezTo>
                  <a:cubicBezTo>
                    <a:pt x="10575" y="15355"/>
                    <a:pt x="14286" y="15672"/>
                    <a:pt x="15300" y="13772"/>
                  </a:cubicBezTo>
                  <a:close/>
                  <a:moveTo>
                    <a:pt x="11082" y="12125"/>
                  </a:moveTo>
                  <a:cubicBezTo>
                    <a:pt x="12856" y="12442"/>
                    <a:pt x="17473" y="11365"/>
                    <a:pt x="18577" y="6614"/>
                  </a:cubicBezTo>
                  <a:cubicBezTo>
                    <a:pt x="18777" y="4270"/>
                    <a:pt x="18161" y="1800"/>
                    <a:pt x="17491" y="2117"/>
                  </a:cubicBezTo>
                  <a:cubicBezTo>
                    <a:pt x="15336" y="4334"/>
                    <a:pt x="12512" y="3130"/>
                    <a:pt x="10665" y="7057"/>
                  </a:cubicBezTo>
                  <a:cubicBezTo>
                    <a:pt x="10774" y="8641"/>
                    <a:pt x="10919" y="10288"/>
                    <a:pt x="11082" y="12125"/>
                  </a:cubicBezTo>
                  <a:close/>
                  <a:moveTo>
                    <a:pt x="9905" y="6551"/>
                  </a:moveTo>
                  <a:cubicBezTo>
                    <a:pt x="7859" y="7311"/>
                    <a:pt x="5759" y="6867"/>
                    <a:pt x="3803" y="9148"/>
                  </a:cubicBezTo>
                  <a:cubicBezTo>
                    <a:pt x="3749" y="11871"/>
                    <a:pt x="3785" y="14532"/>
                    <a:pt x="4129" y="16939"/>
                  </a:cubicBezTo>
                  <a:cubicBezTo>
                    <a:pt x="5903" y="14215"/>
                    <a:pt x="11860" y="18206"/>
                    <a:pt x="9905" y="6551"/>
                  </a:cubicBezTo>
                  <a:close/>
                  <a:moveTo>
                    <a:pt x="3025" y="10985"/>
                  </a:moveTo>
                  <a:cubicBezTo>
                    <a:pt x="2318" y="11491"/>
                    <a:pt x="1069" y="13265"/>
                    <a:pt x="1504" y="16115"/>
                  </a:cubicBezTo>
                  <a:cubicBezTo>
                    <a:pt x="2029" y="16749"/>
                    <a:pt x="2572" y="17066"/>
                    <a:pt x="3188" y="16939"/>
                  </a:cubicBezTo>
                  <a:cubicBezTo>
                    <a:pt x="3296" y="14785"/>
                    <a:pt x="3278" y="12948"/>
                    <a:pt x="3025" y="10985"/>
                  </a:cubicBezTo>
                  <a:close/>
                  <a:moveTo>
                    <a:pt x="19392" y="4967"/>
                  </a:moveTo>
                  <a:cubicBezTo>
                    <a:pt x="19609" y="4714"/>
                    <a:pt x="20008" y="4904"/>
                    <a:pt x="19935" y="3764"/>
                  </a:cubicBezTo>
                  <a:cubicBezTo>
                    <a:pt x="19736" y="3067"/>
                    <a:pt x="19374" y="3700"/>
                    <a:pt x="19392" y="49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07" name="Shape 407"/>
            <p:cNvSpPr/>
            <p:nvPr/>
          </p:nvSpPr>
          <p:spPr>
            <a:xfrm rot="3013936">
              <a:off x="1901794" y="466018"/>
              <a:ext cx="112706" cy="289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19" h="20743" extrusionOk="0">
                  <a:moveTo>
                    <a:pt x="8582" y="17198"/>
                  </a:moveTo>
                  <a:cubicBezTo>
                    <a:pt x="5888" y="18013"/>
                    <a:pt x="4253" y="20303"/>
                    <a:pt x="1703" y="20743"/>
                  </a:cubicBezTo>
                  <a:cubicBezTo>
                    <a:pt x="-2867" y="16802"/>
                    <a:pt x="3002" y="11649"/>
                    <a:pt x="4878" y="7466"/>
                  </a:cubicBezTo>
                  <a:cubicBezTo>
                    <a:pt x="6273" y="5308"/>
                    <a:pt x="7620" y="3150"/>
                    <a:pt x="8775" y="971"/>
                  </a:cubicBezTo>
                  <a:cubicBezTo>
                    <a:pt x="9545" y="-857"/>
                    <a:pt x="14596" y="376"/>
                    <a:pt x="16953" y="816"/>
                  </a:cubicBezTo>
                  <a:cubicBezTo>
                    <a:pt x="18733" y="1631"/>
                    <a:pt x="16424" y="3216"/>
                    <a:pt x="16039" y="4229"/>
                  </a:cubicBezTo>
                  <a:cubicBezTo>
                    <a:pt x="13441" y="8501"/>
                    <a:pt x="10603" y="12860"/>
                    <a:pt x="8582" y="17198"/>
                  </a:cubicBezTo>
                  <a:close/>
                  <a:moveTo>
                    <a:pt x="3435" y="15921"/>
                  </a:moveTo>
                  <a:cubicBezTo>
                    <a:pt x="5648" y="11473"/>
                    <a:pt x="8823" y="7070"/>
                    <a:pt x="11036" y="2666"/>
                  </a:cubicBezTo>
                  <a:cubicBezTo>
                    <a:pt x="8294" y="2710"/>
                    <a:pt x="7043" y="7708"/>
                    <a:pt x="5840" y="8941"/>
                  </a:cubicBezTo>
                  <a:cubicBezTo>
                    <a:pt x="5792" y="10262"/>
                    <a:pt x="19" y="15745"/>
                    <a:pt x="3483" y="15899"/>
                  </a:cubicBezTo>
                  <a:cubicBezTo>
                    <a:pt x="4301" y="16273"/>
                    <a:pt x="5263" y="16493"/>
                    <a:pt x="6514" y="16449"/>
                  </a:cubicBezTo>
                  <a:cubicBezTo>
                    <a:pt x="7524" y="15569"/>
                    <a:pt x="16953" y="1917"/>
                    <a:pt x="13297" y="2974"/>
                  </a:cubicBezTo>
                  <a:cubicBezTo>
                    <a:pt x="9304" y="4868"/>
                    <a:pt x="7957" y="16119"/>
                    <a:pt x="3435" y="15921"/>
                  </a:cubicBezTo>
                  <a:close/>
                  <a:moveTo>
                    <a:pt x="15366" y="2336"/>
                  </a:moveTo>
                  <a:cubicBezTo>
                    <a:pt x="15510" y="1917"/>
                    <a:pt x="15558" y="1653"/>
                    <a:pt x="15654" y="1411"/>
                  </a:cubicBezTo>
                  <a:cubicBezTo>
                    <a:pt x="13922" y="772"/>
                    <a:pt x="10555" y="266"/>
                    <a:pt x="10362" y="1675"/>
                  </a:cubicBezTo>
                  <a:cubicBezTo>
                    <a:pt x="11854" y="2115"/>
                    <a:pt x="13489" y="2137"/>
                    <a:pt x="15366" y="2336"/>
                  </a:cubicBezTo>
                  <a:close/>
                  <a:moveTo>
                    <a:pt x="2136" y="16692"/>
                  </a:moveTo>
                  <a:cubicBezTo>
                    <a:pt x="1559" y="19114"/>
                    <a:pt x="3435" y="19356"/>
                    <a:pt x="5840" y="17264"/>
                  </a:cubicBezTo>
                  <a:cubicBezTo>
                    <a:pt x="4686" y="16934"/>
                    <a:pt x="3483" y="16890"/>
                    <a:pt x="2136" y="166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08" name="Shape 408"/>
            <p:cNvSpPr/>
            <p:nvPr/>
          </p:nvSpPr>
          <p:spPr>
            <a:xfrm rot="2198047">
              <a:off x="3555657" y="353315"/>
              <a:ext cx="140232" cy="36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5" h="19993" extrusionOk="0">
                  <a:moveTo>
                    <a:pt x="10736" y="5396"/>
                  </a:moveTo>
                  <a:cubicBezTo>
                    <a:pt x="9153" y="3093"/>
                    <a:pt x="16125" y="1967"/>
                    <a:pt x="17708" y="0"/>
                  </a:cubicBezTo>
                  <a:cubicBezTo>
                    <a:pt x="21600" y="1378"/>
                    <a:pt x="18135" y="4623"/>
                    <a:pt x="14970" y="5934"/>
                  </a:cubicBezTo>
                  <a:cubicBezTo>
                    <a:pt x="15826" y="8674"/>
                    <a:pt x="11762" y="10808"/>
                    <a:pt x="9667" y="13246"/>
                  </a:cubicBezTo>
                  <a:cubicBezTo>
                    <a:pt x="8597" y="14002"/>
                    <a:pt x="2139" y="21600"/>
                    <a:pt x="0" y="19684"/>
                  </a:cubicBezTo>
                  <a:cubicBezTo>
                    <a:pt x="2909" y="14960"/>
                    <a:pt x="2224" y="9178"/>
                    <a:pt x="10736" y="5396"/>
                  </a:cubicBezTo>
                  <a:close/>
                  <a:moveTo>
                    <a:pt x="2909" y="17499"/>
                  </a:moveTo>
                  <a:cubicBezTo>
                    <a:pt x="6972" y="15263"/>
                    <a:pt x="8212" y="12355"/>
                    <a:pt x="11591" y="9934"/>
                  </a:cubicBezTo>
                  <a:cubicBezTo>
                    <a:pt x="12147" y="9346"/>
                    <a:pt x="13174" y="8657"/>
                    <a:pt x="12874" y="8035"/>
                  </a:cubicBezTo>
                  <a:cubicBezTo>
                    <a:pt x="11549" y="7884"/>
                    <a:pt x="10223" y="7749"/>
                    <a:pt x="8811" y="7598"/>
                  </a:cubicBezTo>
                  <a:cubicBezTo>
                    <a:pt x="5004" y="10674"/>
                    <a:pt x="3764" y="14137"/>
                    <a:pt x="2909" y="17499"/>
                  </a:cubicBezTo>
                  <a:close/>
                  <a:moveTo>
                    <a:pt x="17622" y="1799"/>
                  </a:moveTo>
                  <a:cubicBezTo>
                    <a:pt x="17494" y="1782"/>
                    <a:pt x="17323" y="1748"/>
                    <a:pt x="17194" y="1731"/>
                  </a:cubicBezTo>
                  <a:cubicBezTo>
                    <a:pt x="15056" y="2673"/>
                    <a:pt x="9410" y="4673"/>
                    <a:pt x="13302" y="5766"/>
                  </a:cubicBezTo>
                  <a:cubicBezTo>
                    <a:pt x="16125" y="4639"/>
                    <a:pt x="17622" y="3345"/>
                    <a:pt x="17622" y="1799"/>
                  </a:cubicBezTo>
                  <a:close/>
                  <a:moveTo>
                    <a:pt x="13131" y="7447"/>
                  </a:moveTo>
                  <a:cubicBezTo>
                    <a:pt x="13559" y="7094"/>
                    <a:pt x="13602" y="6774"/>
                    <a:pt x="13345" y="6472"/>
                  </a:cubicBezTo>
                  <a:cubicBezTo>
                    <a:pt x="11292" y="6018"/>
                    <a:pt x="10522" y="6169"/>
                    <a:pt x="9880" y="7077"/>
                  </a:cubicBezTo>
                  <a:cubicBezTo>
                    <a:pt x="10693" y="7480"/>
                    <a:pt x="11805" y="7497"/>
                    <a:pt x="13131" y="74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09" name="Shape 409"/>
            <p:cNvSpPr/>
            <p:nvPr/>
          </p:nvSpPr>
          <p:spPr>
            <a:xfrm rot="9906392">
              <a:off x="7341439" y="593637"/>
              <a:ext cx="191421" cy="182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09" h="19712" extrusionOk="0">
                  <a:moveTo>
                    <a:pt x="9374" y="15988"/>
                  </a:moveTo>
                  <a:cubicBezTo>
                    <a:pt x="11734" y="13459"/>
                    <a:pt x="14261" y="15023"/>
                    <a:pt x="16315" y="17186"/>
                  </a:cubicBezTo>
                  <a:cubicBezTo>
                    <a:pt x="14622" y="18252"/>
                    <a:pt x="12567" y="18784"/>
                    <a:pt x="10596" y="18484"/>
                  </a:cubicBezTo>
                  <a:cubicBezTo>
                    <a:pt x="10596" y="18917"/>
                    <a:pt x="10596" y="19283"/>
                    <a:pt x="10596" y="19649"/>
                  </a:cubicBezTo>
                  <a:cubicBezTo>
                    <a:pt x="9125" y="20315"/>
                    <a:pt x="8319" y="15522"/>
                    <a:pt x="8292" y="14125"/>
                  </a:cubicBezTo>
                  <a:cubicBezTo>
                    <a:pt x="-37" y="17885"/>
                    <a:pt x="-3258" y="5305"/>
                    <a:pt x="4127" y="912"/>
                  </a:cubicBezTo>
                  <a:cubicBezTo>
                    <a:pt x="7820" y="213"/>
                    <a:pt x="12678" y="-1285"/>
                    <a:pt x="15621" y="2310"/>
                  </a:cubicBezTo>
                  <a:cubicBezTo>
                    <a:pt x="18342" y="5305"/>
                    <a:pt x="17481" y="12594"/>
                    <a:pt x="13678" y="13559"/>
                  </a:cubicBezTo>
                  <a:cubicBezTo>
                    <a:pt x="11373" y="13426"/>
                    <a:pt x="8708" y="11562"/>
                    <a:pt x="9374" y="15988"/>
                  </a:cubicBezTo>
                  <a:close/>
                  <a:moveTo>
                    <a:pt x="16176" y="6902"/>
                  </a:moveTo>
                  <a:cubicBezTo>
                    <a:pt x="16510" y="3075"/>
                    <a:pt x="13067" y="-120"/>
                    <a:pt x="10041" y="1178"/>
                  </a:cubicBezTo>
                  <a:cubicBezTo>
                    <a:pt x="9402" y="1511"/>
                    <a:pt x="8708" y="1611"/>
                    <a:pt x="8014" y="1244"/>
                  </a:cubicBezTo>
                  <a:cubicBezTo>
                    <a:pt x="3461" y="179"/>
                    <a:pt x="-620" y="6303"/>
                    <a:pt x="1628" y="11395"/>
                  </a:cubicBezTo>
                  <a:cubicBezTo>
                    <a:pt x="3766" y="16687"/>
                    <a:pt x="7736" y="11429"/>
                    <a:pt x="10929" y="12128"/>
                  </a:cubicBezTo>
                  <a:cubicBezTo>
                    <a:pt x="14039" y="13892"/>
                    <a:pt x="16288" y="10663"/>
                    <a:pt x="16176" y="6902"/>
                  </a:cubicBezTo>
                  <a:close/>
                  <a:moveTo>
                    <a:pt x="14400" y="16787"/>
                  </a:moveTo>
                  <a:cubicBezTo>
                    <a:pt x="13844" y="15855"/>
                    <a:pt x="11401" y="14890"/>
                    <a:pt x="11179" y="16421"/>
                  </a:cubicBezTo>
                  <a:cubicBezTo>
                    <a:pt x="11651" y="16421"/>
                    <a:pt x="12623" y="15789"/>
                    <a:pt x="12650" y="16687"/>
                  </a:cubicBezTo>
                  <a:cubicBezTo>
                    <a:pt x="12650" y="17186"/>
                    <a:pt x="11929" y="16987"/>
                    <a:pt x="12040" y="17686"/>
                  </a:cubicBezTo>
                  <a:cubicBezTo>
                    <a:pt x="12817" y="17619"/>
                    <a:pt x="13567" y="17486"/>
                    <a:pt x="14400" y="1678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10" name="Shape 410"/>
            <p:cNvSpPr/>
            <p:nvPr/>
          </p:nvSpPr>
          <p:spPr>
            <a:xfrm>
              <a:off x="347434" y="171142"/>
              <a:ext cx="314136" cy="34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7" extrusionOk="0">
                  <a:moveTo>
                    <a:pt x="17111" y="9587"/>
                  </a:moveTo>
                  <a:cubicBezTo>
                    <a:pt x="17259" y="3873"/>
                    <a:pt x="7624" y="2143"/>
                    <a:pt x="4744" y="6993"/>
                  </a:cubicBezTo>
                  <a:cubicBezTo>
                    <a:pt x="2499" y="10321"/>
                    <a:pt x="7306" y="14250"/>
                    <a:pt x="4807" y="17521"/>
                  </a:cubicBezTo>
                  <a:cubicBezTo>
                    <a:pt x="4701" y="17784"/>
                    <a:pt x="4892" y="18028"/>
                    <a:pt x="5209" y="18047"/>
                  </a:cubicBezTo>
                  <a:cubicBezTo>
                    <a:pt x="6120" y="17859"/>
                    <a:pt x="15713" y="19513"/>
                    <a:pt x="12346" y="17690"/>
                  </a:cubicBezTo>
                  <a:cubicBezTo>
                    <a:pt x="12219" y="14231"/>
                    <a:pt x="17534" y="13009"/>
                    <a:pt x="17111" y="9587"/>
                  </a:cubicBezTo>
                  <a:close/>
                  <a:moveTo>
                    <a:pt x="8322" y="17408"/>
                  </a:moveTo>
                  <a:cubicBezTo>
                    <a:pt x="7687" y="15114"/>
                    <a:pt x="8640" y="12746"/>
                    <a:pt x="7793" y="10509"/>
                  </a:cubicBezTo>
                  <a:cubicBezTo>
                    <a:pt x="8831" y="11373"/>
                    <a:pt x="8704" y="11298"/>
                    <a:pt x="9826" y="10903"/>
                  </a:cubicBezTo>
                  <a:cubicBezTo>
                    <a:pt x="10398" y="11411"/>
                    <a:pt x="10398" y="11411"/>
                    <a:pt x="11139" y="11618"/>
                  </a:cubicBezTo>
                  <a:cubicBezTo>
                    <a:pt x="10694" y="13460"/>
                    <a:pt x="10016" y="15246"/>
                    <a:pt x="9487" y="17069"/>
                  </a:cubicBezTo>
                  <a:cubicBezTo>
                    <a:pt x="9381" y="17615"/>
                    <a:pt x="8915" y="17690"/>
                    <a:pt x="8322" y="17408"/>
                  </a:cubicBezTo>
                  <a:close/>
                  <a:moveTo>
                    <a:pt x="11351" y="17633"/>
                  </a:moveTo>
                  <a:cubicBezTo>
                    <a:pt x="10885" y="17727"/>
                    <a:pt x="10567" y="17727"/>
                    <a:pt x="10207" y="17445"/>
                  </a:cubicBezTo>
                  <a:cubicBezTo>
                    <a:pt x="10821" y="15396"/>
                    <a:pt x="11012" y="12746"/>
                    <a:pt x="12664" y="11185"/>
                  </a:cubicBezTo>
                  <a:cubicBezTo>
                    <a:pt x="12282" y="10245"/>
                    <a:pt x="11838" y="9945"/>
                    <a:pt x="10906" y="10640"/>
                  </a:cubicBezTo>
                  <a:cubicBezTo>
                    <a:pt x="9784" y="10114"/>
                    <a:pt x="9889" y="9869"/>
                    <a:pt x="8894" y="10490"/>
                  </a:cubicBezTo>
                  <a:cubicBezTo>
                    <a:pt x="8661" y="10151"/>
                    <a:pt x="8449" y="9813"/>
                    <a:pt x="8216" y="9475"/>
                  </a:cubicBezTo>
                  <a:cubicBezTo>
                    <a:pt x="5781" y="9117"/>
                    <a:pt x="6904" y="11336"/>
                    <a:pt x="7221" y="11449"/>
                  </a:cubicBezTo>
                  <a:cubicBezTo>
                    <a:pt x="7348" y="13385"/>
                    <a:pt x="7285" y="15378"/>
                    <a:pt x="7369" y="17314"/>
                  </a:cubicBezTo>
                  <a:cubicBezTo>
                    <a:pt x="6776" y="17427"/>
                    <a:pt x="6776" y="17445"/>
                    <a:pt x="6162" y="17220"/>
                  </a:cubicBezTo>
                  <a:cubicBezTo>
                    <a:pt x="7242" y="14174"/>
                    <a:pt x="4405" y="11298"/>
                    <a:pt x="5019" y="8328"/>
                  </a:cubicBezTo>
                  <a:cubicBezTo>
                    <a:pt x="5887" y="5583"/>
                    <a:pt x="9254" y="4625"/>
                    <a:pt x="12155" y="5038"/>
                  </a:cubicBezTo>
                  <a:cubicBezTo>
                    <a:pt x="14591" y="5283"/>
                    <a:pt x="15946" y="7332"/>
                    <a:pt x="16179" y="9305"/>
                  </a:cubicBezTo>
                  <a:cubicBezTo>
                    <a:pt x="16454" y="12746"/>
                    <a:pt x="11266" y="14080"/>
                    <a:pt x="11351" y="17633"/>
                  </a:cubicBezTo>
                  <a:close/>
                  <a:moveTo>
                    <a:pt x="10864" y="19081"/>
                  </a:moveTo>
                  <a:cubicBezTo>
                    <a:pt x="9021" y="19137"/>
                    <a:pt x="7200" y="18555"/>
                    <a:pt x="5400" y="18686"/>
                  </a:cubicBezTo>
                  <a:cubicBezTo>
                    <a:pt x="4595" y="19739"/>
                    <a:pt x="10144" y="19570"/>
                    <a:pt x="10842" y="19870"/>
                  </a:cubicBezTo>
                  <a:cubicBezTo>
                    <a:pt x="12028" y="20002"/>
                    <a:pt x="11795" y="19100"/>
                    <a:pt x="10864" y="19081"/>
                  </a:cubicBezTo>
                  <a:close/>
                  <a:moveTo>
                    <a:pt x="5887" y="20190"/>
                  </a:moveTo>
                  <a:cubicBezTo>
                    <a:pt x="5569" y="21600"/>
                    <a:pt x="9106" y="20961"/>
                    <a:pt x="10144" y="21337"/>
                  </a:cubicBezTo>
                  <a:cubicBezTo>
                    <a:pt x="12621" y="20472"/>
                    <a:pt x="6649" y="20322"/>
                    <a:pt x="5887" y="20190"/>
                  </a:cubicBezTo>
                  <a:close/>
                  <a:moveTo>
                    <a:pt x="18529" y="6354"/>
                  </a:moveTo>
                  <a:cubicBezTo>
                    <a:pt x="19609" y="5884"/>
                    <a:pt x="20478" y="5320"/>
                    <a:pt x="21600" y="4813"/>
                  </a:cubicBezTo>
                  <a:cubicBezTo>
                    <a:pt x="20986" y="4155"/>
                    <a:pt x="17111" y="5828"/>
                    <a:pt x="18529" y="6354"/>
                  </a:cubicBezTo>
                  <a:close/>
                  <a:moveTo>
                    <a:pt x="0" y="13780"/>
                  </a:moveTo>
                  <a:cubicBezTo>
                    <a:pt x="487" y="14814"/>
                    <a:pt x="2139" y="13592"/>
                    <a:pt x="2605" y="13009"/>
                  </a:cubicBezTo>
                  <a:cubicBezTo>
                    <a:pt x="1652" y="12238"/>
                    <a:pt x="974" y="13460"/>
                    <a:pt x="0" y="13780"/>
                  </a:cubicBezTo>
                  <a:close/>
                  <a:moveTo>
                    <a:pt x="1016" y="2557"/>
                  </a:moveTo>
                  <a:cubicBezTo>
                    <a:pt x="1186" y="2914"/>
                    <a:pt x="3304" y="5264"/>
                    <a:pt x="3515" y="4437"/>
                  </a:cubicBezTo>
                  <a:cubicBezTo>
                    <a:pt x="3007" y="3854"/>
                    <a:pt x="2012" y="2011"/>
                    <a:pt x="1016" y="2557"/>
                  </a:cubicBezTo>
                  <a:close/>
                  <a:moveTo>
                    <a:pt x="11732" y="2256"/>
                  </a:moveTo>
                  <a:cubicBezTo>
                    <a:pt x="12473" y="2049"/>
                    <a:pt x="12113" y="902"/>
                    <a:pt x="12325" y="338"/>
                  </a:cubicBezTo>
                  <a:cubicBezTo>
                    <a:pt x="12346" y="150"/>
                    <a:pt x="12155" y="0"/>
                    <a:pt x="11922" y="0"/>
                  </a:cubicBezTo>
                  <a:cubicBezTo>
                    <a:pt x="11202" y="19"/>
                    <a:pt x="11520" y="902"/>
                    <a:pt x="11414" y="1335"/>
                  </a:cubicBezTo>
                  <a:cubicBezTo>
                    <a:pt x="11414" y="1335"/>
                    <a:pt x="11414" y="1335"/>
                    <a:pt x="11435" y="1335"/>
                  </a:cubicBezTo>
                  <a:cubicBezTo>
                    <a:pt x="11414" y="1636"/>
                    <a:pt x="11224" y="2237"/>
                    <a:pt x="11732" y="2256"/>
                  </a:cubicBezTo>
                  <a:close/>
                  <a:moveTo>
                    <a:pt x="17322" y="14419"/>
                  </a:moveTo>
                  <a:cubicBezTo>
                    <a:pt x="18021" y="14682"/>
                    <a:pt x="18889" y="15998"/>
                    <a:pt x="19652" y="15415"/>
                  </a:cubicBezTo>
                  <a:cubicBezTo>
                    <a:pt x="19525" y="14889"/>
                    <a:pt x="16687" y="12990"/>
                    <a:pt x="17322" y="144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11" name="Shape 411"/>
            <p:cNvSpPr/>
            <p:nvPr/>
          </p:nvSpPr>
          <p:spPr>
            <a:xfrm>
              <a:off x="5246068" y="381911"/>
              <a:ext cx="313749" cy="356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9" h="17247" extrusionOk="0">
                  <a:moveTo>
                    <a:pt x="20089" y="11460"/>
                  </a:moveTo>
                  <a:cubicBezTo>
                    <a:pt x="19171" y="8298"/>
                    <a:pt x="17374" y="5344"/>
                    <a:pt x="16006" y="2286"/>
                  </a:cubicBezTo>
                  <a:cubicBezTo>
                    <a:pt x="15516" y="1391"/>
                    <a:pt x="15251" y="-26"/>
                    <a:pt x="13515" y="660"/>
                  </a:cubicBezTo>
                  <a:cubicBezTo>
                    <a:pt x="12515" y="1033"/>
                    <a:pt x="12474" y="-264"/>
                    <a:pt x="11392" y="49"/>
                  </a:cubicBezTo>
                  <a:cubicBezTo>
                    <a:pt x="7533" y="735"/>
                    <a:pt x="3369" y="2122"/>
                    <a:pt x="0" y="3554"/>
                  </a:cubicBezTo>
                  <a:cubicBezTo>
                    <a:pt x="5247" y="18322"/>
                    <a:pt x="7268" y="20351"/>
                    <a:pt x="694" y="3808"/>
                  </a:cubicBezTo>
                  <a:cubicBezTo>
                    <a:pt x="4206" y="2480"/>
                    <a:pt x="7758" y="959"/>
                    <a:pt x="11719" y="556"/>
                  </a:cubicBezTo>
                  <a:cubicBezTo>
                    <a:pt x="12719" y="1332"/>
                    <a:pt x="12740" y="1317"/>
                    <a:pt x="12944" y="1869"/>
                  </a:cubicBezTo>
                  <a:cubicBezTo>
                    <a:pt x="14904" y="5315"/>
                    <a:pt x="16394" y="8820"/>
                    <a:pt x="17884" y="12370"/>
                  </a:cubicBezTo>
                  <a:cubicBezTo>
                    <a:pt x="13699" y="13952"/>
                    <a:pt x="9085" y="15682"/>
                    <a:pt x="4328" y="15995"/>
                  </a:cubicBezTo>
                  <a:cubicBezTo>
                    <a:pt x="4124" y="15995"/>
                    <a:pt x="4022" y="16189"/>
                    <a:pt x="4185" y="16294"/>
                  </a:cubicBezTo>
                  <a:cubicBezTo>
                    <a:pt x="4879" y="16666"/>
                    <a:pt x="5859" y="16219"/>
                    <a:pt x="6574" y="16174"/>
                  </a:cubicBezTo>
                  <a:cubicBezTo>
                    <a:pt x="7268" y="16458"/>
                    <a:pt x="6798" y="17114"/>
                    <a:pt x="7656" y="17218"/>
                  </a:cubicBezTo>
                  <a:cubicBezTo>
                    <a:pt x="10657" y="17487"/>
                    <a:pt x="13332" y="15786"/>
                    <a:pt x="16190" y="15249"/>
                  </a:cubicBezTo>
                  <a:cubicBezTo>
                    <a:pt x="17537" y="14891"/>
                    <a:pt x="18946" y="14653"/>
                    <a:pt x="20171" y="14086"/>
                  </a:cubicBezTo>
                  <a:cubicBezTo>
                    <a:pt x="21600" y="13608"/>
                    <a:pt x="20150" y="12311"/>
                    <a:pt x="20089" y="11460"/>
                  </a:cubicBezTo>
                  <a:close/>
                  <a:moveTo>
                    <a:pt x="16231" y="14772"/>
                  </a:moveTo>
                  <a:cubicBezTo>
                    <a:pt x="13454" y="15578"/>
                    <a:pt x="10841" y="16502"/>
                    <a:pt x="7901" y="17010"/>
                  </a:cubicBezTo>
                  <a:cubicBezTo>
                    <a:pt x="7778" y="16681"/>
                    <a:pt x="7676" y="16398"/>
                    <a:pt x="7554" y="16070"/>
                  </a:cubicBezTo>
                  <a:cubicBezTo>
                    <a:pt x="10922" y="15070"/>
                    <a:pt x="14454" y="14145"/>
                    <a:pt x="17782" y="13027"/>
                  </a:cubicBezTo>
                  <a:cubicBezTo>
                    <a:pt x="17884" y="13086"/>
                    <a:pt x="19028" y="12743"/>
                    <a:pt x="18926" y="12281"/>
                  </a:cubicBezTo>
                  <a:cubicBezTo>
                    <a:pt x="17272" y="11102"/>
                    <a:pt x="17517" y="9089"/>
                    <a:pt x="16598" y="7627"/>
                  </a:cubicBezTo>
                  <a:cubicBezTo>
                    <a:pt x="15700" y="5523"/>
                    <a:pt x="14373" y="3584"/>
                    <a:pt x="13454" y="1466"/>
                  </a:cubicBezTo>
                  <a:cubicBezTo>
                    <a:pt x="15108" y="-1249"/>
                    <a:pt x="19436" y="12057"/>
                    <a:pt x="19926" y="12982"/>
                  </a:cubicBezTo>
                  <a:cubicBezTo>
                    <a:pt x="20314" y="14280"/>
                    <a:pt x="17353" y="14280"/>
                    <a:pt x="16231" y="14772"/>
                  </a:cubicBezTo>
                  <a:close/>
                  <a:moveTo>
                    <a:pt x="5819" y="12266"/>
                  </a:moveTo>
                  <a:cubicBezTo>
                    <a:pt x="5880" y="13295"/>
                    <a:pt x="12147" y="10759"/>
                    <a:pt x="13372" y="10655"/>
                  </a:cubicBezTo>
                  <a:cubicBezTo>
                    <a:pt x="20457" y="8044"/>
                    <a:pt x="6921" y="11923"/>
                    <a:pt x="5819" y="12266"/>
                  </a:cubicBezTo>
                  <a:close/>
                  <a:moveTo>
                    <a:pt x="2899" y="3405"/>
                  </a:moveTo>
                  <a:cubicBezTo>
                    <a:pt x="2368" y="3748"/>
                    <a:pt x="2184" y="7030"/>
                    <a:pt x="3348" y="6523"/>
                  </a:cubicBezTo>
                  <a:cubicBezTo>
                    <a:pt x="3369" y="6374"/>
                    <a:pt x="3389" y="6224"/>
                    <a:pt x="3409" y="6075"/>
                  </a:cubicBezTo>
                  <a:cubicBezTo>
                    <a:pt x="3940" y="5956"/>
                    <a:pt x="4430" y="5837"/>
                    <a:pt x="4879" y="5732"/>
                  </a:cubicBezTo>
                  <a:cubicBezTo>
                    <a:pt x="5186" y="5926"/>
                    <a:pt x="5390" y="6359"/>
                    <a:pt x="5819" y="6075"/>
                  </a:cubicBezTo>
                  <a:cubicBezTo>
                    <a:pt x="5084" y="5165"/>
                    <a:pt x="4083" y="3972"/>
                    <a:pt x="2899" y="3405"/>
                  </a:cubicBezTo>
                  <a:close/>
                  <a:moveTo>
                    <a:pt x="4410" y="5225"/>
                  </a:moveTo>
                  <a:cubicBezTo>
                    <a:pt x="4144" y="5494"/>
                    <a:pt x="3818" y="5538"/>
                    <a:pt x="3389" y="5494"/>
                  </a:cubicBezTo>
                  <a:cubicBezTo>
                    <a:pt x="3246" y="5136"/>
                    <a:pt x="3185" y="4807"/>
                    <a:pt x="3348" y="4420"/>
                  </a:cubicBezTo>
                  <a:cubicBezTo>
                    <a:pt x="3899" y="4584"/>
                    <a:pt x="4104" y="4927"/>
                    <a:pt x="4410" y="5225"/>
                  </a:cubicBezTo>
                  <a:close/>
                  <a:moveTo>
                    <a:pt x="12862" y="5777"/>
                  </a:moveTo>
                  <a:cubicBezTo>
                    <a:pt x="13107" y="4718"/>
                    <a:pt x="4512" y="7627"/>
                    <a:pt x="3593" y="7925"/>
                  </a:cubicBezTo>
                  <a:cubicBezTo>
                    <a:pt x="6145" y="8238"/>
                    <a:pt x="10106" y="6239"/>
                    <a:pt x="12862" y="5777"/>
                  </a:cubicBezTo>
                  <a:close/>
                  <a:moveTo>
                    <a:pt x="14883" y="11237"/>
                  </a:moveTo>
                  <a:cubicBezTo>
                    <a:pt x="12311" y="11177"/>
                    <a:pt x="9779" y="12684"/>
                    <a:pt x="7207" y="13116"/>
                  </a:cubicBezTo>
                  <a:cubicBezTo>
                    <a:pt x="2858" y="15055"/>
                    <a:pt x="14659" y="11654"/>
                    <a:pt x="14883" y="11237"/>
                  </a:cubicBezTo>
                  <a:close/>
                  <a:moveTo>
                    <a:pt x="5410" y="8775"/>
                  </a:moveTo>
                  <a:cubicBezTo>
                    <a:pt x="5002" y="8850"/>
                    <a:pt x="4614" y="9103"/>
                    <a:pt x="4981" y="9387"/>
                  </a:cubicBezTo>
                  <a:cubicBezTo>
                    <a:pt x="14189" y="7030"/>
                    <a:pt x="17374" y="5180"/>
                    <a:pt x="5410" y="8775"/>
                  </a:cubicBezTo>
                  <a:close/>
                  <a:moveTo>
                    <a:pt x="8452" y="10028"/>
                  </a:moveTo>
                  <a:cubicBezTo>
                    <a:pt x="7288" y="10073"/>
                    <a:pt x="6288" y="10565"/>
                    <a:pt x="5104" y="10789"/>
                  </a:cubicBezTo>
                  <a:cubicBezTo>
                    <a:pt x="5124" y="11132"/>
                    <a:pt x="5451" y="11266"/>
                    <a:pt x="5859" y="11132"/>
                  </a:cubicBezTo>
                  <a:cubicBezTo>
                    <a:pt x="6370" y="10894"/>
                    <a:pt x="9350" y="10595"/>
                    <a:pt x="8452" y="10028"/>
                  </a:cubicBezTo>
                  <a:close/>
                  <a:moveTo>
                    <a:pt x="5757" y="4285"/>
                  </a:moveTo>
                  <a:cubicBezTo>
                    <a:pt x="5696" y="3838"/>
                    <a:pt x="5778" y="3703"/>
                    <a:pt x="6125" y="3331"/>
                  </a:cubicBezTo>
                  <a:cubicBezTo>
                    <a:pt x="5186" y="3539"/>
                    <a:pt x="5226" y="2674"/>
                    <a:pt x="4614" y="2913"/>
                  </a:cubicBezTo>
                  <a:cubicBezTo>
                    <a:pt x="4634" y="3450"/>
                    <a:pt x="4634" y="3450"/>
                    <a:pt x="4410" y="3838"/>
                  </a:cubicBezTo>
                  <a:cubicBezTo>
                    <a:pt x="4839" y="3972"/>
                    <a:pt x="5247" y="4121"/>
                    <a:pt x="5757" y="4285"/>
                  </a:cubicBezTo>
                  <a:close/>
                  <a:moveTo>
                    <a:pt x="11964" y="3599"/>
                  </a:moveTo>
                  <a:cubicBezTo>
                    <a:pt x="9881" y="3480"/>
                    <a:pt x="7738" y="5165"/>
                    <a:pt x="11147" y="4106"/>
                  </a:cubicBezTo>
                  <a:cubicBezTo>
                    <a:pt x="11535" y="3987"/>
                    <a:pt x="11862" y="3987"/>
                    <a:pt x="11964" y="3599"/>
                  </a:cubicBezTo>
                  <a:close/>
                  <a:moveTo>
                    <a:pt x="9800" y="5374"/>
                  </a:moveTo>
                  <a:cubicBezTo>
                    <a:pt x="10433" y="5225"/>
                    <a:pt x="11535" y="5270"/>
                    <a:pt x="11576" y="4628"/>
                  </a:cubicBezTo>
                  <a:cubicBezTo>
                    <a:pt x="11045" y="4763"/>
                    <a:pt x="8901" y="4882"/>
                    <a:pt x="9800" y="537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12" name="Shape 412"/>
            <p:cNvSpPr/>
            <p:nvPr/>
          </p:nvSpPr>
          <p:spPr>
            <a:xfrm rot="20611626">
              <a:off x="8839302" y="541109"/>
              <a:ext cx="395859" cy="320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5" h="18683" extrusionOk="0">
                  <a:moveTo>
                    <a:pt x="18953" y="14333"/>
                  </a:moveTo>
                  <a:cubicBezTo>
                    <a:pt x="16520" y="-2451"/>
                    <a:pt x="21400" y="-420"/>
                    <a:pt x="7113" y="766"/>
                  </a:cubicBezTo>
                  <a:cubicBezTo>
                    <a:pt x="6479" y="-384"/>
                    <a:pt x="5226" y="550"/>
                    <a:pt x="4326" y="586"/>
                  </a:cubicBezTo>
                  <a:cubicBezTo>
                    <a:pt x="4238" y="820"/>
                    <a:pt x="4164" y="1017"/>
                    <a:pt x="4061" y="1287"/>
                  </a:cubicBezTo>
                  <a:cubicBezTo>
                    <a:pt x="3427" y="280"/>
                    <a:pt x="2557" y="838"/>
                    <a:pt x="1702" y="999"/>
                  </a:cubicBezTo>
                  <a:cubicBezTo>
                    <a:pt x="1628" y="1197"/>
                    <a:pt x="1569" y="1359"/>
                    <a:pt x="1510" y="1538"/>
                  </a:cubicBezTo>
                  <a:cubicBezTo>
                    <a:pt x="169" y="1610"/>
                    <a:pt x="-200" y="3102"/>
                    <a:pt x="95" y="4503"/>
                  </a:cubicBezTo>
                  <a:cubicBezTo>
                    <a:pt x="242" y="8960"/>
                    <a:pt x="994" y="13381"/>
                    <a:pt x="1201" y="17837"/>
                  </a:cubicBezTo>
                  <a:cubicBezTo>
                    <a:pt x="2012" y="19149"/>
                    <a:pt x="2940" y="18664"/>
                    <a:pt x="3987" y="18179"/>
                  </a:cubicBezTo>
                  <a:cubicBezTo>
                    <a:pt x="5653" y="17999"/>
                    <a:pt x="7290" y="17550"/>
                    <a:pt x="8956" y="17406"/>
                  </a:cubicBezTo>
                  <a:cubicBezTo>
                    <a:pt x="11079" y="17280"/>
                    <a:pt x="13173" y="16831"/>
                    <a:pt x="15267" y="16651"/>
                  </a:cubicBezTo>
                  <a:cubicBezTo>
                    <a:pt x="16623" y="16166"/>
                    <a:pt x="19041" y="16903"/>
                    <a:pt x="18953" y="14333"/>
                  </a:cubicBezTo>
                  <a:close/>
                  <a:moveTo>
                    <a:pt x="17685" y="15537"/>
                  </a:moveTo>
                  <a:cubicBezTo>
                    <a:pt x="13320" y="16525"/>
                    <a:pt x="8882" y="16741"/>
                    <a:pt x="4503" y="17514"/>
                  </a:cubicBezTo>
                  <a:cubicBezTo>
                    <a:pt x="3633" y="17370"/>
                    <a:pt x="1908" y="18826"/>
                    <a:pt x="1702" y="17154"/>
                  </a:cubicBezTo>
                  <a:cubicBezTo>
                    <a:pt x="1392" y="13938"/>
                    <a:pt x="1053" y="10721"/>
                    <a:pt x="744" y="7504"/>
                  </a:cubicBezTo>
                  <a:cubicBezTo>
                    <a:pt x="847" y="5959"/>
                    <a:pt x="-200" y="3174"/>
                    <a:pt x="1215" y="2329"/>
                  </a:cubicBezTo>
                  <a:cubicBezTo>
                    <a:pt x="4400" y="1790"/>
                    <a:pt x="7600" y="1161"/>
                    <a:pt x="10829" y="1089"/>
                  </a:cubicBezTo>
                  <a:cubicBezTo>
                    <a:pt x="17861" y="406"/>
                    <a:pt x="17198" y="-1175"/>
                    <a:pt x="17743" y="7972"/>
                  </a:cubicBezTo>
                  <a:cubicBezTo>
                    <a:pt x="17537" y="7954"/>
                    <a:pt x="17596" y="7756"/>
                    <a:pt x="17537" y="7648"/>
                  </a:cubicBezTo>
                  <a:cubicBezTo>
                    <a:pt x="17227" y="7055"/>
                    <a:pt x="16756" y="7450"/>
                    <a:pt x="16476" y="7846"/>
                  </a:cubicBezTo>
                  <a:cubicBezTo>
                    <a:pt x="15930" y="6857"/>
                    <a:pt x="16195" y="1718"/>
                    <a:pt x="15178" y="1808"/>
                  </a:cubicBezTo>
                  <a:cubicBezTo>
                    <a:pt x="10711" y="2581"/>
                    <a:pt x="6228" y="3084"/>
                    <a:pt x="1746" y="3587"/>
                  </a:cubicBezTo>
                  <a:cubicBezTo>
                    <a:pt x="2041" y="6947"/>
                    <a:pt x="2572" y="10092"/>
                    <a:pt x="2778" y="13434"/>
                  </a:cubicBezTo>
                  <a:cubicBezTo>
                    <a:pt x="2955" y="14189"/>
                    <a:pt x="2542" y="16076"/>
                    <a:pt x="3501" y="16004"/>
                  </a:cubicBezTo>
                  <a:cubicBezTo>
                    <a:pt x="7732" y="15303"/>
                    <a:pt x="12067" y="15771"/>
                    <a:pt x="16254" y="14351"/>
                  </a:cubicBezTo>
                  <a:cubicBezTo>
                    <a:pt x="17640" y="14010"/>
                    <a:pt x="16284" y="10146"/>
                    <a:pt x="16372" y="8834"/>
                  </a:cubicBezTo>
                  <a:cubicBezTo>
                    <a:pt x="16933" y="8672"/>
                    <a:pt x="16756" y="9769"/>
                    <a:pt x="17685" y="8726"/>
                  </a:cubicBezTo>
                  <a:cubicBezTo>
                    <a:pt x="18009" y="9894"/>
                    <a:pt x="19041" y="15196"/>
                    <a:pt x="17685" y="15537"/>
                  </a:cubicBezTo>
                  <a:close/>
                  <a:moveTo>
                    <a:pt x="16269" y="13542"/>
                  </a:moveTo>
                  <a:cubicBezTo>
                    <a:pt x="12141" y="15249"/>
                    <a:pt x="7835" y="14890"/>
                    <a:pt x="3545" y="15339"/>
                  </a:cubicBezTo>
                  <a:cubicBezTo>
                    <a:pt x="3029" y="11673"/>
                    <a:pt x="2616" y="7828"/>
                    <a:pt x="2380" y="4090"/>
                  </a:cubicBezTo>
                  <a:cubicBezTo>
                    <a:pt x="6553" y="3605"/>
                    <a:pt x="10843" y="2742"/>
                    <a:pt x="15045" y="2652"/>
                  </a:cubicBezTo>
                  <a:cubicBezTo>
                    <a:pt x="15856" y="6175"/>
                    <a:pt x="16122" y="9876"/>
                    <a:pt x="16269" y="13542"/>
                  </a:cubicBezTo>
                  <a:close/>
                  <a:moveTo>
                    <a:pt x="11669" y="8313"/>
                  </a:moveTo>
                  <a:cubicBezTo>
                    <a:pt x="10136" y="7864"/>
                    <a:pt x="8705" y="6516"/>
                    <a:pt x="7143" y="6480"/>
                  </a:cubicBezTo>
                  <a:cubicBezTo>
                    <a:pt x="7850" y="14333"/>
                    <a:pt x="6774" y="11889"/>
                    <a:pt x="11979" y="9212"/>
                  </a:cubicBezTo>
                  <a:cubicBezTo>
                    <a:pt x="13055" y="8708"/>
                    <a:pt x="12495" y="8277"/>
                    <a:pt x="11669" y="8313"/>
                  </a:cubicBezTo>
                  <a:close/>
                  <a:moveTo>
                    <a:pt x="8175" y="10703"/>
                  </a:moveTo>
                  <a:cubicBezTo>
                    <a:pt x="8027" y="10200"/>
                    <a:pt x="7644" y="8529"/>
                    <a:pt x="7762" y="7307"/>
                  </a:cubicBezTo>
                  <a:cubicBezTo>
                    <a:pt x="8882" y="7433"/>
                    <a:pt x="10342" y="8385"/>
                    <a:pt x="11551" y="8672"/>
                  </a:cubicBezTo>
                  <a:cubicBezTo>
                    <a:pt x="10843" y="9661"/>
                    <a:pt x="9207" y="10290"/>
                    <a:pt x="8175" y="1070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13" name="Shape 413"/>
            <p:cNvSpPr/>
            <p:nvPr/>
          </p:nvSpPr>
          <p:spPr>
            <a:xfrm rot="1179229">
              <a:off x="7024205" y="107648"/>
              <a:ext cx="347147" cy="378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0678" extrusionOk="0">
                  <a:moveTo>
                    <a:pt x="21107" y="4713"/>
                  </a:moveTo>
                  <a:cubicBezTo>
                    <a:pt x="21051" y="4327"/>
                    <a:pt x="20899" y="4092"/>
                    <a:pt x="20406" y="4042"/>
                  </a:cubicBezTo>
                  <a:cubicBezTo>
                    <a:pt x="20463" y="3589"/>
                    <a:pt x="20084" y="3371"/>
                    <a:pt x="19857" y="3036"/>
                  </a:cubicBezTo>
                  <a:cubicBezTo>
                    <a:pt x="19838" y="2248"/>
                    <a:pt x="19061" y="2348"/>
                    <a:pt x="18455" y="2516"/>
                  </a:cubicBezTo>
                  <a:cubicBezTo>
                    <a:pt x="17773" y="1962"/>
                    <a:pt x="17375" y="1812"/>
                    <a:pt x="16579" y="2331"/>
                  </a:cubicBezTo>
                  <a:cubicBezTo>
                    <a:pt x="15632" y="2667"/>
                    <a:pt x="15613" y="805"/>
                    <a:pt x="14571" y="1594"/>
                  </a:cubicBezTo>
                  <a:cubicBezTo>
                    <a:pt x="13282" y="2549"/>
                    <a:pt x="13813" y="-100"/>
                    <a:pt x="11501" y="1124"/>
                  </a:cubicBezTo>
                  <a:cubicBezTo>
                    <a:pt x="10724" y="-922"/>
                    <a:pt x="9531" y="369"/>
                    <a:pt x="8185" y="789"/>
                  </a:cubicBezTo>
                  <a:cubicBezTo>
                    <a:pt x="5438" y="6323"/>
                    <a:pt x="1952" y="11807"/>
                    <a:pt x="0" y="17492"/>
                  </a:cubicBezTo>
                  <a:cubicBezTo>
                    <a:pt x="4832" y="17928"/>
                    <a:pt x="9341" y="19739"/>
                    <a:pt x="14059" y="20678"/>
                  </a:cubicBezTo>
                  <a:cubicBezTo>
                    <a:pt x="15878" y="17391"/>
                    <a:pt x="17166" y="14154"/>
                    <a:pt x="19004" y="10918"/>
                  </a:cubicBezTo>
                  <a:cubicBezTo>
                    <a:pt x="19819" y="9241"/>
                    <a:pt x="20558" y="7547"/>
                    <a:pt x="21316" y="5853"/>
                  </a:cubicBezTo>
                  <a:cubicBezTo>
                    <a:pt x="21429" y="5434"/>
                    <a:pt x="21600" y="5031"/>
                    <a:pt x="21107" y="4713"/>
                  </a:cubicBezTo>
                  <a:close/>
                  <a:moveTo>
                    <a:pt x="19573" y="4025"/>
                  </a:moveTo>
                  <a:cubicBezTo>
                    <a:pt x="19478" y="4260"/>
                    <a:pt x="19402" y="4495"/>
                    <a:pt x="19288" y="4763"/>
                  </a:cubicBezTo>
                  <a:cubicBezTo>
                    <a:pt x="18038" y="4294"/>
                    <a:pt x="18152" y="3086"/>
                    <a:pt x="19573" y="4025"/>
                  </a:cubicBezTo>
                  <a:close/>
                  <a:moveTo>
                    <a:pt x="16768" y="3371"/>
                  </a:moveTo>
                  <a:cubicBezTo>
                    <a:pt x="17091" y="3120"/>
                    <a:pt x="17242" y="3321"/>
                    <a:pt x="17621" y="3539"/>
                  </a:cubicBezTo>
                  <a:cubicBezTo>
                    <a:pt x="17204" y="3656"/>
                    <a:pt x="16674" y="3858"/>
                    <a:pt x="16768" y="3371"/>
                  </a:cubicBezTo>
                  <a:close/>
                  <a:moveTo>
                    <a:pt x="10554" y="872"/>
                  </a:moveTo>
                  <a:cubicBezTo>
                    <a:pt x="10478" y="1258"/>
                    <a:pt x="9966" y="906"/>
                    <a:pt x="9644" y="839"/>
                  </a:cubicBezTo>
                  <a:cubicBezTo>
                    <a:pt x="9966" y="453"/>
                    <a:pt x="10459" y="470"/>
                    <a:pt x="10554" y="872"/>
                  </a:cubicBezTo>
                  <a:close/>
                  <a:moveTo>
                    <a:pt x="1288" y="16335"/>
                  </a:moveTo>
                  <a:cubicBezTo>
                    <a:pt x="1402" y="16100"/>
                    <a:pt x="1629" y="16167"/>
                    <a:pt x="1762" y="16200"/>
                  </a:cubicBezTo>
                  <a:cubicBezTo>
                    <a:pt x="2956" y="16787"/>
                    <a:pt x="4775" y="16519"/>
                    <a:pt x="5665" y="17408"/>
                  </a:cubicBezTo>
                  <a:cubicBezTo>
                    <a:pt x="4206" y="17223"/>
                    <a:pt x="2615" y="16871"/>
                    <a:pt x="1288" y="16335"/>
                  </a:cubicBezTo>
                  <a:close/>
                  <a:moveTo>
                    <a:pt x="6006" y="17525"/>
                  </a:moveTo>
                  <a:cubicBezTo>
                    <a:pt x="5931" y="17492"/>
                    <a:pt x="5855" y="17475"/>
                    <a:pt x="5779" y="17441"/>
                  </a:cubicBezTo>
                  <a:cubicBezTo>
                    <a:pt x="5855" y="17441"/>
                    <a:pt x="5949" y="17425"/>
                    <a:pt x="6025" y="17425"/>
                  </a:cubicBezTo>
                  <a:cubicBezTo>
                    <a:pt x="6006" y="17458"/>
                    <a:pt x="6006" y="17492"/>
                    <a:pt x="6006" y="17525"/>
                  </a:cubicBezTo>
                  <a:close/>
                  <a:moveTo>
                    <a:pt x="6821" y="17626"/>
                  </a:moveTo>
                  <a:cubicBezTo>
                    <a:pt x="7352" y="17492"/>
                    <a:pt x="7825" y="17592"/>
                    <a:pt x="8261" y="17978"/>
                  </a:cubicBezTo>
                  <a:cubicBezTo>
                    <a:pt x="7655" y="18146"/>
                    <a:pt x="7238" y="17928"/>
                    <a:pt x="6821" y="17626"/>
                  </a:cubicBezTo>
                  <a:close/>
                  <a:moveTo>
                    <a:pt x="12979" y="18598"/>
                  </a:moveTo>
                  <a:cubicBezTo>
                    <a:pt x="9133" y="17559"/>
                    <a:pt x="5305" y="16603"/>
                    <a:pt x="1421" y="15546"/>
                  </a:cubicBezTo>
                  <a:cubicBezTo>
                    <a:pt x="3429" y="10817"/>
                    <a:pt x="5912" y="6155"/>
                    <a:pt x="8488" y="1627"/>
                  </a:cubicBezTo>
                  <a:cubicBezTo>
                    <a:pt x="9398" y="2566"/>
                    <a:pt x="11027" y="2499"/>
                    <a:pt x="9644" y="1661"/>
                  </a:cubicBezTo>
                  <a:cubicBezTo>
                    <a:pt x="10175" y="1577"/>
                    <a:pt x="10573" y="1711"/>
                    <a:pt x="11027" y="1862"/>
                  </a:cubicBezTo>
                  <a:cubicBezTo>
                    <a:pt x="11274" y="3790"/>
                    <a:pt x="14173" y="2935"/>
                    <a:pt x="11880" y="2281"/>
                  </a:cubicBezTo>
                  <a:cubicBezTo>
                    <a:pt x="12278" y="1795"/>
                    <a:pt x="13112" y="2214"/>
                    <a:pt x="13642" y="2365"/>
                  </a:cubicBezTo>
                  <a:cubicBezTo>
                    <a:pt x="13756" y="4746"/>
                    <a:pt x="15878" y="4143"/>
                    <a:pt x="15101" y="3472"/>
                  </a:cubicBezTo>
                  <a:cubicBezTo>
                    <a:pt x="14476" y="3405"/>
                    <a:pt x="14343" y="3421"/>
                    <a:pt x="14438" y="2751"/>
                  </a:cubicBezTo>
                  <a:cubicBezTo>
                    <a:pt x="14968" y="2684"/>
                    <a:pt x="15480" y="2851"/>
                    <a:pt x="16011" y="2918"/>
                  </a:cubicBezTo>
                  <a:cubicBezTo>
                    <a:pt x="16181" y="3891"/>
                    <a:pt x="16598" y="4478"/>
                    <a:pt x="17773" y="4277"/>
                  </a:cubicBezTo>
                  <a:cubicBezTo>
                    <a:pt x="18208" y="4612"/>
                    <a:pt x="18625" y="4931"/>
                    <a:pt x="19061" y="5266"/>
                  </a:cubicBezTo>
                  <a:cubicBezTo>
                    <a:pt x="17621" y="9945"/>
                    <a:pt x="14874" y="14087"/>
                    <a:pt x="12979" y="18598"/>
                  </a:cubicBezTo>
                  <a:close/>
                  <a:moveTo>
                    <a:pt x="16731" y="13433"/>
                  </a:moveTo>
                  <a:cubicBezTo>
                    <a:pt x="16731" y="13433"/>
                    <a:pt x="16731" y="13417"/>
                    <a:pt x="16731" y="13433"/>
                  </a:cubicBezTo>
                  <a:cubicBezTo>
                    <a:pt x="16749" y="13450"/>
                    <a:pt x="16768" y="13467"/>
                    <a:pt x="16787" y="13467"/>
                  </a:cubicBezTo>
                  <a:cubicBezTo>
                    <a:pt x="16768" y="13450"/>
                    <a:pt x="16749" y="13450"/>
                    <a:pt x="16731" y="13433"/>
                  </a:cubicBezTo>
                  <a:close/>
                  <a:moveTo>
                    <a:pt x="17981" y="11589"/>
                  </a:moveTo>
                  <a:cubicBezTo>
                    <a:pt x="17545" y="12092"/>
                    <a:pt x="17507" y="13333"/>
                    <a:pt x="16749" y="13417"/>
                  </a:cubicBezTo>
                  <a:cubicBezTo>
                    <a:pt x="18133" y="10717"/>
                    <a:pt x="18872" y="7866"/>
                    <a:pt x="20596" y="5317"/>
                  </a:cubicBezTo>
                  <a:cubicBezTo>
                    <a:pt x="20236" y="7513"/>
                    <a:pt x="18909" y="9509"/>
                    <a:pt x="17981" y="11589"/>
                  </a:cubicBezTo>
                  <a:close/>
                  <a:moveTo>
                    <a:pt x="9360" y="8855"/>
                  </a:moveTo>
                  <a:cubicBezTo>
                    <a:pt x="8886" y="8805"/>
                    <a:pt x="5893" y="7580"/>
                    <a:pt x="6859" y="8738"/>
                  </a:cubicBezTo>
                  <a:cubicBezTo>
                    <a:pt x="9322" y="9660"/>
                    <a:pt x="12221" y="9610"/>
                    <a:pt x="14495" y="10901"/>
                  </a:cubicBezTo>
                  <a:cubicBezTo>
                    <a:pt x="14817" y="11069"/>
                    <a:pt x="15082" y="11253"/>
                    <a:pt x="15442" y="10968"/>
                  </a:cubicBezTo>
                  <a:cubicBezTo>
                    <a:pt x="13983" y="9442"/>
                    <a:pt x="11368" y="9509"/>
                    <a:pt x="9360" y="8855"/>
                  </a:cubicBezTo>
                  <a:close/>
                  <a:moveTo>
                    <a:pt x="7389" y="6490"/>
                  </a:moveTo>
                  <a:cubicBezTo>
                    <a:pt x="7086" y="7631"/>
                    <a:pt x="11046" y="7547"/>
                    <a:pt x="12013" y="8033"/>
                  </a:cubicBezTo>
                  <a:cubicBezTo>
                    <a:pt x="13168" y="8302"/>
                    <a:pt x="14324" y="8603"/>
                    <a:pt x="15366" y="9157"/>
                  </a:cubicBezTo>
                  <a:cubicBezTo>
                    <a:pt x="15518" y="9241"/>
                    <a:pt x="15707" y="9258"/>
                    <a:pt x="15783" y="9107"/>
                  </a:cubicBezTo>
                  <a:cubicBezTo>
                    <a:pt x="15783" y="7832"/>
                    <a:pt x="8943" y="7027"/>
                    <a:pt x="7389" y="6490"/>
                  </a:cubicBezTo>
                  <a:close/>
                  <a:moveTo>
                    <a:pt x="5684" y="11622"/>
                  </a:moveTo>
                  <a:cubicBezTo>
                    <a:pt x="3411" y="11991"/>
                    <a:pt x="7768" y="12612"/>
                    <a:pt x="8261" y="12762"/>
                  </a:cubicBezTo>
                  <a:cubicBezTo>
                    <a:pt x="10023" y="12964"/>
                    <a:pt x="11558" y="13735"/>
                    <a:pt x="13225" y="14154"/>
                  </a:cubicBezTo>
                  <a:cubicBezTo>
                    <a:pt x="15025" y="13433"/>
                    <a:pt x="6404" y="11790"/>
                    <a:pt x="5684" y="11622"/>
                  </a:cubicBezTo>
                  <a:close/>
                  <a:moveTo>
                    <a:pt x="8015" y="4998"/>
                  </a:moveTo>
                  <a:cubicBezTo>
                    <a:pt x="7352" y="6038"/>
                    <a:pt x="10648" y="5853"/>
                    <a:pt x="11368" y="6189"/>
                  </a:cubicBezTo>
                  <a:cubicBezTo>
                    <a:pt x="12960" y="6373"/>
                    <a:pt x="14362" y="7077"/>
                    <a:pt x="15878" y="7430"/>
                  </a:cubicBezTo>
                  <a:cubicBezTo>
                    <a:pt x="18227" y="6893"/>
                    <a:pt x="8735" y="5098"/>
                    <a:pt x="8015" y="4998"/>
                  </a:cubicBezTo>
                  <a:close/>
                  <a:moveTo>
                    <a:pt x="15802" y="5065"/>
                  </a:moveTo>
                  <a:cubicBezTo>
                    <a:pt x="13434" y="4797"/>
                    <a:pt x="11217" y="4042"/>
                    <a:pt x="8886" y="3606"/>
                  </a:cubicBezTo>
                  <a:cubicBezTo>
                    <a:pt x="7333" y="4277"/>
                    <a:pt x="11217" y="4478"/>
                    <a:pt x="11691" y="4780"/>
                  </a:cubicBezTo>
                  <a:cubicBezTo>
                    <a:pt x="13131" y="5182"/>
                    <a:pt x="14722" y="5216"/>
                    <a:pt x="16067" y="5820"/>
                  </a:cubicBezTo>
                  <a:cubicBezTo>
                    <a:pt x="16333" y="5937"/>
                    <a:pt x="16712" y="5736"/>
                    <a:pt x="16712" y="5434"/>
                  </a:cubicBezTo>
                  <a:cubicBezTo>
                    <a:pt x="16560" y="5115"/>
                    <a:pt x="16143" y="5115"/>
                    <a:pt x="15802" y="5065"/>
                  </a:cubicBezTo>
                  <a:close/>
                  <a:moveTo>
                    <a:pt x="6272" y="10079"/>
                  </a:moveTo>
                  <a:cubicBezTo>
                    <a:pt x="6120" y="10767"/>
                    <a:pt x="6556" y="10599"/>
                    <a:pt x="7011" y="10700"/>
                  </a:cubicBezTo>
                  <a:cubicBezTo>
                    <a:pt x="9208" y="10935"/>
                    <a:pt x="11349" y="11505"/>
                    <a:pt x="13415" y="12159"/>
                  </a:cubicBezTo>
                  <a:cubicBezTo>
                    <a:pt x="15954" y="11538"/>
                    <a:pt x="6973" y="10062"/>
                    <a:pt x="6272" y="10079"/>
                  </a:cubicBezTo>
                  <a:close/>
                  <a:moveTo>
                    <a:pt x="4718" y="13266"/>
                  </a:moveTo>
                  <a:cubicBezTo>
                    <a:pt x="4055" y="13165"/>
                    <a:pt x="3941" y="13718"/>
                    <a:pt x="4491" y="13819"/>
                  </a:cubicBezTo>
                  <a:cubicBezTo>
                    <a:pt x="6044" y="13953"/>
                    <a:pt x="7465" y="14557"/>
                    <a:pt x="8962" y="14842"/>
                  </a:cubicBezTo>
                  <a:cubicBezTo>
                    <a:pt x="9853" y="14020"/>
                    <a:pt x="5286" y="13500"/>
                    <a:pt x="4718" y="1326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14" name="Shape 414"/>
            <p:cNvSpPr/>
            <p:nvPr/>
          </p:nvSpPr>
          <p:spPr>
            <a:xfrm>
              <a:off x="1026443" y="470386"/>
              <a:ext cx="326646" cy="367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8" h="21550" extrusionOk="0">
                  <a:moveTo>
                    <a:pt x="20525" y="15956"/>
                  </a:moveTo>
                  <a:cubicBezTo>
                    <a:pt x="18899" y="13141"/>
                    <a:pt x="18202" y="9712"/>
                    <a:pt x="16867" y="6699"/>
                  </a:cubicBezTo>
                  <a:cubicBezTo>
                    <a:pt x="16093" y="4714"/>
                    <a:pt x="15222" y="2765"/>
                    <a:pt x="14564" y="744"/>
                  </a:cubicBezTo>
                  <a:cubicBezTo>
                    <a:pt x="14486" y="437"/>
                    <a:pt x="14254" y="-50"/>
                    <a:pt x="13867" y="4"/>
                  </a:cubicBezTo>
                  <a:cubicBezTo>
                    <a:pt x="12338" y="690"/>
                    <a:pt x="-69" y="2458"/>
                    <a:pt x="1054" y="3866"/>
                  </a:cubicBezTo>
                  <a:cubicBezTo>
                    <a:pt x="880" y="3974"/>
                    <a:pt x="725" y="4082"/>
                    <a:pt x="531" y="4191"/>
                  </a:cubicBezTo>
                  <a:cubicBezTo>
                    <a:pt x="686" y="5598"/>
                    <a:pt x="-1017" y="6573"/>
                    <a:pt x="977" y="7619"/>
                  </a:cubicBezTo>
                  <a:cubicBezTo>
                    <a:pt x="957" y="8287"/>
                    <a:pt x="1112" y="8955"/>
                    <a:pt x="1673" y="9460"/>
                  </a:cubicBezTo>
                  <a:cubicBezTo>
                    <a:pt x="1112" y="10542"/>
                    <a:pt x="1035" y="10939"/>
                    <a:pt x="2099" y="12383"/>
                  </a:cubicBezTo>
                  <a:cubicBezTo>
                    <a:pt x="1867" y="12870"/>
                    <a:pt x="2022" y="13358"/>
                    <a:pt x="2409" y="13755"/>
                  </a:cubicBezTo>
                  <a:cubicBezTo>
                    <a:pt x="3183" y="14603"/>
                    <a:pt x="2022" y="15884"/>
                    <a:pt x="3183" y="16497"/>
                  </a:cubicBezTo>
                  <a:cubicBezTo>
                    <a:pt x="3512" y="17779"/>
                    <a:pt x="3512" y="19583"/>
                    <a:pt x="5118" y="19944"/>
                  </a:cubicBezTo>
                  <a:cubicBezTo>
                    <a:pt x="6048" y="20070"/>
                    <a:pt x="5699" y="21117"/>
                    <a:pt x="6415" y="21550"/>
                  </a:cubicBezTo>
                  <a:cubicBezTo>
                    <a:pt x="7635" y="20774"/>
                    <a:pt x="9028" y="20431"/>
                    <a:pt x="10441" y="20142"/>
                  </a:cubicBezTo>
                  <a:cubicBezTo>
                    <a:pt x="12164" y="19529"/>
                    <a:pt x="13925" y="19042"/>
                    <a:pt x="15725" y="18518"/>
                  </a:cubicBezTo>
                  <a:cubicBezTo>
                    <a:pt x="16944" y="17851"/>
                    <a:pt x="18918" y="18031"/>
                    <a:pt x="19770" y="17039"/>
                  </a:cubicBezTo>
                  <a:cubicBezTo>
                    <a:pt x="19925" y="16533"/>
                    <a:pt x="20583" y="16533"/>
                    <a:pt x="20525" y="15956"/>
                  </a:cubicBezTo>
                  <a:close/>
                  <a:moveTo>
                    <a:pt x="938" y="5851"/>
                  </a:moveTo>
                  <a:cubicBezTo>
                    <a:pt x="1035" y="6194"/>
                    <a:pt x="1112" y="6410"/>
                    <a:pt x="1151" y="6627"/>
                  </a:cubicBezTo>
                  <a:cubicBezTo>
                    <a:pt x="880" y="7330"/>
                    <a:pt x="164" y="6302"/>
                    <a:pt x="938" y="5851"/>
                  </a:cubicBezTo>
                  <a:close/>
                  <a:moveTo>
                    <a:pt x="1828" y="5598"/>
                  </a:moveTo>
                  <a:cubicBezTo>
                    <a:pt x="1693" y="5598"/>
                    <a:pt x="1615" y="5598"/>
                    <a:pt x="1635" y="5454"/>
                  </a:cubicBezTo>
                  <a:cubicBezTo>
                    <a:pt x="1731" y="5472"/>
                    <a:pt x="1789" y="5544"/>
                    <a:pt x="1828" y="5598"/>
                  </a:cubicBezTo>
                  <a:cubicBezTo>
                    <a:pt x="1828" y="5688"/>
                    <a:pt x="1809" y="5761"/>
                    <a:pt x="1848" y="5833"/>
                  </a:cubicBezTo>
                  <a:cubicBezTo>
                    <a:pt x="1809" y="5761"/>
                    <a:pt x="1828" y="5670"/>
                    <a:pt x="1828" y="5598"/>
                  </a:cubicBezTo>
                  <a:close/>
                  <a:moveTo>
                    <a:pt x="2448" y="11643"/>
                  </a:moveTo>
                  <a:cubicBezTo>
                    <a:pt x="1886" y="11499"/>
                    <a:pt x="1828" y="10976"/>
                    <a:pt x="2080" y="10416"/>
                  </a:cubicBezTo>
                  <a:cubicBezTo>
                    <a:pt x="2486" y="10813"/>
                    <a:pt x="2583" y="11084"/>
                    <a:pt x="2448" y="11643"/>
                  </a:cubicBezTo>
                  <a:close/>
                  <a:moveTo>
                    <a:pt x="2215" y="7367"/>
                  </a:moveTo>
                  <a:cubicBezTo>
                    <a:pt x="2293" y="7385"/>
                    <a:pt x="2273" y="7403"/>
                    <a:pt x="2254" y="7457"/>
                  </a:cubicBezTo>
                  <a:cubicBezTo>
                    <a:pt x="2177" y="7457"/>
                    <a:pt x="2196" y="7421"/>
                    <a:pt x="2215" y="7367"/>
                  </a:cubicBezTo>
                  <a:close/>
                  <a:moveTo>
                    <a:pt x="2931" y="12654"/>
                  </a:moveTo>
                  <a:cubicBezTo>
                    <a:pt x="3241" y="12979"/>
                    <a:pt x="3454" y="13249"/>
                    <a:pt x="3222" y="13718"/>
                  </a:cubicBezTo>
                  <a:cubicBezTo>
                    <a:pt x="2815" y="13394"/>
                    <a:pt x="2486" y="13141"/>
                    <a:pt x="2931" y="12654"/>
                  </a:cubicBezTo>
                  <a:close/>
                  <a:moveTo>
                    <a:pt x="3009" y="9640"/>
                  </a:moveTo>
                  <a:cubicBezTo>
                    <a:pt x="3144" y="10019"/>
                    <a:pt x="3222" y="10290"/>
                    <a:pt x="3357" y="10687"/>
                  </a:cubicBezTo>
                  <a:cubicBezTo>
                    <a:pt x="2931" y="10218"/>
                    <a:pt x="2931" y="10218"/>
                    <a:pt x="3009" y="9640"/>
                  </a:cubicBezTo>
                  <a:close/>
                  <a:moveTo>
                    <a:pt x="3744" y="15866"/>
                  </a:moveTo>
                  <a:cubicBezTo>
                    <a:pt x="2873" y="16028"/>
                    <a:pt x="3241" y="15054"/>
                    <a:pt x="3648" y="14422"/>
                  </a:cubicBezTo>
                  <a:cubicBezTo>
                    <a:pt x="3860" y="14982"/>
                    <a:pt x="4383" y="15451"/>
                    <a:pt x="3744" y="15866"/>
                  </a:cubicBezTo>
                  <a:close/>
                  <a:moveTo>
                    <a:pt x="4151" y="16624"/>
                  </a:moveTo>
                  <a:cubicBezTo>
                    <a:pt x="4538" y="16750"/>
                    <a:pt x="4518" y="16985"/>
                    <a:pt x="4441" y="17237"/>
                  </a:cubicBezTo>
                  <a:cubicBezTo>
                    <a:pt x="3957" y="17815"/>
                    <a:pt x="3822" y="16930"/>
                    <a:pt x="4151" y="16624"/>
                  </a:cubicBezTo>
                  <a:close/>
                  <a:moveTo>
                    <a:pt x="4538" y="18356"/>
                  </a:moveTo>
                  <a:cubicBezTo>
                    <a:pt x="5080" y="18248"/>
                    <a:pt x="5177" y="18843"/>
                    <a:pt x="5215" y="19204"/>
                  </a:cubicBezTo>
                  <a:cubicBezTo>
                    <a:pt x="4751" y="19547"/>
                    <a:pt x="4325" y="18879"/>
                    <a:pt x="4538" y="18356"/>
                  </a:cubicBezTo>
                  <a:close/>
                  <a:moveTo>
                    <a:pt x="6783" y="20558"/>
                  </a:moveTo>
                  <a:cubicBezTo>
                    <a:pt x="6764" y="20521"/>
                    <a:pt x="6744" y="20485"/>
                    <a:pt x="6725" y="20449"/>
                  </a:cubicBezTo>
                  <a:cubicBezTo>
                    <a:pt x="6783" y="20413"/>
                    <a:pt x="6822" y="20431"/>
                    <a:pt x="6841" y="20503"/>
                  </a:cubicBezTo>
                  <a:cubicBezTo>
                    <a:pt x="6802" y="20521"/>
                    <a:pt x="6802" y="20539"/>
                    <a:pt x="6783" y="20558"/>
                  </a:cubicBezTo>
                  <a:close/>
                  <a:moveTo>
                    <a:pt x="7577" y="20161"/>
                  </a:moveTo>
                  <a:cubicBezTo>
                    <a:pt x="7654" y="19872"/>
                    <a:pt x="7964" y="19782"/>
                    <a:pt x="8215" y="19709"/>
                  </a:cubicBezTo>
                  <a:cubicBezTo>
                    <a:pt x="10828" y="19186"/>
                    <a:pt x="13286" y="18103"/>
                    <a:pt x="15880" y="17724"/>
                  </a:cubicBezTo>
                  <a:cubicBezTo>
                    <a:pt x="15318" y="18176"/>
                    <a:pt x="8622" y="20431"/>
                    <a:pt x="7577" y="20161"/>
                  </a:cubicBezTo>
                  <a:close/>
                  <a:moveTo>
                    <a:pt x="15957" y="17706"/>
                  </a:moveTo>
                  <a:cubicBezTo>
                    <a:pt x="15996" y="17688"/>
                    <a:pt x="16015" y="17670"/>
                    <a:pt x="16054" y="17652"/>
                  </a:cubicBezTo>
                  <a:cubicBezTo>
                    <a:pt x="16035" y="17688"/>
                    <a:pt x="15996" y="17706"/>
                    <a:pt x="15957" y="17706"/>
                  </a:cubicBezTo>
                  <a:close/>
                  <a:moveTo>
                    <a:pt x="7093" y="19403"/>
                  </a:moveTo>
                  <a:cubicBezTo>
                    <a:pt x="6783" y="19078"/>
                    <a:pt x="6783" y="18699"/>
                    <a:pt x="6609" y="18266"/>
                  </a:cubicBezTo>
                  <a:cubicBezTo>
                    <a:pt x="7751" y="17273"/>
                    <a:pt x="5564" y="17111"/>
                    <a:pt x="6299" y="16010"/>
                  </a:cubicBezTo>
                  <a:cubicBezTo>
                    <a:pt x="5796" y="15505"/>
                    <a:pt x="5293" y="14945"/>
                    <a:pt x="5312" y="14152"/>
                  </a:cubicBezTo>
                  <a:cubicBezTo>
                    <a:pt x="7228" y="14007"/>
                    <a:pt x="4267" y="13303"/>
                    <a:pt x="4518" y="11715"/>
                  </a:cubicBezTo>
                  <a:cubicBezTo>
                    <a:pt x="4751" y="11806"/>
                    <a:pt x="4964" y="11896"/>
                    <a:pt x="5254" y="11986"/>
                  </a:cubicBezTo>
                  <a:cubicBezTo>
                    <a:pt x="5273" y="11210"/>
                    <a:pt x="4615" y="11102"/>
                    <a:pt x="4151" y="10849"/>
                  </a:cubicBezTo>
                  <a:cubicBezTo>
                    <a:pt x="4035" y="10524"/>
                    <a:pt x="3880" y="10236"/>
                    <a:pt x="3918" y="9875"/>
                  </a:cubicBezTo>
                  <a:cubicBezTo>
                    <a:pt x="4112" y="9857"/>
                    <a:pt x="4267" y="9839"/>
                    <a:pt x="4422" y="9839"/>
                  </a:cubicBezTo>
                  <a:cubicBezTo>
                    <a:pt x="4886" y="9117"/>
                    <a:pt x="2970" y="8973"/>
                    <a:pt x="3164" y="7565"/>
                  </a:cubicBezTo>
                  <a:cubicBezTo>
                    <a:pt x="3357" y="7529"/>
                    <a:pt x="3512" y="7511"/>
                    <a:pt x="3725" y="7475"/>
                  </a:cubicBezTo>
                  <a:cubicBezTo>
                    <a:pt x="3648" y="6555"/>
                    <a:pt x="2660" y="6645"/>
                    <a:pt x="2564" y="5616"/>
                  </a:cubicBezTo>
                  <a:cubicBezTo>
                    <a:pt x="2738" y="5526"/>
                    <a:pt x="2912" y="5436"/>
                    <a:pt x="3144" y="5309"/>
                  </a:cubicBezTo>
                  <a:cubicBezTo>
                    <a:pt x="2564" y="4732"/>
                    <a:pt x="1925" y="4497"/>
                    <a:pt x="1906" y="3577"/>
                  </a:cubicBezTo>
                  <a:cubicBezTo>
                    <a:pt x="5622" y="2170"/>
                    <a:pt x="9822" y="1448"/>
                    <a:pt x="13770" y="726"/>
                  </a:cubicBezTo>
                  <a:cubicBezTo>
                    <a:pt x="15822" y="5634"/>
                    <a:pt x="18048" y="10651"/>
                    <a:pt x="19383" y="15794"/>
                  </a:cubicBezTo>
                  <a:cubicBezTo>
                    <a:pt x="15493" y="17508"/>
                    <a:pt x="11177" y="18284"/>
                    <a:pt x="7093" y="19403"/>
                  </a:cubicBezTo>
                  <a:close/>
                  <a:moveTo>
                    <a:pt x="12125" y="1971"/>
                  </a:moveTo>
                  <a:cubicBezTo>
                    <a:pt x="9260" y="2675"/>
                    <a:pt x="6415" y="3342"/>
                    <a:pt x="3570" y="4136"/>
                  </a:cubicBezTo>
                  <a:cubicBezTo>
                    <a:pt x="5235" y="8612"/>
                    <a:pt x="6260" y="13249"/>
                    <a:pt x="7712" y="17779"/>
                  </a:cubicBezTo>
                  <a:cubicBezTo>
                    <a:pt x="7809" y="18049"/>
                    <a:pt x="8080" y="18158"/>
                    <a:pt x="8331" y="18013"/>
                  </a:cubicBezTo>
                  <a:cubicBezTo>
                    <a:pt x="11544" y="17021"/>
                    <a:pt x="14873" y="16281"/>
                    <a:pt x="18106" y="15270"/>
                  </a:cubicBezTo>
                  <a:cubicBezTo>
                    <a:pt x="17080" y="11553"/>
                    <a:pt x="15202" y="7980"/>
                    <a:pt x="14080" y="4227"/>
                  </a:cubicBezTo>
                  <a:cubicBezTo>
                    <a:pt x="13751" y="3306"/>
                    <a:pt x="13557" y="1556"/>
                    <a:pt x="12125" y="1971"/>
                  </a:cubicBezTo>
                  <a:close/>
                  <a:moveTo>
                    <a:pt x="12667" y="2585"/>
                  </a:moveTo>
                  <a:cubicBezTo>
                    <a:pt x="12957" y="2783"/>
                    <a:pt x="13035" y="3054"/>
                    <a:pt x="12996" y="3469"/>
                  </a:cubicBezTo>
                  <a:cubicBezTo>
                    <a:pt x="11448" y="4515"/>
                    <a:pt x="10673" y="2278"/>
                    <a:pt x="12667" y="2585"/>
                  </a:cubicBezTo>
                  <a:close/>
                  <a:moveTo>
                    <a:pt x="13209" y="10759"/>
                  </a:moveTo>
                  <a:cubicBezTo>
                    <a:pt x="12977" y="10831"/>
                    <a:pt x="12764" y="10885"/>
                    <a:pt x="12589" y="10921"/>
                  </a:cubicBezTo>
                  <a:cubicBezTo>
                    <a:pt x="12067" y="10434"/>
                    <a:pt x="11815" y="9658"/>
                    <a:pt x="12957" y="9658"/>
                  </a:cubicBezTo>
                  <a:cubicBezTo>
                    <a:pt x="13131" y="9965"/>
                    <a:pt x="13248" y="10290"/>
                    <a:pt x="13209" y="10759"/>
                  </a:cubicBezTo>
                  <a:close/>
                  <a:moveTo>
                    <a:pt x="12918" y="12437"/>
                  </a:moveTo>
                  <a:cubicBezTo>
                    <a:pt x="12783" y="12130"/>
                    <a:pt x="12706" y="11950"/>
                    <a:pt x="12628" y="11625"/>
                  </a:cubicBezTo>
                  <a:cubicBezTo>
                    <a:pt x="13828" y="10669"/>
                    <a:pt x="14370" y="12582"/>
                    <a:pt x="12918" y="12437"/>
                  </a:cubicBezTo>
                  <a:close/>
                  <a:moveTo>
                    <a:pt x="8680" y="8774"/>
                  </a:moveTo>
                  <a:cubicBezTo>
                    <a:pt x="9125" y="9081"/>
                    <a:pt x="9144" y="9496"/>
                    <a:pt x="9338" y="9965"/>
                  </a:cubicBezTo>
                  <a:cubicBezTo>
                    <a:pt x="8931" y="10290"/>
                    <a:pt x="8544" y="10290"/>
                    <a:pt x="8157" y="10380"/>
                  </a:cubicBezTo>
                  <a:cubicBezTo>
                    <a:pt x="7886" y="10001"/>
                    <a:pt x="7789" y="9622"/>
                    <a:pt x="7770" y="9153"/>
                  </a:cubicBezTo>
                  <a:cubicBezTo>
                    <a:pt x="8080" y="9027"/>
                    <a:pt x="8351" y="8900"/>
                    <a:pt x="8680" y="8774"/>
                  </a:cubicBezTo>
                  <a:close/>
                  <a:moveTo>
                    <a:pt x="7596" y="8467"/>
                  </a:moveTo>
                  <a:cubicBezTo>
                    <a:pt x="7460" y="8124"/>
                    <a:pt x="7344" y="7818"/>
                    <a:pt x="7228" y="7493"/>
                  </a:cubicBezTo>
                  <a:cubicBezTo>
                    <a:pt x="7577" y="7312"/>
                    <a:pt x="7886" y="7186"/>
                    <a:pt x="8293" y="7222"/>
                  </a:cubicBezTo>
                  <a:cubicBezTo>
                    <a:pt x="8757" y="7908"/>
                    <a:pt x="8835" y="8467"/>
                    <a:pt x="7596" y="8467"/>
                  </a:cubicBezTo>
                  <a:close/>
                  <a:moveTo>
                    <a:pt x="9512" y="8106"/>
                  </a:moveTo>
                  <a:cubicBezTo>
                    <a:pt x="9067" y="7782"/>
                    <a:pt x="9125" y="7403"/>
                    <a:pt x="9067" y="7060"/>
                  </a:cubicBezTo>
                  <a:cubicBezTo>
                    <a:pt x="9377" y="6717"/>
                    <a:pt x="9783" y="6627"/>
                    <a:pt x="10189" y="6555"/>
                  </a:cubicBezTo>
                  <a:cubicBezTo>
                    <a:pt x="10577" y="6843"/>
                    <a:pt x="10499" y="7276"/>
                    <a:pt x="10673" y="7619"/>
                  </a:cubicBezTo>
                  <a:cubicBezTo>
                    <a:pt x="10364" y="8052"/>
                    <a:pt x="9841" y="7908"/>
                    <a:pt x="9512" y="8106"/>
                  </a:cubicBezTo>
                  <a:close/>
                  <a:moveTo>
                    <a:pt x="11254" y="9333"/>
                  </a:moveTo>
                  <a:cubicBezTo>
                    <a:pt x="10886" y="9658"/>
                    <a:pt x="10460" y="9785"/>
                    <a:pt x="9977" y="9893"/>
                  </a:cubicBezTo>
                  <a:cubicBezTo>
                    <a:pt x="9822" y="9478"/>
                    <a:pt x="9667" y="9099"/>
                    <a:pt x="9454" y="8576"/>
                  </a:cubicBezTo>
                  <a:cubicBezTo>
                    <a:pt x="9938" y="8449"/>
                    <a:pt x="10306" y="8359"/>
                    <a:pt x="10654" y="8269"/>
                  </a:cubicBezTo>
                  <a:cubicBezTo>
                    <a:pt x="11118" y="8558"/>
                    <a:pt x="11099" y="8973"/>
                    <a:pt x="11254" y="9333"/>
                  </a:cubicBezTo>
                  <a:close/>
                  <a:moveTo>
                    <a:pt x="9396" y="10651"/>
                  </a:moveTo>
                  <a:cubicBezTo>
                    <a:pt x="9667" y="10976"/>
                    <a:pt x="9783" y="11336"/>
                    <a:pt x="9860" y="11824"/>
                  </a:cubicBezTo>
                  <a:cubicBezTo>
                    <a:pt x="9415" y="11950"/>
                    <a:pt x="9106" y="12167"/>
                    <a:pt x="8660" y="12022"/>
                  </a:cubicBezTo>
                  <a:cubicBezTo>
                    <a:pt x="8564" y="11715"/>
                    <a:pt x="8486" y="11409"/>
                    <a:pt x="8389" y="11084"/>
                  </a:cubicBezTo>
                  <a:cubicBezTo>
                    <a:pt x="8622" y="10759"/>
                    <a:pt x="8989" y="10669"/>
                    <a:pt x="9396" y="10651"/>
                  </a:cubicBezTo>
                  <a:close/>
                  <a:moveTo>
                    <a:pt x="9996" y="12383"/>
                  </a:moveTo>
                  <a:cubicBezTo>
                    <a:pt x="10325" y="12618"/>
                    <a:pt x="10383" y="12961"/>
                    <a:pt x="10460" y="13303"/>
                  </a:cubicBezTo>
                  <a:cubicBezTo>
                    <a:pt x="10189" y="13610"/>
                    <a:pt x="9822" y="13646"/>
                    <a:pt x="9473" y="13755"/>
                  </a:cubicBezTo>
                  <a:cubicBezTo>
                    <a:pt x="9106" y="13520"/>
                    <a:pt x="8912" y="13195"/>
                    <a:pt x="8893" y="12798"/>
                  </a:cubicBezTo>
                  <a:cubicBezTo>
                    <a:pt x="9396" y="12455"/>
                    <a:pt x="9396" y="12437"/>
                    <a:pt x="9996" y="12383"/>
                  </a:cubicBezTo>
                  <a:close/>
                  <a:moveTo>
                    <a:pt x="10131" y="10615"/>
                  </a:moveTo>
                  <a:cubicBezTo>
                    <a:pt x="10499" y="10272"/>
                    <a:pt x="10925" y="10145"/>
                    <a:pt x="11448" y="10037"/>
                  </a:cubicBezTo>
                  <a:cubicBezTo>
                    <a:pt x="11718" y="10416"/>
                    <a:pt x="11738" y="10741"/>
                    <a:pt x="11718" y="11102"/>
                  </a:cubicBezTo>
                  <a:cubicBezTo>
                    <a:pt x="11389" y="11409"/>
                    <a:pt x="10983" y="11517"/>
                    <a:pt x="10538" y="11553"/>
                  </a:cubicBezTo>
                  <a:cubicBezTo>
                    <a:pt x="10248" y="11282"/>
                    <a:pt x="10209" y="10958"/>
                    <a:pt x="10131" y="10615"/>
                  </a:cubicBezTo>
                  <a:close/>
                  <a:moveTo>
                    <a:pt x="11796" y="11770"/>
                  </a:moveTo>
                  <a:cubicBezTo>
                    <a:pt x="12144" y="11986"/>
                    <a:pt x="12183" y="12347"/>
                    <a:pt x="12260" y="12690"/>
                  </a:cubicBezTo>
                  <a:cubicBezTo>
                    <a:pt x="11970" y="12961"/>
                    <a:pt x="11641" y="13015"/>
                    <a:pt x="11273" y="13033"/>
                  </a:cubicBezTo>
                  <a:cubicBezTo>
                    <a:pt x="11002" y="12798"/>
                    <a:pt x="10925" y="12491"/>
                    <a:pt x="10848" y="12185"/>
                  </a:cubicBezTo>
                  <a:cubicBezTo>
                    <a:pt x="11080" y="11860"/>
                    <a:pt x="11448" y="11878"/>
                    <a:pt x="11796" y="11770"/>
                  </a:cubicBezTo>
                  <a:close/>
                  <a:moveTo>
                    <a:pt x="12338" y="7944"/>
                  </a:moveTo>
                  <a:cubicBezTo>
                    <a:pt x="12570" y="8215"/>
                    <a:pt x="12589" y="8594"/>
                    <a:pt x="12802" y="8936"/>
                  </a:cubicBezTo>
                  <a:cubicBezTo>
                    <a:pt x="11854" y="9965"/>
                    <a:pt x="10751" y="7944"/>
                    <a:pt x="12338" y="7944"/>
                  </a:cubicBezTo>
                  <a:close/>
                  <a:moveTo>
                    <a:pt x="11351" y="7475"/>
                  </a:moveTo>
                  <a:cubicBezTo>
                    <a:pt x="11080" y="7150"/>
                    <a:pt x="11022" y="6789"/>
                    <a:pt x="11080" y="6338"/>
                  </a:cubicBezTo>
                  <a:cubicBezTo>
                    <a:pt x="11293" y="6266"/>
                    <a:pt x="11486" y="6212"/>
                    <a:pt x="11660" y="6158"/>
                  </a:cubicBezTo>
                  <a:cubicBezTo>
                    <a:pt x="12202" y="6536"/>
                    <a:pt x="12609" y="7403"/>
                    <a:pt x="11351" y="7475"/>
                  </a:cubicBezTo>
                  <a:close/>
                  <a:moveTo>
                    <a:pt x="10809" y="5724"/>
                  </a:moveTo>
                  <a:cubicBezTo>
                    <a:pt x="10538" y="5490"/>
                    <a:pt x="10499" y="5165"/>
                    <a:pt x="10422" y="4786"/>
                  </a:cubicBezTo>
                  <a:cubicBezTo>
                    <a:pt x="10654" y="4696"/>
                    <a:pt x="10867" y="4588"/>
                    <a:pt x="11177" y="4461"/>
                  </a:cubicBezTo>
                  <a:cubicBezTo>
                    <a:pt x="11525" y="5093"/>
                    <a:pt x="11989" y="5779"/>
                    <a:pt x="10809" y="5724"/>
                  </a:cubicBezTo>
                  <a:close/>
                  <a:moveTo>
                    <a:pt x="11080" y="3902"/>
                  </a:moveTo>
                  <a:cubicBezTo>
                    <a:pt x="10809" y="4082"/>
                    <a:pt x="10577" y="4136"/>
                    <a:pt x="10286" y="4173"/>
                  </a:cubicBezTo>
                  <a:cubicBezTo>
                    <a:pt x="9125" y="3036"/>
                    <a:pt x="10828" y="2296"/>
                    <a:pt x="11080" y="3902"/>
                  </a:cubicBezTo>
                  <a:close/>
                  <a:moveTo>
                    <a:pt x="10015" y="5905"/>
                  </a:moveTo>
                  <a:cubicBezTo>
                    <a:pt x="9493" y="6230"/>
                    <a:pt x="9493" y="6230"/>
                    <a:pt x="8931" y="6302"/>
                  </a:cubicBezTo>
                  <a:cubicBezTo>
                    <a:pt x="8196" y="5508"/>
                    <a:pt x="8448" y="4840"/>
                    <a:pt x="9628" y="4967"/>
                  </a:cubicBezTo>
                  <a:cubicBezTo>
                    <a:pt x="9899" y="5327"/>
                    <a:pt x="9899" y="5327"/>
                    <a:pt x="10015" y="5905"/>
                  </a:cubicBezTo>
                  <a:close/>
                  <a:moveTo>
                    <a:pt x="9531" y="4389"/>
                  </a:moveTo>
                  <a:cubicBezTo>
                    <a:pt x="9144" y="4624"/>
                    <a:pt x="8815" y="4696"/>
                    <a:pt x="8428" y="4642"/>
                  </a:cubicBezTo>
                  <a:cubicBezTo>
                    <a:pt x="8157" y="4371"/>
                    <a:pt x="8080" y="4028"/>
                    <a:pt x="7983" y="3631"/>
                  </a:cubicBezTo>
                  <a:cubicBezTo>
                    <a:pt x="8854" y="2964"/>
                    <a:pt x="9396" y="3505"/>
                    <a:pt x="9531" y="4389"/>
                  </a:cubicBezTo>
                  <a:close/>
                  <a:moveTo>
                    <a:pt x="8215" y="6518"/>
                  </a:moveTo>
                  <a:cubicBezTo>
                    <a:pt x="7770" y="6789"/>
                    <a:pt x="7422" y="6897"/>
                    <a:pt x="7015" y="6789"/>
                  </a:cubicBezTo>
                  <a:cubicBezTo>
                    <a:pt x="6783" y="6446"/>
                    <a:pt x="6667" y="6085"/>
                    <a:pt x="6667" y="5688"/>
                  </a:cubicBezTo>
                  <a:cubicBezTo>
                    <a:pt x="6957" y="5436"/>
                    <a:pt x="7267" y="5345"/>
                    <a:pt x="7673" y="5382"/>
                  </a:cubicBezTo>
                  <a:cubicBezTo>
                    <a:pt x="8041" y="5652"/>
                    <a:pt x="8002" y="6085"/>
                    <a:pt x="8215" y="6518"/>
                  </a:cubicBezTo>
                  <a:close/>
                  <a:moveTo>
                    <a:pt x="6260" y="3974"/>
                  </a:moveTo>
                  <a:cubicBezTo>
                    <a:pt x="7364" y="3776"/>
                    <a:pt x="7441" y="3812"/>
                    <a:pt x="7577" y="4714"/>
                  </a:cubicBezTo>
                  <a:cubicBezTo>
                    <a:pt x="7131" y="4967"/>
                    <a:pt x="7131" y="4985"/>
                    <a:pt x="6473" y="5003"/>
                  </a:cubicBezTo>
                  <a:cubicBezTo>
                    <a:pt x="6260" y="4732"/>
                    <a:pt x="6164" y="4407"/>
                    <a:pt x="6260" y="3974"/>
                  </a:cubicBezTo>
                  <a:close/>
                  <a:moveTo>
                    <a:pt x="4480" y="4552"/>
                  </a:moveTo>
                  <a:cubicBezTo>
                    <a:pt x="4751" y="4353"/>
                    <a:pt x="5022" y="4227"/>
                    <a:pt x="5409" y="4317"/>
                  </a:cubicBezTo>
                  <a:cubicBezTo>
                    <a:pt x="5564" y="4606"/>
                    <a:pt x="5699" y="4894"/>
                    <a:pt x="5660" y="5237"/>
                  </a:cubicBezTo>
                  <a:cubicBezTo>
                    <a:pt x="5254" y="5508"/>
                    <a:pt x="5254" y="5508"/>
                    <a:pt x="4712" y="5562"/>
                  </a:cubicBezTo>
                  <a:cubicBezTo>
                    <a:pt x="4557" y="5201"/>
                    <a:pt x="4441" y="4894"/>
                    <a:pt x="4480" y="4552"/>
                  </a:cubicBezTo>
                  <a:close/>
                  <a:moveTo>
                    <a:pt x="5931" y="5959"/>
                  </a:moveTo>
                  <a:cubicBezTo>
                    <a:pt x="6222" y="6410"/>
                    <a:pt x="6202" y="6410"/>
                    <a:pt x="6241" y="6988"/>
                  </a:cubicBezTo>
                  <a:cubicBezTo>
                    <a:pt x="6067" y="7240"/>
                    <a:pt x="5777" y="7330"/>
                    <a:pt x="5389" y="7385"/>
                  </a:cubicBezTo>
                  <a:cubicBezTo>
                    <a:pt x="4906" y="6843"/>
                    <a:pt x="4886" y="5742"/>
                    <a:pt x="5931" y="5959"/>
                  </a:cubicBezTo>
                  <a:close/>
                  <a:moveTo>
                    <a:pt x="5544" y="8215"/>
                  </a:moveTo>
                  <a:cubicBezTo>
                    <a:pt x="5757" y="7890"/>
                    <a:pt x="6106" y="7764"/>
                    <a:pt x="6493" y="7709"/>
                  </a:cubicBezTo>
                  <a:cubicBezTo>
                    <a:pt x="6783" y="7998"/>
                    <a:pt x="6880" y="8323"/>
                    <a:pt x="6899" y="8684"/>
                  </a:cubicBezTo>
                  <a:cubicBezTo>
                    <a:pt x="6454" y="8991"/>
                    <a:pt x="6454" y="8991"/>
                    <a:pt x="5951" y="9027"/>
                  </a:cubicBezTo>
                  <a:cubicBezTo>
                    <a:pt x="5718" y="8810"/>
                    <a:pt x="5699" y="8503"/>
                    <a:pt x="5544" y="8215"/>
                  </a:cubicBezTo>
                  <a:close/>
                  <a:moveTo>
                    <a:pt x="7035" y="9424"/>
                  </a:moveTo>
                  <a:cubicBezTo>
                    <a:pt x="7325" y="9785"/>
                    <a:pt x="7751" y="10633"/>
                    <a:pt x="7093" y="10795"/>
                  </a:cubicBezTo>
                  <a:cubicBezTo>
                    <a:pt x="5893" y="10976"/>
                    <a:pt x="5873" y="9406"/>
                    <a:pt x="7035" y="9424"/>
                  </a:cubicBezTo>
                  <a:close/>
                  <a:moveTo>
                    <a:pt x="6628" y="11643"/>
                  </a:moveTo>
                  <a:cubicBezTo>
                    <a:pt x="6977" y="11409"/>
                    <a:pt x="7306" y="11300"/>
                    <a:pt x="7673" y="11300"/>
                  </a:cubicBezTo>
                  <a:cubicBezTo>
                    <a:pt x="7964" y="11553"/>
                    <a:pt x="8022" y="11878"/>
                    <a:pt x="7983" y="12257"/>
                  </a:cubicBezTo>
                  <a:cubicBezTo>
                    <a:pt x="7693" y="12491"/>
                    <a:pt x="7383" y="12654"/>
                    <a:pt x="6957" y="12636"/>
                  </a:cubicBezTo>
                  <a:cubicBezTo>
                    <a:pt x="6706" y="12365"/>
                    <a:pt x="6706" y="12040"/>
                    <a:pt x="6628" y="11643"/>
                  </a:cubicBezTo>
                  <a:close/>
                  <a:moveTo>
                    <a:pt x="7170" y="13339"/>
                  </a:moveTo>
                  <a:cubicBezTo>
                    <a:pt x="7460" y="13213"/>
                    <a:pt x="7731" y="13087"/>
                    <a:pt x="8002" y="12961"/>
                  </a:cubicBezTo>
                  <a:cubicBezTo>
                    <a:pt x="8428" y="13213"/>
                    <a:pt x="8544" y="13574"/>
                    <a:pt x="8564" y="13989"/>
                  </a:cubicBezTo>
                  <a:cubicBezTo>
                    <a:pt x="8273" y="14296"/>
                    <a:pt x="7925" y="14458"/>
                    <a:pt x="7460" y="14422"/>
                  </a:cubicBezTo>
                  <a:cubicBezTo>
                    <a:pt x="7228" y="14097"/>
                    <a:pt x="7170" y="13755"/>
                    <a:pt x="7170" y="13339"/>
                  </a:cubicBezTo>
                  <a:close/>
                  <a:moveTo>
                    <a:pt x="7809" y="15938"/>
                  </a:moveTo>
                  <a:cubicBezTo>
                    <a:pt x="7731" y="15649"/>
                    <a:pt x="7673" y="15415"/>
                    <a:pt x="7596" y="15198"/>
                  </a:cubicBezTo>
                  <a:cubicBezTo>
                    <a:pt x="7906" y="14891"/>
                    <a:pt x="8273" y="14801"/>
                    <a:pt x="8622" y="14711"/>
                  </a:cubicBezTo>
                  <a:cubicBezTo>
                    <a:pt x="8970" y="14909"/>
                    <a:pt x="8989" y="15216"/>
                    <a:pt x="9067" y="15523"/>
                  </a:cubicBezTo>
                  <a:cubicBezTo>
                    <a:pt x="8738" y="15812"/>
                    <a:pt x="8351" y="15866"/>
                    <a:pt x="7809" y="15938"/>
                  </a:cubicBezTo>
                  <a:close/>
                  <a:moveTo>
                    <a:pt x="8428" y="17237"/>
                  </a:moveTo>
                  <a:cubicBezTo>
                    <a:pt x="8157" y="17057"/>
                    <a:pt x="8099" y="16840"/>
                    <a:pt x="8196" y="16515"/>
                  </a:cubicBezTo>
                  <a:cubicBezTo>
                    <a:pt x="9628" y="15685"/>
                    <a:pt x="10093" y="17291"/>
                    <a:pt x="8428" y="17237"/>
                  </a:cubicBezTo>
                  <a:close/>
                  <a:moveTo>
                    <a:pt x="10635" y="13863"/>
                  </a:moveTo>
                  <a:cubicBezTo>
                    <a:pt x="11041" y="14061"/>
                    <a:pt x="11060" y="14404"/>
                    <a:pt x="11099" y="14873"/>
                  </a:cubicBezTo>
                  <a:cubicBezTo>
                    <a:pt x="10673" y="15018"/>
                    <a:pt x="10325" y="15144"/>
                    <a:pt x="9996" y="15252"/>
                  </a:cubicBezTo>
                  <a:cubicBezTo>
                    <a:pt x="9048" y="14530"/>
                    <a:pt x="9686" y="14025"/>
                    <a:pt x="10635" y="13863"/>
                  </a:cubicBezTo>
                  <a:close/>
                  <a:moveTo>
                    <a:pt x="10344" y="16876"/>
                  </a:moveTo>
                  <a:cubicBezTo>
                    <a:pt x="10054" y="16642"/>
                    <a:pt x="10151" y="16281"/>
                    <a:pt x="10035" y="15974"/>
                  </a:cubicBezTo>
                  <a:cubicBezTo>
                    <a:pt x="10325" y="15577"/>
                    <a:pt x="10789" y="15523"/>
                    <a:pt x="11177" y="15379"/>
                  </a:cubicBezTo>
                  <a:cubicBezTo>
                    <a:pt x="11525" y="15794"/>
                    <a:pt x="11525" y="15794"/>
                    <a:pt x="11583" y="16461"/>
                  </a:cubicBezTo>
                  <a:cubicBezTo>
                    <a:pt x="11060" y="16804"/>
                    <a:pt x="11060" y="16804"/>
                    <a:pt x="10344" y="16876"/>
                  </a:cubicBezTo>
                  <a:close/>
                  <a:moveTo>
                    <a:pt x="11525" y="13682"/>
                  </a:moveTo>
                  <a:cubicBezTo>
                    <a:pt x="11757" y="13412"/>
                    <a:pt x="12028" y="13303"/>
                    <a:pt x="12396" y="13321"/>
                  </a:cubicBezTo>
                  <a:cubicBezTo>
                    <a:pt x="12628" y="13574"/>
                    <a:pt x="12764" y="13863"/>
                    <a:pt x="12802" y="14188"/>
                  </a:cubicBezTo>
                  <a:cubicBezTo>
                    <a:pt x="12589" y="14476"/>
                    <a:pt x="12280" y="14567"/>
                    <a:pt x="11893" y="14639"/>
                  </a:cubicBezTo>
                  <a:cubicBezTo>
                    <a:pt x="11602" y="14350"/>
                    <a:pt x="11602" y="14007"/>
                    <a:pt x="11525" y="13682"/>
                  </a:cubicBezTo>
                  <a:close/>
                  <a:moveTo>
                    <a:pt x="12531" y="16245"/>
                  </a:moveTo>
                  <a:cubicBezTo>
                    <a:pt x="11989" y="15631"/>
                    <a:pt x="11873" y="15072"/>
                    <a:pt x="12977" y="14891"/>
                  </a:cubicBezTo>
                  <a:cubicBezTo>
                    <a:pt x="13170" y="15252"/>
                    <a:pt x="13325" y="15631"/>
                    <a:pt x="13460" y="16028"/>
                  </a:cubicBezTo>
                  <a:cubicBezTo>
                    <a:pt x="13170" y="16227"/>
                    <a:pt x="12880" y="16299"/>
                    <a:pt x="12531" y="16245"/>
                  </a:cubicBezTo>
                  <a:close/>
                  <a:moveTo>
                    <a:pt x="13286" y="13664"/>
                  </a:moveTo>
                  <a:cubicBezTo>
                    <a:pt x="12977" y="12924"/>
                    <a:pt x="13499" y="12870"/>
                    <a:pt x="14099" y="12726"/>
                  </a:cubicBezTo>
                  <a:cubicBezTo>
                    <a:pt x="14873" y="13736"/>
                    <a:pt x="13906" y="14621"/>
                    <a:pt x="13286" y="13664"/>
                  </a:cubicBezTo>
                  <a:close/>
                  <a:moveTo>
                    <a:pt x="14215" y="15776"/>
                  </a:moveTo>
                  <a:cubicBezTo>
                    <a:pt x="13983" y="15379"/>
                    <a:pt x="13654" y="15054"/>
                    <a:pt x="13770" y="14458"/>
                  </a:cubicBezTo>
                  <a:lnTo>
                    <a:pt x="14738" y="14458"/>
                  </a:lnTo>
                  <a:cubicBezTo>
                    <a:pt x="14835" y="14765"/>
                    <a:pt x="14912" y="15072"/>
                    <a:pt x="14989" y="15324"/>
                  </a:cubicBezTo>
                  <a:cubicBezTo>
                    <a:pt x="14815" y="15685"/>
                    <a:pt x="14525" y="15703"/>
                    <a:pt x="14215" y="15776"/>
                  </a:cubicBezTo>
                  <a:close/>
                  <a:moveTo>
                    <a:pt x="16809" y="13700"/>
                  </a:moveTo>
                  <a:cubicBezTo>
                    <a:pt x="17080" y="14061"/>
                    <a:pt x="17351" y="14440"/>
                    <a:pt x="17409" y="14945"/>
                  </a:cubicBezTo>
                  <a:cubicBezTo>
                    <a:pt x="16867" y="15036"/>
                    <a:pt x="16383" y="15144"/>
                    <a:pt x="15860" y="15324"/>
                  </a:cubicBezTo>
                  <a:cubicBezTo>
                    <a:pt x="15531" y="14945"/>
                    <a:pt x="15551" y="14530"/>
                    <a:pt x="15493" y="14097"/>
                  </a:cubicBezTo>
                  <a:cubicBezTo>
                    <a:pt x="15918" y="13863"/>
                    <a:pt x="16286" y="13664"/>
                    <a:pt x="16809" y="13700"/>
                  </a:cubicBezTo>
                  <a:close/>
                  <a:moveTo>
                    <a:pt x="16557" y="12961"/>
                  </a:moveTo>
                  <a:cubicBezTo>
                    <a:pt x="16131" y="13195"/>
                    <a:pt x="15744" y="13376"/>
                    <a:pt x="15280" y="13466"/>
                  </a:cubicBezTo>
                  <a:cubicBezTo>
                    <a:pt x="15009" y="13213"/>
                    <a:pt x="14912" y="12906"/>
                    <a:pt x="14873" y="12545"/>
                  </a:cubicBezTo>
                  <a:cubicBezTo>
                    <a:pt x="15241" y="12185"/>
                    <a:pt x="15725" y="12203"/>
                    <a:pt x="16209" y="12022"/>
                  </a:cubicBezTo>
                  <a:cubicBezTo>
                    <a:pt x="16344" y="12383"/>
                    <a:pt x="16441" y="12654"/>
                    <a:pt x="16557" y="12961"/>
                  </a:cubicBezTo>
                  <a:close/>
                  <a:moveTo>
                    <a:pt x="14680" y="11914"/>
                  </a:moveTo>
                  <a:cubicBezTo>
                    <a:pt x="14564" y="11643"/>
                    <a:pt x="14486" y="11463"/>
                    <a:pt x="14409" y="11264"/>
                  </a:cubicBezTo>
                  <a:cubicBezTo>
                    <a:pt x="15783" y="10290"/>
                    <a:pt x="16770" y="11517"/>
                    <a:pt x="14680" y="11914"/>
                  </a:cubicBezTo>
                  <a:close/>
                  <a:moveTo>
                    <a:pt x="15551" y="10037"/>
                  </a:moveTo>
                  <a:cubicBezTo>
                    <a:pt x="15125" y="10362"/>
                    <a:pt x="14660" y="10488"/>
                    <a:pt x="13983" y="10452"/>
                  </a:cubicBezTo>
                  <a:cubicBezTo>
                    <a:pt x="13886" y="10073"/>
                    <a:pt x="13809" y="9730"/>
                    <a:pt x="13712" y="9388"/>
                  </a:cubicBezTo>
                  <a:cubicBezTo>
                    <a:pt x="14099" y="9063"/>
                    <a:pt x="14486" y="8882"/>
                    <a:pt x="15028" y="9009"/>
                  </a:cubicBezTo>
                  <a:cubicBezTo>
                    <a:pt x="15241" y="9333"/>
                    <a:pt x="15415" y="9658"/>
                    <a:pt x="15551" y="10037"/>
                  </a:cubicBezTo>
                  <a:close/>
                  <a:moveTo>
                    <a:pt x="14757" y="8233"/>
                  </a:moveTo>
                  <a:cubicBezTo>
                    <a:pt x="14331" y="8395"/>
                    <a:pt x="13944" y="8612"/>
                    <a:pt x="13480" y="8666"/>
                  </a:cubicBezTo>
                  <a:cubicBezTo>
                    <a:pt x="13131" y="8395"/>
                    <a:pt x="13112" y="8034"/>
                    <a:pt x="13073" y="7727"/>
                  </a:cubicBezTo>
                  <a:cubicBezTo>
                    <a:pt x="13344" y="7385"/>
                    <a:pt x="13693" y="7529"/>
                    <a:pt x="14002" y="7511"/>
                  </a:cubicBezTo>
                  <a:cubicBezTo>
                    <a:pt x="14622" y="7385"/>
                    <a:pt x="14680" y="7691"/>
                    <a:pt x="14757" y="8233"/>
                  </a:cubicBezTo>
                  <a:close/>
                  <a:moveTo>
                    <a:pt x="14196" y="6771"/>
                  </a:moveTo>
                  <a:cubicBezTo>
                    <a:pt x="13770" y="6843"/>
                    <a:pt x="13383" y="6897"/>
                    <a:pt x="12938" y="6970"/>
                  </a:cubicBezTo>
                  <a:cubicBezTo>
                    <a:pt x="12686" y="6627"/>
                    <a:pt x="12512" y="6302"/>
                    <a:pt x="12589" y="5869"/>
                  </a:cubicBezTo>
                  <a:cubicBezTo>
                    <a:pt x="12918" y="5634"/>
                    <a:pt x="13325" y="5652"/>
                    <a:pt x="13770" y="5490"/>
                  </a:cubicBezTo>
                  <a:cubicBezTo>
                    <a:pt x="14041" y="5923"/>
                    <a:pt x="14177" y="6302"/>
                    <a:pt x="14196" y="6771"/>
                  </a:cubicBezTo>
                  <a:close/>
                  <a:moveTo>
                    <a:pt x="13518" y="4768"/>
                  </a:moveTo>
                  <a:cubicBezTo>
                    <a:pt x="13228" y="5147"/>
                    <a:pt x="12764" y="5165"/>
                    <a:pt x="12338" y="5219"/>
                  </a:cubicBezTo>
                  <a:cubicBezTo>
                    <a:pt x="12048" y="4985"/>
                    <a:pt x="11951" y="4714"/>
                    <a:pt x="12048" y="4335"/>
                  </a:cubicBezTo>
                  <a:cubicBezTo>
                    <a:pt x="12377" y="4245"/>
                    <a:pt x="12744" y="4136"/>
                    <a:pt x="13073" y="4046"/>
                  </a:cubicBezTo>
                  <a:cubicBezTo>
                    <a:pt x="13441" y="4191"/>
                    <a:pt x="13460" y="4479"/>
                    <a:pt x="13518" y="476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15" name="Shape 415"/>
            <p:cNvSpPr/>
            <p:nvPr/>
          </p:nvSpPr>
          <p:spPr>
            <a:xfrm>
              <a:off x="8744789" y="83435"/>
              <a:ext cx="403970" cy="323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9" h="20882" extrusionOk="0">
                  <a:moveTo>
                    <a:pt x="21232" y="15974"/>
                  </a:moveTo>
                  <a:cubicBezTo>
                    <a:pt x="21151" y="13609"/>
                    <a:pt x="20698" y="11304"/>
                    <a:pt x="20455" y="8959"/>
                  </a:cubicBezTo>
                  <a:cubicBezTo>
                    <a:pt x="19710" y="3713"/>
                    <a:pt x="20617" y="-718"/>
                    <a:pt x="14804" y="97"/>
                  </a:cubicBezTo>
                  <a:cubicBezTo>
                    <a:pt x="12148" y="-281"/>
                    <a:pt x="10351" y="3634"/>
                    <a:pt x="9056" y="2680"/>
                  </a:cubicBezTo>
                  <a:cubicBezTo>
                    <a:pt x="6627" y="1011"/>
                    <a:pt x="3567" y="1607"/>
                    <a:pt x="976" y="2302"/>
                  </a:cubicBezTo>
                  <a:cubicBezTo>
                    <a:pt x="-287" y="2640"/>
                    <a:pt x="-60" y="3356"/>
                    <a:pt x="215" y="4588"/>
                  </a:cubicBezTo>
                  <a:cubicBezTo>
                    <a:pt x="749" y="9675"/>
                    <a:pt x="1235" y="14722"/>
                    <a:pt x="2093" y="19710"/>
                  </a:cubicBezTo>
                  <a:cubicBezTo>
                    <a:pt x="2142" y="20365"/>
                    <a:pt x="2741" y="20067"/>
                    <a:pt x="3065" y="19908"/>
                  </a:cubicBezTo>
                  <a:cubicBezTo>
                    <a:pt x="3308" y="20206"/>
                    <a:pt x="3178" y="20763"/>
                    <a:pt x="3648" y="20882"/>
                  </a:cubicBezTo>
                  <a:cubicBezTo>
                    <a:pt x="6044" y="19153"/>
                    <a:pt x="9137" y="19074"/>
                    <a:pt x="11808" y="19650"/>
                  </a:cubicBezTo>
                  <a:cubicBezTo>
                    <a:pt x="14108" y="17643"/>
                    <a:pt x="17055" y="17623"/>
                    <a:pt x="19759" y="17961"/>
                  </a:cubicBezTo>
                  <a:cubicBezTo>
                    <a:pt x="20196" y="17703"/>
                    <a:pt x="20050" y="17087"/>
                    <a:pt x="20244" y="16669"/>
                  </a:cubicBezTo>
                  <a:cubicBezTo>
                    <a:pt x="20665" y="16510"/>
                    <a:pt x="21313" y="16888"/>
                    <a:pt x="21232" y="15974"/>
                  </a:cubicBezTo>
                  <a:close/>
                  <a:moveTo>
                    <a:pt x="9622" y="18637"/>
                  </a:moveTo>
                  <a:cubicBezTo>
                    <a:pt x="7615" y="18776"/>
                    <a:pt x="5672" y="18835"/>
                    <a:pt x="3793" y="19809"/>
                  </a:cubicBezTo>
                  <a:cubicBezTo>
                    <a:pt x="3437" y="18259"/>
                    <a:pt x="8975" y="17464"/>
                    <a:pt x="9833" y="18358"/>
                  </a:cubicBezTo>
                  <a:cubicBezTo>
                    <a:pt x="9833" y="18597"/>
                    <a:pt x="9736" y="18637"/>
                    <a:pt x="9622" y="18637"/>
                  </a:cubicBezTo>
                  <a:close/>
                  <a:moveTo>
                    <a:pt x="11031" y="18319"/>
                  </a:moveTo>
                  <a:cubicBezTo>
                    <a:pt x="8489" y="16232"/>
                    <a:pt x="5332" y="17564"/>
                    <a:pt x="2741" y="18954"/>
                  </a:cubicBezTo>
                  <a:cubicBezTo>
                    <a:pt x="1543" y="15954"/>
                    <a:pt x="1980" y="12357"/>
                    <a:pt x="1203" y="9158"/>
                  </a:cubicBezTo>
                  <a:cubicBezTo>
                    <a:pt x="1316" y="7886"/>
                    <a:pt x="53" y="3336"/>
                    <a:pt x="1154" y="3038"/>
                  </a:cubicBezTo>
                  <a:cubicBezTo>
                    <a:pt x="3648" y="2342"/>
                    <a:pt x="8635" y="1190"/>
                    <a:pt x="9833" y="4786"/>
                  </a:cubicBezTo>
                  <a:cubicBezTo>
                    <a:pt x="10464" y="9257"/>
                    <a:pt x="11128" y="13748"/>
                    <a:pt x="11031" y="18319"/>
                  </a:cubicBezTo>
                  <a:close/>
                  <a:moveTo>
                    <a:pt x="19548" y="17126"/>
                  </a:moveTo>
                  <a:cubicBezTo>
                    <a:pt x="17621" y="17106"/>
                    <a:pt x="15792" y="17126"/>
                    <a:pt x="13929" y="17564"/>
                  </a:cubicBezTo>
                  <a:cubicBezTo>
                    <a:pt x="13994" y="16312"/>
                    <a:pt x="20034" y="15358"/>
                    <a:pt x="19548" y="17126"/>
                  </a:cubicBezTo>
                  <a:close/>
                  <a:moveTo>
                    <a:pt x="20520" y="15815"/>
                  </a:moveTo>
                  <a:cubicBezTo>
                    <a:pt x="17168" y="15119"/>
                    <a:pt x="14512" y="15437"/>
                    <a:pt x="11841" y="18080"/>
                  </a:cubicBezTo>
                  <a:cubicBezTo>
                    <a:pt x="11274" y="13430"/>
                    <a:pt x="11225" y="8621"/>
                    <a:pt x="10286" y="4011"/>
                  </a:cubicBezTo>
                  <a:cubicBezTo>
                    <a:pt x="11857" y="991"/>
                    <a:pt x="15743" y="-321"/>
                    <a:pt x="18285" y="1428"/>
                  </a:cubicBezTo>
                  <a:cubicBezTo>
                    <a:pt x="19710" y="2899"/>
                    <a:pt x="19240" y="5899"/>
                    <a:pt x="19694" y="7986"/>
                  </a:cubicBezTo>
                  <a:cubicBezTo>
                    <a:pt x="19807" y="10648"/>
                    <a:pt x="20633" y="13172"/>
                    <a:pt x="20520" y="15815"/>
                  </a:cubicBezTo>
                  <a:close/>
                  <a:moveTo>
                    <a:pt x="16180" y="9595"/>
                  </a:moveTo>
                  <a:cubicBezTo>
                    <a:pt x="16148" y="10628"/>
                    <a:pt x="16407" y="11582"/>
                    <a:pt x="16310" y="12655"/>
                  </a:cubicBezTo>
                  <a:cubicBezTo>
                    <a:pt x="11404" y="13331"/>
                    <a:pt x="11646" y="14662"/>
                    <a:pt x="16423" y="13271"/>
                  </a:cubicBezTo>
                  <a:cubicBezTo>
                    <a:pt x="16536" y="13748"/>
                    <a:pt x="16634" y="14185"/>
                    <a:pt x="16747" y="14662"/>
                  </a:cubicBezTo>
                  <a:cubicBezTo>
                    <a:pt x="17670" y="14563"/>
                    <a:pt x="18836" y="14722"/>
                    <a:pt x="19564" y="14007"/>
                  </a:cubicBezTo>
                  <a:cubicBezTo>
                    <a:pt x="18803" y="11066"/>
                    <a:pt x="19920" y="8105"/>
                    <a:pt x="16180" y="9595"/>
                  </a:cubicBezTo>
                  <a:close/>
                  <a:moveTo>
                    <a:pt x="17233" y="13828"/>
                  </a:moveTo>
                  <a:cubicBezTo>
                    <a:pt x="16844" y="12695"/>
                    <a:pt x="16747" y="11781"/>
                    <a:pt x="16876" y="10251"/>
                  </a:cubicBezTo>
                  <a:cubicBezTo>
                    <a:pt x="17395" y="9933"/>
                    <a:pt x="17897" y="10012"/>
                    <a:pt x="18398" y="10092"/>
                  </a:cubicBezTo>
                  <a:cubicBezTo>
                    <a:pt x="18819" y="11145"/>
                    <a:pt x="18625" y="12377"/>
                    <a:pt x="18771" y="13569"/>
                  </a:cubicBezTo>
                  <a:cubicBezTo>
                    <a:pt x="18253" y="13649"/>
                    <a:pt x="17751" y="13887"/>
                    <a:pt x="17233" y="13828"/>
                  </a:cubicBezTo>
                  <a:close/>
                  <a:moveTo>
                    <a:pt x="18690" y="5223"/>
                  </a:moveTo>
                  <a:cubicBezTo>
                    <a:pt x="18803" y="5303"/>
                    <a:pt x="18981" y="5223"/>
                    <a:pt x="19014" y="5045"/>
                  </a:cubicBezTo>
                  <a:cubicBezTo>
                    <a:pt x="18981" y="3932"/>
                    <a:pt x="17152" y="4429"/>
                    <a:pt x="16763" y="4190"/>
                  </a:cubicBezTo>
                  <a:cubicBezTo>
                    <a:pt x="15889" y="4210"/>
                    <a:pt x="10707" y="4806"/>
                    <a:pt x="12148" y="5998"/>
                  </a:cubicBezTo>
                  <a:cubicBezTo>
                    <a:pt x="14189" y="5084"/>
                    <a:pt x="16569" y="4210"/>
                    <a:pt x="18690" y="5223"/>
                  </a:cubicBezTo>
                  <a:close/>
                  <a:moveTo>
                    <a:pt x="18528" y="2879"/>
                  </a:moveTo>
                  <a:cubicBezTo>
                    <a:pt x="18301" y="931"/>
                    <a:pt x="12294" y="2879"/>
                    <a:pt x="11452" y="3972"/>
                  </a:cubicBezTo>
                  <a:cubicBezTo>
                    <a:pt x="11549" y="4150"/>
                    <a:pt x="11614" y="4290"/>
                    <a:pt x="11711" y="4488"/>
                  </a:cubicBezTo>
                  <a:cubicBezTo>
                    <a:pt x="13751" y="2958"/>
                    <a:pt x="16196" y="2501"/>
                    <a:pt x="18528" y="2879"/>
                  </a:cubicBezTo>
                  <a:close/>
                  <a:moveTo>
                    <a:pt x="12602" y="7787"/>
                  </a:moveTo>
                  <a:cubicBezTo>
                    <a:pt x="14334" y="6793"/>
                    <a:pt x="16407" y="6992"/>
                    <a:pt x="18269" y="7370"/>
                  </a:cubicBezTo>
                  <a:cubicBezTo>
                    <a:pt x="18949" y="5879"/>
                    <a:pt x="12246" y="6237"/>
                    <a:pt x="12213" y="7469"/>
                  </a:cubicBezTo>
                  <a:cubicBezTo>
                    <a:pt x="12213" y="7727"/>
                    <a:pt x="12424" y="7906"/>
                    <a:pt x="12602" y="7787"/>
                  </a:cubicBezTo>
                  <a:close/>
                  <a:moveTo>
                    <a:pt x="13476" y="9079"/>
                  </a:moveTo>
                  <a:cubicBezTo>
                    <a:pt x="15112" y="8502"/>
                    <a:pt x="16698" y="8780"/>
                    <a:pt x="18366" y="8542"/>
                  </a:cubicBezTo>
                  <a:cubicBezTo>
                    <a:pt x="17395" y="7668"/>
                    <a:pt x="12974" y="7886"/>
                    <a:pt x="12310" y="8939"/>
                  </a:cubicBezTo>
                  <a:cubicBezTo>
                    <a:pt x="12456" y="9496"/>
                    <a:pt x="13136" y="9079"/>
                    <a:pt x="13476" y="9079"/>
                  </a:cubicBezTo>
                  <a:close/>
                  <a:moveTo>
                    <a:pt x="12424" y="10768"/>
                  </a:moveTo>
                  <a:cubicBezTo>
                    <a:pt x="13379" y="10311"/>
                    <a:pt x="14496" y="10350"/>
                    <a:pt x="15371" y="10092"/>
                  </a:cubicBezTo>
                  <a:cubicBezTo>
                    <a:pt x="15565" y="8880"/>
                    <a:pt x="11193" y="9814"/>
                    <a:pt x="12424" y="10768"/>
                  </a:cubicBezTo>
                  <a:close/>
                  <a:moveTo>
                    <a:pt x="14545" y="11185"/>
                  </a:moveTo>
                  <a:cubicBezTo>
                    <a:pt x="14545" y="11165"/>
                    <a:pt x="14545" y="11145"/>
                    <a:pt x="14529" y="11125"/>
                  </a:cubicBezTo>
                  <a:cubicBezTo>
                    <a:pt x="14091" y="11304"/>
                    <a:pt x="12051" y="11304"/>
                    <a:pt x="12828" y="12198"/>
                  </a:cubicBezTo>
                  <a:cubicBezTo>
                    <a:pt x="13444" y="12198"/>
                    <a:pt x="16925" y="11543"/>
                    <a:pt x="14545" y="11185"/>
                  </a:cubicBezTo>
                  <a:close/>
                  <a:moveTo>
                    <a:pt x="13444" y="14563"/>
                  </a:moveTo>
                  <a:cubicBezTo>
                    <a:pt x="13541" y="15795"/>
                    <a:pt x="14723" y="14742"/>
                    <a:pt x="15290" y="14623"/>
                  </a:cubicBezTo>
                  <a:cubicBezTo>
                    <a:pt x="16407" y="13291"/>
                    <a:pt x="13913" y="14424"/>
                    <a:pt x="13444" y="14563"/>
                  </a:cubicBezTo>
                  <a:close/>
                  <a:moveTo>
                    <a:pt x="2061" y="4667"/>
                  </a:moveTo>
                  <a:cubicBezTo>
                    <a:pt x="2271" y="6495"/>
                    <a:pt x="2336" y="8403"/>
                    <a:pt x="2725" y="10191"/>
                  </a:cubicBezTo>
                  <a:cubicBezTo>
                    <a:pt x="3097" y="10946"/>
                    <a:pt x="4036" y="10171"/>
                    <a:pt x="4603" y="10132"/>
                  </a:cubicBezTo>
                  <a:cubicBezTo>
                    <a:pt x="5914" y="9853"/>
                    <a:pt x="8036" y="9377"/>
                    <a:pt x="9201" y="10132"/>
                  </a:cubicBezTo>
                  <a:cubicBezTo>
                    <a:pt x="10303" y="9377"/>
                    <a:pt x="9282" y="7747"/>
                    <a:pt x="9282" y="6575"/>
                  </a:cubicBezTo>
                  <a:cubicBezTo>
                    <a:pt x="9412" y="2382"/>
                    <a:pt x="4150" y="3872"/>
                    <a:pt x="2061" y="4667"/>
                  </a:cubicBezTo>
                  <a:close/>
                  <a:moveTo>
                    <a:pt x="9040" y="9079"/>
                  </a:moveTo>
                  <a:cubicBezTo>
                    <a:pt x="7064" y="9039"/>
                    <a:pt x="5153" y="9337"/>
                    <a:pt x="3210" y="9635"/>
                  </a:cubicBezTo>
                  <a:cubicBezTo>
                    <a:pt x="3032" y="8224"/>
                    <a:pt x="2854" y="6833"/>
                    <a:pt x="2676" y="5402"/>
                  </a:cubicBezTo>
                  <a:cubicBezTo>
                    <a:pt x="4392" y="4170"/>
                    <a:pt x="6692" y="4071"/>
                    <a:pt x="8489" y="5184"/>
                  </a:cubicBezTo>
                  <a:cubicBezTo>
                    <a:pt x="8926" y="7270"/>
                    <a:pt x="9104" y="8443"/>
                    <a:pt x="9040" y="9079"/>
                  </a:cubicBezTo>
                  <a:close/>
                  <a:moveTo>
                    <a:pt x="5801" y="11562"/>
                  </a:moveTo>
                  <a:cubicBezTo>
                    <a:pt x="5672" y="10986"/>
                    <a:pt x="5623" y="10907"/>
                    <a:pt x="5380" y="10887"/>
                  </a:cubicBezTo>
                  <a:cubicBezTo>
                    <a:pt x="4781" y="10986"/>
                    <a:pt x="2628" y="10946"/>
                    <a:pt x="3324" y="12159"/>
                  </a:cubicBezTo>
                  <a:cubicBezTo>
                    <a:pt x="4117" y="11940"/>
                    <a:pt x="4878" y="11443"/>
                    <a:pt x="5801" y="11562"/>
                  </a:cubicBezTo>
                  <a:close/>
                  <a:moveTo>
                    <a:pt x="3664" y="13510"/>
                  </a:moveTo>
                  <a:cubicBezTo>
                    <a:pt x="4522" y="13132"/>
                    <a:pt x="5299" y="13192"/>
                    <a:pt x="6206" y="13152"/>
                  </a:cubicBezTo>
                  <a:cubicBezTo>
                    <a:pt x="5963" y="11980"/>
                    <a:pt x="2547" y="12496"/>
                    <a:pt x="3664" y="13510"/>
                  </a:cubicBezTo>
                  <a:close/>
                  <a:moveTo>
                    <a:pt x="7356" y="12576"/>
                  </a:moveTo>
                  <a:cubicBezTo>
                    <a:pt x="8052" y="12715"/>
                    <a:pt x="8732" y="12198"/>
                    <a:pt x="9428" y="12516"/>
                  </a:cubicBezTo>
                  <a:cubicBezTo>
                    <a:pt x="9477" y="12536"/>
                    <a:pt x="9574" y="12377"/>
                    <a:pt x="9687" y="12278"/>
                  </a:cubicBezTo>
                  <a:cubicBezTo>
                    <a:pt x="9574" y="11364"/>
                    <a:pt x="6465" y="11741"/>
                    <a:pt x="7356" y="12576"/>
                  </a:cubicBezTo>
                  <a:close/>
                  <a:moveTo>
                    <a:pt x="5283" y="13768"/>
                  </a:moveTo>
                  <a:cubicBezTo>
                    <a:pt x="5283" y="13788"/>
                    <a:pt x="5283" y="13788"/>
                    <a:pt x="5283" y="13808"/>
                  </a:cubicBezTo>
                  <a:cubicBezTo>
                    <a:pt x="4846" y="13947"/>
                    <a:pt x="3874" y="13708"/>
                    <a:pt x="3793" y="14404"/>
                  </a:cubicBezTo>
                  <a:cubicBezTo>
                    <a:pt x="3955" y="15417"/>
                    <a:pt x="7534" y="13728"/>
                    <a:pt x="5283" y="13768"/>
                  </a:cubicBezTo>
                  <a:close/>
                  <a:moveTo>
                    <a:pt x="7598" y="14026"/>
                  </a:moveTo>
                  <a:cubicBezTo>
                    <a:pt x="8181" y="13887"/>
                    <a:pt x="9396" y="14444"/>
                    <a:pt x="9461" y="13371"/>
                  </a:cubicBezTo>
                  <a:cubicBezTo>
                    <a:pt x="8926" y="13331"/>
                    <a:pt x="6886" y="12854"/>
                    <a:pt x="7598" y="14026"/>
                  </a:cubicBezTo>
                  <a:close/>
                  <a:moveTo>
                    <a:pt x="7437" y="11264"/>
                  </a:moveTo>
                  <a:cubicBezTo>
                    <a:pt x="7955" y="10887"/>
                    <a:pt x="9023" y="11304"/>
                    <a:pt x="9250" y="10628"/>
                  </a:cubicBezTo>
                  <a:cubicBezTo>
                    <a:pt x="8926" y="9993"/>
                    <a:pt x="6222" y="10489"/>
                    <a:pt x="7437" y="11264"/>
                  </a:cubicBezTo>
                  <a:close/>
                  <a:moveTo>
                    <a:pt x="4538" y="16252"/>
                  </a:moveTo>
                  <a:cubicBezTo>
                    <a:pt x="5089" y="16033"/>
                    <a:pt x="5817" y="16331"/>
                    <a:pt x="6109" y="15557"/>
                  </a:cubicBezTo>
                  <a:cubicBezTo>
                    <a:pt x="5558" y="15338"/>
                    <a:pt x="3680" y="15477"/>
                    <a:pt x="4538" y="16252"/>
                  </a:cubicBezTo>
                  <a:close/>
                  <a:moveTo>
                    <a:pt x="8473" y="15179"/>
                  </a:moveTo>
                  <a:cubicBezTo>
                    <a:pt x="7955" y="15199"/>
                    <a:pt x="6773" y="15358"/>
                    <a:pt x="7696" y="15914"/>
                  </a:cubicBezTo>
                  <a:cubicBezTo>
                    <a:pt x="8327" y="15954"/>
                    <a:pt x="10108" y="15596"/>
                    <a:pt x="8473" y="1517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16" name="Shape 416"/>
            <p:cNvSpPr/>
            <p:nvPr/>
          </p:nvSpPr>
          <p:spPr>
            <a:xfrm>
              <a:off x="6916325" y="569478"/>
              <a:ext cx="256152" cy="229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38" h="17987" extrusionOk="0">
                  <a:moveTo>
                    <a:pt x="14480" y="6748"/>
                  </a:moveTo>
                  <a:cubicBezTo>
                    <a:pt x="16224" y="1403"/>
                    <a:pt x="13969" y="-2032"/>
                    <a:pt x="9691" y="3289"/>
                  </a:cubicBezTo>
                  <a:cubicBezTo>
                    <a:pt x="8784" y="1572"/>
                    <a:pt x="7156" y="0"/>
                    <a:pt x="5250" y="0"/>
                  </a:cubicBezTo>
                  <a:cubicBezTo>
                    <a:pt x="2390" y="580"/>
                    <a:pt x="4506" y="5297"/>
                    <a:pt x="4831" y="7135"/>
                  </a:cubicBezTo>
                  <a:cubicBezTo>
                    <a:pt x="2785" y="6821"/>
                    <a:pt x="-1493" y="9240"/>
                    <a:pt x="530" y="11465"/>
                  </a:cubicBezTo>
                  <a:cubicBezTo>
                    <a:pt x="1530" y="12481"/>
                    <a:pt x="2971" y="12263"/>
                    <a:pt x="4017" y="13110"/>
                  </a:cubicBezTo>
                  <a:cubicBezTo>
                    <a:pt x="3762" y="14126"/>
                    <a:pt x="3994" y="15214"/>
                    <a:pt x="3390" y="16133"/>
                  </a:cubicBezTo>
                  <a:cubicBezTo>
                    <a:pt x="3180" y="16496"/>
                    <a:pt x="3297" y="16835"/>
                    <a:pt x="3506" y="17149"/>
                  </a:cubicBezTo>
                  <a:cubicBezTo>
                    <a:pt x="4110" y="18117"/>
                    <a:pt x="5412" y="18068"/>
                    <a:pt x="5831" y="17173"/>
                  </a:cubicBezTo>
                  <a:cubicBezTo>
                    <a:pt x="6436" y="16157"/>
                    <a:pt x="7598" y="15601"/>
                    <a:pt x="8621" y="15142"/>
                  </a:cubicBezTo>
                  <a:cubicBezTo>
                    <a:pt x="10597" y="19568"/>
                    <a:pt x="14783" y="18673"/>
                    <a:pt x="13899" y="13545"/>
                  </a:cubicBezTo>
                  <a:cubicBezTo>
                    <a:pt x="17224" y="12578"/>
                    <a:pt x="18061" y="13158"/>
                    <a:pt x="19223" y="9336"/>
                  </a:cubicBezTo>
                  <a:cubicBezTo>
                    <a:pt x="20107" y="6966"/>
                    <a:pt x="15643" y="7788"/>
                    <a:pt x="14480" y="6748"/>
                  </a:cubicBezTo>
                  <a:close/>
                  <a:moveTo>
                    <a:pt x="14364" y="2249"/>
                  </a:moveTo>
                  <a:cubicBezTo>
                    <a:pt x="14411" y="4063"/>
                    <a:pt x="14341" y="5103"/>
                    <a:pt x="13318" y="6676"/>
                  </a:cubicBezTo>
                  <a:cubicBezTo>
                    <a:pt x="11527" y="7063"/>
                    <a:pt x="11341" y="5249"/>
                    <a:pt x="10621" y="3942"/>
                  </a:cubicBezTo>
                  <a:cubicBezTo>
                    <a:pt x="11574" y="2781"/>
                    <a:pt x="12760" y="459"/>
                    <a:pt x="14364" y="2249"/>
                  </a:cubicBezTo>
                  <a:close/>
                  <a:moveTo>
                    <a:pt x="12713" y="12408"/>
                  </a:moveTo>
                  <a:cubicBezTo>
                    <a:pt x="12155" y="12602"/>
                    <a:pt x="11644" y="12578"/>
                    <a:pt x="10923" y="12457"/>
                  </a:cubicBezTo>
                  <a:cubicBezTo>
                    <a:pt x="11411" y="11755"/>
                    <a:pt x="11667" y="11126"/>
                    <a:pt x="12202" y="10594"/>
                  </a:cubicBezTo>
                  <a:cubicBezTo>
                    <a:pt x="12643" y="11151"/>
                    <a:pt x="12806" y="11731"/>
                    <a:pt x="12713" y="12408"/>
                  </a:cubicBezTo>
                  <a:close/>
                  <a:moveTo>
                    <a:pt x="9923" y="4958"/>
                  </a:moveTo>
                  <a:cubicBezTo>
                    <a:pt x="10528" y="5370"/>
                    <a:pt x="10574" y="5491"/>
                    <a:pt x="10737" y="6579"/>
                  </a:cubicBezTo>
                  <a:cubicBezTo>
                    <a:pt x="10156" y="6797"/>
                    <a:pt x="9598" y="6893"/>
                    <a:pt x="8947" y="6652"/>
                  </a:cubicBezTo>
                  <a:cubicBezTo>
                    <a:pt x="9063" y="5926"/>
                    <a:pt x="9505" y="5442"/>
                    <a:pt x="9923" y="4958"/>
                  </a:cubicBezTo>
                  <a:close/>
                  <a:moveTo>
                    <a:pt x="4808" y="2951"/>
                  </a:moveTo>
                  <a:cubicBezTo>
                    <a:pt x="6366" y="2854"/>
                    <a:pt x="6459" y="2781"/>
                    <a:pt x="6854" y="1016"/>
                  </a:cubicBezTo>
                  <a:cubicBezTo>
                    <a:pt x="7645" y="2346"/>
                    <a:pt x="8807" y="2636"/>
                    <a:pt x="9179" y="4160"/>
                  </a:cubicBezTo>
                  <a:cubicBezTo>
                    <a:pt x="8389" y="5370"/>
                    <a:pt x="7668" y="7619"/>
                    <a:pt x="5901" y="6893"/>
                  </a:cubicBezTo>
                  <a:cubicBezTo>
                    <a:pt x="5296" y="5660"/>
                    <a:pt x="4552" y="4450"/>
                    <a:pt x="4808" y="2951"/>
                  </a:cubicBezTo>
                  <a:close/>
                  <a:moveTo>
                    <a:pt x="7017" y="12239"/>
                  </a:moveTo>
                  <a:cubicBezTo>
                    <a:pt x="6459" y="12408"/>
                    <a:pt x="6064" y="12433"/>
                    <a:pt x="5645" y="12191"/>
                  </a:cubicBezTo>
                  <a:cubicBezTo>
                    <a:pt x="5715" y="11634"/>
                    <a:pt x="5878" y="11175"/>
                    <a:pt x="6319" y="10788"/>
                  </a:cubicBezTo>
                  <a:cubicBezTo>
                    <a:pt x="6784" y="11151"/>
                    <a:pt x="6808" y="11658"/>
                    <a:pt x="7017" y="12239"/>
                  </a:cubicBezTo>
                  <a:close/>
                  <a:moveTo>
                    <a:pt x="855" y="10473"/>
                  </a:moveTo>
                  <a:cubicBezTo>
                    <a:pt x="1460" y="8200"/>
                    <a:pt x="3390" y="8006"/>
                    <a:pt x="5319" y="8151"/>
                  </a:cubicBezTo>
                  <a:cubicBezTo>
                    <a:pt x="6436" y="9457"/>
                    <a:pt x="5157" y="10715"/>
                    <a:pt x="4575" y="11997"/>
                  </a:cubicBezTo>
                  <a:cubicBezTo>
                    <a:pt x="3041" y="11949"/>
                    <a:pt x="1599" y="11344"/>
                    <a:pt x="855" y="10473"/>
                  </a:cubicBezTo>
                  <a:close/>
                  <a:moveTo>
                    <a:pt x="5971" y="15698"/>
                  </a:moveTo>
                  <a:cubicBezTo>
                    <a:pt x="5575" y="15577"/>
                    <a:pt x="5226" y="15456"/>
                    <a:pt x="4831" y="15335"/>
                  </a:cubicBezTo>
                  <a:cubicBezTo>
                    <a:pt x="4599" y="14585"/>
                    <a:pt x="4622" y="13908"/>
                    <a:pt x="5250" y="13231"/>
                  </a:cubicBezTo>
                  <a:cubicBezTo>
                    <a:pt x="6226" y="13303"/>
                    <a:pt x="7621" y="12844"/>
                    <a:pt x="7854" y="14368"/>
                  </a:cubicBezTo>
                  <a:cubicBezTo>
                    <a:pt x="7203" y="14827"/>
                    <a:pt x="6598" y="15263"/>
                    <a:pt x="5971" y="15698"/>
                  </a:cubicBezTo>
                  <a:close/>
                  <a:moveTo>
                    <a:pt x="8249" y="12457"/>
                  </a:moveTo>
                  <a:cubicBezTo>
                    <a:pt x="6250" y="9457"/>
                    <a:pt x="7180" y="7208"/>
                    <a:pt x="10807" y="7546"/>
                  </a:cubicBezTo>
                  <a:cubicBezTo>
                    <a:pt x="11946" y="7353"/>
                    <a:pt x="12155" y="9215"/>
                    <a:pt x="11527" y="9917"/>
                  </a:cubicBezTo>
                  <a:cubicBezTo>
                    <a:pt x="10458" y="11078"/>
                    <a:pt x="10225" y="13013"/>
                    <a:pt x="8249" y="12457"/>
                  </a:cubicBezTo>
                  <a:close/>
                  <a:moveTo>
                    <a:pt x="9295" y="14440"/>
                  </a:moveTo>
                  <a:cubicBezTo>
                    <a:pt x="9946" y="13086"/>
                    <a:pt x="11597" y="13327"/>
                    <a:pt x="12829" y="13545"/>
                  </a:cubicBezTo>
                  <a:cubicBezTo>
                    <a:pt x="14108" y="17923"/>
                    <a:pt x="10528" y="18383"/>
                    <a:pt x="9295" y="14440"/>
                  </a:cubicBezTo>
                  <a:close/>
                  <a:moveTo>
                    <a:pt x="13829" y="12457"/>
                  </a:moveTo>
                  <a:cubicBezTo>
                    <a:pt x="13388" y="10715"/>
                    <a:pt x="12364" y="8949"/>
                    <a:pt x="14039" y="7667"/>
                  </a:cubicBezTo>
                  <a:cubicBezTo>
                    <a:pt x="14969" y="7909"/>
                    <a:pt x="15899" y="8127"/>
                    <a:pt x="16852" y="8369"/>
                  </a:cubicBezTo>
                  <a:cubicBezTo>
                    <a:pt x="16945" y="9191"/>
                    <a:pt x="17201" y="9796"/>
                    <a:pt x="17875" y="10280"/>
                  </a:cubicBezTo>
                  <a:cubicBezTo>
                    <a:pt x="18038" y="12360"/>
                    <a:pt x="15271" y="12215"/>
                    <a:pt x="13829" y="12457"/>
                  </a:cubicBezTo>
                  <a:close/>
                  <a:moveTo>
                    <a:pt x="9412" y="8466"/>
                  </a:moveTo>
                  <a:cubicBezTo>
                    <a:pt x="7203" y="8248"/>
                    <a:pt x="6784" y="10981"/>
                    <a:pt x="9086" y="11078"/>
                  </a:cubicBezTo>
                  <a:cubicBezTo>
                    <a:pt x="10597" y="11102"/>
                    <a:pt x="11248" y="8732"/>
                    <a:pt x="9412" y="8466"/>
                  </a:cubicBezTo>
                  <a:close/>
                  <a:moveTo>
                    <a:pt x="8900" y="10159"/>
                  </a:moveTo>
                  <a:cubicBezTo>
                    <a:pt x="7900" y="10086"/>
                    <a:pt x="8389" y="9240"/>
                    <a:pt x="9086" y="9143"/>
                  </a:cubicBezTo>
                  <a:cubicBezTo>
                    <a:pt x="9970" y="9046"/>
                    <a:pt x="9598" y="10256"/>
                    <a:pt x="8900" y="101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17" name="Shape 417"/>
            <p:cNvSpPr/>
            <p:nvPr/>
          </p:nvSpPr>
          <p:spPr>
            <a:xfrm rot="19175433">
              <a:off x="1249651" y="35215"/>
              <a:ext cx="211214" cy="278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50" h="19607" extrusionOk="0">
                  <a:moveTo>
                    <a:pt x="17574" y="14269"/>
                  </a:moveTo>
                  <a:cubicBezTo>
                    <a:pt x="17471" y="12120"/>
                    <a:pt x="14852" y="11447"/>
                    <a:pt x="12725" y="11273"/>
                  </a:cubicBezTo>
                  <a:cubicBezTo>
                    <a:pt x="10781" y="10774"/>
                    <a:pt x="12155" y="8082"/>
                    <a:pt x="11792" y="6736"/>
                  </a:cubicBezTo>
                  <a:cubicBezTo>
                    <a:pt x="11870" y="4066"/>
                    <a:pt x="13296" y="527"/>
                    <a:pt x="8888" y="6"/>
                  </a:cubicBezTo>
                  <a:cubicBezTo>
                    <a:pt x="8628" y="-37"/>
                    <a:pt x="8162" y="158"/>
                    <a:pt x="8265" y="397"/>
                  </a:cubicBezTo>
                  <a:cubicBezTo>
                    <a:pt x="8473" y="3002"/>
                    <a:pt x="9121" y="5781"/>
                    <a:pt x="8058" y="8299"/>
                  </a:cubicBezTo>
                  <a:cubicBezTo>
                    <a:pt x="6476" y="7539"/>
                    <a:pt x="2146" y="2047"/>
                    <a:pt x="1005" y="2980"/>
                  </a:cubicBezTo>
                  <a:cubicBezTo>
                    <a:pt x="-2781" y="5889"/>
                    <a:pt x="5206" y="10188"/>
                    <a:pt x="7176" y="12532"/>
                  </a:cubicBezTo>
                  <a:cubicBezTo>
                    <a:pt x="8395" y="13791"/>
                    <a:pt x="1705" y="14377"/>
                    <a:pt x="5776" y="18763"/>
                  </a:cubicBezTo>
                  <a:cubicBezTo>
                    <a:pt x="9043" y="21563"/>
                    <a:pt x="12207" y="16700"/>
                    <a:pt x="9821" y="14356"/>
                  </a:cubicBezTo>
                  <a:cubicBezTo>
                    <a:pt x="9562" y="14008"/>
                    <a:pt x="9847" y="13140"/>
                    <a:pt x="10469" y="13509"/>
                  </a:cubicBezTo>
                  <a:cubicBezTo>
                    <a:pt x="11792" y="14920"/>
                    <a:pt x="12803" y="17048"/>
                    <a:pt x="15500" y="16722"/>
                  </a:cubicBezTo>
                  <a:cubicBezTo>
                    <a:pt x="16848" y="16505"/>
                    <a:pt x="18249" y="15419"/>
                    <a:pt x="17574" y="14269"/>
                  </a:cubicBezTo>
                  <a:close/>
                  <a:moveTo>
                    <a:pt x="9277" y="8299"/>
                  </a:moveTo>
                  <a:cubicBezTo>
                    <a:pt x="9717" y="5868"/>
                    <a:pt x="9121" y="3436"/>
                    <a:pt x="9484" y="1027"/>
                  </a:cubicBezTo>
                  <a:cubicBezTo>
                    <a:pt x="11351" y="896"/>
                    <a:pt x="11455" y="2785"/>
                    <a:pt x="11247" y="3892"/>
                  </a:cubicBezTo>
                  <a:cubicBezTo>
                    <a:pt x="10807" y="5868"/>
                    <a:pt x="11273" y="7995"/>
                    <a:pt x="10703" y="9927"/>
                  </a:cubicBezTo>
                  <a:cubicBezTo>
                    <a:pt x="9588" y="9602"/>
                    <a:pt x="9173" y="9167"/>
                    <a:pt x="9277" y="8299"/>
                  </a:cubicBezTo>
                  <a:close/>
                  <a:moveTo>
                    <a:pt x="6243" y="17721"/>
                  </a:moveTo>
                  <a:cubicBezTo>
                    <a:pt x="6243" y="17721"/>
                    <a:pt x="6243" y="17699"/>
                    <a:pt x="6217" y="17699"/>
                  </a:cubicBezTo>
                  <a:cubicBezTo>
                    <a:pt x="3909" y="17113"/>
                    <a:pt x="6191" y="13205"/>
                    <a:pt x="8265" y="14464"/>
                  </a:cubicBezTo>
                  <a:cubicBezTo>
                    <a:pt x="8136" y="14768"/>
                    <a:pt x="7799" y="14833"/>
                    <a:pt x="7461" y="14920"/>
                  </a:cubicBezTo>
                  <a:cubicBezTo>
                    <a:pt x="6243" y="15137"/>
                    <a:pt x="5465" y="16570"/>
                    <a:pt x="6243" y="17721"/>
                  </a:cubicBezTo>
                  <a:cubicBezTo>
                    <a:pt x="6243" y="17721"/>
                    <a:pt x="6243" y="17721"/>
                    <a:pt x="6243" y="17721"/>
                  </a:cubicBezTo>
                  <a:close/>
                  <a:moveTo>
                    <a:pt x="8628" y="13748"/>
                  </a:moveTo>
                  <a:cubicBezTo>
                    <a:pt x="8188" y="13791"/>
                    <a:pt x="8006" y="12923"/>
                    <a:pt x="8551" y="12880"/>
                  </a:cubicBezTo>
                  <a:cubicBezTo>
                    <a:pt x="9225" y="12814"/>
                    <a:pt x="9328" y="13748"/>
                    <a:pt x="8628" y="13748"/>
                  </a:cubicBezTo>
                  <a:close/>
                  <a:moveTo>
                    <a:pt x="9614" y="15680"/>
                  </a:moveTo>
                  <a:cubicBezTo>
                    <a:pt x="9277" y="15441"/>
                    <a:pt x="9017" y="15181"/>
                    <a:pt x="8991" y="14812"/>
                  </a:cubicBezTo>
                  <a:cubicBezTo>
                    <a:pt x="9692" y="15029"/>
                    <a:pt x="9692" y="15029"/>
                    <a:pt x="9614" y="15680"/>
                  </a:cubicBezTo>
                  <a:close/>
                  <a:moveTo>
                    <a:pt x="7228" y="18632"/>
                  </a:moveTo>
                  <a:cubicBezTo>
                    <a:pt x="7384" y="18632"/>
                    <a:pt x="7513" y="18654"/>
                    <a:pt x="7695" y="18654"/>
                  </a:cubicBezTo>
                  <a:cubicBezTo>
                    <a:pt x="7643" y="18980"/>
                    <a:pt x="7150" y="18915"/>
                    <a:pt x="7228" y="18632"/>
                  </a:cubicBezTo>
                  <a:close/>
                  <a:moveTo>
                    <a:pt x="6735" y="17460"/>
                  </a:moveTo>
                  <a:cubicBezTo>
                    <a:pt x="6061" y="16049"/>
                    <a:pt x="8551" y="14660"/>
                    <a:pt x="9095" y="16548"/>
                  </a:cubicBezTo>
                  <a:cubicBezTo>
                    <a:pt x="8862" y="17504"/>
                    <a:pt x="7617" y="18589"/>
                    <a:pt x="6735" y="17460"/>
                  </a:cubicBezTo>
                  <a:close/>
                  <a:moveTo>
                    <a:pt x="9847" y="16331"/>
                  </a:moveTo>
                  <a:cubicBezTo>
                    <a:pt x="10106" y="16874"/>
                    <a:pt x="9821" y="17243"/>
                    <a:pt x="9873" y="17612"/>
                  </a:cubicBezTo>
                  <a:cubicBezTo>
                    <a:pt x="9821" y="17243"/>
                    <a:pt x="9640" y="16874"/>
                    <a:pt x="9847" y="16331"/>
                  </a:cubicBezTo>
                  <a:close/>
                  <a:moveTo>
                    <a:pt x="9899" y="17612"/>
                  </a:moveTo>
                  <a:cubicBezTo>
                    <a:pt x="9717" y="17807"/>
                    <a:pt x="9536" y="18003"/>
                    <a:pt x="9328" y="18220"/>
                  </a:cubicBezTo>
                  <a:cubicBezTo>
                    <a:pt x="9354" y="17569"/>
                    <a:pt x="9354" y="17569"/>
                    <a:pt x="9899" y="17612"/>
                  </a:cubicBezTo>
                  <a:close/>
                  <a:moveTo>
                    <a:pt x="1109" y="3871"/>
                  </a:moveTo>
                  <a:cubicBezTo>
                    <a:pt x="2690" y="3132"/>
                    <a:pt x="6995" y="9732"/>
                    <a:pt x="8991" y="10036"/>
                  </a:cubicBezTo>
                  <a:lnTo>
                    <a:pt x="8965" y="10275"/>
                  </a:lnTo>
                  <a:cubicBezTo>
                    <a:pt x="5724" y="10427"/>
                    <a:pt x="9043" y="13140"/>
                    <a:pt x="9692" y="10557"/>
                  </a:cubicBezTo>
                  <a:cubicBezTo>
                    <a:pt x="10495" y="10882"/>
                    <a:pt x="11066" y="11425"/>
                    <a:pt x="11740" y="11816"/>
                  </a:cubicBezTo>
                  <a:cubicBezTo>
                    <a:pt x="10236" y="15354"/>
                    <a:pt x="-629" y="5868"/>
                    <a:pt x="1109" y="3871"/>
                  </a:cubicBezTo>
                  <a:close/>
                  <a:moveTo>
                    <a:pt x="14748" y="16223"/>
                  </a:moveTo>
                  <a:cubicBezTo>
                    <a:pt x="12518" y="15984"/>
                    <a:pt x="10158" y="12337"/>
                    <a:pt x="13425" y="11968"/>
                  </a:cubicBezTo>
                  <a:cubicBezTo>
                    <a:pt x="16356" y="11946"/>
                    <a:pt x="18819" y="16049"/>
                    <a:pt x="14748" y="16223"/>
                  </a:cubicBezTo>
                  <a:close/>
                  <a:moveTo>
                    <a:pt x="12466" y="13010"/>
                  </a:moveTo>
                  <a:cubicBezTo>
                    <a:pt x="12855" y="13726"/>
                    <a:pt x="13270" y="14421"/>
                    <a:pt x="13918" y="15029"/>
                  </a:cubicBezTo>
                  <a:cubicBezTo>
                    <a:pt x="15059" y="15875"/>
                    <a:pt x="16719" y="15094"/>
                    <a:pt x="15837" y="13856"/>
                  </a:cubicBezTo>
                  <a:cubicBezTo>
                    <a:pt x="14929" y="13075"/>
                    <a:pt x="13737" y="11859"/>
                    <a:pt x="12466" y="13010"/>
                  </a:cubicBezTo>
                  <a:close/>
                  <a:moveTo>
                    <a:pt x="15059" y="14681"/>
                  </a:moveTo>
                  <a:cubicBezTo>
                    <a:pt x="14307" y="14812"/>
                    <a:pt x="13970" y="13987"/>
                    <a:pt x="13737" y="13335"/>
                  </a:cubicBezTo>
                  <a:cubicBezTo>
                    <a:pt x="14515" y="13509"/>
                    <a:pt x="15448" y="14074"/>
                    <a:pt x="15059" y="146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18" name="Shape 418"/>
            <p:cNvSpPr/>
            <p:nvPr/>
          </p:nvSpPr>
          <p:spPr>
            <a:xfrm>
              <a:off x="7602372" y="167021"/>
              <a:ext cx="402023" cy="236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1" h="20968" extrusionOk="0">
                  <a:moveTo>
                    <a:pt x="20570" y="679"/>
                  </a:moveTo>
                  <a:cubicBezTo>
                    <a:pt x="19559" y="843"/>
                    <a:pt x="19149" y="3846"/>
                    <a:pt x="17949" y="3792"/>
                  </a:cubicBezTo>
                  <a:cubicBezTo>
                    <a:pt x="16243" y="4502"/>
                    <a:pt x="15075" y="1525"/>
                    <a:pt x="13749" y="105"/>
                  </a:cubicBezTo>
                  <a:cubicBezTo>
                    <a:pt x="12454" y="-632"/>
                    <a:pt x="11380" y="2727"/>
                    <a:pt x="10291" y="3683"/>
                  </a:cubicBezTo>
                  <a:cubicBezTo>
                    <a:pt x="8333" y="2699"/>
                    <a:pt x="6580" y="706"/>
                    <a:pt x="4528" y="296"/>
                  </a:cubicBezTo>
                  <a:cubicBezTo>
                    <a:pt x="343" y="8434"/>
                    <a:pt x="2854" y="4693"/>
                    <a:pt x="1922" y="12039"/>
                  </a:cubicBezTo>
                  <a:cubicBezTo>
                    <a:pt x="1654" y="12557"/>
                    <a:pt x="-746" y="14278"/>
                    <a:pt x="233" y="14769"/>
                  </a:cubicBezTo>
                  <a:cubicBezTo>
                    <a:pt x="1259" y="14387"/>
                    <a:pt x="2112" y="12039"/>
                    <a:pt x="3217" y="12776"/>
                  </a:cubicBezTo>
                  <a:cubicBezTo>
                    <a:pt x="4386" y="13431"/>
                    <a:pt x="5538" y="14196"/>
                    <a:pt x="6596" y="15315"/>
                  </a:cubicBezTo>
                  <a:cubicBezTo>
                    <a:pt x="6865" y="15670"/>
                    <a:pt x="7086" y="15698"/>
                    <a:pt x="7307" y="15315"/>
                  </a:cubicBezTo>
                  <a:cubicBezTo>
                    <a:pt x="9786" y="11957"/>
                    <a:pt x="11001" y="12475"/>
                    <a:pt x="13275" y="16025"/>
                  </a:cubicBezTo>
                  <a:cubicBezTo>
                    <a:pt x="13575" y="17527"/>
                    <a:pt x="13086" y="20367"/>
                    <a:pt x="14128" y="20968"/>
                  </a:cubicBezTo>
                  <a:cubicBezTo>
                    <a:pt x="15091" y="19821"/>
                    <a:pt x="16528" y="20558"/>
                    <a:pt x="17491" y="19493"/>
                  </a:cubicBezTo>
                  <a:cubicBezTo>
                    <a:pt x="17333" y="18920"/>
                    <a:pt x="17270" y="18838"/>
                    <a:pt x="17049" y="18975"/>
                  </a:cubicBezTo>
                  <a:cubicBezTo>
                    <a:pt x="16101" y="19521"/>
                    <a:pt x="15122" y="19411"/>
                    <a:pt x="14065" y="19657"/>
                  </a:cubicBezTo>
                  <a:cubicBezTo>
                    <a:pt x="13196" y="15097"/>
                    <a:pt x="15865" y="14414"/>
                    <a:pt x="16954" y="11356"/>
                  </a:cubicBezTo>
                  <a:cubicBezTo>
                    <a:pt x="16638" y="9253"/>
                    <a:pt x="16496" y="6768"/>
                    <a:pt x="16986" y="4720"/>
                  </a:cubicBezTo>
                  <a:cubicBezTo>
                    <a:pt x="17759" y="4529"/>
                    <a:pt x="18675" y="4993"/>
                    <a:pt x="19259" y="3928"/>
                  </a:cubicBezTo>
                  <a:cubicBezTo>
                    <a:pt x="19575" y="2973"/>
                    <a:pt x="20854" y="1826"/>
                    <a:pt x="20570" y="679"/>
                  </a:cubicBezTo>
                  <a:close/>
                  <a:moveTo>
                    <a:pt x="7259" y="14278"/>
                  </a:moveTo>
                  <a:cubicBezTo>
                    <a:pt x="5870" y="14551"/>
                    <a:pt x="4307" y="12284"/>
                    <a:pt x="2870" y="11629"/>
                  </a:cubicBezTo>
                  <a:cubicBezTo>
                    <a:pt x="2238" y="6850"/>
                    <a:pt x="2886" y="4311"/>
                    <a:pt x="4986" y="1143"/>
                  </a:cubicBezTo>
                  <a:cubicBezTo>
                    <a:pt x="6486" y="2508"/>
                    <a:pt x="8980" y="2536"/>
                    <a:pt x="9817" y="5157"/>
                  </a:cubicBezTo>
                  <a:cubicBezTo>
                    <a:pt x="9943" y="11247"/>
                    <a:pt x="10891" y="11602"/>
                    <a:pt x="7259" y="14278"/>
                  </a:cubicBezTo>
                  <a:close/>
                  <a:moveTo>
                    <a:pt x="13686" y="15152"/>
                  </a:moveTo>
                  <a:cubicBezTo>
                    <a:pt x="12691" y="14278"/>
                    <a:pt x="11601" y="13240"/>
                    <a:pt x="10733" y="11984"/>
                  </a:cubicBezTo>
                  <a:cubicBezTo>
                    <a:pt x="11017" y="11001"/>
                    <a:pt x="13322" y="14797"/>
                    <a:pt x="14001" y="14114"/>
                  </a:cubicBezTo>
                  <a:cubicBezTo>
                    <a:pt x="14017" y="12830"/>
                    <a:pt x="12533" y="12776"/>
                    <a:pt x="12091" y="11738"/>
                  </a:cubicBezTo>
                  <a:cubicBezTo>
                    <a:pt x="11491" y="10974"/>
                    <a:pt x="11475" y="11001"/>
                    <a:pt x="10654" y="11083"/>
                  </a:cubicBezTo>
                  <a:cubicBezTo>
                    <a:pt x="9959" y="5103"/>
                    <a:pt x="10338" y="4229"/>
                    <a:pt x="13259" y="952"/>
                  </a:cubicBezTo>
                  <a:cubicBezTo>
                    <a:pt x="14380" y="1826"/>
                    <a:pt x="15201" y="3273"/>
                    <a:pt x="16196" y="4474"/>
                  </a:cubicBezTo>
                  <a:cubicBezTo>
                    <a:pt x="16149" y="6850"/>
                    <a:pt x="16007" y="9171"/>
                    <a:pt x="16243" y="11492"/>
                  </a:cubicBezTo>
                  <a:cubicBezTo>
                    <a:pt x="15549" y="12885"/>
                    <a:pt x="14901" y="13814"/>
                    <a:pt x="13686" y="15152"/>
                  </a:cubicBezTo>
                  <a:close/>
                  <a:moveTo>
                    <a:pt x="9012" y="4775"/>
                  </a:moveTo>
                  <a:cubicBezTo>
                    <a:pt x="8996" y="5894"/>
                    <a:pt x="8459" y="11875"/>
                    <a:pt x="9549" y="11247"/>
                  </a:cubicBezTo>
                  <a:cubicBezTo>
                    <a:pt x="9217" y="9772"/>
                    <a:pt x="10196" y="4748"/>
                    <a:pt x="9012" y="4775"/>
                  </a:cubicBezTo>
                  <a:close/>
                  <a:moveTo>
                    <a:pt x="5522" y="11820"/>
                  </a:moveTo>
                  <a:cubicBezTo>
                    <a:pt x="4843" y="11492"/>
                    <a:pt x="4149" y="10100"/>
                    <a:pt x="3438" y="10591"/>
                  </a:cubicBezTo>
                  <a:cubicBezTo>
                    <a:pt x="3501" y="11793"/>
                    <a:pt x="6012" y="12994"/>
                    <a:pt x="6707" y="13650"/>
                  </a:cubicBezTo>
                  <a:cubicBezTo>
                    <a:pt x="7543" y="12912"/>
                    <a:pt x="5838" y="12230"/>
                    <a:pt x="5522" y="11820"/>
                  </a:cubicBezTo>
                  <a:close/>
                  <a:moveTo>
                    <a:pt x="4970" y="2017"/>
                  </a:moveTo>
                  <a:cubicBezTo>
                    <a:pt x="4528" y="3000"/>
                    <a:pt x="2617" y="5430"/>
                    <a:pt x="3422" y="6522"/>
                  </a:cubicBezTo>
                  <a:cubicBezTo>
                    <a:pt x="3722" y="5594"/>
                    <a:pt x="6296" y="2017"/>
                    <a:pt x="4970" y="2017"/>
                  </a:cubicBezTo>
                  <a:close/>
                  <a:moveTo>
                    <a:pt x="11096" y="5321"/>
                  </a:moveTo>
                  <a:cubicBezTo>
                    <a:pt x="10212" y="4802"/>
                    <a:pt x="11033" y="8789"/>
                    <a:pt x="10954" y="9636"/>
                  </a:cubicBezTo>
                  <a:cubicBezTo>
                    <a:pt x="11175" y="10673"/>
                    <a:pt x="11649" y="9827"/>
                    <a:pt x="11507" y="9444"/>
                  </a:cubicBezTo>
                  <a:cubicBezTo>
                    <a:pt x="11333" y="7970"/>
                    <a:pt x="11491" y="6522"/>
                    <a:pt x="11096" y="532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421" name="Group 421"/>
            <p:cNvGrpSpPr/>
            <p:nvPr/>
          </p:nvGrpSpPr>
          <p:grpSpPr>
            <a:xfrm>
              <a:off x="3205573" y="31751"/>
              <a:ext cx="414043" cy="305299"/>
              <a:chOff x="0" y="0"/>
              <a:chExt cx="414041" cy="305297"/>
            </a:xfrm>
          </p:grpSpPr>
          <p:sp>
            <p:nvSpPr>
              <p:cNvPr id="419" name="Shape 419"/>
              <p:cNvSpPr/>
              <p:nvPr/>
            </p:nvSpPr>
            <p:spPr>
              <a:xfrm rot="890855">
                <a:off x="21689" y="43858"/>
                <a:ext cx="370664" cy="2175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99" h="21123" extrusionOk="0">
                    <a:moveTo>
                      <a:pt x="19588" y="21123"/>
                    </a:moveTo>
                    <a:cubicBezTo>
                      <a:pt x="19001" y="20705"/>
                      <a:pt x="18884" y="20735"/>
                      <a:pt x="18129" y="20884"/>
                    </a:cubicBezTo>
                    <a:cubicBezTo>
                      <a:pt x="14591" y="21422"/>
                      <a:pt x="11069" y="20167"/>
                      <a:pt x="7547" y="20526"/>
                    </a:cubicBezTo>
                    <a:cubicBezTo>
                      <a:pt x="5099" y="20257"/>
                      <a:pt x="2600" y="20167"/>
                      <a:pt x="168" y="20765"/>
                    </a:cubicBezTo>
                    <a:cubicBezTo>
                      <a:pt x="-1207" y="18853"/>
                      <a:pt x="6273" y="13236"/>
                      <a:pt x="7212" y="12220"/>
                    </a:cubicBezTo>
                    <a:cubicBezTo>
                      <a:pt x="11404" y="8635"/>
                      <a:pt x="15395" y="4303"/>
                      <a:pt x="19437" y="181"/>
                    </a:cubicBezTo>
                    <a:cubicBezTo>
                      <a:pt x="19773" y="-178"/>
                      <a:pt x="20058" y="1"/>
                      <a:pt x="20108" y="688"/>
                    </a:cubicBezTo>
                    <a:cubicBezTo>
                      <a:pt x="20393" y="5379"/>
                      <a:pt x="19907" y="10159"/>
                      <a:pt x="20058" y="14909"/>
                    </a:cubicBezTo>
                    <a:cubicBezTo>
                      <a:pt x="19873" y="16911"/>
                      <a:pt x="20326" y="19480"/>
                      <a:pt x="19588" y="21123"/>
                    </a:cubicBezTo>
                    <a:close/>
                    <a:moveTo>
                      <a:pt x="16268" y="19689"/>
                    </a:moveTo>
                    <a:cubicBezTo>
                      <a:pt x="17106" y="20018"/>
                      <a:pt x="16804" y="19450"/>
                      <a:pt x="17056" y="18524"/>
                    </a:cubicBezTo>
                    <a:cubicBezTo>
                      <a:pt x="17475" y="18644"/>
                      <a:pt x="17374" y="19480"/>
                      <a:pt x="17693" y="19809"/>
                    </a:cubicBezTo>
                    <a:cubicBezTo>
                      <a:pt x="17844" y="19779"/>
                      <a:pt x="18028" y="19779"/>
                      <a:pt x="18246" y="19749"/>
                    </a:cubicBezTo>
                    <a:cubicBezTo>
                      <a:pt x="18280" y="19301"/>
                      <a:pt x="18297" y="18942"/>
                      <a:pt x="18330" y="18584"/>
                    </a:cubicBezTo>
                    <a:cubicBezTo>
                      <a:pt x="18582" y="18584"/>
                      <a:pt x="18632" y="18912"/>
                      <a:pt x="18716" y="19151"/>
                    </a:cubicBezTo>
                    <a:cubicBezTo>
                      <a:pt x="18968" y="19839"/>
                      <a:pt x="19420" y="19062"/>
                      <a:pt x="19387" y="18434"/>
                    </a:cubicBezTo>
                    <a:cubicBezTo>
                      <a:pt x="19404" y="12907"/>
                      <a:pt x="19739" y="7201"/>
                      <a:pt x="19504" y="1764"/>
                    </a:cubicBezTo>
                    <a:cubicBezTo>
                      <a:pt x="16284" y="4094"/>
                      <a:pt x="13417" y="8068"/>
                      <a:pt x="10247" y="10786"/>
                    </a:cubicBezTo>
                    <a:cubicBezTo>
                      <a:pt x="7363" y="13565"/>
                      <a:pt x="4159" y="15477"/>
                      <a:pt x="1577" y="19122"/>
                    </a:cubicBezTo>
                    <a:cubicBezTo>
                      <a:pt x="2147" y="19570"/>
                      <a:pt x="2684" y="19570"/>
                      <a:pt x="3237" y="19390"/>
                    </a:cubicBezTo>
                    <a:cubicBezTo>
                      <a:pt x="3304" y="18883"/>
                      <a:pt x="3354" y="18464"/>
                      <a:pt x="3405" y="18046"/>
                    </a:cubicBezTo>
                    <a:cubicBezTo>
                      <a:pt x="4076" y="17837"/>
                      <a:pt x="3740" y="20346"/>
                      <a:pt x="4361" y="19032"/>
                    </a:cubicBezTo>
                    <a:cubicBezTo>
                      <a:pt x="4411" y="18823"/>
                      <a:pt x="4377" y="18524"/>
                      <a:pt x="4595" y="18434"/>
                    </a:cubicBezTo>
                    <a:cubicBezTo>
                      <a:pt x="5149" y="19600"/>
                      <a:pt x="5518" y="19839"/>
                      <a:pt x="5836" y="18166"/>
                    </a:cubicBezTo>
                    <a:cubicBezTo>
                      <a:pt x="6289" y="18584"/>
                      <a:pt x="6306" y="20167"/>
                      <a:pt x="6977" y="19241"/>
                    </a:cubicBezTo>
                    <a:cubicBezTo>
                      <a:pt x="7027" y="18883"/>
                      <a:pt x="7077" y="18524"/>
                      <a:pt x="7128" y="18136"/>
                    </a:cubicBezTo>
                    <a:cubicBezTo>
                      <a:pt x="7564" y="18285"/>
                      <a:pt x="7379" y="19151"/>
                      <a:pt x="7732" y="19480"/>
                    </a:cubicBezTo>
                    <a:cubicBezTo>
                      <a:pt x="7899" y="19450"/>
                      <a:pt x="8151" y="19420"/>
                      <a:pt x="8302" y="19390"/>
                    </a:cubicBezTo>
                    <a:cubicBezTo>
                      <a:pt x="8553" y="19032"/>
                      <a:pt x="8318" y="18464"/>
                      <a:pt x="8637" y="18285"/>
                    </a:cubicBezTo>
                    <a:cubicBezTo>
                      <a:pt x="8973" y="18853"/>
                      <a:pt x="9207" y="19898"/>
                      <a:pt x="9895" y="19271"/>
                    </a:cubicBezTo>
                    <a:cubicBezTo>
                      <a:pt x="9878" y="18853"/>
                      <a:pt x="9861" y="18434"/>
                      <a:pt x="9845" y="17837"/>
                    </a:cubicBezTo>
                    <a:cubicBezTo>
                      <a:pt x="10717" y="18076"/>
                      <a:pt x="10180" y="20257"/>
                      <a:pt x="11236" y="19510"/>
                    </a:cubicBezTo>
                    <a:cubicBezTo>
                      <a:pt x="11354" y="19271"/>
                      <a:pt x="11203" y="18793"/>
                      <a:pt x="11471" y="18584"/>
                    </a:cubicBezTo>
                    <a:cubicBezTo>
                      <a:pt x="11773" y="19211"/>
                      <a:pt x="11991" y="20257"/>
                      <a:pt x="12645" y="19600"/>
                    </a:cubicBezTo>
                    <a:cubicBezTo>
                      <a:pt x="12813" y="19181"/>
                      <a:pt x="12511" y="18644"/>
                      <a:pt x="12779" y="18195"/>
                    </a:cubicBezTo>
                    <a:cubicBezTo>
                      <a:pt x="13299" y="18883"/>
                      <a:pt x="13282" y="20795"/>
                      <a:pt x="14138" y="19809"/>
                    </a:cubicBezTo>
                    <a:cubicBezTo>
                      <a:pt x="14154" y="19301"/>
                      <a:pt x="14171" y="18763"/>
                      <a:pt x="14205" y="18195"/>
                    </a:cubicBezTo>
                    <a:cubicBezTo>
                      <a:pt x="14792" y="18345"/>
                      <a:pt x="14507" y="19331"/>
                      <a:pt x="14825" y="19809"/>
                    </a:cubicBezTo>
                    <a:cubicBezTo>
                      <a:pt x="15865" y="20376"/>
                      <a:pt x="15513" y="19271"/>
                      <a:pt x="15848" y="18255"/>
                    </a:cubicBezTo>
                    <a:cubicBezTo>
                      <a:pt x="15999" y="18733"/>
                      <a:pt x="16117" y="19151"/>
                      <a:pt x="16268" y="196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420" name="Shape 420"/>
              <p:cNvSpPr/>
              <p:nvPr/>
            </p:nvSpPr>
            <p:spPr>
              <a:xfrm rot="890855">
                <a:off x="170542" y="140583"/>
                <a:ext cx="173626" cy="825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092" h="19718" extrusionOk="0">
                    <a:moveTo>
                      <a:pt x="15808" y="0"/>
                    </a:moveTo>
                    <a:cubicBezTo>
                      <a:pt x="18383" y="3453"/>
                      <a:pt x="16232" y="11608"/>
                      <a:pt x="16565" y="17339"/>
                    </a:cubicBezTo>
                    <a:cubicBezTo>
                      <a:pt x="16505" y="21600"/>
                      <a:pt x="11961" y="18808"/>
                      <a:pt x="10628" y="18955"/>
                    </a:cubicBezTo>
                    <a:cubicBezTo>
                      <a:pt x="7265" y="20131"/>
                      <a:pt x="3902" y="18441"/>
                      <a:pt x="509" y="19176"/>
                    </a:cubicBezTo>
                    <a:cubicBezTo>
                      <a:pt x="-3217" y="17192"/>
                      <a:pt x="14687" y="1763"/>
                      <a:pt x="15808" y="0"/>
                    </a:cubicBezTo>
                    <a:close/>
                    <a:moveTo>
                      <a:pt x="15838" y="3159"/>
                    </a:moveTo>
                    <a:cubicBezTo>
                      <a:pt x="13445" y="4629"/>
                      <a:pt x="4114" y="14180"/>
                      <a:pt x="3084" y="16163"/>
                    </a:cubicBezTo>
                    <a:cubicBezTo>
                      <a:pt x="6992" y="18147"/>
                      <a:pt x="11294" y="17118"/>
                      <a:pt x="15323" y="16531"/>
                    </a:cubicBezTo>
                    <a:cubicBezTo>
                      <a:pt x="15626" y="12049"/>
                      <a:pt x="15929" y="7714"/>
                      <a:pt x="15838" y="315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422" name="Shape 422"/>
            <p:cNvSpPr/>
            <p:nvPr/>
          </p:nvSpPr>
          <p:spPr>
            <a:xfrm rot="19100517">
              <a:off x="4210994" y="479142"/>
              <a:ext cx="428995" cy="113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5" h="21253" extrusionOk="0">
                  <a:moveTo>
                    <a:pt x="20295" y="0"/>
                  </a:moveTo>
                  <a:cubicBezTo>
                    <a:pt x="13595" y="3243"/>
                    <a:pt x="6806" y="2606"/>
                    <a:pt x="77" y="5675"/>
                  </a:cubicBezTo>
                  <a:cubicBezTo>
                    <a:pt x="152" y="9381"/>
                    <a:pt x="-329" y="19457"/>
                    <a:pt x="467" y="21253"/>
                  </a:cubicBezTo>
                  <a:cubicBezTo>
                    <a:pt x="3576" y="20673"/>
                    <a:pt x="6656" y="19515"/>
                    <a:pt x="9780" y="19573"/>
                  </a:cubicBezTo>
                  <a:cubicBezTo>
                    <a:pt x="13340" y="19979"/>
                    <a:pt x="16915" y="18994"/>
                    <a:pt x="20475" y="17836"/>
                  </a:cubicBezTo>
                  <a:cubicBezTo>
                    <a:pt x="21271" y="18878"/>
                    <a:pt x="20850" y="463"/>
                    <a:pt x="20295" y="0"/>
                  </a:cubicBezTo>
                  <a:close/>
                  <a:moveTo>
                    <a:pt x="20355" y="15462"/>
                  </a:moveTo>
                  <a:cubicBezTo>
                    <a:pt x="19529" y="16446"/>
                    <a:pt x="18702" y="16157"/>
                    <a:pt x="17891" y="16909"/>
                  </a:cubicBezTo>
                  <a:cubicBezTo>
                    <a:pt x="17711" y="15983"/>
                    <a:pt x="17561" y="15230"/>
                    <a:pt x="17396" y="14361"/>
                  </a:cubicBezTo>
                  <a:cubicBezTo>
                    <a:pt x="17125" y="15983"/>
                    <a:pt x="17290" y="17025"/>
                    <a:pt x="16645" y="16736"/>
                  </a:cubicBezTo>
                  <a:cubicBezTo>
                    <a:pt x="16554" y="16041"/>
                    <a:pt x="16449" y="15346"/>
                    <a:pt x="16344" y="14593"/>
                  </a:cubicBezTo>
                  <a:cubicBezTo>
                    <a:pt x="16029" y="14998"/>
                    <a:pt x="16224" y="16330"/>
                    <a:pt x="15999" y="16794"/>
                  </a:cubicBezTo>
                  <a:cubicBezTo>
                    <a:pt x="15683" y="16620"/>
                    <a:pt x="15939" y="14535"/>
                    <a:pt x="15473" y="14709"/>
                  </a:cubicBezTo>
                  <a:cubicBezTo>
                    <a:pt x="15428" y="15404"/>
                    <a:pt x="15368" y="16214"/>
                    <a:pt x="15323" y="17025"/>
                  </a:cubicBezTo>
                  <a:cubicBezTo>
                    <a:pt x="14151" y="19110"/>
                    <a:pt x="14962" y="12045"/>
                    <a:pt x="14136" y="11698"/>
                  </a:cubicBezTo>
                  <a:cubicBezTo>
                    <a:pt x="13595" y="13319"/>
                    <a:pt x="14797" y="18068"/>
                    <a:pt x="13625" y="17720"/>
                  </a:cubicBezTo>
                  <a:cubicBezTo>
                    <a:pt x="13520" y="16794"/>
                    <a:pt x="13400" y="15751"/>
                    <a:pt x="13280" y="14593"/>
                  </a:cubicBezTo>
                  <a:cubicBezTo>
                    <a:pt x="12979" y="15404"/>
                    <a:pt x="13145" y="16504"/>
                    <a:pt x="13040" y="17315"/>
                  </a:cubicBezTo>
                  <a:cubicBezTo>
                    <a:pt x="12484" y="18183"/>
                    <a:pt x="12499" y="16446"/>
                    <a:pt x="12198" y="15288"/>
                  </a:cubicBezTo>
                  <a:cubicBezTo>
                    <a:pt x="11973" y="15751"/>
                    <a:pt x="12078" y="16330"/>
                    <a:pt x="12063" y="16851"/>
                  </a:cubicBezTo>
                  <a:cubicBezTo>
                    <a:pt x="11913" y="19284"/>
                    <a:pt x="11327" y="16794"/>
                    <a:pt x="11297" y="15346"/>
                  </a:cubicBezTo>
                  <a:cubicBezTo>
                    <a:pt x="11252" y="15346"/>
                    <a:pt x="11192" y="15404"/>
                    <a:pt x="11147" y="15404"/>
                  </a:cubicBezTo>
                  <a:cubicBezTo>
                    <a:pt x="11087" y="16099"/>
                    <a:pt x="11072" y="16909"/>
                    <a:pt x="11087" y="17546"/>
                  </a:cubicBezTo>
                  <a:cubicBezTo>
                    <a:pt x="9915" y="20326"/>
                    <a:pt x="10636" y="12682"/>
                    <a:pt x="9945" y="12277"/>
                  </a:cubicBezTo>
                  <a:cubicBezTo>
                    <a:pt x="9540" y="14361"/>
                    <a:pt x="10441" y="18647"/>
                    <a:pt x="9104" y="17720"/>
                  </a:cubicBezTo>
                  <a:cubicBezTo>
                    <a:pt x="8984" y="17025"/>
                    <a:pt x="8849" y="16272"/>
                    <a:pt x="8699" y="15404"/>
                  </a:cubicBezTo>
                  <a:cubicBezTo>
                    <a:pt x="8413" y="15983"/>
                    <a:pt x="8653" y="17199"/>
                    <a:pt x="8428" y="17720"/>
                  </a:cubicBezTo>
                  <a:cubicBezTo>
                    <a:pt x="8068" y="17373"/>
                    <a:pt x="8233" y="15635"/>
                    <a:pt x="7978" y="14998"/>
                  </a:cubicBezTo>
                  <a:cubicBezTo>
                    <a:pt x="7662" y="14709"/>
                    <a:pt x="7752" y="16388"/>
                    <a:pt x="7707" y="17141"/>
                  </a:cubicBezTo>
                  <a:cubicBezTo>
                    <a:pt x="7377" y="16909"/>
                    <a:pt x="7497" y="14709"/>
                    <a:pt x="7091" y="15288"/>
                  </a:cubicBezTo>
                  <a:cubicBezTo>
                    <a:pt x="7076" y="15983"/>
                    <a:pt x="7061" y="16736"/>
                    <a:pt x="7046" y="17604"/>
                  </a:cubicBezTo>
                  <a:cubicBezTo>
                    <a:pt x="6731" y="18068"/>
                    <a:pt x="6400" y="17894"/>
                    <a:pt x="6040" y="17662"/>
                  </a:cubicBezTo>
                  <a:cubicBezTo>
                    <a:pt x="5995" y="11234"/>
                    <a:pt x="5349" y="11061"/>
                    <a:pt x="5409" y="17662"/>
                  </a:cubicBezTo>
                  <a:cubicBezTo>
                    <a:pt x="4943" y="19168"/>
                    <a:pt x="4733" y="17488"/>
                    <a:pt x="4493" y="16562"/>
                  </a:cubicBezTo>
                  <a:cubicBezTo>
                    <a:pt x="4433" y="16736"/>
                    <a:pt x="4373" y="16794"/>
                    <a:pt x="4358" y="16909"/>
                  </a:cubicBezTo>
                  <a:cubicBezTo>
                    <a:pt x="4252" y="19631"/>
                    <a:pt x="3787" y="17836"/>
                    <a:pt x="3637" y="16272"/>
                  </a:cubicBezTo>
                  <a:cubicBezTo>
                    <a:pt x="3231" y="16099"/>
                    <a:pt x="3606" y="19979"/>
                    <a:pt x="3006" y="18241"/>
                  </a:cubicBezTo>
                  <a:cubicBezTo>
                    <a:pt x="2946" y="17604"/>
                    <a:pt x="2900" y="16794"/>
                    <a:pt x="2750" y="16330"/>
                  </a:cubicBezTo>
                  <a:cubicBezTo>
                    <a:pt x="2480" y="16620"/>
                    <a:pt x="2570" y="17431"/>
                    <a:pt x="2510" y="18010"/>
                  </a:cubicBezTo>
                  <a:cubicBezTo>
                    <a:pt x="1819" y="21600"/>
                    <a:pt x="2044" y="14361"/>
                    <a:pt x="1819" y="13203"/>
                  </a:cubicBezTo>
                  <a:cubicBezTo>
                    <a:pt x="1038" y="11408"/>
                    <a:pt x="1579" y="17083"/>
                    <a:pt x="1474" y="18531"/>
                  </a:cubicBezTo>
                  <a:cubicBezTo>
                    <a:pt x="1233" y="19457"/>
                    <a:pt x="978" y="18994"/>
                    <a:pt x="707" y="18994"/>
                  </a:cubicBezTo>
                  <a:cubicBezTo>
                    <a:pt x="617" y="16157"/>
                    <a:pt x="122" y="8686"/>
                    <a:pt x="843" y="7181"/>
                  </a:cubicBezTo>
                  <a:cubicBezTo>
                    <a:pt x="3156" y="5328"/>
                    <a:pt x="5529" y="5270"/>
                    <a:pt x="7887" y="4922"/>
                  </a:cubicBezTo>
                  <a:cubicBezTo>
                    <a:pt x="11958" y="3822"/>
                    <a:pt x="16104" y="2432"/>
                    <a:pt x="20159" y="2780"/>
                  </a:cubicBezTo>
                  <a:cubicBezTo>
                    <a:pt x="20415" y="6833"/>
                    <a:pt x="20460" y="11466"/>
                    <a:pt x="20355" y="15462"/>
                  </a:cubicBezTo>
                  <a:close/>
                  <a:moveTo>
                    <a:pt x="18372" y="9323"/>
                  </a:moveTo>
                  <a:cubicBezTo>
                    <a:pt x="18372" y="13203"/>
                    <a:pt x="19679" y="12045"/>
                    <a:pt x="19859" y="9208"/>
                  </a:cubicBezTo>
                  <a:cubicBezTo>
                    <a:pt x="19844" y="4633"/>
                    <a:pt x="18432" y="5386"/>
                    <a:pt x="18372" y="9323"/>
                  </a:cubicBezTo>
                  <a:close/>
                  <a:moveTo>
                    <a:pt x="18853" y="9323"/>
                  </a:moveTo>
                  <a:cubicBezTo>
                    <a:pt x="18913" y="8165"/>
                    <a:pt x="19138" y="8339"/>
                    <a:pt x="19333" y="9265"/>
                  </a:cubicBezTo>
                  <a:cubicBezTo>
                    <a:pt x="19138" y="9787"/>
                    <a:pt x="18838" y="10597"/>
                    <a:pt x="18853" y="932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23" name="Shape 423"/>
            <p:cNvSpPr/>
            <p:nvPr/>
          </p:nvSpPr>
          <p:spPr>
            <a:xfrm>
              <a:off x="720185" y="83267"/>
              <a:ext cx="375106" cy="294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17" h="19838" extrusionOk="0">
                  <a:moveTo>
                    <a:pt x="8332" y="8714"/>
                  </a:moveTo>
                  <a:cubicBezTo>
                    <a:pt x="7868" y="9399"/>
                    <a:pt x="9005" y="9731"/>
                    <a:pt x="9214" y="10208"/>
                  </a:cubicBezTo>
                  <a:cubicBezTo>
                    <a:pt x="11409" y="12532"/>
                    <a:pt x="9454" y="8859"/>
                    <a:pt x="8332" y="8714"/>
                  </a:cubicBezTo>
                  <a:close/>
                  <a:moveTo>
                    <a:pt x="8717" y="12407"/>
                  </a:moveTo>
                  <a:cubicBezTo>
                    <a:pt x="8669" y="11806"/>
                    <a:pt x="8124" y="11764"/>
                    <a:pt x="8044" y="11225"/>
                  </a:cubicBezTo>
                  <a:cubicBezTo>
                    <a:pt x="8092" y="10457"/>
                    <a:pt x="7627" y="10581"/>
                    <a:pt x="7291" y="10374"/>
                  </a:cubicBezTo>
                  <a:cubicBezTo>
                    <a:pt x="7275" y="10125"/>
                    <a:pt x="7259" y="9897"/>
                    <a:pt x="7243" y="9668"/>
                  </a:cubicBezTo>
                  <a:cubicBezTo>
                    <a:pt x="6474" y="9897"/>
                    <a:pt x="5993" y="10229"/>
                    <a:pt x="6201" y="11121"/>
                  </a:cubicBezTo>
                  <a:cubicBezTo>
                    <a:pt x="6522" y="11702"/>
                    <a:pt x="7002" y="11038"/>
                    <a:pt x="7419" y="11370"/>
                  </a:cubicBezTo>
                  <a:cubicBezTo>
                    <a:pt x="7371" y="12055"/>
                    <a:pt x="7691" y="12345"/>
                    <a:pt x="8204" y="12345"/>
                  </a:cubicBezTo>
                  <a:cubicBezTo>
                    <a:pt x="8493" y="13217"/>
                    <a:pt x="8477" y="13237"/>
                    <a:pt x="9053" y="13611"/>
                  </a:cubicBezTo>
                  <a:cubicBezTo>
                    <a:pt x="9390" y="13797"/>
                    <a:pt x="9758" y="14939"/>
                    <a:pt x="10095" y="14254"/>
                  </a:cubicBezTo>
                  <a:cubicBezTo>
                    <a:pt x="9887" y="12968"/>
                    <a:pt x="9101" y="13237"/>
                    <a:pt x="8717" y="12407"/>
                  </a:cubicBezTo>
                  <a:close/>
                  <a:moveTo>
                    <a:pt x="12803" y="14005"/>
                  </a:moveTo>
                  <a:cubicBezTo>
                    <a:pt x="12515" y="13113"/>
                    <a:pt x="11970" y="12511"/>
                    <a:pt x="11441" y="11909"/>
                  </a:cubicBezTo>
                  <a:cubicBezTo>
                    <a:pt x="10880" y="11308"/>
                    <a:pt x="10880" y="12781"/>
                    <a:pt x="11393" y="12864"/>
                  </a:cubicBezTo>
                  <a:cubicBezTo>
                    <a:pt x="12290" y="13362"/>
                    <a:pt x="12322" y="14752"/>
                    <a:pt x="13252" y="15271"/>
                  </a:cubicBezTo>
                  <a:cubicBezTo>
                    <a:pt x="13700" y="14627"/>
                    <a:pt x="12963" y="14420"/>
                    <a:pt x="12803" y="14005"/>
                  </a:cubicBezTo>
                  <a:close/>
                  <a:moveTo>
                    <a:pt x="12739" y="10312"/>
                  </a:moveTo>
                  <a:cubicBezTo>
                    <a:pt x="12627" y="9855"/>
                    <a:pt x="12162" y="9772"/>
                    <a:pt x="12114" y="9295"/>
                  </a:cubicBezTo>
                  <a:cubicBezTo>
                    <a:pt x="11986" y="8444"/>
                    <a:pt x="11169" y="8672"/>
                    <a:pt x="10960" y="7884"/>
                  </a:cubicBezTo>
                  <a:cubicBezTo>
                    <a:pt x="10624" y="7780"/>
                    <a:pt x="10351" y="8216"/>
                    <a:pt x="10047" y="7842"/>
                  </a:cubicBezTo>
                  <a:cubicBezTo>
                    <a:pt x="10191" y="7635"/>
                    <a:pt x="10319" y="7593"/>
                    <a:pt x="10528" y="7469"/>
                  </a:cubicBezTo>
                  <a:cubicBezTo>
                    <a:pt x="10095" y="5747"/>
                    <a:pt x="7916" y="8901"/>
                    <a:pt x="10592" y="8735"/>
                  </a:cubicBezTo>
                  <a:cubicBezTo>
                    <a:pt x="10656" y="9461"/>
                    <a:pt x="11249" y="9108"/>
                    <a:pt x="11649" y="9419"/>
                  </a:cubicBezTo>
                  <a:cubicBezTo>
                    <a:pt x="11617" y="10312"/>
                    <a:pt x="12386" y="10789"/>
                    <a:pt x="12819" y="11349"/>
                  </a:cubicBezTo>
                  <a:cubicBezTo>
                    <a:pt x="13428" y="11785"/>
                    <a:pt x="13284" y="13051"/>
                    <a:pt x="14213" y="12822"/>
                  </a:cubicBezTo>
                  <a:cubicBezTo>
                    <a:pt x="14133" y="12096"/>
                    <a:pt x="13556" y="11930"/>
                    <a:pt x="13556" y="11142"/>
                  </a:cubicBezTo>
                  <a:cubicBezTo>
                    <a:pt x="13236" y="10934"/>
                    <a:pt x="12851" y="10768"/>
                    <a:pt x="12739" y="10312"/>
                  </a:cubicBezTo>
                  <a:close/>
                  <a:moveTo>
                    <a:pt x="18780" y="5104"/>
                  </a:moveTo>
                  <a:cubicBezTo>
                    <a:pt x="16617" y="3921"/>
                    <a:pt x="14469" y="2551"/>
                    <a:pt x="12851" y="269"/>
                  </a:cubicBezTo>
                  <a:cubicBezTo>
                    <a:pt x="12066" y="-727"/>
                    <a:pt x="11473" y="1327"/>
                    <a:pt x="10864" y="1825"/>
                  </a:cubicBezTo>
                  <a:cubicBezTo>
                    <a:pt x="7820" y="5560"/>
                    <a:pt x="4358" y="9357"/>
                    <a:pt x="0" y="9627"/>
                  </a:cubicBezTo>
                  <a:cubicBezTo>
                    <a:pt x="369" y="10436"/>
                    <a:pt x="369" y="10415"/>
                    <a:pt x="753" y="10727"/>
                  </a:cubicBezTo>
                  <a:cubicBezTo>
                    <a:pt x="2307" y="11951"/>
                    <a:pt x="3653" y="13590"/>
                    <a:pt x="5192" y="14835"/>
                  </a:cubicBezTo>
                  <a:cubicBezTo>
                    <a:pt x="7050" y="15789"/>
                    <a:pt x="9310" y="20873"/>
                    <a:pt x="11120" y="19649"/>
                  </a:cubicBezTo>
                  <a:cubicBezTo>
                    <a:pt x="15735" y="18383"/>
                    <a:pt x="21600" y="11204"/>
                    <a:pt x="18780" y="5104"/>
                  </a:cubicBezTo>
                  <a:close/>
                  <a:moveTo>
                    <a:pt x="10415" y="19130"/>
                  </a:moveTo>
                  <a:cubicBezTo>
                    <a:pt x="9390" y="18943"/>
                    <a:pt x="8605" y="17512"/>
                    <a:pt x="7788" y="16723"/>
                  </a:cubicBezTo>
                  <a:cubicBezTo>
                    <a:pt x="5785" y="14337"/>
                    <a:pt x="3381" y="12739"/>
                    <a:pt x="1442" y="10270"/>
                  </a:cubicBezTo>
                  <a:cubicBezTo>
                    <a:pt x="5833" y="8880"/>
                    <a:pt x="9358" y="4979"/>
                    <a:pt x="12450" y="871"/>
                  </a:cubicBezTo>
                  <a:cubicBezTo>
                    <a:pt x="14181" y="2966"/>
                    <a:pt x="16264" y="4149"/>
                    <a:pt x="18251" y="5685"/>
                  </a:cubicBezTo>
                  <a:cubicBezTo>
                    <a:pt x="17642" y="6639"/>
                    <a:pt x="16761" y="7075"/>
                    <a:pt x="16232" y="7967"/>
                  </a:cubicBezTo>
                  <a:cubicBezTo>
                    <a:pt x="16665" y="9253"/>
                    <a:pt x="17931" y="9544"/>
                    <a:pt x="18507" y="10706"/>
                  </a:cubicBezTo>
                  <a:cubicBezTo>
                    <a:pt x="17402" y="15250"/>
                    <a:pt x="13828" y="18134"/>
                    <a:pt x="10415" y="19130"/>
                  </a:cubicBezTo>
                  <a:close/>
                  <a:moveTo>
                    <a:pt x="17017" y="8174"/>
                  </a:moveTo>
                  <a:cubicBezTo>
                    <a:pt x="17610" y="7490"/>
                    <a:pt x="18027" y="6722"/>
                    <a:pt x="18764" y="6452"/>
                  </a:cubicBezTo>
                  <a:cubicBezTo>
                    <a:pt x="18796" y="7593"/>
                    <a:pt x="18956" y="8672"/>
                    <a:pt x="18636" y="9772"/>
                  </a:cubicBezTo>
                  <a:cubicBezTo>
                    <a:pt x="17979" y="9419"/>
                    <a:pt x="17610" y="8672"/>
                    <a:pt x="17017" y="8174"/>
                  </a:cubicBezTo>
                  <a:close/>
                  <a:moveTo>
                    <a:pt x="16200" y="10146"/>
                  </a:moveTo>
                  <a:cubicBezTo>
                    <a:pt x="15639" y="10021"/>
                    <a:pt x="15287" y="9461"/>
                    <a:pt x="14870" y="9150"/>
                  </a:cubicBezTo>
                  <a:cubicBezTo>
                    <a:pt x="14822" y="8838"/>
                    <a:pt x="14790" y="8610"/>
                    <a:pt x="14758" y="8361"/>
                  </a:cubicBezTo>
                  <a:cubicBezTo>
                    <a:pt x="13652" y="8050"/>
                    <a:pt x="14357" y="7303"/>
                    <a:pt x="12771" y="7033"/>
                  </a:cubicBezTo>
                  <a:cubicBezTo>
                    <a:pt x="13492" y="5436"/>
                    <a:pt x="12370" y="6203"/>
                    <a:pt x="11649" y="6079"/>
                  </a:cubicBezTo>
                  <a:cubicBezTo>
                    <a:pt x="11008" y="5622"/>
                    <a:pt x="11970" y="5187"/>
                    <a:pt x="12290" y="5104"/>
                  </a:cubicBezTo>
                  <a:cubicBezTo>
                    <a:pt x="12691" y="4274"/>
                    <a:pt x="11521" y="4377"/>
                    <a:pt x="11281" y="4855"/>
                  </a:cubicBezTo>
                  <a:cubicBezTo>
                    <a:pt x="10576" y="5705"/>
                    <a:pt x="11217" y="6888"/>
                    <a:pt x="12082" y="6763"/>
                  </a:cubicBezTo>
                  <a:cubicBezTo>
                    <a:pt x="12386" y="8008"/>
                    <a:pt x="12675" y="7656"/>
                    <a:pt x="13492" y="7988"/>
                  </a:cubicBezTo>
                  <a:cubicBezTo>
                    <a:pt x="13604" y="8652"/>
                    <a:pt x="14277" y="8818"/>
                    <a:pt x="14421" y="9565"/>
                  </a:cubicBezTo>
                  <a:cubicBezTo>
                    <a:pt x="14902" y="9980"/>
                    <a:pt x="15479" y="10851"/>
                    <a:pt x="16104" y="10768"/>
                  </a:cubicBezTo>
                  <a:cubicBezTo>
                    <a:pt x="16344" y="10706"/>
                    <a:pt x="16360" y="10249"/>
                    <a:pt x="16200" y="101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426" name="Group 426"/>
            <p:cNvGrpSpPr/>
            <p:nvPr/>
          </p:nvGrpSpPr>
          <p:grpSpPr>
            <a:xfrm>
              <a:off x="3753389" y="65364"/>
              <a:ext cx="212394" cy="256779"/>
              <a:chOff x="0" y="0"/>
              <a:chExt cx="212392" cy="256778"/>
            </a:xfrm>
          </p:grpSpPr>
          <p:sp>
            <p:nvSpPr>
              <p:cNvPr id="424" name="Shape 424"/>
              <p:cNvSpPr/>
              <p:nvPr/>
            </p:nvSpPr>
            <p:spPr>
              <a:xfrm>
                <a:off x="-1" y="0"/>
                <a:ext cx="212394" cy="2567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5" h="21155" extrusionOk="0">
                    <a:moveTo>
                      <a:pt x="2101" y="14324"/>
                    </a:moveTo>
                    <a:cubicBezTo>
                      <a:pt x="1600" y="14603"/>
                      <a:pt x="1225" y="14806"/>
                      <a:pt x="819" y="15034"/>
                    </a:cubicBezTo>
                    <a:cubicBezTo>
                      <a:pt x="38" y="14654"/>
                      <a:pt x="-25" y="14096"/>
                      <a:pt x="6" y="13487"/>
                    </a:cubicBezTo>
                    <a:cubicBezTo>
                      <a:pt x="1257" y="13437"/>
                      <a:pt x="2194" y="13589"/>
                      <a:pt x="3413" y="14096"/>
                    </a:cubicBezTo>
                    <a:cubicBezTo>
                      <a:pt x="4007" y="13944"/>
                      <a:pt x="4664" y="13792"/>
                      <a:pt x="5289" y="13614"/>
                    </a:cubicBezTo>
                    <a:cubicBezTo>
                      <a:pt x="6852" y="8949"/>
                      <a:pt x="6352" y="10141"/>
                      <a:pt x="8477" y="7428"/>
                    </a:cubicBezTo>
                    <a:cubicBezTo>
                      <a:pt x="6696" y="5349"/>
                      <a:pt x="4976" y="2586"/>
                      <a:pt x="6446" y="0"/>
                    </a:cubicBezTo>
                    <a:cubicBezTo>
                      <a:pt x="8915" y="330"/>
                      <a:pt x="11353" y="4056"/>
                      <a:pt x="11697" y="6034"/>
                    </a:cubicBezTo>
                    <a:cubicBezTo>
                      <a:pt x="13917" y="6389"/>
                      <a:pt x="16261" y="5932"/>
                      <a:pt x="18043" y="7428"/>
                    </a:cubicBezTo>
                    <a:cubicBezTo>
                      <a:pt x="19262" y="8442"/>
                      <a:pt x="21200" y="9051"/>
                      <a:pt x="21575" y="10572"/>
                    </a:cubicBezTo>
                    <a:cubicBezTo>
                      <a:pt x="17886" y="12777"/>
                      <a:pt x="12604" y="10344"/>
                      <a:pt x="9634" y="8214"/>
                    </a:cubicBezTo>
                    <a:cubicBezTo>
                      <a:pt x="7571" y="9127"/>
                      <a:pt x="6946" y="11662"/>
                      <a:pt x="6727" y="13285"/>
                    </a:cubicBezTo>
                    <a:cubicBezTo>
                      <a:pt x="7071" y="13538"/>
                      <a:pt x="7477" y="13792"/>
                      <a:pt x="7915" y="14096"/>
                    </a:cubicBezTo>
                    <a:cubicBezTo>
                      <a:pt x="8352" y="13969"/>
                      <a:pt x="8790" y="13817"/>
                      <a:pt x="9259" y="13690"/>
                    </a:cubicBezTo>
                    <a:cubicBezTo>
                      <a:pt x="9540" y="13868"/>
                      <a:pt x="9822" y="14045"/>
                      <a:pt x="10134" y="14273"/>
                    </a:cubicBezTo>
                    <a:cubicBezTo>
                      <a:pt x="11728" y="13842"/>
                      <a:pt x="13541" y="14628"/>
                      <a:pt x="15261" y="14577"/>
                    </a:cubicBezTo>
                    <a:cubicBezTo>
                      <a:pt x="17136" y="16276"/>
                      <a:pt x="12104" y="15135"/>
                      <a:pt x="11197" y="14983"/>
                    </a:cubicBezTo>
                    <a:cubicBezTo>
                      <a:pt x="10853" y="15135"/>
                      <a:pt x="10478" y="15338"/>
                      <a:pt x="10040" y="15515"/>
                    </a:cubicBezTo>
                    <a:cubicBezTo>
                      <a:pt x="9697" y="15414"/>
                      <a:pt x="9290" y="15211"/>
                      <a:pt x="9071" y="15008"/>
                    </a:cubicBezTo>
                    <a:cubicBezTo>
                      <a:pt x="8227" y="14958"/>
                      <a:pt x="7477" y="14907"/>
                      <a:pt x="6633" y="14856"/>
                    </a:cubicBezTo>
                    <a:cubicBezTo>
                      <a:pt x="6633" y="15211"/>
                      <a:pt x="6852" y="15566"/>
                      <a:pt x="7165" y="15794"/>
                    </a:cubicBezTo>
                    <a:cubicBezTo>
                      <a:pt x="9165" y="17290"/>
                      <a:pt x="8196" y="19927"/>
                      <a:pt x="6321" y="21118"/>
                    </a:cubicBezTo>
                    <a:cubicBezTo>
                      <a:pt x="3445" y="21600"/>
                      <a:pt x="3320" y="17163"/>
                      <a:pt x="4914" y="15845"/>
                    </a:cubicBezTo>
                    <a:cubicBezTo>
                      <a:pt x="5570" y="15439"/>
                      <a:pt x="5414" y="14425"/>
                      <a:pt x="4445" y="14780"/>
                    </a:cubicBezTo>
                    <a:cubicBezTo>
                      <a:pt x="3507" y="15186"/>
                      <a:pt x="2851" y="14704"/>
                      <a:pt x="2101" y="14324"/>
                    </a:cubicBezTo>
                    <a:close/>
                    <a:moveTo>
                      <a:pt x="5508" y="19242"/>
                    </a:moveTo>
                    <a:cubicBezTo>
                      <a:pt x="5289" y="20459"/>
                      <a:pt x="6571" y="20206"/>
                      <a:pt x="5477" y="19268"/>
                    </a:cubicBezTo>
                    <a:cubicBezTo>
                      <a:pt x="5445" y="18786"/>
                      <a:pt x="5414" y="18304"/>
                      <a:pt x="5352" y="17823"/>
                    </a:cubicBezTo>
                    <a:cubicBezTo>
                      <a:pt x="5195" y="18304"/>
                      <a:pt x="4883" y="18837"/>
                      <a:pt x="5508" y="19242"/>
                    </a:cubicBezTo>
                    <a:close/>
                    <a:moveTo>
                      <a:pt x="9884" y="6845"/>
                    </a:moveTo>
                    <a:cubicBezTo>
                      <a:pt x="11510" y="5045"/>
                      <a:pt x="9259" y="2307"/>
                      <a:pt x="7290" y="1369"/>
                    </a:cubicBezTo>
                    <a:cubicBezTo>
                      <a:pt x="6446" y="2814"/>
                      <a:pt x="7696" y="6744"/>
                      <a:pt x="9884" y="6845"/>
                    </a:cubicBezTo>
                    <a:close/>
                    <a:moveTo>
                      <a:pt x="11885" y="8823"/>
                    </a:moveTo>
                    <a:lnTo>
                      <a:pt x="11916" y="8746"/>
                    </a:lnTo>
                    <a:lnTo>
                      <a:pt x="11822" y="8797"/>
                    </a:lnTo>
                    <a:cubicBezTo>
                      <a:pt x="14260" y="9786"/>
                      <a:pt x="17918" y="11662"/>
                      <a:pt x="20293" y="9938"/>
                    </a:cubicBezTo>
                    <a:cubicBezTo>
                      <a:pt x="18262" y="8214"/>
                      <a:pt x="14979" y="5983"/>
                      <a:pt x="12010" y="7454"/>
                    </a:cubicBezTo>
                    <a:cubicBezTo>
                      <a:pt x="13291" y="8670"/>
                      <a:pt x="16949" y="8138"/>
                      <a:pt x="17418" y="9761"/>
                    </a:cubicBezTo>
                    <a:cubicBezTo>
                      <a:pt x="15667" y="9482"/>
                      <a:pt x="13791" y="8569"/>
                      <a:pt x="11885" y="8823"/>
                    </a:cubicBezTo>
                    <a:close/>
                    <a:moveTo>
                      <a:pt x="6852" y="17214"/>
                    </a:moveTo>
                    <a:cubicBezTo>
                      <a:pt x="6664" y="17975"/>
                      <a:pt x="6633" y="17975"/>
                      <a:pt x="6915" y="18583"/>
                    </a:cubicBezTo>
                    <a:cubicBezTo>
                      <a:pt x="7227" y="18101"/>
                      <a:pt x="7165" y="17696"/>
                      <a:pt x="6852" y="1721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425" name="Shape 425"/>
              <p:cNvSpPr/>
              <p:nvPr/>
            </p:nvSpPr>
            <p:spPr>
              <a:xfrm>
                <a:off x="79203" y="44199"/>
                <a:ext cx="19725" cy="38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981" h="17948" extrusionOk="0">
                    <a:moveTo>
                      <a:pt x="16831" y="17948"/>
                    </a:moveTo>
                    <a:cubicBezTo>
                      <a:pt x="8977" y="12655"/>
                      <a:pt x="3647" y="6790"/>
                      <a:pt x="0" y="639"/>
                    </a:cubicBezTo>
                    <a:cubicBezTo>
                      <a:pt x="10660" y="-3652"/>
                      <a:pt x="21600" y="14944"/>
                      <a:pt x="16831" y="17948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427" name="Shape 427"/>
            <p:cNvSpPr/>
            <p:nvPr/>
          </p:nvSpPr>
          <p:spPr>
            <a:xfrm rot="20499510">
              <a:off x="8465912" y="232359"/>
              <a:ext cx="223723" cy="226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79" extrusionOk="0">
                  <a:moveTo>
                    <a:pt x="14648" y="1232"/>
                  </a:moveTo>
                  <a:cubicBezTo>
                    <a:pt x="12241" y="-575"/>
                    <a:pt x="8794" y="-171"/>
                    <a:pt x="6150" y="1016"/>
                  </a:cubicBezTo>
                  <a:cubicBezTo>
                    <a:pt x="7428" y="8917"/>
                    <a:pt x="3476" y="11803"/>
                    <a:pt x="0" y="18490"/>
                  </a:cubicBezTo>
                  <a:cubicBezTo>
                    <a:pt x="1248" y="21025"/>
                    <a:pt x="5021" y="19245"/>
                    <a:pt x="7428" y="19596"/>
                  </a:cubicBezTo>
                  <a:cubicBezTo>
                    <a:pt x="12063" y="18652"/>
                    <a:pt x="17203" y="19973"/>
                    <a:pt x="21600" y="18490"/>
                  </a:cubicBezTo>
                  <a:cubicBezTo>
                    <a:pt x="17292" y="11910"/>
                    <a:pt x="13934" y="9429"/>
                    <a:pt x="14648" y="1232"/>
                  </a:cubicBezTo>
                  <a:close/>
                  <a:moveTo>
                    <a:pt x="12657" y="1663"/>
                  </a:moveTo>
                  <a:cubicBezTo>
                    <a:pt x="11112" y="2310"/>
                    <a:pt x="9597" y="2203"/>
                    <a:pt x="8052" y="1636"/>
                  </a:cubicBezTo>
                  <a:cubicBezTo>
                    <a:pt x="9240" y="612"/>
                    <a:pt x="11379" y="719"/>
                    <a:pt x="12657" y="1663"/>
                  </a:cubicBezTo>
                  <a:close/>
                  <a:moveTo>
                    <a:pt x="7517" y="2715"/>
                  </a:moveTo>
                  <a:cubicBezTo>
                    <a:pt x="9537" y="2958"/>
                    <a:pt x="11350" y="2985"/>
                    <a:pt x="13429" y="2742"/>
                  </a:cubicBezTo>
                  <a:cubicBezTo>
                    <a:pt x="14113" y="5088"/>
                    <a:pt x="13281" y="7731"/>
                    <a:pt x="14321" y="9888"/>
                  </a:cubicBezTo>
                  <a:cubicBezTo>
                    <a:pt x="14707" y="10400"/>
                    <a:pt x="15480" y="10994"/>
                    <a:pt x="15034" y="11668"/>
                  </a:cubicBezTo>
                  <a:cubicBezTo>
                    <a:pt x="12092" y="16009"/>
                    <a:pt x="9092" y="11614"/>
                    <a:pt x="5467" y="11964"/>
                  </a:cubicBezTo>
                  <a:cubicBezTo>
                    <a:pt x="8052" y="7137"/>
                    <a:pt x="7279" y="7677"/>
                    <a:pt x="7517" y="2715"/>
                  </a:cubicBezTo>
                  <a:close/>
                  <a:moveTo>
                    <a:pt x="16401" y="18274"/>
                  </a:moveTo>
                  <a:cubicBezTo>
                    <a:pt x="11409" y="18059"/>
                    <a:pt x="6447" y="18895"/>
                    <a:pt x="1486" y="18733"/>
                  </a:cubicBezTo>
                  <a:cubicBezTo>
                    <a:pt x="5764" y="6005"/>
                    <a:pt x="9923" y="19110"/>
                    <a:pt x="15925" y="12099"/>
                  </a:cubicBezTo>
                  <a:cubicBezTo>
                    <a:pt x="17470" y="13987"/>
                    <a:pt x="18748" y="15632"/>
                    <a:pt x="19906" y="17654"/>
                  </a:cubicBezTo>
                  <a:cubicBezTo>
                    <a:pt x="19580" y="18059"/>
                    <a:pt x="17262" y="18328"/>
                    <a:pt x="16401" y="18274"/>
                  </a:cubicBezTo>
                  <a:close/>
                  <a:moveTo>
                    <a:pt x="12895" y="17546"/>
                  </a:moveTo>
                  <a:cubicBezTo>
                    <a:pt x="13132" y="16845"/>
                    <a:pt x="12895" y="16225"/>
                    <a:pt x="12835" y="15443"/>
                  </a:cubicBezTo>
                  <a:cubicBezTo>
                    <a:pt x="9508" y="14769"/>
                    <a:pt x="9805" y="19083"/>
                    <a:pt x="12895" y="17546"/>
                  </a:cubicBezTo>
                  <a:close/>
                  <a:moveTo>
                    <a:pt x="11706" y="17142"/>
                  </a:moveTo>
                  <a:cubicBezTo>
                    <a:pt x="11082" y="17115"/>
                    <a:pt x="11350" y="16576"/>
                    <a:pt x="11795" y="16468"/>
                  </a:cubicBezTo>
                  <a:cubicBezTo>
                    <a:pt x="12360" y="16549"/>
                    <a:pt x="12152" y="17115"/>
                    <a:pt x="11706" y="17142"/>
                  </a:cubicBezTo>
                  <a:close/>
                  <a:moveTo>
                    <a:pt x="7487" y="14283"/>
                  </a:moveTo>
                  <a:cubicBezTo>
                    <a:pt x="5705" y="14203"/>
                    <a:pt x="5615" y="16441"/>
                    <a:pt x="7428" y="16360"/>
                  </a:cubicBezTo>
                  <a:cubicBezTo>
                    <a:pt x="8973" y="16468"/>
                    <a:pt x="9092" y="14256"/>
                    <a:pt x="7487" y="14283"/>
                  </a:cubicBezTo>
                  <a:close/>
                  <a:moveTo>
                    <a:pt x="7160" y="15416"/>
                  </a:moveTo>
                  <a:cubicBezTo>
                    <a:pt x="7487" y="15335"/>
                    <a:pt x="7665" y="15038"/>
                    <a:pt x="7844" y="15524"/>
                  </a:cubicBezTo>
                  <a:cubicBezTo>
                    <a:pt x="7547" y="15551"/>
                    <a:pt x="7279" y="15740"/>
                    <a:pt x="7160" y="15416"/>
                  </a:cubicBezTo>
                  <a:close/>
                  <a:moveTo>
                    <a:pt x="11023" y="11155"/>
                  </a:moveTo>
                  <a:cubicBezTo>
                    <a:pt x="12568" y="11263"/>
                    <a:pt x="13162" y="9133"/>
                    <a:pt x="11231" y="8971"/>
                  </a:cubicBezTo>
                  <a:cubicBezTo>
                    <a:pt x="9508" y="8782"/>
                    <a:pt x="9537" y="10940"/>
                    <a:pt x="11023" y="11155"/>
                  </a:cubicBezTo>
                  <a:close/>
                  <a:moveTo>
                    <a:pt x="11617" y="9996"/>
                  </a:moveTo>
                  <a:cubicBezTo>
                    <a:pt x="11350" y="10212"/>
                    <a:pt x="11112" y="10481"/>
                    <a:pt x="10874" y="10131"/>
                  </a:cubicBezTo>
                  <a:cubicBezTo>
                    <a:pt x="10815" y="9699"/>
                    <a:pt x="11260" y="9780"/>
                    <a:pt x="11617" y="9996"/>
                  </a:cubicBezTo>
                  <a:close/>
                  <a:moveTo>
                    <a:pt x="10488" y="5654"/>
                  </a:moveTo>
                  <a:cubicBezTo>
                    <a:pt x="10518" y="4926"/>
                    <a:pt x="9181" y="4603"/>
                    <a:pt x="9062" y="5492"/>
                  </a:cubicBezTo>
                  <a:cubicBezTo>
                    <a:pt x="8913" y="6544"/>
                    <a:pt x="10399" y="6625"/>
                    <a:pt x="10488" y="565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28" name="Shape 428"/>
            <p:cNvSpPr/>
            <p:nvPr/>
          </p:nvSpPr>
          <p:spPr>
            <a:xfrm>
              <a:off x="3618123" y="541524"/>
              <a:ext cx="255531" cy="288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03" h="17839" extrusionOk="0">
                  <a:moveTo>
                    <a:pt x="16388" y="10443"/>
                  </a:moveTo>
                  <a:cubicBezTo>
                    <a:pt x="14249" y="11701"/>
                    <a:pt x="12111" y="11205"/>
                    <a:pt x="14686" y="9205"/>
                  </a:cubicBezTo>
                  <a:cubicBezTo>
                    <a:pt x="20228" y="6196"/>
                    <a:pt x="14969" y="-452"/>
                    <a:pt x="9624" y="24"/>
                  </a:cubicBezTo>
                  <a:cubicBezTo>
                    <a:pt x="4715" y="405"/>
                    <a:pt x="504" y="4615"/>
                    <a:pt x="2" y="8805"/>
                  </a:cubicBezTo>
                  <a:cubicBezTo>
                    <a:pt x="-129" y="15301"/>
                    <a:pt x="7071" y="20272"/>
                    <a:pt x="13835" y="16577"/>
                  </a:cubicBezTo>
                  <a:cubicBezTo>
                    <a:pt x="15842" y="15853"/>
                    <a:pt x="20664" y="10615"/>
                    <a:pt x="16388" y="10443"/>
                  </a:cubicBezTo>
                  <a:close/>
                  <a:moveTo>
                    <a:pt x="7049" y="17053"/>
                  </a:moveTo>
                  <a:cubicBezTo>
                    <a:pt x="1355" y="15891"/>
                    <a:pt x="-936" y="8882"/>
                    <a:pt x="2337" y="4882"/>
                  </a:cubicBezTo>
                  <a:cubicBezTo>
                    <a:pt x="4780" y="1605"/>
                    <a:pt x="10126" y="-1328"/>
                    <a:pt x="14119" y="1796"/>
                  </a:cubicBezTo>
                  <a:cubicBezTo>
                    <a:pt x="15711" y="2939"/>
                    <a:pt x="17217" y="5129"/>
                    <a:pt x="16126" y="6901"/>
                  </a:cubicBezTo>
                  <a:cubicBezTo>
                    <a:pt x="15384" y="8424"/>
                    <a:pt x="11697" y="9453"/>
                    <a:pt x="13028" y="11282"/>
                  </a:cubicBezTo>
                  <a:cubicBezTo>
                    <a:pt x="14184" y="12443"/>
                    <a:pt x="15733" y="11148"/>
                    <a:pt x="17086" y="11091"/>
                  </a:cubicBezTo>
                  <a:cubicBezTo>
                    <a:pt x="17435" y="15091"/>
                    <a:pt x="11129" y="17834"/>
                    <a:pt x="7049" y="17053"/>
                  </a:cubicBezTo>
                  <a:close/>
                  <a:moveTo>
                    <a:pt x="4562" y="9986"/>
                  </a:moveTo>
                  <a:cubicBezTo>
                    <a:pt x="5326" y="10253"/>
                    <a:pt x="6875" y="10005"/>
                    <a:pt x="6220" y="9034"/>
                  </a:cubicBezTo>
                  <a:cubicBezTo>
                    <a:pt x="5915" y="8596"/>
                    <a:pt x="5762" y="8101"/>
                    <a:pt x="5937" y="7567"/>
                  </a:cubicBezTo>
                  <a:cubicBezTo>
                    <a:pt x="6068" y="6329"/>
                    <a:pt x="4213" y="6520"/>
                    <a:pt x="3297" y="6386"/>
                  </a:cubicBezTo>
                  <a:cubicBezTo>
                    <a:pt x="1049" y="6139"/>
                    <a:pt x="700" y="9815"/>
                    <a:pt x="2642" y="10405"/>
                  </a:cubicBezTo>
                  <a:cubicBezTo>
                    <a:pt x="3319" y="10082"/>
                    <a:pt x="3777" y="9682"/>
                    <a:pt x="4562" y="9986"/>
                  </a:cubicBezTo>
                  <a:close/>
                  <a:moveTo>
                    <a:pt x="9733" y="3567"/>
                  </a:moveTo>
                  <a:cubicBezTo>
                    <a:pt x="10300" y="1072"/>
                    <a:pt x="5020" y="767"/>
                    <a:pt x="6177" y="3567"/>
                  </a:cubicBezTo>
                  <a:cubicBezTo>
                    <a:pt x="3995" y="6024"/>
                    <a:pt x="8599" y="6901"/>
                    <a:pt x="9733" y="3567"/>
                  </a:cubicBezTo>
                  <a:close/>
                  <a:moveTo>
                    <a:pt x="9057" y="2901"/>
                  </a:moveTo>
                  <a:cubicBezTo>
                    <a:pt x="8991" y="2996"/>
                    <a:pt x="8948" y="3053"/>
                    <a:pt x="8926" y="3091"/>
                  </a:cubicBezTo>
                  <a:cubicBezTo>
                    <a:pt x="8577" y="2882"/>
                    <a:pt x="8708" y="2615"/>
                    <a:pt x="9057" y="2901"/>
                  </a:cubicBezTo>
                  <a:close/>
                  <a:moveTo>
                    <a:pt x="7879" y="4329"/>
                  </a:moveTo>
                  <a:cubicBezTo>
                    <a:pt x="7988" y="3948"/>
                    <a:pt x="8228" y="3796"/>
                    <a:pt x="8773" y="3643"/>
                  </a:cubicBezTo>
                  <a:cubicBezTo>
                    <a:pt x="8533" y="4082"/>
                    <a:pt x="8424" y="4386"/>
                    <a:pt x="7879" y="4329"/>
                  </a:cubicBezTo>
                  <a:close/>
                  <a:moveTo>
                    <a:pt x="6919" y="12120"/>
                  </a:moveTo>
                  <a:cubicBezTo>
                    <a:pt x="6853" y="10748"/>
                    <a:pt x="4519" y="10920"/>
                    <a:pt x="3668" y="11605"/>
                  </a:cubicBezTo>
                  <a:cubicBezTo>
                    <a:pt x="2795" y="13548"/>
                    <a:pt x="4431" y="15605"/>
                    <a:pt x="6548" y="13834"/>
                  </a:cubicBezTo>
                  <a:cubicBezTo>
                    <a:pt x="7180" y="13377"/>
                    <a:pt x="6875" y="12729"/>
                    <a:pt x="6919" y="12120"/>
                  </a:cubicBezTo>
                  <a:close/>
                  <a:moveTo>
                    <a:pt x="14599" y="4196"/>
                  </a:moveTo>
                  <a:cubicBezTo>
                    <a:pt x="14206" y="1605"/>
                    <a:pt x="11500" y="2043"/>
                    <a:pt x="11479" y="4539"/>
                  </a:cubicBezTo>
                  <a:cubicBezTo>
                    <a:pt x="11479" y="6482"/>
                    <a:pt x="15319" y="6177"/>
                    <a:pt x="14599" y="4196"/>
                  </a:cubicBezTo>
                  <a:close/>
                  <a:moveTo>
                    <a:pt x="8904" y="14024"/>
                  </a:moveTo>
                  <a:cubicBezTo>
                    <a:pt x="6679" y="14310"/>
                    <a:pt x="7049" y="16977"/>
                    <a:pt x="9428" y="16824"/>
                  </a:cubicBezTo>
                  <a:cubicBezTo>
                    <a:pt x="11435" y="15929"/>
                    <a:pt x="11762" y="13834"/>
                    <a:pt x="8904" y="14024"/>
                  </a:cubicBezTo>
                  <a:close/>
                  <a:moveTo>
                    <a:pt x="14097" y="12215"/>
                  </a:moveTo>
                  <a:cubicBezTo>
                    <a:pt x="12744" y="12196"/>
                    <a:pt x="11260" y="13986"/>
                    <a:pt x="12526" y="14920"/>
                  </a:cubicBezTo>
                  <a:cubicBezTo>
                    <a:pt x="14380" y="16158"/>
                    <a:pt x="17348" y="12196"/>
                    <a:pt x="14097" y="12215"/>
                  </a:cubicBezTo>
                  <a:close/>
                  <a:moveTo>
                    <a:pt x="13420" y="14501"/>
                  </a:moveTo>
                  <a:cubicBezTo>
                    <a:pt x="12068" y="14539"/>
                    <a:pt x="13377" y="12767"/>
                    <a:pt x="14206" y="12843"/>
                  </a:cubicBezTo>
                  <a:cubicBezTo>
                    <a:pt x="15646" y="13034"/>
                    <a:pt x="14097" y="14291"/>
                    <a:pt x="13420" y="145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29" name="Shape 429"/>
            <p:cNvSpPr/>
            <p:nvPr/>
          </p:nvSpPr>
          <p:spPr>
            <a:xfrm rot="1800079">
              <a:off x="8275532" y="561990"/>
              <a:ext cx="198021" cy="248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15" extrusionOk="0">
                  <a:moveTo>
                    <a:pt x="4737" y="584"/>
                  </a:moveTo>
                  <a:cubicBezTo>
                    <a:pt x="3628" y="809"/>
                    <a:pt x="4031" y="1783"/>
                    <a:pt x="3729" y="2407"/>
                  </a:cubicBezTo>
                  <a:cubicBezTo>
                    <a:pt x="2553" y="8150"/>
                    <a:pt x="672" y="13869"/>
                    <a:pt x="0" y="19637"/>
                  </a:cubicBezTo>
                  <a:cubicBezTo>
                    <a:pt x="4233" y="21260"/>
                    <a:pt x="17636" y="18488"/>
                    <a:pt x="19954" y="15317"/>
                  </a:cubicBezTo>
                  <a:cubicBezTo>
                    <a:pt x="17031" y="11446"/>
                    <a:pt x="12967" y="8150"/>
                    <a:pt x="9440" y="4604"/>
                  </a:cubicBezTo>
                  <a:cubicBezTo>
                    <a:pt x="7726" y="3481"/>
                    <a:pt x="6920" y="1033"/>
                    <a:pt x="4737" y="584"/>
                  </a:cubicBezTo>
                  <a:close/>
                  <a:moveTo>
                    <a:pt x="18241" y="15367"/>
                  </a:moveTo>
                  <a:cubicBezTo>
                    <a:pt x="16561" y="18139"/>
                    <a:pt x="5912" y="19637"/>
                    <a:pt x="1948" y="19437"/>
                  </a:cubicBezTo>
                  <a:cubicBezTo>
                    <a:pt x="1780" y="16640"/>
                    <a:pt x="15217" y="12520"/>
                    <a:pt x="18241" y="15367"/>
                  </a:cubicBezTo>
                  <a:close/>
                  <a:moveTo>
                    <a:pt x="9742" y="14243"/>
                  </a:moveTo>
                  <a:cubicBezTo>
                    <a:pt x="9339" y="13819"/>
                    <a:pt x="9003" y="13444"/>
                    <a:pt x="8533" y="12970"/>
                  </a:cubicBezTo>
                  <a:cubicBezTo>
                    <a:pt x="7961" y="13519"/>
                    <a:pt x="8163" y="13918"/>
                    <a:pt x="8264" y="14543"/>
                  </a:cubicBezTo>
                  <a:cubicBezTo>
                    <a:pt x="6047" y="15517"/>
                    <a:pt x="3729" y="16341"/>
                    <a:pt x="1780" y="17614"/>
                  </a:cubicBezTo>
                  <a:cubicBezTo>
                    <a:pt x="974" y="17265"/>
                    <a:pt x="1713" y="16416"/>
                    <a:pt x="1680" y="15866"/>
                  </a:cubicBezTo>
                  <a:cubicBezTo>
                    <a:pt x="2956" y="11346"/>
                    <a:pt x="3460" y="6702"/>
                    <a:pt x="5073" y="2257"/>
                  </a:cubicBezTo>
                  <a:cubicBezTo>
                    <a:pt x="5879" y="2057"/>
                    <a:pt x="5946" y="2682"/>
                    <a:pt x="6248" y="3106"/>
                  </a:cubicBezTo>
                  <a:cubicBezTo>
                    <a:pt x="5912" y="3181"/>
                    <a:pt x="5543" y="3231"/>
                    <a:pt x="5140" y="3331"/>
                  </a:cubicBezTo>
                  <a:cubicBezTo>
                    <a:pt x="5274" y="3880"/>
                    <a:pt x="5308" y="4854"/>
                    <a:pt x="6349" y="4429"/>
                  </a:cubicBezTo>
                  <a:cubicBezTo>
                    <a:pt x="6416" y="4105"/>
                    <a:pt x="6517" y="3780"/>
                    <a:pt x="6584" y="3431"/>
                  </a:cubicBezTo>
                  <a:cubicBezTo>
                    <a:pt x="10011" y="6827"/>
                    <a:pt x="13941" y="9948"/>
                    <a:pt x="16796" y="13644"/>
                  </a:cubicBezTo>
                  <a:cubicBezTo>
                    <a:pt x="14378" y="13619"/>
                    <a:pt x="12160" y="13918"/>
                    <a:pt x="9742" y="14243"/>
                  </a:cubicBezTo>
                  <a:close/>
                  <a:moveTo>
                    <a:pt x="17267" y="10547"/>
                  </a:moveTo>
                  <a:cubicBezTo>
                    <a:pt x="17267" y="11247"/>
                    <a:pt x="18476" y="11896"/>
                    <a:pt x="18745" y="12645"/>
                  </a:cubicBezTo>
                  <a:cubicBezTo>
                    <a:pt x="19081" y="12995"/>
                    <a:pt x="19584" y="13344"/>
                    <a:pt x="20223" y="12995"/>
                  </a:cubicBezTo>
                  <a:cubicBezTo>
                    <a:pt x="19752" y="12096"/>
                    <a:pt x="18543" y="11696"/>
                    <a:pt x="18241" y="10697"/>
                  </a:cubicBezTo>
                  <a:cubicBezTo>
                    <a:pt x="18073" y="10398"/>
                    <a:pt x="17602" y="10423"/>
                    <a:pt x="17267" y="10547"/>
                  </a:cubicBezTo>
                  <a:close/>
                  <a:moveTo>
                    <a:pt x="8465" y="1058"/>
                  </a:moveTo>
                  <a:cubicBezTo>
                    <a:pt x="7793" y="60"/>
                    <a:pt x="7256" y="-340"/>
                    <a:pt x="6315" y="334"/>
                  </a:cubicBezTo>
                  <a:cubicBezTo>
                    <a:pt x="7021" y="734"/>
                    <a:pt x="7626" y="1832"/>
                    <a:pt x="8465" y="1058"/>
                  </a:cubicBezTo>
                  <a:close/>
                  <a:moveTo>
                    <a:pt x="14848" y="7401"/>
                  </a:moveTo>
                  <a:cubicBezTo>
                    <a:pt x="15083" y="6452"/>
                    <a:pt x="14881" y="6227"/>
                    <a:pt x="13370" y="6128"/>
                  </a:cubicBezTo>
                  <a:cubicBezTo>
                    <a:pt x="13706" y="6777"/>
                    <a:pt x="14109" y="7176"/>
                    <a:pt x="14848" y="7401"/>
                  </a:cubicBezTo>
                  <a:close/>
                  <a:moveTo>
                    <a:pt x="12967" y="5179"/>
                  </a:moveTo>
                  <a:cubicBezTo>
                    <a:pt x="13471" y="4579"/>
                    <a:pt x="12463" y="4155"/>
                    <a:pt x="11556" y="4330"/>
                  </a:cubicBezTo>
                  <a:cubicBezTo>
                    <a:pt x="11959" y="4979"/>
                    <a:pt x="12261" y="5428"/>
                    <a:pt x="12967" y="5179"/>
                  </a:cubicBezTo>
                  <a:close/>
                  <a:moveTo>
                    <a:pt x="15385" y="8250"/>
                  </a:moveTo>
                  <a:cubicBezTo>
                    <a:pt x="15049" y="8625"/>
                    <a:pt x="15621" y="8949"/>
                    <a:pt x="15923" y="9224"/>
                  </a:cubicBezTo>
                  <a:cubicBezTo>
                    <a:pt x="17367" y="9424"/>
                    <a:pt x="16427" y="8075"/>
                    <a:pt x="15385" y="8250"/>
                  </a:cubicBezTo>
                  <a:close/>
                  <a:moveTo>
                    <a:pt x="10716" y="3006"/>
                  </a:moveTo>
                  <a:cubicBezTo>
                    <a:pt x="10716" y="2482"/>
                    <a:pt x="9708" y="2207"/>
                    <a:pt x="9339" y="2582"/>
                  </a:cubicBezTo>
                  <a:cubicBezTo>
                    <a:pt x="9238" y="3056"/>
                    <a:pt x="10212" y="3431"/>
                    <a:pt x="10716" y="3006"/>
                  </a:cubicBezTo>
                  <a:close/>
                  <a:moveTo>
                    <a:pt x="20626" y="14418"/>
                  </a:moveTo>
                  <a:cubicBezTo>
                    <a:pt x="20827" y="14768"/>
                    <a:pt x="21130" y="14593"/>
                    <a:pt x="21600" y="14418"/>
                  </a:cubicBezTo>
                  <a:cubicBezTo>
                    <a:pt x="21063" y="14068"/>
                    <a:pt x="20928" y="13993"/>
                    <a:pt x="20626" y="14418"/>
                  </a:cubicBezTo>
                  <a:close/>
                  <a:moveTo>
                    <a:pt x="6315" y="6202"/>
                  </a:moveTo>
                  <a:cubicBezTo>
                    <a:pt x="5442" y="6477"/>
                    <a:pt x="6819" y="8000"/>
                    <a:pt x="7390" y="7051"/>
                  </a:cubicBezTo>
                  <a:cubicBezTo>
                    <a:pt x="7122" y="6702"/>
                    <a:pt x="7021" y="6103"/>
                    <a:pt x="6315" y="6202"/>
                  </a:cubicBezTo>
                  <a:close/>
                  <a:moveTo>
                    <a:pt x="7760" y="9598"/>
                  </a:moveTo>
                  <a:cubicBezTo>
                    <a:pt x="8331" y="9399"/>
                    <a:pt x="7995" y="8525"/>
                    <a:pt x="7390" y="8450"/>
                  </a:cubicBezTo>
                  <a:cubicBezTo>
                    <a:pt x="6685" y="8625"/>
                    <a:pt x="6954" y="9748"/>
                    <a:pt x="7760" y="9598"/>
                  </a:cubicBezTo>
                  <a:close/>
                  <a:moveTo>
                    <a:pt x="7558" y="11297"/>
                  </a:moveTo>
                  <a:cubicBezTo>
                    <a:pt x="7558" y="12021"/>
                    <a:pt x="8700" y="12021"/>
                    <a:pt x="8633" y="11396"/>
                  </a:cubicBezTo>
                  <a:cubicBezTo>
                    <a:pt x="8533" y="10847"/>
                    <a:pt x="7793" y="10897"/>
                    <a:pt x="7558" y="11297"/>
                  </a:cubicBezTo>
                  <a:close/>
                  <a:moveTo>
                    <a:pt x="9104" y="15816"/>
                  </a:moveTo>
                  <a:cubicBezTo>
                    <a:pt x="8499" y="16041"/>
                    <a:pt x="8936" y="16665"/>
                    <a:pt x="9574" y="16765"/>
                  </a:cubicBezTo>
                  <a:cubicBezTo>
                    <a:pt x="10111" y="16341"/>
                    <a:pt x="9809" y="15816"/>
                    <a:pt x="9104" y="15816"/>
                  </a:cubicBezTo>
                  <a:close/>
                  <a:moveTo>
                    <a:pt x="9943" y="17614"/>
                  </a:moveTo>
                  <a:cubicBezTo>
                    <a:pt x="9775" y="17739"/>
                    <a:pt x="9641" y="17839"/>
                    <a:pt x="9540" y="17939"/>
                  </a:cubicBezTo>
                  <a:cubicBezTo>
                    <a:pt x="9943" y="18438"/>
                    <a:pt x="10682" y="18014"/>
                    <a:pt x="9943" y="1761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30" name="Shape 430"/>
            <p:cNvSpPr/>
            <p:nvPr/>
          </p:nvSpPr>
          <p:spPr>
            <a:xfrm>
              <a:off x="3989032" y="487492"/>
              <a:ext cx="163400" cy="257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7" h="15927" extrusionOk="0">
                  <a:moveTo>
                    <a:pt x="7966" y="2887"/>
                  </a:moveTo>
                  <a:cubicBezTo>
                    <a:pt x="6595" y="6719"/>
                    <a:pt x="1408" y="9903"/>
                    <a:pt x="0" y="13754"/>
                  </a:cubicBezTo>
                  <a:cubicBezTo>
                    <a:pt x="3557" y="21418"/>
                    <a:pt x="15450" y="6529"/>
                    <a:pt x="16265" y="4241"/>
                  </a:cubicBezTo>
                  <a:cubicBezTo>
                    <a:pt x="17006" y="2258"/>
                    <a:pt x="8892" y="562"/>
                    <a:pt x="7966" y="2887"/>
                  </a:cubicBezTo>
                  <a:close/>
                  <a:moveTo>
                    <a:pt x="4076" y="15146"/>
                  </a:moveTo>
                  <a:cubicBezTo>
                    <a:pt x="-963" y="15966"/>
                    <a:pt x="2557" y="11371"/>
                    <a:pt x="3705" y="10284"/>
                  </a:cubicBezTo>
                  <a:cubicBezTo>
                    <a:pt x="6521" y="10113"/>
                    <a:pt x="8077" y="10189"/>
                    <a:pt x="9596" y="10570"/>
                  </a:cubicBezTo>
                  <a:cubicBezTo>
                    <a:pt x="8040" y="12153"/>
                    <a:pt x="6262" y="13773"/>
                    <a:pt x="4076" y="15146"/>
                  </a:cubicBezTo>
                  <a:close/>
                  <a:moveTo>
                    <a:pt x="10634" y="9560"/>
                  </a:moveTo>
                  <a:cubicBezTo>
                    <a:pt x="8744" y="9827"/>
                    <a:pt x="6780" y="9655"/>
                    <a:pt x="4706" y="9579"/>
                  </a:cubicBezTo>
                  <a:cubicBezTo>
                    <a:pt x="5854" y="7596"/>
                    <a:pt x="7781" y="5766"/>
                    <a:pt x="9300" y="3841"/>
                  </a:cubicBezTo>
                  <a:cubicBezTo>
                    <a:pt x="11041" y="4184"/>
                    <a:pt x="12671" y="4508"/>
                    <a:pt x="14301" y="4851"/>
                  </a:cubicBezTo>
                  <a:cubicBezTo>
                    <a:pt x="14264" y="5709"/>
                    <a:pt x="12634" y="7806"/>
                    <a:pt x="10634" y="9560"/>
                  </a:cubicBezTo>
                  <a:close/>
                  <a:moveTo>
                    <a:pt x="14487" y="4031"/>
                  </a:moveTo>
                  <a:cubicBezTo>
                    <a:pt x="13005" y="4222"/>
                    <a:pt x="7114" y="2811"/>
                    <a:pt x="10967" y="2430"/>
                  </a:cubicBezTo>
                  <a:cubicBezTo>
                    <a:pt x="12190" y="2506"/>
                    <a:pt x="16450" y="3173"/>
                    <a:pt x="14487" y="4031"/>
                  </a:cubicBezTo>
                  <a:close/>
                  <a:moveTo>
                    <a:pt x="17228" y="9"/>
                  </a:moveTo>
                  <a:cubicBezTo>
                    <a:pt x="13079" y="-182"/>
                    <a:pt x="15154" y="2906"/>
                    <a:pt x="18192" y="2201"/>
                  </a:cubicBezTo>
                  <a:cubicBezTo>
                    <a:pt x="20637" y="1610"/>
                    <a:pt x="19822" y="-49"/>
                    <a:pt x="17228" y="9"/>
                  </a:cubicBezTo>
                  <a:close/>
                  <a:moveTo>
                    <a:pt x="16006" y="924"/>
                  </a:moveTo>
                  <a:cubicBezTo>
                    <a:pt x="16969" y="790"/>
                    <a:pt x="17710" y="428"/>
                    <a:pt x="18525" y="790"/>
                  </a:cubicBezTo>
                  <a:cubicBezTo>
                    <a:pt x="19229" y="1686"/>
                    <a:pt x="15969" y="2277"/>
                    <a:pt x="16006" y="924"/>
                  </a:cubicBezTo>
                  <a:close/>
                  <a:moveTo>
                    <a:pt x="12301" y="5633"/>
                  </a:moveTo>
                  <a:cubicBezTo>
                    <a:pt x="12375" y="4546"/>
                    <a:pt x="9226" y="4393"/>
                    <a:pt x="9115" y="5595"/>
                  </a:cubicBezTo>
                  <a:cubicBezTo>
                    <a:pt x="9077" y="6491"/>
                    <a:pt x="12227" y="6529"/>
                    <a:pt x="12301" y="5633"/>
                  </a:cubicBezTo>
                  <a:close/>
                  <a:moveTo>
                    <a:pt x="10967" y="5423"/>
                  </a:moveTo>
                  <a:cubicBezTo>
                    <a:pt x="11263" y="5556"/>
                    <a:pt x="11041" y="5614"/>
                    <a:pt x="10856" y="5728"/>
                  </a:cubicBezTo>
                  <a:cubicBezTo>
                    <a:pt x="10485" y="5556"/>
                    <a:pt x="10708" y="5537"/>
                    <a:pt x="10967" y="5423"/>
                  </a:cubicBezTo>
                  <a:close/>
                  <a:moveTo>
                    <a:pt x="9744" y="6891"/>
                  </a:moveTo>
                  <a:cubicBezTo>
                    <a:pt x="8151" y="6910"/>
                    <a:pt x="7484" y="8283"/>
                    <a:pt x="9596" y="8302"/>
                  </a:cubicBezTo>
                  <a:cubicBezTo>
                    <a:pt x="11449" y="8321"/>
                    <a:pt x="11300" y="6967"/>
                    <a:pt x="9744" y="68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31" name="Shape 431"/>
            <p:cNvSpPr/>
            <p:nvPr/>
          </p:nvSpPr>
          <p:spPr>
            <a:xfrm>
              <a:off x="4083759" y="64977"/>
              <a:ext cx="340007" cy="361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491" h="21274" extrusionOk="0">
                  <a:moveTo>
                    <a:pt x="16240" y="3334"/>
                  </a:moveTo>
                  <a:cubicBezTo>
                    <a:pt x="15598" y="1577"/>
                    <a:pt x="15867" y="2573"/>
                    <a:pt x="14686" y="2066"/>
                  </a:cubicBezTo>
                  <a:cubicBezTo>
                    <a:pt x="11385" y="1595"/>
                    <a:pt x="8293" y="0"/>
                    <a:pt x="4932" y="0"/>
                  </a:cubicBezTo>
                  <a:cubicBezTo>
                    <a:pt x="-894" y="20984"/>
                    <a:pt x="-4389" y="16526"/>
                    <a:pt x="11191" y="21274"/>
                  </a:cubicBezTo>
                  <a:cubicBezTo>
                    <a:pt x="12894" y="17777"/>
                    <a:pt x="13626" y="13573"/>
                    <a:pt x="14866" y="9785"/>
                  </a:cubicBezTo>
                  <a:cubicBezTo>
                    <a:pt x="15075" y="8553"/>
                    <a:pt x="17211" y="3842"/>
                    <a:pt x="16240" y="3334"/>
                  </a:cubicBezTo>
                  <a:close/>
                  <a:moveTo>
                    <a:pt x="5156" y="1178"/>
                  </a:moveTo>
                  <a:cubicBezTo>
                    <a:pt x="5425" y="-326"/>
                    <a:pt x="13775" y="2628"/>
                    <a:pt x="15090" y="3081"/>
                  </a:cubicBezTo>
                  <a:cubicBezTo>
                    <a:pt x="13775" y="8444"/>
                    <a:pt x="12177" y="13681"/>
                    <a:pt x="10310" y="18791"/>
                  </a:cubicBezTo>
                  <a:cubicBezTo>
                    <a:pt x="6919" y="18248"/>
                    <a:pt x="3991" y="16653"/>
                    <a:pt x="720" y="15783"/>
                  </a:cubicBezTo>
                  <a:cubicBezTo>
                    <a:pt x="1870" y="10764"/>
                    <a:pt x="3767" y="6107"/>
                    <a:pt x="5156" y="1178"/>
                  </a:cubicBezTo>
                  <a:close/>
                  <a:moveTo>
                    <a:pt x="14418" y="9514"/>
                  </a:moveTo>
                  <a:cubicBezTo>
                    <a:pt x="13387" y="13192"/>
                    <a:pt x="12207" y="16780"/>
                    <a:pt x="11057" y="20422"/>
                  </a:cubicBezTo>
                  <a:cubicBezTo>
                    <a:pt x="7546" y="19697"/>
                    <a:pt x="4096" y="18773"/>
                    <a:pt x="720" y="17414"/>
                  </a:cubicBezTo>
                  <a:cubicBezTo>
                    <a:pt x="570" y="17142"/>
                    <a:pt x="540" y="16889"/>
                    <a:pt x="720" y="16599"/>
                  </a:cubicBezTo>
                  <a:cubicBezTo>
                    <a:pt x="3558" y="16834"/>
                    <a:pt x="6247" y="18502"/>
                    <a:pt x="9040" y="19244"/>
                  </a:cubicBezTo>
                  <a:cubicBezTo>
                    <a:pt x="10848" y="20205"/>
                    <a:pt x="10922" y="18864"/>
                    <a:pt x="11460" y="17142"/>
                  </a:cubicBezTo>
                  <a:cubicBezTo>
                    <a:pt x="13252" y="12721"/>
                    <a:pt x="14104" y="7991"/>
                    <a:pt x="15643" y="3479"/>
                  </a:cubicBezTo>
                  <a:cubicBezTo>
                    <a:pt x="16270" y="5364"/>
                    <a:pt x="14642" y="7557"/>
                    <a:pt x="14418" y="9514"/>
                  </a:cubicBezTo>
                  <a:close/>
                  <a:moveTo>
                    <a:pt x="12550" y="8517"/>
                  </a:moveTo>
                  <a:cubicBezTo>
                    <a:pt x="12715" y="7285"/>
                    <a:pt x="14029" y="5618"/>
                    <a:pt x="13312" y="4494"/>
                  </a:cubicBezTo>
                  <a:cubicBezTo>
                    <a:pt x="11833" y="3733"/>
                    <a:pt x="10145" y="3443"/>
                    <a:pt x="8562" y="3008"/>
                  </a:cubicBezTo>
                  <a:cubicBezTo>
                    <a:pt x="7755" y="2682"/>
                    <a:pt x="6859" y="2229"/>
                    <a:pt x="5993" y="2591"/>
                  </a:cubicBezTo>
                  <a:cubicBezTo>
                    <a:pt x="5455" y="4186"/>
                    <a:pt x="5216" y="5944"/>
                    <a:pt x="4499" y="7538"/>
                  </a:cubicBezTo>
                  <a:cubicBezTo>
                    <a:pt x="6725" y="9079"/>
                    <a:pt x="9652" y="9169"/>
                    <a:pt x="12043" y="10510"/>
                  </a:cubicBezTo>
                  <a:cubicBezTo>
                    <a:pt x="12580" y="10130"/>
                    <a:pt x="12296" y="9133"/>
                    <a:pt x="12550" y="8517"/>
                  </a:cubicBezTo>
                  <a:close/>
                  <a:moveTo>
                    <a:pt x="5276" y="7339"/>
                  </a:moveTo>
                  <a:cubicBezTo>
                    <a:pt x="6321" y="2084"/>
                    <a:pt x="6052" y="3008"/>
                    <a:pt x="10056" y="4005"/>
                  </a:cubicBezTo>
                  <a:cubicBezTo>
                    <a:pt x="14567" y="5237"/>
                    <a:pt x="12610" y="5092"/>
                    <a:pt x="11863" y="9532"/>
                  </a:cubicBezTo>
                  <a:cubicBezTo>
                    <a:pt x="9608" y="9133"/>
                    <a:pt x="7352" y="8227"/>
                    <a:pt x="5276" y="7339"/>
                  </a:cubicBezTo>
                  <a:close/>
                  <a:moveTo>
                    <a:pt x="7008" y="4385"/>
                  </a:moveTo>
                  <a:cubicBezTo>
                    <a:pt x="5634" y="5002"/>
                    <a:pt x="10056" y="5636"/>
                    <a:pt x="10414" y="5926"/>
                  </a:cubicBezTo>
                  <a:cubicBezTo>
                    <a:pt x="10743" y="4893"/>
                    <a:pt x="7651" y="4802"/>
                    <a:pt x="7008" y="4385"/>
                  </a:cubicBezTo>
                  <a:close/>
                  <a:moveTo>
                    <a:pt x="6605" y="6451"/>
                  </a:moveTo>
                  <a:cubicBezTo>
                    <a:pt x="7188" y="6506"/>
                    <a:pt x="7666" y="7067"/>
                    <a:pt x="8189" y="6469"/>
                  </a:cubicBezTo>
                  <a:cubicBezTo>
                    <a:pt x="7696" y="6324"/>
                    <a:pt x="6112" y="5436"/>
                    <a:pt x="6605" y="645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32" name="Shape 432"/>
            <p:cNvSpPr/>
            <p:nvPr/>
          </p:nvSpPr>
          <p:spPr>
            <a:xfrm>
              <a:off x="2900235" y="248520"/>
              <a:ext cx="416639" cy="259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1" h="18856" extrusionOk="0">
                  <a:moveTo>
                    <a:pt x="13909" y="11555"/>
                  </a:moveTo>
                  <a:cubicBezTo>
                    <a:pt x="10590" y="8268"/>
                    <a:pt x="9809" y="10526"/>
                    <a:pt x="7390" y="9453"/>
                  </a:cubicBezTo>
                  <a:cubicBezTo>
                    <a:pt x="6023" y="8156"/>
                    <a:pt x="4957" y="6323"/>
                    <a:pt x="3199" y="6189"/>
                  </a:cubicBezTo>
                  <a:cubicBezTo>
                    <a:pt x="3981" y="4847"/>
                    <a:pt x="7450" y="1828"/>
                    <a:pt x="8352" y="3684"/>
                  </a:cubicBezTo>
                  <a:cubicBezTo>
                    <a:pt x="8922" y="4623"/>
                    <a:pt x="9508" y="1336"/>
                    <a:pt x="9343" y="889"/>
                  </a:cubicBezTo>
                  <a:cubicBezTo>
                    <a:pt x="7991" y="-1794"/>
                    <a:pt x="5317" y="2365"/>
                    <a:pt x="3815" y="3237"/>
                  </a:cubicBezTo>
                  <a:cubicBezTo>
                    <a:pt x="2764" y="4377"/>
                    <a:pt x="1247" y="5004"/>
                    <a:pt x="541" y="6681"/>
                  </a:cubicBezTo>
                  <a:cubicBezTo>
                    <a:pt x="255" y="8917"/>
                    <a:pt x="-751" y="12293"/>
                    <a:pt x="1036" y="13635"/>
                  </a:cubicBezTo>
                  <a:cubicBezTo>
                    <a:pt x="2268" y="14350"/>
                    <a:pt x="4251" y="15669"/>
                    <a:pt x="5347" y="14171"/>
                  </a:cubicBezTo>
                  <a:cubicBezTo>
                    <a:pt x="5963" y="13031"/>
                    <a:pt x="6549" y="11041"/>
                    <a:pt x="7706" y="12114"/>
                  </a:cubicBezTo>
                  <a:cubicBezTo>
                    <a:pt x="8141" y="13791"/>
                    <a:pt x="7045" y="15871"/>
                    <a:pt x="8427" y="17100"/>
                  </a:cubicBezTo>
                  <a:cubicBezTo>
                    <a:pt x="9673" y="18084"/>
                    <a:pt x="11867" y="19806"/>
                    <a:pt x="13068" y="18196"/>
                  </a:cubicBezTo>
                  <a:cubicBezTo>
                    <a:pt x="14060" y="16273"/>
                    <a:pt x="13909" y="13299"/>
                    <a:pt x="15592" y="12204"/>
                  </a:cubicBezTo>
                  <a:cubicBezTo>
                    <a:pt x="16838" y="11622"/>
                    <a:pt x="18205" y="9408"/>
                    <a:pt x="19527" y="10504"/>
                  </a:cubicBezTo>
                  <a:cubicBezTo>
                    <a:pt x="19798" y="10817"/>
                    <a:pt x="20128" y="10616"/>
                    <a:pt x="20278" y="10146"/>
                  </a:cubicBezTo>
                  <a:cubicBezTo>
                    <a:pt x="20849" y="3640"/>
                    <a:pt x="15532" y="11086"/>
                    <a:pt x="13909" y="11555"/>
                  </a:cubicBezTo>
                  <a:close/>
                  <a:moveTo>
                    <a:pt x="8682" y="867"/>
                  </a:moveTo>
                  <a:cubicBezTo>
                    <a:pt x="8847" y="1985"/>
                    <a:pt x="8847" y="1985"/>
                    <a:pt x="8607" y="2678"/>
                  </a:cubicBezTo>
                  <a:cubicBezTo>
                    <a:pt x="6804" y="1247"/>
                    <a:pt x="5077" y="3953"/>
                    <a:pt x="3350" y="4579"/>
                  </a:cubicBezTo>
                  <a:cubicBezTo>
                    <a:pt x="5077" y="3215"/>
                    <a:pt x="6759" y="554"/>
                    <a:pt x="8682" y="867"/>
                  </a:cubicBezTo>
                  <a:close/>
                  <a:moveTo>
                    <a:pt x="2719" y="5026"/>
                  </a:moveTo>
                  <a:cubicBezTo>
                    <a:pt x="2914" y="4914"/>
                    <a:pt x="3094" y="4780"/>
                    <a:pt x="3290" y="4646"/>
                  </a:cubicBezTo>
                  <a:cubicBezTo>
                    <a:pt x="3169" y="4981"/>
                    <a:pt x="2959" y="5026"/>
                    <a:pt x="2719" y="5026"/>
                  </a:cubicBezTo>
                  <a:cubicBezTo>
                    <a:pt x="2629" y="5719"/>
                    <a:pt x="2358" y="6099"/>
                    <a:pt x="1803" y="6278"/>
                  </a:cubicBezTo>
                  <a:cubicBezTo>
                    <a:pt x="1998" y="5518"/>
                    <a:pt x="2494" y="5495"/>
                    <a:pt x="2719" y="5026"/>
                  </a:cubicBezTo>
                  <a:close/>
                  <a:moveTo>
                    <a:pt x="11972" y="18040"/>
                  </a:moveTo>
                  <a:cubicBezTo>
                    <a:pt x="10620" y="17771"/>
                    <a:pt x="8051" y="17279"/>
                    <a:pt x="8246" y="14596"/>
                  </a:cubicBezTo>
                  <a:cubicBezTo>
                    <a:pt x="8337" y="13679"/>
                    <a:pt x="8592" y="12472"/>
                    <a:pt x="8156" y="11689"/>
                  </a:cubicBezTo>
                  <a:cubicBezTo>
                    <a:pt x="7465" y="10840"/>
                    <a:pt x="6294" y="10616"/>
                    <a:pt x="5798" y="11935"/>
                  </a:cubicBezTo>
                  <a:cubicBezTo>
                    <a:pt x="4927" y="14797"/>
                    <a:pt x="2764" y="14194"/>
                    <a:pt x="1202" y="12919"/>
                  </a:cubicBezTo>
                  <a:cubicBezTo>
                    <a:pt x="120" y="11801"/>
                    <a:pt x="631" y="9476"/>
                    <a:pt x="931" y="7910"/>
                  </a:cubicBezTo>
                  <a:cubicBezTo>
                    <a:pt x="2103" y="6166"/>
                    <a:pt x="4596" y="7105"/>
                    <a:pt x="5798" y="8626"/>
                  </a:cubicBezTo>
                  <a:cubicBezTo>
                    <a:pt x="8427" y="12695"/>
                    <a:pt x="10785" y="8358"/>
                    <a:pt x="14045" y="12651"/>
                  </a:cubicBezTo>
                  <a:cubicBezTo>
                    <a:pt x="13504" y="14462"/>
                    <a:pt x="13444" y="17592"/>
                    <a:pt x="11972" y="18040"/>
                  </a:cubicBezTo>
                  <a:close/>
                  <a:moveTo>
                    <a:pt x="16087" y="10661"/>
                  </a:moveTo>
                  <a:cubicBezTo>
                    <a:pt x="16087" y="10638"/>
                    <a:pt x="16087" y="10638"/>
                    <a:pt x="16072" y="10616"/>
                  </a:cubicBezTo>
                  <a:cubicBezTo>
                    <a:pt x="16072" y="10616"/>
                    <a:pt x="16087" y="10616"/>
                    <a:pt x="16087" y="10594"/>
                  </a:cubicBezTo>
                  <a:cubicBezTo>
                    <a:pt x="16087" y="10638"/>
                    <a:pt x="16087" y="10661"/>
                    <a:pt x="16087" y="10661"/>
                  </a:cubicBezTo>
                  <a:close/>
                  <a:moveTo>
                    <a:pt x="16102" y="10594"/>
                  </a:moveTo>
                  <a:cubicBezTo>
                    <a:pt x="16268" y="10437"/>
                    <a:pt x="16433" y="10281"/>
                    <a:pt x="16613" y="10191"/>
                  </a:cubicBezTo>
                  <a:cubicBezTo>
                    <a:pt x="16508" y="10683"/>
                    <a:pt x="16463" y="10728"/>
                    <a:pt x="16102" y="10594"/>
                  </a:cubicBezTo>
                  <a:close/>
                  <a:moveTo>
                    <a:pt x="16673" y="10146"/>
                  </a:moveTo>
                  <a:cubicBezTo>
                    <a:pt x="16793" y="10102"/>
                    <a:pt x="16914" y="10057"/>
                    <a:pt x="17034" y="10057"/>
                  </a:cubicBezTo>
                  <a:cubicBezTo>
                    <a:pt x="16929" y="10281"/>
                    <a:pt x="16793" y="10191"/>
                    <a:pt x="16673" y="10146"/>
                  </a:cubicBezTo>
                  <a:close/>
                  <a:moveTo>
                    <a:pt x="19798" y="9587"/>
                  </a:moveTo>
                  <a:cubicBezTo>
                    <a:pt x="18866" y="9140"/>
                    <a:pt x="18010" y="9565"/>
                    <a:pt x="17094" y="10035"/>
                  </a:cubicBezTo>
                  <a:cubicBezTo>
                    <a:pt x="17620" y="9252"/>
                    <a:pt x="19016" y="8089"/>
                    <a:pt x="19752" y="8536"/>
                  </a:cubicBezTo>
                  <a:cubicBezTo>
                    <a:pt x="19918" y="8872"/>
                    <a:pt x="19783" y="9230"/>
                    <a:pt x="19798" y="9587"/>
                  </a:cubicBezTo>
                  <a:close/>
                  <a:moveTo>
                    <a:pt x="9749" y="10951"/>
                  </a:moveTo>
                  <a:cubicBezTo>
                    <a:pt x="7345" y="13948"/>
                    <a:pt x="9613" y="18599"/>
                    <a:pt x="12287" y="16743"/>
                  </a:cubicBezTo>
                  <a:cubicBezTo>
                    <a:pt x="14886" y="14417"/>
                    <a:pt x="11942" y="10325"/>
                    <a:pt x="9749" y="10951"/>
                  </a:cubicBezTo>
                  <a:close/>
                  <a:moveTo>
                    <a:pt x="11341" y="12204"/>
                  </a:moveTo>
                  <a:cubicBezTo>
                    <a:pt x="11251" y="12584"/>
                    <a:pt x="11281" y="12941"/>
                    <a:pt x="11536" y="13254"/>
                  </a:cubicBezTo>
                  <a:cubicBezTo>
                    <a:pt x="11821" y="13612"/>
                    <a:pt x="11897" y="14126"/>
                    <a:pt x="11912" y="14663"/>
                  </a:cubicBezTo>
                  <a:cubicBezTo>
                    <a:pt x="12497" y="15915"/>
                    <a:pt x="12107" y="13143"/>
                    <a:pt x="12032" y="12763"/>
                  </a:cubicBezTo>
                  <a:cubicBezTo>
                    <a:pt x="13504" y="13277"/>
                    <a:pt x="12738" y="16295"/>
                    <a:pt x="11371" y="16385"/>
                  </a:cubicBezTo>
                  <a:cubicBezTo>
                    <a:pt x="9433" y="16832"/>
                    <a:pt x="8487" y="13411"/>
                    <a:pt x="10109" y="11756"/>
                  </a:cubicBezTo>
                  <a:cubicBezTo>
                    <a:pt x="10500" y="11846"/>
                    <a:pt x="10950" y="11622"/>
                    <a:pt x="11341" y="12204"/>
                  </a:cubicBezTo>
                  <a:close/>
                  <a:moveTo>
                    <a:pt x="1082" y="9677"/>
                  </a:moveTo>
                  <a:cubicBezTo>
                    <a:pt x="361" y="13590"/>
                    <a:pt x="5753" y="15245"/>
                    <a:pt x="5573" y="10683"/>
                  </a:cubicBezTo>
                  <a:cubicBezTo>
                    <a:pt x="5693" y="7351"/>
                    <a:pt x="1427" y="6256"/>
                    <a:pt x="1082" y="9677"/>
                  </a:cubicBezTo>
                  <a:close/>
                  <a:moveTo>
                    <a:pt x="2298" y="12047"/>
                  </a:moveTo>
                  <a:cubicBezTo>
                    <a:pt x="1187" y="11488"/>
                    <a:pt x="1322" y="8984"/>
                    <a:pt x="2358" y="8536"/>
                  </a:cubicBezTo>
                  <a:cubicBezTo>
                    <a:pt x="2869" y="8536"/>
                    <a:pt x="3395" y="8201"/>
                    <a:pt x="3936" y="8536"/>
                  </a:cubicBezTo>
                  <a:cubicBezTo>
                    <a:pt x="3966" y="9610"/>
                    <a:pt x="4431" y="9923"/>
                    <a:pt x="4416" y="11063"/>
                  </a:cubicBezTo>
                  <a:cubicBezTo>
                    <a:pt x="5107" y="11533"/>
                    <a:pt x="4687" y="9498"/>
                    <a:pt x="4431" y="9095"/>
                  </a:cubicBezTo>
                  <a:cubicBezTo>
                    <a:pt x="6068" y="9476"/>
                    <a:pt x="4942" y="14663"/>
                    <a:pt x="2298" y="12047"/>
                  </a:cubicBezTo>
                  <a:close/>
                  <a:moveTo>
                    <a:pt x="11266" y="14596"/>
                  </a:moveTo>
                  <a:cubicBezTo>
                    <a:pt x="11701" y="14372"/>
                    <a:pt x="11326" y="13299"/>
                    <a:pt x="10875" y="13322"/>
                  </a:cubicBezTo>
                  <a:cubicBezTo>
                    <a:pt x="11010" y="13925"/>
                    <a:pt x="10920" y="14417"/>
                    <a:pt x="11266" y="14596"/>
                  </a:cubicBezTo>
                  <a:close/>
                  <a:moveTo>
                    <a:pt x="3440" y="10079"/>
                  </a:moveTo>
                  <a:cubicBezTo>
                    <a:pt x="3650" y="10750"/>
                    <a:pt x="3515" y="11734"/>
                    <a:pt x="4071" y="12002"/>
                  </a:cubicBezTo>
                  <a:cubicBezTo>
                    <a:pt x="4161" y="11331"/>
                    <a:pt x="3981" y="9364"/>
                    <a:pt x="3440" y="1007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33" name="Shape 433"/>
            <p:cNvSpPr/>
            <p:nvPr/>
          </p:nvSpPr>
          <p:spPr>
            <a:xfrm rot="20347943">
              <a:off x="6542762" y="94034"/>
              <a:ext cx="204723" cy="302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6" h="19819" extrusionOk="0">
                  <a:moveTo>
                    <a:pt x="20522" y="8246"/>
                  </a:moveTo>
                  <a:cubicBezTo>
                    <a:pt x="19887" y="5825"/>
                    <a:pt x="21093" y="2599"/>
                    <a:pt x="18872" y="582"/>
                  </a:cubicBezTo>
                  <a:cubicBezTo>
                    <a:pt x="14717" y="-709"/>
                    <a:pt x="9579" y="501"/>
                    <a:pt x="5170" y="844"/>
                  </a:cubicBezTo>
                  <a:cubicBezTo>
                    <a:pt x="3838" y="1146"/>
                    <a:pt x="1903" y="1025"/>
                    <a:pt x="888" y="1651"/>
                  </a:cubicBezTo>
                  <a:cubicBezTo>
                    <a:pt x="857" y="1994"/>
                    <a:pt x="286" y="1994"/>
                    <a:pt x="0" y="2316"/>
                  </a:cubicBezTo>
                  <a:cubicBezTo>
                    <a:pt x="983" y="7298"/>
                    <a:pt x="381" y="12360"/>
                    <a:pt x="698" y="17382"/>
                  </a:cubicBezTo>
                  <a:cubicBezTo>
                    <a:pt x="-317" y="20891"/>
                    <a:pt x="8120" y="19560"/>
                    <a:pt x="11355" y="19620"/>
                  </a:cubicBezTo>
                  <a:cubicBezTo>
                    <a:pt x="13512" y="18814"/>
                    <a:pt x="21283" y="19963"/>
                    <a:pt x="21093" y="18128"/>
                  </a:cubicBezTo>
                  <a:cubicBezTo>
                    <a:pt x="21220" y="14841"/>
                    <a:pt x="20807" y="11533"/>
                    <a:pt x="20522" y="8246"/>
                  </a:cubicBezTo>
                  <a:close/>
                  <a:moveTo>
                    <a:pt x="17635" y="18390"/>
                  </a:moveTo>
                  <a:cubicBezTo>
                    <a:pt x="14432" y="18330"/>
                    <a:pt x="3045" y="20246"/>
                    <a:pt x="1935" y="18289"/>
                  </a:cubicBezTo>
                  <a:cubicBezTo>
                    <a:pt x="7168" y="18390"/>
                    <a:pt x="12402" y="18188"/>
                    <a:pt x="17635" y="18249"/>
                  </a:cubicBezTo>
                  <a:cubicBezTo>
                    <a:pt x="17635" y="18289"/>
                    <a:pt x="17635" y="18330"/>
                    <a:pt x="17635" y="18390"/>
                  </a:cubicBezTo>
                  <a:close/>
                  <a:moveTo>
                    <a:pt x="18048" y="17402"/>
                  </a:moveTo>
                  <a:cubicBezTo>
                    <a:pt x="12592" y="17644"/>
                    <a:pt x="7200" y="17846"/>
                    <a:pt x="1776" y="17503"/>
                  </a:cubicBezTo>
                  <a:cubicBezTo>
                    <a:pt x="1967" y="12481"/>
                    <a:pt x="1650" y="7520"/>
                    <a:pt x="1364" y="2518"/>
                  </a:cubicBezTo>
                  <a:cubicBezTo>
                    <a:pt x="5614" y="884"/>
                    <a:pt x="11577" y="824"/>
                    <a:pt x="16462" y="824"/>
                  </a:cubicBezTo>
                  <a:cubicBezTo>
                    <a:pt x="18460" y="6269"/>
                    <a:pt x="18270" y="11856"/>
                    <a:pt x="18048" y="17402"/>
                  </a:cubicBezTo>
                  <a:close/>
                  <a:moveTo>
                    <a:pt x="18841" y="4494"/>
                  </a:moveTo>
                  <a:cubicBezTo>
                    <a:pt x="17984" y="3506"/>
                    <a:pt x="18206" y="2417"/>
                    <a:pt x="17826" y="1328"/>
                  </a:cubicBezTo>
                  <a:cubicBezTo>
                    <a:pt x="19031" y="420"/>
                    <a:pt x="19031" y="3869"/>
                    <a:pt x="18841" y="4494"/>
                  </a:cubicBezTo>
                  <a:close/>
                  <a:moveTo>
                    <a:pt x="19856" y="17301"/>
                  </a:moveTo>
                  <a:cubicBezTo>
                    <a:pt x="18619" y="15809"/>
                    <a:pt x="19697" y="13691"/>
                    <a:pt x="19348" y="11957"/>
                  </a:cubicBezTo>
                  <a:cubicBezTo>
                    <a:pt x="20078" y="11775"/>
                    <a:pt x="20109" y="16857"/>
                    <a:pt x="19856" y="17301"/>
                  </a:cubicBezTo>
                  <a:close/>
                  <a:moveTo>
                    <a:pt x="15130" y="5805"/>
                  </a:moveTo>
                  <a:cubicBezTo>
                    <a:pt x="15669" y="5825"/>
                    <a:pt x="16557" y="5523"/>
                    <a:pt x="16018" y="5160"/>
                  </a:cubicBezTo>
                  <a:cubicBezTo>
                    <a:pt x="14844" y="4394"/>
                    <a:pt x="15479" y="3304"/>
                    <a:pt x="15003" y="2377"/>
                  </a:cubicBezTo>
                  <a:cubicBezTo>
                    <a:pt x="15352" y="1126"/>
                    <a:pt x="4504" y="2437"/>
                    <a:pt x="2982" y="2599"/>
                  </a:cubicBezTo>
                  <a:cubicBezTo>
                    <a:pt x="2411" y="3809"/>
                    <a:pt x="3870" y="4857"/>
                    <a:pt x="3140" y="6188"/>
                  </a:cubicBezTo>
                  <a:cubicBezTo>
                    <a:pt x="7422" y="6572"/>
                    <a:pt x="10562" y="5624"/>
                    <a:pt x="15130" y="5805"/>
                  </a:cubicBezTo>
                  <a:close/>
                  <a:moveTo>
                    <a:pt x="14115" y="2639"/>
                  </a:moveTo>
                  <a:cubicBezTo>
                    <a:pt x="14590" y="3345"/>
                    <a:pt x="14368" y="4051"/>
                    <a:pt x="14527" y="4736"/>
                  </a:cubicBezTo>
                  <a:cubicBezTo>
                    <a:pt x="11387" y="5483"/>
                    <a:pt x="7739" y="5483"/>
                    <a:pt x="4377" y="5543"/>
                  </a:cubicBezTo>
                  <a:cubicBezTo>
                    <a:pt x="3775" y="4817"/>
                    <a:pt x="4187" y="4071"/>
                    <a:pt x="3616" y="3304"/>
                  </a:cubicBezTo>
                  <a:cubicBezTo>
                    <a:pt x="7042" y="2740"/>
                    <a:pt x="10626" y="2599"/>
                    <a:pt x="14115" y="2639"/>
                  </a:cubicBezTo>
                  <a:close/>
                  <a:moveTo>
                    <a:pt x="13734" y="12178"/>
                  </a:moveTo>
                  <a:cubicBezTo>
                    <a:pt x="12878" y="13066"/>
                    <a:pt x="14051" y="14034"/>
                    <a:pt x="13417" y="15163"/>
                  </a:cubicBezTo>
                  <a:cubicBezTo>
                    <a:pt x="12212" y="14357"/>
                    <a:pt x="10784" y="15224"/>
                    <a:pt x="9484" y="14659"/>
                  </a:cubicBezTo>
                  <a:cubicBezTo>
                    <a:pt x="8754" y="14437"/>
                    <a:pt x="8152" y="14558"/>
                    <a:pt x="7644" y="14962"/>
                  </a:cubicBezTo>
                  <a:cubicBezTo>
                    <a:pt x="7961" y="16172"/>
                    <a:pt x="7835" y="16696"/>
                    <a:pt x="10213" y="16454"/>
                  </a:cubicBezTo>
                  <a:cubicBezTo>
                    <a:pt x="10404" y="16192"/>
                    <a:pt x="10626" y="15909"/>
                    <a:pt x="10911" y="15587"/>
                  </a:cubicBezTo>
                  <a:cubicBezTo>
                    <a:pt x="11165" y="15930"/>
                    <a:pt x="11355" y="16212"/>
                    <a:pt x="11609" y="16555"/>
                  </a:cubicBezTo>
                  <a:cubicBezTo>
                    <a:pt x="12180" y="16434"/>
                    <a:pt x="12656" y="16313"/>
                    <a:pt x="13163" y="16212"/>
                  </a:cubicBezTo>
                  <a:cubicBezTo>
                    <a:pt x="14495" y="16716"/>
                    <a:pt x="14495" y="16716"/>
                    <a:pt x="16398" y="16192"/>
                  </a:cubicBezTo>
                  <a:cubicBezTo>
                    <a:pt x="16367" y="14881"/>
                    <a:pt x="17350" y="11109"/>
                    <a:pt x="13734" y="12178"/>
                  </a:cubicBezTo>
                  <a:close/>
                  <a:moveTo>
                    <a:pt x="9642" y="15909"/>
                  </a:moveTo>
                  <a:cubicBezTo>
                    <a:pt x="8881" y="15909"/>
                    <a:pt x="8691" y="15829"/>
                    <a:pt x="8659" y="15546"/>
                  </a:cubicBezTo>
                  <a:cubicBezTo>
                    <a:pt x="8818" y="14921"/>
                    <a:pt x="10182" y="15103"/>
                    <a:pt x="9642" y="15909"/>
                  </a:cubicBezTo>
                  <a:close/>
                  <a:moveTo>
                    <a:pt x="15447" y="15788"/>
                  </a:moveTo>
                  <a:cubicBezTo>
                    <a:pt x="15098" y="15829"/>
                    <a:pt x="14812" y="15849"/>
                    <a:pt x="14527" y="15869"/>
                  </a:cubicBezTo>
                  <a:cubicBezTo>
                    <a:pt x="13385" y="12057"/>
                    <a:pt x="16145" y="11352"/>
                    <a:pt x="15447" y="15788"/>
                  </a:cubicBezTo>
                  <a:close/>
                  <a:moveTo>
                    <a:pt x="14812" y="6673"/>
                  </a:moveTo>
                  <a:cubicBezTo>
                    <a:pt x="11672" y="6612"/>
                    <a:pt x="13385" y="9577"/>
                    <a:pt x="15954" y="8750"/>
                  </a:cubicBezTo>
                  <a:cubicBezTo>
                    <a:pt x="16811" y="8387"/>
                    <a:pt x="16620" y="6471"/>
                    <a:pt x="14812" y="6673"/>
                  </a:cubicBezTo>
                  <a:close/>
                  <a:moveTo>
                    <a:pt x="14876" y="8246"/>
                  </a:moveTo>
                  <a:cubicBezTo>
                    <a:pt x="14083" y="8286"/>
                    <a:pt x="13639" y="7318"/>
                    <a:pt x="14717" y="7278"/>
                  </a:cubicBezTo>
                  <a:cubicBezTo>
                    <a:pt x="15732" y="7157"/>
                    <a:pt x="15669" y="8246"/>
                    <a:pt x="14876" y="8246"/>
                  </a:cubicBezTo>
                  <a:close/>
                  <a:moveTo>
                    <a:pt x="12212" y="11412"/>
                  </a:moveTo>
                  <a:cubicBezTo>
                    <a:pt x="12212" y="10867"/>
                    <a:pt x="12243" y="10404"/>
                    <a:pt x="12212" y="9940"/>
                  </a:cubicBezTo>
                  <a:cubicBezTo>
                    <a:pt x="12148" y="9153"/>
                    <a:pt x="9896" y="9113"/>
                    <a:pt x="10087" y="10020"/>
                  </a:cubicBezTo>
                  <a:cubicBezTo>
                    <a:pt x="10182" y="10928"/>
                    <a:pt x="10372" y="11836"/>
                    <a:pt x="12212" y="11412"/>
                  </a:cubicBezTo>
                  <a:close/>
                  <a:moveTo>
                    <a:pt x="4472" y="9718"/>
                  </a:moveTo>
                  <a:cubicBezTo>
                    <a:pt x="4155" y="10363"/>
                    <a:pt x="4790" y="10948"/>
                    <a:pt x="4758" y="11614"/>
                  </a:cubicBezTo>
                  <a:cubicBezTo>
                    <a:pt x="8215" y="12259"/>
                    <a:pt x="7105" y="8770"/>
                    <a:pt x="4472" y="9718"/>
                  </a:cubicBezTo>
                  <a:close/>
                  <a:moveTo>
                    <a:pt x="5551" y="10222"/>
                  </a:moveTo>
                  <a:cubicBezTo>
                    <a:pt x="6153" y="10303"/>
                    <a:pt x="5868" y="10646"/>
                    <a:pt x="5931" y="10968"/>
                  </a:cubicBezTo>
                  <a:cubicBezTo>
                    <a:pt x="5265" y="10847"/>
                    <a:pt x="5043" y="10383"/>
                    <a:pt x="5551" y="10222"/>
                  </a:cubicBezTo>
                  <a:close/>
                  <a:moveTo>
                    <a:pt x="6820" y="14195"/>
                  </a:moveTo>
                  <a:cubicBezTo>
                    <a:pt x="7168" y="11916"/>
                    <a:pt x="3045" y="11594"/>
                    <a:pt x="4346" y="14215"/>
                  </a:cubicBezTo>
                  <a:cubicBezTo>
                    <a:pt x="5709" y="14639"/>
                    <a:pt x="5709" y="14639"/>
                    <a:pt x="6820" y="14195"/>
                  </a:cubicBezTo>
                  <a:close/>
                  <a:moveTo>
                    <a:pt x="5012" y="13368"/>
                  </a:moveTo>
                  <a:cubicBezTo>
                    <a:pt x="5234" y="12541"/>
                    <a:pt x="6756" y="13348"/>
                    <a:pt x="6027" y="13852"/>
                  </a:cubicBezTo>
                  <a:cubicBezTo>
                    <a:pt x="5456" y="14195"/>
                    <a:pt x="4948" y="13752"/>
                    <a:pt x="5012" y="13368"/>
                  </a:cubicBezTo>
                  <a:close/>
                  <a:moveTo>
                    <a:pt x="9769" y="14074"/>
                  </a:moveTo>
                  <a:cubicBezTo>
                    <a:pt x="10150" y="13973"/>
                    <a:pt x="10245" y="13731"/>
                    <a:pt x="10055" y="13288"/>
                  </a:cubicBezTo>
                  <a:cubicBezTo>
                    <a:pt x="9833" y="12320"/>
                    <a:pt x="8818" y="12320"/>
                    <a:pt x="7486" y="12461"/>
                  </a:cubicBezTo>
                  <a:cubicBezTo>
                    <a:pt x="7010" y="13409"/>
                    <a:pt x="8025" y="14659"/>
                    <a:pt x="9769" y="14074"/>
                  </a:cubicBezTo>
                  <a:close/>
                  <a:moveTo>
                    <a:pt x="8374" y="13288"/>
                  </a:moveTo>
                  <a:cubicBezTo>
                    <a:pt x="8596" y="12904"/>
                    <a:pt x="9389" y="12985"/>
                    <a:pt x="9389" y="13469"/>
                  </a:cubicBezTo>
                  <a:cubicBezTo>
                    <a:pt x="9103" y="13731"/>
                    <a:pt x="8279" y="13651"/>
                    <a:pt x="8374" y="13288"/>
                  </a:cubicBezTo>
                  <a:close/>
                  <a:moveTo>
                    <a:pt x="7676" y="9476"/>
                  </a:moveTo>
                  <a:cubicBezTo>
                    <a:pt x="7803" y="10283"/>
                    <a:pt x="7486" y="11170"/>
                    <a:pt x="8976" y="11694"/>
                  </a:cubicBezTo>
                  <a:cubicBezTo>
                    <a:pt x="10245" y="10847"/>
                    <a:pt x="10087" y="9032"/>
                    <a:pt x="7676" y="9476"/>
                  </a:cubicBezTo>
                  <a:close/>
                  <a:moveTo>
                    <a:pt x="14083" y="9315"/>
                  </a:moveTo>
                  <a:cubicBezTo>
                    <a:pt x="12656" y="9698"/>
                    <a:pt x="13734" y="11432"/>
                    <a:pt x="15193" y="11311"/>
                  </a:cubicBezTo>
                  <a:cubicBezTo>
                    <a:pt x="17033" y="10646"/>
                    <a:pt x="16050" y="9375"/>
                    <a:pt x="14083" y="9315"/>
                  </a:cubicBezTo>
                  <a:close/>
                  <a:moveTo>
                    <a:pt x="14781" y="10525"/>
                  </a:moveTo>
                  <a:cubicBezTo>
                    <a:pt x="14115" y="10504"/>
                    <a:pt x="14337" y="10081"/>
                    <a:pt x="14844" y="9899"/>
                  </a:cubicBezTo>
                  <a:cubicBezTo>
                    <a:pt x="15225" y="10202"/>
                    <a:pt x="15288" y="10383"/>
                    <a:pt x="14781" y="10525"/>
                  </a:cubicBezTo>
                  <a:close/>
                  <a:moveTo>
                    <a:pt x="6185" y="8972"/>
                  </a:moveTo>
                  <a:cubicBezTo>
                    <a:pt x="6883" y="7197"/>
                    <a:pt x="3933" y="6370"/>
                    <a:pt x="3965" y="8004"/>
                  </a:cubicBezTo>
                  <a:cubicBezTo>
                    <a:pt x="3965" y="8871"/>
                    <a:pt x="4821" y="9214"/>
                    <a:pt x="6185" y="8972"/>
                  </a:cubicBezTo>
                  <a:close/>
                  <a:moveTo>
                    <a:pt x="4916" y="7903"/>
                  </a:moveTo>
                  <a:cubicBezTo>
                    <a:pt x="4980" y="7943"/>
                    <a:pt x="5012" y="7983"/>
                    <a:pt x="5075" y="8024"/>
                  </a:cubicBezTo>
                  <a:cubicBezTo>
                    <a:pt x="5012" y="8064"/>
                    <a:pt x="4948" y="8084"/>
                    <a:pt x="4853" y="8125"/>
                  </a:cubicBezTo>
                  <a:cubicBezTo>
                    <a:pt x="4726" y="8024"/>
                    <a:pt x="4853" y="7963"/>
                    <a:pt x="4916" y="7903"/>
                  </a:cubicBezTo>
                  <a:close/>
                  <a:moveTo>
                    <a:pt x="4599" y="15708"/>
                  </a:moveTo>
                  <a:cubicBezTo>
                    <a:pt x="4250" y="16797"/>
                    <a:pt x="6534" y="17241"/>
                    <a:pt x="7010" y="16172"/>
                  </a:cubicBezTo>
                  <a:cubicBezTo>
                    <a:pt x="7866" y="14941"/>
                    <a:pt x="4599" y="14054"/>
                    <a:pt x="4599" y="15708"/>
                  </a:cubicBezTo>
                  <a:close/>
                  <a:moveTo>
                    <a:pt x="6027" y="16172"/>
                  </a:moveTo>
                  <a:cubicBezTo>
                    <a:pt x="5170" y="16232"/>
                    <a:pt x="5551" y="15486"/>
                    <a:pt x="6153" y="15345"/>
                  </a:cubicBezTo>
                  <a:cubicBezTo>
                    <a:pt x="6693" y="15567"/>
                    <a:pt x="6534" y="15990"/>
                    <a:pt x="6027" y="16172"/>
                  </a:cubicBezTo>
                  <a:close/>
                  <a:moveTo>
                    <a:pt x="10118" y="7499"/>
                  </a:moveTo>
                  <a:cubicBezTo>
                    <a:pt x="8945" y="9073"/>
                    <a:pt x="11546" y="9456"/>
                    <a:pt x="11958" y="8185"/>
                  </a:cubicBezTo>
                  <a:cubicBezTo>
                    <a:pt x="12243" y="7580"/>
                    <a:pt x="11704" y="6592"/>
                    <a:pt x="10562" y="6874"/>
                  </a:cubicBezTo>
                  <a:cubicBezTo>
                    <a:pt x="10340" y="7338"/>
                    <a:pt x="11609" y="7338"/>
                    <a:pt x="10911" y="7963"/>
                  </a:cubicBezTo>
                  <a:cubicBezTo>
                    <a:pt x="10689" y="7802"/>
                    <a:pt x="10499" y="7701"/>
                    <a:pt x="10118" y="7499"/>
                  </a:cubicBezTo>
                  <a:close/>
                  <a:moveTo>
                    <a:pt x="8437" y="8629"/>
                  </a:moveTo>
                  <a:cubicBezTo>
                    <a:pt x="10879" y="7499"/>
                    <a:pt x="6280" y="5583"/>
                    <a:pt x="7168" y="7903"/>
                  </a:cubicBezTo>
                  <a:cubicBezTo>
                    <a:pt x="6724" y="8488"/>
                    <a:pt x="7581" y="9173"/>
                    <a:pt x="8437" y="8629"/>
                  </a:cubicBezTo>
                  <a:close/>
                  <a:moveTo>
                    <a:pt x="8088" y="7721"/>
                  </a:moveTo>
                  <a:cubicBezTo>
                    <a:pt x="8057" y="7762"/>
                    <a:pt x="8057" y="7782"/>
                    <a:pt x="8025" y="7842"/>
                  </a:cubicBezTo>
                  <a:cubicBezTo>
                    <a:pt x="7961" y="7741"/>
                    <a:pt x="7930" y="7721"/>
                    <a:pt x="8088" y="7721"/>
                  </a:cubicBezTo>
                  <a:close/>
                  <a:moveTo>
                    <a:pt x="11894" y="14296"/>
                  </a:moveTo>
                  <a:cubicBezTo>
                    <a:pt x="13988" y="14034"/>
                    <a:pt x="12878" y="12340"/>
                    <a:pt x="11070" y="12299"/>
                  </a:cubicBezTo>
                  <a:cubicBezTo>
                    <a:pt x="10626" y="13005"/>
                    <a:pt x="10531" y="14236"/>
                    <a:pt x="11894" y="14296"/>
                  </a:cubicBezTo>
                  <a:close/>
                  <a:moveTo>
                    <a:pt x="12085" y="13207"/>
                  </a:moveTo>
                  <a:cubicBezTo>
                    <a:pt x="12180" y="13267"/>
                    <a:pt x="12275" y="13328"/>
                    <a:pt x="12434" y="13429"/>
                  </a:cubicBezTo>
                  <a:cubicBezTo>
                    <a:pt x="12243" y="13530"/>
                    <a:pt x="12085" y="13590"/>
                    <a:pt x="11958" y="13651"/>
                  </a:cubicBezTo>
                  <a:cubicBezTo>
                    <a:pt x="11768" y="13469"/>
                    <a:pt x="11768" y="13348"/>
                    <a:pt x="12085" y="13207"/>
                  </a:cubicBezTo>
                  <a:close/>
                  <a:moveTo>
                    <a:pt x="13607" y="3425"/>
                  </a:moveTo>
                  <a:cubicBezTo>
                    <a:pt x="13163" y="2639"/>
                    <a:pt x="11704" y="3143"/>
                    <a:pt x="11736" y="3829"/>
                  </a:cubicBezTo>
                  <a:cubicBezTo>
                    <a:pt x="11641" y="5120"/>
                    <a:pt x="14622" y="4535"/>
                    <a:pt x="13607" y="34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34" name="Shape 434"/>
            <p:cNvSpPr/>
            <p:nvPr/>
          </p:nvSpPr>
          <p:spPr>
            <a:xfrm>
              <a:off x="2583378" y="99834"/>
              <a:ext cx="230805" cy="290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159" h="17790" extrusionOk="0">
                  <a:moveTo>
                    <a:pt x="11187" y="9954"/>
                  </a:moveTo>
                  <a:cubicBezTo>
                    <a:pt x="15669" y="3993"/>
                    <a:pt x="7950" y="-3487"/>
                    <a:pt x="1944" y="1796"/>
                  </a:cubicBezTo>
                  <a:cubicBezTo>
                    <a:pt x="-2850" y="6012"/>
                    <a:pt x="1996" y="13008"/>
                    <a:pt x="8088" y="11586"/>
                  </a:cubicBezTo>
                  <a:cubicBezTo>
                    <a:pt x="9612" y="13589"/>
                    <a:pt x="10927" y="15706"/>
                    <a:pt x="12346" y="17790"/>
                  </a:cubicBezTo>
                  <a:cubicBezTo>
                    <a:pt x="18750" y="17693"/>
                    <a:pt x="12381" y="12297"/>
                    <a:pt x="11187" y="9954"/>
                  </a:cubicBezTo>
                  <a:close/>
                  <a:moveTo>
                    <a:pt x="906" y="4235"/>
                  </a:moveTo>
                  <a:cubicBezTo>
                    <a:pt x="3294" y="-1225"/>
                    <a:pt x="12260" y="-288"/>
                    <a:pt x="11913" y="6077"/>
                  </a:cubicBezTo>
                  <a:cubicBezTo>
                    <a:pt x="11654" y="14074"/>
                    <a:pt x="-1569" y="11958"/>
                    <a:pt x="906" y="4235"/>
                  </a:cubicBezTo>
                  <a:close/>
                  <a:moveTo>
                    <a:pt x="12017" y="16061"/>
                  </a:moveTo>
                  <a:cubicBezTo>
                    <a:pt x="11013" y="14478"/>
                    <a:pt x="9577" y="13008"/>
                    <a:pt x="8885" y="11295"/>
                  </a:cubicBezTo>
                  <a:cubicBezTo>
                    <a:pt x="9421" y="11021"/>
                    <a:pt x="9975" y="10746"/>
                    <a:pt x="10615" y="10439"/>
                  </a:cubicBezTo>
                  <a:cubicBezTo>
                    <a:pt x="11706" y="11909"/>
                    <a:pt x="16085" y="15787"/>
                    <a:pt x="12017" y="16061"/>
                  </a:cubicBezTo>
                  <a:close/>
                  <a:moveTo>
                    <a:pt x="12537" y="16821"/>
                  </a:moveTo>
                  <a:cubicBezTo>
                    <a:pt x="13108" y="16481"/>
                    <a:pt x="13696" y="16142"/>
                    <a:pt x="14267" y="15787"/>
                  </a:cubicBezTo>
                  <a:cubicBezTo>
                    <a:pt x="15254" y="16465"/>
                    <a:pt x="12658" y="18113"/>
                    <a:pt x="12537" y="16821"/>
                  </a:cubicBezTo>
                  <a:close/>
                  <a:moveTo>
                    <a:pt x="6358" y="1634"/>
                  </a:moveTo>
                  <a:cubicBezTo>
                    <a:pt x="-756" y="2329"/>
                    <a:pt x="1183" y="11441"/>
                    <a:pt x="7760" y="10003"/>
                  </a:cubicBezTo>
                  <a:cubicBezTo>
                    <a:pt x="12952" y="8226"/>
                    <a:pt x="11810" y="2038"/>
                    <a:pt x="6358" y="1634"/>
                  </a:cubicBezTo>
                  <a:close/>
                  <a:moveTo>
                    <a:pt x="6617" y="9664"/>
                  </a:moveTo>
                  <a:cubicBezTo>
                    <a:pt x="715" y="9551"/>
                    <a:pt x="1494" y="1376"/>
                    <a:pt x="7206" y="2474"/>
                  </a:cubicBezTo>
                  <a:cubicBezTo>
                    <a:pt x="12242" y="2830"/>
                    <a:pt x="10979" y="9244"/>
                    <a:pt x="6617" y="9664"/>
                  </a:cubicBezTo>
                  <a:close/>
                  <a:moveTo>
                    <a:pt x="6150" y="3977"/>
                  </a:moveTo>
                  <a:cubicBezTo>
                    <a:pt x="6894" y="3718"/>
                    <a:pt x="7396" y="4235"/>
                    <a:pt x="8106" y="4235"/>
                  </a:cubicBezTo>
                  <a:cubicBezTo>
                    <a:pt x="8417" y="3056"/>
                    <a:pt x="4627" y="3056"/>
                    <a:pt x="6150" y="39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35" name="Shape 435"/>
            <p:cNvSpPr/>
            <p:nvPr/>
          </p:nvSpPr>
          <p:spPr>
            <a:xfrm>
              <a:off x="5758797" y="303969"/>
              <a:ext cx="256985" cy="244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67" h="15937" extrusionOk="0">
                  <a:moveTo>
                    <a:pt x="8744" y="0"/>
                  </a:moveTo>
                  <a:cubicBezTo>
                    <a:pt x="3948" y="-40"/>
                    <a:pt x="-516" y="5229"/>
                    <a:pt x="49" y="10137"/>
                  </a:cubicBezTo>
                  <a:cubicBezTo>
                    <a:pt x="1199" y="13355"/>
                    <a:pt x="4377" y="16572"/>
                    <a:pt x="7944" y="15828"/>
                  </a:cubicBezTo>
                  <a:cubicBezTo>
                    <a:pt x="18198" y="15225"/>
                    <a:pt x="19563" y="744"/>
                    <a:pt x="8744" y="0"/>
                  </a:cubicBezTo>
                  <a:close/>
                  <a:moveTo>
                    <a:pt x="614" y="8849"/>
                  </a:moveTo>
                  <a:cubicBezTo>
                    <a:pt x="1686" y="-744"/>
                    <a:pt x="14787" y="-3117"/>
                    <a:pt x="15664" y="7603"/>
                  </a:cubicBezTo>
                  <a:cubicBezTo>
                    <a:pt x="15313" y="16492"/>
                    <a:pt x="1472" y="18483"/>
                    <a:pt x="614" y="8849"/>
                  </a:cubicBezTo>
                  <a:close/>
                  <a:moveTo>
                    <a:pt x="12915" y="3118"/>
                  </a:moveTo>
                  <a:cubicBezTo>
                    <a:pt x="11707" y="2253"/>
                    <a:pt x="10712" y="584"/>
                    <a:pt x="9075" y="805"/>
                  </a:cubicBezTo>
                  <a:cubicBezTo>
                    <a:pt x="1647" y="1167"/>
                    <a:pt x="-2037" y="12791"/>
                    <a:pt x="6638" y="14521"/>
                  </a:cubicBezTo>
                  <a:cubicBezTo>
                    <a:pt x="12155" y="15627"/>
                    <a:pt x="18764" y="6939"/>
                    <a:pt x="12915" y="3118"/>
                  </a:cubicBezTo>
                  <a:close/>
                  <a:moveTo>
                    <a:pt x="13773" y="9272"/>
                  </a:moveTo>
                  <a:cubicBezTo>
                    <a:pt x="13773" y="10197"/>
                    <a:pt x="13149" y="10780"/>
                    <a:pt x="12681" y="11464"/>
                  </a:cubicBezTo>
                  <a:cubicBezTo>
                    <a:pt x="12408" y="11363"/>
                    <a:pt x="12175" y="11283"/>
                    <a:pt x="11843" y="11182"/>
                  </a:cubicBezTo>
                  <a:cubicBezTo>
                    <a:pt x="11882" y="11504"/>
                    <a:pt x="11902" y="11766"/>
                    <a:pt x="11941" y="12067"/>
                  </a:cubicBezTo>
                  <a:cubicBezTo>
                    <a:pt x="11570" y="12329"/>
                    <a:pt x="11161" y="12610"/>
                    <a:pt x="10868" y="12832"/>
                  </a:cubicBezTo>
                  <a:cubicBezTo>
                    <a:pt x="10381" y="12872"/>
                    <a:pt x="10362" y="12268"/>
                    <a:pt x="9874" y="12389"/>
                  </a:cubicBezTo>
                  <a:cubicBezTo>
                    <a:pt x="9972" y="13536"/>
                    <a:pt x="8958" y="13998"/>
                    <a:pt x="7652" y="13837"/>
                  </a:cubicBezTo>
                  <a:cubicBezTo>
                    <a:pt x="7730" y="12429"/>
                    <a:pt x="6775" y="12208"/>
                    <a:pt x="6775" y="13777"/>
                  </a:cubicBezTo>
                  <a:cubicBezTo>
                    <a:pt x="5663" y="13918"/>
                    <a:pt x="4104" y="13395"/>
                    <a:pt x="4026" y="12168"/>
                  </a:cubicBezTo>
                  <a:cubicBezTo>
                    <a:pt x="3792" y="11846"/>
                    <a:pt x="3207" y="12067"/>
                    <a:pt x="3090" y="11524"/>
                  </a:cubicBezTo>
                  <a:cubicBezTo>
                    <a:pt x="3889" y="10861"/>
                    <a:pt x="3266" y="10780"/>
                    <a:pt x="2583" y="10680"/>
                  </a:cubicBezTo>
                  <a:cubicBezTo>
                    <a:pt x="2193" y="9815"/>
                    <a:pt x="1940" y="8970"/>
                    <a:pt x="2310" y="8025"/>
                  </a:cubicBezTo>
                  <a:cubicBezTo>
                    <a:pt x="3675" y="8085"/>
                    <a:pt x="4299" y="7542"/>
                    <a:pt x="2564" y="7220"/>
                  </a:cubicBezTo>
                  <a:cubicBezTo>
                    <a:pt x="2583" y="6235"/>
                    <a:pt x="2934" y="5451"/>
                    <a:pt x="3538" y="4787"/>
                  </a:cubicBezTo>
                  <a:cubicBezTo>
                    <a:pt x="4201" y="4767"/>
                    <a:pt x="4611" y="5008"/>
                    <a:pt x="4182" y="4043"/>
                  </a:cubicBezTo>
                  <a:cubicBezTo>
                    <a:pt x="5351" y="1750"/>
                    <a:pt x="6365" y="4103"/>
                    <a:pt x="6307" y="2394"/>
                  </a:cubicBezTo>
                  <a:cubicBezTo>
                    <a:pt x="7067" y="1529"/>
                    <a:pt x="8081" y="1589"/>
                    <a:pt x="9133" y="1589"/>
                  </a:cubicBezTo>
                  <a:cubicBezTo>
                    <a:pt x="9075" y="2112"/>
                    <a:pt x="9484" y="3419"/>
                    <a:pt x="9933" y="2494"/>
                  </a:cubicBezTo>
                  <a:cubicBezTo>
                    <a:pt x="9816" y="543"/>
                    <a:pt x="11746" y="2776"/>
                    <a:pt x="12272" y="3299"/>
                  </a:cubicBezTo>
                  <a:cubicBezTo>
                    <a:pt x="12116" y="3741"/>
                    <a:pt x="11824" y="3962"/>
                    <a:pt x="12272" y="4284"/>
                  </a:cubicBezTo>
                  <a:cubicBezTo>
                    <a:pt x="12564" y="4163"/>
                    <a:pt x="12818" y="4063"/>
                    <a:pt x="13110" y="3942"/>
                  </a:cubicBezTo>
                  <a:cubicBezTo>
                    <a:pt x="13520" y="4385"/>
                    <a:pt x="13851" y="4847"/>
                    <a:pt x="14182" y="5350"/>
                  </a:cubicBezTo>
                  <a:cubicBezTo>
                    <a:pt x="13871" y="5551"/>
                    <a:pt x="13637" y="5692"/>
                    <a:pt x="13403" y="5833"/>
                  </a:cubicBezTo>
                  <a:cubicBezTo>
                    <a:pt x="13637" y="6315"/>
                    <a:pt x="14105" y="6034"/>
                    <a:pt x="14455" y="6315"/>
                  </a:cubicBezTo>
                  <a:cubicBezTo>
                    <a:pt x="14611" y="7603"/>
                    <a:pt x="14338" y="8930"/>
                    <a:pt x="12798" y="8447"/>
                  </a:cubicBezTo>
                  <a:cubicBezTo>
                    <a:pt x="11941" y="9051"/>
                    <a:pt x="13344" y="9131"/>
                    <a:pt x="13773" y="9272"/>
                  </a:cubicBezTo>
                  <a:close/>
                  <a:moveTo>
                    <a:pt x="9348" y="7060"/>
                  </a:moveTo>
                  <a:cubicBezTo>
                    <a:pt x="9835" y="1770"/>
                    <a:pt x="8841" y="3319"/>
                    <a:pt x="7730" y="7140"/>
                  </a:cubicBezTo>
                  <a:cubicBezTo>
                    <a:pt x="7379" y="7965"/>
                    <a:pt x="7925" y="8910"/>
                    <a:pt x="8841" y="8568"/>
                  </a:cubicBezTo>
                  <a:cubicBezTo>
                    <a:pt x="9777" y="8246"/>
                    <a:pt x="10557" y="7582"/>
                    <a:pt x="11512" y="7361"/>
                  </a:cubicBezTo>
                  <a:cubicBezTo>
                    <a:pt x="11765" y="7321"/>
                    <a:pt x="11863" y="7080"/>
                    <a:pt x="11804" y="6818"/>
                  </a:cubicBezTo>
                  <a:cubicBezTo>
                    <a:pt x="11375" y="5893"/>
                    <a:pt x="10108" y="6999"/>
                    <a:pt x="9348" y="7060"/>
                  </a:cubicBezTo>
                  <a:close/>
                  <a:moveTo>
                    <a:pt x="8412" y="7261"/>
                  </a:moveTo>
                  <a:cubicBezTo>
                    <a:pt x="8412" y="6959"/>
                    <a:pt x="8412" y="6637"/>
                    <a:pt x="8685" y="6396"/>
                  </a:cubicBezTo>
                  <a:cubicBezTo>
                    <a:pt x="8666" y="6979"/>
                    <a:pt x="8666" y="6999"/>
                    <a:pt x="8412" y="726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36" name="Shape 436"/>
            <p:cNvSpPr/>
            <p:nvPr/>
          </p:nvSpPr>
          <p:spPr>
            <a:xfrm>
              <a:off x="2552886" y="505776"/>
              <a:ext cx="99391" cy="211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20" h="19886" extrusionOk="0">
                  <a:moveTo>
                    <a:pt x="2223" y="10411"/>
                  </a:moveTo>
                  <a:cubicBezTo>
                    <a:pt x="-65" y="10342"/>
                    <a:pt x="-567" y="9839"/>
                    <a:pt x="624" y="8885"/>
                  </a:cubicBezTo>
                  <a:cubicBezTo>
                    <a:pt x="1972" y="7445"/>
                    <a:pt x="2286" y="5779"/>
                    <a:pt x="3289" y="4270"/>
                  </a:cubicBezTo>
                  <a:cubicBezTo>
                    <a:pt x="4386" y="2725"/>
                    <a:pt x="4700" y="418"/>
                    <a:pt x="8274" y="88"/>
                  </a:cubicBezTo>
                  <a:cubicBezTo>
                    <a:pt x="10938" y="-155"/>
                    <a:pt x="14261" y="71"/>
                    <a:pt x="16205" y="1164"/>
                  </a:cubicBezTo>
                  <a:cubicBezTo>
                    <a:pt x="18431" y="4218"/>
                    <a:pt x="14857" y="7653"/>
                    <a:pt x="13634" y="10672"/>
                  </a:cubicBezTo>
                  <a:cubicBezTo>
                    <a:pt x="12004" y="13656"/>
                    <a:pt x="11503" y="17577"/>
                    <a:pt x="7176" y="19728"/>
                  </a:cubicBezTo>
                  <a:cubicBezTo>
                    <a:pt x="-3169" y="20925"/>
                    <a:pt x="2913" y="15026"/>
                    <a:pt x="3697" y="12059"/>
                  </a:cubicBezTo>
                  <a:cubicBezTo>
                    <a:pt x="4763" y="10411"/>
                    <a:pt x="5797" y="4755"/>
                    <a:pt x="8681" y="4374"/>
                  </a:cubicBezTo>
                  <a:cubicBezTo>
                    <a:pt x="10123" y="4183"/>
                    <a:pt x="11565" y="4304"/>
                    <a:pt x="11377" y="5311"/>
                  </a:cubicBezTo>
                  <a:cubicBezTo>
                    <a:pt x="11879" y="6057"/>
                    <a:pt x="6393" y="18982"/>
                    <a:pt x="6581" y="13760"/>
                  </a:cubicBezTo>
                  <a:cubicBezTo>
                    <a:pt x="7427" y="11383"/>
                    <a:pt x="9089" y="9023"/>
                    <a:pt x="8963" y="6577"/>
                  </a:cubicBezTo>
                  <a:cubicBezTo>
                    <a:pt x="6455" y="8364"/>
                    <a:pt x="6800" y="10914"/>
                    <a:pt x="5390" y="13014"/>
                  </a:cubicBezTo>
                  <a:cubicBezTo>
                    <a:pt x="5233" y="14506"/>
                    <a:pt x="969" y="18739"/>
                    <a:pt x="5734" y="18687"/>
                  </a:cubicBezTo>
                  <a:cubicBezTo>
                    <a:pt x="10311" y="18080"/>
                    <a:pt x="11409" y="9145"/>
                    <a:pt x="13352" y="6560"/>
                  </a:cubicBezTo>
                  <a:cubicBezTo>
                    <a:pt x="13634" y="5120"/>
                    <a:pt x="14732" y="3003"/>
                    <a:pt x="12475" y="1945"/>
                  </a:cubicBezTo>
                  <a:cubicBezTo>
                    <a:pt x="10531" y="1233"/>
                    <a:pt x="8524" y="1442"/>
                    <a:pt x="7114" y="2500"/>
                  </a:cubicBezTo>
                  <a:cubicBezTo>
                    <a:pt x="4700" y="4946"/>
                    <a:pt x="4230" y="7861"/>
                    <a:pt x="2223" y="10411"/>
                  </a:cubicBezTo>
                  <a:close/>
                  <a:moveTo>
                    <a:pt x="14857" y="5415"/>
                  </a:moveTo>
                  <a:cubicBezTo>
                    <a:pt x="15892" y="4842"/>
                    <a:pt x="15296" y="3784"/>
                    <a:pt x="15547" y="3020"/>
                  </a:cubicBezTo>
                  <a:cubicBezTo>
                    <a:pt x="15766" y="2222"/>
                    <a:pt x="15923" y="1320"/>
                    <a:pt x="14261" y="1025"/>
                  </a:cubicBezTo>
                  <a:cubicBezTo>
                    <a:pt x="12192" y="505"/>
                    <a:pt x="6800" y="36"/>
                    <a:pt x="6581" y="1702"/>
                  </a:cubicBezTo>
                  <a:cubicBezTo>
                    <a:pt x="12036" y="-675"/>
                    <a:pt x="16017" y="2396"/>
                    <a:pt x="14857" y="5484"/>
                  </a:cubicBezTo>
                  <a:cubicBezTo>
                    <a:pt x="14857" y="5467"/>
                    <a:pt x="14857" y="5449"/>
                    <a:pt x="14857" y="5415"/>
                  </a:cubicBezTo>
                  <a:close/>
                  <a:moveTo>
                    <a:pt x="6142" y="19277"/>
                  </a:moveTo>
                  <a:cubicBezTo>
                    <a:pt x="4543" y="19069"/>
                    <a:pt x="3634" y="18878"/>
                    <a:pt x="2349" y="18496"/>
                  </a:cubicBezTo>
                  <a:cubicBezTo>
                    <a:pt x="1972" y="19277"/>
                    <a:pt x="4825" y="19450"/>
                    <a:pt x="6142" y="192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37" name="Shape 437"/>
            <p:cNvSpPr/>
            <p:nvPr/>
          </p:nvSpPr>
          <p:spPr>
            <a:xfrm>
              <a:off x="8090993" y="389842"/>
              <a:ext cx="135794" cy="11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8" h="15872" extrusionOk="0">
                  <a:moveTo>
                    <a:pt x="15507" y="3194"/>
                  </a:moveTo>
                  <a:cubicBezTo>
                    <a:pt x="15639" y="5329"/>
                    <a:pt x="15288" y="7122"/>
                    <a:pt x="14410" y="8829"/>
                  </a:cubicBezTo>
                  <a:cubicBezTo>
                    <a:pt x="15332" y="10409"/>
                    <a:pt x="19766" y="14848"/>
                    <a:pt x="19327" y="15873"/>
                  </a:cubicBezTo>
                  <a:cubicBezTo>
                    <a:pt x="16605" y="15830"/>
                    <a:pt x="14629" y="13141"/>
                    <a:pt x="12259" y="11945"/>
                  </a:cubicBezTo>
                  <a:cubicBezTo>
                    <a:pt x="9932" y="13567"/>
                    <a:pt x="6376" y="16641"/>
                    <a:pt x="5498" y="12116"/>
                  </a:cubicBezTo>
                  <a:cubicBezTo>
                    <a:pt x="5322" y="7805"/>
                    <a:pt x="-1834" y="8701"/>
                    <a:pt x="449" y="3877"/>
                  </a:cubicBezTo>
                  <a:cubicBezTo>
                    <a:pt x="4181" y="-4959"/>
                    <a:pt x="6332" y="4176"/>
                    <a:pt x="11688" y="3450"/>
                  </a:cubicBezTo>
                  <a:cubicBezTo>
                    <a:pt x="12961" y="3280"/>
                    <a:pt x="14234" y="2682"/>
                    <a:pt x="15507" y="3194"/>
                  </a:cubicBezTo>
                  <a:close/>
                  <a:moveTo>
                    <a:pt x="15068" y="12586"/>
                  </a:moveTo>
                  <a:cubicBezTo>
                    <a:pt x="15112" y="12586"/>
                    <a:pt x="15112" y="12543"/>
                    <a:pt x="15156" y="12543"/>
                  </a:cubicBezTo>
                  <a:cubicBezTo>
                    <a:pt x="15112" y="12543"/>
                    <a:pt x="15068" y="12586"/>
                    <a:pt x="15025" y="12586"/>
                  </a:cubicBezTo>
                  <a:cubicBezTo>
                    <a:pt x="15507" y="11604"/>
                    <a:pt x="14629" y="10494"/>
                    <a:pt x="13620" y="10665"/>
                  </a:cubicBezTo>
                  <a:cubicBezTo>
                    <a:pt x="13576" y="11518"/>
                    <a:pt x="14542" y="11945"/>
                    <a:pt x="15068" y="12586"/>
                  </a:cubicBezTo>
                  <a:close/>
                  <a:moveTo>
                    <a:pt x="6025" y="3194"/>
                  </a:moveTo>
                  <a:cubicBezTo>
                    <a:pt x="5190" y="4432"/>
                    <a:pt x="4356" y="5670"/>
                    <a:pt x="3522" y="6951"/>
                  </a:cubicBezTo>
                  <a:cubicBezTo>
                    <a:pt x="4620" y="8061"/>
                    <a:pt x="5673" y="9128"/>
                    <a:pt x="6683" y="10152"/>
                  </a:cubicBezTo>
                  <a:cubicBezTo>
                    <a:pt x="8703" y="9128"/>
                    <a:pt x="10634" y="7549"/>
                    <a:pt x="10327" y="5286"/>
                  </a:cubicBezTo>
                  <a:cubicBezTo>
                    <a:pt x="8966" y="4646"/>
                    <a:pt x="7649" y="4005"/>
                    <a:pt x="6025" y="3194"/>
                  </a:cubicBezTo>
                  <a:close/>
                  <a:moveTo>
                    <a:pt x="13971" y="5158"/>
                  </a:moveTo>
                  <a:cubicBezTo>
                    <a:pt x="12083" y="4390"/>
                    <a:pt x="10590" y="10494"/>
                    <a:pt x="7166" y="12159"/>
                  </a:cubicBezTo>
                  <a:cubicBezTo>
                    <a:pt x="8220" y="14720"/>
                    <a:pt x="14761" y="7292"/>
                    <a:pt x="13971" y="5158"/>
                  </a:cubicBezTo>
                  <a:close/>
                  <a:moveTo>
                    <a:pt x="1546" y="5798"/>
                  </a:moveTo>
                  <a:cubicBezTo>
                    <a:pt x="3742" y="5201"/>
                    <a:pt x="4181" y="3664"/>
                    <a:pt x="4663" y="2170"/>
                  </a:cubicBezTo>
                  <a:cubicBezTo>
                    <a:pt x="3259" y="292"/>
                    <a:pt x="1722" y="4262"/>
                    <a:pt x="1546" y="579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38" name="Shape 438"/>
            <p:cNvSpPr/>
            <p:nvPr/>
          </p:nvSpPr>
          <p:spPr>
            <a:xfrm>
              <a:off x="5064782" y="578000"/>
              <a:ext cx="99192" cy="98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23" h="16981" extrusionOk="0">
                  <a:moveTo>
                    <a:pt x="8477" y="11515"/>
                  </a:moveTo>
                  <a:cubicBezTo>
                    <a:pt x="8901" y="12894"/>
                    <a:pt x="11794" y="16875"/>
                    <a:pt x="9595" y="16981"/>
                  </a:cubicBezTo>
                  <a:cubicBezTo>
                    <a:pt x="8477" y="15548"/>
                    <a:pt x="8245" y="13637"/>
                    <a:pt x="6818" y="12417"/>
                  </a:cubicBezTo>
                  <a:cubicBezTo>
                    <a:pt x="-6682" y="19263"/>
                    <a:pt x="2729" y="-2337"/>
                    <a:pt x="10521" y="210"/>
                  </a:cubicBezTo>
                  <a:cubicBezTo>
                    <a:pt x="14918" y="2917"/>
                    <a:pt x="10598" y="8702"/>
                    <a:pt x="8477" y="11515"/>
                  </a:cubicBezTo>
                  <a:close/>
                  <a:moveTo>
                    <a:pt x="11177" y="2439"/>
                  </a:moveTo>
                  <a:cubicBezTo>
                    <a:pt x="7127" y="104"/>
                    <a:pt x="2845" y="5624"/>
                    <a:pt x="1225" y="10294"/>
                  </a:cubicBezTo>
                  <a:cubicBezTo>
                    <a:pt x="1997" y="15920"/>
                    <a:pt x="11948" y="6950"/>
                    <a:pt x="11177" y="243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39" name="Shape 439"/>
            <p:cNvSpPr/>
            <p:nvPr/>
          </p:nvSpPr>
          <p:spPr>
            <a:xfrm rot="9301126">
              <a:off x="6343320" y="292751"/>
              <a:ext cx="123700" cy="26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63" h="19453" extrusionOk="0">
                  <a:moveTo>
                    <a:pt x="90" y="8653"/>
                  </a:moveTo>
                  <a:cubicBezTo>
                    <a:pt x="-190" y="5455"/>
                    <a:pt x="3129" y="2707"/>
                    <a:pt x="7150" y="274"/>
                  </a:cubicBezTo>
                  <a:cubicBezTo>
                    <a:pt x="12620" y="-1415"/>
                    <a:pt x="16641" y="5184"/>
                    <a:pt x="18090" y="7054"/>
                  </a:cubicBezTo>
                  <a:cubicBezTo>
                    <a:pt x="20381" y="10703"/>
                    <a:pt x="15986" y="14351"/>
                    <a:pt x="17155" y="18023"/>
                  </a:cubicBezTo>
                  <a:cubicBezTo>
                    <a:pt x="17576" y="19509"/>
                    <a:pt x="15145" y="20185"/>
                    <a:pt x="14817" y="18316"/>
                  </a:cubicBezTo>
                  <a:cubicBezTo>
                    <a:pt x="12106" y="13991"/>
                    <a:pt x="-1219" y="15342"/>
                    <a:pt x="90" y="8653"/>
                  </a:cubicBezTo>
                  <a:close/>
                  <a:moveTo>
                    <a:pt x="8459" y="8405"/>
                  </a:moveTo>
                  <a:cubicBezTo>
                    <a:pt x="7617" y="8112"/>
                    <a:pt x="1586" y="7392"/>
                    <a:pt x="4251" y="6851"/>
                  </a:cubicBezTo>
                  <a:cubicBezTo>
                    <a:pt x="5747" y="6986"/>
                    <a:pt x="6542" y="7617"/>
                    <a:pt x="8178" y="7684"/>
                  </a:cubicBezTo>
                  <a:cubicBezTo>
                    <a:pt x="7991" y="6333"/>
                    <a:pt x="7150" y="5094"/>
                    <a:pt x="7758" y="3788"/>
                  </a:cubicBezTo>
                  <a:cubicBezTo>
                    <a:pt x="8178" y="3810"/>
                    <a:pt x="8552" y="3833"/>
                    <a:pt x="8880" y="3833"/>
                  </a:cubicBezTo>
                  <a:cubicBezTo>
                    <a:pt x="9113" y="4283"/>
                    <a:pt x="9300" y="4666"/>
                    <a:pt x="9534" y="5117"/>
                  </a:cubicBezTo>
                  <a:cubicBezTo>
                    <a:pt x="13415" y="3946"/>
                    <a:pt x="10797" y="5815"/>
                    <a:pt x="9628" y="6513"/>
                  </a:cubicBezTo>
                  <a:cubicBezTo>
                    <a:pt x="9955" y="7482"/>
                    <a:pt x="10002" y="8450"/>
                    <a:pt x="10984" y="9419"/>
                  </a:cubicBezTo>
                  <a:cubicBezTo>
                    <a:pt x="12059" y="9081"/>
                    <a:pt x="12339" y="8630"/>
                    <a:pt x="13742" y="8811"/>
                  </a:cubicBezTo>
                  <a:cubicBezTo>
                    <a:pt x="12900" y="9621"/>
                    <a:pt x="10984" y="10162"/>
                    <a:pt x="11404" y="11040"/>
                  </a:cubicBezTo>
                  <a:cubicBezTo>
                    <a:pt x="12620" y="12369"/>
                    <a:pt x="12713" y="13923"/>
                    <a:pt x="15051" y="14982"/>
                  </a:cubicBezTo>
                  <a:cubicBezTo>
                    <a:pt x="18558" y="10117"/>
                    <a:pt x="17202" y="4869"/>
                    <a:pt x="10049" y="972"/>
                  </a:cubicBezTo>
                  <a:cubicBezTo>
                    <a:pt x="6402" y="-41"/>
                    <a:pt x="1399" y="6288"/>
                    <a:pt x="1820" y="7797"/>
                  </a:cubicBezTo>
                  <a:cubicBezTo>
                    <a:pt x="651" y="11649"/>
                    <a:pt x="5326" y="14396"/>
                    <a:pt x="12900" y="15297"/>
                  </a:cubicBezTo>
                  <a:cubicBezTo>
                    <a:pt x="12526" y="12865"/>
                    <a:pt x="8272" y="13000"/>
                    <a:pt x="5934" y="11491"/>
                  </a:cubicBezTo>
                  <a:cubicBezTo>
                    <a:pt x="7851" y="11266"/>
                    <a:pt x="8739" y="12324"/>
                    <a:pt x="10376" y="12009"/>
                  </a:cubicBezTo>
                  <a:cubicBezTo>
                    <a:pt x="9441" y="10838"/>
                    <a:pt x="9487" y="9599"/>
                    <a:pt x="8459" y="8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40" name="Shape 440"/>
            <p:cNvSpPr/>
            <p:nvPr/>
          </p:nvSpPr>
          <p:spPr>
            <a:xfrm>
              <a:off x="1802383" y="135155"/>
              <a:ext cx="134586" cy="137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86" extrusionOk="0">
                  <a:moveTo>
                    <a:pt x="16212" y="3468"/>
                  </a:moveTo>
                  <a:cubicBezTo>
                    <a:pt x="10726" y="6425"/>
                    <a:pt x="5338" y="9652"/>
                    <a:pt x="0" y="12699"/>
                  </a:cubicBezTo>
                  <a:cubicBezTo>
                    <a:pt x="692" y="14268"/>
                    <a:pt x="2076" y="18839"/>
                    <a:pt x="4449" y="17494"/>
                  </a:cubicBezTo>
                  <a:cubicBezTo>
                    <a:pt x="10133" y="14447"/>
                    <a:pt x="16212" y="11893"/>
                    <a:pt x="21600" y="8532"/>
                  </a:cubicBezTo>
                  <a:cubicBezTo>
                    <a:pt x="20117" y="6874"/>
                    <a:pt x="19277" y="1989"/>
                    <a:pt x="16212" y="3468"/>
                  </a:cubicBezTo>
                  <a:close/>
                  <a:moveTo>
                    <a:pt x="3608" y="16015"/>
                  </a:moveTo>
                  <a:cubicBezTo>
                    <a:pt x="2620" y="15388"/>
                    <a:pt x="2274" y="14581"/>
                    <a:pt x="1977" y="13596"/>
                  </a:cubicBezTo>
                  <a:cubicBezTo>
                    <a:pt x="6870" y="10638"/>
                    <a:pt x="11616" y="7456"/>
                    <a:pt x="17003" y="5036"/>
                  </a:cubicBezTo>
                  <a:cubicBezTo>
                    <a:pt x="18387" y="5350"/>
                    <a:pt x="18684" y="6470"/>
                    <a:pt x="19227" y="7591"/>
                  </a:cubicBezTo>
                  <a:cubicBezTo>
                    <a:pt x="14482" y="11176"/>
                    <a:pt x="8897" y="13372"/>
                    <a:pt x="3608" y="16015"/>
                  </a:cubicBezTo>
                  <a:close/>
                  <a:moveTo>
                    <a:pt x="14136" y="14178"/>
                  </a:moveTo>
                  <a:cubicBezTo>
                    <a:pt x="10182" y="14178"/>
                    <a:pt x="9391" y="20452"/>
                    <a:pt x="14136" y="19959"/>
                  </a:cubicBezTo>
                  <a:cubicBezTo>
                    <a:pt x="18733" y="20049"/>
                    <a:pt x="18980" y="14223"/>
                    <a:pt x="14136" y="14178"/>
                  </a:cubicBezTo>
                  <a:close/>
                  <a:moveTo>
                    <a:pt x="12752" y="18301"/>
                  </a:moveTo>
                  <a:cubicBezTo>
                    <a:pt x="12406" y="16060"/>
                    <a:pt x="14384" y="16374"/>
                    <a:pt x="15965" y="16553"/>
                  </a:cubicBezTo>
                  <a:cubicBezTo>
                    <a:pt x="16212" y="18256"/>
                    <a:pt x="14186" y="18973"/>
                    <a:pt x="12752" y="18301"/>
                  </a:cubicBezTo>
                  <a:close/>
                  <a:moveTo>
                    <a:pt x="9589" y="2303"/>
                  </a:moveTo>
                  <a:cubicBezTo>
                    <a:pt x="8106" y="-1148"/>
                    <a:pt x="2224" y="-700"/>
                    <a:pt x="2274" y="3513"/>
                  </a:cubicBezTo>
                  <a:cubicBezTo>
                    <a:pt x="3015" y="7904"/>
                    <a:pt x="9836" y="6381"/>
                    <a:pt x="9589" y="2303"/>
                  </a:cubicBezTo>
                  <a:close/>
                  <a:moveTo>
                    <a:pt x="6327" y="1451"/>
                  </a:moveTo>
                  <a:cubicBezTo>
                    <a:pt x="9935" y="1406"/>
                    <a:pt x="6376" y="6201"/>
                    <a:pt x="4350" y="4454"/>
                  </a:cubicBezTo>
                  <a:cubicBezTo>
                    <a:pt x="2916" y="3333"/>
                    <a:pt x="4795" y="1182"/>
                    <a:pt x="6327" y="145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41" name="Shape 441"/>
            <p:cNvSpPr/>
            <p:nvPr/>
          </p:nvSpPr>
          <p:spPr>
            <a:xfrm>
              <a:off x="4762081" y="297954"/>
              <a:ext cx="145420" cy="160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27" h="20447" extrusionOk="0">
                  <a:moveTo>
                    <a:pt x="13778" y="12945"/>
                  </a:moveTo>
                  <a:cubicBezTo>
                    <a:pt x="12984" y="18042"/>
                    <a:pt x="14781" y="20668"/>
                    <a:pt x="7678" y="20433"/>
                  </a:cubicBezTo>
                  <a:cubicBezTo>
                    <a:pt x="5046" y="19649"/>
                    <a:pt x="6968" y="15533"/>
                    <a:pt x="5422" y="13690"/>
                  </a:cubicBezTo>
                  <a:cubicBezTo>
                    <a:pt x="-636" y="14631"/>
                    <a:pt x="-51" y="13729"/>
                    <a:pt x="74" y="8437"/>
                  </a:cubicBezTo>
                  <a:cubicBezTo>
                    <a:pt x="1035" y="7340"/>
                    <a:pt x="3041" y="7614"/>
                    <a:pt x="4461" y="7300"/>
                  </a:cubicBezTo>
                  <a:cubicBezTo>
                    <a:pt x="7469" y="6634"/>
                    <a:pt x="4336" y="2400"/>
                    <a:pt x="5882" y="362"/>
                  </a:cubicBezTo>
                  <a:cubicBezTo>
                    <a:pt x="13318" y="-932"/>
                    <a:pt x="11564" y="1263"/>
                    <a:pt x="12775" y="6712"/>
                  </a:cubicBezTo>
                  <a:cubicBezTo>
                    <a:pt x="14822" y="7300"/>
                    <a:pt x="18833" y="5928"/>
                    <a:pt x="19293" y="8359"/>
                  </a:cubicBezTo>
                  <a:cubicBezTo>
                    <a:pt x="20964" y="13259"/>
                    <a:pt x="17538" y="12318"/>
                    <a:pt x="13778" y="12945"/>
                  </a:cubicBezTo>
                  <a:close/>
                  <a:moveTo>
                    <a:pt x="1829" y="12475"/>
                  </a:moveTo>
                  <a:cubicBezTo>
                    <a:pt x="10227" y="10476"/>
                    <a:pt x="6090" y="13808"/>
                    <a:pt x="8263" y="18669"/>
                  </a:cubicBezTo>
                  <a:cubicBezTo>
                    <a:pt x="9224" y="18786"/>
                    <a:pt x="10268" y="18943"/>
                    <a:pt x="11271" y="18590"/>
                  </a:cubicBezTo>
                  <a:cubicBezTo>
                    <a:pt x="12859" y="16434"/>
                    <a:pt x="10979" y="13690"/>
                    <a:pt x="12483" y="11612"/>
                  </a:cubicBezTo>
                  <a:cubicBezTo>
                    <a:pt x="14196" y="11377"/>
                    <a:pt x="16034" y="11103"/>
                    <a:pt x="17872" y="10828"/>
                  </a:cubicBezTo>
                  <a:cubicBezTo>
                    <a:pt x="18207" y="9927"/>
                    <a:pt x="18207" y="9221"/>
                    <a:pt x="17622" y="8516"/>
                  </a:cubicBezTo>
                  <a:cubicBezTo>
                    <a:pt x="11605" y="7771"/>
                    <a:pt x="10728" y="9025"/>
                    <a:pt x="10561" y="2479"/>
                  </a:cubicBezTo>
                  <a:cubicBezTo>
                    <a:pt x="10436" y="1106"/>
                    <a:pt x="8973" y="1302"/>
                    <a:pt x="7929" y="1616"/>
                  </a:cubicBezTo>
                  <a:cubicBezTo>
                    <a:pt x="5631" y="2831"/>
                    <a:pt x="7929" y="6281"/>
                    <a:pt x="7135" y="8320"/>
                  </a:cubicBezTo>
                  <a:cubicBezTo>
                    <a:pt x="5088" y="8751"/>
                    <a:pt x="3500" y="8437"/>
                    <a:pt x="1537" y="9456"/>
                  </a:cubicBezTo>
                  <a:cubicBezTo>
                    <a:pt x="1537" y="10672"/>
                    <a:pt x="1537" y="11260"/>
                    <a:pt x="1829" y="124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42" name="Shape 442"/>
            <p:cNvSpPr/>
            <p:nvPr/>
          </p:nvSpPr>
          <p:spPr>
            <a:xfrm>
              <a:off x="1684981" y="379306"/>
              <a:ext cx="126046" cy="135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52" h="15058" extrusionOk="0">
                  <a:moveTo>
                    <a:pt x="15837" y="8979"/>
                  </a:moveTo>
                  <a:cubicBezTo>
                    <a:pt x="15970" y="7407"/>
                    <a:pt x="16148" y="5971"/>
                    <a:pt x="16281" y="4468"/>
                  </a:cubicBezTo>
                  <a:cubicBezTo>
                    <a:pt x="13087" y="3681"/>
                    <a:pt x="10737" y="5185"/>
                    <a:pt x="7765" y="5937"/>
                  </a:cubicBezTo>
                  <a:cubicBezTo>
                    <a:pt x="6789" y="8227"/>
                    <a:pt x="9317" y="11303"/>
                    <a:pt x="6301" y="13046"/>
                  </a:cubicBezTo>
                  <a:cubicBezTo>
                    <a:pt x="-1771" y="18822"/>
                    <a:pt x="-2392" y="10312"/>
                    <a:pt x="6213" y="10414"/>
                  </a:cubicBezTo>
                  <a:cubicBezTo>
                    <a:pt x="6789" y="7749"/>
                    <a:pt x="4438" y="3613"/>
                    <a:pt x="7055" y="1699"/>
                  </a:cubicBezTo>
                  <a:cubicBezTo>
                    <a:pt x="14551" y="332"/>
                    <a:pt x="19208" y="-2778"/>
                    <a:pt x="17656" y="5698"/>
                  </a:cubicBezTo>
                  <a:cubicBezTo>
                    <a:pt x="16902" y="7544"/>
                    <a:pt x="18454" y="9150"/>
                    <a:pt x="18099" y="10825"/>
                  </a:cubicBezTo>
                  <a:cubicBezTo>
                    <a:pt x="13841" y="17660"/>
                    <a:pt x="7632" y="13046"/>
                    <a:pt x="15837" y="8979"/>
                  </a:cubicBezTo>
                  <a:close/>
                  <a:moveTo>
                    <a:pt x="8075" y="4297"/>
                  </a:moveTo>
                  <a:cubicBezTo>
                    <a:pt x="10204" y="4331"/>
                    <a:pt x="12023" y="3066"/>
                    <a:pt x="14240" y="3135"/>
                  </a:cubicBezTo>
                  <a:cubicBezTo>
                    <a:pt x="16015" y="3237"/>
                    <a:pt x="16680" y="2485"/>
                    <a:pt x="16059" y="1187"/>
                  </a:cubicBezTo>
                  <a:cubicBezTo>
                    <a:pt x="13841" y="2075"/>
                    <a:pt x="6789" y="1563"/>
                    <a:pt x="8075" y="429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43" name="Shape 443"/>
            <p:cNvSpPr/>
            <p:nvPr/>
          </p:nvSpPr>
          <p:spPr>
            <a:xfrm>
              <a:off x="8218176" y="115113"/>
              <a:ext cx="115264" cy="15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26" h="16417" extrusionOk="0">
                  <a:moveTo>
                    <a:pt x="7907" y="11360"/>
                  </a:moveTo>
                  <a:cubicBezTo>
                    <a:pt x="9069" y="8306"/>
                    <a:pt x="6164" y="1877"/>
                    <a:pt x="9844" y="77"/>
                  </a:cubicBezTo>
                  <a:cubicBezTo>
                    <a:pt x="15075" y="-694"/>
                    <a:pt x="15269" y="4481"/>
                    <a:pt x="18126" y="6281"/>
                  </a:cubicBezTo>
                  <a:cubicBezTo>
                    <a:pt x="16770" y="9045"/>
                    <a:pt x="12653" y="3035"/>
                    <a:pt x="10087" y="3613"/>
                  </a:cubicBezTo>
                  <a:cubicBezTo>
                    <a:pt x="8827" y="6860"/>
                    <a:pt x="11588" y="10910"/>
                    <a:pt x="8440" y="13738"/>
                  </a:cubicBezTo>
                  <a:cubicBezTo>
                    <a:pt x="-1924" y="20906"/>
                    <a:pt x="-3474" y="11424"/>
                    <a:pt x="7907" y="11360"/>
                  </a:cubicBezTo>
                  <a:close/>
                  <a:moveTo>
                    <a:pt x="13428" y="3324"/>
                  </a:moveTo>
                  <a:cubicBezTo>
                    <a:pt x="13041" y="2424"/>
                    <a:pt x="12750" y="1492"/>
                    <a:pt x="11200" y="1267"/>
                  </a:cubicBezTo>
                  <a:cubicBezTo>
                    <a:pt x="10426" y="1717"/>
                    <a:pt x="10426" y="1717"/>
                    <a:pt x="10280" y="2231"/>
                  </a:cubicBezTo>
                  <a:cubicBezTo>
                    <a:pt x="11346" y="2585"/>
                    <a:pt x="12363" y="2970"/>
                    <a:pt x="13428" y="33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44" name="Shape 444"/>
            <p:cNvSpPr/>
            <p:nvPr/>
          </p:nvSpPr>
          <p:spPr>
            <a:xfrm>
              <a:off x="4527338" y="107482"/>
              <a:ext cx="87094" cy="153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22" h="20055" extrusionOk="0">
                  <a:moveTo>
                    <a:pt x="4202" y="446"/>
                  </a:moveTo>
                  <a:cubicBezTo>
                    <a:pt x="7406" y="566"/>
                    <a:pt x="13538" y="-1361"/>
                    <a:pt x="13870" y="1971"/>
                  </a:cubicBezTo>
                  <a:cubicBezTo>
                    <a:pt x="14588" y="7672"/>
                    <a:pt x="16190" y="13454"/>
                    <a:pt x="15417" y="19155"/>
                  </a:cubicBezTo>
                  <a:cubicBezTo>
                    <a:pt x="12378" y="19998"/>
                    <a:pt x="10003" y="20239"/>
                    <a:pt x="7462" y="19918"/>
                  </a:cubicBezTo>
                  <a:cubicBezTo>
                    <a:pt x="6025" y="16706"/>
                    <a:pt x="7848" y="13173"/>
                    <a:pt x="6854" y="9760"/>
                  </a:cubicBezTo>
                  <a:cubicBezTo>
                    <a:pt x="-5410" y="12169"/>
                    <a:pt x="2103" y="4701"/>
                    <a:pt x="4202" y="446"/>
                  </a:cubicBezTo>
                  <a:close/>
                  <a:moveTo>
                    <a:pt x="9506" y="18392"/>
                  </a:moveTo>
                  <a:cubicBezTo>
                    <a:pt x="11660" y="18432"/>
                    <a:pt x="11660" y="18432"/>
                    <a:pt x="13428" y="17629"/>
                  </a:cubicBezTo>
                  <a:cubicBezTo>
                    <a:pt x="13317" y="13896"/>
                    <a:pt x="14588" y="3417"/>
                    <a:pt x="10334" y="1530"/>
                  </a:cubicBezTo>
                  <a:cubicBezTo>
                    <a:pt x="4644" y="646"/>
                    <a:pt x="3484" y="5223"/>
                    <a:pt x="1827" y="8154"/>
                  </a:cubicBezTo>
                  <a:cubicBezTo>
                    <a:pt x="4258" y="9479"/>
                    <a:pt x="4865" y="8435"/>
                    <a:pt x="6081" y="7311"/>
                  </a:cubicBezTo>
                  <a:cubicBezTo>
                    <a:pt x="11771" y="4581"/>
                    <a:pt x="7296" y="16545"/>
                    <a:pt x="9506" y="183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45" name="Shape 445"/>
            <p:cNvSpPr/>
            <p:nvPr/>
          </p:nvSpPr>
          <p:spPr>
            <a:xfrm>
              <a:off x="2093785" y="64978"/>
              <a:ext cx="126078" cy="173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748" h="15620" extrusionOk="0">
                  <a:moveTo>
                    <a:pt x="10470" y="6784"/>
                  </a:moveTo>
                  <a:cubicBezTo>
                    <a:pt x="14661" y="1085"/>
                    <a:pt x="4400" y="-2731"/>
                    <a:pt x="548" y="2434"/>
                  </a:cubicBezTo>
                  <a:cubicBezTo>
                    <a:pt x="-376" y="3604"/>
                    <a:pt x="-191" y="4036"/>
                    <a:pt x="1565" y="4571"/>
                  </a:cubicBezTo>
                  <a:cubicBezTo>
                    <a:pt x="3476" y="4647"/>
                    <a:pt x="4708" y="2077"/>
                    <a:pt x="7050" y="3070"/>
                  </a:cubicBezTo>
                  <a:cubicBezTo>
                    <a:pt x="10470" y="4952"/>
                    <a:pt x="5263" y="6199"/>
                    <a:pt x="5324" y="7420"/>
                  </a:cubicBezTo>
                  <a:cubicBezTo>
                    <a:pt x="5417" y="8387"/>
                    <a:pt x="10717" y="8412"/>
                    <a:pt x="8036" y="11745"/>
                  </a:cubicBezTo>
                  <a:cubicBezTo>
                    <a:pt x="5602" y="13704"/>
                    <a:pt x="4400" y="10626"/>
                    <a:pt x="2582" y="11491"/>
                  </a:cubicBezTo>
                  <a:cubicBezTo>
                    <a:pt x="2027" y="11771"/>
                    <a:pt x="949" y="11745"/>
                    <a:pt x="949" y="12458"/>
                  </a:cubicBezTo>
                  <a:cubicBezTo>
                    <a:pt x="2181" y="18869"/>
                    <a:pt x="21224" y="14798"/>
                    <a:pt x="10470" y="6784"/>
                  </a:cubicBezTo>
                  <a:close/>
                  <a:moveTo>
                    <a:pt x="12411" y="12483"/>
                  </a:moveTo>
                  <a:cubicBezTo>
                    <a:pt x="11179" y="15053"/>
                    <a:pt x="2859" y="15765"/>
                    <a:pt x="2120" y="12865"/>
                  </a:cubicBezTo>
                  <a:cubicBezTo>
                    <a:pt x="2582" y="12559"/>
                    <a:pt x="2921" y="12458"/>
                    <a:pt x="3445" y="12356"/>
                  </a:cubicBezTo>
                  <a:cubicBezTo>
                    <a:pt x="7081" y="15282"/>
                    <a:pt x="12227" y="10982"/>
                    <a:pt x="8652" y="8005"/>
                  </a:cubicBezTo>
                  <a:cubicBezTo>
                    <a:pt x="7635" y="7395"/>
                    <a:pt x="7019" y="7649"/>
                    <a:pt x="8313" y="6403"/>
                  </a:cubicBezTo>
                  <a:cubicBezTo>
                    <a:pt x="11610" y="2459"/>
                    <a:pt x="4831" y="220"/>
                    <a:pt x="1719" y="3757"/>
                  </a:cubicBezTo>
                  <a:cubicBezTo>
                    <a:pt x="-284" y="1162"/>
                    <a:pt x="12689" y="-1764"/>
                    <a:pt x="9916" y="5945"/>
                  </a:cubicBezTo>
                  <a:cubicBezTo>
                    <a:pt x="9762" y="6453"/>
                    <a:pt x="9762" y="6632"/>
                    <a:pt x="9145" y="7140"/>
                  </a:cubicBezTo>
                  <a:cubicBezTo>
                    <a:pt x="11056" y="7624"/>
                    <a:pt x="13367" y="11262"/>
                    <a:pt x="12411" y="124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46" name="Shape 446"/>
            <p:cNvSpPr/>
            <p:nvPr/>
          </p:nvSpPr>
          <p:spPr>
            <a:xfrm>
              <a:off x="172261" y="566720"/>
              <a:ext cx="126357" cy="163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12" h="20179" extrusionOk="0">
                  <a:moveTo>
                    <a:pt x="4906" y="8980"/>
                  </a:moveTo>
                  <a:cubicBezTo>
                    <a:pt x="-2206" y="11941"/>
                    <a:pt x="-582" y="3171"/>
                    <a:pt x="3457" y="1160"/>
                  </a:cubicBezTo>
                  <a:cubicBezTo>
                    <a:pt x="6882" y="-1270"/>
                    <a:pt x="12150" y="400"/>
                    <a:pt x="14126" y="3551"/>
                  </a:cubicBezTo>
                  <a:cubicBezTo>
                    <a:pt x="16189" y="6930"/>
                    <a:pt x="12677" y="10536"/>
                    <a:pt x="11228" y="13687"/>
                  </a:cubicBezTo>
                  <a:cubicBezTo>
                    <a:pt x="15399" y="15205"/>
                    <a:pt x="19394" y="12206"/>
                    <a:pt x="17550" y="18508"/>
                  </a:cubicBezTo>
                  <a:cubicBezTo>
                    <a:pt x="13994" y="20330"/>
                    <a:pt x="8199" y="19153"/>
                    <a:pt x="3896" y="20178"/>
                  </a:cubicBezTo>
                  <a:cubicBezTo>
                    <a:pt x="-362" y="19457"/>
                    <a:pt x="7101" y="11067"/>
                    <a:pt x="7672" y="8676"/>
                  </a:cubicBezTo>
                  <a:cubicBezTo>
                    <a:pt x="11096" y="4538"/>
                    <a:pt x="3853" y="4918"/>
                    <a:pt x="4906" y="8980"/>
                  </a:cubicBezTo>
                  <a:close/>
                  <a:moveTo>
                    <a:pt x="8550" y="15205"/>
                  </a:moveTo>
                  <a:cubicBezTo>
                    <a:pt x="9692" y="11637"/>
                    <a:pt x="14653" y="8220"/>
                    <a:pt x="12633" y="4500"/>
                  </a:cubicBezTo>
                  <a:cubicBezTo>
                    <a:pt x="11887" y="2336"/>
                    <a:pt x="8814" y="780"/>
                    <a:pt x="6399" y="1501"/>
                  </a:cubicBezTo>
                  <a:cubicBezTo>
                    <a:pt x="2492" y="1501"/>
                    <a:pt x="-713" y="10194"/>
                    <a:pt x="3194" y="7803"/>
                  </a:cubicBezTo>
                  <a:cubicBezTo>
                    <a:pt x="3414" y="2868"/>
                    <a:pt x="12062" y="3627"/>
                    <a:pt x="9692" y="8486"/>
                  </a:cubicBezTo>
                  <a:cubicBezTo>
                    <a:pt x="8243" y="11751"/>
                    <a:pt x="5038" y="15129"/>
                    <a:pt x="4774" y="18508"/>
                  </a:cubicBezTo>
                  <a:cubicBezTo>
                    <a:pt x="7540" y="18925"/>
                    <a:pt x="13379" y="18394"/>
                    <a:pt x="16101" y="17407"/>
                  </a:cubicBezTo>
                  <a:cubicBezTo>
                    <a:pt x="16233" y="16913"/>
                    <a:pt x="16365" y="16382"/>
                    <a:pt x="16496" y="15813"/>
                  </a:cubicBezTo>
                  <a:cubicBezTo>
                    <a:pt x="13643" y="15015"/>
                    <a:pt x="11492" y="16002"/>
                    <a:pt x="8550" y="152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449" name="Group 449"/>
            <p:cNvGrpSpPr/>
            <p:nvPr/>
          </p:nvGrpSpPr>
          <p:grpSpPr>
            <a:xfrm>
              <a:off x="7882254" y="547155"/>
              <a:ext cx="121751" cy="155751"/>
              <a:chOff x="0" y="0"/>
              <a:chExt cx="121750" cy="155749"/>
            </a:xfrm>
          </p:grpSpPr>
          <p:sp>
            <p:nvSpPr>
              <p:cNvPr id="447" name="Shape 447"/>
              <p:cNvSpPr/>
              <p:nvPr/>
            </p:nvSpPr>
            <p:spPr>
              <a:xfrm>
                <a:off x="0" y="-1"/>
                <a:ext cx="121751" cy="1557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88" h="17668" extrusionOk="0">
                    <a:moveTo>
                      <a:pt x="11565" y="12911"/>
                    </a:moveTo>
                    <a:cubicBezTo>
                      <a:pt x="10375" y="12613"/>
                      <a:pt x="9439" y="12911"/>
                      <a:pt x="8461" y="13090"/>
                    </a:cubicBezTo>
                    <a:cubicBezTo>
                      <a:pt x="7356" y="14284"/>
                      <a:pt x="7313" y="15716"/>
                      <a:pt x="6676" y="17118"/>
                    </a:cubicBezTo>
                    <a:cubicBezTo>
                      <a:pt x="4805" y="16879"/>
                      <a:pt x="0" y="18461"/>
                      <a:pt x="0" y="16581"/>
                    </a:cubicBezTo>
                    <a:cubicBezTo>
                      <a:pt x="2551" y="11241"/>
                      <a:pt x="4720" y="5811"/>
                      <a:pt x="6846" y="381"/>
                    </a:cubicBezTo>
                    <a:cubicBezTo>
                      <a:pt x="16668" y="-1230"/>
                      <a:pt x="15860" y="2469"/>
                      <a:pt x="17688" y="7780"/>
                    </a:cubicBezTo>
                    <a:cubicBezTo>
                      <a:pt x="17561" y="9480"/>
                      <a:pt x="21600" y="16879"/>
                      <a:pt x="18539" y="16850"/>
                    </a:cubicBezTo>
                    <a:cubicBezTo>
                      <a:pt x="10290" y="16820"/>
                      <a:pt x="12331" y="20370"/>
                      <a:pt x="11565" y="12911"/>
                    </a:cubicBezTo>
                    <a:close/>
                    <a:moveTo>
                      <a:pt x="17858" y="15567"/>
                    </a:moveTo>
                    <a:cubicBezTo>
                      <a:pt x="17561" y="10763"/>
                      <a:pt x="15817" y="5632"/>
                      <a:pt x="13479" y="1097"/>
                    </a:cubicBezTo>
                    <a:cubicBezTo>
                      <a:pt x="11778" y="1037"/>
                      <a:pt x="8674" y="411"/>
                      <a:pt x="8036" y="1932"/>
                    </a:cubicBezTo>
                    <a:cubicBezTo>
                      <a:pt x="5825" y="6557"/>
                      <a:pt x="3614" y="11271"/>
                      <a:pt x="2254" y="16044"/>
                    </a:cubicBezTo>
                    <a:cubicBezTo>
                      <a:pt x="6080" y="17267"/>
                      <a:pt x="6080" y="13717"/>
                      <a:pt x="7143" y="12046"/>
                    </a:cubicBezTo>
                    <a:cubicBezTo>
                      <a:pt x="19431" y="10077"/>
                      <a:pt x="7611" y="18311"/>
                      <a:pt x="17858" y="15567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448" name="Shape 448"/>
              <p:cNvSpPr/>
              <p:nvPr/>
            </p:nvSpPr>
            <p:spPr>
              <a:xfrm>
                <a:off x="48887" y="25992"/>
                <a:ext cx="32580" cy="677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715" h="20755" extrusionOk="0">
                    <a:moveTo>
                      <a:pt x="11360" y="0"/>
                    </a:moveTo>
                    <a:cubicBezTo>
                      <a:pt x="18460" y="4675"/>
                      <a:pt x="14230" y="11848"/>
                      <a:pt x="18309" y="17409"/>
                    </a:cubicBezTo>
                    <a:cubicBezTo>
                      <a:pt x="19517" y="19101"/>
                      <a:pt x="18007" y="21600"/>
                      <a:pt x="14079" y="20472"/>
                    </a:cubicBezTo>
                    <a:cubicBezTo>
                      <a:pt x="9246" y="19021"/>
                      <a:pt x="-2083" y="21036"/>
                      <a:pt x="334" y="16200"/>
                    </a:cubicBezTo>
                    <a:cubicBezTo>
                      <a:pt x="3657" y="10639"/>
                      <a:pt x="3355" y="4513"/>
                      <a:pt x="11360" y="0"/>
                    </a:cubicBezTo>
                    <a:close/>
                    <a:moveTo>
                      <a:pt x="6074" y="16603"/>
                    </a:moveTo>
                    <a:cubicBezTo>
                      <a:pt x="16345" y="19182"/>
                      <a:pt x="11209" y="12896"/>
                      <a:pt x="10605" y="9833"/>
                    </a:cubicBezTo>
                    <a:cubicBezTo>
                      <a:pt x="7433" y="12331"/>
                      <a:pt x="6376" y="14427"/>
                      <a:pt x="6074" y="1660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450" name="Shape 450"/>
            <p:cNvSpPr/>
            <p:nvPr/>
          </p:nvSpPr>
          <p:spPr>
            <a:xfrm>
              <a:off x="1399337" y="441289"/>
              <a:ext cx="187421" cy="190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8" h="21186" extrusionOk="0">
                  <a:moveTo>
                    <a:pt x="1235" y="5733"/>
                  </a:moveTo>
                  <a:cubicBezTo>
                    <a:pt x="2259" y="4462"/>
                    <a:pt x="4694" y="5012"/>
                    <a:pt x="6106" y="4153"/>
                  </a:cubicBezTo>
                  <a:cubicBezTo>
                    <a:pt x="6282" y="3157"/>
                    <a:pt x="5965" y="2333"/>
                    <a:pt x="5471" y="1475"/>
                  </a:cubicBezTo>
                  <a:cubicBezTo>
                    <a:pt x="6812" y="479"/>
                    <a:pt x="8506" y="-414"/>
                    <a:pt x="10165" y="204"/>
                  </a:cubicBezTo>
                  <a:cubicBezTo>
                    <a:pt x="10376" y="1063"/>
                    <a:pt x="10588" y="1990"/>
                    <a:pt x="10835" y="3020"/>
                  </a:cubicBezTo>
                  <a:cubicBezTo>
                    <a:pt x="12600" y="3260"/>
                    <a:pt x="14259" y="2299"/>
                    <a:pt x="15953" y="2848"/>
                  </a:cubicBezTo>
                  <a:cubicBezTo>
                    <a:pt x="16694" y="6454"/>
                    <a:pt x="18212" y="10060"/>
                    <a:pt x="20753" y="12841"/>
                  </a:cubicBezTo>
                  <a:cubicBezTo>
                    <a:pt x="21459" y="13528"/>
                    <a:pt x="21600" y="14215"/>
                    <a:pt x="21388" y="15176"/>
                  </a:cubicBezTo>
                  <a:cubicBezTo>
                    <a:pt x="19835" y="20568"/>
                    <a:pt x="11047" y="19263"/>
                    <a:pt x="6424" y="21186"/>
                  </a:cubicBezTo>
                  <a:cubicBezTo>
                    <a:pt x="1729" y="17546"/>
                    <a:pt x="247" y="11536"/>
                    <a:pt x="0" y="5870"/>
                  </a:cubicBezTo>
                  <a:cubicBezTo>
                    <a:pt x="494" y="5802"/>
                    <a:pt x="882" y="5733"/>
                    <a:pt x="1271" y="5699"/>
                  </a:cubicBezTo>
                  <a:cubicBezTo>
                    <a:pt x="918" y="10815"/>
                    <a:pt x="2612" y="16241"/>
                    <a:pt x="6424" y="19915"/>
                  </a:cubicBezTo>
                  <a:cubicBezTo>
                    <a:pt x="10235" y="19194"/>
                    <a:pt x="14365" y="18851"/>
                    <a:pt x="17965" y="17340"/>
                  </a:cubicBezTo>
                  <a:cubicBezTo>
                    <a:pt x="17612" y="15726"/>
                    <a:pt x="16835" y="14661"/>
                    <a:pt x="17188" y="13150"/>
                  </a:cubicBezTo>
                  <a:cubicBezTo>
                    <a:pt x="17929" y="13150"/>
                    <a:pt x="18529" y="13150"/>
                    <a:pt x="19341" y="13150"/>
                  </a:cubicBezTo>
                  <a:cubicBezTo>
                    <a:pt x="18106" y="10266"/>
                    <a:pt x="16024" y="7965"/>
                    <a:pt x="15494" y="4771"/>
                  </a:cubicBezTo>
                  <a:cubicBezTo>
                    <a:pt x="15212" y="2608"/>
                    <a:pt x="12600" y="3776"/>
                    <a:pt x="11329" y="4428"/>
                  </a:cubicBezTo>
                  <a:cubicBezTo>
                    <a:pt x="11471" y="5046"/>
                    <a:pt x="11576" y="5561"/>
                    <a:pt x="11682" y="6076"/>
                  </a:cubicBezTo>
                  <a:cubicBezTo>
                    <a:pt x="10129" y="6694"/>
                    <a:pt x="8788" y="7862"/>
                    <a:pt x="7129" y="7175"/>
                  </a:cubicBezTo>
                  <a:cubicBezTo>
                    <a:pt x="6741" y="3432"/>
                    <a:pt x="3176" y="6832"/>
                    <a:pt x="1235" y="5733"/>
                  </a:cubicBezTo>
                  <a:close/>
                  <a:moveTo>
                    <a:pt x="9176" y="1166"/>
                  </a:moveTo>
                  <a:cubicBezTo>
                    <a:pt x="5965" y="616"/>
                    <a:pt x="7412" y="4771"/>
                    <a:pt x="8082" y="6385"/>
                  </a:cubicBezTo>
                  <a:cubicBezTo>
                    <a:pt x="9071" y="6488"/>
                    <a:pt x="9635" y="5939"/>
                    <a:pt x="10306" y="5424"/>
                  </a:cubicBezTo>
                  <a:cubicBezTo>
                    <a:pt x="9953" y="3947"/>
                    <a:pt x="9600" y="2505"/>
                    <a:pt x="9176" y="1166"/>
                  </a:cubicBezTo>
                  <a:close/>
                  <a:moveTo>
                    <a:pt x="18212" y="14387"/>
                  </a:moveTo>
                  <a:cubicBezTo>
                    <a:pt x="18282" y="18233"/>
                    <a:pt x="20471" y="16928"/>
                    <a:pt x="19871" y="14387"/>
                  </a:cubicBezTo>
                  <a:cubicBezTo>
                    <a:pt x="19447" y="14387"/>
                    <a:pt x="18918" y="14387"/>
                    <a:pt x="18212" y="1438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51" name="Shape 451"/>
            <p:cNvSpPr/>
            <p:nvPr/>
          </p:nvSpPr>
          <p:spPr>
            <a:xfrm>
              <a:off x="6133971" y="146030"/>
              <a:ext cx="149722" cy="115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40" h="19938" extrusionOk="0">
                  <a:moveTo>
                    <a:pt x="17896" y="10911"/>
                  </a:moveTo>
                  <a:cubicBezTo>
                    <a:pt x="12125" y="11282"/>
                    <a:pt x="6230" y="12025"/>
                    <a:pt x="500" y="12556"/>
                  </a:cubicBezTo>
                  <a:cubicBezTo>
                    <a:pt x="-572" y="14095"/>
                    <a:pt x="129" y="20145"/>
                    <a:pt x="2108" y="19933"/>
                  </a:cubicBezTo>
                  <a:cubicBezTo>
                    <a:pt x="8209" y="18288"/>
                    <a:pt x="13897" y="19933"/>
                    <a:pt x="20039" y="17704"/>
                  </a:cubicBezTo>
                  <a:cubicBezTo>
                    <a:pt x="18102" y="15475"/>
                    <a:pt x="20946" y="11070"/>
                    <a:pt x="17896" y="10911"/>
                  </a:cubicBezTo>
                  <a:close/>
                  <a:moveTo>
                    <a:pt x="17648" y="15687"/>
                  </a:moveTo>
                  <a:cubicBezTo>
                    <a:pt x="13031" y="18341"/>
                    <a:pt x="7219" y="16961"/>
                    <a:pt x="2149" y="17651"/>
                  </a:cubicBezTo>
                  <a:cubicBezTo>
                    <a:pt x="1654" y="16324"/>
                    <a:pt x="1613" y="16324"/>
                    <a:pt x="1902" y="14679"/>
                  </a:cubicBezTo>
                  <a:cubicBezTo>
                    <a:pt x="7054" y="13883"/>
                    <a:pt x="12743" y="12237"/>
                    <a:pt x="17813" y="13352"/>
                  </a:cubicBezTo>
                  <a:cubicBezTo>
                    <a:pt x="17772" y="14148"/>
                    <a:pt x="17690" y="14997"/>
                    <a:pt x="17648" y="15687"/>
                  </a:cubicBezTo>
                  <a:close/>
                  <a:moveTo>
                    <a:pt x="253" y="6718"/>
                  </a:moveTo>
                  <a:cubicBezTo>
                    <a:pt x="665" y="10539"/>
                    <a:pt x="11754" y="6983"/>
                    <a:pt x="14186" y="7355"/>
                  </a:cubicBezTo>
                  <a:cubicBezTo>
                    <a:pt x="19173" y="7992"/>
                    <a:pt x="19957" y="8151"/>
                    <a:pt x="19050" y="1623"/>
                  </a:cubicBezTo>
                  <a:cubicBezTo>
                    <a:pt x="18555" y="-1455"/>
                    <a:pt x="4746" y="933"/>
                    <a:pt x="1819" y="190"/>
                  </a:cubicBezTo>
                  <a:cubicBezTo>
                    <a:pt x="-654" y="137"/>
                    <a:pt x="418" y="4648"/>
                    <a:pt x="253" y="6718"/>
                  </a:cubicBezTo>
                  <a:close/>
                  <a:moveTo>
                    <a:pt x="2602" y="2101"/>
                  </a:moveTo>
                  <a:cubicBezTo>
                    <a:pt x="5076" y="2154"/>
                    <a:pt x="7467" y="1252"/>
                    <a:pt x="9981" y="1942"/>
                  </a:cubicBezTo>
                  <a:cubicBezTo>
                    <a:pt x="12331" y="3321"/>
                    <a:pt x="17813" y="-553"/>
                    <a:pt x="17937" y="4383"/>
                  </a:cubicBezTo>
                  <a:cubicBezTo>
                    <a:pt x="18679" y="6612"/>
                    <a:pt x="3509" y="6134"/>
                    <a:pt x="1737" y="6028"/>
                  </a:cubicBezTo>
                  <a:cubicBezTo>
                    <a:pt x="1778" y="4595"/>
                    <a:pt x="995" y="2207"/>
                    <a:pt x="2602" y="21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455" name="Group 455"/>
            <p:cNvGrpSpPr/>
            <p:nvPr/>
          </p:nvGrpSpPr>
          <p:grpSpPr>
            <a:xfrm>
              <a:off x="3183005" y="566053"/>
              <a:ext cx="129430" cy="165163"/>
              <a:chOff x="0" y="0"/>
              <a:chExt cx="129429" cy="165161"/>
            </a:xfrm>
          </p:grpSpPr>
          <p:sp>
            <p:nvSpPr>
              <p:cNvPr id="452" name="Shape 452"/>
              <p:cNvSpPr/>
              <p:nvPr/>
            </p:nvSpPr>
            <p:spPr>
              <a:xfrm>
                <a:off x="-1" y="0"/>
                <a:ext cx="129431" cy="1651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134" h="19831" extrusionOk="0">
                    <a:moveTo>
                      <a:pt x="11192" y="7611"/>
                    </a:moveTo>
                    <a:cubicBezTo>
                      <a:pt x="11422" y="8116"/>
                      <a:pt x="11914" y="8211"/>
                      <a:pt x="12307" y="8305"/>
                    </a:cubicBezTo>
                    <a:cubicBezTo>
                      <a:pt x="15617" y="9221"/>
                      <a:pt x="17420" y="13863"/>
                      <a:pt x="15060" y="16105"/>
                    </a:cubicBezTo>
                    <a:cubicBezTo>
                      <a:pt x="12012" y="19769"/>
                      <a:pt x="6964" y="19832"/>
                      <a:pt x="2507" y="19832"/>
                    </a:cubicBezTo>
                    <a:cubicBezTo>
                      <a:pt x="48" y="18568"/>
                      <a:pt x="1622" y="12253"/>
                      <a:pt x="835" y="9632"/>
                    </a:cubicBezTo>
                    <a:cubicBezTo>
                      <a:pt x="1130" y="7105"/>
                      <a:pt x="-1230" y="2937"/>
                      <a:pt x="901" y="1169"/>
                    </a:cubicBezTo>
                    <a:cubicBezTo>
                      <a:pt x="5915" y="-1642"/>
                      <a:pt x="17551" y="663"/>
                      <a:pt x="11192" y="7611"/>
                    </a:cubicBezTo>
                    <a:close/>
                    <a:moveTo>
                      <a:pt x="2834" y="18821"/>
                    </a:moveTo>
                    <a:cubicBezTo>
                      <a:pt x="8800" y="19958"/>
                      <a:pt x="20370" y="14621"/>
                      <a:pt x="12110" y="9221"/>
                    </a:cubicBezTo>
                    <a:cubicBezTo>
                      <a:pt x="10504" y="8400"/>
                      <a:pt x="7915" y="9884"/>
                      <a:pt x="6866" y="8716"/>
                    </a:cubicBezTo>
                    <a:cubicBezTo>
                      <a:pt x="7456" y="7421"/>
                      <a:pt x="9849" y="7421"/>
                      <a:pt x="10799" y="6221"/>
                    </a:cubicBezTo>
                    <a:cubicBezTo>
                      <a:pt x="14863" y="821"/>
                      <a:pt x="5555" y="-31"/>
                      <a:pt x="2080" y="1895"/>
                    </a:cubicBezTo>
                    <a:cubicBezTo>
                      <a:pt x="147" y="2621"/>
                      <a:pt x="1720" y="5305"/>
                      <a:pt x="1556" y="6821"/>
                    </a:cubicBezTo>
                    <a:cubicBezTo>
                      <a:pt x="2310" y="10863"/>
                      <a:pt x="2113" y="14811"/>
                      <a:pt x="2834" y="18821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453" name="Shape 453"/>
              <p:cNvSpPr/>
              <p:nvPr/>
            </p:nvSpPr>
            <p:spPr>
              <a:xfrm>
                <a:off x="30118" y="91842"/>
                <a:ext cx="62136" cy="433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2329" h="13953" extrusionOk="0">
                    <a:moveTo>
                      <a:pt x="0" y="3137"/>
                    </a:moveTo>
                    <a:cubicBezTo>
                      <a:pt x="7931" y="-5757"/>
                      <a:pt x="19670" y="6441"/>
                      <a:pt x="6157" y="12794"/>
                    </a:cubicBezTo>
                    <a:cubicBezTo>
                      <a:pt x="-1930" y="15843"/>
                      <a:pt x="1618" y="12963"/>
                      <a:pt x="0" y="3137"/>
                    </a:cubicBezTo>
                    <a:close/>
                    <a:moveTo>
                      <a:pt x="7566" y="2205"/>
                    </a:moveTo>
                    <a:cubicBezTo>
                      <a:pt x="4696" y="3052"/>
                      <a:pt x="1461" y="3222"/>
                      <a:pt x="2609" y="9236"/>
                    </a:cubicBezTo>
                    <a:cubicBezTo>
                      <a:pt x="4383" y="14657"/>
                      <a:pt x="15131" y="3899"/>
                      <a:pt x="7566" y="22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454" name="Shape 454"/>
              <p:cNvSpPr/>
              <p:nvPr/>
            </p:nvSpPr>
            <p:spPr>
              <a:xfrm>
                <a:off x="24066" y="17690"/>
                <a:ext cx="54240" cy="364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404" h="11891" extrusionOk="0">
                    <a:moveTo>
                      <a:pt x="0" y="3066"/>
                    </a:moveTo>
                    <a:cubicBezTo>
                      <a:pt x="4387" y="1095"/>
                      <a:pt x="21600" y="-4048"/>
                      <a:pt x="16453" y="6066"/>
                    </a:cubicBezTo>
                    <a:cubicBezTo>
                      <a:pt x="9028" y="10952"/>
                      <a:pt x="0" y="17552"/>
                      <a:pt x="0" y="3066"/>
                    </a:cubicBezTo>
                    <a:close/>
                    <a:moveTo>
                      <a:pt x="4556" y="9066"/>
                    </a:moveTo>
                    <a:cubicBezTo>
                      <a:pt x="8016" y="7952"/>
                      <a:pt x="12825" y="6323"/>
                      <a:pt x="13584" y="2723"/>
                    </a:cubicBezTo>
                    <a:cubicBezTo>
                      <a:pt x="9872" y="2381"/>
                      <a:pt x="6665" y="3409"/>
                      <a:pt x="3628" y="5038"/>
                    </a:cubicBezTo>
                    <a:cubicBezTo>
                      <a:pt x="3206" y="6666"/>
                      <a:pt x="3290" y="7781"/>
                      <a:pt x="4556" y="90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456" name="Shape 456"/>
            <p:cNvSpPr/>
            <p:nvPr/>
          </p:nvSpPr>
          <p:spPr>
            <a:xfrm>
              <a:off x="2822110" y="566718"/>
              <a:ext cx="212023" cy="115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42" h="19417" extrusionOk="0">
                  <a:moveTo>
                    <a:pt x="9989" y="10617"/>
                  </a:moveTo>
                  <a:cubicBezTo>
                    <a:pt x="11940" y="10328"/>
                    <a:pt x="15198" y="14368"/>
                    <a:pt x="16003" y="8927"/>
                  </a:cubicBezTo>
                  <a:cubicBezTo>
                    <a:pt x="16505" y="1919"/>
                    <a:pt x="12986" y="1136"/>
                    <a:pt x="10995" y="5546"/>
                  </a:cubicBezTo>
                  <a:cubicBezTo>
                    <a:pt x="8601" y="10575"/>
                    <a:pt x="6811" y="20922"/>
                    <a:pt x="2608" y="19232"/>
                  </a:cubicBezTo>
                  <a:cubicBezTo>
                    <a:pt x="-3888" y="14038"/>
                    <a:pt x="3292" y="847"/>
                    <a:pt x="7455" y="6783"/>
                  </a:cubicBezTo>
                  <a:cubicBezTo>
                    <a:pt x="8078" y="7814"/>
                    <a:pt x="7716" y="9215"/>
                    <a:pt x="6972" y="8308"/>
                  </a:cubicBezTo>
                  <a:cubicBezTo>
                    <a:pt x="3392" y="4722"/>
                    <a:pt x="-1133" y="16305"/>
                    <a:pt x="3754" y="16140"/>
                  </a:cubicBezTo>
                  <a:cubicBezTo>
                    <a:pt x="7877" y="13749"/>
                    <a:pt x="8702" y="3238"/>
                    <a:pt x="12744" y="600"/>
                  </a:cubicBezTo>
                  <a:cubicBezTo>
                    <a:pt x="13730" y="105"/>
                    <a:pt x="15037" y="-678"/>
                    <a:pt x="15781" y="1136"/>
                  </a:cubicBezTo>
                  <a:cubicBezTo>
                    <a:pt x="16445" y="3156"/>
                    <a:pt x="17712" y="4928"/>
                    <a:pt x="17390" y="7649"/>
                  </a:cubicBezTo>
                  <a:cubicBezTo>
                    <a:pt x="17149" y="14491"/>
                    <a:pt x="11095" y="16717"/>
                    <a:pt x="9989" y="10617"/>
                  </a:cubicBezTo>
                  <a:close/>
                  <a:moveTo>
                    <a:pt x="4076" y="17253"/>
                  </a:moveTo>
                  <a:cubicBezTo>
                    <a:pt x="3795" y="18119"/>
                    <a:pt x="3332" y="17336"/>
                    <a:pt x="2990" y="17789"/>
                  </a:cubicBezTo>
                  <a:cubicBezTo>
                    <a:pt x="3594" y="18284"/>
                    <a:pt x="3714" y="16635"/>
                    <a:pt x="4237" y="17459"/>
                  </a:cubicBezTo>
                  <a:cubicBezTo>
                    <a:pt x="4277" y="17459"/>
                    <a:pt x="4318" y="17377"/>
                    <a:pt x="4358" y="17336"/>
                  </a:cubicBezTo>
                  <a:cubicBezTo>
                    <a:pt x="4257" y="17295"/>
                    <a:pt x="4177" y="17295"/>
                    <a:pt x="4076" y="17253"/>
                  </a:cubicBezTo>
                  <a:close/>
                  <a:moveTo>
                    <a:pt x="1240" y="10699"/>
                  </a:moveTo>
                  <a:cubicBezTo>
                    <a:pt x="376" y="13585"/>
                    <a:pt x="798" y="16717"/>
                    <a:pt x="2065" y="17212"/>
                  </a:cubicBezTo>
                  <a:cubicBezTo>
                    <a:pt x="1100" y="15398"/>
                    <a:pt x="637" y="13337"/>
                    <a:pt x="1240" y="1069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57" name="Shape 457"/>
            <p:cNvSpPr/>
            <p:nvPr/>
          </p:nvSpPr>
          <p:spPr>
            <a:xfrm rot="1466637">
              <a:off x="5291845" y="139271"/>
              <a:ext cx="132711" cy="129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25" h="21247" extrusionOk="0">
                  <a:moveTo>
                    <a:pt x="12000" y="13323"/>
                  </a:moveTo>
                  <a:cubicBezTo>
                    <a:pt x="10835" y="16402"/>
                    <a:pt x="12309" y="18976"/>
                    <a:pt x="10423" y="21247"/>
                  </a:cubicBezTo>
                  <a:cubicBezTo>
                    <a:pt x="8983" y="19985"/>
                    <a:pt x="8537" y="17310"/>
                    <a:pt x="7166" y="15796"/>
                  </a:cubicBezTo>
                  <a:cubicBezTo>
                    <a:pt x="2743" y="18723"/>
                    <a:pt x="-34" y="21600"/>
                    <a:pt x="2777" y="12011"/>
                  </a:cubicBezTo>
                  <a:cubicBezTo>
                    <a:pt x="1509" y="8378"/>
                    <a:pt x="-2914" y="5652"/>
                    <a:pt x="3017" y="5854"/>
                  </a:cubicBezTo>
                  <a:cubicBezTo>
                    <a:pt x="5829" y="6662"/>
                    <a:pt x="6137" y="1564"/>
                    <a:pt x="8469" y="0"/>
                  </a:cubicBezTo>
                  <a:cubicBezTo>
                    <a:pt x="10046" y="908"/>
                    <a:pt x="9429" y="4593"/>
                    <a:pt x="9977" y="6611"/>
                  </a:cubicBezTo>
                  <a:cubicBezTo>
                    <a:pt x="11623" y="9892"/>
                    <a:pt x="18686" y="8680"/>
                    <a:pt x="12000" y="13323"/>
                  </a:cubicBezTo>
                  <a:close/>
                  <a:moveTo>
                    <a:pt x="8195" y="2826"/>
                  </a:moveTo>
                  <a:cubicBezTo>
                    <a:pt x="5417" y="6813"/>
                    <a:pt x="6515" y="7469"/>
                    <a:pt x="2126" y="7772"/>
                  </a:cubicBezTo>
                  <a:cubicBezTo>
                    <a:pt x="2880" y="9185"/>
                    <a:pt x="3532" y="10447"/>
                    <a:pt x="4149" y="11658"/>
                  </a:cubicBezTo>
                  <a:cubicBezTo>
                    <a:pt x="4012" y="13172"/>
                    <a:pt x="3292" y="14333"/>
                    <a:pt x="3429" y="15998"/>
                  </a:cubicBezTo>
                  <a:cubicBezTo>
                    <a:pt x="6652" y="14383"/>
                    <a:pt x="7715" y="12314"/>
                    <a:pt x="9635" y="18017"/>
                  </a:cubicBezTo>
                  <a:cubicBezTo>
                    <a:pt x="9806" y="18370"/>
                    <a:pt x="9977" y="18673"/>
                    <a:pt x="10355" y="18370"/>
                  </a:cubicBezTo>
                  <a:cubicBezTo>
                    <a:pt x="10800" y="13929"/>
                    <a:pt x="9875" y="13172"/>
                    <a:pt x="12515" y="10295"/>
                  </a:cubicBezTo>
                  <a:cubicBezTo>
                    <a:pt x="8229" y="8226"/>
                    <a:pt x="9017" y="8983"/>
                    <a:pt x="8195" y="282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</p:grpSp>
      <p:sp>
        <p:nvSpPr>
          <p:cNvPr id="459" name="Shape 459"/>
          <p:cNvSpPr>
            <a:spLocks noGrp="1"/>
          </p:cNvSpPr>
          <p:nvPr>
            <p:ph type="title"/>
          </p:nvPr>
        </p:nvSpPr>
        <p:spPr>
          <a:xfrm>
            <a:off x="1028375" y="662026"/>
            <a:ext cx="7087200" cy="550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/>
          <a:p>
            <a:r>
              <a:t>Click to add title</a:t>
            </a:r>
          </a:p>
        </p:txBody>
      </p:sp>
      <p:sp>
        <p:nvSpPr>
          <p:cNvPr id="460" name="Shape 460"/>
          <p:cNvSpPr>
            <a:spLocks noGrp="1"/>
          </p:cNvSpPr>
          <p:nvPr>
            <p:ph type="body" sz="quarter" idx="1"/>
          </p:nvPr>
        </p:nvSpPr>
        <p:spPr>
          <a:xfrm>
            <a:off x="1028375" y="1430999"/>
            <a:ext cx="2200501" cy="2657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>
            <a:lvl1pPr indent="-330200">
              <a:buSzPts val="1600"/>
              <a:defRPr sz="1600"/>
            </a:lvl1pPr>
          </a:lstStyle>
          <a:p>
            <a:r>
              <a:t>Click to add text</a:t>
            </a:r>
          </a:p>
        </p:txBody>
      </p:sp>
      <p:sp>
        <p:nvSpPr>
          <p:cNvPr id="461" name="Shape 461"/>
          <p:cNvSpPr>
            <a:spLocks noGrp="1"/>
          </p:cNvSpPr>
          <p:nvPr>
            <p:ph type="body" sz="quarter" idx="13"/>
          </p:nvPr>
        </p:nvSpPr>
        <p:spPr>
          <a:xfrm>
            <a:off x="3439717" y="1430999"/>
            <a:ext cx="2200501" cy="2657401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200">
              <a:buSzPts val="1600"/>
              <a:defRPr sz="1600"/>
            </a:pPr>
            <a:endParaRPr/>
          </a:p>
        </p:txBody>
      </p:sp>
      <p:sp>
        <p:nvSpPr>
          <p:cNvPr id="462" name="Shape 462"/>
          <p:cNvSpPr>
            <a:spLocks noGrp="1"/>
          </p:cNvSpPr>
          <p:nvPr>
            <p:ph type="body" sz="quarter" idx="14"/>
          </p:nvPr>
        </p:nvSpPr>
        <p:spPr>
          <a:xfrm>
            <a:off x="5851061" y="1430999"/>
            <a:ext cx="2200501" cy="2657401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-330200">
              <a:buSzPts val="1600"/>
              <a:defRPr sz="1600"/>
            </a:pPr>
            <a:endParaRPr/>
          </a:p>
        </p:txBody>
      </p:sp>
      <p:sp>
        <p:nvSpPr>
          <p:cNvPr id="463" name="Shape 4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9" name="Group 529"/>
          <p:cNvGrpSpPr/>
          <p:nvPr/>
        </p:nvGrpSpPr>
        <p:grpSpPr>
          <a:xfrm>
            <a:off x="-45603" y="4341394"/>
            <a:ext cx="9272424" cy="910792"/>
            <a:chOff x="0" y="0"/>
            <a:chExt cx="9272423" cy="910790"/>
          </a:xfrm>
        </p:grpSpPr>
        <p:sp>
          <p:nvSpPr>
            <p:cNvPr id="470" name="Shape 470"/>
            <p:cNvSpPr/>
            <p:nvPr/>
          </p:nvSpPr>
          <p:spPr>
            <a:xfrm>
              <a:off x="2221956" y="268008"/>
              <a:ext cx="281781" cy="397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93" h="20960" extrusionOk="0">
                  <a:moveTo>
                    <a:pt x="6710" y="16241"/>
                  </a:moveTo>
                  <a:cubicBezTo>
                    <a:pt x="6678" y="17150"/>
                    <a:pt x="6661" y="18092"/>
                    <a:pt x="6629" y="19018"/>
                  </a:cubicBezTo>
                  <a:cubicBezTo>
                    <a:pt x="7508" y="19797"/>
                    <a:pt x="8647" y="19278"/>
                    <a:pt x="9494" y="19911"/>
                  </a:cubicBezTo>
                  <a:cubicBezTo>
                    <a:pt x="9949" y="20366"/>
                    <a:pt x="9233" y="20609"/>
                    <a:pt x="8859" y="20626"/>
                  </a:cubicBezTo>
                  <a:cubicBezTo>
                    <a:pt x="7215" y="20739"/>
                    <a:pt x="3080" y="21600"/>
                    <a:pt x="2169" y="20008"/>
                  </a:cubicBezTo>
                  <a:cubicBezTo>
                    <a:pt x="2690" y="19018"/>
                    <a:pt x="4106" y="18904"/>
                    <a:pt x="5131" y="18758"/>
                  </a:cubicBezTo>
                  <a:cubicBezTo>
                    <a:pt x="5343" y="17962"/>
                    <a:pt x="5440" y="17150"/>
                    <a:pt x="5506" y="16289"/>
                  </a:cubicBezTo>
                  <a:cubicBezTo>
                    <a:pt x="4627" y="16127"/>
                    <a:pt x="557" y="14730"/>
                    <a:pt x="899" y="13740"/>
                  </a:cubicBezTo>
                  <a:cubicBezTo>
                    <a:pt x="1176" y="13171"/>
                    <a:pt x="1697" y="13171"/>
                    <a:pt x="2201" y="13415"/>
                  </a:cubicBezTo>
                  <a:cubicBezTo>
                    <a:pt x="2608" y="13496"/>
                    <a:pt x="2624" y="13496"/>
                    <a:pt x="2836" y="12960"/>
                  </a:cubicBezTo>
                  <a:cubicBezTo>
                    <a:pt x="-3333" y="9663"/>
                    <a:pt x="1599" y="471"/>
                    <a:pt x="7768" y="2079"/>
                  </a:cubicBezTo>
                  <a:cubicBezTo>
                    <a:pt x="8615" y="1543"/>
                    <a:pt x="7736" y="487"/>
                    <a:pt x="8663" y="0"/>
                  </a:cubicBezTo>
                  <a:cubicBezTo>
                    <a:pt x="18267" y="2712"/>
                    <a:pt x="16102" y="15136"/>
                    <a:pt x="6710" y="16241"/>
                  </a:cubicBezTo>
                  <a:close/>
                  <a:moveTo>
                    <a:pt x="12814" y="3411"/>
                  </a:moveTo>
                  <a:cubicBezTo>
                    <a:pt x="12733" y="3346"/>
                    <a:pt x="12668" y="3297"/>
                    <a:pt x="12586" y="3232"/>
                  </a:cubicBezTo>
                  <a:cubicBezTo>
                    <a:pt x="12472" y="2680"/>
                    <a:pt x="11138" y="1559"/>
                    <a:pt x="10519" y="1608"/>
                  </a:cubicBezTo>
                  <a:cubicBezTo>
                    <a:pt x="11089" y="2209"/>
                    <a:pt x="11805" y="2972"/>
                    <a:pt x="12586" y="3216"/>
                  </a:cubicBezTo>
                  <a:cubicBezTo>
                    <a:pt x="12716" y="3346"/>
                    <a:pt x="13042" y="3411"/>
                    <a:pt x="12912" y="3638"/>
                  </a:cubicBezTo>
                  <a:cubicBezTo>
                    <a:pt x="14263" y="5895"/>
                    <a:pt x="14247" y="8364"/>
                    <a:pt x="13628" y="10865"/>
                  </a:cubicBezTo>
                  <a:cubicBezTo>
                    <a:pt x="11837" y="12830"/>
                    <a:pt x="10486" y="14259"/>
                    <a:pt x="7784" y="15250"/>
                  </a:cubicBezTo>
                  <a:cubicBezTo>
                    <a:pt x="9738" y="15282"/>
                    <a:pt x="12423" y="13593"/>
                    <a:pt x="12879" y="11677"/>
                  </a:cubicBezTo>
                  <a:cubicBezTo>
                    <a:pt x="13547" y="11531"/>
                    <a:pt x="13661" y="10849"/>
                    <a:pt x="13693" y="10280"/>
                  </a:cubicBezTo>
                  <a:cubicBezTo>
                    <a:pt x="14784" y="9355"/>
                    <a:pt x="14800" y="4758"/>
                    <a:pt x="13221" y="4336"/>
                  </a:cubicBezTo>
                  <a:cubicBezTo>
                    <a:pt x="13091" y="4271"/>
                    <a:pt x="12977" y="4190"/>
                    <a:pt x="13042" y="4011"/>
                  </a:cubicBezTo>
                  <a:cubicBezTo>
                    <a:pt x="12977" y="3817"/>
                    <a:pt x="12912" y="3605"/>
                    <a:pt x="12814" y="3411"/>
                  </a:cubicBezTo>
                  <a:close/>
                  <a:moveTo>
                    <a:pt x="11186" y="9030"/>
                  </a:moveTo>
                  <a:cubicBezTo>
                    <a:pt x="10438" y="9062"/>
                    <a:pt x="9787" y="9225"/>
                    <a:pt x="9152" y="9582"/>
                  </a:cubicBezTo>
                  <a:cubicBezTo>
                    <a:pt x="8077" y="9095"/>
                    <a:pt x="5945" y="7893"/>
                    <a:pt x="5603" y="9793"/>
                  </a:cubicBezTo>
                  <a:cubicBezTo>
                    <a:pt x="7019" y="11336"/>
                    <a:pt x="6547" y="11076"/>
                    <a:pt x="6450" y="13074"/>
                  </a:cubicBezTo>
                  <a:cubicBezTo>
                    <a:pt x="7670" y="13545"/>
                    <a:pt x="8631" y="10183"/>
                    <a:pt x="9412" y="9468"/>
                  </a:cubicBezTo>
                  <a:cubicBezTo>
                    <a:pt x="9884" y="9761"/>
                    <a:pt x="9917" y="10410"/>
                    <a:pt x="10389" y="10703"/>
                  </a:cubicBezTo>
                  <a:cubicBezTo>
                    <a:pt x="11121" y="10443"/>
                    <a:pt x="10080" y="9647"/>
                    <a:pt x="10568" y="9387"/>
                  </a:cubicBezTo>
                  <a:cubicBezTo>
                    <a:pt x="10682" y="9485"/>
                    <a:pt x="10796" y="9598"/>
                    <a:pt x="10893" y="9696"/>
                  </a:cubicBezTo>
                  <a:cubicBezTo>
                    <a:pt x="11317" y="9273"/>
                    <a:pt x="11089" y="8884"/>
                    <a:pt x="11431" y="8331"/>
                  </a:cubicBezTo>
                  <a:cubicBezTo>
                    <a:pt x="11024" y="8575"/>
                    <a:pt x="11154" y="8819"/>
                    <a:pt x="11186" y="9030"/>
                  </a:cubicBezTo>
                  <a:close/>
                  <a:moveTo>
                    <a:pt x="5896" y="13139"/>
                  </a:moveTo>
                  <a:cubicBezTo>
                    <a:pt x="6547" y="10410"/>
                    <a:pt x="5929" y="11466"/>
                    <a:pt x="5261" y="10085"/>
                  </a:cubicBezTo>
                  <a:cubicBezTo>
                    <a:pt x="4854" y="8039"/>
                    <a:pt x="7264" y="8007"/>
                    <a:pt x="8533" y="8819"/>
                  </a:cubicBezTo>
                  <a:cubicBezTo>
                    <a:pt x="9201" y="9306"/>
                    <a:pt x="9656" y="8640"/>
                    <a:pt x="10340" y="8494"/>
                  </a:cubicBezTo>
                  <a:cubicBezTo>
                    <a:pt x="10307" y="8202"/>
                    <a:pt x="10552" y="7877"/>
                    <a:pt x="10307" y="7584"/>
                  </a:cubicBezTo>
                  <a:cubicBezTo>
                    <a:pt x="9054" y="7146"/>
                    <a:pt x="8126" y="8705"/>
                    <a:pt x="6873" y="7731"/>
                  </a:cubicBezTo>
                  <a:cubicBezTo>
                    <a:pt x="6905" y="7292"/>
                    <a:pt x="6791" y="6837"/>
                    <a:pt x="6938" y="6399"/>
                  </a:cubicBezTo>
                  <a:cubicBezTo>
                    <a:pt x="7703" y="6529"/>
                    <a:pt x="7703" y="6529"/>
                    <a:pt x="8354" y="6334"/>
                  </a:cubicBezTo>
                  <a:cubicBezTo>
                    <a:pt x="8305" y="5116"/>
                    <a:pt x="9656" y="5506"/>
                    <a:pt x="9184" y="4758"/>
                  </a:cubicBezTo>
                  <a:cubicBezTo>
                    <a:pt x="7817" y="5635"/>
                    <a:pt x="8077" y="4158"/>
                    <a:pt x="8842" y="3524"/>
                  </a:cubicBezTo>
                  <a:cubicBezTo>
                    <a:pt x="7752" y="2192"/>
                    <a:pt x="5587" y="1916"/>
                    <a:pt x="4236" y="2972"/>
                  </a:cubicBezTo>
                  <a:cubicBezTo>
                    <a:pt x="4464" y="3492"/>
                    <a:pt x="5196" y="3086"/>
                    <a:pt x="5392" y="3719"/>
                  </a:cubicBezTo>
                  <a:cubicBezTo>
                    <a:pt x="4692" y="4206"/>
                    <a:pt x="3829" y="4288"/>
                    <a:pt x="3080" y="4564"/>
                  </a:cubicBezTo>
                  <a:cubicBezTo>
                    <a:pt x="3064" y="6383"/>
                    <a:pt x="1990" y="5132"/>
                    <a:pt x="1371" y="6204"/>
                  </a:cubicBezTo>
                  <a:cubicBezTo>
                    <a:pt x="1355" y="7178"/>
                    <a:pt x="2869" y="8153"/>
                    <a:pt x="2299" y="8949"/>
                  </a:cubicBezTo>
                  <a:cubicBezTo>
                    <a:pt x="1583" y="9355"/>
                    <a:pt x="1306" y="9874"/>
                    <a:pt x="1583" y="10686"/>
                  </a:cubicBezTo>
                  <a:cubicBezTo>
                    <a:pt x="1713" y="12733"/>
                    <a:pt x="4301" y="12960"/>
                    <a:pt x="5896" y="13139"/>
                  </a:cubicBezTo>
                  <a:close/>
                  <a:moveTo>
                    <a:pt x="3764" y="14016"/>
                  </a:moveTo>
                  <a:cubicBezTo>
                    <a:pt x="6319" y="15656"/>
                    <a:pt x="9363" y="14308"/>
                    <a:pt x="11398" y="12489"/>
                  </a:cubicBezTo>
                  <a:cubicBezTo>
                    <a:pt x="15191" y="9468"/>
                    <a:pt x="13709" y="3151"/>
                    <a:pt x="9266" y="1689"/>
                  </a:cubicBezTo>
                  <a:cubicBezTo>
                    <a:pt x="9135" y="1949"/>
                    <a:pt x="9021" y="2225"/>
                    <a:pt x="8908" y="2485"/>
                  </a:cubicBezTo>
                  <a:cubicBezTo>
                    <a:pt x="10242" y="3719"/>
                    <a:pt x="11414" y="5213"/>
                    <a:pt x="12049" y="6902"/>
                  </a:cubicBezTo>
                  <a:cubicBezTo>
                    <a:pt x="12375" y="10183"/>
                    <a:pt x="9510" y="13707"/>
                    <a:pt x="6140" y="13642"/>
                  </a:cubicBezTo>
                  <a:cubicBezTo>
                    <a:pt x="5343" y="13675"/>
                    <a:pt x="3992" y="12798"/>
                    <a:pt x="3764" y="14016"/>
                  </a:cubicBezTo>
                  <a:close/>
                  <a:moveTo>
                    <a:pt x="8956" y="6610"/>
                  </a:moveTo>
                  <a:cubicBezTo>
                    <a:pt x="8419" y="7048"/>
                    <a:pt x="7768" y="6691"/>
                    <a:pt x="7182" y="6935"/>
                  </a:cubicBezTo>
                  <a:cubicBezTo>
                    <a:pt x="7198" y="7065"/>
                    <a:pt x="7198" y="7227"/>
                    <a:pt x="7215" y="7357"/>
                  </a:cubicBezTo>
                  <a:cubicBezTo>
                    <a:pt x="8175" y="7617"/>
                    <a:pt x="8224" y="7617"/>
                    <a:pt x="8859" y="7065"/>
                  </a:cubicBezTo>
                  <a:cubicBezTo>
                    <a:pt x="9477" y="6626"/>
                    <a:pt x="9754" y="7357"/>
                    <a:pt x="10617" y="6577"/>
                  </a:cubicBezTo>
                  <a:cubicBezTo>
                    <a:pt x="12847" y="8543"/>
                    <a:pt x="10112" y="3492"/>
                    <a:pt x="9477" y="4011"/>
                  </a:cubicBezTo>
                  <a:cubicBezTo>
                    <a:pt x="9852" y="4499"/>
                    <a:pt x="9852" y="5035"/>
                    <a:pt x="9721" y="5571"/>
                  </a:cubicBezTo>
                  <a:cubicBezTo>
                    <a:pt x="9445" y="5717"/>
                    <a:pt x="9217" y="5830"/>
                    <a:pt x="8956" y="5960"/>
                  </a:cubicBezTo>
                  <a:cubicBezTo>
                    <a:pt x="8956" y="6188"/>
                    <a:pt x="8956" y="6399"/>
                    <a:pt x="8956" y="6610"/>
                  </a:cubicBezTo>
                  <a:close/>
                  <a:moveTo>
                    <a:pt x="7980" y="19992"/>
                  </a:moveTo>
                  <a:cubicBezTo>
                    <a:pt x="5685" y="19570"/>
                    <a:pt x="6140" y="20398"/>
                    <a:pt x="6010" y="17865"/>
                  </a:cubicBezTo>
                  <a:cubicBezTo>
                    <a:pt x="5620" y="18417"/>
                    <a:pt x="5913" y="19083"/>
                    <a:pt x="5473" y="19570"/>
                  </a:cubicBezTo>
                  <a:cubicBezTo>
                    <a:pt x="5261" y="19472"/>
                    <a:pt x="5050" y="19359"/>
                    <a:pt x="4854" y="19278"/>
                  </a:cubicBezTo>
                  <a:cubicBezTo>
                    <a:pt x="3406" y="19554"/>
                    <a:pt x="3145" y="19684"/>
                    <a:pt x="2966" y="20155"/>
                  </a:cubicBezTo>
                  <a:cubicBezTo>
                    <a:pt x="4578" y="20317"/>
                    <a:pt x="6531" y="20739"/>
                    <a:pt x="7980" y="19992"/>
                  </a:cubicBezTo>
                  <a:close/>
                  <a:moveTo>
                    <a:pt x="883" y="6448"/>
                  </a:moveTo>
                  <a:cubicBezTo>
                    <a:pt x="167" y="7747"/>
                    <a:pt x="248" y="9127"/>
                    <a:pt x="1013" y="10345"/>
                  </a:cubicBezTo>
                  <a:cubicBezTo>
                    <a:pt x="818" y="9436"/>
                    <a:pt x="1371" y="9014"/>
                    <a:pt x="2022" y="8478"/>
                  </a:cubicBezTo>
                  <a:cubicBezTo>
                    <a:pt x="1664" y="7812"/>
                    <a:pt x="1306" y="7195"/>
                    <a:pt x="883" y="6448"/>
                  </a:cubicBezTo>
                  <a:close/>
                  <a:moveTo>
                    <a:pt x="6661" y="15412"/>
                  </a:moveTo>
                  <a:cubicBezTo>
                    <a:pt x="5278" y="15120"/>
                    <a:pt x="3878" y="14909"/>
                    <a:pt x="2673" y="14113"/>
                  </a:cubicBezTo>
                  <a:cubicBezTo>
                    <a:pt x="2397" y="13951"/>
                    <a:pt x="2120" y="13772"/>
                    <a:pt x="1697" y="13918"/>
                  </a:cubicBezTo>
                  <a:cubicBezTo>
                    <a:pt x="2999" y="15104"/>
                    <a:pt x="4920" y="16078"/>
                    <a:pt x="6661" y="15412"/>
                  </a:cubicBezTo>
                  <a:close/>
                  <a:moveTo>
                    <a:pt x="9542" y="10459"/>
                  </a:moveTo>
                  <a:cubicBezTo>
                    <a:pt x="9233" y="11125"/>
                    <a:pt x="8143" y="11774"/>
                    <a:pt x="8484" y="12440"/>
                  </a:cubicBezTo>
                  <a:cubicBezTo>
                    <a:pt x="9087" y="12132"/>
                    <a:pt x="9640" y="11742"/>
                    <a:pt x="9998" y="11125"/>
                  </a:cubicBezTo>
                  <a:cubicBezTo>
                    <a:pt x="9933" y="10816"/>
                    <a:pt x="9819" y="10589"/>
                    <a:pt x="9542" y="10459"/>
                  </a:cubicBezTo>
                  <a:close/>
                  <a:moveTo>
                    <a:pt x="4431" y="3687"/>
                  </a:moveTo>
                  <a:cubicBezTo>
                    <a:pt x="3894" y="3037"/>
                    <a:pt x="3080" y="3313"/>
                    <a:pt x="2820" y="3979"/>
                  </a:cubicBezTo>
                  <a:cubicBezTo>
                    <a:pt x="3406" y="4141"/>
                    <a:pt x="3862" y="3898"/>
                    <a:pt x="4431" y="3687"/>
                  </a:cubicBezTo>
                  <a:close/>
                  <a:moveTo>
                    <a:pt x="2364" y="4125"/>
                  </a:moveTo>
                  <a:cubicBezTo>
                    <a:pt x="1957" y="4515"/>
                    <a:pt x="1599" y="4775"/>
                    <a:pt x="1534" y="5278"/>
                  </a:cubicBezTo>
                  <a:cubicBezTo>
                    <a:pt x="2722" y="5538"/>
                    <a:pt x="2559" y="5018"/>
                    <a:pt x="2364" y="4125"/>
                  </a:cubicBezTo>
                  <a:close/>
                  <a:moveTo>
                    <a:pt x="8777" y="731"/>
                  </a:moveTo>
                  <a:cubicBezTo>
                    <a:pt x="9005" y="958"/>
                    <a:pt x="9282" y="1007"/>
                    <a:pt x="9591" y="1072"/>
                  </a:cubicBezTo>
                  <a:cubicBezTo>
                    <a:pt x="9282" y="585"/>
                    <a:pt x="9282" y="585"/>
                    <a:pt x="8777" y="73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71" name="Shape 471"/>
            <p:cNvSpPr/>
            <p:nvPr/>
          </p:nvSpPr>
          <p:spPr>
            <a:xfrm>
              <a:off x="597926" y="472313"/>
              <a:ext cx="339087" cy="309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93" h="19850" extrusionOk="0">
                  <a:moveTo>
                    <a:pt x="8851" y="19814"/>
                  </a:moveTo>
                  <a:cubicBezTo>
                    <a:pt x="5004" y="20248"/>
                    <a:pt x="1292" y="16776"/>
                    <a:pt x="352" y="12554"/>
                  </a:cubicBezTo>
                  <a:cubicBezTo>
                    <a:pt x="-1227" y="7248"/>
                    <a:pt x="2787" y="2376"/>
                    <a:pt x="6718" y="482"/>
                  </a:cubicBezTo>
                  <a:cubicBezTo>
                    <a:pt x="10463" y="-1234"/>
                    <a:pt x="15855" y="1902"/>
                    <a:pt x="17870" y="5650"/>
                  </a:cubicBezTo>
                  <a:cubicBezTo>
                    <a:pt x="20373" y="12357"/>
                    <a:pt x="14914" y="20366"/>
                    <a:pt x="8851" y="19814"/>
                  </a:cubicBezTo>
                  <a:close/>
                  <a:moveTo>
                    <a:pt x="16224" y="4072"/>
                  </a:moveTo>
                  <a:lnTo>
                    <a:pt x="16174" y="4072"/>
                  </a:lnTo>
                  <a:lnTo>
                    <a:pt x="16224" y="4072"/>
                  </a:lnTo>
                  <a:cubicBezTo>
                    <a:pt x="15082" y="2553"/>
                    <a:pt x="13167" y="2534"/>
                    <a:pt x="12126" y="1015"/>
                  </a:cubicBezTo>
                  <a:cubicBezTo>
                    <a:pt x="9875" y="285"/>
                    <a:pt x="8767" y="5098"/>
                    <a:pt x="8313" y="7051"/>
                  </a:cubicBezTo>
                  <a:cubicBezTo>
                    <a:pt x="9153" y="7110"/>
                    <a:pt x="9892" y="7011"/>
                    <a:pt x="10665" y="7445"/>
                  </a:cubicBezTo>
                  <a:cubicBezTo>
                    <a:pt x="12563" y="7741"/>
                    <a:pt x="11538" y="4506"/>
                    <a:pt x="16224" y="4072"/>
                  </a:cubicBezTo>
                  <a:close/>
                  <a:moveTo>
                    <a:pt x="13167" y="18038"/>
                  </a:moveTo>
                  <a:cubicBezTo>
                    <a:pt x="10665" y="15632"/>
                    <a:pt x="9959" y="11588"/>
                    <a:pt x="10883" y="8156"/>
                  </a:cubicBezTo>
                  <a:cubicBezTo>
                    <a:pt x="9422" y="7505"/>
                    <a:pt x="9287" y="7485"/>
                    <a:pt x="8078" y="7781"/>
                  </a:cubicBezTo>
                  <a:cubicBezTo>
                    <a:pt x="7406" y="11470"/>
                    <a:pt x="7238" y="15868"/>
                    <a:pt x="8649" y="19321"/>
                  </a:cubicBezTo>
                  <a:cubicBezTo>
                    <a:pt x="10295" y="19538"/>
                    <a:pt x="12395" y="18946"/>
                    <a:pt x="13167" y="18038"/>
                  </a:cubicBezTo>
                  <a:close/>
                  <a:moveTo>
                    <a:pt x="5928" y="7603"/>
                  </a:moveTo>
                  <a:cubicBezTo>
                    <a:pt x="5492" y="10720"/>
                    <a:pt x="3426" y="12890"/>
                    <a:pt x="1595" y="14784"/>
                  </a:cubicBezTo>
                  <a:cubicBezTo>
                    <a:pt x="3140" y="16835"/>
                    <a:pt x="5156" y="19656"/>
                    <a:pt x="7742" y="19222"/>
                  </a:cubicBezTo>
                  <a:cubicBezTo>
                    <a:pt x="6953" y="15395"/>
                    <a:pt x="6835" y="11391"/>
                    <a:pt x="7406" y="7485"/>
                  </a:cubicBezTo>
                  <a:cubicBezTo>
                    <a:pt x="6869" y="7150"/>
                    <a:pt x="6415" y="7406"/>
                    <a:pt x="5928" y="7603"/>
                  </a:cubicBezTo>
                  <a:close/>
                  <a:moveTo>
                    <a:pt x="16779" y="13797"/>
                  </a:moveTo>
                  <a:cubicBezTo>
                    <a:pt x="15855" y="11095"/>
                    <a:pt x="14125" y="9241"/>
                    <a:pt x="11773" y="8215"/>
                  </a:cubicBezTo>
                  <a:cubicBezTo>
                    <a:pt x="10043" y="10976"/>
                    <a:pt x="11269" y="15375"/>
                    <a:pt x="13386" y="17407"/>
                  </a:cubicBezTo>
                  <a:cubicBezTo>
                    <a:pt x="14965" y="18117"/>
                    <a:pt x="15939" y="14981"/>
                    <a:pt x="16779" y="13797"/>
                  </a:cubicBezTo>
                  <a:close/>
                  <a:moveTo>
                    <a:pt x="17131" y="12732"/>
                  </a:moveTo>
                  <a:cubicBezTo>
                    <a:pt x="18374" y="10582"/>
                    <a:pt x="18223" y="7524"/>
                    <a:pt x="17131" y="5394"/>
                  </a:cubicBezTo>
                  <a:cubicBezTo>
                    <a:pt x="15636" y="3441"/>
                    <a:pt x="12748" y="5532"/>
                    <a:pt x="12126" y="7544"/>
                  </a:cubicBezTo>
                  <a:cubicBezTo>
                    <a:pt x="13957" y="9122"/>
                    <a:pt x="16073" y="10108"/>
                    <a:pt x="17131" y="12732"/>
                  </a:cubicBezTo>
                  <a:close/>
                  <a:moveTo>
                    <a:pt x="7675" y="6834"/>
                  </a:moveTo>
                  <a:cubicBezTo>
                    <a:pt x="8145" y="4506"/>
                    <a:pt x="9439" y="2553"/>
                    <a:pt x="10144" y="462"/>
                  </a:cubicBezTo>
                  <a:cubicBezTo>
                    <a:pt x="8868" y="-149"/>
                    <a:pt x="5659" y="1192"/>
                    <a:pt x="4568" y="2613"/>
                  </a:cubicBezTo>
                  <a:cubicBezTo>
                    <a:pt x="5710" y="3619"/>
                    <a:pt x="5659" y="5315"/>
                    <a:pt x="5878" y="6834"/>
                  </a:cubicBezTo>
                  <a:cubicBezTo>
                    <a:pt x="6466" y="6834"/>
                    <a:pt x="7020" y="6834"/>
                    <a:pt x="7675" y="6834"/>
                  </a:cubicBezTo>
                  <a:close/>
                  <a:moveTo>
                    <a:pt x="5139" y="7465"/>
                  </a:moveTo>
                  <a:cubicBezTo>
                    <a:pt x="3711" y="7130"/>
                    <a:pt x="2183" y="7919"/>
                    <a:pt x="923" y="8668"/>
                  </a:cubicBezTo>
                  <a:cubicBezTo>
                    <a:pt x="-51" y="10069"/>
                    <a:pt x="772" y="12495"/>
                    <a:pt x="1343" y="13955"/>
                  </a:cubicBezTo>
                  <a:cubicBezTo>
                    <a:pt x="3190" y="12890"/>
                    <a:pt x="5273" y="9970"/>
                    <a:pt x="5139" y="7465"/>
                  </a:cubicBezTo>
                  <a:close/>
                  <a:moveTo>
                    <a:pt x="3913" y="3125"/>
                  </a:moveTo>
                  <a:cubicBezTo>
                    <a:pt x="2603" y="4210"/>
                    <a:pt x="1242" y="6025"/>
                    <a:pt x="1007" y="7879"/>
                  </a:cubicBezTo>
                  <a:cubicBezTo>
                    <a:pt x="2351" y="7090"/>
                    <a:pt x="3745" y="6972"/>
                    <a:pt x="5122" y="6755"/>
                  </a:cubicBezTo>
                  <a:cubicBezTo>
                    <a:pt x="5307" y="5473"/>
                    <a:pt x="5172" y="3481"/>
                    <a:pt x="3913" y="31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72" name="Shape 472"/>
            <p:cNvSpPr/>
            <p:nvPr/>
          </p:nvSpPr>
          <p:spPr>
            <a:xfrm rot="18900000">
              <a:off x="4959261" y="30421"/>
              <a:ext cx="181250" cy="400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2" h="14885" extrusionOk="0">
                  <a:moveTo>
                    <a:pt x="16698" y="9774"/>
                  </a:moveTo>
                  <a:cubicBezTo>
                    <a:pt x="17660" y="9694"/>
                    <a:pt x="18855" y="9476"/>
                    <a:pt x="19120" y="9900"/>
                  </a:cubicBezTo>
                  <a:cubicBezTo>
                    <a:pt x="19452" y="10529"/>
                    <a:pt x="20348" y="11261"/>
                    <a:pt x="17860" y="11433"/>
                  </a:cubicBezTo>
                  <a:cubicBezTo>
                    <a:pt x="18025" y="12554"/>
                    <a:pt x="19585" y="13629"/>
                    <a:pt x="18954" y="14762"/>
                  </a:cubicBezTo>
                  <a:cubicBezTo>
                    <a:pt x="13380" y="12314"/>
                    <a:pt x="13181" y="8161"/>
                    <a:pt x="8868" y="5209"/>
                  </a:cubicBezTo>
                  <a:cubicBezTo>
                    <a:pt x="6313" y="7120"/>
                    <a:pt x="-1152" y="21203"/>
                    <a:pt x="1801" y="11513"/>
                  </a:cubicBezTo>
                  <a:cubicBezTo>
                    <a:pt x="1635" y="11444"/>
                    <a:pt x="1568" y="11398"/>
                    <a:pt x="1469" y="11398"/>
                  </a:cubicBezTo>
                  <a:cubicBezTo>
                    <a:pt x="-1252" y="11227"/>
                    <a:pt x="672" y="10311"/>
                    <a:pt x="507" y="9659"/>
                  </a:cubicBezTo>
                  <a:cubicBezTo>
                    <a:pt x="1071" y="9568"/>
                    <a:pt x="1834" y="9591"/>
                    <a:pt x="2464" y="9625"/>
                  </a:cubicBezTo>
                  <a:cubicBezTo>
                    <a:pt x="4156" y="7497"/>
                    <a:pt x="4687" y="5175"/>
                    <a:pt x="5517" y="2955"/>
                  </a:cubicBezTo>
                  <a:cubicBezTo>
                    <a:pt x="5384" y="2383"/>
                    <a:pt x="6711" y="2555"/>
                    <a:pt x="7839" y="2463"/>
                  </a:cubicBezTo>
                  <a:cubicBezTo>
                    <a:pt x="7740" y="2154"/>
                    <a:pt x="5848" y="61"/>
                    <a:pt x="7507" y="72"/>
                  </a:cubicBezTo>
                  <a:cubicBezTo>
                    <a:pt x="11854" y="-397"/>
                    <a:pt x="10825" y="1536"/>
                    <a:pt x="9797" y="2372"/>
                  </a:cubicBezTo>
                  <a:cubicBezTo>
                    <a:pt x="11190" y="2600"/>
                    <a:pt x="12584" y="2520"/>
                    <a:pt x="12683" y="3241"/>
                  </a:cubicBezTo>
                  <a:cubicBezTo>
                    <a:pt x="13745" y="5426"/>
                    <a:pt x="15172" y="7611"/>
                    <a:pt x="16698" y="9774"/>
                  </a:cubicBezTo>
                  <a:close/>
                  <a:moveTo>
                    <a:pt x="16267" y="11707"/>
                  </a:moveTo>
                  <a:cubicBezTo>
                    <a:pt x="15371" y="9064"/>
                    <a:pt x="13248" y="6342"/>
                    <a:pt x="11389" y="3745"/>
                  </a:cubicBezTo>
                  <a:cubicBezTo>
                    <a:pt x="10494" y="3916"/>
                    <a:pt x="10328" y="4374"/>
                    <a:pt x="9730" y="4660"/>
                  </a:cubicBezTo>
                  <a:cubicBezTo>
                    <a:pt x="12352" y="6982"/>
                    <a:pt x="13513" y="9431"/>
                    <a:pt x="16267" y="11707"/>
                  </a:cubicBezTo>
                  <a:close/>
                  <a:moveTo>
                    <a:pt x="4057" y="9328"/>
                  </a:moveTo>
                  <a:cubicBezTo>
                    <a:pt x="5882" y="8000"/>
                    <a:pt x="5882" y="6547"/>
                    <a:pt x="7408" y="5197"/>
                  </a:cubicBezTo>
                  <a:cubicBezTo>
                    <a:pt x="8005" y="4683"/>
                    <a:pt x="7474" y="4156"/>
                    <a:pt x="6479" y="3756"/>
                  </a:cubicBezTo>
                  <a:cubicBezTo>
                    <a:pt x="5251" y="5632"/>
                    <a:pt x="4953" y="7440"/>
                    <a:pt x="4057" y="9328"/>
                  </a:cubicBezTo>
                  <a:close/>
                  <a:moveTo>
                    <a:pt x="8702" y="4339"/>
                  </a:moveTo>
                  <a:cubicBezTo>
                    <a:pt x="9565" y="3802"/>
                    <a:pt x="10759" y="3436"/>
                    <a:pt x="10660" y="2898"/>
                  </a:cubicBezTo>
                  <a:cubicBezTo>
                    <a:pt x="9166" y="2749"/>
                    <a:pt x="8768" y="2749"/>
                    <a:pt x="7408" y="2967"/>
                  </a:cubicBezTo>
                  <a:cubicBezTo>
                    <a:pt x="7607" y="3401"/>
                    <a:pt x="8072" y="3813"/>
                    <a:pt x="8702" y="4339"/>
                  </a:cubicBezTo>
                  <a:close/>
                  <a:moveTo>
                    <a:pt x="8967" y="1880"/>
                  </a:moveTo>
                  <a:cubicBezTo>
                    <a:pt x="9565" y="1319"/>
                    <a:pt x="9498" y="816"/>
                    <a:pt x="8768" y="392"/>
                  </a:cubicBezTo>
                  <a:cubicBezTo>
                    <a:pt x="7972" y="667"/>
                    <a:pt x="7740" y="1708"/>
                    <a:pt x="8967" y="188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73" name="Shape 473"/>
            <p:cNvSpPr/>
            <p:nvPr/>
          </p:nvSpPr>
          <p:spPr>
            <a:xfrm rot="19632691">
              <a:off x="73215" y="109216"/>
              <a:ext cx="142156" cy="312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71" h="20083" extrusionOk="0">
                  <a:moveTo>
                    <a:pt x="11916" y="7433"/>
                  </a:moveTo>
                  <a:cubicBezTo>
                    <a:pt x="10185" y="6938"/>
                    <a:pt x="8217" y="6701"/>
                    <a:pt x="6132" y="6839"/>
                  </a:cubicBezTo>
                  <a:cubicBezTo>
                    <a:pt x="8021" y="9195"/>
                    <a:pt x="14709" y="9829"/>
                    <a:pt x="15575" y="12620"/>
                  </a:cubicBezTo>
                  <a:cubicBezTo>
                    <a:pt x="15654" y="14363"/>
                    <a:pt x="19313" y="16956"/>
                    <a:pt x="16204" y="18283"/>
                  </a:cubicBezTo>
                  <a:cubicBezTo>
                    <a:pt x="13883" y="17946"/>
                    <a:pt x="16008" y="16461"/>
                    <a:pt x="14513" y="15808"/>
                  </a:cubicBezTo>
                  <a:cubicBezTo>
                    <a:pt x="12034" y="16521"/>
                    <a:pt x="3929" y="17392"/>
                    <a:pt x="3850" y="18817"/>
                  </a:cubicBezTo>
                  <a:cubicBezTo>
                    <a:pt x="3890" y="19312"/>
                    <a:pt x="4008" y="20223"/>
                    <a:pt x="2552" y="20065"/>
                  </a:cubicBezTo>
                  <a:cubicBezTo>
                    <a:pt x="-281" y="19431"/>
                    <a:pt x="1017" y="14264"/>
                    <a:pt x="2237" y="12937"/>
                  </a:cubicBezTo>
                  <a:cubicBezTo>
                    <a:pt x="3103" y="11650"/>
                    <a:pt x="7549" y="9255"/>
                    <a:pt x="6368" y="12304"/>
                  </a:cubicBezTo>
                  <a:cubicBezTo>
                    <a:pt x="7903" y="12066"/>
                    <a:pt x="8886" y="11591"/>
                    <a:pt x="9988" y="11155"/>
                  </a:cubicBezTo>
                  <a:cubicBezTo>
                    <a:pt x="8965" y="10264"/>
                    <a:pt x="6880" y="9948"/>
                    <a:pt x="5306" y="9354"/>
                  </a:cubicBezTo>
                  <a:cubicBezTo>
                    <a:pt x="34" y="7354"/>
                    <a:pt x="-635" y="3335"/>
                    <a:pt x="427" y="266"/>
                  </a:cubicBezTo>
                  <a:cubicBezTo>
                    <a:pt x="1411" y="-31"/>
                    <a:pt x="2276" y="-51"/>
                    <a:pt x="3339" y="68"/>
                  </a:cubicBezTo>
                  <a:cubicBezTo>
                    <a:pt x="3457" y="425"/>
                    <a:pt x="3535" y="741"/>
                    <a:pt x="3614" y="1118"/>
                  </a:cubicBezTo>
                  <a:cubicBezTo>
                    <a:pt x="7313" y="1533"/>
                    <a:pt x="11050" y="2127"/>
                    <a:pt x="14827" y="2167"/>
                  </a:cubicBezTo>
                  <a:cubicBezTo>
                    <a:pt x="15378" y="1632"/>
                    <a:pt x="14867" y="1098"/>
                    <a:pt x="14985" y="524"/>
                  </a:cubicBezTo>
                  <a:cubicBezTo>
                    <a:pt x="20965" y="-1377"/>
                    <a:pt x="17227" y="6958"/>
                    <a:pt x="14276" y="7512"/>
                  </a:cubicBezTo>
                  <a:cubicBezTo>
                    <a:pt x="13372" y="7790"/>
                    <a:pt x="12978" y="8344"/>
                    <a:pt x="11995" y="8542"/>
                  </a:cubicBezTo>
                  <a:cubicBezTo>
                    <a:pt x="10106" y="8780"/>
                    <a:pt x="10893" y="7809"/>
                    <a:pt x="11916" y="7433"/>
                  </a:cubicBezTo>
                  <a:close/>
                  <a:moveTo>
                    <a:pt x="3693" y="2009"/>
                  </a:moveTo>
                  <a:cubicBezTo>
                    <a:pt x="3181" y="4464"/>
                    <a:pt x="9398" y="3830"/>
                    <a:pt x="12545" y="4444"/>
                  </a:cubicBezTo>
                  <a:cubicBezTo>
                    <a:pt x="14670" y="4741"/>
                    <a:pt x="14552" y="4701"/>
                    <a:pt x="14945" y="3573"/>
                  </a:cubicBezTo>
                  <a:cubicBezTo>
                    <a:pt x="15221" y="2543"/>
                    <a:pt x="12152" y="2840"/>
                    <a:pt x="10854" y="2563"/>
                  </a:cubicBezTo>
                  <a:cubicBezTo>
                    <a:pt x="8454" y="2424"/>
                    <a:pt x="6093" y="1811"/>
                    <a:pt x="3693" y="2009"/>
                  </a:cubicBezTo>
                  <a:close/>
                  <a:moveTo>
                    <a:pt x="13450" y="13610"/>
                  </a:moveTo>
                  <a:cubicBezTo>
                    <a:pt x="10499" y="13907"/>
                    <a:pt x="7942" y="14937"/>
                    <a:pt x="5149" y="15511"/>
                  </a:cubicBezTo>
                  <a:cubicBezTo>
                    <a:pt x="3654" y="15808"/>
                    <a:pt x="3811" y="16560"/>
                    <a:pt x="4047" y="17253"/>
                  </a:cubicBezTo>
                  <a:cubicBezTo>
                    <a:pt x="7588" y="16758"/>
                    <a:pt x="11208" y="15986"/>
                    <a:pt x="14237" y="14957"/>
                  </a:cubicBezTo>
                  <a:cubicBezTo>
                    <a:pt x="14395" y="14422"/>
                    <a:pt x="14001" y="13987"/>
                    <a:pt x="13450" y="13610"/>
                  </a:cubicBezTo>
                  <a:close/>
                  <a:moveTo>
                    <a:pt x="4834" y="5790"/>
                  </a:moveTo>
                  <a:cubicBezTo>
                    <a:pt x="7470" y="6206"/>
                    <a:pt x="10735" y="6839"/>
                    <a:pt x="13293" y="6483"/>
                  </a:cubicBezTo>
                  <a:cubicBezTo>
                    <a:pt x="14434" y="5830"/>
                    <a:pt x="14119" y="5236"/>
                    <a:pt x="12467" y="5018"/>
                  </a:cubicBezTo>
                  <a:cubicBezTo>
                    <a:pt x="9791" y="4800"/>
                    <a:pt x="7116" y="4305"/>
                    <a:pt x="4401" y="4246"/>
                  </a:cubicBezTo>
                  <a:cubicBezTo>
                    <a:pt x="4283" y="5018"/>
                    <a:pt x="4283" y="5018"/>
                    <a:pt x="4834" y="5790"/>
                  </a:cubicBezTo>
                  <a:close/>
                  <a:moveTo>
                    <a:pt x="4480" y="14877"/>
                  </a:moveTo>
                  <a:cubicBezTo>
                    <a:pt x="7627" y="14363"/>
                    <a:pt x="10067" y="13610"/>
                    <a:pt x="12742" y="12917"/>
                  </a:cubicBezTo>
                  <a:cubicBezTo>
                    <a:pt x="12545" y="11769"/>
                    <a:pt x="10775" y="11413"/>
                    <a:pt x="9201" y="12205"/>
                  </a:cubicBezTo>
                  <a:cubicBezTo>
                    <a:pt x="7037" y="12957"/>
                    <a:pt x="4519" y="13254"/>
                    <a:pt x="4480" y="14877"/>
                  </a:cubicBezTo>
                  <a:close/>
                  <a:moveTo>
                    <a:pt x="6526" y="8859"/>
                  </a:moveTo>
                  <a:cubicBezTo>
                    <a:pt x="6565" y="8819"/>
                    <a:pt x="6644" y="8799"/>
                    <a:pt x="6683" y="8760"/>
                  </a:cubicBezTo>
                  <a:cubicBezTo>
                    <a:pt x="2513" y="6780"/>
                    <a:pt x="3260" y="4147"/>
                    <a:pt x="1726" y="1652"/>
                  </a:cubicBezTo>
                  <a:cubicBezTo>
                    <a:pt x="1175" y="4107"/>
                    <a:pt x="2198" y="7394"/>
                    <a:pt x="6526" y="88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74" name="Shape 474"/>
            <p:cNvSpPr/>
            <p:nvPr/>
          </p:nvSpPr>
          <p:spPr>
            <a:xfrm>
              <a:off x="6554580" y="614130"/>
              <a:ext cx="212881" cy="143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4" h="20272" extrusionOk="0">
                  <a:moveTo>
                    <a:pt x="20954" y="9030"/>
                  </a:moveTo>
                  <a:cubicBezTo>
                    <a:pt x="17832" y="11677"/>
                    <a:pt x="10455" y="17531"/>
                    <a:pt x="10409" y="18557"/>
                  </a:cubicBezTo>
                  <a:cubicBezTo>
                    <a:pt x="10386" y="19053"/>
                    <a:pt x="9946" y="19417"/>
                    <a:pt x="9599" y="19218"/>
                  </a:cubicBezTo>
                  <a:cubicBezTo>
                    <a:pt x="6894" y="19086"/>
                    <a:pt x="3864" y="19715"/>
                    <a:pt x="1158" y="20078"/>
                  </a:cubicBezTo>
                  <a:cubicBezTo>
                    <a:pt x="349" y="20740"/>
                    <a:pt x="-345" y="19582"/>
                    <a:pt x="187" y="18491"/>
                  </a:cubicBezTo>
                  <a:cubicBezTo>
                    <a:pt x="1251" y="15381"/>
                    <a:pt x="1713" y="11147"/>
                    <a:pt x="3540" y="8865"/>
                  </a:cubicBezTo>
                  <a:cubicBezTo>
                    <a:pt x="7217" y="5855"/>
                    <a:pt x="10733" y="2481"/>
                    <a:pt x="14595" y="0"/>
                  </a:cubicBezTo>
                  <a:cubicBezTo>
                    <a:pt x="21255" y="959"/>
                    <a:pt x="20769" y="-860"/>
                    <a:pt x="20954" y="9030"/>
                  </a:cubicBezTo>
                  <a:close/>
                  <a:moveTo>
                    <a:pt x="10663" y="10387"/>
                  </a:moveTo>
                  <a:cubicBezTo>
                    <a:pt x="8142" y="10883"/>
                    <a:pt x="5645" y="10850"/>
                    <a:pt x="3147" y="11511"/>
                  </a:cubicBezTo>
                  <a:cubicBezTo>
                    <a:pt x="2569" y="13992"/>
                    <a:pt x="1019" y="16175"/>
                    <a:pt x="1181" y="18722"/>
                  </a:cubicBezTo>
                  <a:cubicBezTo>
                    <a:pt x="3586" y="18689"/>
                    <a:pt x="6015" y="18722"/>
                    <a:pt x="8374" y="17895"/>
                  </a:cubicBezTo>
                  <a:cubicBezTo>
                    <a:pt x="10409" y="16837"/>
                    <a:pt x="10039" y="13033"/>
                    <a:pt x="10663" y="10387"/>
                  </a:cubicBezTo>
                  <a:close/>
                  <a:moveTo>
                    <a:pt x="14502" y="7641"/>
                  </a:moveTo>
                  <a:cubicBezTo>
                    <a:pt x="13646" y="7906"/>
                    <a:pt x="12398" y="8799"/>
                    <a:pt x="11658" y="9692"/>
                  </a:cubicBezTo>
                  <a:cubicBezTo>
                    <a:pt x="11449" y="11743"/>
                    <a:pt x="10524" y="14290"/>
                    <a:pt x="10640" y="16671"/>
                  </a:cubicBezTo>
                  <a:cubicBezTo>
                    <a:pt x="11935" y="15811"/>
                    <a:pt x="13184" y="14191"/>
                    <a:pt x="14294" y="13066"/>
                  </a:cubicBezTo>
                  <a:cubicBezTo>
                    <a:pt x="14201" y="11147"/>
                    <a:pt x="14479" y="9460"/>
                    <a:pt x="14502" y="7641"/>
                  </a:cubicBezTo>
                  <a:close/>
                  <a:moveTo>
                    <a:pt x="4211" y="9692"/>
                  </a:moveTo>
                  <a:cubicBezTo>
                    <a:pt x="6107" y="10783"/>
                    <a:pt x="11010" y="9361"/>
                    <a:pt x="12606" y="7079"/>
                  </a:cubicBezTo>
                  <a:cubicBezTo>
                    <a:pt x="9715" y="5061"/>
                    <a:pt x="6570" y="6847"/>
                    <a:pt x="4211" y="9692"/>
                  </a:cubicBezTo>
                  <a:close/>
                  <a:moveTo>
                    <a:pt x="15196" y="12074"/>
                  </a:moveTo>
                  <a:cubicBezTo>
                    <a:pt x="15797" y="11842"/>
                    <a:pt x="15843" y="11776"/>
                    <a:pt x="15843" y="11214"/>
                  </a:cubicBezTo>
                  <a:cubicBezTo>
                    <a:pt x="15728" y="9957"/>
                    <a:pt x="16052" y="8501"/>
                    <a:pt x="15635" y="7343"/>
                  </a:cubicBezTo>
                  <a:cubicBezTo>
                    <a:pt x="15127" y="8666"/>
                    <a:pt x="14941" y="10651"/>
                    <a:pt x="15196" y="12074"/>
                  </a:cubicBezTo>
                  <a:close/>
                  <a:moveTo>
                    <a:pt x="18434" y="4432"/>
                  </a:moveTo>
                  <a:cubicBezTo>
                    <a:pt x="18572" y="6285"/>
                    <a:pt x="18156" y="7707"/>
                    <a:pt x="18480" y="9626"/>
                  </a:cubicBezTo>
                  <a:cubicBezTo>
                    <a:pt x="19174" y="8203"/>
                    <a:pt x="18850" y="5789"/>
                    <a:pt x="18434" y="4432"/>
                  </a:cubicBezTo>
                  <a:close/>
                  <a:moveTo>
                    <a:pt x="17578" y="9923"/>
                  </a:moveTo>
                  <a:cubicBezTo>
                    <a:pt x="17509" y="8303"/>
                    <a:pt x="18133" y="6516"/>
                    <a:pt x="17532" y="5293"/>
                  </a:cubicBezTo>
                  <a:cubicBezTo>
                    <a:pt x="17231" y="6549"/>
                    <a:pt x="17231" y="7707"/>
                    <a:pt x="17578" y="9923"/>
                  </a:cubicBezTo>
                  <a:close/>
                  <a:moveTo>
                    <a:pt x="16514" y="8766"/>
                  </a:moveTo>
                  <a:cubicBezTo>
                    <a:pt x="16213" y="9527"/>
                    <a:pt x="16028" y="10585"/>
                    <a:pt x="16676" y="11048"/>
                  </a:cubicBezTo>
                  <a:cubicBezTo>
                    <a:pt x="16838" y="10155"/>
                    <a:pt x="16792" y="9460"/>
                    <a:pt x="16514" y="8766"/>
                  </a:cubicBezTo>
                  <a:close/>
                  <a:moveTo>
                    <a:pt x="14872" y="3473"/>
                  </a:moveTo>
                  <a:cubicBezTo>
                    <a:pt x="15011" y="4201"/>
                    <a:pt x="15936" y="4135"/>
                    <a:pt x="16514" y="3903"/>
                  </a:cubicBezTo>
                  <a:cubicBezTo>
                    <a:pt x="15936" y="3275"/>
                    <a:pt x="15404" y="3539"/>
                    <a:pt x="14872" y="3473"/>
                  </a:cubicBezTo>
                  <a:close/>
                  <a:moveTo>
                    <a:pt x="18040" y="2547"/>
                  </a:moveTo>
                  <a:cubicBezTo>
                    <a:pt x="17462" y="1952"/>
                    <a:pt x="17162" y="1885"/>
                    <a:pt x="16121" y="2117"/>
                  </a:cubicBezTo>
                  <a:cubicBezTo>
                    <a:pt x="16907" y="2216"/>
                    <a:pt x="17439" y="2779"/>
                    <a:pt x="18040" y="2547"/>
                  </a:cubicBezTo>
                  <a:close/>
                  <a:moveTo>
                    <a:pt x="12236" y="4664"/>
                  </a:moveTo>
                  <a:cubicBezTo>
                    <a:pt x="11704" y="3969"/>
                    <a:pt x="11126" y="3804"/>
                    <a:pt x="10686" y="4631"/>
                  </a:cubicBezTo>
                  <a:cubicBezTo>
                    <a:pt x="11241" y="4829"/>
                    <a:pt x="11681" y="4829"/>
                    <a:pt x="12236" y="4664"/>
                  </a:cubicBezTo>
                  <a:close/>
                  <a:moveTo>
                    <a:pt x="19659" y="3407"/>
                  </a:moveTo>
                  <a:cubicBezTo>
                    <a:pt x="19220" y="3969"/>
                    <a:pt x="19243" y="4234"/>
                    <a:pt x="19682" y="4796"/>
                  </a:cubicBezTo>
                  <a:cubicBezTo>
                    <a:pt x="19798" y="4333"/>
                    <a:pt x="19844" y="3870"/>
                    <a:pt x="19659" y="34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75" name="Shape 475"/>
            <p:cNvSpPr/>
            <p:nvPr/>
          </p:nvSpPr>
          <p:spPr>
            <a:xfrm>
              <a:off x="4728720" y="561418"/>
              <a:ext cx="272856" cy="185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2" h="17317" extrusionOk="0">
                  <a:moveTo>
                    <a:pt x="42" y="2249"/>
                  </a:moveTo>
                  <a:cubicBezTo>
                    <a:pt x="-948" y="-2824"/>
                    <a:pt x="16014" y="2275"/>
                    <a:pt x="18498" y="2249"/>
                  </a:cubicBezTo>
                  <a:cubicBezTo>
                    <a:pt x="20652" y="3243"/>
                    <a:pt x="14364" y="7322"/>
                    <a:pt x="15956" y="14644"/>
                  </a:cubicBezTo>
                  <a:cubicBezTo>
                    <a:pt x="15043" y="14827"/>
                    <a:pt x="14092" y="13651"/>
                    <a:pt x="13239" y="13337"/>
                  </a:cubicBezTo>
                  <a:cubicBezTo>
                    <a:pt x="12171" y="13546"/>
                    <a:pt x="10483" y="18776"/>
                    <a:pt x="10017" y="16919"/>
                  </a:cubicBezTo>
                  <a:cubicBezTo>
                    <a:pt x="6970" y="11820"/>
                    <a:pt x="3477" y="6982"/>
                    <a:pt x="42" y="2249"/>
                  </a:cubicBezTo>
                  <a:close/>
                  <a:moveTo>
                    <a:pt x="18071" y="3243"/>
                  </a:moveTo>
                  <a:cubicBezTo>
                    <a:pt x="12792" y="2092"/>
                    <a:pt x="7513" y="549"/>
                    <a:pt x="2138" y="1177"/>
                  </a:cubicBezTo>
                  <a:cubicBezTo>
                    <a:pt x="6640" y="3452"/>
                    <a:pt x="11123" y="5544"/>
                    <a:pt x="15703" y="7662"/>
                  </a:cubicBezTo>
                  <a:cubicBezTo>
                    <a:pt x="16577" y="6355"/>
                    <a:pt x="17392" y="4969"/>
                    <a:pt x="18071" y="3243"/>
                  </a:cubicBezTo>
                  <a:close/>
                  <a:moveTo>
                    <a:pt x="13568" y="11009"/>
                  </a:moveTo>
                  <a:cubicBezTo>
                    <a:pt x="9765" y="8211"/>
                    <a:pt x="5670" y="4681"/>
                    <a:pt x="1750" y="3086"/>
                  </a:cubicBezTo>
                  <a:cubicBezTo>
                    <a:pt x="4719" y="7191"/>
                    <a:pt x="7300" y="11925"/>
                    <a:pt x="10541" y="15612"/>
                  </a:cubicBezTo>
                  <a:cubicBezTo>
                    <a:pt x="11628" y="14174"/>
                    <a:pt x="12676" y="12814"/>
                    <a:pt x="13568" y="11009"/>
                  </a:cubicBezTo>
                  <a:close/>
                  <a:moveTo>
                    <a:pt x="15102" y="8525"/>
                  </a:moveTo>
                  <a:cubicBezTo>
                    <a:pt x="11628" y="6904"/>
                    <a:pt x="8057" y="4132"/>
                    <a:pt x="4486" y="3609"/>
                  </a:cubicBezTo>
                  <a:cubicBezTo>
                    <a:pt x="8018" y="5544"/>
                    <a:pt x="11123" y="8917"/>
                    <a:pt x="14810" y="10146"/>
                  </a:cubicBezTo>
                  <a:cubicBezTo>
                    <a:pt x="14694" y="10905"/>
                    <a:pt x="14442" y="11585"/>
                    <a:pt x="15005" y="12055"/>
                  </a:cubicBezTo>
                  <a:cubicBezTo>
                    <a:pt x="15373" y="10356"/>
                    <a:pt x="15354" y="9807"/>
                    <a:pt x="15102" y="85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76" name="Shape 476"/>
            <p:cNvSpPr/>
            <p:nvPr/>
          </p:nvSpPr>
          <p:spPr>
            <a:xfrm rot="3663599">
              <a:off x="6012071" y="536049"/>
              <a:ext cx="204756" cy="377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84" h="20784" extrusionOk="0">
                  <a:moveTo>
                    <a:pt x="4188" y="9348"/>
                  </a:moveTo>
                  <a:cubicBezTo>
                    <a:pt x="-393" y="6595"/>
                    <a:pt x="805" y="409"/>
                    <a:pt x="7943" y="1"/>
                  </a:cubicBezTo>
                  <a:cubicBezTo>
                    <a:pt x="15986" y="-84"/>
                    <a:pt x="20887" y="6221"/>
                    <a:pt x="15267" y="10096"/>
                  </a:cubicBezTo>
                  <a:cubicBezTo>
                    <a:pt x="18810" y="13495"/>
                    <a:pt x="16892" y="19901"/>
                    <a:pt x="9887" y="20700"/>
                  </a:cubicBezTo>
                  <a:cubicBezTo>
                    <a:pt x="5280" y="21329"/>
                    <a:pt x="1045" y="18321"/>
                    <a:pt x="193" y="15670"/>
                  </a:cubicBezTo>
                  <a:cubicBezTo>
                    <a:pt x="-713" y="13155"/>
                    <a:pt x="1737" y="11081"/>
                    <a:pt x="4188" y="9348"/>
                  </a:cubicBezTo>
                  <a:close/>
                  <a:moveTo>
                    <a:pt x="4747" y="9739"/>
                  </a:moveTo>
                  <a:cubicBezTo>
                    <a:pt x="2536" y="11506"/>
                    <a:pt x="-260" y="13444"/>
                    <a:pt x="1178" y="15908"/>
                  </a:cubicBezTo>
                  <a:cubicBezTo>
                    <a:pt x="2323" y="18202"/>
                    <a:pt x="5786" y="20700"/>
                    <a:pt x="9941" y="20207"/>
                  </a:cubicBezTo>
                  <a:cubicBezTo>
                    <a:pt x="15613" y="19392"/>
                    <a:pt x="16919" y="15211"/>
                    <a:pt x="15747" y="12050"/>
                  </a:cubicBezTo>
                  <a:cubicBezTo>
                    <a:pt x="15587" y="11438"/>
                    <a:pt x="15427" y="10792"/>
                    <a:pt x="14282" y="10571"/>
                  </a:cubicBezTo>
                  <a:cubicBezTo>
                    <a:pt x="13856" y="10707"/>
                    <a:pt x="13270" y="10826"/>
                    <a:pt x="12844" y="11047"/>
                  </a:cubicBezTo>
                  <a:cubicBezTo>
                    <a:pt x="12258" y="11353"/>
                    <a:pt x="11592" y="10928"/>
                    <a:pt x="11059" y="11200"/>
                  </a:cubicBezTo>
                  <a:cubicBezTo>
                    <a:pt x="8662" y="11387"/>
                    <a:pt x="6691" y="10656"/>
                    <a:pt x="4747" y="9739"/>
                  </a:cubicBezTo>
                  <a:close/>
                  <a:moveTo>
                    <a:pt x="14415" y="9756"/>
                  </a:moveTo>
                  <a:cubicBezTo>
                    <a:pt x="17931" y="7682"/>
                    <a:pt x="17425" y="3400"/>
                    <a:pt x="13296" y="1802"/>
                  </a:cubicBezTo>
                  <a:cubicBezTo>
                    <a:pt x="9168" y="-271"/>
                    <a:pt x="4560" y="120"/>
                    <a:pt x="2590" y="3366"/>
                  </a:cubicBezTo>
                  <a:cubicBezTo>
                    <a:pt x="2057" y="5099"/>
                    <a:pt x="2483" y="8617"/>
                    <a:pt x="5812" y="8906"/>
                  </a:cubicBezTo>
                  <a:cubicBezTo>
                    <a:pt x="8715" y="7767"/>
                    <a:pt x="11858" y="8634"/>
                    <a:pt x="14415" y="9756"/>
                  </a:cubicBezTo>
                  <a:close/>
                  <a:moveTo>
                    <a:pt x="13376" y="10147"/>
                  </a:moveTo>
                  <a:cubicBezTo>
                    <a:pt x="12870" y="9790"/>
                    <a:pt x="12364" y="9467"/>
                    <a:pt x="11485" y="9348"/>
                  </a:cubicBezTo>
                  <a:cubicBezTo>
                    <a:pt x="11752" y="9977"/>
                    <a:pt x="12231" y="10724"/>
                    <a:pt x="13376" y="10147"/>
                  </a:cubicBezTo>
                  <a:close/>
                  <a:moveTo>
                    <a:pt x="8875" y="10232"/>
                  </a:moveTo>
                  <a:cubicBezTo>
                    <a:pt x="8742" y="9569"/>
                    <a:pt x="8529" y="8447"/>
                    <a:pt x="7543" y="9110"/>
                  </a:cubicBezTo>
                  <a:cubicBezTo>
                    <a:pt x="8023" y="9450"/>
                    <a:pt x="8263" y="9892"/>
                    <a:pt x="8875" y="10232"/>
                  </a:cubicBezTo>
                  <a:close/>
                  <a:moveTo>
                    <a:pt x="11139" y="10588"/>
                  </a:moveTo>
                  <a:cubicBezTo>
                    <a:pt x="10553" y="9994"/>
                    <a:pt x="10420" y="9416"/>
                    <a:pt x="9781" y="9127"/>
                  </a:cubicBezTo>
                  <a:cubicBezTo>
                    <a:pt x="9621" y="9688"/>
                    <a:pt x="9941" y="10096"/>
                    <a:pt x="11139" y="10588"/>
                  </a:cubicBezTo>
                  <a:close/>
                  <a:moveTo>
                    <a:pt x="7037" y="9807"/>
                  </a:moveTo>
                  <a:cubicBezTo>
                    <a:pt x="6931" y="9501"/>
                    <a:pt x="6585" y="9127"/>
                    <a:pt x="6158" y="9365"/>
                  </a:cubicBezTo>
                  <a:cubicBezTo>
                    <a:pt x="6185" y="9671"/>
                    <a:pt x="6585" y="9858"/>
                    <a:pt x="7037" y="98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77" name="Shape 477"/>
            <p:cNvSpPr/>
            <p:nvPr/>
          </p:nvSpPr>
          <p:spPr>
            <a:xfrm rot="18231240">
              <a:off x="5483371" y="198610"/>
              <a:ext cx="351279" cy="93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5" h="19344" extrusionOk="0">
                  <a:moveTo>
                    <a:pt x="15300" y="13772"/>
                  </a:moveTo>
                  <a:cubicBezTo>
                    <a:pt x="11770" y="13708"/>
                    <a:pt x="7931" y="17129"/>
                    <a:pt x="4310" y="19156"/>
                  </a:cubicBezTo>
                  <a:cubicBezTo>
                    <a:pt x="3550" y="19916"/>
                    <a:pt x="-850" y="18396"/>
                    <a:pt x="146" y="14215"/>
                  </a:cubicBezTo>
                  <a:cubicBezTo>
                    <a:pt x="3387" y="3700"/>
                    <a:pt x="7569" y="5664"/>
                    <a:pt x="11661" y="3193"/>
                  </a:cubicBezTo>
                  <a:cubicBezTo>
                    <a:pt x="13979" y="3320"/>
                    <a:pt x="16513" y="-1684"/>
                    <a:pt x="18686" y="596"/>
                  </a:cubicBezTo>
                  <a:cubicBezTo>
                    <a:pt x="19247" y="2813"/>
                    <a:pt x="20334" y="-1241"/>
                    <a:pt x="20587" y="2687"/>
                  </a:cubicBezTo>
                  <a:cubicBezTo>
                    <a:pt x="20678" y="4017"/>
                    <a:pt x="20750" y="5410"/>
                    <a:pt x="20442" y="6804"/>
                  </a:cubicBezTo>
                  <a:cubicBezTo>
                    <a:pt x="19193" y="6741"/>
                    <a:pt x="19030" y="10668"/>
                    <a:pt x="18360" y="13708"/>
                  </a:cubicBezTo>
                  <a:cubicBezTo>
                    <a:pt x="15843" y="15229"/>
                    <a:pt x="12910" y="19916"/>
                    <a:pt x="10466" y="19156"/>
                  </a:cubicBezTo>
                  <a:cubicBezTo>
                    <a:pt x="10575" y="15355"/>
                    <a:pt x="14286" y="15672"/>
                    <a:pt x="15300" y="13772"/>
                  </a:cubicBezTo>
                  <a:close/>
                  <a:moveTo>
                    <a:pt x="11082" y="12125"/>
                  </a:moveTo>
                  <a:cubicBezTo>
                    <a:pt x="12856" y="12442"/>
                    <a:pt x="17473" y="11365"/>
                    <a:pt x="18577" y="6614"/>
                  </a:cubicBezTo>
                  <a:cubicBezTo>
                    <a:pt x="18777" y="4270"/>
                    <a:pt x="18161" y="1800"/>
                    <a:pt x="17491" y="2117"/>
                  </a:cubicBezTo>
                  <a:cubicBezTo>
                    <a:pt x="15336" y="4334"/>
                    <a:pt x="12512" y="3130"/>
                    <a:pt x="10665" y="7057"/>
                  </a:cubicBezTo>
                  <a:cubicBezTo>
                    <a:pt x="10774" y="8641"/>
                    <a:pt x="10919" y="10288"/>
                    <a:pt x="11082" y="12125"/>
                  </a:cubicBezTo>
                  <a:close/>
                  <a:moveTo>
                    <a:pt x="9905" y="6551"/>
                  </a:moveTo>
                  <a:cubicBezTo>
                    <a:pt x="7859" y="7311"/>
                    <a:pt x="5759" y="6867"/>
                    <a:pt x="3803" y="9148"/>
                  </a:cubicBezTo>
                  <a:cubicBezTo>
                    <a:pt x="3749" y="11871"/>
                    <a:pt x="3785" y="14532"/>
                    <a:pt x="4129" y="16939"/>
                  </a:cubicBezTo>
                  <a:cubicBezTo>
                    <a:pt x="5903" y="14215"/>
                    <a:pt x="11860" y="18206"/>
                    <a:pt x="9905" y="6551"/>
                  </a:cubicBezTo>
                  <a:close/>
                  <a:moveTo>
                    <a:pt x="3025" y="10985"/>
                  </a:moveTo>
                  <a:cubicBezTo>
                    <a:pt x="2318" y="11491"/>
                    <a:pt x="1069" y="13265"/>
                    <a:pt x="1504" y="16115"/>
                  </a:cubicBezTo>
                  <a:cubicBezTo>
                    <a:pt x="2029" y="16749"/>
                    <a:pt x="2572" y="17066"/>
                    <a:pt x="3188" y="16939"/>
                  </a:cubicBezTo>
                  <a:cubicBezTo>
                    <a:pt x="3296" y="14785"/>
                    <a:pt x="3278" y="12948"/>
                    <a:pt x="3025" y="10985"/>
                  </a:cubicBezTo>
                  <a:close/>
                  <a:moveTo>
                    <a:pt x="19392" y="4967"/>
                  </a:moveTo>
                  <a:cubicBezTo>
                    <a:pt x="19609" y="4714"/>
                    <a:pt x="20008" y="4904"/>
                    <a:pt x="19935" y="3764"/>
                  </a:cubicBezTo>
                  <a:cubicBezTo>
                    <a:pt x="19736" y="3067"/>
                    <a:pt x="19374" y="3700"/>
                    <a:pt x="19392" y="49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78" name="Shape 478"/>
            <p:cNvSpPr/>
            <p:nvPr/>
          </p:nvSpPr>
          <p:spPr>
            <a:xfrm rot="3013936">
              <a:off x="1901794" y="466018"/>
              <a:ext cx="112706" cy="289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19" h="20743" extrusionOk="0">
                  <a:moveTo>
                    <a:pt x="8582" y="17198"/>
                  </a:moveTo>
                  <a:cubicBezTo>
                    <a:pt x="5888" y="18013"/>
                    <a:pt x="4253" y="20303"/>
                    <a:pt x="1703" y="20743"/>
                  </a:cubicBezTo>
                  <a:cubicBezTo>
                    <a:pt x="-2867" y="16802"/>
                    <a:pt x="3002" y="11649"/>
                    <a:pt x="4878" y="7466"/>
                  </a:cubicBezTo>
                  <a:cubicBezTo>
                    <a:pt x="6273" y="5308"/>
                    <a:pt x="7620" y="3150"/>
                    <a:pt x="8775" y="971"/>
                  </a:cubicBezTo>
                  <a:cubicBezTo>
                    <a:pt x="9545" y="-857"/>
                    <a:pt x="14596" y="376"/>
                    <a:pt x="16953" y="816"/>
                  </a:cubicBezTo>
                  <a:cubicBezTo>
                    <a:pt x="18733" y="1631"/>
                    <a:pt x="16424" y="3216"/>
                    <a:pt x="16039" y="4229"/>
                  </a:cubicBezTo>
                  <a:cubicBezTo>
                    <a:pt x="13441" y="8501"/>
                    <a:pt x="10603" y="12860"/>
                    <a:pt x="8582" y="17198"/>
                  </a:cubicBezTo>
                  <a:close/>
                  <a:moveTo>
                    <a:pt x="3435" y="15921"/>
                  </a:moveTo>
                  <a:cubicBezTo>
                    <a:pt x="5648" y="11473"/>
                    <a:pt x="8823" y="7070"/>
                    <a:pt x="11036" y="2666"/>
                  </a:cubicBezTo>
                  <a:cubicBezTo>
                    <a:pt x="8294" y="2710"/>
                    <a:pt x="7043" y="7708"/>
                    <a:pt x="5840" y="8941"/>
                  </a:cubicBezTo>
                  <a:cubicBezTo>
                    <a:pt x="5792" y="10262"/>
                    <a:pt x="19" y="15745"/>
                    <a:pt x="3483" y="15899"/>
                  </a:cubicBezTo>
                  <a:cubicBezTo>
                    <a:pt x="4301" y="16273"/>
                    <a:pt x="5263" y="16493"/>
                    <a:pt x="6514" y="16449"/>
                  </a:cubicBezTo>
                  <a:cubicBezTo>
                    <a:pt x="7524" y="15569"/>
                    <a:pt x="16953" y="1917"/>
                    <a:pt x="13297" y="2974"/>
                  </a:cubicBezTo>
                  <a:cubicBezTo>
                    <a:pt x="9304" y="4868"/>
                    <a:pt x="7957" y="16119"/>
                    <a:pt x="3435" y="15921"/>
                  </a:cubicBezTo>
                  <a:close/>
                  <a:moveTo>
                    <a:pt x="15366" y="2336"/>
                  </a:moveTo>
                  <a:cubicBezTo>
                    <a:pt x="15510" y="1917"/>
                    <a:pt x="15558" y="1653"/>
                    <a:pt x="15654" y="1411"/>
                  </a:cubicBezTo>
                  <a:cubicBezTo>
                    <a:pt x="13922" y="772"/>
                    <a:pt x="10555" y="266"/>
                    <a:pt x="10362" y="1675"/>
                  </a:cubicBezTo>
                  <a:cubicBezTo>
                    <a:pt x="11854" y="2115"/>
                    <a:pt x="13489" y="2137"/>
                    <a:pt x="15366" y="2336"/>
                  </a:cubicBezTo>
                  <a:close/>
                  <a:moveTo>
                    <a:pt x="2136" y="16692"/>
                  </a:moveTo>
                  <a:cubicBezTo>
                    <a:pt x="1559" y="19114"/>
                    <a:pt x="3435" y="19356"/>
                    <a:pt x="5840" y="17264"/>
                  </a:cubicBezTo>
                  <a:cubicBezTo>
                    <a:pt x="4686" y="16934"/>
                    <a:pt x="3483" y="16890"/>
                    <a:pt x="2136" y="166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79" name="Shape 479"/>
            <p:cNvSpPr/>
            <p:nvPr/>
          </p:nvSpPr>
          <p:spPr>
            <a:xfrm rot="2198047">
              <a:off x="3555657" y="353315"/>
              <a:ext cx="140232" cy="36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5" h="19993" extrusionOk="0">
                  <a:moveTo>
                    <a:pt x="10736" y="5396"/>
                  </a:moveTo>
                  <a:cubicBezTo>
                    <a:pt x="9153" y="3093"/>
                    <a:pt x="16125" y="1967"/>
                    <a:pt x="17708" y="0"/>
                  </a:cubicBezTo>
                  <a:cubicBezTo>
                    <a:pt x="21600" y="1378"/>
                    <a:pt x="18135" y="4623"/>
                    <a:pt x="14970" y="5934"/>
                  </a:cubicBezTo>
                  <a:cubicBezTo>
                    <a:pt x="15826" y="8674"/>
                    <a:pt x="11762" y="10808"/>
                    <a:pt x="9667" y="13246"/>
                  </a:cubicBezTo>
                  <a:cubicBezTo>
                    <a:pt x="8597" y="14002"/>
                    <a:pt x="2139" y="21600"/>
                    <a:pt x="0" y="19684"/>
                  </a:cubicBezTo>
                  <a:cubicBezTo>
                    <a:pt x="2909" y="14960"/>
                    <a:pt x="2224" y="9178"/>
                    <a:pt x="10736" y="5396"/>
                  </a:cubicBezTo>
                  <a:close/>
                  <a:moveTo>
                    <a:pt x="2909" y="17499"/>
                  </a:moveTo>
                  <a:cubicBezTo>
                    <a:pt x="6972" y="15263"/>
                    <a:pt x="8212" y="12355"/>
                    <a:pt x="11591" y="9934"/>
                  </a:cubicBezTo>
                  <a:cubicBezTo>
                    <a:pt x="12147" y="9346"/>
                    <a:pt x="13174" y="8657"/>
                    <a:pt x="12874" y="8035"/>
                  </a:cubicBezTo>
                  <a:cubicBezTo>
                    <a:pt x="11549" y="7884"/>
                    <a:pt x="10223" y="7749"/>
                    <a:pt x="8811" y="7598"/>
                  </a:cubicBezTo>
                  <a:cubicBezTo>
                    <a:pt x="5004" y="10674"/>
                    <a:pt x="3764" y="14137"/>
                    <a:pt x="2909" y="17499"/>
                  </a:cubicBezTo>
                  <a:close/>
                  <a:moveTo>
                    <a:pt x="17622" y="1799"/>
                  </a:moveTo>
                  <a:cubicBezTo>
                    <a:pt x="17494" y="1782"/>
                    <a:pt x="17323" y="1748"/>
                    <a:pt x="17194" y="1731"/>
                  </a:cubicBezTo>
                  <a:cubicBezTo>
                    <a:pt x="15056" y="2673"/>
                    <a:pt x="9410" y="4673"/>
                    <a:pt x="13302" y="5766"/>
                  </a:cubicBezTo>
                  <a:cubicBezTo>
                    <a:pt x="16125" y="4639"/>
                    <a:pt x="17622" y="3345"/>
                    <a:pt x="17622" y="1799"/>
                  </a:cubicBezTo>
                  <a:close/>
                  <a:moveTo>
                    <a:pt x="13131" y="7447"/>
                  </a:moveTo>
                  <a:cubicBezTo>
                    <a:pt x="13559" y="7094"/>
                    <a:pt x="13602" y="6774"/>
                    <a:pt x="13345" y="6472"/>
                  </a:cubicBezTo>
                  <a:cubicBezTo>
                    <a:pt x="11292" y="6018"/>
                    <a:pt x="10522" y="6169"/>
                    <a:pt x="9880" y="7077"/>
                  </a:cubicBezTo>
                  <a:cubicBezTo>
                    <a:pt x="10693" y="7480"/>
                    <a:pt x="11805" y="7497"/>
                    <a:pt x="13131" y="74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80" name="Shape 480"/>
            <p:cNvSpPr/>
            <p:nvPr/>
          </p:nvSpPr>
          <p:spPr>
            <a:xfrm rot="9906392">
              <a:off x="7341439" y="593637"/>
              <a:ext cx="191421" cy="182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09" h="19712" extrusionOk="0">
                  <a:moveTo>
                    <a:pt x="9374" y="15988"/>
                  </a:moveTo>
                  <a:cubicBezTo>
                    <a:pt x="11734" y="13459"/>
                    <a:pt x="14261" y="15023"/>
                    <a:pt x="16315" y="17186"/>
                  </a:cubicBezTo>
                  <a:cubicBezTo>
                    <a:pt x="14622" y="18252"/>
                    <a:pt x="12567" y="18784"/>
                    <a:pt x="10596" y="18484"/>
                  </a:cubicBezTo>
                  <a:cubicBezTo>
                    <a:pt x="10596" y="18917"/>
                    <a:pt x="10596" y="19283"/>
                    <a:pt x="10596" y="19649"/>
                  </a:cubicBezTo>
                  <a:cubicBezTo>
                    <a:pt x="9125" y="20315"/>
                    <a:pt x="8319" y="15522"/>
                    <a:pt x="8292" y="14125"/>
                  </a:cubicBezTo>
                  <a:cubicBezTo>
                    <a:pt x="-37" y="17885"/>
                    <a:pt x="-3258" y="5305"/>
                    <a:pt x="4127" y="912"/>
                  </a:cubicBezTo>
                  <a:cubicBezTo>
                    <a:pt x="7820" y="213"/>
                    <a:pt x="12678" y="-1285"/>
                    <a:pt x="15621" y="2310"/>
                  </a:cubicBezTo>
                  <a:cubicBezTo>
                    <a:pt x="18342" y="5305"/>
                    <a:pt x="17481" y="12594"/>
                    <a:pt x="13678" y="13559"/>
                  </a:cubicBezTo>
                  <a:cubicBezTo>
                    <a:pt x="11373" y="13426"/>
                    <a:pt x="8708" y="11562"/>
                    <a:pt x="9374" y="15988"/>
                  </a:cubicBezTo>
                  <a:close/>
                  <a:moveTo>
                    <a:pt x="16176" y="6902"/>
                  </a:moveTo>
                  <a:cubicBezTo>
                    <a:pt x="16510" y="3075"/>
                    <a:pt x="13067" y="-120"/>
                    <a:pt x="10041" y="1178"/>
                  </a:cubicBezTo>
                  <a:cubicBezTo>
                    <a:pt x="9402" y="1511"/>
                    <a:pt x="8708" y="1611"/>
                    <a:pt x="8014" y="1244"/>
                  </a:cubicBezTo>
                  <a:cubicBezTo>
                    <a:pt x="3461" y="179"/>
                    <a:pt x="-620" y="6303"/>
                    <a:pt x="1628" y="11395"/>
                  </a:cubicBezTo>
                  <a:cubicBezTo>
                    <a:pt x="3766" y="16687"/>
                    <a:pt x="7736" y="11429"/>
                    <a:pt x="10929" y="12128"/>
                  </a:cubicBezTo>
                  <a:cubicBezTo>
                    <a:pt x="14039" y="13892"/>
                    <a:pt x="16288" y="10663"/>
                    <a:pt x="16176" y="6902"/>
                  </a:cubicBezTo>
                  <a:close/>
                  <a:moveTo>
                    <a:pt x="14400" y="16787"/>
                  </a:moveTo>
                  <a:cubicBezTo>
                    <a:pt x="13844" y="15855"/>
                    <a:pt x="11401" y="14890"/>
                    <a:pt x="11179" y="16421"/>
                  </a:cubicBezTo>
                  <a:cubicBezTo>
                    <a:pt x="11651" y="16421"/>
                    <a:pt x="12623" y="15789"/>
                    <a:pt x="12650" y="16687"/>
                  </a:cubicBezTo>
                  <a:cubicBezTo>
                    <a:pt x="12650" y="17186"/>
                    <a:pt x="11929" y="16987"/>
                    <a:pt x="12040" y="17686"/>
                  </a:cubicBezTo>
                  <a:cubicBezTo>
                    <a:pt x="12817" y="17619"/>
                    <a:pt x="13567" y="17486"/>
                    <a:pt x="14400" y="1678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81" name="Shape 481"/>
            <p:cNvSpPr/>
            <p:nvPr/>
          </p:nvSpPr>
          <p:spPr>
            <a:xfrm>
              <a:off x="347434" y="171142"/>
              <a:ext cx="314136" cy="34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7" extrusionOk="0">
                  <a:moveTo>
                    <a:pt x="17111" y="9587"/>
                  </a:moveTo>
                  <a:cubicBezTo>
                    <a:pt x="17259" y="3873"/>
                    <a:pt x="7624" y="2143"/>
                    <a:pt x="4744" y="6993"/>
                  </a:cubicBezTo>
                  <a:cubicBezTo>
                    <a:pt x="2499" y="10321"/>
                    <a:pt x="7306" y="14250"/>
                    <a:pt x="4807" y="17521"/>
                  </a:cubicBezTo>
                  <a:cubicBezTo>
                    <a:pt x="4701" y="17784"/>
                    <a:pt x="4892" y="18028"/>
                    <a:pt x="5209" y="18047"/>
                  </a:cubicBezTo>
                  <a:cubicBezTo>
                    <a:pt x="6120" y="17859"/>
                    <a:pt x="15713" y="19513"/>
                    <a:pt x="12346" y="17690"/>
                  </a:cubicBezTo>
                  <a:cubicBezTo>
                    <a:pt x="12219" y="14231"/>
                    <a:pt x="17534" y="13009"/>
                    <a:pt x="17111" y="9587"/>
                  </a:cubicBezTo>
                  <a:close/>
                  <a:moveTo>
                    <a:pt x="8322" y="17408"/>
                  </a:moveTo>
                  <a:cubicBezTo>
                    <a:pt x="7687" y="15114"/>
                    <a:pt x="8640" y="12746"/>
                    <a:pt x="7793" y="10509"/>
                  </a:cubicBezTo>
                  <a:cubicBezTo>
                    <a:pt x="8831" y="11373"/>
                    <a:pt x="8704" y="11298"/>
                    <a:pt x="9826" y="10903"/>
                  </a:cubicBezTo>
                  <a:cubicBezTo>
                    <a:pt x="10398" y="11411"/>
                    <a:pt x="10398" y="11411"/>
                    <a:pt x="11139" y="11618"/>
                  </a:cubicBezTo>
                  <a:cubicBezTo>
                    <a:pt x="10694" y="13460"/>
                    <a:pt x="10016" y="15246"/>
                    <a:pt x="9487" y="17069"/>
                  </a:cubicBezTo>
                  <a:cubicBezTo>
                    <a:pt x="9381" y="17615"/>
                    <a:pt x="8915" y="17690"/>
                    <a:pt x="8322" y="17408"/>
                  </a:cubicBezTo>
                  <a:close/>
                  <a:moveTo>
                    <a:pt x="11351" y="17633"/>
                  </a:moveTo>
                  <a:cubicBezTo>
                    <a:pt x="10885" y="17727"/>
                    <a:pt x="10567" y="17727"/>
                    <a:pt x="10207" y="17445"/>
                  </a:cubicBezTo>
                  <a:cubicBezTo>
                    <a:pt x="10821" y="15396"/>
                    <a:pt x="11012" y="12746"/>
                    <a:pt x="12664" y="11185"/>
                  </a:cubicBezTo>
                  <a:cubicBezTo>
                    <a:pt x="12282" y="10245"/>
                    <a:pt x="11838" y="9945"/>
                    <a:pt x="10906" y="10640"/>
                  </a:cubicBezTo>
                  <a:cubicBezTo>
                    <a:pt x="9784" y="10114"/>
                    <a:pt x="9889" y="9869"/>
                    <a:pt x="8894" y="10490"/>
                  </a:cubicBezTo>
                  <a:cubicBezTo>
                    <a:pt x="8661" y="10151"/>
                    <a:pt x="8449" y="9813"/>
                    <a:pt x="8216" y="9475"/>
                  </a:cubicBezTo>
                  <a:cubicBezTo>
                    <a:pt x="5781" y="9117"/>
                    <a:pt x="6904" y="11336"/>
                    <a:pt x="7221" y="11449"/>
                  </a:cubicBezTo>
                  <a:cubicBezTo>
                    <a:pt x="7348" y="13385"/>
                    <a:pt x="7285" y="15378"/>
                    <a:pt x="7369" y="17314"/>
                  </a:cubicBezTo>
                  <a:cubicBezTo>
                    <a:pt x="6776" y="17427"/>
                    <a:pt x="6776" y="17445"/>
                    <a:pt x="6162" y="17220"/>
                  </a:cubicBezTo>
                  <a:cubicBezTo>
                    <a:pt x="7242" y="14174"/>
                    <a:pt x="4405" y="11298"/>
                    <a:pt x="5019" y="8328"/>
                  </a:cubicBezTo>
                  <a:cubicBezTo>
                    <a:pt x="5887" y="5583"/>
                    <a:pt x="9254" y="4625"/>
                    <a:pt x="12155" y="5038"/>
                  </a:cubicBezTo>
                  <a:cubicBezTo>
                    <a:pt x="14591" y="5283"/>
                    <a:pt x="15946" y="7332"/>
                    <a:pt x="16179" y="9305"/>
                  </a:cubicBezTo>
                  <a:cubicBezTo>
                    <a:pt x="16454" y="12746"/>
                    <a:pt x="11266" y="14080"/>
                    <a:pt x="11351" y="17633"/>
                  </a:cubicBezTo>
                  <a:close/>
                  <a:moveTo>
                    <a:pt x="10864" y="19081"/>
                  </a:moveTo>
                  <a:cubicBezTo>
                    <a:pt x="9021" y="19137"/>
                    <a:pt x="7200" y="18555"/>
                    <a:pt x="5400" y="18686"/>
                  </a:cubicBezTo>
                  <a:cubicBezTo>
                    <a:pt x="4595" y="19739"/>
                    <a:pt x="10144" y="19570"/>
                    <a:pt x="10842" y="19870"/>
                  </a:cubicBezTo>
                  <a:cubicBezTo>
                    <a:pt x="12028" y="20002"/>
                    <a:pt x="11795" y="19100"/>
                    <a:pt x="10864" y="19081"/>
                  </a:cubicBezTo>
                  <a:close/>
                  <a:moveTo>
                    <a:pt x="5887" y="20190"/>
                  </a:moveTo>
                  <a:cubicBezTo>
                    <a:pt x="5569" y="21600"/>
                    <a:pt x="9106" y="20961"/>
                    <a:pt x="10144" y="21337"/>
                  </a:cubicBezTo>
                  <a:cubicBezTo>
                    <a:pt x="12621" y="20472"/>
                    <a:pt x="6649" y="20322"/>
                    <a:pt x="5887" y="20190"/>
                  </a:cubicBezTo>
                  <a:close/>
                  <a:moveTo>
                    <a:pt x="18529" y="6354"/>
                  </a:moveTo>
                  <a:cubicBezTo>
                    <a:pt x="19609" y="5884"/>
                    <a:pt x="20478" y="5320"/>
                    <a:pt x="21600" y="4813"/>
                  </a:cubicBezTo>
                  <a:cubicBezTo>
                    <a:pt x="20986" y="4155"/>
                    <a:pt x="17111" y="5828"/>
                    <a:pt x="18529" y="6354"/>
                  </a:cubicBezTo>
                  <a:close/>
                  <a:moveTo>
                    <a:pt x="0" y="13780"/>
                  </a:moveTo>
                  <a:cubicBezTo>
                    <a:pt x="487" y="14814"/>
                    <a:pt x="2139" y="13592"/>
                    <a:pt x="2605" y="13009"/>
                  </a:cubicBezTo>
                  <a:cubicBezTo>
                    <a:pt x="1652" y="12238"/>
                    <a:pt x="974" y="13460"/>
                    <a:pt x="0" y="13780"/>
                  </a:cubicBezTo>
                  <a:close/>
                  <a:moveTo>
                    <a:pt x="1016" y="2557"/>
                  </a:moveTo>
                  <a:cubicBezTo>
                    <a:pt x="1186" y="2914"/>
                    <a:pt x="3304" y="5264"/>
                    <a:pt x="3515" y="4437"/>
                  </a:cubicBezTo>
                  <a:cubicBezTo>
                    <a:pt x="3007" y="3854"/>
                    <a:pt x="2012" y="2011"/>
                    <a:pt x="1016" y="2557"/>
                  </a:cubicBezTo>
                  <a:close/>
                  <a:moveTo>
                    <a:pt x="11732" y="2256"/>
                  </a:moveTo>
                  <a:cubicBezTo>
                    <a:pt x="12473" y="2049"/>
                    <a:pt x="12113" y="902"/>
                    <a:pt x="12325" y="338"/>
                  </a:cubicBezTo>
                  <a:cubicBezTo>
                    <a:pt x="12346" y="150"/>
                    <a:pt x="12155" y="0"/>
                    <a:pt x="11922" y="0"/>
                  </a:cubicBezTo>
                  <a:cubicBezTo>
                    <a:pt x="11202" y="19"/>
                    <a:pt x="11520" y="902"/>
                    <a:pt x="11414" y="1335"/>
                  </a:cubicBezTo>
                  <a:cubicBezTo>
                    <a:pt x="11414" y="1335"/>
                    <a:pt x="11414" y="1335"/>
                    <a:pt x="11435" y="1335"/>
                  </a:cubicBezTo>
                  <a:cubicBezTo>
                    <a:pt x="11414" y="1636"/>
                    <a:pt x="11224" y="2237"/>
                    <a:pt x="11732" y="2256"/>
                  </a:cubicBezTo>
                  <a:close/>
                  <a:moveTo>
                    <a:pt x="17322" y="14419"/>
                  </a:moveTo>
                  <a:cubicBezTo>
                    <a:pt x="18021" y="14682"/>
                    <a:pt x="18889" y="15998"/>
                    <a:pt x="19652" y="15415"/>
                  </a:cubicBezTo>
                  <a:cubicBezTo>
                    <a:pt x="19525" y="14889"/>
                    <a:pt x="16687" y="12990"/>
                    <a:pt x="17322" y="144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82" name="Shape 482"/>
            <p:cNvSpPr/>
            <p:nvPr/>
          </p:nvSpPr>
          <p:spPr>
            <a:xfrm>
              <a:off x="5246068" y="381911"/>
              <a:ext cx="313749" cy="356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9" h="17247" extrusionOk="0">
                  <a:moveTo>
                    <a:pt x="20089" y="11460"/>
                  </a:moveTo>
                  <a:cubicBezTo>
                    <a:pt x="19171" y="8298"/>
                    <a:pt x="17374" y="5344"/>
                    <a:pt x="16006" y="2286"/>
                  </a:cubicBezTo>
                  <a:cubicBezTo>
                    <a:pt x="15516" y="1391"/>
                    <a:pt x="15251" y="-26"/>
                    <a:pt x="13515" y="660"/>
                  </a:cubicBezTo>
                  <a:cubicBezTo>
                    <a:pt x="12515" y="1033"/>
                    <a:pt x="12474" y="-264"/>
                    <a:pt x="11392" y="49"/>
                  </a:cubicBezTo>
                  <a:cubicBezTo>
                    <a:pt x="7533" y="735"/>
                    <a:pt x="3369" y="2122"/>
                    <a:pt x="0" y="3554"/>
                  </a:cubicBezTo>
                  <a:cubicBezTo>
                    <a:pt x="5247" y="18322"/>
                    <a:pt x="7268" y="20351"/>
                    <a:pt x="694" y="3808"/>
                  </a:cubicBezTo>
                  <a:cubicBezTo>
                    <a:pt x="4206" y="2480"/>
                    <a:pt x="7758" y="959"/>
                    <a:pt x="11719" y="556"/>
                  </a:cubicBezTo>
                  <a:cubicBezTo>
                    <a:pt x="12719" y="1332"/>
                    <a:pt x="12740" y="1317"/>
                    <a:pt x="12944" y="1869"/>
                  </a:cubicBezTo>
                  <a:cubicBezTo>
                    <a:pt x="14904" y="5315"/>
                    <a:pt x="16394" y="8820"/>
                    <a:pt x="17884" y="12370"/>
                  </a:cubicBezTo>
                  <a:cubicBezTo>
                    <a:pt x="13699" y="13952"/>
                    <a:pt x="9085" y="15682"/>
                    <a:pt x="4328" y="15995"/>
                  </a:cubicBezTo>
                  <a:cubicBezTo>
                    <a:pt x="4124" y="15995"/>
                    <a:pt x="4022" y="16189"/>
                    <a:pt x="4185" y="16294"/>
                  </a:cubicBezTo>
                  <a:cubicBezTo>
                    <a:pt x="4879" y="16666"/>
                    <a:pt x="5859" y="16219"/>
                    <a:pt x="6574" y="16174"/>
                  </a:cubicBezTo>
                  <a:cubicBezTo>
                    <a:pt x="7268" y="16458"/>
                    <a:pt x="6798" y="17114"/>
                    <a:pt x="7656" y="17218"/>
                  </a:cubicBezTo>
                  <a:cubicBezTo>
                    <a:pt x="10657" y="17487"/>
                    <a:pt x="13332" y="15786"/>
                    <a:pt x="16190" y="15249"/>
                  </a:cubicBezTo>
                  <a:cubicBezTo>
                    <a:pt x="17537" y="14891"/>
                    <a:pt x="18946" y="14653"/>
                    <a:pt x="20171" y="14086"/>
                  </a:cubicBezTo>
                  <a:cubicBezTo>
                    <a:pt x="21600" y="13608"/>
                    <a:pt x="20150" y="12311"/>
                    <a:pt x="20089" y="11460"/>
                  </a:cubicBezTo>
                  <a:close/>
                  <a:moveTo>
                    <a:pt x="16231" y="14772"/>
                  </a:moveTo>
                  <a:cubicBezTo>
                    <a:pt x="13454" y="15578"/>
                    <a:pt x="10841" y="16502"/>
                    <a:pt x="7901" y="17010"/>
                  </a:cubicBezTo>
                  <a:cubicBezTo>
                    <a:pt x="7778" y="16681"/>
                    <a:pt x="7676" y="16398"/>
                    <a:pt x="7554" y="16070"/>
                  </a:cubicBezTo>
                  <a:cubicBezTo>
                    <a:pt x="10922" y="15070"/>
                    <a:pt x="14454" y="14145"/>
                    <a:pt x="17782" y="13027"/>
                  </a:cubicBezTo>
                  <a:cubicBezTo>
                    <a:pt x="17884" y="13086"/>
                    <a:pt x="19028" y="12743"/>
                    <a:pt x="18926" y="12281"/>
                  </a:cubicBezTo>
                  <a:cubicBezTo>
                    <a:pt x="17272" y="11102"/>
                    <a:pt x="17517" y="9089"/>
                    <a:pt x="16598" y="7627"/>
                  </a:cubicBezTo>
                  <a:cubicBezTo>
                    <a:pt x="15700" y="5523"/>
                    <a:pt x="14373" y="3584"/>
                    <a:pt x="13454" y="1466"/>
                  </a:cubicBezTo>
                  <a:cubicBezTo>
                    <a:pt x="15108" y="-1249"/>
                    <a:pt x="19436" y="12057"/>
                    <a:pt x="19926" y="12982"/>
                  </a:cubicBezTo>
                  <a:cubicBezTo>
                    <a:pt x="20314" y="14280"/>
                    <a:pt x="17353" y="14280"/>
                    <a:pt x="16231" y="14772"/>
                  </a:cubicBezTo>
                  <a:close/>
                  <a:moveTo>
                    <a:pt x="5819" y="12266"/>
                  </a:moveTo>
                  <a:cubicBezTo>
                    <a:pt x="5880" y="13295"/>
                    <a:pt x="12147" y="10759"/>
                    <a:pt x="13372" y="10655"/>
                  </a:cubicBezTo>
                  <a:cubicBezTo>
                    <a:pt x="20457" y="8044"/>
                    <a:pt x="6921" y="11923"/>
                    <a:pt x="5819" y="12266"/>
                  </a:cubicBezTo>
                  <a:close/>
                  <a:moveTo>
                    <a:pt x="2899" y="3405"/>
                  </a:moveTo>
                  <a:cubicBezTo>
                    <a:pt x="2368" y="3748"/>
                    <a:pt x="2184" y="7030"/>
                    <a:pt x="3348" y="6523"/>
                  </a:cubicBezTo>
                  <a:cubicBezTo>
                    <a:pt x="3369" y="6374"/>
                    <a:pt x="3389" y="6224"/>
                    <a:pt x="3409" y="6075"/>
                  </a:cubicBezTo>
                  <a:cubicBezTo>
                    <a:pt x="3940" y="5956"/>
                    <a:pt x="4430" y="5837"/>
                    <a:pt x="4879" y="5732"/>
                  </a:cubicBezTo>
                  <a:cubicBezTo>
                    <a:pt x="5186" y="5926"/>
                    <a:pt x="5390" y="6359"/>
                    <a:pt x="5819" y="6075"/>
                  </a:cubicBezTo>
                  <a:cubicBezTo>
                    <a:pt x="5084" y="5165"/>
                    <a:pt x="4083" y="3972"/>
                    <a:pt x="2899" y="3405"/>
                  </a:cubicBezTo>
                  <a:close/>
                  <a:moveTo>
                    <a:pt x="4410" y="5225"/>
                  </a:moveTo>
                  <a:cubicBezTo>
                    <a:pt x="4144" y="5494"/>
                    <a:pt x="3818" y="5538"/>
                    <a:pt x="3389" y="5494"/>
                  </a:cubicBezTo>
                  <a:cubicBezTo>
                    <a:pt x="3246" y="5136"/>
                    <a:pt x="3185" y="4807"/>
                    <a:pt x="3348" y="4420"/>
                  </a:cubicBezTo>
                  <a:cubicBezTo>
                    <a:pt x="3899" y="4584"/>
                    <a:pt x="4104" y="4927"/>
                    <a:pt x="4410" y="5225"/>
                  </a:cubicBezTo>
                  <a:close/>
                  <a:moveTo>
                    <a:pt x="12862" y="5777"/>
                  </a:moveTo>
                  <a:cubicBezTo>
                    <a:pt x="13107" y="4718"/>
                    <a:pt x="4512" y="7627"/>
                    <a:pt x="3593" y="7925"/>
                  </a:cubicBezTo>
                  <a:cubicBezTo>
                    <a:pt x="6145" y="8238"/>
                    <a:pt x="10106" y="6239"/>
                    <a:pt x="12862" y="5777"/>
                  </a:cubicBezTo>
                  <a:close/>
                  <a:moveTo>
                    <a:pt x="14883" y="11237"/>
                  </a:moveTo>
                  <a:cubicBezTo>
                    <a:pt x="12311" y="11177"/>
                    <a:pt x="9779" y="12684"/>
                    <a:pt x="7207" y="13116"/>
                  </a:cubicBezTo>
                  <a:cubicBezTo>
                    <a:pt x="2858" y="15055"/>
                    <a:pt x="14659" y="11654"/>
                    <a:pt x="14883" y="11237"/>
                  </a:cubicBezTo>
                  <a:close/>
                  <a:moveTo>
                    <a:pt x="5410" y="8775"/>
                  </a:moveTo>
                  <a:cubicBezTo>
                    <a:pt x="5002" y="8850"/>
                    <a:pt x="4614" y="9103"/>
                    <a:pt x="4981" y="9387"/>
                  </a:cubicBezTo>
                  <a:cubicBezTo>
                    <a:pt x="14189" y="7030"/>
                    <a:pt x="17374" y="5180"/>
                    <a:pt x="5410" y="8775"/>
                  </a:cubicBezTo>
                  <a:close/>
                  <a:moveTo>
                    <a:pt x="8452" y="10028"/>
                  </a:moveTo>
                  <a:cubicBezTo>
                    <a:pt x="7288" y="10073"/>
                    <a:pt x="6288" y="10565"/>
                    <a:pt x="5104" y="10789"/>
                  </a:cubicBezTo>
                  <a:cubicBezTo>
                    <a:pt x="5124" y="11132"/>
                    <a:pt x="5451" y="11266"/>
                    <a:pt x="5859" y="11132"/>
                  </a:cubicBezTo>
                  <a:cubicBezTo>
                    <a:pt x="6370" y="10894"/>
                    <a:pt x="9350" y="10595"/>
                    <a:pt x="8452" y="10028"/>
                  </a:cubicBezTo>
                  <a:close/>
                  <a:moveTo>
                    <a:pt x="5757" y="4285"/>
                  </a:moveTo>
                  <a:cubicBezTo>
                    <a:pt x="5696" y="3838"/>
                    <a:pt x="5778" y="3703"/>
                    <a:pt x="6125" y="3331"/>
                  </a:cubicBezTo>
                  <a:cubicBezTo>
                    <a:pt x="5186" y="3539"/>
                    <a:pt x="5226" y="2674"/>
                    <a:pt x="4614" y="2913"/>
                  </a:cubicBezTo>
                  <a:cubicBezTo>
                    <a:pt x="4634" y="3450"/>
                    <a:pt x="4634" y="3450"/>
                    <a:pt x="4410" y="3838"/>
                  </a:cubicBezTo>
                  <a:cubicBezTo>
                    <a:pt x="4839" y="3972"/>
                    <a:pt x="5247" y="4121"/>
                    <a:pt x="5757" y="4285"/>
                  </a:cubicBezTo>
                  <a:close/>
                  <a:moveTo>
                    <a:pt x="11964" y="3599"/>
                  </a:moveTo>
                  <a:cubicBezTo>
                    <a:pt x="9881" y="3480"/>
                    <a:pt x="7738" y="5165"/>
                    <a:pt x="11147" y="4106"/>
                  </a:cubicBezTo>
                  <a:cubicBezTo>
                    <a:pt x="11535" y="3987"/>
                    <a:pt x="11862" y="3987"/>
                    <a:pt x="11964" y="3599"/>
                  </a:cubicBezTo>
                  <a:close/>
                  <a:moveTo>
                    <a:pt x="9800" y="5374"/>
                  </a:moveTo>
                  <a:cubicBezTo>
                    <a:pt x="10433" y="5225"/>
                    <a:pt x="11535" y="5270"/>
                    <a:pt x="11576" y="4628"/>
                  </a:cubicBezTo>
                  <a:cubicBezTo>
                    <a:pt x="11045" y="4763"/>
                    <a:pt x="8901" y="4882"/>
                    <a:pt x="9800" y="537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83" name="Shape 483"/>
            <p:cNvSpPr/>
            <p:nvPr/>
          </p:nvSpPr>
          <p:spPr>
            <a:xfrm rot="20611626">
              <a:off x="8839302" y="541109"/>
              <a:ext cx="395859" cy="320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5" h="18683" extrusionOk="0">
                  <a:moveTo>
                    <a:pt x="18953" y="14333"/>
                  </a:moveTo>
                  <a:cubicBezTo>
                    <a:pt x="16520" y="-2451"/>
                    <a:pt x="21400" y="-420"/>
                    <a:pt x="7113" y="766"/>
                  </a:cubicBezTo>
                  <a:cubicBezTo>
                    <a:pt x="6479" y="-384"/>
                    <a:pt x="5226" y="550"/>
                    <a:pt x="4326" y="586"/>
                  </a:cubicBezTo>
                  <a:cubicBezTo>
                    <a:pt x="4238" y="820"/>
                    <a:pt x="4164" y="1017"/>
                    <a:pt x="4061" y="1287"/>
                  </a:cubicBezTo>
                  <a:cubicBezTo>
                    <a:pt x="3427" y="280"/>
                    <a:pt x="2557" y="838"/>
                    <a:pt x="1702" y="999"/>
                  </a:cubicBezTo>
                  <a:cubicBezTo>
                    <a:pt x="1628" y="1197"/>
                    <a:pt x="1569" y="1359"/>
                    <a:pt x="1510" y="1538"/>
                  </a:cubicBezTo>
                  <a:cubicBezTo>
                    <a:pt x="169" y="1610"/>
                    <a:pt x="-200" y="3102"/>
                    <a:pt x="95" y="4503"/>
                  </a:cubicBezTo>
                  <a:cubicBezTo>
                    <a:pt x="242" y="8960"/>
                    <a:pt x="994" y="13381"/>
                    <a:pt x="1201" y="17837"/>
                  </a:cubicBezTo>
                  <a:cubicBezTo>
                    <a:pt x="2012" y="19149"/>
                    <a:pt x="2940" y="18664"/>
                    <a:pt x="3987" y="18179"/>
                  </a:cubicBezTo>
                  <a:cubicBezTo>
                    <a:pt x="5653" y="17999"/>
                    <a:pt x="7290" y="17550"/>
                    <a:pt x="8956" y="17406"/>
                  </a:cubicBezTo>
                  <a:cubicBezTo>
                    <a:pt x="11079" y="17280"/>
                    <a:pt x="13173" y="16831"/>
                    <a:pt x="15267" y="16651"/>
                  </a:cubicBezTo>
                  <a:cubicBezTo>
                    <a:pt x="16623" y="16166"/>
                    <a:pt x="19041" y="16903"/>
                    <a:pt x="18953" y="14333"/>
                  </a:cubicBezTo>
                  <a:close/>
                  <a:moveTo>
                    <a:pt x="17685" y="15537"/>
                  </a:moveTo>
                  <a:cubicBezTo>
                    <a:pt x="13320" y="16525"/>
                    <a:pt x="8882" y="16741"/>
                    <a:pt x="4503" y="17514"/>
                  </a:cubicBezTo>
                  <a:cubicBezTo>
                    <a:pt x="3633" y="17370"/>
                    <a:pt x="1908" y="18826"/>
                    <a:pt x="1702" y="17154"/>
                  </a:cubicBezTo>
                  <a:cubicBezTo>
                    <a:pt x="1392" y="13938"/>
                    <a:pt x="1053" y="10721"/>
                    <a:pt x="744" y="7504"/>
                  </a:cubicBezTo>
                  <a:cubicBezTo>
                    <a:pt x="847" y="5959"/>
                    <a:pt x="-200" y="3174"/>
                    <a:pt x="1215" y="2329"/>
                  </a:cubicBezTo>
                  <a:cubicBezTo>
                    <a:pt x="4400" y="1790"/>
                    <a:pt x="7600" y="1161"/>
                    <a:pt x="10829" y="1089"/>
                  </a:cubicBezTo>
                  <a:cubicBezTo>
                    <a:pt x="17861" y="406"/>
                    <a:pt x="17198" y="-1175"/>
                    <a:pt x="17743" y="7972"/>
                  </a:cubicBezTo>
                  <a:cubicBezTo>
                    <a:pt x="17537" y="7954"/>
                    <a:pt x="17596" y="7756"/>
                    <a:pt x="17537" y="7648"/>
                  </a:cubicBezTo>
                  <a:cubicBezTo>
                    <a:pt x="17227" y="7055"/>
                    <a:pt x="16756" y="7450"/>
                    <a:pt x="16476" y="7846"/>
                  </a:cubicBezTo>
                  <a:cubicBezTo>
                    <a:pt x="15930" y="6857"/>
                    <a:pt x="16195" y="1718"/>
                    <a:pt x="15178" y="1808"/>
                  </a:cubicBezTo>
                  <a:cubicBezTo>
                    <a:pt x="10711" y="2581"/>
                    <a:pt x="6228" y="3084"/>
                    <a:pt x="1746" y="3587"/>
                  </a:cubicBezTo>
                  <a:cubicBezTo>
                    <a:pt x="2041" y="6947"/>
                    <a:pt x="2572" y="10092"/>
                    <a:pt x="2778" y="13434"/>
                  </a:cubicBezTo>
                  <a:cubicBezTo>
                    <a:pt x="2955" y="14189"/>
                    <a:pt x="2542" y="16076"/>
                    <a:pt x="3501" y="16004"/>
                  </a:cubicBezTo>
                  <a:cubicBezTo>
                    <a:pt x="7732" y="15303"/>
                    <a:pt x="12067" y="15771"/>
                    <a:pt x="16254" y="14351"/>
                  </a:cubicBezTo>
                  <a:cubicBezTo>
                    <a:pt x="17640" y="14010"/>
                    <a:pt x="16284" y="10146"/>
                    <a:pt x="16372" y="8834"/>
                  </a:cubicBezTo>
                  <a:cubicBezTo>
                    <a:pt x="16933" y="8672"/>
                    <a:pt x="16756" y="9769"/>
                    <a:pt x="17685" y="8726"/>
                  </a:cubicBezTo>
                  <a:cubicBezTo>
                    <a:pt x="18009" y="9894"/>
                    <a:pt x="19041" y="15196"/>
                    <a:pt x="17685" y="15537"/>
                  </a:cubicBezTo>
                  <a:close/>
                  <a:moveTo>
                    <a:pt x="16269" y="13542"/>
                  </a:moveTo>
                  <a:cubicBezTo>
                    <a:pt x="12141" y="15249"/>
                    <a:pt x="7835" y="14890"/>
                    <a:pt x="3545" y="15339"/>
                  </a:cubicBezTo>
                  <a:cubicBezTo>
                    <a:pt x="3029" y="11673"/>
                    <a:pt x="2616" y="7828"/>
                    <a:pt x="2380" y="4090"/>
                  </a:cubicBezTo>
                  <a:cubicBezTo>
                    <a:pt x="6553" y="3605"/>
                    <a:pt x="10843" y="2742"/>
                    <a:pt x="15045" y="2652"/>
                  </a:cubicBezTo>
                  <a:cubicBezTo>
                    <a:pt x="15856" y="6175"/>
                    <a:pt x="16122" y="9876"/>
                    <a:pt x="16269" y="13542"/>
                  </a:cubicBezTo>
                  <a:close/>
                  <a:moveTo>
                    <a:pt x="11669" y="8313"/>
                  </a:moveTo>
                  <a:cubicBezTo>
                    <a:pt x="10136" y="7864"/>
                    <a:pt x="8705" y="6516"/>
                    <a:pt x="7143" y="6480"/>
                  </a:cubicBezTo>
                  <a:cubicBezTo>
                    <a:pt x="7850" y="14333"/>
                    <a:pt x="6774" y="11889"/>
                    <a:pt x="11979" y="9212"/>
                  </a:cubicBezTo>
                  <a:cubicBezTo>
                    <a:pt x="13055" y="8708"/>
                    <a:pt x="12495" y="8277"/>
                    <a:pt x="11669" y="8313"/>
                  </a:cubicBezTo>
                  <a:close/>
                  <a:moveTo>
                    <a:pt x="8175" y="10703"/>
                  </a:moveTo>
                  <a:cubicBezTo>
                    <a:pt x="8027" y="10200"/>
                    <a:pt x="7644" y="8529"/>
                    <a:pt x="7762" y="7307"/>
                  </a:cubicBezTo>
                  <a:cubicBezTo>
                    <a:pt x="8882" y="7433"/>
                    <a:pt x="10342" y="8385"/>
                    <a:pt x="11551" y="8672"/>
                  </a:cubicBezTo>
                  <a:cubicBezTo>
                    <a:pt x="10843" y="9661"/>
                    <a:pt x="9207" y="10290"/>
                    <a:pt x="8175" y="1070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84" name="Shape 484"/>
            <p:cNvSpPr/>
            <p:nvPr/>
          </p:nvSpPr>
          <p:spPr>
            <a:xfrm rot="1179229">
              <a:off x="7024205" y="107648"/>
              <a:ext cx="347147" cy="378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0678" extrusionOk="0">
                  <a:moveTo>
                    <a:pt x="21107" y="4713"/>
                  </a:moveTo>
                  <a:cubicBezTo>
                    <a:pt x="21051" y="4327"/>
                    <a:pt x="20899" y="4092"/>
                    <a:pt x="20406" y="4042"/>
                  </a:cubicBezTo>
                  <a:cubicBezTo>
                    <a:pt x="20463" y="3589"/>
                    <a:pt x="20084" y="3371"/>
                    <a:pt x="19857" y="3036"/>
                  </a:cubicBezTo>
                  <a:cubicBezTo>
                    <a:pt x="19838" y="2248"/>
                    <a:pt x="19061" y="2348"/>
                    <a:pt x="18455" y="2516"/>
                  </a:cubicBezTo>
                  <a:cubicBezTo>
                    <a:pt x="17773" y="1962"/>
                    <a:pt x="17375" y="1812"/>
                    <a:pt x="16579" y="2331"/>
                  </a:cubicBezTo>
                  <a:cubicBezTo>
                    <a:pt x="15632" y="2667"/>
                    <a:pt x="15613" y="805"/>
                    <a:pt x="14571" y="1594"/>
                  </a:cubicBezTo>
                  <a:cubicBezTo>
                    <a:pt x="13282" y="2549"/>
                    <a:pt x="13813" y="-100"/>
                    <a:pt x="11501" y="1124"/>
                  </a:cubicBezTo>
                  <a:cubicBezTo>
                    <a:pt x="10724" y="-922"/>
                    <a:pt x="9531" y="369"/>
                    <a:pt x="8185" y="789"/>
                  </a:cubicBezTo>
                  <a:cubicBezTo>
                    <a:pt x="5438" y="6323"/>
                    <a:pt x="1952" y="11807"/>
                    <a:pt x="0" y="17492"/>
                  </a:cubicBezTo>
                  <a:cubicBezTo>
                    <a:pt x="4832" y="17928"/>
                    <a:pt x="9341" y="19739"/>
                    <a:pt x="14059" y="20678"/>
                  </a:cubicBezTo>
                  <a:cubicBezTo>
                    <a:pt x="15878" y="17391"/>
                    <a:pt x="17166" y="14154"/>
                    <a:pt x="19004" y="10918"/>
                  </a:cubicBezTo>
                  <a:cubicBezTo>
                    <a:pt x="19819" y="9241"/>
                    <a:pt x="20558" y="7547"/>
                    <a:pt x="21316" y="5853"/>
                  </a:cubicBezTo>
                  <a:cubicBezTo>
                    <a:pt x="21429" y="5434"/>
                    <a:pt x="21600" y="5031"/>
                    <a:pt x="21107" y="4713"/>
                  </a:cubicBezTo>
                  <a:close/>
                  <a:moveTo>
                    <a:pt x="19573" y="4025"/>
                  </a:moveTo>
                  <a:cubicBezTo>
                    <a:pt x="19478" y="4260"/>
                    <a:pt x="19402" y="4495"/>
                    <a:pt x="19288" y="4763"/>
                  </a:cubicBezTo>
                  <a:cubicBezTo>
                    <a:pt x="18038" y="4294"/>
                    <a:pt x="18152" y="3086"/>
                    <a:pt x="19573" y="4025"/>
                  </a:cubicBezTo>
                  <a:close/>
                  <a:moveTo>
                    <a:pt x="16768" y="3371"/>
                  </a:moveTo>
                  <a:cubicBezTo>
                    <a:pt x="17091" y="3120"/>
                    <a:pt x="17242" y="3321"/>
                    <a:pt x="17621" y="3539"/>
                  </a:cubicBezTo>
                  <a:cubicBezTo>
                    <a:pt x="17204" y="3656"/>
                    <a:pt x="16674" y="3858"/>
                    <a:pt x="16768" y="3371"/>
                  </a:cubicBezTo>
                  <a:close/>
                  <a:moveTo>
                    <a:pt x="10554" y="872"/>
                  </a:moveTo>
                  <a:cubicBezTo>
                    <a:pt x="10478" y="1258"/>
                    <a:pt x="9966" y="906"/>
                    <a:pt x="9644" y="839"/>
                  </a:cubicBezTo>
                  <a:cubicBezTo>
                    <a:pt x="9966" y="453"/>
                    <a:pt x="10459" y="470"/>
                    <a:pt x="10554" y="872"/>
                  </a:cubicBezTo>
                  <a:close/>
                  <a:moveTo>
                    <a:pt x="1288" y="16335"/>
                  </a:moveTo>
                  <a:cubicBezTo>
                    <a:pt x="1402" y="16100"/>
                    <a:pt x="1629" y="16167"/>
                    <a:pt x="1762" y="16200"/>
                  </a:cubicBezTo>
                  <a:cubicBezTo>
                    <a:pt x="2956" y="16787"/>
                    <a:pt x="4775" y="16519"/>
                    <a:pt x="5665" y="17408"/>
                  </a:cubicBezTo>
                  <a:cubicBezTo>
                    <a:pt x="4206" y="17223"/>
                    <a:pt x="2615" y="16871"/>
                    <a:pt x="1288" y="16335"/>
                  </a:cubicBezTo>
                  <a:close/>
                  <a:moveTo>
                    <a:pt x="6006" y="17525"/>
                  </a:moveTo>
                  <a:cubicBezTo>
                    <a:pt x="5931" y="17492"/>
                    <a:pt x="5855" y="17475"/>
                    <a:pt x="5779" y="17441"/>
                  </a:cubicBezTo>
                  <a:cubicBezTo>
                    <a:pt x="5855" y="17441"/>
                    <a:pt x="5949" y="17425"/>
                    <a:pt x="6025" y="17425"/>
                  </a:cubicBezTo>
                  <a:cubicBezTo>
                    <a:pt x="6006" y="17458"/>
                    <a:pt x="6006" y="17492"/>
                    <a:pt x="6006" y="17525"/>
                  </a:cubicBezTo>
                  <a:close/>
                  <a:moveTo>
                    <a:pt x="6821" y="17626"/>
                  </a:moveTo>
                  <a:cubicBezTo>
                    <a:pt x="7352" y="17492"/>
                    <a:pt x="7825" y="17592"/>
                    <a:pt x="8261" y="17978"/>
                  </a:cubicBezTo>
                  <a:cubicBezTo>
                    <a:pt x="7655" y="18146"/>
                    <a:pt x="7238" y="17928"/>
                    <a:pt x="6821" y="17626"/>
                  </a:cubicBezTo>
                  <a:close/>
                  <a:moveTo>
                    <a:pt x="12979" y="18598"/>
                  </a:moveTo>
                  <a:cubicBezTo>
                    <a:pt x="9133" y="17559"/>
                    <a:pt x="5305" y="16603"/>
                    <a:pt x="1421" y="15546"/>
                  </a:cubicBezTo>
                  <a:cubicBezTo>
                    <a:pt x="3429" y="10817"/>
                    <a:pt x="5912" y="6155"/>
                    <a:pt x="8488" y="1627"/>
                  </a:cubicBezTo>
                  <a:cubicBezTo>
                    <a:pt x="9398" y="2566"/>
                    <a:pt x="11027" y="2499"/>
                    <a:pt x="9644" y="1661"/>
                  </a:cubicBezTo>
                  <a:cubicBezTo>
                    <a:pt x="10175" y="1577"/>
                    <a:pt x="10573" y="1711"/>
                    <a:pt x="11027" y="1862"/>
                  </a:cubicBezTo>
                  <a:cubicBezTo>
                    <a:pt x="11274" y="3790"/>
                    <a:pt x="14173" y="2935"/>
                    <a:pt x="11880" y="2281"/>
                  </a:cubicBezTo>
                  <a:cubicBezTo>
                    <a:pt x="12278" y="1795"/>
                    <a:pt x="13112" y="2214"/>
                    <a:pt x="13642" y="2365"/>
                  </a:cubicBezTo>
                  <a:cubicBezTo>
                    <a:pt x="13756" y="4746"/>
                    <a:pt x="15878" y="4143"/>
                    <a:pt x="15101" y="3472"/>
                  </a:cubicBezTo>
                  <a:cubicBezTo>
                    <a:pt x="14476" y="3405"/>
                    <a:pt x="14343" y="3421"/>
                    <a:pt x="14438" y="2751"/>
                  </a:cubicBezTo>
                  <a:cubicBezTo>
                    <a:pt x="14968" y="2684"/>
                    <a:pt x="15480" y="2851"/>
                    <a:pt x="16011" y="2918"/>
                  </a:cubicBezTo>
                  <a:cubicBezTo>
                    <a:pt x="16181" y="3891"/>
                    <a:pt x="16598" y="4478"/>
                    <a:pt x="17773" y="4277"/>
                  </a:cubicBezTo>
                  <a:cubicBezTo>
                    <a:pt x="18208" y="4612"/>
                    <a:pt x="18625" y="4931"/>
                    <a:pt x="19061" y="5266"/>
                  </a:cubicBezTo>
                  <a:cubicBezTo>
                    <a:pt x="17621" y="9945"/>
                    <a:pt x="14874" y="14087"/>
                    <a:pt x="12979" y="18598"/>
                  </a:cubicBezTo>
                  <a:close/>
                  <a:moveTo>
                    <a:pt x="16731" y="13433"/>
                  </a:moveTo>
                  <a:cubicBezTo>
                    <a:pt x="16731" y="13433"/>
                    <a:pt x="16731" y="13417"/>
                    <a:pt x="16731" y="13433"/>
                  </a:cubicBezTo>
                  <a:cubicBezTo>
                    <a:pt x="16749" y="13450"/>
                    <a:pt x="16768" y="13467"/>
                    <a:pt x="16787" y="13467"/>
                  </a:cubicBezTo>
                  <a:cubicBezTo>
                    <a:pt x="16768" y="13450"/>
                    <a:pt x="16749" y="13450"/>
                    <a:pt x="16731" y="13433"/>
                  </a:cubicBezTo>
                  <a:close/>
                  <a:moveTo>
                    <a:pt x="17981" y="11589"/>
                  </a:moveTo>
                  <a:cubicBezTo>
                    <a:pt x="17545" y="12092"/>
                    <a:pt x="17507" y="13333"/>
                    <a:pt x="16749" y="13417"/>
                  </a:cubicBezTo>
                  <a:cubicBezTo>
                    <a:pt x="18133" y="10717"/>
                    <a:pt x="18872" y="7866"/>
                    <a:pt x="20596" y="5317"/>
                  </a:cubicBezTo>
                  <a:cubicBezTo>
                    <a:pt x="20236" y="7513"/>
                    <a:pt x="18909" y="9509"/>
                    <a:pt x="17981" y="11589"/>
                  </a:cubicBezTo>
                  <a:close/>
                  <a:moveTo>
                    <a:pt x="9360" y="8855"/>
                  </a:moveTo>
                  <a:cubicBezTo>
                    <a:pt x="8886" y="8805"/>
                    <a:pt x="5893" y="7580"/>
                    <a:pt x="6859" y="8738"/>
                  </a:cubicBezTo>
                  <a:cubicBezTo>
                    <a:pt x="9322" y="9660"/>
                    <a:pt x="12221" y="9610"/>
                    <a:pt x="14495" y="10901"/>
                  </a:cubicBezTo>
                  <a:cubicBezTo>
                    <a:pt x="14817" y="11069"/>
                    <a:pt x="15082" y="11253"/>
                    <a:pt x="15442" y="10968"/>
                  </a:cubicBezTo>
                  <a:cubicBezTo>
                    <a:pt x="13983" y="9442"/>
                    <a:pt x="11368" y="9509"/>
                    <a:pt x="9360" y="8855"/>
                  </a:cubicBezTo>
                  <a:close/>
                  <a:moveTo>
                    <a:pt x="7389" y="6490"/>
                  </a:moveTo>
                  <a:cubicBezTo>
                    <a:pt x="7086" y="7631"/>
                    <a:pt x="11046" y="7547"/>
                    <a:pt x="12013" y="8033"/>
                  </a:cubicBezTo>
                  <a:cubicBezTo>
                    <a:pt x="13168" y="8302"/>
                    <a:pt x="14324" y="8603"/>
                    <a:pt x="15366" y="9157"/>
                  </a:cubicBezTo>
                  <a:cubicBezTo>
                    <a:pt x="15518" y="9241"/>
                    <a:pt x="15707" y="9258"/>
                    <a:pt x="15783" y="9107"/>
                  </a:cubicBezTo>
                  <a:cubicBezTo>
                    <a:pt x="15783" y="7832"/>
                    <a:pt x="8943" y="7027"/>
                    <a:pt x="7389" y="6490"/>
                  </a:cubicBezTo>
                  <a:close/>
                  <a:moveTo>
                    <a:pt x="5684" y="11622"/>
                  </a:moveTo>
                  <a:cubicBezTo>
                    <a:pt x="3411" y="11991"/>
                    <a:pt x="7768" y="12612"/>
                    <a:pt x="8261" y="12762"/>
                  </a:cubicBezTo>
                  <a:cubicBezTo>
                    <a:pt x="10023" y="12964"/>
                    <a:pt x="11558" y="13735"/>
                    <a:pt x="13225" y="14154"/>
                  </a:cubicBezTo>
                  <a:cubicBezTo>
                    <a:pt x="15025" y="13433"/>
                    <a:pt x="6404" y="11790"/>
                    <a:pt x="5684" y="11622"/>
                  </a:cubicBezTo>
                  <a:close/>
                  <a:moveTo>
                    <a:pt x="8015" y="4998"/>
                  </a:moveTo>
                  <a:cubicBezTo>
                    <a:pt x="7352" y="6038"/>
                    <a:pt x="10648" y="5853"/>
                    <a:pt x="11368" y="6189"/>
                  </a:cubicBezTo>
                  <a:cubicBezTo>
                    <a:pt x="12960" y="6373"/>
                    <a:pt x="14362" y="7077"/>
                    <a:pt x="15878" y="7430"/>
                  </a:cubicBezTo>
                  <a:cubicBezTo>
                    <a:pt x="18227" y="6893"/>
                    <a:pt x="8735" y="5098"/>
                    <a:pt x="8015" y="4998"/>
                  </a:cubicBezTo>
                  <a:close/>
                  <a:moveTo>
                    <a:pt x="15802" y="5065"/>
                  </a:moveTo>
                  <a:cubicBezTo>
                    <a:pt x="13434" y="4797"/>
                    <a:pt x="11217" y="4042"/>
                    <a:pt x="8886" y="3606"/>
                  </a:cubicBezTo>
                  <a:cubicBezTo>
                    <a:pt x="7333" y="4277"/>
                    <a:pt x="11217" y="4478"/>
                    <a:pt x="11691" y="4780"/>
                  </a:cubicBezTo>
                  <a:cubicBezTo>
                    <a:pt x="13131" y="5182"/>
                    <a:pt x="14722" y="5216"/>
                    <a:pt x="16067" y="5820"/>
                  </a:cubicBezTo>
                  <a:cubicBezTo>
                    <a:pt x="16333" y="5937"/>
                    <a:pt x="16712" y="5736"/>
                    <a:pt x="16712" y="5434"/>
                  </a:cubicBezTo>
                  <a:cubicBezTo>
                    <a:pt x="16560" y="5115"/>
                    <a:pt x="16143" y="5115"/>
                    <a:pt x="15802" y="5065"/>
                  </a:cubicBezTo>
                  <a:close/>
                  <a:moveTo>
                    <a:pt x="6272" y="10079"/>
                  </a:moveTo>
                  <a:cubicBezTo>
                    <a:pt x="6120" y="10767"/>
                    <a:pt x="6556" y="10599"/>
                    <a:pt x="7011" y="10700"/>
                  </a:cubicBezTo>
                  <a:cubicBezTo>
                    <a:pt x="9208" y="10935"/>
                    <a:pt x="11349" y="11505"/>
                    <a:pt x="13415" y="12159"/>
                  </a:cubicBezTo>
                  <a:cubicBezTo>
                    <a:pt x="15954" y="11538"/>
                    <a:pt x="6973" y="10062"/>
                    <a:pt x="6272" y="10079"/>
                  </a:cubicBezTo>
                  <a:close/>
                  <a:moveTo>
                    <a:pt x="4718" y="13266"/>
                  </a:moveTo>
                  <a:cubicBezTo>
                    <a:pt x="4055" y="13165"/>
                    <a:pt x="3941" y="13718"/>
                    <a:pt x="4491" y="13819"/>
                  </a:cubicBezTo>
                  <a:cubicBezTo>
                    <a:pt x="6044" y="13953"/>
                    <a:pt x="7465" y="14557"/>
                    <a:pt x="8962" y="14842"/>
                  </a:cubicBezTo>
                  <a:cubicBezTo>
                    <a:pt x="9853" y="14020"/>
                    <a:pt x="5286" y="13500"/>
                    <a:pt x="4718" y="1326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85" name="Shape 485"/>
            <p:cNvSpPr/>
            <p:nvPr/>
          </p:nvSpPr>
          <p:spPr>
            <a:xfrm>
              <a:off x="1026443" y="470386"/>
              <a:ext cx="326646" cy="367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8" h="21550" extrusionOk="0">
                  <a:moveTo>
                    <a:pt x="20525" y="15956"/>
                  </a:moveTo>
                  <a:cubicBezTo>
                    <a:pt x="18899" y="13141"/>
                    <a:pt x="18202" y="9712"/>
                    <a:pt x="16867" y="6699"/>
                  </a:cubicBezTo>
                  <a:cubicBezTo>
                    <a:pt x="16093" y="4714"/>
                    <a:pt x="15222" y="2765"/>
                    <a:pt x="14564" y="744"/>
                  </a:cubicBezTo>
                  <a:cubicBezTo>
                    <a:pt x="14486" y="437"/>
                    <a:pt x="14254" y="-50"/>
                    <a:pt x="13867" y="4"/>
                  </a:cubicBezTo>
                  <a:cubicBezTo>
                    <a:pt x="12338" y="690"/>
                    <a:pt x="-69" y="2458"/>
                    <a:pt x="1054" y="3866"/>
                  </a:cubicBezTo>
                  <a:cubicBezTo>
                    <a:pt x="880" y="3974"/>
                    <a:pt x="725" y="4082"/>
                    <a:pt x="531" y="4191"/>
                  </a:cubicBezTo>
                  <a:cubicBezTo>
                    <a:pt x="686" y="5598"/>
                    <a:pt x="-1017" y="6573"/>
                    <a:pt x="977" y="7619"/>
                  </a:cubicBezTo>
                  <a:cubicBezTo>
                    <a:pt x="957" y="8287"/>
                    <a:pt x="1112" y="8955"/>
                    <a:pt x="1673" y="9460"/>
                  </a:cubicBezTo>
                  <a:cubicBezTo>
                    <a:pt x="1112" y="10542"/>
                    <a:pt x="1035" y="10939"/>
                    <a:pt x="2099" y="12383"/>
                  </a:cubicBezTo>
                  <a:cubicBezTo>
                    <a:pt x="1867" y="12870"/>
                    <a:pt x="2022" y="13358"/>
                    <a:pt x="2409" y="13755"/>
                  </a:cubicBezTo>
                  <a:cubicBezTo>
                    <a:pt x="3183" y="14603"/>
                    <a:pt x="2022" y="15884"/>
                    <a:pt x="3183" y="16497"/>
                  </a:cubicBezTo>
                  <a:cubicBezTo>
                    <a:pt x="3512" y="17779"/>
                    <a:pt x="3512" y="19583"/>
                    <a:pt x="5118" y="19944"/>
                  </a:cubicBezTo>
                  <a:cubicBezTo>
                    <a:pt x="6048" y="20070"/>
                    <a:pt x="5699" y="21117"/>
                    <a:pt x="6415" y="21550"/>
                  </a:cubicBezTo>
                  <a:cubicBezTo>
                    <a:pt x="7635" y="20774"/>
                    <a:pt x="9028" y="20431"/>
                    <a:pt x="10441" y="20142"/>
                  </a:cubicBezTo>
                  <a:cubicBezTo>
                    <a:pt x="12164" y="19529"/>
                    <a:pt x="13925" y="19042"/>
                    <a:pt x="15725" y="18518"/>
                  </a:cubicBezTo>
                  <a:cubicBezTo>
                    <a:pt x="16944" y="17851"/>
                    <a:pt x="18918" y="18031"/>
                    <a:pt x="19770" y="17039"/>
                  </a:cubicBezTo>
                  <a:cubicBezTo>
                    <a:pt x="19925" y="16533"/>
                    <a:pt x="20583" y="16533"/>
                    <a:pt x="20525" y="15956"/>
                  </a:cubicBezTo>
                  <a:close/>
                  <a:moveTo>
                    <a:pt x="938" y="5851"/>
                  </a:moveTo>
                  <a:cubicBezTo>
                    <a:pt x="1035" y="6194"/>
                    <a:pt x="1112" y="6410"/>
                    <a:pt x="1151" y="6627"/>
                  </a:cubicBezTo>
                  <a:cubicBezTo>
                    <a:pt x="880" y="7330"/>
                    <a:pt x="164" y="6302"/>
                    <a:pt x="938" y="5851"/>
                  </a:cubicBezTo>
                  <a:close/>
                  <a:moveTo>
                    <a:pt x="1828" y="5598"/>
                  </a:moveTo>
                  <a:cubicBezTo>
                    <a:pt x="1693" y="5598"/>
                    <a:pt x="1615" y="5598"/>
                    <a:pt x="1635" y="5454"/>
                  </a:cubicBezTo>
                  <a:cubicBezTo>
                    <a:pt x="1731" y="5472"/>
                    <a:pt x="1789" y="5544"/>
                    <a:pt x="1828" y="5598"/>
                  </a:cubicBezTo>
                  <a:cubicBezTo>
                    <a:pt x="1828" y="5688"/>
                    <a:pt x="1809" y="5761"/>
                    <a:pt x="1848" y="5833"/>
                  </a:cubicBezTo>
                  <a:cubicBezTo>
                    <a:pt x="1809" y="5761"/>
                    <a:pt x="1828" y="5670"/>
                    <a:pt x="1828" y="5598"/>
                  </a:cubicBezTo>
                  <a:close/>
                  <a:moveTo>
                    <a:pt x="2448" y="11643"/>
                  </a:moveTo>
                  <a:cubicBezTo>
                    <a:pt x="1886" y="11499"/>
                    <a:pt x="1828" y="10976"/>
                    <a:pt x="2080" y="10416"/>
                  </a:cubicBezTo>
                  <a:cubicBezTo>
                    <a:pt x="2486" y="10813"/>
                    <a:pt x="2583" y="11084"/>
                    <a:pt x="2448" y="11643"/>
                  </a:cubicBezTo>
                  <a:close/>
                  <a:moveTo>
                    <a:pt x="2215" y="7367"/>
                  </a:moveTo>
                  <a:cubicBezTo>
                    <a:pt x="2293" y="7385"/>
                    <a:pt x="2273" y="7403"/>
                    <a:pt x="2254" y="7457"/>
                  </a:cubicBezTo>
                  <a:cubicBezTo>
                    <a:pt x="2177" y="7457"/>
                    <a:pt x="2196" y="7421"/>
                    <a:pt x="2215" y="7367"/>
                  </a:cubicBezTo>
                  <a:close/>
                  <a:moveTo>
                    <a:pt x="2931" y="12654"/>
                  </a:moveTo>
                  <a:cubicBezTo>
                    <a:pt x="3241" y="12979"/>
                    <a:pt x="3454" y="13249"/>
                    <a:pt x="3222" y="13718"/>
                  </a:cubicBezTo>
                  <a:cubicBezTo>
                    <a:pt x="2815" y="13394"/>
                    <a:pt x="2486" y="13141"/>
                    <a:pt x="2931" y="12654"/>
                  </a:cubicBezTo>
                  <a:close/>
                  <a:moveTo>
                    <a:pt x="3009" y="9640"/>
                  </a:moveTo>
                  <a:cubicBezTo>
                    <a:pt x="3144" y="10019"/>
                    <a:pt x="3222" y="10290"/>
                    <a:pt x="3357" y="10687"/>
                  </a:cubicBezTo>
                  <a:cubicBezTo>
                    <a:pt x="2931" y="10218"/>
                    <a:pt x="2931" y="10218"/>
                    <a:pt x="3009" y="9640"/>
                  </a:cubicBezTo>
                  <a:close/>
                  <a:moveTo>
                    <a:pt x="3744" y="15866"/>
                  </a:moveTo>
                  <a:cubicBezTo>
                    <a:pt x="2873" y="16028"/>
                    <a:pt x="3241" y="15054"/>
                    <a:pt x="3648" y="14422"/>
                  </a:cubicBezTo>
                  <a:cubicBezTo>
                    <a:pt x="3860" y="14982"/>
                    <a:pt x="4383" y="15451"/>
                    <a:pt x="3744" y="15866"/>
                  </a:cubicBezTo>
                  <a:close/>
                  <a:moveTo>
                    <a:pt x="4151" y="16624"/>
                  </a:moveTo>
                  <a:cubicBezTo>
                    <a:pt x="4538" y="16750"/>
                    <a:pt x="4518" y="16985"/>
                    <a:pt x="4441" y="17237"/>
                  </a:cubicBezTo>
                  <a:cubicBezTo>
                    <a:pt x="3957" y="17815"/>
                    <a:pt x="3822" y="16930"/>
                    <a:pt x="4151" y="16624"/>
                  </a:cubicBezTo>
                  <a:close/>
                  <a:moveTo>
                    <a:pt x="4538" y="18356"/>
                  </a:moveTo>
                  <a:cubicBezTo>
                    <a:pt x="5080" y="18248"/>
                    <a:pt x="5177" y="18843"/>
                    <a:pt x="5215" y="19204"/>
                  </a:cubicBezTo>
                  <a:cubicBezTo>
                    <a:pt x="4751" y="19547"/>
                    <a:pt x="4325" y="18879"/>
                    <a:pt x="4538" y="18356"/>
                  </a:cubicBezTo>
                  <a:close/>
                  <a:moveTo>
                    <a:pt x="6783" y="20558"/>
                  </a:moveTo>
                  <a:cubicBezTo>
                    <a:pt x="6764" y="20521"/>
                    <a:pt x="6744" y="20485"/>
                    <a:pt x="6725" y="20449"/>
                  </a:cubicBezTo>
                  <a:cubicBezTo>
                    <a:pt x="6783" y="20413"/>
                    <a:pt x="6822" y="20431"/>
                    <a:pt x="6841" y="20503"/>
                  </a:cubicBezTo>
                  <a:cubicBezTo>
                    <a:pt x="6802" y="20521"/>
                    <a:pt x="6802" y="20539"/>
                    <a:pt x="6783" y="20558"/>
                  </a:cubicBezTo>
                  <a:close/>
                  <a:moveTo>
                    <a:pt x="7577" y="20161"/>
                  </a:moveTo>
                  <a:cubicBezTo>
                    <a:pt x="7654" y="19872"/>
                    <a:pt x="7964" y="19782"/>
                    <a:pt x="8215" y="19709"/>
                  </a:cubicBezTo>
                  <a:cubicBezTo>
                    <a:pt x="10828" y="19186"/>
                    <a:pt x="13286" y="18103"/>
                    <a:pt x="15880" y="17724"/>
                  </a:cubicBezTo>
                  <a:cubicBezTo>
                    <a:pt x="15318" y="18176"/>
                    <a:pt x="8622" y="20431"/>
                    <a:pt x="7577" y="20161"/>
                  </a:cubicBezTo>
                  <a:close/>
                  <a:moveTo>
                    <a:pt x="15957" y="17706"/>
                  </a:moveTo>
                  <a:cubicBezTo>
                    <a:pt x="15996" y="17688"/>
                    <a:pt x="16015" y="17670"/>
                    <a:pt x="16054" y="17652"/>
                  </a:cubicBezTo>
                  <a:cubicBezTo>
                    <a:pt x="16035" y="17688"/>
                    <a:pt x="15996" y="17706"/>
                    <a:pt x="15957" y="17706"/>
                  </a:cubicBezTo>
                  <a:close/>
                  <a:moveTo>
                    <a:pt x="7093" y="19403"/>
                  </a:moveTo>
                  <a:cubicBezTo>
                    <a:pt x="6783" y="19078"/>
                    <a:pt x="6783" y="18699"/>
                    <a:pt x="6609" y="18266"/>
                  </a:cubicBezTo>
                  <a:cubicBezTo>
                    <a:pt x="7751" y="17273"/>
                    <a:pt x="5564" y="17111"/>
                    <a:pt x="6299" y="16010"/>
                  </a:cubicBezTo>
                  <a:cubicBezTo>
                    <a:pt x="5796" y="15505"/>
                    <a:pt x="5293" y="14945"/>
                    <a:pt x="5312" y="14152"/>
                  </a:cubicBezTo>
                  <a:cubicBezTo>
                    <a:pt x="7228" y="14007"/>
                    <a:pt x="4267" y="13303"/>
                    <a:pt x="4518" y="11715"/>
                  </a:cubicBezTo>
                  <a:cubicBezTo>
                    <a:pt x="4751" y="11806"/>
                    <a:pt x="4964" y="11896"/>
                    <a:pt x="5254" y="11986"/>
                  </a:cubicBezTo>
                  <a:cubicBezTo>
                    <a:pt x="5273" y="11210"/>
                    <a:pt x="4615" y="11102"/>
                    <a:pt x="4151" y="10849"/>
                  </a:cubicBezTo>
                  <a:cubicBezTo>
                    <a:pt x="4035" y="10524"/>
                    <a:pt x="3880" y="10236"/>
                    <a:pt x="3918" y="9875"/>
                  </a:cubicBezTo>
                  <a:cubicBezTo>
                    <a:pt x="4112" y="9857"/>
                    <a:pt x="4267" y="9839"/>
                    <a:pt x="4422" y="9839"/>
                  </a:cubicBezTo>
                  <a:cubicBezTo>
                    <a:pt x="4886" y="9117"/>
                    <a:pt x="2970" y="8973"/>
                    <a:pt x="3164" y="7565"/>
                  </a:cubicBezTo>
                  <a:cubicBezTo>
                    <a:pt x="3357" y="7529"/>
                    <a:pt x="3512" y="7511"/>
                    <a:pt x="3725" y="7475"/>
                  </a:cubicBezTo>
                  <a:cubicBezTo>
                    <a:pt x="3648" y="6555"/>
                    <a:pt x="2660" y="6645"/>
                    <a:pt x="2564" y="5616"/>
                  </a:cubicBezTo>
                  <a:cubicBezTo>
                    <a:pt x="2738" y="5526"/>
                    <a:pt x="2912" y="5436"/>
                    <a:pt x="3144" y="5309"/>
                  </a:cubicBezTo>
                  <a:cubicBezTo>
                    <a:pt x="2564" y="4732"/>
                    <a:pt x="1925" y="4497"/>
                    <a:pt x="1906" y="3577"/>
                  </a:cubicBezTo>
                  <a:cubicBezTo>
                    <a:pt x="5622" y="2170"/>
                    <a:pt x="9822" y="1448"/>
                    <a:pt x="13770" y="726"/>
                  </a:cubicBezTo>
                  <a:cubicBezTo>
                    <a:pt x="15822" y="5634"/>
                    <a:pt x="18048" y="10651"/>
                    <a:pt x="19383" y="15794"/>
                  </a:cubicBezTo>
                  <a:cubicBezTo>
                    <a:pt x="15493" y="17508"/>
                    <a:pt x="11177" y="18284"/>
                    <a:pt x="7093" y="19403"/>
                  </a:cubicBezTo>
                  <a:close/>
                  <a:moveTo>
                    <a:pt x="12125" y="1971"/>
                  </a:moveTo>
                  <a:cubicBezTo>
                    <a:pt x="9260" y="2675"/>
                    <a:pt x="6415" y="3342"/>
                    <a:pt x="3570" y="4136"/>
                  </a:cubicBezTo>
                  <a:cubicBezTo>
                    <a:pt x="5235" y="8612"/>
                    <a:pt x="6260" y="13249"/>
                    <a:pt x="7712" y="17779"/>
                  </a:cubicBezTo>
                  <a:cubicBezTo>
                    <a:pt x="7809" y="18049"/>
                    <a:pt x="8080" y="18158"/>
                    <a:pt x="8331" y="18013"/>
                  </a:cubicBezTo>
                  <a:cubicBezTo>
                    <a:pt x="11544" y="17021"/>
                    <a:pt x="14873" y="16281"/>
                    <a:pt x="18106" y="15270"/>
                  </a:cubicBezTo>
                  <a:cubicBezTo>
                    <a:pt x="17080" y="11553"/>
                    <a:pt x="15202" y="7980"/>
                    <a:pt x="14080" y="4227"/>
                  </a:cubicBezTo>
                  <a:cubicBezTo>
                    <a:pt x="13751" y="3306"/>
                    <a:pt x="13557" y="1556"/>
                    <a:pt x="12125" y="1971"/>
                  </a:cubicBezTo>
                  <a:close/>
                  <a:moveTo>
                    <a:pt x="12667" y="2585"/>
                  </a:moveTo>
                  <a:cubicBezTo>
                    <a:pt x="12957" y="2783"/>
                    <a:pt x="13035" y="3054"/>
                    <a:pt x="12996" y="3469"/>
                  </a:cubicBezTo>
                  <a:cubicBezTo>
                    <a:pt x="11448" y="4515"/>
                    <a:pt x="10673" y="2278"/>
                    <a:pt x="12667" y="2585"/>
                  </a:cubicBezTo>
                  <a:close/>
                  <a:moveTo>
                    <a:pt x="13209" y="10759"/>
                  </a:moveTo>
                  <a:cubicBezTo>
                    <a:pt x="12977" y="10831"/>
                    <a:pt x="12764" y="10885"/>
                    <a:pt x="12589" y="10921"/>
                  </a:cubicBezTo>
                  <a:cubicBezTo>
                    <a:pt x="12067" y="10434"/>
                    <a:pt x="11815" y="9658"/>
                    <a:pt x="12957" y="9658"/>
                  </a:cubicBezTo>
                  <a:cubicBezTo>
                    <a:pt x="13131" y="9965"/>
                    <a:pt x="13248" y="10290"/>
                    <a:pt x="13209" y="10759"/>
                  </a:cubicBezTo>
                  <a:close/>
                  <a:moveTo>
                    <a:pt x="12918" y="12437"/>
                  </a:moveTo>
                  <a:cubicBezTo>
                    <a:pt x="12783" y="12130"/>
                    <a:pt x="12706" y="11950"/>
                    <a:pt x="12628" y="11625"/>
                  </a:cubicBezTo>
                  <a:cubicBezTo>
                    <a:pt x="13828" y="10669"/>
                    <a:pt x="14370" y="12582"/>
                    <a:pt x="12918" y="12437"/>
                  </a:cubicBezTo>
                  <a:close/>
                  <a:moveTo>
                    <a:pt x="8680" y="8774"/>
                  </a:moveTo>
                  <a:cubicBezTo>
                    <a:pt x="9125" y="9081"/>
                    <a:pt x="9144" y="9496"/>
                    <a:pt x="9338" y="9965"/>
                  </a:cubicBezTo>
                  <a:cubicBezTo>
                    <a:pt x="8931" y="10290"/>
                    <a:pt x="8544" y="10290"/>
                    <a:pt x="8157" y="10380"/>
                  </a:cubicBezTo>
                  <a:cubicBezTo>
                    <a:pt x="7886" y="10001"/>
                    <a:pt x="7789" y="9622"/>
                    <a:pt x="7770" y="9153"/>
                  </a:cubicBezTo>
                  <a:cubicBezTo>
                    <a:pt x="8080" y="9027"/>
                    <a:pt x="8351" y="8900"/>
                    <a:pt x="8680" y="8774"/>
                  </a:cubicBezTo>
                  <a:close/>
                  <a:moveTo>
                    <a:pt x="7596" y="8467"/>
                  </a:moveTo>
                  <a:cubicBezTo>
                    <a:pt x="7460" y="8124"/>
                    <a:pt x="7344" y="7818"/>
                    <a:pt x="7228" y="7493"/>
                  </a:cubicBezTo>
                  <a:cubicBezTo>
                    <a:pt x="7577" y="7312"/>
                    <a:pt x="7886" y="7186"/>
                    <a:pt x="8293" y="7222"/>
                  </a:cubicBezTo>
                  <a:cubicBezTo>
                    <a:pt x="8757" y="7908"/>
                    <a:pt x="8835" y="8467"/>
                    <a:pt x="7596" y="8467"/>
                  </a:cubicBezTo>
                  <a:close/>
                  <a:moveTo>
                    <a:pt x="9512" y="8106"/>
                  </a:moveTo>
                  <a:cubicBezTo>
                    <a:pt x="9067" y="7782"/>
                    <a:pt x="9125" y="7403"/>
                    <a:pt x="9067" y="7060"/>
                  </a:cubicBezTo>
                  <a:cubicBezTo>
                    <a:pt x="9377" y="6717"/>
                    <a:pt x="9783" y="6627"/>
                    <a:pt x="10189" y="6555"/>
                  </a:cubicBezTo>
                  <a:cubicBezTo>
                    <a:pt x="10577" y="6843"/>
                    <a:pt x="10499" y="7276"/>
                    <a:pt x="10673" y="7619"/>
                  </a:cubicBezTo>
                  <a:cubicBezTo>
                    <a:pt x="10364" y="8052"/>
                    <a:pt x="9841" y="7908"/>
                    <a:pt x="9512" y="8106"/>
                  </a:cubicBezTo>
                  <a:close/>
                  <a:moveTo>
                    <a:pt x="11254" y="9333"/>
                  </a:moveTo>
                  <a:cubicBezTo>
                    <a:pt x="10886" y="9658"/>
                    <a:pt x="10460" y="9785"/>
                    <a:pt x="9977" y="9893"/>
                  </a:cubicBezTo>
                  <a:cubicBezTo>
                    <a:pt x="9822" y="9478"/>
                    <a:pt x="9667" y="9099"/>
                    <a:pt x="9454" y="8576"/>
                  </a:cubicBezTo>
                  <a:cubicBezTo>
                    <a:pt x="9938" y="8449"/>
                    <a:pt x="10306" y="8359"/>
                    <a:pt x="10654" y="8269"/>
                  </a:cubicBezTo>
                  <a:cubicBezTo>
                    <a:pt x="11118" y="8558"/>
                    <a:pt x="11099" y="8973"/>
                    <a:pt x="11254" y="9333"/>
                  </a:cubicBezTo>
                  <a:close/>
                  <a:moveTo>
                    <a:pt x="9396" y="10651"/>
                  </a:moveTo>
                  <a:cubicBezTo>
                    <a:pt x="9667" y="10976"/>
                    <a:pt x="9783" y="11336"/>
                    <a:pt x="9860" y="11824"/>
                  </a:cubicBezTo>
                  <a:cubicBezTo>
                    <a:pt x="9415" y="11950"/>
                    <a:pt x="9106" y="12167"/>
                    <a:pt x="8660" y="12022"/>
                  </a:cubicBezTo>
                  <a:cubicBezTo>
                    <a:pt x="8564" y="11715"/>
                    <a:pt x="8486" y="11409"/>
                    <a:pt x="8389" y="11084"/>
                  </a:cubicBezTo>
                  <a:cubicBezTo>
                    <a:pt x="8622" y="10759"/>
                    <a:pt x="8989" y="10669"/>
                    <a:pt x="9396" y="10651"/>
                  </a:cubicBezTo>
                  <a:close/>
                  <a:moveTo>
                    <a:pt x="9996" y="12383"/>
                  </a:moveTo>
                  <a:cubicBezTo>
                    <a:pt x="10325" y="12618"/>
                    <a:pt x="10383" y="12961"/>
                    <a:pt x="10460" y="13303"/>
                  </a:cubicBezTo>
                  <a:cubicBezTo>
                    <a:pt x="10189" y="13610"/>
                    <a:pt x="9822" y="13646"/>
                    <a:pt x="9473" y="13755"/>
                  </a:cubicBezTo>
                  <a:cubicBezTo>
                    <a:pt x="9106" y="13520"/>
                    <a:pt x="8912" y="13195"/>
                    <a:pt x="8893" y="12798"/>
                  </a:cubicBezTo>
                  <a:cubicBezTo>
                    <a:pt x="9396" y="12455"/>
                    <a:pt x="9396" y="12437"/>
                    <a:pt x="9996" y="12383"/>
                  </a:cubicBezTo>
                  <a:close/>
                  <a:moveTo>
                    <a:pt x="10131" y="10615"/>
                  </a:moveTo>
                  <a:cubicBezTo>
                    <a:pt x="10499" y="10272"/>
                    <a:pt x="10925" y="10145"/>
                    <a:pt x="11448" y="10037"/>
                  </a:cubicBezTo>
                  <a:cubicBezTo>
                    <a:pt x="11718" y="10416"/>
                    <a:pt x="11738" y="10741"/>
                    <a:pt x="11718" y="11102"/>
                  </a:cubicBezTo>
                  <a:cubicBezTo>
                    <a:pt x="11389" y="11409"/>
                    <a:pt x="10983" y="11517"/>
                    <a:pt x="10538" y="11553"/>
                  </a:cubicBezTo>
                  <a:cubicBezTo>
                    <a:pt x="10248" y="11282"/>
                    <a:pt x="10209" y="10958"/>
                    <a:pt x="10131" y="10615"/>
                  </a:cubicBezTo>
                  <a:close/>
                  <a:moveTo>
                    <a:pt x="11796" y="11770"/>
                  </a:moveTo>
                  <a:cubicBezTo>
                    <a:pt x="12144" y="11986"/>
                    <a:pt x="12183" y="12347"/>
                    <a:pt x="12260" y="12690"/>
                  </a:cubicBezTo>
                  <a:cubicBezTo>
                    <a:pt x="11970" y="12961"/>
                    <a:pt x="11641" y="13015"/>
                    <a:pt x="11273" y="13033"/>
                  </a:cubicBezTo>
                  <a:cubicBezTo>
                    <a:pt x="11002" y="12798"/>
                    <a:pt x="10925" y="12491"/>
                    <a:pt x="10848" y="12185"/>
                  </a:cubicBezTo>
                  <a:cubicBezTo>
                    <a:pt x="11080" y="11860"/>
                    <a:pt x="11448" y="11878"/>
                    <a:pt x="11796" y="11770"/>
                  </a:cubicBezTo>
                  <a:close/>
                  <a:moveTo>
                    <a:pt x="12338" y="7944"/>
                  </a:moveTo>
                  <a:cubicBezTo>
                    <a:pt x="12570" y="8215"/>
                    <a:pt x="12589" y="8594"/>
                    <a:pt x="12802" y="8936"/>
                  </a:cubicBezTo>
                  <a:cubicBezTo>
                    <a:pt x="11854" y="9965"/>
                    <a:pt x="10751" y="7944"/>
                    <a:pt x="12338" y="7944"/>
                  </a:cubicBezTo>
                  <a:close/>
                  <a:moveTo>
                    <a:pt x="11351" y="7475"/>
                  </a:moveTo>
                  <a:cubicBezTo>
                    <a:pt x="11080" y="7150"/>
                    <a:pt x="11022" y="6789"/>
                    <a:pt x="11080" y="6338"/>
                  </a:cubicBezTo>
                  <a:cubicBezTo>
                    <a:pt x="11293" y="6266"/>
                    <a:pt x="11486" y="6212"/>
                    <a:pt x="11660" y="6158"/>
                  </a:cubicBezTo>
                  <a:cubicBezTo>
                    <a:pt x="12202" y="6536"/>
                    <a:pt x="12609" y="7403"/>
                    <a:pt x="11351" y="7475"/>
                  </a:cubicBezTo>
                  <a:close/>
                  <a:moveTo>
                    <a:pt x="10809" y="5724"/>
                  </a:moveTo>
                  <a:cubicBezTo>
                    <a:pt x="10538" y="5490"/>
                    <a:pt x="10499" y="5165"/>
                    <a:pt x="10422" y="4786"/>
                  </a:cubicBezTo>
                  <a:cubicBezTo>
                    <a:pt x="10654" y="4696"/>
                    <a:pt x="10867" y="4588"/>
                    <a:pt x="11177" y="4461"/>
                  </a:cubicBezTo>
                  <a:cubicBezTo>
                    <a:pt x="11525" y="5093"/>
                    <a:pt x="11989" y="5779"/>
                    <a:pt x="10809" y="5724"/>
                  </a:cubicBezTo>
                  <a:close/>
                  <a:moveTo>
                    <a:pt x="11080" y="3902"/>
                  </a:moveTo>
                  <a:cubicBezTo>
                    <a:pt x="10809" y="4082"/>
                    <a:pt x="10577" y="4136"/>
                    <a:pt x="10286" y="4173"/>
                  </a:cubicBezTo>
                  <a:cubicBezTo>
                    <a:pt x="9125" y="3036"/>
                    <a:pt x="10828" y="2296"/>
                    <a:pt x="11080" y="3902"/>
                  </a:cubicBezTo>
                  <a:close/>
                  <a:moveTo>
                    <a:pt x="10015" y="5905"/>
                  </a:moveTo>
                  <a:cubicBezTo>
                    <a:pt x="9493" y="6230"/>
                    <a:pt x="9493" y="6230"/>
                    <a:pt x="8931" y="6302"/>
                  </a:cubicBezTo>
                  <a:cubicBezTo>
                    <a:pt x="8196" y="5508"/>
                    <a:pt x="8448" y="4840"/>
                    <a:pt x="9628" y="4967"/>
                  </a:cubicBezTo>
                  <a:cubicBezTo>
                    <a:pt x="9899" y="5327"/>
                    <a:pt x="9899" y="5327"/>
                    <a:pt x="10015" y="5905"/>
                  </a:cubicBezTo>
                  <a:close/>
                  <a:moveTo>
                    <a:pt x="9531" y="4389"/>
                  </a:moveTo>
                  <a:cubicBezTo>
                    <a:pt x="9144" y="4624"/>
                    <a:pt x="8815" y="4696"/>
                    <a:pt x="8428" y="4642"/>
                  </a:cubicBezTo>
                  <a:cubicBezTo>
                    <a:pt x="8157" y="4371"/>
                    <a:pt x="8080" y="4028"/>
                    <a:pt x="7983" y="3631"/>
                  </a:cubicBezTo>
                  <a:cubicBezTo>
                    <a:pt x="8854" y="2964"/>
                    <a:pt x="9396" y="3505"/>
                    <a:pt x="9531" y="4389"/>
                  </a:cubicBezTo>
                  <a:close/>
                  <a:moveTo>
                    <a:pt x="8215" y="6518"/>
                  </a:moveTo>
                  <a:cubicBezTo>
                    <a:pt x="7770" y="6789"/>
                    <a:pt x="7422" y="6897"/>
                    <a:pt x="7015" y="6789"/>
                  </a:cubicBezTo>
                  <a:cubicBezTo>
                    <a:pt x="6783" y="6446"/>
                    <a:pt x="6667" y="6085"/>
                    <a:pt x="6667" y="5688"/>
                  </a:cubicBezTo>
                  <a:cubicBezTo>
                    <a:pt x="6957" y="5436"/>
                    <a:pt x="7267" y="5345"/>
                    <a:pt x="7673" y="5382"/>
                  </a:cubicBezTo>
                  <a:cubicBezTo>
                    <a:pt x="8041" y="5652"/>
                    <a:pt x="8002" y="6085"/>
                    <a:pt x="8215" y="6518"/>
                  </a:cubicBezTo>
                  <a:close/>
                  <a:moveTo>
                    <a:pt x="6260" y="3974"/>
                  </a:moveTo>
                  <a:cubicBezTo>
                    <a:pt x="7364" y="3776"/>
                    <a:pt x="7441" y="3812"/>
                    <a:pt x="7577" y="4714"/>
                  </a:cubicBezTo>
                  <a:cubicBezTo>
                    <a:pt x="7131" y="4967"/>
                    <a:pt x="7131" y="4985"/>
                    <a:pt x="6473" y="5003"/>
                  </a:cubicBezTo>
                  <a:cubicBezTo>
                    <a:pt x="6260" y="4732"/>
                    <a:pt x="6164" y="4407"/>
                    <a:pt x="6260" y="3974"/>
                  </a:cubicBezTo>
                  <a:close/>
                  <a:moveTo>
                    <a:pt x="4480" y="4552"/>
                  </a:moveTo>
                  <a:cubicBezTo>
                    <a:pt x="4751" y="4353"/>
                    <a:pt x="5022" y="4227"/>
                    <a:pt x="5409" y="4317"/>
                  </a:cubicBezTo>
                  <a:cubicBezTo>
                    <a:pt x="5564" y="4606"/>
                    <a:pt x="5699" y="4894"/>
                    <a:pt x="5660" y="5237"/>
                  </a:cubicBezTo>
                  <a:cubicBezTo>
                    <a:pt x="5254" y="5508"/>
                    <a:pt x="5254" y="5508"/>
                    <a:pt x="4712" y="5562"/>
                  </a:cubicBezTo>
                  <a:cubicBezTo>
                    <a:pt x="4557" y="5201"/>
                    <a:pt x="4441" y="4894"/>
                    <a:pt x="4480" y="4552"/>
                  </a:cubicBezTo>
                  <a:close/>
                  <a:moveTo>
                    <a:pt x="5931" y="5959"/>
                  </a:moveTo>
                  <a:cubicBezTo>
                    <a:pt x="6222" y="6410"/>
                    <a:pt x="6202" y="6410"/>
                    <a:pt x="6241" y="6988"/>
                  </a:cubicBezTo>
                  <a:cubicBezTo>
                    <a:pt x="6067" y="7240"/>
                    <a:pt x="5777" y="7330"/>
                    <a:pt x="5389" y="7385"/>
                  </a:cubicBezTo>
                  <a:cubicBezTo>
                    <a:pt x="4906" y="6843"/>
                    <a:pt x="4886" y="5742"/>
                    <a:pt x="5931" y="5959"/>
                  </a:cubicBezTo>
                  <a:close/>
                  <a:moveTo>
                    <a:pt x="5544" y="8215"/>
                  </a:moveTo>
                  <a:cubicBezTo>
                    <a:pt x="5757" y="7890"/>
                    <a:pt x="6106" y="7764"/>
                    <a:pt x="6493" y="7709"/>
                  </a:cubicBezTo>
                  <a:cubicBezTo>
                    <a:pt x="6783" y="7998"/>
                    <a:pt x="6880" y="8323"/>
                    <a:pt x="6899" y="8684"/>
                  </a:cubicBezTo>
                  <a:cubicBezTo>
                    <a:pt x="6454" y="8991"/>
                    <a:pt x="6454" y="8991"/>
                    <a:pt x="5951" y="9027"/>
                  </a:cubicBezTo>
                  <a:cubicBezTo>
                    <a:pt x="5718" y="8810"/>
                    <a:pt x="5699" y="8503"/>
                    <a:pt x="5544" y="8215"/>
                  </a:cubicBezTo>
                  <a:close/>
                  <a:moveTo>
                    <a:pt x="7035" y="9424"/>
                  </a:moveTo>
                  <a:cubicBezTo>
                    <a:pt x="7325" y="9785"/>
                    <a:pt x="7751" y="10633"/>
                    <a:pt x="7093" y="10795"/>
                  </a:cubicBezTo>
                  <a:cubicBezTo>
                    <a:pt x="5893" y="10976"/>
                    <a:pt x="5873" y="9406"/>
                    <a:pt x="7035" y="9424"/>
                  </a:cubicBezTo>
                  <a:close/>
                  <a:moveTo>
                    <a:pt x="6628" y="11643"/>
                  </a:moveTo>
                  <a:cubicBezTo>
                    <a:pt x="6977" y="11409"/>
                    <a:pt x="7306" y="11300"/>
                    <a:pt x="7673" y="11300"/>
                  </a:cubicBezTo>
                  <a:cubicBezTo>
                    <a:pt x="7964" y="11553"/>
                    <a:pt x="8022" y="11878"/>
                    <a:pt x="7983" y="12257"/>
                  </a:cubicBezTo>
                  <a:cubicBezTo>
                    <a:pt x="7693" y="12491"/>
                    <a:pt x="7383" y="12654"/>
                    <a:pt x="6957" y="12636"/>
                  </a:cubicBezTo>
                  <a:cubicBezTo>
                    <a:pt x="6706" y="12365"/>
                    <a:pt x="6706" y="12040"/>
                    <a:pt x="6628" y="11643"/>
                  </a:cubicBezTo>
                  <a:close/>
                  <a:moveTo>
                    <a:pt x="7170" y="13339"/>
                  </a:moveTo>
                  <a:cubicBezTo>
                    <a:pt x="7460" y="13213"/>
                    <a:pt x="7731" y="13087"/>
                    <a:pt x="8002" y="12961"/>
                  </a:cubicBezTo>
                  <a:cubicBezTo>
                    <a:pt x="8428" y="13213"/>
                    <a:pt x="8544" y="13574"/>
                    <a:pt x="8564" y="13989"/>
                  </a:cubicBezTo>
                  <a:cubicBezTo>
                    <a:pt x="8273" y="14296"/>
                    <a:pt x="7925" y="14458"/>
                    <a:pt x="7460" y="14422"/>
                  </a:cubicBezTo>
                  <a:cubicBezTo>
                    <a:pt x="7228" y="14097"/>
                    <a:pt x="7170" y="13755"/>
                    <a:pt x="7170" y="13339"/>
                  </a:cubicBezTo>
                  <a:close/>
                  <a:moveTo>
                    <a:pt x="7809" y="15938"/>
                  </a:moveTo>
                  <a:cubicBezTo>
                    <a:pt x="7731" y="15649"/>
                    <a:pt x="7673" y="15415"/>
                    <a:pt x="7596" y="15198"/>
                  </a:cubicBezTo>
                  <a:cubicBezTo>
                    <a:pt x="7906" y="14891"/>
                    <a:pt x="8273" y="14801"/>
                    <a:pt x="8622" y="14711"/>
                  </a:cubicBezTo>
                  <a:cubicBezTo>
                    <a:pt x="8970" y="14909"/>
                    <a:pt x="8989" y="15216"/>
                    <a:pt x="9067" y="15523"/>
                  </a:cubicBezTo>
                  <a:cubicBezTo>
                    <a:pt x="8738" y="15812"/>
                    <a:pt x="8351" y="15866"/>
                    <a:pt x="7809" y="15938"/>
                  </a:cubicBezTo>
                  <a:close/>
                  <a:moveTo>
                    <a:pt x="8428" y="17237"/>
                  </a:moveTo>
                  <a:cubicBezTo>
                    <a:pt x="8157" y="17057"/>
                    <a:pt x="8099" y="16840"/>
                    <a:pt x="8196" y="16515"/>
                  </a:cubicBezTo>
                  <a:cubicBezTo>
                    <a:pt x="9628" y="15685"/>
                    <a:pt x="10093" y="17291"/>
                    <a:pt x="8428" y="17237"/>
                  </a:cubicBezTo>
                  <a:close/>
                  <a:moveTo>
                    <a:pt x="10635" y="13863"/>
                  </a:moveTo>
                  <a:cubicBezTo>
                    <a:pt x="11041" y="14061"/>
                    <a:pt x="11060" y="14404"/>
                    <a:pt x="11099" y="14873"/>
                  </a:cubicBezTo>
                  <a:cubicBezTo>
                    <a:pt x="10673" y="15018"/>
                    <a:pt x="10325" y="15144"/>
                    <a:pt x="9996" y="15252"/>
                  </a:cubicBezTo>
                  <a:cubicBezTo>
                    <a:pt x="9048" y="14530"/>
                    <a:pt x="9686" y="14025"/>
                    <a:pt x="10635" y="13863"/>
                  </a:cubicBezTo>
                  <a:close/>
                  <a:moveTo>
                    <a:pt x="10344" y="16876"/>
                  </a:moveTo>
                  <a:cubicBezTo>
                    <a:pt x="10054" y="16642"/>
                    <a:pt x="10151" y="16281"/>
                    <a:pt x="10035" y="15974"/>
                  </a:cubicBezTo>
                  <a:cubicBezTo>
                    <a:pt x="10325" y="15577"/>
                    <a:pt x="10789" y="15523"/>
                    <a:pt x="11177" y="15379"/>
                  </a:cubicBezTo>
                  <a:cubicBezTo>
                    <a:pt x="11525" y="15794"/>
                    <a:pt x="11525" y="15794"/>
                    <a:pt x="11583" y="16461"/>
                  </a:cubicBezTo>
                  <a:cubicBezTo>
                    <a:pt x="11060" y="16804"/>
                    <a:pt x="11060" y="16804"/>
                    <a:pt x="10344" y="16876"/>
                  </a:cubicBezTo>
                  <a:close/>
                  <a:moveTo>
                    <a:pt x="11525" y="13682"/>
                  </a:moveTo>
                  <a:cubicBezTo>
                    <a:pt x="11757" y="13412"/>
                    <a:pt x="12028" y="13303"/>
                    <a:pt x="12396" y="13321"/>
                  </a:cubicBezTo>
                  <a:cubicBezTo>
                    <a:pt x="12628" y="13574"/>
                    <a:pt x="12764" y="13863"/>
                    <a:pt x="12802" y="14188"/>
                  </a:cubicBezTo>
                  <a:cubicBezTo>
                    <a:pt x="12589" y="14476"/>
                    <a:pt x="12280" y="14567"/>
                    <a:pt x="11893" y="14639"/>
                  </a:cubicBezTo>
                  <a:cubicBezTo>
                    <a:pt x="11602" y="14350"/>
                    <a:pt x="11602" y="14007"/>
                    <a:pt x="11525" y="13682"/>
                  </a:cubicBezTo>
                  <a:close/>
                  <a:moveTo>
                    <a:pt x="12531" y="16245"/>
                  </a:moveTo>
                  <a:cubicBezTo>
                    <a:pt x="11989" y="15631"/>
                    <a:pt x="11873" y="15072"/>
                    <a:pt x="12977" y="14891"/>
                  </a:cubicBezTo>
                  <a:cubicBezTo>
                    <a:pt x="13170" y="15252"/>
                    <a:pt x="13325" y="15631"/>
                    <a:pt x="13460" y="16028"/>
                  </a:cubicBezTo>
                  <a:cubicBezTo>
                    <a:pt x="13170" y="16227"/>
                    <a:pt x="12880" y="16299"/>
                    <a:pt x="12531" y="16245"/>
                  </a:cubicBezTo>
                  <a:close/>
                  <a:moveTo>
                    <a:pt x="13286" y="13664"/>
                  </a:moveTo>
                  <a:cubicBezTo>
                    <a:pt x="12977" y="12924"/>
                    <a:pt x="13499" y="12870"/>
                    <a:pt x="14099" y="12726"/>
                  </a:cubicBezTo>
                  <a:cubicBezTo>
                    <a:pt x="14873" y="13736"/>
                    <a:pt x="13906" y="14621"/>
                    <a:pt x="13286" y="13664"/>
                  </a:cubicBezTo>
                  <a:close/>
                  <a:moveTo>
                    <a:pt x="14215" y="15776"/>
                  </a:moveTo>
                  <a:cubicBezTo>
                    <a:pt x="13983" y="15379"/>
                    <a:pt x="13654" y="15054"/>
                    <a:pt x="13770" y="14458"/>
                  </a:cubicBezTo>
                  <a:lnTo>
                    <a:pt x="14738" y="14458"/>
                  </a:lnTo>
                  <a:cubicBezTo>
                    <a:pt x="14835" y="14765"/>
                    <a:pt x="14912" y="15072"/>
                    <a:pt x="14989" y="15324"/>
                  </a:cubicBezTo>
                  <a:cubicBezTo>
                    <a:pt x="14815" y="15685"/>
                    <a:pt x="14525" y="15703"/>
                    <a:pt x="14215" y="15776"/>
                  </a:cubicBezTo>
                  <a:close/>
                  <a:moveTo>
                    <a:pt x="16809" y="13700"/>
                  </a:moveTo>
                  <a:cubicBezTo>
                    <a:pt x="17080" y="14061"/>
                    <a:pt x="17351" y="14440"/>
                    <a:pt x="17409" y="14945"/>
                  </a:cubicBezTo>
                  <a:cubicBezTo>
                    <a:pt x="16867" y="15036"/>
                    <a:pt x="16383" y="15144"/>
                    <a:pt x="15860" y="15324"/>
                  </a:cubicBezTo>
                  <a:cubicBezTo>
                    <a:pt x="15531" y="14945"/>
                    <a:pt x="15551" y="14530"/>
                    <a:pt x="15493" y="14097"/>
                  </a:cubicBezTo>
                  <a:cubicBezTo>
                    <a:pt x="15918" y="13863"/>
                    <a:pt x="16286" y="13664"/>
                    <a:pt x="16809" y="13700"/>
                  </a:cubicBezTo>
                  <a:close/>
                  <a:moveTo>
                    <a:pt x="16557" y="12961"/>
                  </a:moveTo>
                  <a:cubicBezTo>
                    <a:pt x="16131" y="13195"/>
                    <a:pt x="15744" y="13376"/>
                    <a:pt x="15280" y="13466"/>
                  </a:cubicBezTo>
                  <a:cubicBezTo>
                    <a:pt x="15009" y="13213"/>
                    <a:pt x="14912" y="12906"/>
                    <a:pt x="14873" y="12545"/>
                  </a:cubicBezTo>
                  <a:cubicBezTo>
                    <a:pt x="15241" y="12185"/>
                    <a:pt x="15725" y="12203"/>
                    <a:pt x="16209" y="12022"/>
                  </a:cubicBezTo>
                  <a:cubicBezTo>
                    <a:pt x="16344" y="12383"/>
                    <a:pt x="16441" y="12654"/>
                    <a:pt x="16557" y="12961"/>
                  </a:cubicBezTo>
                  <a:close/>
                  <a:moveTo>
                    <a:pt x="14680" y="11914"/>
                  </a:moveTo>
                  <a:cubicBezTo>
                    <a:pt x="14564" y="11643"/>
                    <a:pt x="14486" y="11463"/>
                    <a:pt x="14409" y="11264"/>
                  </a:cubicBezTo>
                  <a:cubicBezTo>
                    <a:pt x="15783" y="10290"/>
                    <a:pt x="16770" y="11517"/>
                    <a:pt x="14680" y="11914"/>
                  </a:cubicBezTo>
                  <a:close/>
                  <a:moveTo>
                    <a:pt x="15551" y="10037"/>
                  </a:moveTo>
                  <a:cubicBezTo>
                    <a:pt x="15125" y="10362"/>
                    <a:pt x="14660" y="10488"/>
                    <a:pt x="13983" y="10452"/>
                  </a:cubicBezTo>
                  <a:cubicBezTo>
                    <a:pt x="13886" y="10073"/>
                    <a:pt x="13809" y="9730"/>
                    <a:pt x="13712" y="9388"/>
                  </a:cubicBezTo>
                  <a:cubicBezTo>
                    <a:pt x="14099" y="9063"/>
                    <a:pt x="14486" y="8882"/>
                    <a:pt x="15028" y="9009"/>
                  </a:cubicBezTo>
                  <a:cubicBezTo>
                    <a:pt x="15241" y="9333"/>
                    <a:pt x="15415" y="9658"/>
                    <a:pt x="15551" y="10037"/>
                  </a:cubicBezTo>
                  <a:close/>
                  <a:moveTo>
                    <a:pt x="14757" y="8233"/>
                  </a:moveTo>
                  <a:cubicBezTo>
                    <a:pt x="14331" y="8395"/>
                    <a:pt x="13944" y="8612"/>
                    <a:pt x="13480" y="8666"/>
                  </a:cubicBezTo>
                  <a:cubicBezTo>
                    <a:pt x="13131" y="8395"/>
                    <a:pt x="13112" y="8034"/>
                    <a:pt x="13073" y="7727"/>
                  </a:cubicBezTo>
                  <a:cubicBezTo>
                    <a:pt x="13344" y="7385"/>
                    <a:pt x="13693" y="7529"/>
                    <a:pt x="14002" y="7511"/>
                  </a:cubicBezTo>
                  <a:cubicBezTo>
                    <a:pt x="14622" y="7385"/>
                    <a:pt x="14680" y="7691"/>
                    <a:pt x="14757" y="8233"/>
                  </a:cubicBezTo>
                  <a:close/>
                  <a:moveTo>
                    <a:pt x="14196" y="6771"/>
                  </a:moveTo>
                  <a:cubicBezTo>
                    <a:pt x="13770" y="6843"/>
                    <a:pt x="13383" y="6897"/>
                    <a:pt x="12938" y="6970"/>
                  </a:cubicBezTo>
                  <a:cubicBezTo>
                    <a:pt x="12686" y="6627"/>
                    <a:pt x="12512" y="6302"/>
                    <a:pt x="12589" y="5869"/>
                  </a:cubicBezTo>
                  <a:cubicBezTo>
                    <a:pt x="12918" y="5634"/>
                    <a:pt x="13325" y="5652"/>
                    <a:pt x="13770" y="5490"/>
                  </a:cubicBezTo>
                  <a:cubicBezTo>
                    <a:pt x="14041" y="5923"/>
                    <a:pt x="14177" y="6302"/>
                    <a:pt x="14196" y="6771"/>
                  </a:cubicBezTo>
                  <a:close/>
                  <a:moveTo>
                    <a:pt x="13518" y="4768"/>
                  </a:moveTo>
                  <a:cubicBezTo>
                    <a:pt x="13228" y="5147"/>
                    <a:pt x="12764" y="5165"/>
                    <a:pt x="12338" y="5219"/>
                  </a:cubicBezTo>
                  <a:cubicBezTo>
                    <a:pt x="12048" y="4985"/>
                    <a:pt x="11951" y="4714"/>
                    <a:pt x="12048" y="4335"/>
                  </a:cubicBezTo>
                  <a:cubicBezTo>
                    <a:pt x="12377" y="4245"/>
                    <a:pt x="12744" y="4136"/>
                    <a:pt x="13073" y="4046"/>
                  </a:cubicBezTo>
                  <a:cubicBezTo>
                    <a:pt x="13441" y="4191"/>
                    <a:pt x="13460" y="4479"/>
                    <a:pt x="13518" y="476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86" name="Shape 486"/>
            <p:cNvSpPr/>
            <p:nvPr/>
          </p:nvSpPr>
          <p:spPr>
            <a:xfrm>
              <a:off x="8744789" y="83435"/>
              <a:ext cx="403970" cy="323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9" h="20882" extrusionOk="0">
                  <a:moveTo>
                    <a:pt x="21232" y="15974"/>
                  </a:moveTo>
                  <a:cubicBezTo>
                    <a:pt x="21151" y="13609"/>
                    <a:pt x="20698" y="11304"/>
                    <a:pt x="20455" y="8959"/>
                  </a:cubicBezTo>
                  <a:cubicBezTo>
                    <a:pt x="19710" y="3713"/>
                    <a:pt x="20617" y="-718"/>
                    <a:pt x="14804" y="97"/>
                  </a:cubicBezTo>
                  <a:cubicBezTo>
                    <a:pt x="12148" y="-281"/>
                    <a:pt x="10351" y="3634"/>
                    <a:pt x="9056" y="2680"/>
                  </a:cubicBezTo>
                  <a:cubicBezTo>
                    <a:pt x="6627" y="1011"/>
                    <a:pt x="3567" y="1607"/>
                    <a:pt x="976" y="2302"/>
                  </a:cubicBezTo>
                  <a:cubicBezTo>
                    <a:pt x="-287" y="2640"/>
                    <a:pt x="-60" y="3356"/>
                    <a:pt x="215" y="4588"/>
                  </a:cubicBezTo>
                  <a:cubicBezTo>
                    <a:pt x="749" y="9675"/>
                    <a:pt x="1235" y="14722"/>
                    <a:pt x="2093" y="19710"/>
                  </a:cubicBezTo>
                  <a:cubicBezTo>
                    <a:pt x="2142" y="20365"/>
                    <a:pt x="2741" y="20067"/>
                    <a:pt x="3065" y="19908"/>
                  </a:cubicBezTo>
                  <a:cubicBezTo>
                    <a:pt x="3308" y="20206"/>
                    <a:pt x="3178" y="20763"/>
                    <a:pt x="3648" y="20882"/>
                  </a:cubicBezTo>
                  <a:cubicBezTo>
                    <a:pt x="6044" y="19153"/>
                    <a:pt x="9137" y="19074"/>
                    <a:pt x="11808" y="19650"/>
                  </a:cubicBezTo>
                  <a:cubicBezTo>
                    <a:pt x="14108" y="17643"/>
                    <a:pt x="17055" y="17623"/>
                    <a:pt x="19759" y="17961"/>
                  </a:cubicBezTo>
                  <a:cubicBezTo>
                    <a:pt x="20196" y="17703"/>
                    <a:pt x="20050" y="17087"/>
                    <a:pt x="20244" y="16669"/>
                  </a:cubicBezTo>
                  <a:cubicBezTo>
                    <a:pt x="20665" y="16510"/>
                    <a:pt x="21313" y="16888"/>
                    <a:pt x="21232" y="15974"/>
                  </a:cubicBezTo>
                  <a:close/>
                  <a:moveTo>
                    <a:pt x="9622" y="18637"/>
                  </a:moveTo>
                  <a:cubicBezTo>
                    <a:pt x="7615" y="18776"/>
                    <a:pt x="5672" y="18835"/>
                    <a:pt x="3793" y="19809"/>
                  </a:cubicBezTo>
                  <a:cubicBezTo>
                    <a:pt x="3437" y="18259"/>
                    <a:pt x="8975" y="17464"/>
                    <a:pt x="9833" y="18358"/>
                  </a:cubicBezTo>
                  <a:cubicBezTo>
                    <a:pt x="9833" y="18597"/>
                    <a:pt x="9736" y="18637"/>
                    <a:pt x="9622" y="18637"/>
                  </a:cubicBezTo>
                  <a:close/>
                  <a:moveTo>
                    <a:pt x="11031" y="18319"/>
                  </a:moveTo>
                  <a:cubicBezTo>
                    <a:pt x="8489" y="16232"/>
                    <a:pt x="5332" y="17564"/>
                    <a:pt x="2741" y="18954"/>
                  </a:cubicBezTo>
                  <a:cubicBezTo>
                    <a:pt x="1543" y="15954"/>
                    <a:pt x="1980" y="12357"/>
                    <a:pt x="1203" y="9158"/>
                  </a:cubicBezTo>
                  <a:cubicBezTo>
                    <a:pt x="1316" y="7886"/>
                    <a:pt x="53" y="3336"/>
                    <a:pt x="1154" y="3038"/>
                  </a:cubicBezTo>
                  <a:cubicBezTo>
                    <a:pt x="3648" y="2342"/>
                    <a:pt x="8635" y="1190"/>
                    <a:pt x="9833" y="4786"/>
                  </a:cubicBezTo>
                  <a:cubicBezTo>
                    <a:pt x="10464" y="9257"/>
                    <a:pt x="11128" y="13748"/>
                    <a:pt x="11031" y="18319"/>
                  </a:cubicBezTo>
                  <a:close/>
                  <a:moveTo>
                    <a:pt x="19548" y="17126"/>
                  </a:moveTo>
                  <a:cubicBezTo>
                    <a:pt x="17621" y="17106"/>
                    <a:pt x="15792" y="17126"/>
                    <a:pt x="13929" y="17564"/>
                  </a:cubicBezTo>
                  <a:cubicBezTo>
                    <a:pt x="13994" y="16312"/>
                    <a:pt x="20034" y="15358"/>
                    <a:pt x="19548" y="17126"/>
                  </a:cubicBezTo>
                  <a:close/>
                  <a:moveTo>
                    <a:pt x="20520" y="15815"/>
                  </a:moveTo>
                  <a:cubicBezTo>
                    <a:pt x="17168" y="15119"/>
                    <a:pt x="14512" y="15437"/>
                    <a:pt x="11841" y="18080"/>
                  </a:cubicBezTo>
                  <a:cubicBezTo>
                    <a:pt x="11274" y="13430"/>
                    <a:pt x="11225" y="8621"/>
                    <a:pt x="10286" y="4011"/>
                  </a:cubicBezTo>
                  <a:cubicBezTo>
                    <a:pt x="11857" y="991"/>
                    <a:pt x="15743" y="-321"/>
                    <a:pt x="18285" y="1428"/>
                  </a:cubicBezTo>
                  <a:cubicBezTo>
                    <a:pt x="19710" y="2899"/>
                    <a:pt x="19240" y="5899"/>
                    <a:pt x="19694" y="7986"/>
                  </a:cubicBezTo>
                  <a:cubicBezTo>
                    <a:pt x="19807" y="10648"/>
                    <a:pt x="20633" y="13172"/>
                    <a:pt x="20520" y="15815"/>
                  </a:cubicBezTo>
                  <a:close/>
                  <a:moveTo>
                    <a:pt x="16180" y="9595"/>
                  </a:moveTo>
                  <a:cubicBezTo>
                    <a:pt x="16148" y="10628"/>
                    <a:pt x="16407" y="11582"/>
                    <a:pt x="16310" y="12655"/>
                  </a:cubicBezTo>
                  <a:cubicBezTo>
                    <a:pt x="11404" y="13331"/>
                    <a:pt x="11646" y="14662"/>
                    <a:pt x="16423" y="13271"/>
                  </a:cubicBezTo>
                  <a:cubicBezTo>
                    <a:pt x="16536" y="13748"/>
                    <a:pt x="16634" y="14185"/>
                    <a:pt x="16747" y="14662"/>
                  </a:cubicBezTo>
                  <a:cubicBezTo>
                    <a:pt x="17670" y="14563"/>
                    <a:pt x="18836" y="14722"/>
                    <a:pt x="19564" y="14007"/>
                  </a:cubicBezTo>
                  <a:cubicBezTo>
                    <a:pt x="18803" y="11066"/>
                    <a:pt x="19920" y="8105"/>
                    <a:pt x="16180" y="9595"/>
                  </a:cubicBezTo>
                  <a:close/>
                  <a:moveTo>
                    <a:pt x="17233" y="13828"/>
                  </a:moveTo>
                  <a:cubicBezTo>
                    <a:pt x="16844" y="12695"/>
                    <a:pt x="16747" y="11781"/>
                    <a:pt x="16876" y="10251"/>
                  </a:cubicBezTo>
                  <a:cubicBezTo>
                    <a:pt x="17395" y="9933"/>
                    <a:pt x="17897" y="10012"/>
                    <a:pt x="18398" y="10092"/>
                  </a:cubicBezTo>
                  <a:cubicBezTo>
                    <a:pt x="18819" y="11145"/>
                    <a:pt x="18625" y="12377"/>
                    <a:pt x="18771" y="13569"/>
                  </a:cubicBezTo>
                  <a:cubicBezTo>
                    <a:pt x="18253" y="13649"/>
                    <a:pt x="17751" y="13887"/>
                    <a:pt x="17233" y="13828"/>
                  </a:cubicBezTo>
                  <a:close/>
                  <a:moveTo>
                    <a:pt x="18690" y="5223"/>
                  </a:moveTo>
                  <a:cubicBezTo>
                    <a:pt x="18803" y="5303"/>
                    <a:pt x="18981" y="5223"/>
                    <a:pt x="19014" y="5045"/>
                  </a:cubicBezTo>
                  <a:cubicBezTo>
                    <a:pt x="18981" y="3932"/>
                    <a:pt x="17152" y="4429"/>
                    <a:pt x="16763" y="4190"/>
                  </a:cubicBezTo>
                  <a:cubicBezTo>
                    <a:pt x="15889" y="4210"/>
                    <a:pt x="10707" y="4806"/>
                    <a:pt x="12148" y="5998"/>
                  </a:cubicBezTo>
                  <a:cubicBezTo>
                    <a:pt x="14189" y="5084"/>
                    <a:pt x="16569" y="4210"/>
                    <a:pt x="18690" y="5223"/>
                  </a:cubicBezTo>
                  <a:close/>
                  <a:moveTo>
                    <a:pt x="18528" y="2879"/>
                  </a:moveTo>
                  <a:cubicBezTo>
                    <a:pt x="18301" y="931"/>
                    <a:pt x="12294" y="2879"/>
                    <a:pt x="11452" y="3972"/>
                  </a:cubicBezTo>
                  <a:cubicBezTo>
                    <a:pt x="11549" y="4150"/>
                    <a:pt x="11614" y="4290"/>
                    <a:pt x="11711" y="4488"/>
                  </a:cubicBezTo>
                  <a:cubicBezTo>
                    <a:pt x="13751" y="2958"/>
                    <a:pt x="16196" y="2501"/>
                    <a:pt x="18528" y="2879"/>
                  </a:cubicBezTo>
                  <a:close/>
                  <a:moveTo>
                    <a:pt x="12602" y="7787"/>
                  </a:moveTo>
                  <a:cubicBezTo>
                    <a:pt x="14334" y="6793"/>
                    <a:pt x="16407" y="6992"/>
                    <a:pt x="18269" y="7370"/>
                  </a:cubicBezTo>
                  <a:cubicBezTo>
                    <a:pt x="18949" y="5879"/>
                    <a:pt x="12246" y="6237"/>
                    <a:pt x="12213" y="7469"/>
                  </a:cubicBezTo>
                  <a:cubicBezTo>
                    <a:pt x="12213" y="7727"/>
                    <a:pt x="12424" y="7906"/>
                    <a:pt x="12602" y="7787"/>
                  </a:cubicBezTo>
                  <a:close/>
                  <a:moveTo>
                    <a:pt x="13476" y="9079"/>
                  </a:moveTo>
                  <a:cubicBezTo>
                    <a:pt x="15112" y="8502"/>
                    <a:pt x="16698" y="8780"/>
                    <a:pt x="18366" y="8542"/>
                  </a:cubicBezTo>
                  <a:cubicBezTo>
                    <a:pt x="17395" y="7668"/>
                    <a:pt x="12974" y="7886"/>
                    <a:pt x="12310" y="8939"/>
                  </a:cubicBezTo>
                  <a:cubicBezTo>
                    <a:pt x="12456" y="9496"/>
                    <a:pt x="13136" y="9079"/>
                    <a:pt x="13476" y="9079"/>
                  </a:cubicBezTo>
                  <a:close/>
                  <a:moveTo>
                    <a:pt x="12424" y="10768"/>
                  </a:moveTo>
                  <a:cubicBezTo>
                    <a:pt x="13379" y="10311"/>
                    <a:pt x="14496" y="10350"/>
                    <a:pt x="15371" y="10092"/>
                  </a:cubicBezTo>
                  <a:cubicBezTo>
                    <a:pt x="15565" y="8880"/>
                    <a:pt x="11193" y="9814"/>
                    <a:pt x="12424" y="10768"/>
                  </a:cubicBezTo>
                  <a:close/>
                  <a:moveTo>
                    <a:pt x="14545" y="11185"/>
                  </a:moveTo>
                  <a:cubicBezTo>
                    <a:pt x="14545" y="11165"/>
                    <a:pt x="14545" y="11145"/>
                    <a:pt x="14529" y="11125"/>
                  </a:cubicBezTo>
                  <a:cubicBezTo>
                    <a:pt x="14091" y="11304"/>
                    <a:pt x="12051" y="11304"/>
                    <a:pt x="12828" y="12198"/>
                  </a:cubicBezTo>
                  <a:cubicBezTo>
                    <a:pt x="13444" y="12198"/>
                    <a:pt x="16925" y="11543"/>
                    <a:pt x="14545" y="11185"/>
                  </a:cubicBezTo>
                  <a:close/>
                  <a:moveTo>
                    <a:pt x="13444" y="14563"/>
                  </a:moveTo>
                  <a:cubicBezTo>
                    <a:pt x="13541" y="15795"/>
                    <a:pt x="14723" y="14742"/>
                    <a:pt x="15290" y="14623"/>
                  </a:cubicBezTo>
                  <a:cubicBezTo>
                    <a:pt x="16407" y="13291"/>
                    <a:pt x="13913" y="14424"/>
                    <a:pt x="13444" y="14563"/>
                  </a:cubicBezTo>
                  <a:close/>
                  <a:moveTo>
                    <a:pt x="2061" y="4667"/>
                  </a:moveTo>
                  <a:cubicBezTo>
                    <a:pt x="2271" y="6495"/>
                    <a:pt x="2336" y="8403"/>
                    <a:pt x="2725" y="10191"/>
                  </a:cubicBezTo>
                  <a:cubicBezTo>
                    <a:pt x="3097" y="10946"/>
                    <a:pt x="4036" y="10171"/>
                    <a:pt x="4603" y="10132"/>
                  </a:cubicBezTo>
                  <a:cubicBezTo>
                    <a:pt x="5914" y="9853"/>
                    <a:pt x="8036" y="9377"/>
                    <a:pt x="9201" y="10132"/>
                  </a:cubicBezTo>
                  <a:cubicBezTo>
                    <a:pt x="10303" y="9377"/>
                    <a:pt x="9282" y="7747"/>
                    <a:pt x="9282" y="6575"/>
                  </a:cubicBezTo>
                  <a:cubicBezTo>
                    <a:pt x="9412" y="2382"/>
                    <a:pt x="4150" y="3872"/>
                    <a:pt x="2061" y="4667"/>
                  </a:cubicBezTo>
                  <a:close/>
                  <a:moveTo>
                    <a:pt x="9040" y="9079"/>
                  </a:moveTo>
                  <a:cubicBezTo>
                    <a:pt x="7064" y="9039"/>
                    <a:pt x="5153" y="9337"/>
                    <a:pt x="3210" y="9635"/>
                  </a:cubicBezTo>
                  <a:cubicBezTo>
                    <a:pt x="3032" y="8224"/>
                    <a:pt x="2854" y="6833"/>
                    <a:pt x="2676" y="5402"/>
                  </a:cubicBezTo>
                  <a:cubicBezTo>
                    <a:pt x="4392" y="4170"/>
                    <a:pt x="6692" y="4071"/>
                    <a:pt x="8489" y="5184"/>
                  </a:cubicBezTo>
                  <a:cubicBezTo>
                    <a:pt x="8926" y="7270"/>
                    <a:pt x="9104" y="8443"/>
                    <a:pt x="9040" y="9079"/>
                  </a:cubicBezTo>
                  <a:close/>
                  <a:moveTo>
                    <a:pt x="5801" y="11562"/>
                  </a:moveTo>
                  <a:cubicBezTo>
                    <a:pt x="5672" y="10986"/>
                    <a:pt x="5623" y="10907"/>
                    <a:pt x="5380" y="10887"/>
                  </a:cubicBezTo>
                  <a:cubicBezTo>
                    <a:pt x="4781" y="10986"/>
                    <a:pt x="2628" y="10946"/>
                    <a:pt x="3324" y="12159"/>
                  </a:cubicBezTo>
                  <a:cubicBezTo>
                    <a:pt x="4117" y="11940"/>
                    <a:pt x="4878" y="11443"/>
                    <a:pt x="5801" y="11562"/>
                  </a:cubicBezTo>
                  <a:close/>
                  <a:moveTo>
                    <a:pt x="3664" y="13510"/>
                  </a:moveTo>
                  <a:cubicBezTo>
                    <a:pt x="4522" y="13132"/>
                    <a:pt x="5299" y="13192"/>
                    <a:pt x="6206" y="13152"/>
                  </a:cubicBezTo>
                  <a:cubicBezTo>
                    <a:pt x="5963" y="11980"/>
                    <a:pt x="2547" y="12496"/>
                    <a:pt x="3664" y="13510"/>
                  </a:cubicBezTo>
                  <a:close/>
                  <a:moveTo>
                    <a:pt x="7356" y="12576"/>
                  </a:moveTo>
                  <a:cubicBezTo>
                    <a:pt x="8052" y="12715"/>
                    <a:pt x="8732" y="12198"/>
                    <a:pt x="9428" y="12516"/>
                  </a:cubicBezTo>
                  <a:cubicBezTo>
                    <a:pt x="9477" y="12536"/>
                    <a:pt x="9574" y="12377"/>
                    <a:pt x="9687" y="12278"/>
                  </a:cubicBezTo>
                  <a:cubicBezTo>
                    <a:pt x="9574" y="11364"/>
                    <a:pt x="6465" y="11741"/>
                    <a:pt x="7356" y="12576"/>
                  </a:cubicBezTo>
                  <a:close/>
                  <a:moveTo>
                    <a:pt x="5283" y="13768"/>
                  </a:moveTo>
                  <a:cubicBezTo>
                    <a:pt x="5283" y="13788"/>
                    <a:pt x="5283" y="13788"/>
                    <a:pt x="5283" y="13808"/>
                  </a:cubicBezTo>
                  <a:cubicBezTo>
                    <a:pt x="4846" y="13947"/>
                    <a:pt x="3874" y="13708"/>
                    <a:pt x="3793" y="14404"/>
                  </a:cubicBezTo>
                  <a:cubicBezTo>
                    <a:pt x="3955" y="15417"/>
                    <a:pt x="7534" y="13728"/>
                    <a:pt x="5283" y="13768"/>
                  </a:cubicBezTo>
                  <a:close/>
                  <a:moveTo>
                    <a:pt x="7598" y="14026"/>
                  </a:moveTo>
                  <a:cubicBezTo>
                    <a:pt x="8181" y="13887"/>
                    <a:pt x="9396" y="14444"/>
                    <a:pt x="9461" y="13371"/>
                  </a:cubicBezTo>
                  <a:cubicBezTo>
                    <a:pt x="8926" y="13331"/>
                    <a:pt x="6886" y="12854"/>
                    <a:pt x="7598" y="14026"/>
                  </a:cubicBezTo>
                  <a:close/>
                  <a:moveTo>
                    <a:pt x="7437" y="11264"/>
                  </a:moveTo>
                  <a:cubicBezTo>
                    <a:pt x="7955" y="10887"/>
                    <a:pt x="9023" y="11304"/>
                    <a:pt x="9250" y="10628"/>
                  </a:cubicBezTo>
                  <a:cubicBezTo>
                    <a:pt x="8926" y="9993"/>
                    <a:pt x="6222" y="10489"/>
                    <a:pt x="7437" y="11264"/>
                  </a:cubicBezTo>
                  <a:close/>
                  <a:moveTo>
                    <a:pt x="4538" y="16252"/>
                  </a:moveTo>
                  <a:cubicBezTo>
                    <a:pt x="5089" y="16033"/>
                    <a:pt x="5817" y="16331"/>
                    <a:pt x="6109" y="15557"/>
                  </a:cubicBezTo>
                  <a:cubicBezTo>
                    <a:pt x="5558" y="15338"/>
                    <a:pt x="3680" y="15477"/>
                    <a:pt x="4538" y="16252"/>
                  </a:cubicBezTo>
                  <a:close/>
                  <a:moveTo>
                    <a:pt x="8473" y="15179"/>
                  </a:moveTo>
                  <a:cubicBezTo>
                    <a:pt x="7955" y="15199"/>
                    <a:pt x="6773" y="15358"/>
                    <a:pt x="7696" y="15914"/>
                  </a:cubicBezTo>
                  <a:cubicBezTo>
                    <a:pt x="8327" y="15954"/>
                    <a:pt x="10108" y="15596"/>
                    <a:pt x="8473" y="1517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87" name="Shape 487"/>
            <p:cNvSpPr/>
            <p:nvPr/>
          </p:nvSpPr>
          <p:spPr>
            <a:xfrm>
              <a:off x="6916325" y="569478"/>
              <a:ext cx="256152" cy="229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38" h="17987" extrusionOk="0">
                  <a:moveTo>
                    <a:pt x="14480" y="6748"/>
                  </a:moveTo>
                  <a:cubicBezTo>
                    <a:pt x="16224" y="1403"/>
                    <a:pt x="13969" y="-2032"/>
                    <a:pt x="9691" y="3289"/>
                  </a:cubicBezTo>
                  <a:cubicBezTo>
                    <a:pt x="8784" y="1572"/>
                    <a:pt x="7156" y="0"/>
                    <a:pt x="5250" y="0"/>
                  </a:cubicBezTo>
                  <a:cubicBezTo>
                    <a:pt x="2390" y="580"/>
                    <a:pt x="4506" y="5297"/>
                    <a:pt x="4831" y="7135"/>
                  </a:cubicBezTo>
                  <a:cubicBezTo>
                    <a:pt x="2785" y="6821"/>
                    <a:pt x="-1493" y="9240"/>
                    <a:pt x="530" y="11465"/>
                  </a:cubicBezTo>
                  <a:cubicBezTo>
                    <a:pt x="1530" y="12481"/>
                    <a:pt x="2971" y="12263"/>
                    <a:pt x="4017" y="13110"/>
                  </a:cubicBezTo>
                  <a:cubicBezTo>
                    <a:pt x="3762" y="14126"/>
                    <a:pt x="3994" y="15214"/>
                    <a:pt x="3390" y="16133"/>
                  </a:cubicBezTo>
                  <a:cubicBezTo>
                    <a:pt x="3180" y="16496"/>
                    <a:pt x="3297" y="16835"/>
                    <a:pt x="3506" y="17149"/>
                  </a:cubicBezTo>
                  <a:cubicBezTo>
                    <a:pt x="4110" y="18117"/>
                    <a:pt x="5412" y="18068"/>
                    <a:pt x="5831" y="17173"/>
                  </a:cubicBezTo>
                  <a:cubicBezTo>
                    <a:pt x="6436" y="16157"/>
                    <a:pt x="7598" y="15601"/>
                    <a:pt x="8621" y="15142"/>
                  </a:cubicBezTo>
                  <a:cubicBezTo>
                    <a:pt x="10597" y="19568"/>
                    <a:pt x="14783" y="18673"/>
                    <a:pt x="13899" y="13545"/>
                  </a:cubicBezTo>
                  <a:cubicBezTo>
                    <a:pt x="17224" y="12578"/>
                    <a:pt x="18061" y="13158"/>
                    <a:pt x="19223" y="9336"/>
                  </a:cubicBezTo>
                  <a:cubicBezTo>
                    <a:pt x="20107" y="6966"/>
                    <a:pt x="15643" y="7788"/>
                    <a:pt x="14480" y="6748"/>
                  </a:cubicBezTo>
                  <a:close/>
                  <a:moveTo>
                    <a:pt x="14364" y="2249"/>
                  </a:moveTo>
                  <a:cubicBezTo>
                    <a:pt x="14411" y="4063"/>
                    <a:pt x="14341" y="5103"/>
                    <a:pt x="13318" y="6676"/>
                  </a:cubicBezTo>
                  <a:cubicBezTo>
                    <a:pt x="11527" y="7063"/>
                    <a:pt x="11341" y="5249"/>
                    <a:pt x="10621" y="3942"/>
                  </a:cubicBezTo>
                  <a:cubicBezTo>
                    <a:pt x="11574" y="2781"/>
                    <a:pt x="12760" y="459"/>
                    <a:pt x="14364" y="2249"/>
                  </a:cubicBezTo>
                  <a:close/>
                  <a:moveTo>
                    <a:pt x="12713" y="12408"/>
                  </a:moveTo>
                  <a:cubicBezTo>
                    <a:pt x="12155" y="12602"/>
                    <a:pt x="11644" y="12578"/>
                    <a:pt x="10923" y="12457"/>
                  </a:cubicBezTo>
                  <a:cubicBezTo>
                    <a:pt x="11411" y="11755"/>
                    <a:pt x="11667" y="11126"/>
                    <a:pt x="12202" y="10594"/>
                  </a:cubicBezTo>
                  <a:cubicBezTo>
                    <a:pt x="12643" y="11151"/>
                    <a:pt x="12806" y="11731"/>
                    <a:pt x="12713" y="12408"/>
                  </a:cubicBezTo>
                  <a:close/>
                  <a:moveTo>
                    <a:pt x="9923" y="4958"/>
                  </a:moveTo>
                  <a:cubicBezTo>
                    <a:pt x="10528" y="5370"/>
                    <a:pt x="10574" y="5491"/>
                    <a:pt x="10737" y="6579"/>
                  </a:cubicBezTo>
                  <a:cubicBezTo>
                    <a:pt x="10156" y="6797"/>
                    <a:pt x="9598" y="6893"/>
                    <a:pt x="8947" y="6652"/>
                  </a:cubicBezTo>
                  <a:cubicBezTo>
                    <a:pt x="9063" y="5926"/>
                    <a:pt x="9505" y="5442"/>
                    <a:pt x="9923" y="4958"/>
                  </a:cubicBezTo>
                  <a:close/>
                  <a:moveTo>
                    <a:pt x="4808" y="2951"/>
                  </a:moveTo>
                  <a:cubicBezTo>
                    <a:pt x="6366" y="2854"/>
                    <a:pt x="6459" y="2781"/>
                    <a:pt x="6854" y="1016"/>
                  </a:cubicBezTo>
                  <a:cubicBezTo>
                    <a:pt x="7645" y="2346"/>
                    <a:pt x="8807" y="2636"/>
                    <a:pt x="9179" y="4160"/>
                  </a:cubicBezTo>
                  <a:cubicBezTo>
                    <a:pt x="8389" y="5370"/>
                    <a:pt x="7668" y="7619"/>
                    <a:pt x="5901" y="6893"/>
                  </a:cubicBezTo>
                  <a:cubicBezTo>
                    <a:pt x="5296" y="5660"/>
                    <a:pt x="4552" y="4450"/>
                    <a:pt x="4808" y="2951"/>
                  </a:cubicBezTo>
                  <a:close/>
                  <a:moveTo>
                    <a:pt x="7017" y="12239"/>
                  </a:moveTo>
                  <a:cubicBezTo>
                    <a:pt x="6459" y="12408"/>
                    <a:pt x="6064" y="12433"/>
                    <a:pt x="5645" y="12191"/>
                  </a:cubicBezTo>
                  <a:cubicBezTo>
                    <a:pt x="5715" y="11634"/>
                    <a:pt x="5878" y="11175"/>
                    <a:pt x="6319" y="10788"/>
                  </a:cubicBezTo>
                  <a:cubicBezTo>
                    <a:pt x="6784" y="11151"/>
                    <a:pt x="6808" y="11658"/>
                    <a:pt x="7017" y="12239"/>
                  </a:cubicBezTo>
                  <a:close/>
                  <a:moveTo>
                    <a:pt x="855" y="10473"/>
                  </a:moveTo>
                  <a:cubicBezTo>
                    <a:pt x="1460" y="8200"/>
                    <a:pt x="3390" y="8006"/>
                    <a:pt x="5319" y="8151"/>
                  </a:cubicBezTo>
                  <a:cubicBezTo>
                    <a:pt x="6436" y="9457"/>
                    <a:pt x="5157" y="10715"/>
                    <a:pt x="4575" y="11997"/>
                  </a:cubicBezTo>
                  <a:cubicBezTo>
                    <a:pt x="3041" y="11949"/>
                    <a:pt x="1599" y="11344"/>
                    <a:pt x="855" y="10473"/>
                  </a:cubicBezTo>
                  <a:close/>
                  <a:moveTo>
                    <a:pt x="5971" y="15698"/>
                  </a:moveTo>
                  <a:cubicBezTo>
                    <a:pt x="5575" y="15577"/>
                    <a:pt x="5226" y="15456"/>
                    <a:pt x="4831" y="15335"/>
                  </a:cubicBezTo>
                  <a:cubicBezTo>
                    <a:pt x="4599" y="14585"/>
                    <a:pt x="4622" y="13908"/>
                    <a:pt x="5250" y="13231"/>
                  </a:cubicBezTo>
                  <a:cubicBezTo>
                    <a:pt x="6226" y="13303"/>
                    <a:pt x="7621" y="12844"/>
                    <a:pt x="7854" y="14368"/>
                  </a:cubicBezTo>
                  <a:cubicBezTo>
                    <a:pt x="7203" y="14827"/>
                    <a:pt x="6598" y="15263"/>
                    <a:pt x="5971" y="15698"/>
                  </a:cubicBezTo>
                  <a:close/>
                  <a:moveTo>
                    <a:pt x="8249" y="12457"/>
                  </a:moveTo>
                  <a:cubicBezTo>
                    <a:pt x="6250" y="9457"/>
                    <a:pt x="7180" y="7208"/>
                    <a:pt x="10807" y="7546"/>
                  </a:cubicBezTo>
                  <a:cubicBezTo>
                    <a:pt x="11946" y="7353"/>
                    <a:pt x="12155" y="9215"/>
                    <a:pt x="11527" y="9917"/>
                  </a:cubicBezTo>
                  <a:cubicBezTo>
                    <a:pt x="10458" y="11078"/>
                    <a:pt x="10225" y="13013"/>
                    <a:pt x="8249" y="12457"/>
                  </a:cubicBezTo>
                  <a:close/>
                  <a:moveTo>
                    <a:pt x="9295" y="14440"/>
                  </a:moveTo>
                  <a:cubicBezTo>
                    <a:pt x="9946" y="13086"/>
                    <a:pt x="11597" y="13327"/>
                    <a:pt x="12829" y="13545"/>
                  </a:cubicBezTo>
                  <a:cubicBezTo>
                    <a:pt x="14108" y="17923"/>
                    <a:pt x="10528" y="18383"/>
                    <a:pt x="9295" y="14440"/>
                  </a:cubicBezTo>
                  <a:close/>
                  <a:moveTo>
                    <a:pt x="13829" y="12457"/>
                  </a:moveTo>
                  <a:cubicBezTo>
                    <a:pt x="13388" y="10715"/>
                    <a:pt x="12364" y="8949"/>
                    <a:pt x="14039" y="7667"/>
                  </a:cubicBezTo>
                  <a:cubicBezTo>
                    <a:pt x="14969" y="7909"/>
                    <a:pt x="15899" y="8127"/>
                    <a:pt x="16852" y="8369"/>
                  </a:cubicBezTo>
                  <a:cubicBezTo>
                    <a:pt x="16945" y="9191"/>
                    <a:pt x="17201" y="9796"/>
                    <a:pt x="17875" y="10280"/>
                  </a:cubicBezTo>
                  <a:cubicBezTo>
                    <a:pt x="18038" y="12360"/>
                    <a:pt x="15271" y="12215"/>
                    <a:pt x="13829" y="12457"/>
                  </a:cubicBezTo>
                  <a:close/>
                  <a:moveTo>
                    <a:pt x="9412" y="8466"/>
                  </a:moveTo>
                  <a:cubicBezTo>
                    <a:pt x="7203" y="8248"/>
                    <a:pt x="6784" y="10981"/>
                    <a:pt x="9086" y="11078"/>
                  </a:cubicBezTo>
                  <a:cubicBezTo>
                    <a:pt x="10597" y="11102"/>
                    <a:pt x="11248" y="8732"/>
                    <a:pt x="9412" y="8466"/>
                  </a:cubicBezTo>
                  <a:close/>
                  <a:moveTo>
                    <a:pt x="8900" y="10159"/>
                  </a:moveTo>
                  <a:cubicBezTo>
                    <a:pt x="7900" y="10086"/>
                    <a:pt x="8389" y="9240"/>
                    <a:pt x="9086" y="9143"/>
                  </a:cubicBezTo>
                  <a:cubicBezTo>
                    <a:pt x="9970" y="9046"/>
                    <a:pt x="9598" y="10256"/>
                    <a:pt x="8900" y="101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88" name="Shape 488"/>
            <p:cNvSpPr/>
            <p:nvPr/>
          </p:nvSpPr>
          <p:spPr>
            <a:xfrm rot="19175433">
              <a:off x="1249651" y="35215"/>
              <a:ext cx="211214" cy="278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50" h="19607" extrusionOk="0">
                  <a:moveTo>
                    <a:pt x="17574" y="14269"/>
                  </a:moveTo>
                  <a:cubicBezTo>
                    <a:pt x="17471" y="12120"/>
                    <a:pt x="14852" y="11447"/>
                    <a:pt x="12725" y="11273"/>
                  </a:cubicBezTo>
                  <a:cubicBezTo>
                    <a:pt x="10781" y="10774"/>
                    <a:pt x="12155" y="8082"/>
                    <a:pt x="11792" y="6736"/>
                  </a:cubicBezTo>
                  <a:cubicBezTo>
                    <a:pt x="11870" y="4066"/>
                    <a:pt x="13296" y="527"/>
                    <a:pt x="8888" y="6"/>
                  </a:cubicBezTo>
                  <a:cubicBezTo>
                    <a:pt x="8628" y="-37"/>
                    <a:pt x="8162" y="158"/>
                    <a:pt x="8265" y="397"/>
                  </a:cubicBezTo>
                  <a:cubicBezTo>
                    <a:pt x="8473" y="3002"/>
                    <a:pt x="9121" y="5781"/>
                    <a:pt x="8058" y="8299"/>
                  </a:cubicBezTo>
                  <a:cubicBezTo>
                    <a:pt x="6476" y="7539"/>
                    <a:pt x="2146" y="2047"/>
                    <a:pt x="1005" y="2980"/>
                  </a:cubicBezTo>
                  <a:cubicBezTo>
                    <a:pt x="-2781" y="5889"/>
                    <a:pt x="5206" y="10188"/>
                    <a:pt x="7176" y="12532"/>
                  </a:cubicBezTo>
                  <a:cubicBezTo>
                    <a:pt x="8395" y="13791"/>
                    <a:pt x="1705" y="14377"/>
                    <a:pt x="5776" y="18763"/>
                  </a:cubicBezTo>
                  <a:cubicBezTo>
                    <a:pt x="9043" y="21563"/>
                    <a:pt x="12207" y="16700"/>
                    <a:pt x="9821" y="14356"/>
                  </a:cubicBezTo>
                  <a:cubicBezTo>
                    <a:pt x="9562" y="14008"/>
                    <a:pt x="9847" y="13140"/>
                    <a:pt x="10469" y="13509"/>
                  </a:cubicBezTo>
                  <a:cubicBezTo>
                    <a:pt x="11792" y="14920"/>
                    <a:pt x="12803" y="17048"/>
                    <a:pt x="15500" y="16722"/>
                  </a:cubicBezTo>
                  <a:cubicBezTo>
                    <a:pt x="16848" y="16505"/>
                    <a:pt x="18249" y="15419"/>
                    <a:pt x="17574" y="14269"/>
                  </a:cubicBezTo>
                  <a:close/>
                  <a:moveTo>
                    <a:pt x="9277" y="8299"/>
                  </a:moveTo>
                  <a:cubicBezTo>
                    <a:pt x="9717" y="5868"/>
                    <a:pt x="9121" y="3436"/>
                    <a:pt x="9484" y="1027"/>
                  </a:cubicBezTo>
                  <a:cubicBezTo>
                    <a:pt x="11351" y="896"/>
                    <a:pt x="11455" y="2785"/>
                    <a:pt x="11247" y="3892"/>
                  </a:cubicBezTo>
                  <a:cubicBezTo>
                    <a:pt x="10807" y="5868"/>
                    <a:pt x="11273" y="7995"/>
                    <a:pt x="10703" y="9927"/>
                  </a:cubicBezTo>
                  <a:cubicBezTo>
                    <a:pt x="9588" y="9602"/>
                    <a:pt x="9173" y="9167"/>
                    <a:pt x="9277" y="8299"/>
                  </a:cubicBezTo>
                  <a:close/>
                  <a:moveTo>
                    <a:pt x="6243" y="17721"/>
                  </a:moveTo>
                  <a:cubicBezTo>
                    <a:pt x="6243" y="17721"/>
                    <a:pt x="6243" y="17699"/>
                    <a:pt x="6217" y="17699"/>
                  </a:cubicBezTo>
                  <a:cubicBezTo>
                    <a:pt x="3909" y="17113"/>
                    <a:pt x="6191" y="13205"/>
                    <a:pt x="8265" y="14464"/>
                  </a:cubicBezTo>
                  <a:cubicBezTo>
                    <a:pt x="8136" y="14768"/>
                    <a:pt x="7799" y="14833"/>
                    <a:pt x="7461" y="14920"/>
                  </a:cubicBezTo>
                  <a:cubicBezTo>
                    <a:pt x="6243" y="15137"/>
                    <a:pt x="5465" y="16570"/>
                    <a:pt x="6243" y="17721"/>
                  </a:cubicBezTo>
                  <a:cubicBezTo>
                    <a:pt x="6243" y="17721"/>
                    <a:pt x="6243" y="17721"/>
                    <a:pt x="6243" y="17721"/>
                  </a:cubicBezTo>
                  <a:close/>
                  <a:moveTo>
                    <a:pt x="8628" y="13748"/>
                  </a:moveTo>
                  <a:cubicBezTo>
                    <a:pt x="8188" y="13791"/>
                    <a:pt x="8006" y="12923"/>
                    <a:pt x="8551" y="12880"/>
                  </a:cubicBezTo>
                  <a:cubicBezTo>
                    <a:pt x="9225" y="12814"/>
                    <a:pt x="9328" y="13748"/>
                    <a:pt x="8628" y="13748"/>
                  </a:cubicBezTo>
                  <a:close/>
                  <a:moveTo>
                    <a:pt x="9614" y="15680"/>
                  </a:moveTo>
                  <a:cubicBezTo>
                    <a:pt x="9277" y="15441"/>
                    <a:pt x="9017" y="15181"/>
                    <a:pt x="8991" y="14812"/>
                  </a:cubicBezTo>
                  <a:cubicBezTo>
                    <a:pt x="9692" y="15029"/>
                    <a:pt x="9692" y="15029"/>
                    <a:pt x="9614" y="15680"/>
                  </a:cubicBezTo>
                  <a:close/>
                  <a:moveTo>
                    <a:pt x="7228" y="18632"/>
                  </a:moveTo>
                  <a:cubicBezTo>
                    <a:pt x="7384" y="18632"/>
                    <a:pt x="7513" y="18654"/>
                    <a:pt x="7695" y="18654"/>
                  </a:cubicBezTo>
                  <a:cubicBezTo>
                    <a:pt x="7643" y="18980"/>
                    <a:pt x="7150" y="18915"/>
                    <a:pt x="7228" y="18632"/>
                  </a:cubicBezTo>
                  <a:close/>
                  <a:moveTo>
                    <a:pt x="6735" y="17460"/>
                  </a:moveTo>
                  <a:cubicBezTo>
                    <a:pt x="6061" y="16049"/>
                    <a:pt x="8551" y="14660"/>
                    <a:pt x="9095" y="16548"/>
                  </a:cubicBezTo>
                  <a:cubicBezTo>
                    <a:pt x="8862" y="17504"/>
                    <a:pt x="7617" y="18589"/>
                    <a:pt x="6735" y="17460"/>
                  </a:cubicBezTo>
                  <a:close/>
                  <a:moveTo>
                    <a:pt x="9847" y="16331"/>
                  </a:moveTo>
                  <a:cubicBezTo>
                    <a:pt x="10106" y="16874"/>
                    <a:pt x="9821" y="17243"/>
                    <a:pt x="9873" y="17612"/>
                  </a:cubicBezTo>
                  <a:cubicBezTo>
                    <a:pt x="9821" y="17243"/>
                    <a:pt x="9640" y="16874"/>
                    <a:pt x="9847" y="16331"/>
                  </a:cubicBezTo>
                  <a:close/>
                  <a:moveTo>
                    <a:pt x="9899" y="17612"/>
                  </a:moveTo>
                  <a:cubicBezTo>
                    <a:pt x="9717" y="17807"/>
                    <a:pt x="9536" y="18003"/>
                    <a:pt x="9328" y="18220"/>
                  </a:cubicBezTo>
                  <a:cubicBezTo>
                    <a:pt x="9354" y="17569"/>
                    <a:pt x="9354" y="17569"/>
                    <a:pt x="9899" y="17612"/>
                  </a:cubicBezTo>
                  <a:close/>
                  <a:moveTo>
                    <a:pt x="1109" y="3871"/>
                  </a:moveTo>
                  <a:cubicBezTo>
                    <a:pt x="2690" y="3132"/>
                    <a:pt x="6995" y="9732"/>
                    <a:pt x="8991" y="10036"/>
                  </a:cubicBezTo>
                  <a:lnTo>
                    <a:pt x="8965" y="10275"/>
                  </a:lnTo>
                  <a:cubicBezTo>
                    <a:pt x="5724" y="10427"/>
                    <a:pt x="9043" y="13140"/>
                    <a:pt x="9692" y="10557"/>
                  </a:cubicBezTo>
                  <a:cubicBezTo>
                    <a:pt x="10495" y="10882"/>
                    <a:pt x="11066" y="11425"/>
                    <a:pt x="11740" y="11816"/>
                  </a:cubicBezTo>
                  <a:cubicBezTo>
                    <a:pt x="10236" y="15354"/>
                    <a:pt x="-629" y="5868"/>
                    <a:pt x="1109" y="3871"/>
                  </a:cubicBezTo>
                  <a:close/>
                  <a:moveTo>
                    <a:pt x="14748" y="16223"/>
                  </a:moveTo>
                  <a:cubicBezTo>
                    <a:pt x="12518" y="15984"/>
                    <a:pt x="10158" y="12337"/>
                    <a:pt x="13425" y="11968"/>
                  </a:cubicBezTo>
                  <a:cubicBezTo>
                    <a:pt x="16356" y="11946"/>
                    <a:pt x="18819" y="16049"/>
                    <a:pt x="14748" y="16223"/>
                  </a:cubicBezTo>
                  <a:close/>
                  <a:moveTo>
                    <a:pt x="12466" y="13010"/>
                  </a:moveTo>
                  <a:cubicBezTo>
                    <a:pt x="12855" y="13726"/>
                    <a:pt x="13270" y="14421"/>
                    <a:pt x="13918" y="15029"/>
                  </a:cubicBezTo>
                  <a:cubicBezTo>
                    <a:pt x="15059" y="15875"/>
                    <a:pt x="16719" y="15094"/>
                    <a:pt x="15837" y="13856"/>
                  </a:cubicBezTo>
                  <a:cubicBezTo>
                    <a:pt x="14929" y="13075"/>
                    <a:pt x="13737" y="11859"/>
                    <a:pt x="12466" y="13010"/>
                  </a:cubicBezTo>
                  <a:close/>
                  <a:moveTo>
                    <a:pt x="15059" y="14681"/>
                  </a:moveTo>
                  <a:cubicBezTo>
                    <a:pt x="14307" y="14812"/>
                    <a:pt x="13970" y="13987"/>
                    <a:pt x="13737" y="13335"/>
                  </a:cubicBezTo>
                  <a:cubicBezTo>
                    <a:pt x="14515" y="13509"/>
                    <a:pt x="15448" y="14074"/>
                    <a:pt x="15059" y="146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89" name="Shape 489"/>
            <p:cNvSpPr/>
            <p:nvPr/>
          </p:nvSpPr>
          <p:spPr>
            <a:xfrm>
              <a:off x="7602372" y="167021"/>
              <a:ext cx="402023" cy="236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1" h="20968" extrusionOk="0">
                  <a:moveTo>
                    <a:pt x="20570" y="679"/>
                  </a:moveTo>
                  <a:cubicBezTo>
                    <a:pt x="19559" y="843"/>
                    <a:pt x="19149" y="3846"/>
                    <a:pt x="17949" y="3792"/>
                  </a:cubicBezTo>
                  <a:cubicBezTo>
                    <a:pt x="16243" y="4502"/>
                    <a:pt x="15075" y="1525"/>
                    <a:pt x="13749" y="105"/>
                  </a:cubicBezTo>
                  <a:cubicBezTo>
                    <a:pt x="12454" y="-632"/>
                    <a:pt x="11380" y="2727"/>
                    <a:pt x="10291" y="3683"/>
                  </a:cubicBezTo>
                  <a:cubicBezTo>
                    <a:pt x="8333" y="2699"/>
                    <a:pt x="6580" y="706"/>
                    <a:pt x="4528" y="296"/>
                  </a:cubicBezTo>
                  <a:cubicBezTo>
                    <a:pt x="343" y="8434"/>
                    <a:pt x="2854" y="4693"/>
                    <a:pt x="1922" y="12039"/>
                  </a:cubicBezTo>
                  <a:cubicBezTo>
                    <a:pt x="1654" y="12557"/>
                    <a:pt x="-746" y="14278"/>
                    <a:pt x="233" y="14769"/>
                  </a:cubicBezTo>
                  <a:cubicBezTo>
                    <a:pt x="1259" y="14387"/>
                    <a:pt x="2112" y="12039"/>
                    <a:pt x="3217" y="12776"/>
                  </a:cubicBezTo>
                  <a:cubicBezTo>
                    <a:pt x="4386" y="13431"/>
                    <a:pt x="5538" y="14196"/>
                    <a:pt x="6596" y="15315"/>
                  </a:cubicBezTo>
                  <a:cubicBezTo>
                    <a:pt x="6865" y="15670"/>
                    <a:pt x="7086" y="15698"/>
                    <a:pt x="7307" y="15315"/>
                  </a:cubicBezTo>
                  <a:cubicBezTo>
                    <a:pt x="9786" y="11957"/>
                    <a:pt x="11001" y="12475"/>
                    <a:pt x="13275" y="16025"/>
                  </a:cubicBezTo>
                  <a:cubicBezTo>
                    <a:pt x="13575" y="17527"/>
                    <a:pt x="13086" y="20367"/>
                    <a:pt x="14128" y="20968"/>
                  </a:cubicBezTo>
                  <a:cubicBezTo>
                    <a:pt x="15091" y="19821"/>
                    <a:pt x="16528" y="20558"/>
                    <a:pt x="17491" y="19493"/>
                  </a:cubicBezTo>
                  <a:cubicBezTo>
                    <a:pt x="17333" y="18920"/>
                    <a:pt x="17270" y="18838"/>
                    <a:pt x="17049" y="18975"/>
                  </a:cubicBezTo>
                  <a:cubicBezTo>
                    <a:pt x="16101" y="19521"/>
                    <a:pt x="15122" y="19411"/>
                    <a:pt x="14065" y="19657"/>
                  </a:cubicBezTo>
                  <a:cubicBezTo>
                    <a:pt x="13196" y="15097"/>
                    <a:pt x="15865" y="14414"/>
                    <a:pt x="16954" y="11356"/>
                  </a:cubicBezTo>
                  <a:cubicBezTo>
                    <a:pt x="16638" y="9253"/>
                    <a:pt x="16496" y="6768"/>
                    <a:pt x="16986" y="4720"/>
                  </a:cubicBezTo>
                  <a:cubicBezTo>
                    <a:pt x="17759" y="4529"/>
                    <a:pt x="18675" y="4993"/>
                    <a:pt x="19259" y="3928"/>
                  </a:cubicBezTo>
                  <a:cubicBezTo>
                    <a:pt x="19575" y="2973"/>
                    <a:pt x="20854" y="1826"/>
                    <a:pt x="20570" y="679"/>
                  </a:cubicBezTo>
                  <a:close/>
                  <a:moveTo>
                    <a:pt x="7259" y="14278"/>
                  </a:moveTo>
                  <a:cubicBezTo>
                    <a:pt x="5870" y="14551"/>
                    <a:pt x="4307" y="12284"/>
                    <a:pt x="2870" y="11629"/>
                  </a:cubicBezTo>
                  <a:cubicBezTo>
                    <a:pt x="2238" y="6850"/>
                    <a:pt x="2886" y="4311"/>
                    <a:pt x="4986" y="1143"/>
                  </a:cubicBezTo>
                  <a:cubicBezTo>
                    <a:pt x="6486" y="2508"/>
                    <a:pt x="8980" y="2536"/>
                    <a:pt x="9817" y="5157"/>
                  </a:cubicBezTo>
                  <a:cubicBezTo>
                    <a:pt x="9943" y="11247"/>
                    <a:pt x="10891" y="11602"/>
                    <a:pt x="7259" y="14278"/>
                  </a:cubicBezTo>
                  <a:close/>
                  <a:moveTo>
                    <a:pt x="13686" y="15152"/>
                  </a:moveTo>
                  <a:cubicBezTo>
                    <a:pt x="12691" y="14278"/>
                    <a:pt x="11601" y="13240"/>
                    <a:pt x="10733" y="11984"/>
                  </a:cubicBezTo>
                  <a:cubicBezTo>
                    <a:pt x="11017" y="11001"/>
                    <a:pt x="13322" y="14797"/>
                    <a:pt x="14001" y="14114"/>
                  </a:cubicBezTo>
                  <a:cubicBezTo>
                    <a:pt x="14017" y="12830"/>
                    <a:pt x="12533" y="12776"/>
                    <a:pt x="12091" y="11738"/>
                  </a:cubicBezTo>
                  <a:cubicBezTo>
                    <a:pt x="11491" y="10974"/>
                    <a:pt x="11475" y="11001"/>
                    <a:pt x="10654" y="11083"/>
                  </a:cubicBezTo>
                  <a:cubicBezTo>
                    <a:pt x="9959" y="5103"/>
                    <a:pt x="10338" y="4229"/>
                    <a:pt x="13259" y="952"/>
                  </a:cubicBezTo>
                  <a:cubicBezTo>
                    <a:pt x="14380" y="1826"/>
                    <a:pt x="15201" y="3273"/>
                    <a:pt x="16196" y="4474"/>
                  </a:cubicBezTo>
                  <a:cubicBezTo>
                    <a:pt x="16149" y="6850"/>
                    <a:pt x="16007" y="9171"/>
                    <a:pt x="16243" y="11492"/>
                  </a:cubicBezTo>
                  <a:cubicBezTo>
                    <a:pt x="15549" y="12885"/>
                    <a:pt x="14901" y="13814"/>
                    <a:pt x="13686" y="15152"/>
                  </a:cubicBezTo>
                  <a:close/>
                  <a:moveTo>
                    <a:pt x="9012" y="4775"/>
                  </a:moveTo>
                  <a:cubicBezTo>
                    <a:pt x="8996" y="5894"/>
                    <a:pt x="8459" y="11875"/>
                    <a:pt x="9549" y="11247"/>
                  </a:cubicBezTo>
                  <a:cubicBezTo>
                    <a:pt x="9217" y="9772"/>
                    <a:pt x="10196" y="4748"/>
                    <a:pt x="9012" y="4775"/>
                  </a:cubicBezTo>
                  <a:close/>
                  <a:moveTo>
                    <a:pt x="5522" y="11820"/>
                  </a:moveTo>
                  <a:cubicBezTo>
                    <a:pt x="4843" y="11492"/>
                    <a:pt x="4149" y="10100"/>
                    <a:pt x="3438" y="10591"/>
                  </a:cubicBezTo>
                  <a:cubicBezTo>
                    <a:pt x="3501" y="11793"/>
                    <a:pt x="6012" y="12994"/>
                    <a:pt x="6707" y="13650"/>
                  </a:cubicBezTo>
                  <a:cubicBezTo>
                    <a:pt x="7543" y="12912"/>
                    <a:pt x="5838" y="12230"/>
                    <a:pt x="5522" y="11820"/>
                  </a:cubicBezTo>
                  <a:close/>
                  <a:moveTo>
                    <a:pt x="4970" y="2017"/>
                  </a:moveTo>
                  <a:cubicBezTo>
                    <a:pt x="4528" y="3000"/>
                    <a:pt x="2617" y="5430"/>
                    <a:pt x="3422" y="6522"/>
                  </a:cubicBezTo>
                  <a:cubicBezTo>
                    <a:pt x="3722" y="5594"/>
                    <a:pt x="6296" y="2017"/>
                    <a:pt x="4970" y="2017"/>
                  </a:cubicBezTo>
                  <a:close/>
                  <a:moveTo>
                    <a:pt x="11096" y="5321"/>
                  </a:moveTo>
                  <a:cubicBezTo>
                    <a:pt x="10212" y="4802"/>
                    <a:pt x="11033" y="8789"/>
                    <a:pt x="10954" y="9636"/>
                  </a:cubicBezTo>
                  <a:cubicBezTo>
                    <a:pt x="11175" y="10673"/>
                    <a:pt x="11649" y="9827"/>
                    <a:pt x="11507" y="9444"/>
                  </a:cubicBezTo>
                  <a:cubicBezTo>
                    <a:pt x="11333" y="7970"/>
                    <a:pt x="11491" y="6522"/>
                    <a:pt x="11096" y="532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492" name="Group 492"/>
            <p:cNvGrpSpPr/>
            <p:nvPr/>
          </p:nvGrpSpPr>
          <p:grpSpPr>
            <a:xfrm>
              <a:off x="3205573" y="31751"/>
              <a:ext cx="414043" cy="305299"/>
              <a:chOff x="0" y="0"/>
              <a:chExt cx="414041" cy="305297"/>
            </a:xfrm>
          </p:grpSpPr>
          <p:sp>
            <p:nvSpPr>
              <p:cNvPr id="490" name="Shape 490"/>
              <p:cNvSpPr/>
              <p:nvPr/>
            </p:nvSpPr>
            <p:spPr>
              <a:xfrm rot="890855">
                <a:off x="21689" y="43858"/>
                <a:ext cx="370664" cy="2175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99" h="21123" extrusionOk="0">
                    <a:moveTo>
                      <a:pt x="19588" y="21123"/>
                    </a:moveTo>
                    <a:cubicBezTo>
                      <a:pt x="19001" y="20705"/>
                      <a:pt x="18884" y="20735"/>
                      <a:pt x="18129" y="20884"/>
                    </a:cubicBezTo>
                    <a:cubicBezTo>
                      <a:pt x="14591" y="21422"/>
                      <a:pt x="11069" y="20167"/>
                      <a:pt x="7547" y="20526"/>
                    </a:cubicBezTo>
                    <a:cubicBezTo>
                      <a:pt x="5099" y="20257"/>
                      <a:pt x="2600" y="20167"/>
                      <a:pt x="168" y="20765"/>
                    </a:cubicBezTo>
                    <a:cubicBezTo>
                      <a:pt x="-1207" y="18853"/>
                      <a:pt x="6273" y="13236"/>
                      <a:pt x="7212" y="12220"/>
                    </a:cubicBezTo>
                    <a:cubicBezTo>
                      <a:pt x="11404" y="8635"/>
                      <a:pt x="15395" y="4303"/>
                      <a:pt x="19437" y="181"/>
                    </a:cubicBezTo>
                    <a:cubicBezTo>
                      <a:pt x="19773" y="-178"/>
                      <a:pt x="20058" y="1"/>
                      <a:pt x="20108" y="688"/>
                    </a:cubicBezTo>
                    <a:cubicBezTo>
                      <a:pt x="20393" y="5379"/>
                      <a:pt x="19907" y="10159"/>
                      <a:pt x="20058" y="14909"/>
                    </a:cubicBezTo>
                    <a:cubicBezTo>
                      <a:pt x="19873" y="16911"/>
                      <a:pt x="20326" y="19480"/>
                      <a:pt x="19588" y="21123"/>
                    </a:cubicBezTo>
                    <a:close/>
                    <a:moveTo>
                      <a:pt x="16268" y="19689"/>
                    </a:moveTo>
                    <a:cubicBezTo>
                      <a:pt x="17106" y="20018"/>
                      <a:pt x="16804" y="19450"/>
                      <a:pt x="17056" y="18524"/>
                    </a:cubicBezTo>
                    <a:cubicBezTo>
                      <a:pt x="17475" y="18644"/>
                      <a:pt x="17374" y="19480"/>
                      <a:pt x="17693" y="19809"/>
                    </a:cubicBezTo>
                    <a:cubicBezTo>
                      <a:pt x="17844" y="19779"/>
                      <a:pt x="18028" y="19779"/>
                      <a:pt x="18246" y="19749"/>
                    </a:cubicBezTo>
                    <a:cubicBezTo>
                      <a:pt x="18280" y="19301"/>
                      <a:pt x="18297" y="18942"/>
                      <a:pt x="18330" y="18584"/>
                    </a:cubicBezTo>
                    <a:cubicBezTo>
                      <a:pt x="18582" y="18584"/>
                      <a:pt x="18632" y="18912"/>
                      <a:pt x="18716" y="19151"/>
                    </a:cubicBezTo>
                    <a:cubicBezTo>
                      <a:pt x="18968" y="19839"/>
                      <a:pt x="19420" y="19062"/>
                      <a:pt x="19387" y="18434"/>
                    </a:cubicBezTo>
                    <a:cubicBezTo>
                      <a:pt x="19404" y="12907"/>
                      <a:pt x="19739" y="7201"/>
                      <a:pt x="19504" y="1764"/>
                    </a:cubicBezTo>
                    <a:cubicBezTo>
                      <a:pt x="16284" y="4094"/>
                      <a:pt x="13417" y="8068"/>
                      <a:pt x="10247" y="10786"/>
                    </a:cubicBezTo>
                    <a:cubicBezTo>
                      <a:pt x="7363" y="13565"/>
                      <a:pt x="4159" y="15477"/>
                      <a:pt x="1577" y="19122"/>
                    </a:cubicBezTo>
                    <a:cubicBezTo>
                      <a:pt x="2147" y="19570"/>
                      <a:pt x="2684" y="19570"/>
                      <a:pt x="3237" y="19390"/>
                    </a:cubicBezTo>
                    <a:cubicBezTo>
                      <a:pt x="3304" y="18883"/>
                      <a:pt x="3354" y="18464"/>
                      <a:pt x="3405" y="18046"/>
                    </a:cubicBezTo>
                    <a:cubicBezTo>
                      <a:pt x="4076" y="17837"/>
                      <a:pt x="3740" y="20346"/>
                      <a:pt x="4361" y="19032"/>
                    </a:cubicBezTo>
                    <a:cubicBezTo>
                      <a:pt x="4411" y="18823"/>
                      <a:pt x="4377" y="18524"/>
                      <a:pt x="4595" y="18434"/>
                    </a:cubicBezTo>
                    <a:cubicBezTo>
                      <a:pt x="5149" y="19600"/>
                      <a:pt x="5518" y="19839"/>
                      <a:pt x="5836" y="18166"/>
                    </a:cubicBezTo>
                    <a:cubicBezTo>
                      <a:pt x="6289" y="18584"/>
                      <a:pt x="6306" y="20167"/>
                      <a:pt x="6977" y="19241"/>
                    </a:cubicBezTo>
                    <a:cubicBezTo>
                      <a:pt x="7027" y="18883"/>
                      <a:pt x="7077" y="18524"/>
                      <a:pt x="7128" y="18136"/>
                    </a:cubicBezTo>
                    <a:cubicBezTo>
                      <a:pt x="7564" y="18285"/>
                      <a:pt x="7379" y="19151"/>
                      <a:pt x="7732" y="19480"/>
                    </a:cubicBezTo>
                    <a:cubicBezTo>
                      <a:pt x="7899" y="19450"/>
                      <a:pt x="8151" y="19420"/>
                      <a:pt x="8302" y="19390"/>
                    </a:cubicBezTo>
                    <a:cubicBezTo>
                      <a:pt x="8553" y="19032"/>
                      <a:pt x="8318" y="18464"/>
                      <a:pt x="8637" y="18285"/>
                    </a:cubicBezTo>
                    <a:cubicBezTo>
                      <a:pt x="8973" y="18853"/>
                      <a:pt x="9207" y="19898"/>
                      <a:pt x="9895" y="19271"/>
                    </a:cubicBezTo>
                    <a:cubicBezTo>
                      <a:pt x="9878" y="18853"/>
                      <a:pt x="9861" y="18434"/>
                      <a:pt x="9845" y="17837"/>
                    </a:cubicBezTo>
                    <a:cubicBezTo>
                      <a:pt x="10717" y="18076"/>
                      <a:pt x="10180" y="20257"/>
                      <a:pt x="11236" y="19510"/>
                    </a:cubicBezTo>
                    <a:cubicBezTo>
                      <a:pt x="11354" y="19271"/>
                      <a:pt x="11203" y="18793"/>
                      <a:pt x="11471" y="18584"/>
                    </a:cubicBezTo>
                    <a:cubicBezTo>
                      <a:pt x="11773" y="19211"/>
                      <a:pt x="11991" y="20257"/>
                      <a:pt x="12645" y="19600"/>
                    </a:cubicBezTo>
                    <a:cubicBezTo>
                      <a:pt x="12813" y="19181"/>
                      <a:pt x="12511" y="18644"/>
                      <a:pt x="12779" y="18195"/>
                    </a:cubicBezTo>
                    <a:cubicBezTo>
                      <a:pt x="13299" y="18883"/>
                      <a:pt x="13282" y="20795"/>
                      <a:pt x="14138" y="19809"/>
                    </a:cubicBezTo>
                    <a:cubicBezTo>
                      <a:pt x="14154" y="19301"/>
                      <a:pt x="14171" y="18763"/>
                      <a:pt x="14205" y="18195"/>
                    </a:cubicBezTo>
                    <a:cubicBezTo>
                      <a:pt x="14792" y="18345"/>
                      <a:pt x="14507" y="19331"/>
                      <a:pt x="14825" y="19809"/>
                    </a:cubicBezTo>
                    <a:cubicBezTo>
                      <a:pt x="15865" y="20376"/>
                      <a:pt x="15513" y="19271"/>
                      <a:pt x="15848" y="18255"/>
                    </a:cubicBezTo>
                    <a:cubicBezTo>
                      <a:pt x="15999" y="18733"/>
                      <a:pt x="16117" y="19151"/>
                      <a:pt x="16268" y="196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491" name="Shape 491"/>
              <p:cNvSpPr/>
              <p:nvPr/>
            </p:nvSpPr>
            <p:spPr>
              <a:xfrm rot="890855">
                <a:off x="170542" y="140583"/>
                <a:ext cx="173626" cy="825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092" h="19718" extrusionOk="0">
                    <a:moveTo>
                      <a:pt x="15808" y="0"/>
                    </a:moveTo>
                    <a:cubicBezTo>
                      <a:pt x="18383" y="3453"/>
                      <a:pt x="16232" y="11608"/>
                      <a:pt x="16565" y="17339"/>
                    </a:cubicBezTo>
                    <a:cubicBezTo>
                      <a:pt x="16505" y="21600"/>
                      <a:pt x="11961" y="18808"/>
                      <a:pt x="10628" y="18955"/>
                    </a:cubicBezTo>
                    <a:cubicBezTo>
                      <a:pt x="7265" y="20131"/>
                      <a:pt x="3902" y="18441"/>
                      <a:pt x="509" y="19176"/>
                    </a:cubicBezTo>
                    <a:cubicBezTo>
                      <a:pt x="-3217" y="17192"/>
                      <a:pt x="14687" y="1763"/>
                      <a:pt x="15808" y="0"/>
                    </a:cubicBezTo>
                    <a:close/>
                    <a:moveTo>
                      <a:pt x="15838" y="3159"/>
                    </a:moveTo>
                    <a:cubicBezTo>
                      <a:pt x="13445" y="4629"/>
                      <a:pt x="4114" y="14180"/>
                      <a:pt x="3084" y="16163"/>
                    </a:cubicBezTo>
                    <a:cubicBezTo>
                      <a:pt x="6992" y="18147"/>
                      <a:pt x="11294" y="17118"/>
                      <a:pt x="15323" y="16531"/>
                    </a:cubicBezTo>
                    <a:cubicBezTo>
                      <a:pt x="15626" y="12049"/>
                      <a:pt x="15929" y="7714"/>
                      <a:pt x="15838" y="315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493" name="Shape 493"/>
            <p:cNvSpPr/>
            <p:nvPr/>
          </p:nvSpPr>
          <p:spPr>
            <a:xfrm rot="19100517">
              <a:off x="4210994" y="479142"/>
              <a:ext cx="428995" cy="113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5" h="21253" extrusionOk="0">
                  <a:moveTo>
                    <a:pt x="20295" y="0"/>
                  </a:moveTo>
                  <a:cubicBezTo>
                    <a:pt x="13595" y="3243"/>
                    <a:pt x="6806" y="2606"/>
                    <a:pt x="77" y="5675"/>
                  </a:cubicBezTo>
                  <a:cubicBezTo>
                    <a:pt x="152" y="9381"/>
                    <a:pt x="-329" y="19457"/>
                    <a:pt x="467" y="21253"/>
                  </a:cubicBezTo>
                  <a:cubicBezTo>
                    <a:pt x="3576" y="20673"/>
                    <a:pt x="6656" y="19515"/>
                    <a:pt x="9780" y="19573"/>
                  </a:cubicBezTo>
                  <a:cubicBezTo>
                    <a:pt x="13340" y="19979"/>
                    <a:pt x="16915" y="18994"/>
                    <a:pt x="20475" y="17836"/>
                  </a:cubicBezTo>
                  <a:cubicBezTo>
                    <a:pt x="21271" y="18878"/>
                    <a:pt x="20850" y="463"/>
                    <a:pt x="20295" y="0"/>
                  </a:cubicBezTo>
                  <a:close/>
                  <a:moveTo>
                    <a:pt x="20355" y="15462"/>
                  </a:moveTo>
                  <a:cubicBezTo>
                    <a:pt x="19529" y="16446"/>
                    <a:pt x="18702" y="16157"/>
                    <a:pt x="17891" y="16909"/>
                  </a:cubicBezTo>
                  <a:cubicBezTo>
                    <a:pt x="17711" y="15983"/>
                    <a:pt x="17561" y="15230"/>
                    <a:pt x="17396" y="14361"/>
                  </a:cubicBezTo>
                  <a:cubicBezTo>
                    <a:pt x="17125" y="15983"/>
                    <a:pt x="17290" y="17025"/>
                    <a:pt x="16645" y="16736"/>
                  </a:cubicBezTo>
                  <a:cubicBezTo>
                    <a:pt x="16554" y="16041"/>
                    <a:pt x="16449" y="15346"/>
                    <a:pt x="16344" y="14593"/>
                  </a:cubicBezTo>
                  <a:cubicBezTo>
                    <a:pt x="16029" y="14998"/>
                    <a:pt x="16224" y="16330"/>
                    <a:pt x="15999" y="16794"/>
                  </a:cubicBezTo>
                  <a:cubicBezTo>
                    <a:pt x="15683" y="16620"/>
                    <a:pt x="15939" y="14535"/>
                    <a:pt x="15473" y="14709"/>
                  </a:cubicBezTo>
                  <a:cubicBezTo>
                    <a:pt x="15428" y="15404"/>
                    <a:pt x="15368" y="16214"/>
                    <a:pt x="15323" y="17025"/>
                  </a:cubicBezTo>
                  <a:cubicBezTo>
                    <a:pt x="14151" y="19110"/>
                    <a:pt x="14962" y="12045"/>
                    <a:pt x="14136" y="11698"/>
                  </a:cubicBezTo>
                  <a:cubicBezTo>
                    <a:pt x="13595" y="13319"/>
                    <a:pt x="14797" y="18068"/>
                    <a:pt x="13625" y="17720"/>
                  </a:cubicBezTo>
                  <a:cubicBezTo>
                    <a:pt x="13520" y="16794"/>
                    <a:pt x="13400" y="15751"/>
                    <a:pt x="13280" y="14593"/>
                  </a:cubicBezTo>
                  <a:cubicBezTo>
                    <a:pt x="12979" y="15404"/>
                    <a:pt x="13145" y="16504"/>
                    <a:pt x="13040" y="17315"/>
                  </a:cubicBezTo>
                  <a:cubicBezTo>
                    <a:pt x="12484" y="18183"/>
                    <a:pt x="12499" y="16446"/>
                    <a:pt x="12198" y="15288"/>
                  </a:cubicBezTo>
                  <a:cubicBezTo>
                    <a:pt x="11973" y="15751"/>
                    <a:pt x="12078" y="16330"/>
                    <a:pt x="12063" y="16851"/>
                  </a:cubicBezTo>
                  <a:cubicBezTo>
                    <a:pt x="11913" y="19284"/>
                    <a:pt x="11327" y="16794"/>
                    <a:pt x="11297" y="15346"/>
                  </a:cubicBezTo>
                  <a:cubicBezTo>
                    <a:pt x="11252" y="15346"/>
                    <a:pt x="11192" y="15404"/>
                    <a:pt x="11147" y="15404"/>
                  </a:cubicBezTo>
                  <a:cubicBezTo>
                    <a:pt x="11087" y="16099"/>
                    <a:pt x="11072" y="16909"/>
                    <a:pt x="11087" y="17546"/>
                  </a:cubicBezTo>
                  <a:cubicBezTo>
                    <a:pt x="9915" y="20326"/>
                    <a:pt x="10636" y="12682"/>
                    <a:pt x="9945" y="12277"/>
                  </a:cubicBezTo>
                  <a:cubicBezTo>
                    <a:pt x="9540" y="14361"/>
                    <a:pt x="10441" y="18647"/>
                    <a:pt x="9104" y="17720"/>
                  </a:cubicBezTo>
                  <a:cubicBezTo>
                    <a:pt x="8984" y="17025"/>
                    <a:pt x="8849" y="16272"/>
                    <a:pt x="8699" y="15404"/>
                  </a:cubicBezTo>
                  <a:cubicBezTo>
                    <a:pt x="8413" y="15983"/>
                    <a:pt x="8653" y="17199"/>
                    <a:pt x="8428" y="17720"/>
                  </a:cubicBezTo>
                  <a:cubicBezTo>
                    <a:pt x="8068" y="17373"/>
                    <a:pt x="8233" y="15635"/>
                    <a:pt x="7978" y="14998"/>
                  </a:cubicBezTo>
                  <a:cubicBezTo>
                    <a:pt x="7662" y="14709"/>
                    <a:pt x="7752" y="16388"/>
                    <a:pt x="7707" y="17141"/>
                  </a:cubicBezTo>
                  <a:cubicBezTo>
                    <a:pt x="7377" y="16909"/>
                    <a:pt x="7497" y="14709"/>
                    <a:pt x="7091" y="15288"/>
                  </a:cubicBezTo>
                  <a:cubicBezTo>
                    <a:pt x="7076" y="15983"/>
                    <a:pt x="7061" y="16736"/>
                    <a:pt x="7046" y="17604"/>
                  </a:cubicBezTo>
                  <a:cubicBezTo>
                    <a:pt x="6731" y="18068"/>
                    <a:pt x="6400" y="17894"/>
                    <a:pt x="6040" y="17662"/>
                  </a:cubicBezTo>
                  <a:cubicBezTo>
                    <a:pt x="5995" y="11234"/>
                    <a:pt x="5349" y="11061"/>
                    <a:pt x="5409" y="17662"/>
                  </a:cubicBezTo>
                  <a:cubicBezTo>
                    <a:pt x="4943" y="19168"/>
                    <a:pt x="4733" y="17488"/>
                    <a:pt x="4493" y="16562"/>
                  </a:cubicBezTo>
                  <a:cubicBezTo>
                    <a:pt x="4433" y="16736"/>
                    <a:pt x="4373" y="16794"/>
                    <a:pt x="4358" y="16909"/>
                  </a:cubicBezTo>
                  <a:cubicBezTo>
                    <a:pt x="4252" y="19631"/>
                    <a:pt x="3787" y="17836"/>
                    <a:pt x="3637" y="16272"/>
                  </a:cubicBezTo>
                  <a:cubicBezTo>
                    <a:pt x="3231" y="16099"/>
                    <a:pt x="3606" y="19979"/>
                    <a:pt x="3006" y="18241"/>
                  </a:cubicBezTo>
                  <a:cubicBezTo>
                    <a:pt x="2946" y="17604"/>
                    <a:pt x="2900" y="16794"/>
                    <a:pt x="2750" y="16330"/>
                  </a:cubicBezTo>
                  <a:cubicBezTo>
                    <a:pt x="2480" y="16620"/>
                    <a:pt x="2570" y="17431"/>
                    <a:pt x="2510" y="18010"/>
                  </a:cubicBezTo>
                  <a:cubicBezTo>
                    <a:pt x="1819" y="21600"/>
                    <a:pt x="2044" y="14361"/>
                    <a:pt x="1819" y="13203"/>
                  </a:cubicBezTo>
                  <a:cubicBezTo>
                    <a:pt x="1038" y="11408"/>
                    <a:pt x="1579" y="17083"/>
                    <a:pt x="1474" y="18531"/>
                  </a:cubicBezTo>
                  <a:cubicBezTo>
                    <a:pt x="1233" y="19457"/>
                    <a:pt x="978" y="18994"/>
                    <a:pt x="707" y="18994"/>
                  </a:cubicBezTo>
                  <a:cubicBezTo>
                    <a:pt x="617" y="16157"/>
                    <a:pt x="122" y="8686"/>
                    <a:pt x="843" y="7181"/>
                  </a:cubicBezTo>
                  <a:cubicBezTo>
                    <a:pt x="3156" y="5328"/>
                    <a:pt x="5529" y="5270"/>
                    <a:pt x="7887" y="4922"/>
                  </a:cubicBezTo>
                  <a:cubicBezTo>
                    <a:pt x="11958" y="3822"/>
                    <a:pt x="16104" y="2432"/>
                    <a:pt x="20159" y="2780"/>
                  </a:cubicBezTo>
                  <a:cubicBezTo>
                    <a:pt x="20415" y="6833"/>
                    <a:pt x="20460" y="11466"/>
                    <a:pt x="20355" y="15462"/>
                  </a:cubicBezTo>
                  <a:close/>
                  <a:moveTo>
                    <a:pt x="18372" y="9323"/>
                  </a:moveTo>
                  <a:cubicBezTo>
                    <a:pt x="18372" y="13203"/>
                    <a:pt x="19679" y="12045"/>
                    <a:pt x="19859" y="9208"/>
                  </a:cubicBezTo>
                  <a:cubicBezTo>
                    <a:pt x="19844" y="4633"/>
                    <a:pt x="18432" y="5386"/>
                    <a:pt x="18372" y="9323"/>
                  </a:cubicBezTo>
                  <a:close/>
                  <a:moveTo>
                    <a:pt x="18853" y="9323"/>
                  </a:moveTo>
                  <a:cubicBezTo>
                    <a:pt x="18913" y="8165"/>
                    <a:pt x="19138" y="8339"/>
                    <a:pt x="19333" y="9265"/>
                  </a:cubicBezTo>
                  <a:cubicBezTo>
                    <a:pt x="19138" y="9787"/>
                    <a:pt x="18838" y="10597"/>
                    <a:pt x="18853" y="932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94" name="Shape 494"/>
            <p:cNvSpPr/>
            <p:nvPr/>
          </p:nvSpPr>
          <p:spPr>
            <a:xfrm>
              <a:off x="720185" y="83267"/>
              <a:ext cx="375106" cy="294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17" h="19838" extrusionOk="0">
                  <a:moveTo>
                    <a:pt x="8332" y="8714"/>
                  </a:moveTo>
                  <a:cubicBezTo>
                    <a:pt x="7868" y="9399"/>
                    <a:pt x="9005" y="9731"/>
                    <a:pt x="9214" y="10208"/>
                  </a:cubicBezTo>
                  <a:cubicBezTo>
                    <a:pt x="11409" y="12532"/>
                    <a:pt x="9454" y="8859"/>
                    <a:pt x="8332" y="8714"/>
                  </a:cubicBezTo>
                  <a:close/>
                  <a:moveTo>
                    <a:pt x="8717" y="12407"/>
                  </a:moveTo>
                  <a:cubicBezTo>
                    <a:pt x="8669" y="11806"/>
                    <a:pt x="8124" y="11764"/>
                    <a:pt x="8044" y="11225"/>
                  </a:cubicBezTo>
                  <a:cubicBezTo>
                    <a:pt x="8092" y="10457"/>
                    <a:pt x="7627" y="10581"/>
                    <a:pt x="7291" y="10374"/>
                  </a:cubicBezTo>
                  <a:cubicBezTo>
                    <a:pt x="7275" y="10125"/>
                    <a:pt x="7259" y="9897"/>
                    <a:pt x="7243" y="9668"/>
                  </a:cubicBezTo>
                  <a:cubicBezTo>
                    <a:pt x="6474" y="9897"/>
                    <a:pt x="5993" y="10229"/>
                    <a:pt x="6201" y="11121"/>
                  </a:cubicBezTo>
                  <a:cubicBezTo>
                    <a:pt x="6522" y="11702"/>
                    <a:pt x="7002" y="11038"/>
                    <a:pt x="7419" y="11370"/>
                  </a:cubicBezTo>
                  <a:cubicBezTo>
                    <a:pt x="7371" y="12055"/>
                    <a:pt x="7691" y="12345"/>
                    <a:pt x="8204" y="12345"/>
                  </a:cubicBezTo>
                  <a:cubicBezTo>
                    <a:pt x="8493" y="13217"/>
                    <a:pt x="8477" y="13237"/>
                    <a:pt x="9053" y="13611"/>
                  </a:cubicBezTo>
                  <a:cubicBezTo>
                    <a:pt x="9390" y="13797"/>
                    <a:pt x="9758" y="14939"/>
                    <a:pt x="10095" y="14254"/>
                  </a:cubicBezTo>
                  <a:cubicBezTo>
                    <a:pt x="9887" y="12968"/>
                    <a:pt x="9101" y="13237"/>
                    <a:pt x="8717" y="12407"/>
                  </a:cubicBezTo>
                  <a:close/>
                  <a:moveTo>
                    <a:pt x="12803" y="14005"/>
                  </a:moveTo>
                  <a:cubicBezTo>
                    <a:pt x="12515" y="13113"/>
                    <a:pt x="11970" y="12511"/>
                    <a:pt x="11441" y="11909"/>
                  </a:cubicBezTo>
                  <a:cubicBezTo>
                    <a:pt x="10880" y="11308"/>
                    <a:pt x="10880" y="12781"/>
                    <a:pt x="11393" y="12864"/>
                  </a:cubicBezTo>
                  <a:cubicBezTo>
                    <a:pt x="12290" y="13362"/>
                    <a:pt x="12322" y="14752"/>
                    <a:pt x="13252" y="15271"/>
                  </a:cubicBezTo>
                  <a:cubicBezTo>
                    <a:pt x="13700" y="14627"/>
                    <a:pt x="12963" y="14420"/>
                    <a:pt x="12803" y="14005"/>
                  </a:cubicBezTo>
                  <a:close/>
                  <a:moveTo>
                    <a:pt x="12739" y="10312"/>
                  </a:moveTo>
                  <a:cubicBezTo>
                    <a:pt x="12627" y="9855"/>
                    <a:pt x="12162" y="9772"/>
                    <a:pt x="12114" y="9295"/>
                  </a:cubicBezTo>
                  <a:cubicBezTo>
                    <a:pt x="11986" y="8444"/>
                    <a:pt x="11169" y="8672"/>
                    <a:pt x="10960" y="7884"/>
                  </a:cubicBezTo>
                  <a:cubicBezTo>
                    <a:pt x="10624" y="7780"/>
                    <a:pt x="10351" y="8216"/>
                    <a:pt x="10047" y="7842"/>
                  </a:cubicBezTo>
                  <a:cubicBezTo>
                    <a:pt x="10191" y="7635"/>
                    <a:pt x="10319" y="7593"/>
                    <a:pt x="10528" y="7469"/>
                  </a:cubicBezTo>
                  <a:cubicBezTo>
                    <a:pt x="10095" y="5747"/>
                    <a:pt x="7916" y="8901"/>
                    <a:pt x="10592" y="8735"/>
                  </a:cubicBezTo>
                  <a:cubicBezTo>
                    <a:pt x="10656" y="9461"/>
                    <a:pt x="11249" y="9108"/>
                    <a:pt x="11649" y="9419"/>
                  </a:cubicBezTo>
                  <a:cubicBezTo>
                    <a:pt x="11617" y="10312"/>
                    <a:pt x="12386" y="10789"/>
                    <a:pt x="12819" y="11349"/>
                  </a:cubicBezTo>
                  <a:cubicBezTo>
                    <a:pt x="13428" y="11785"/>
                    <a:pt x="13284" y="13051"/>
                    <a:pt x="14213" y="12822"/>
                  </a:cubicBezTo>
                  <a:cubicBezTo>
                    <a:pt x="14133" y="12096"/>
                    <a:pt x="13556" y="11930"/>
                    <a:pt x="13556" y="11142"/>
                  </a:cubicBezTo>
                  <a:cubicBezTo>
                    <a:pt x="13236" y="10934"/>
                    <a:pt x="12851" y="10768"/>
                    <a:pt x="12739" y="10312"/>
                  </a:cubicBezTo>
                  <a:close/>
                  <a:moveTo>
                    <a:pt x="18780" y="5104"/>
                  </a:moveTo>
                  <a:cubicBezTo>
                    <a:pt x="16617" y="3921"/>
                    <a:pt x="14469" y="2551"/>
                    <a:pt x="12851" y="269"/>
                  </a:cubicBezTo>
                  <a:cubicBezTo>
                    <a:pt x="12066" y="-727"/>
                    <a:pt x="11473" y="1327"/>
                    <a:pt x="10864" y="1825"/>
                  </a:cubicBezTo>
                  <a:cubicBezTo>
                    <a:pt x="7820" y="5560"/>
                    <a:pt x="4358" y="9357"/>
                    <a:pt x="0" y="9627"/>
                  </a:cubicBezTo>
                  <a:cubicBezTo>
                    <a:pt x="369" y="10436"/>
                    <a:pt x="369" y="10415"/>
                    <a:pt x="753" y="10727"/>
                  </a:cubicBezTo>
                  <a:cubicBezTo>
                    <a:pt x="2307" y="11951"/>
                    <a:pt x="3653" y="13590"/>
                    <a:pt x="5192" y="14835"/>
                  </a:cubicBezTo>
                  <a:cubicBezTo>
                    <a:pt x="7050" y="15789"/>
                    <a:pt x="9310" y="20873"/>
                    <a:pt x="11120" y="19649"/>
                  </a:cubicBezTo>
                  <a:cubicBezTo>
                    <a:pt x="15735" y="18383"/>
                    <a:pt x="21600" y="11204"/>
                    <a:pt x="18780" y="5104"/>
                  </a:cubicBezTo>
                  <a:close/>
                  <a:moveTo>
                    <a:pt x="10415" y="19130"/>
                  </a:moveTo>
                  <a:cubicBezTo>
                    <a:pt x="9390" y="18943"/>
                    <a:pt x="8605" y="17512"/>
                    <a:pt x="7788" y="16723"/>
                  </a:cubicBezTo>
                  <a:cubicBezTo>
                    <a:pt x="5785" y="14337"/>
                    <a:pt x="3381" y="12739"/>
                    <a:pt x="1442" y="10270"/>
                  </a:cubicBezTo>
                  <a:cubicBezTo>
                    <a:pt x="5833" y="8880"/>
                    <a:pt x="9358" y="4979"/>
                    <a:pt x="12450" y="871"/>
                  </a:cubicBezTo>
                  <a:cubicBezTo>
                    <a:pt x="14181" y="2966"/>
                    <a:pt x="16264" y="4149"/>
                    <a:pt x="18251" y="5685"/>
                  </a:cubicBezTo>
                  <a:cubicBezTo>
                    <a:pt x="17642" y="6639"/>
                    <a:pt x="16761" y="7075"/>
                    <a:pt x="16232" y="7967"/>
                  </a:cubicBezTo>
                  <a:cubicBezTo>
                    <a:pt x="16665" y="9253"/>
                    <a:pt x="17931" y="9544"/>
                    <a:pt x="18507" y="10706"/>
                  </a:cubicBezTo>
                  <a:cubicBezTo>
                    <a:pt x="17402" y="15250"/>
                    <a:pt x="13828" y="18134"/>
                    <a:pt x="10415" y="19130"/>
                  </a:cubicBezTo>
                  <a:close/>
                  <a:moveTo>
                    <a:pt x="17017" y="8174"/>
                  </a:moveTo>
                  <a:cubicBezTo>
                    <a:pt x="17610" y="7490"/>
                    <a:pt x="18027" y="6722"/>
                    <a:pt x="18764" y="6452"/>
                  </a:cubicBezTo>
                  <a:cubicBezTo>
                    <a:pt x="18796" y="7593"/>
                    <a:pt x="18956" y="8672"/>
                    <a:pt x="18636" y="9772"/>
                  </a:cubicBezTo>
                  <a:cubicBezTo>
                    <a:pt x="17979" y="9419"/>
                    <a:pt x="17610" y="8672"/>
                    <a:pt x="17017" y="8174"/>
                  </a:cubicBezTo>
                  <a:close/>
                  <a:moveTo>
                    <a:pt x="16200" y="10146"/>
                  </a:moveTo>
                  <a:cubicBezTo>
                    <a:pt x="15639" y="10021"/>
                    <a:pt x="15287" y="9461"/>
                    <a:pt x="14870" y="9150"/>
                  </a:cubicBezTo>
                  <a:cubicBezTo>
                    <a:pt x="14822" y="8838"/>
                    <a:pt x="14790" y="8610"/>
                    <a:pt x="14758" y="8361"/>
                  </a:cubicBezTo>
                  <a:cubicBezTo>
                    <a:pt x="13652" y="8050"/>
                    <a:pt x="14357" y="7303"/>
                    <a:pt x="12771" y="7033"/>
                  </a:cubicBezTo>
                  <a:cubicBezTo>
                    <a:pt x="13492" y="5436"/>
                    <a:pt x="12370" y="6203"/>
                    <a:pt x="11649" y="6079"/>
                  </a:cubicBezTo>
                  <a:cubicBezTo>
                    <a:pt x="11008" y="5622"/>
                    <a:pt x="11970" y="5187"/>
                    <a:pt x="12290" y="5104"/>
                  </a:cubicBezTo>
                  <a:cubicBezTo>
                    <a:pt x="12691" y="4274"/>
                    <a:pt x="11521" y="4377"/>
                    <a:pt x="11281" y="4855"/>
                  </a:cubicBezTo>
                  <a:cubicBezTo>
                    <a:pt x="10576" y="5705"/>
                    <a:pt x="11217" y="6888"/>
                    <a:pt x="12082" y="6763"/>
                  </a:cubicBezTo>
                  <a:cubicBezTo>
                    <a:pt x="12386" y="8008"/>
                    <a:pt x="12675" y="7656"/>
                    <a:pt x="13492" y="7988"/>
                  </a:cubicBezTo>
                  <a:cubicBezTo>
                    <a:pt x="13604" y="8652"/>
                    <a:pt x="14277" y="8818"/>
                    <a:pt x="14421" y="9565"/>
                  </a:cubicBezTo>
                  <a:cubicBezTo>
                    <a:pt x="14902" y="9980"/>
                    <a:pt x="15479" y="10851"/>
                    <a:pt x="16104" y="10768"/>
                  </a:cubicBezTo>
                  <a:cubicBezTo>
                    <a:pt x="16344" y="10706"/>
                    <a:pt x="16360" y="10249"/>
                    <a:pt x="16200" y="101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497" name="Group 497"/>
            <p:cNvGrpSpPr/>
            <p:nvPr/>
          </p:nvGrpSpPr>
          <p:grpSpPr>
            <a:xfrm>
              <a:off x="3753389" y="65364"/>
              <a:ext cx="212394" cy="256779"/>
              <a:chOff x="0" y="0"/>
              <a:chExt cx="212392" cy="256778"/>
            </a:xfrm>
          </p:grpSpPr>
          <p:sp>
            <p:nvSpPr>
              <p:cNvPr id="495" name="Shape 495"/>
              <p:cNvSpPr/>
              <p:nvPr/>
            </p:nvSpPr>
            <p:spPr>
              <a:xfrm>
                <a:off x="-1" y="0"/>
                <a:ext cx="212394" cy="2567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5" h="21155" extrusionOk="0">
                    <a:moveTo>
                      <a:pt x="2101" y="14324"/>
                    </a:moveTo>
                    <a:cubicBezTo>
                      <a:pt x="1600" y="14603"/>
                      <a:pt x="1225" y="14806"/>
                      <a:pt x="819" y="15034"/>
                    </a:cubicBezTo>
                    <a:cubicBezTo>
                      <a:pt x="38" y="14654"/>
                      <a:pt x="-25" y="14096"/>
                      <a:pt x="6" y="13487"/>
                    </a:cubicBezTo>
                    <a:cubicBezTo>
                      <a:pt x="1257" y="13437"/>
                      <a:pt x="2194" y="13589"/>
                      <a:pt x="3413" y="14096"/>
                    </a:cubicBezTo>
                    <a:cubicBezTo>
                      <a:pt x="4007" y="13944"/>
                      <a:pt x="4664" y="13792"/>
                      <a:pt x="5289" y="13614"/>
                    </a:cubicBezTo>
                    <a:cubicBezTo>
                      <a:pt x="6852" y="8949"/>
                      <a:pt x="6352" y="10141"/>
                      <a:pt x="8477" y="7428"/>
                    </a:cubicBezTo>
                    <a:cubicBezTo>
                      <a:pt x="6696" y="5349"/>
                      <a:pt x="4976" y="2586"/>
                      <a:pt x="6446" y="0"/>
                    </a:cubicBezTo>
                    <a:cubicBezTo>
                      <a:pt x="8915" y="330"/>
                      <a:pt x="11353" y="4056"/>
                      <a:pt x="11697" y="6034"/>
                    </a:cubicBezTo>
                    <a:cubicBezTo>
                      <a:pt x="13917" y="6389"/>
                      <a:pt x="16261" y="5932"/>
                      <a:pt x="18043" y="7428"/>
                    </a:cubicBezTo>
                    <a:cubicBezTo>
                      <a:pt x="19262" y="8442"/>
                      <a:pt x="21200" y="9051"/>
                      <a:pt x="21575" y="10572"/>
                    </a:cubicBezTo>
                    <a:cubicBezTo>
                      <a:pt x="17886" y="12777"/>
                      <a:pt x="12604" y="10344"/>
                      <a:pt x="9634" y="8214"/>
                    </a:cubicBezTo>
                    <a:cubicBezTo>
                      <a:pt x="7571" y="9127"/>
                      <a:pt x="6946" y="11662"/>
                      <a:pt x="6727" y="13285"/>
                    </a:cubicBezTo>
                    <a:cubicBezTo>
                      <a:pt x="7071" y="13538"/>
                      <a:pt x="7477" y="13792"/>
                      <a:pt x="7915" y="14096"/>
                    </a:cubicBezTo>
                    <a:cubicBezTo>
                      <a:pt x="8352" y="13969"/>
                      <a:pt x="8790" y="13817"/>
                      <a:pt x="9259" y="13690"/>
                    </a:cubicBezTo>
                    <a:cubicBezTo>
                      <a:pt x="9540" y="13868"/>
                      <a:pt x="9822" y="14045"/>
                      <a:pt x="10134" y="14273"/>
                    </a:cubicBezTo>
                    <a:cubicBezTo>
                      <a:pt x="11728" y="13842"/>
                      <a:pt x="13541" y="14628"/>
                      <a:pt x="15261" y="14577"/>
                    </a:cubicBezTo>
                    <a:cubicBezTo>
                      <a:pt x="17136" y="16276"/>
                      <a:pt x="12104" y="15135"/>
                      <a:pt x="11197" y="14983"/>
                    </a:cubicBezTo>
                    <a:cubicBezTo>
                      <a:pt x="10853" y="15135"/>
                      <a:pt x="10478" y="15338"/>
                      <a:pt x="10040" y="15515"/>
                    </a:cubicBezTo>
                    <a:cubicBezTo>
                      <a:pt x="9697" y="15414"/>
                      <a:pt x="9290" y="15211"/>
                      <a:pt x="9071" y="15008"/>
                    </a:cubicBezTo>
                    <a:cubicBezTo>
                      <a:pt x="8227" y="14958"/>
                      <a:pt x="7477" y="14907"/>
                      <a:pt x="6633" y="14856"/>
                    </a:cubicBezTo>
                    <a:cubicBezTo>
                      <a:pt x="6633" y="15211"/>
                      <a:pt x="6852" y="15566"/>
                      <a:pt x="7165" y="15794"/>
                    </a:cubicBezTo>
                    <a:cubicBezTo>
                      <a:pt x="9165" y="17290"/>
                      <a:pt x="8196" y="19927"/>
                      <a:pt x="6321" y="21118"/>
                    </a:cubicBezTo>
                    <a:cubicBezTo>
                      <a:pt x="3445" y="21600"/>
                      <a:pt x="3320" y="17163"/>
                      <a:pt x="4914" y="15845"/>
                    </a:cubicBezTo>
                    <a:cubicBezTo>
                      <a:pt x="5570" y="15439"/>
                      <a:pt x="5414" y="14425"/>
                      <a:pt x="4445" y="14780"/>
                    </a:cubicBezTo>
                    <a:cubicBezTo>
                      <a:pt x="3507" y="15186"/>
                      <a:pt x="2851" y="14704"/>
                      <a:pt x="2101" y="14324"/>
                    </a:cubicBezTo>
                    <a:close/>
                    <a:moveTo>
                      <a:pt x="5508" y="19242"/>
                    </a:moveTo>
                    <a:cubicBezTo>
                      <a:pt x="5289" y="20459"/>
                      <a:pt x="6571" y="20206"/>
                      <a:pt x="5477" y="19268"/>
                    </a:cubicBezTo>
                    <a:cubicBezTo>
                      <a:pt x="5445" y="18786"/>
                      <a:pt x="5414" y="18304"/>
                      <a:pt x="5352" y="17823"/>
                    </a:cubicBezTo>
                    <a:cubicBezTo>
                      <a:pt x="5195" y="18304"/>
                      <a:pt x="4883" y="18837"/>
                      <a:pt x="5508" y="19242"/>
                    </a:cubicBezTo>
                    <a:close/>
                    <a:moveTo>
                      <a:pt x="9884" y="6845"/>
                    </a:moveTo>
                    <a:cubicBezTo>
                      <a:pt x="11510" y="5045"/>
                      <a:pt x="9259" y="2307"/>
                      <a:pt x="7290" y="1369"/>
                    </a:cubicBezTo>
                    <a:cubicBezTo>
                      <a:pt x="6446" y="2814"/>
                      <a:pt x="7696" y="6744"/>
                      <a:pt x="9884" y="6845"/>
                    </a:cubicBezTo>
                    <a:close/>
                    <a:moveTo>
                      <a:pt x="11885" y="8823"/>
                    </a:moveTo>
                    <a:lnTo>
                      <a:pt x="11916" y="8746"/>
                    </a:lnTo>
                    <a:lnTo>
                      <a:pt x="11822" y="8797"/>
                    </a:lnTo>
                    <a:cubicBezTo>
                      <a:pt x="14260" y="9786"/>
                      <a:pt x="17918" y="11662"/>
                      <a:pt x="20293" y="9938"/>
                    </a:cubicBezTo>
                    <a:cubicBezTo>
                      <a:pt x="18262" y="8214"/>
                      <a:pt x="14979" y="5983"/>
                      <a:pt x="12010" y="7454"/>
                    </a:cubicBezTo>
                    <a:cubicBezTo>
                      <a:pt x="13291" y="8670"/>
                      <a:pt x="16949" y="8138"/>
                      <a:pt x="17418" y="9761"/>
                    </a:cubicBezTo>
                    <a:cubicBezTo>
                      <a:pt x="15667" y="9482"/>
                      <a:pt x="13791" y="8569"/>
                      <a:pt x="11885" y="8823"/>
                    </a:cubicBezTo>
                    <a:close/>
                    <a:moveTo>
                      <a:pt x="6852" y="17214"/>
                    </a:moveTo>
                    <a:cubicBezTo>
                      <a:pt x="6664" y="17975"/>
                      <a:pt x="6633" y="17975"/>
                      <a:pt x="6915" y="18583"/>
                    </a:cubicBezTo>
                    <a:cubicBezTo>
                      <a:pt x="7227" y="18101"/>
                      <a:pt x="7165" y="17696"/>
                      <a:pt x="6852" y="1721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496" name="Shape 496"/>
              <p:cNvSpPr/>
              <p:nvPr/>
            </p:nvSpPr>
            <p:spPr>
              <a:xfrm>
                <a:off x="79203" y="44199"/>
                <a:ext cx="19725" cy="38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981" h="17948" extrusionOk="0">
                    <a:moveTo>
                      <a:pt x="16831" y="17948"/>
                    </a:moveTo>
                    <a:cubicBezTo>
                      <a:pt x="8977" y="12655"/>
                      <a:pt x="3647" y="6790"/>
                      <a:pt x="0" y="639"/>
                    </a:cubicBezTo>
                    <a:cubicBezTo>
                      <a:pt x="10660" y="-3652"/>
                      <a:pt x="21600" y="14944"/>
                      <a:pt x="16831" y="17948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498" name="Shape 498"/>
            <p:cNvSpPr/>
            <p:nvPr/>
          </p:nvSpPr>
          <p:spPr>
            <a:xfrm rot="20499510">
              <a:off x="8465912" y="232359"/>
              <a:ext cx="223723" cy="226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79" extrusionOk="0">
                  <a:moveTo>
                    <a:pt x="14648" y="1232"/>
                  </a:moveTo>
                  <a:cubicBezTo>
                    <a:pt x="12241" y="-575"/>
                    <a:pt x="8794" y="-171"/>
                    <a:pt x="6150" y="1016"/>
                  </a:cubicBezTo>
                  <a:cubicBezTo>
                    <a:pt x="7428" y="8917"/>
                    <a:pt x="3476" y="11803"/>
                    <a:pt x="0" y="18490"/>
                  </a:cubicBezTo>
                  <a:cubicBezTo>
                    <a:pt x="1248" y="21025"/>
                    <a:pt x="5021" y="19245"/>
                    <a:pt x="7428" y="19596"/>
                  </a:cubicBezTo>
                  <a:cubicBezTo>
                    <a:pt x="12063" y="18652"/>
                    <a:pt x="17203" y="19973"/>
                    <a:pt x="21600" y="18490"/>
                  </a:cubicBezTo>
                  <a:cubicBezTo>
                    <a:pt x="17292" y="11910"/>
                    <a:pt x="13934" y="9429"/>
                    <a:pt x="14648" y="1232"/>
                  </a:cubicBezTo>
                  <a:close/>
                  <a:moveTo>
                    <a:pt x="12657" y="1663"/>
                  </a:moveTo>
                  <a:cubicBezTo>
                    <a:pt x="11112" y="2310"/>
                    <a:pt x="9597" y="2203"/>
                    <a:pt x="8052" y="1636"/>
                  </a:cubicBezTo>
                  <a:cubicBezTo>
                    <a:pt x="9240" y="612"/>
                    <a:pt x="11379" y="719"/>
                    <a:pt x="12657" y="1663"/>
                  </a:cubicBezTo>
                  <a:close/>
                  <a:moveTo>
                    <a:pt x="7517" y="2715"/>
                  </a:moveTo>
                  <a:cubicBezTo>
                    <a:pt x="9537" y="2958"/>
                    <a:pt x="11350" y="2985"/>
                    <a:pt x="13429" y="2742"/>
                  </a:cubicBezTo>
                  <a:cubicBezTo>
                    <a:pt x="14113" y="5088"/>
                    <a:pt x="13281" y="7731"/>
                    <a:pt x="14321" y="9888"/>
                  </a:cubicBezTo>
                  <a:cubicBezTo>
                    <a:pt x="14707" y="10400"/>
                    <a:pt x="15480" y="10994"/>
                    <a:pt x="15034" y="11668"/>
                  </a:cubicBezTo>
                  <a:cubicBezTo>
                    <a:pt x="12092" y="16009"/>
                    <a:pt x="9092" y="11614"/>
                    <a:pt x="5467" y="11964"/>
                  </a:cubicBezTo>
                  <a:cubicBezTo>
                    <a:pt x="8052" y="7137"/>
                    <a:pt x="7279" y="7677"/>
                    <a:pt x="7517" y="2715"/>
                  </a:cubicBezTo>
                  <a:close/>
                  <a:moveTo>
                    <a:pt x="16401" y="18274"/>
                  </a:moveTo>
                  <a:cubicBezTo>
                    <a:pt x="11409" y="18059"/>
                    <a:pt x="6447" y="18895"/>
                    <a:pt x="1486" y="18733"/>
                  </a:cubicBezTo>
                  <a:cubicBezTo>
                    <a:pt x="5764" y="6005"/>
                    <a:pt x="9923" y="19110"/>
                    <a:pt x="15925" y="12099"/>
                  </a:cubicBezTo>
                  <a:cubicBezTo>
                    <a:pt x="17470" y="13987"/>
                    <a:pt x="18748" y="15632"/>
                    <a:pt x="19906" y="17654"/>
                  </a:cubicBezTo>
                  <a:cubicBezTo>
                    <a:pt x="19580" y="18059"/>
                    <a:pt x="17262" y="18328"/>
                    <a:pt x="16401" y="18274"/>
                  </a:cubicBezTo>
                  <a:close/>
                  <a:moveTo>
                    <a:pt x="12895" y="17546"/>
                  </a:moveTo>
                  <a:cubicBezTo>
                    <a:pt x="13132" y="16845"/>
                    <a:pt x="12895" y="16225"/>
                    <a:pt x="12835" y="15443"/>
                  </a:cubicBezTo>
                  <a:cubicBezTo>
                    <a:pt x="9508" y="14769"/>
                    <a:pt x="9805" y="19083"/>
                    <a:pt x="12895" y="17546"/>
                  </a:cubicBezTo>
                  <a:close/>
                  <a:moveTo>
                    <a:pt x="11706" y="17142"/>
                  </a:moveTo>
                  <a:cubicBezTo>
                    <a:pt x="11082" y="17115"/>
                    <a:pt x="11350" y="16576"/>
                    <a:pt x="11795" y="16468"/>
                  </a:cubicBezTo>
                  <a:cubicBezTo>
                    <a:pt x="12360" y="16549"/>
                    <a:pt x="12152" y="17115"/>
                    <a:pt x="11706" y="17142"/>
                  </a:cubicBezTo>
                  <a:close/>
                  <a:moveTo>
                    <a:pt x="7487" y="14283"/>
                  </a:moveTo>
                  <a:cubicBezTo>
                    <a:pt x="5705" y="14203"/>
                    <a:pt x="5615" y="16441"/>
                    <a:pt x="7428" y="16360"/>
                  </a:cubicBezTo>
                  <a:cubicBezTo>
                    <a:pt x="8973" y="16468"/>
                    <a:pt x="9092" y="14256"/>
                    <a:pt x="7487" y="14283"/>
                  </a:cubicBezTo>
                  <a:close/>
                  <a:moveTo>
                    <a:pt x="7160" y="15416"/>
                  </a:moveTo>
                  <a:cubicBezTo>
                    <a:pt x="7487" y="15335"/>
                    <a:pt x="7665" y="15038"/>
                    <a:pt x="7844" y="15524"/>
                  </a:cubicBezTo>
                  <a:cubicBezTo>
                    <a:pt x="7547" y="15551"/>
                    <a:pt x="7279" y="15740"/>
                    <a:pt x="7160" y="15416"/>
                  </a:cubicBezTo>
                  <a:close/>
                  <a:moveTo>
                    <a:pt x="11023" y="11155"/>
                  </a:moveTo>
                  <a:cubicBezTo>
                    <a:pt x="12568" y="11263"/>
                    <a:pt x="13162" y="9133"/>
                    <a:pt x="11231" y="8971"/>
                  </a:cubicBezTo>
                  <a:cubicBezTo>
                    <a:pt x="9508" y="8782"/>
                    <a:pt x="9537" y="10940"/>
                    <a:pt x="11023" y="11155"/>
                  </a:cubicBezTo>
                  <a:close/>
                  <a:moveTo>
                    <a:pt x="11617" y="9996"/>
                  </a:moveTo>
                  <a:cubicBezTo>
                    <a:pt x="11350" y="10212"/>
                    <a:pt x="11112" y="10481"/>
                    <a:pt x="10874" y="10131"/>
                  </a:cubicBezTo>
                  <a:cubicBezTo>
                    <a:pt x="10815" y="9699"/>
                    <a:pt x="11260" y="9780"/>
                    <a:pt x="11617" y="9996"/>
                  </a:cubicBezTo>
                  <a:close/>
                  <a:moveTo>
                    <a:pt x="10488" y="5654"/>
                  </a:moveTo>
                  <a:cubicBezTo>
                    <a:pt x="10518" y="4926"/>
                    <a:pt x="9181" y="4603"/>
                    <a:pt x="9062" y="5492"/>
                  </a:cubicBezTo>
                  <a:cubicBezTo>
                    <a:pt x="8913" y="6544"/>
                    <a:pt x="10399" y="6625"/>
                    <a:pt x="10488" y="565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499" name="Shape 499"/>
            <p:cNvSpPr/>
            <p:nvPr/>
          </p:nvSpPr>
          <p:spPr>
            <a:xfrm>
              <a:off x="3618123" y="541524"/>
              <a:ext cx="255531" cy="288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03" h="17839" extrusionOk="0">
                  <a:moveTo>
                    <a:pt x="16388" y="10443"/>
                  </a:moveTo>
                  <a:cubicBezTo>
                    <a:pt x="14249" y="11701"/>
                    <a:pt x="12111" y="11205"/>
                    <a:pt x="14686" y="9205"/>
                  </a:cubicBezTo>
                  <a:cubicBezTo>
                    <a:pt x="20228" y="6196"/>
                    <a:pt x="14969" y="-452"/>
                    <a:pt x="9624" y="24"/>
                  </a:cubicBezTo>
                  <a:cubicBezTo>
                    <a:pt x="4715" y="405"/>
                    <a:pt x="504" y="4615"/>
                    <a:pt x="2" y="8805"/>
                  </a:cubicBezTo>
                  <a:cubicBezTo>
                    <a:pt x="-129" y="15301"/>
                    <a:pt x="7071" y="20272"/>
                    <a:pt x="13835" y="16577"/>
                  </a:cubicBezTo>
                  <a:cubicBezTo>
                    <a:pt x="15842" y="15853"/>
                    <a:pt x="20664" y="10615"/>
                    <a:pt x="16388" y="10443"/>
                  </a:cubicBezTo>
                  <a:close/>
                  <a:moveTo>
                    <a:pt x="7049" y="17053"/>
                  </a:moveTo>
                  <a:cubicBezTo>
                    <a:pt x="1355" y="15891"/>
                    <a:pt x="-936" y="8882"/>
                    <a:pt x="2337" y="4882"/>
                  </a:cubicBezTo>
                  <a:cubicBezTo>
                    <a:pt x="4780" y="1605"/>
                    <a:pt x="10126" y="-1328"/>
                    <a:pt x="14119" y="1796"/>
                  </a:cubicBezTo>
                  <a:cubicBezTo>
                    <a:pt x="15711" y="2939"/>
                    <a:pt x="17217" y="5129"/>
                    <a:pt x="16126" y="6901"/>
                  </a:cubicBezTo>
                  <a:cubicBezTo>
                    <a:pt x="15384" y="8424"/>
                    <a:pt x="11697" y="9453"/>
                    <a:pt x="13028" y="11282"/>
                  </a:cubicBezTo>
                  <a:cubicBezTo>
                    <a:pt x="14184" y="12443"/>
                    <a:pt x="15733" y="11148"/>
                    <a:pt x="17086" y="11091"/>
                  </a:cubicBezTo>
                  <a:cubicBezTo>
                    <a:pt x="17435" y="15091"/>
                    <a:pt x="11129" y="17834"/>
                    <a:pt x="7049" y="17053"/>
                  </a:cubicBezTo>
                  <a:close/>
                  <a:moveTo>
                    <a:pt x="4562" y="9986"/>
                  </a:moveTo>
                  <a:cubicBezTo>
                    <a:pt x="5326" y="10253"/>
                    <a:pt x="6875" y="10005"/>
                    <a:pt x="6220" y="9034"/>
                  </a:cubicBezTo>
                  <a:cubicBezTo>
                    <a:pt x="5915" y="8596"/>
                    <a:pt x="5762" y="8101"/>
                    <a:pt x="5937" y="7567"/>
                  </a:cubicBezTo>
                  <a:cubicBezTo>
                    <a:pt x="6068" y="6329"/>
                    <a:pt x="4213" y="6520"/>
                    <a:pt x="3297" y="6386"/>
                  </a:cubicBezTo>
                  <a:cubicBezTo>
                    <a:pt x="1049" y="6139"/>
                    <a:pt x="700" y="9815"/>
                    <a:pt x="2642" y="10405"/>
                  </a:cubicBezTo>
                  <a:cubicBezTo>
                    <a:pt x="3319" y="10082"/>
                    <a:pt x="3777" y="9682"/>
                    <a:pt x="4562" y="9986"/>
                  </a:cubicBezTo>
                  <a:close/>
                  <a:moveTo>
                    <a:pt x="9733" y="3567"/>
                  </a:moveTo>
                  <a:cubicBezTo>
                    <a:pt x="10300" y="1072"/>
                    <a:pt x="5020" y="767"/>
                    <a:pt x="6177" y="3567"/>
                  </a:cubicBezTo>
                  <a:cubicBezTo>
                    <a:pt x="3995" y="6024"/>
                    <a:pt x="8599" y="6901"/>
                    <a:pt x="9733" y="3567"/>
                  </a:cubicBezTo>
                  <a:close/>
                  <a:moveTo>
                    <a:pt x="9057" y="2901"/>
                  </a:moveTo>
                  <a:cubicBezTo>
                    <a:pt x="8991" y="2996"/>
                    <a:pt x="8948" y="3053"/>
                    <a:pt x="8926" y="3091"/>
                  </a:cubicBezTo>
                  <a:cubicBezTo>
                    <a:pt x="8577" y="2882"/>
                    <a:pt x="8708" y="2615"/>
                    <a:pt x="9057" y="2901"/>
                  </a:cubicBezTo>
                  <a:close/>
                  <a:moveTo>
                    <a:pt x="7879" y="4329"/>
                  </a:moveTo>
                  <a:cubicBezTo>
                    <a:pt x="7988" y="3948"/>
                    <a:pt x="8228" y="3796"/>
                    <a:pt x="8773" y="3643"/>
                  </a:cubicBezTo>
                  <a:cubicBezTo>
                    <a:pt x="8533" y="4082"/>
                    <a:pt x="8424" y="4386"/>
                    <a:pt x="7879" y="4329"/>
                  </a:cubicBezTo>
                  <a:close/>
                  <a:moveTo>
                    <a:pt x="6919" y="12120"/>
                  </a:moveTo>
                  <a:cubicBezTo>
                    <a:pt x="6853" y="10748"/>
                    <a:pt x="4519" y="10920"/>
                    <a:pt x="3668" y="11605"/>
                  </a:cubicBezTo>
                  <a:cubicBezTo>
                    <a:pt x="2795" y="13548"/>
                    <a:pt x="4431" y="15605"/>
                    <a:pt x="6548" y="13834"/>
                  </a:cubicBezTo>
                  <a:cubicBezTo>
                    <a:pt x="7180" y="13377"/>
                    <a:pt x="6875" y="12729"/>
                    <a:pt x="6919" y="12120"/>
                  </a:cubicBezTo>
                  <a:close/>
                  <a:moveTo>
                    <a:pt x="14599" y="4196"/>
                  </a:moveTo>
                  <a:cubicBezTo>
                    <a:pt x="14206" y="1605"/>
                    <a:pt x="11500" y="2043"/>
                    <a:pt x="11479" y="4539"/>
                  </a:cubicBezTo>
                  <a:cubicBezTo>
                    <a:pt x="11479" y="6482"/>
                    <a:pt x="15319" y="6177"/>
                    <a:pt x="14599" y="4196"/>
                  </a:cubicBezTo>
                  <a:close/>
                  <a:moveTo>
                    <a:pt x="8904" y="14024"/>
                  </a:moveTo>
                  <a:cubicBezTo>
                    <a:pt x="6679" y="14310"/>
                    <a:pt x="7049" y="16977"/>
                    <a:pt x="9428" y="16824"/>
                  </a:cubicBezTo>
                  <a:cubicBezTo>
                    <a:pt x="11435" y="15929"/>
                    <a:pt x="11762" y="13834"/>
                    <a:pt x="8904" y="14024"/>
                  </a:cubicBezTo>
                  <a:close/>
                  <a:moveTo>
                    <a:pt x="14097" y="12215"/>
                  </a:moveTo>
                  <a:cubicBezTo>
                    <a:pt x="12744" y="12196"/>
                    <a:pt x="11260" y="13986"/>
                    <a:pt x="12526" y="14920"/>
                  </a:cubicBezTo>
                  <a:cubicBezTo>
                    <a:pt x="14380" y="16158"/>
                    <a:pt x="17348" y="12196"/>
                    <a:pt x="14097" y="12215"/>
                  </a:cubicBezTo>
                  <a:close/>
                  <a:moveTo>
                    <a:pt x="13420" y="14501"/>
                  </a:moveTo>
                  <a:cubicBezTo>
                    <a:pt x="12068" y="14539"/>
                    <a:pt x="13377" y="12767"/>
                    <a:pt x="14206" y="12843"/>
                  </a:cubicBezTo>
                  <a:cubicBezTo>
                    <a:pt x="15646" y="13034"/>
                    <a:pt x="14097" y="14291"/>
                    <a:pt x="13420" y="145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00" name="Shape 500"/>
            <p:cNvSpPr/>
            <p:nvPr/>
          </p:nvSpPr>
          <p:spPr>
            <a:xfrm rot="1800079">
              <a:off x="8275532" y="561990"/>
              <a:ext cx="198021" cy="248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15" extrusionOk="0">
                  <a:moveTo>
                    <a:pt x="4737" y="584"/>
                  </a:moveTo>
                  <a:cubicBezTo>
                    <a:pt x="3628" y="809"/>
                    <a:pt x="4031" y="1783"/>
                    <a:pt x="3729" y="2407"/>
                  </a:cubicBezTo>
                  <a:cubicBezTo>
                    <a:pt x="2553" y="8150"/>
                    <a:pt x="672" y="13869"/>
                    <a:pt x="0" y="19637"/>
                  </a:cubicBezTo>
                  <a:cubicBezTo>
                    <a:pt x="4233" y="21260"/>
                    <a:pt x="17636" y="18488"/>
                    <a:pt x="19954" y="15317"/>
                  </a:cubicBezTo>
                  <a:cubicBezTo>
                    <a:pt x="17031" y="11446"/>
                    <a:pt x="12967" y="8150"/>
                    <a:pt x="9440" y="4604"/>
                  </a:cubicBezTo>
                  <a:cubicBezTo>
                    <a:pt x="7726" y="3481"/>
                    <a:pt x="6920" y="1033"/>
                    <a:pt x="4737" y="584"/>
                  </a:cubicBezTo>
                  <a:close/>
                  <a:moveTo>
                    <a:pt x="18241" y="15367"/>
                  </a:moveTo>
                  <a:cubicBezTo>
                    <a:pt x="16561" y="18139"/>
                    <a:pt x="5912" y="19637"/>
                    <a:pt x="1948" y="19437"/>
                  </a:cubicBezTo>
                  <a:cubicBezTo>
                    <a:pt x="1780" y="16640"/>
                    <a:pt x="15217" y="12520"/>
                    <a:pt x="18241" y="15367"/>
                  </a:cubicBezTo>
                  <a:close/>
                  <a:moveTo>
                    <a:pt x="9742" y="14243"/>
                  </a:moveTo>
                  <a:cubicBezTo>
                    <a:pt x="9339" y="13819"/>
                    <a:pt x="9003" y="13444"/>
                    <a:pt x="8533" y="12970"/>
                  </a:cubicBezTo>
                  <a:cubicBezTo>
                    <a:pt x="7961" y="13519"/>
                    <a:pt x="8163" y="13918"/>
                    <a:pt x="8264" y="14543"/>
                  </a:cubicBezTo>
                  <a:cubicBezTo>
                    <a:pt x="6047" y="15517"/>
                    <a:pt x="3729" y="16341"/>
                    <a:pt x="1780" y="17614"/>
                  </a:cubicBezTo>
                  <a:cubicBezTo>
                    <a:pt x="974" y="17265"/>
                    <a:pt x="1713" y="16416"/>
                    <a:pt x="1680" y="15866"/>
                  </a:cubicBezTo>
                  <a:cubicBezTo>
                    <a:pt x="2956" y="11346"/>
                    <a:pt x="3460" y="6702"/>
                    <a:pt x="5073" y="2257"/>
                  </a:cubicBezTo>
                  <a:cubicBezTo>
                    <a:pt x="5879" y="2057"/>
                    <a:pt x="5946" y="2682"/>
                    <a:pt x="6248" y="3106"/>
                  </a:cubicBezTo>
                  <a:cubicBezTo>
                    <a:pt x="5912" y="3181"/>
                    <a:pt x="5543" y="3231"/>
                    <a:pt x="5140" y="3331"/>
                  </a:cubicBezTo>
                  <a:cubicBezTo>
                    <a:pt x="5274" y="3880"/>
                    <a:pt x="5308" y="4854"/>
                    <a:pt x="6349" y="4429"/>
                  </a:cubicBezTo>
                  <a:cubicBezTo>
                    <a:pt x="6416" y="4105"/>
                    <a:pt x="6517" y="3780"/>
                    <a:pt x="6584" y="3431"/>
                  </a:cubicBezTo>
                  <a:cubicBezTo>
                    <a:pt x="10011" y="6827"/>
                    <a:pt x="13941" y="9948"/>
                    <a:pt x="16796" y="13644"/>
                  </a:cubicBezTo>
                  <a:cubicBezTo>
                    <a:pt x="14378" y="13619"/>
                    <a:pt x="12160" y="13918"/>
                    <a:pt x="9742" y="14243"/>
                  </a:cubicBezTo>
                  <a:close/>
                  <a:moveTo>
                    <a:pt x="17267" y="10547"/>
                  </a:moveTo>
                  <a:cubicBezTo>
                    <a:pt x="17267" y="11247"/>
                    <a:pt x="18476" y="11896"/>
                    <a:pt x="18745" y="12645"/>
                  </a:cubicBezTo>
                  <a:cubicBezTo>
                    <a:pt x="19081" y="12995"/>
                    <a:pt x="19584" y="13344"/>
                    <a:pt x="20223" y="12995"/>
                  </a:cubicBezTo>
                  <a:cubicBezTo>
                    <a:pt x="19752" y="12096"/>
                    <a:pt x="18543" y="11696"/>
                    <a:pt x="18241" y="10697"/>
                  </a:cubicBezTo>
                  <a:cubicBezTo>
                    <a:pt x="18073" y="10398"/>
                    <a:pt x="17602" y="10423"/>
                    <a:pt x="17267" y="10547"/>
                  </a:cubicBezTo>
                  <a:close/>
                  <a:moveTo>
                    <a:pt x="8465" y="1058"/>
                  </a:moveTo>
                  <a:cubicBezTo>
                    <a:pt x="7793" y="60"/>
                    <a:pt x="7256" y="-340"/>
                    <a:pt x="6315" y="334"/>
                  </a:cubicBezTo>
                  <a:cubicBezTo>
                    <a:pt x="7021" y="734"/>
                    <a:pt x="7626" y="1832"/>
                    <a:pt x="8465" y="1058"/>
                  </a:cubicBezTo>
                  <a:close/>
                  <a:moveTo>
                    <a:pt x="14848" y="7401"/>
                  </a:moveTo>
                  <a:cubicBezTo>
                    <a:pt x="15083" y="6452"/>
                    <a:pt x="14881" y="6227"/>
                    <a:pt x="13370" y="6128"/>
                  </a:cubicBezTo>
                  <a:cubicBezTo>
                    <a:pt x="13706" y="6777"/>
                    <a:pt x="14109" y="7176"/>
                    <a:pt x="14848" y="7401"/>
                  </a:cubicBezTo>
                  <a:close/>
                  <a:moveTo>
                    <a:pt x="12967" y="5179"/>
                  </a:moveTo>
                  <a:cubicBezTo>
                    <a:pt x="13471" y="4579"/>
                    <a:pt x="12463" y="4155"/>
                    <a:pt x="11556" y="4330"/>
                  </a:cubicBezTo>
                  <a:cubicBezTo>
                    <a:pt x="11959" y="4979"/>
                    <a:pt x="12261" y="5428"/>
                    <a:pt x="12967" y="5179"/>
                  </a:cubicBezTo>
                  <a:close/>
                  <a:moveTo>
                    <a:pt x="15385" y="8250"/>
                  </a:moveTo>
                  <a:cubicBezTo>
                    <a:pt x="15049" y="8625"/>
                    <a:pt x="15621" y="8949"/>
                    <a:pt x="15923" y="9224"/>
                  </a:cubicBezTo>
                  <a:cubicBezTo>
                    <a:pt x="17367" y="9424"/>
                    <a:pt x="16427" y="8075"/>
                    <a:pt x="15385" y="8250"/>
                  </a:cubicBezTo>
                  <a:close/>
                  <a:moveTo>
                    <a:pt x="10716" y="3006"/>
                  </a:moveTo>
                  <a:cubicBezTo>
                    <a:pt x="10716" y="2482"/>
                    <a:pt x="9708" y="2207"/>
                    <a:pt x="9339" y="2582"/>
                  </a:cubicBezTo>
                  <a:cubicBezTo>
                    <a:pt x="9238" y="3056"/>
                    <a:pt x="10212" y="3431"/>
                    <a:pt x="10716" y="3006"/>
                  </a:cubicBezTo>
                  <a:close/>
                  <a:moveTo>
                    <a:pt x="20626" y="14418"/>
                  </a:moveTo>
                  <a:cubicBezTo>
                    <a:pt x="20827" y="14768"/>
                    <a:pt x="21130" y="14593"/>
                    <a:pt x="21600" y="14418"/>
                  </a:cubicBezTo>
                  <a:cubicBezTo>
                    <a:pt x="21063" y="14068"/>
                    <a:pt x="20928" y="13993"/>
                    <a:pt x="20626" y="14418"/>
                  </a:cubicBezTo>
                  <a:close/>
                  <a:moveTo>
                    <a:pt x="6315" y="6202"/>
                  </a:moveTo>
                  <a:cubicBezTo>
                    <a:pt x="5442" y="6477"/>
                    <a:pt x="6819" y="8000"/>
                    <a:pt x="7390" y="7051"/>
                  </a:cubicBezTo>
                  <a:cubicBezTo>
                    <a:pt x="7122" y="6702"/>
                    <a:pt x="7021" y="6103"/>
                    <a:pt x="6315" y="6202"/>
                  </a:cubicBezTo>
                  <a:close/>
                  <a:moveTo>
                    <a:pt x="7760" y="9598"/>
                  </a:moveTo>
                  <a:cubicBezTo>
                    <a:pt x="8331" y="9399"/>
                    <a:pt x="7995" y="8525"/>
                    <a:pt x="7390" y="8450"/>
                  </a:cubicBezTo>
                  <a:cubicBezTo>
                    <a:pt x="6685" y="8625"/>
                    <a:pt x="6954" y="9748"/>
                    <a:pt x="7760" y="9598"/>
                  </a:cubicBezTo>
                  <a:close/>
                  <a:moveTo>
                    <a:pt x="7558" y="11297"/>
                  </a:moveTo>
                  <a:cubicBezTo>
                    <a:pt x="7558" y="12021"/>
                    <a:pt x="8700" y="12021"/>
                    <a:pt x="8633" y="11396"/>
                  </a:cubicBezTo>
                  <a:cubicBezTo>
                    <a:pt x="8533" y="10847"/>
                    <a:pt x="7793" y="10897"/>
                    <a:pt x="7558" y="11297"/>
                  </a:cubicBezTo>
                  <a:close/>
                  <a:moveTo>
                    <a:pt x="9104" y="15816"/>
                  </a:moveTo>
                  <a:cubicBezTo>
                    <a:pt x="8499" y="16041"/>
                    <a:pt x="8936" y="16665"/>
                    <a:pt x="9574" y="16765"/>
                  </a:cubicBezTo>
                  <a:cubicBezTo>
                    <a:pt x="10111" y="16341"/>
                    <a:pt x="9809" y="15816"/>
                    <a:pt x="9104" y="15816"/>
                  </a:cubicBezTo>
                  <a:close/>
                  <a:moveTo>
                    <a:pt x="9943" y="17614"/>
                  </a:moveTo>
                  <a:cubicBezTo>
                    <a:pt x="9775" y="17739"/>
                    <a:pt x="9641" y="17839"/>
                    <a:pt x="9540" y="17939"/>
                  </a:cubicBezTo>
                  <a:cubicBezTo>
                    <a:pt x="9943" y="18438"/>
                    <a:pt x="10682" y="18014"/>
                    <a:pt x="9943" y="1761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01" name="Shape 501"/>
            <p:cNvSpPr/>
            <p:nvPr/>
          </p:nvSpPr>
          <p:spPr>
            <a:xfrm>
              <a:off x="3989032" y="487492"/>
              <a:ext cx="163400" cy="257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7" h="15927" extrusionOk="0">
                  <a:moveTo>
                    <a:pt x="7966" y="2887"/>
                  </a:moveTo>
                  <a:cubicBezTo>
                    <a:pt x="6595" y="6719"/>
                    <a:pt x="1408" y="9903"/>
                    <a:pt x="0" y="13754"/>
                  </a:cubicBezTo>
                  <a:cubicBezTo>
                    <a:pt x="3557" y="21418"/>
                    <a:pt x="15450" y="6529"/>
                    <a:pt x="16265" y="4241"/>
                  </a:cubicBezTo>
                  <a:cubicBezTo>
                    <a:pt x="17006" y="2258"/>
                    <a:pt x="8892" y="562"/>
                    <a:pt x="7966" y="2887"/>
                  </a:cubicBezTo>
                  <a:close/>
                  <a:moveTo>
                    <a:pt x="4076" y="15146"/>
                  </a:moveTo>
                  <a:cubicBezTo>
                    <a:pt x="-963" y="15966"/>
                    <a:pt x="2557" y="11371"/>
                    <a:pt x="3705" y="10284"/>
                  </a:cubicBezTo>
                  <a:cubicBezTo>
                    <a:pt x="6521" y="10113"/>
                    <a:pt x="8077" y="10189"/>
                    <a:pt x="9596" y="10570"/>
                  </a:cubicBezTo>
                  <a:cubicBezTo>
                    <a:pt x="8040" y="12153"/>
                    <a:pt x="6262" y="13773"/>
                    <a:pt x="4076" y="15146"/>
                  </a:cubicBezTo>
                  <a:close/>
                  <a:moveTo>
                    <a:pt x="10634" y="9560"/>
                  </a:moveTo>
                  <a:cubicBezTo>
                    <a:pt x="8744" y="9827"/>
                    <a:pt x="6780" y="9655"/>
                    <a:pt x="4706" y="9579"/>
                  </a:cubicBezTo>
                  <a:cubicBezTo>
                    <a:pt x="5854" y="7596"/>
                    <a:pt x="7781" y="5766"/>
                    <a:pt x="9300" y="3841"/>
                  </a:cubicBezTo>
                  <a:cubicBezTo>
                    <a:pt x="11041" y="4184"/>
                    <a:pt x="12671" y="4508"/>
                    <a:pt x="14301" y="4851"/>
                  </a:cubicBezTo>
                  <a:cubicBezTo>
                    <a:pt x="14264" y="5709"/>
                    <a:pt x="12634" y="7806"/>
                    <a:pt x="10634" y="9560"/>
                  </a:cubicBezTo>
                  <a:close/>
                  <a:moveTo>
                    <a:pt x="14487" y="4031"/>
                  </a:moveTo>
                  <a:cubicBezTo>
                    <a:pt x="13005" y="4222"/>
                    <a:pt x="7114" y="2811"/>
                    <a:pt x="10967" y="2430"/>
                  </a:cubicBezTo>
                  <a:cubicBezTo>
                    <a:pt x="12190" y="2506"/>
                    <a:pt x="16450" y="3173"/>
                    <a:pt x="14487" y="4031"/>
                  </a:cubicBezTo>
                  <a:close/>
                  <a:moveTo>
                    <a:pt x="17228" y="9"/>
                  </a:moveTo>
                  <a:cubicBezTo>
                    <a:pt x="13079" y="-182"/>
                    <a:pt x="15154" y="2906"/>
                    <a:pt x="18192" y="2201"/>
                  </a:cubicBezTo>
                  <a:cubicBezTo>
                    <a:pt x="20637" y="1610"/>
                    <a:pt x="19822" y="-49"/>
                    <a:pt x="17228" y="9"/>
                  </a:cubicBezTo>
                  <a:close/>
                  <a:moveTo>
                    <a:pt x="16006" y="924"/>
                  </a:moveTo>
                  <a:cubicBezTo>
                    <a:pt x="16969" y="790"/>
                    <a:pt x="17710" y="428"/>
                    <a:pt x="18525" y="790"/>
                  </a:cubicBezTo>
                  <a:cubicBezTo>
                    <a:pt x="19229" y="1686"/>
                    <a:pt x="15969" y="2277"/>
                    <a:pt x="16006" y="924"/>
                  </a:cubicBezTo>
                  <a:close/>
                  <a:moveTo>
                    <a:pt x="12301" y="5633"/>
                  </a:moveTo>
                  <a:cubicBezTo>
                    <a:pt x="12375" y="4546"/>
                    <a:pt x="9226" y="4393"/>
                    <a:pt x="9115" y="5595"/>
                  </a:cubicBezTo>
                  <a:cubicBezTo>
                    <a:pt x="9077" y="6491"/>
                    <a:pt x="12227" y="6529"/>
                    <a:pt x="12301" y="5633"/>
                  </a:cubicBezTo>
                  <a:close/>
                  <a:moveTo>
                    <a:pt x="10967" y="5423"/>
                  </a:moveTo>
                  <a:cubicBezTo>
                    <a:pt x="11263" y="5556"/>
                    <a:pt x="11041" y="5614"/>
                    <a:pt x="10856" y="5728"/>
                  </a:cubicBezTo>
                  <a:cubicBezTo>
                    <a:pt x="10485" y="5556"/>
                    <a:pt x="10708" y="5537"/>
                    <a:pt x="10967" y="5423"/>
                  </a:cubicBezTo>
                  <a:close/>
                  <a:moveTo>
                    <a:pt x="9744" y="6891"/>
                  </a:moveTo>
                  <a:cubicBezTo>
                    <a:pt x="8151" y="6910"/>
                    <a:pt x="7484" y="8283"/>
                    <a:pt x="9596" y="8302"/>
                  </a:cubicBezTo>
                  <a:cubicBezTo>
                    <a:pt x="11449" y="8321"/>
                    <a:pt x="11300" y="6967"/>
                    <a:pt x="9744" y="68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02" name="Shape 502"/>
            <p:cNvSpPr/>
            <p:nvPr/>
          </p:nvSpPr>
          <p:spPr>
            <a:xfrm>
              <a:off x="4083759" y="64977"/>
              <a:ext cx="340007" cy="361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491" h="21274" extrusionOk="0">
                  <a:moveTo>
                    <a:pt x="16240" y="3334"/>
                  </a:moveTo>
                  <a:cubicBezTo>
                    <a:pt x="15598" y="1577"/>
                    <a:pt x="15867" y="2573"/>
                    <a:pt x="14686" y="2066"/>
                  </a:cubicBezTo>
                  <a:cubicBezTo>
                    <a:pt x="11385" y="1595"/>
                    <a:pt x="8293" y="0"/>
                    <a:pt x="4932" y="0"/>
                  </a:cubicBezTo>
                  <a:cubicBezTo>
                    <a:pt x="-894" y="20984"/>
                    <a:pt x="-4389" y="16526"/>
                    <a:pt x="11191" y="21274"/>
                  </a:cubicBezTo>
                  <a:cubicBezTo>
                    <a:pt x="12894" y="17777"/>
                    <a:pt x="13626" y="13573"/>
                    <a:pt x="14866" y="9785"/>
                  </a:cubicBezTo>
                  <a:cubicBezTo>
                    <a:pt x="15075" y="8553"/>
                    <a:pt x="17211" y="3842"/>
                    <a:pt x="16240" y="3334"/>
                  </a:cubicBezTo>
                  <a:close/>
                  <a:moveTo>
                    <a:pt x="5156" y="1178"/>
                  </a:moveTo>
                  <a:cubicBezTo>
                    <a:pt x="5425" y="-326"/>
                    <a:pt x="13775" y="2628"/>
                    <a:pt x="15090" y="3081"/>
                  </a:cubicBezTo>
                  <a:cubicBezTo>
                    <a:pt x="13775" y="8444"/>
                    <a:pt x="12177" y="13681"/>
                    <a:pt x="10310" y="18791"/>
                  </a:cubicBezTo>
                  <a:cubicBezTo>
                    <a:pt x="6919" y="18248"/>
                    <a:pt x="3991" y="16653"/>
                    <a:pt x="720" y="15783"/>
                  </a:cubicBezTo>
                  <a:cubicBezTo>
                    <a:pt x="1870" y="10764"/>
                    <a:pt x="3767" y="6107"/>
                    <a:pt x="5156" y="1178"/>
                  </a:cubicBezTo>
                  <a:close/>
                  <a:moveTo>
                    <a:pt x="14418" y="9514"/>
                  </a:moveTo>
                  <a:cubicBezTo>
                    <a:pt x="13387" y="13192"/>
                    <a:pt x="12207" y="16780"/>
                    <a:pt x="11057" y="20422"/>
                  </a:cubicBezTo>
                  <a:cubicBezTo>
                    <a:pt x="7546" y="19697"/>
                    <a:pt x="4096" y="18773"/>
                    <a:pt x="720" y="17414"/>
                  </a:cubicBezTo>
                  <a:cubicBezTo>
                    <a:pt x="570" y="17142"/>
                    <a:pt x="540" y="16889"/>
                    <a:pt x="720" y="16599"/>
                  </a:cubicBezTo>
                  <a:cubicBezTo>
                    <a:pt x="3558" y="16834"/>
                    <a:pt x="6247" y="18502"/>
                    <a:pt x="9040" y="19244"/>
                  </a:cubicBezTo>
                  <a:cubicBezTo>
                    <a:pt x="10848" y="20205"/>
                    <a:pt x="10922" y="18864"/>
                    <a:pt x="11460" y="17142"/>
                  </a:cubicBezTo>
                  <a:cubicBezTo>
                    <a:pt x="13252" y="12721"/>
                    <a:pt x="14104" y="7991"/>
                    <a:pt x="15643" y="3479"/>
                  </a:cubicBezTo>
                  <a:cubicBezTo>
                    <a:pt x="16270" y="5364"/>
                    <a:pt x="14642" y="7557"/>
                    <a:pt x="14418" y="9514"/>
                  </a:cubicBezTo>
                  <a:close/>
                  <a:moveTo>
                    <a:pt x="12550" y="8517"/>
                  </a:moveTo>
                  <a:cubicBezTo>
                    <a:pt x="12715" y="7285"/>
                    <a:pt x="14029" y="5618"/>
                    <a:pt x="13312" y="4494"/>
                  </a:cubicBezTo>
                  <a:cubicBezTo>
                    <a:pt x="11833" y="3733"/>
                    <a:pt x="10145" y="3443"/>
                    <a:pt x="8562" y="3008"/>
                  </a:cubicBezTo>
                  <a:cubicBezTo>
                    <a:pt x="7755" y="2682"/>
                    <a:pt x="6859" y="2229"/>
                    <a:pt x="5993" y="2591"/>
                  </a:cubicBezTo>
                  <a:cubicBezTo>
                    <a:pt x="5455" y="4186"/>
                    <a:pt x="5216" y="5944"/>
                    <a:pt x="4499" y="7538"/>
                  </a:cubicBezTo>
                  <a:cubicBezTo>
                    <a:pt x="6725" y="9079"/>
                    <a:pt x="9652" y="9169"/>
                    <a:pt x="12043" y="10510"/>
                  </a:cubicBezTo>
                  <a:cubicBezTo>
                    <a:pt x="12580" y="10130"/>
                    <a:pt x="12296" y="9133"/>
                    <a:pt x="12550" y="8517"/>
                  </a:cubicBezTo>
                  <a:close/>
                  <a:moveTo>
                    <a:pt x="5276" y="7339"/>
                  </a:moveTo>
                  <a:cubicBezTo>
                    <a:pt x="6321" y="2084"/>
                    <a:pt x="6052" y="3008"/>
                    <a:pt x="10056" y="4005"/>
                  </a:cubicBezTo>
                  <a:cubicBezTo>
                    <a:pt x="14567" y="5237"/>
                    <a:pt x="12610" y="5092"/>
                    <a:pt x="11863" y="9532"/>
                  </a:cubicBezTo>
                  <a:cubicBezTo>
                    <a:pt x="9608" y="9133"/>
                    <a:pt x="7352" y="8227"/>
                    <a:pt x="5276" y="7339"/>
                  </a:cubicBezTo>
                  <a:close/>
                  <a:moveTo>
                    <a:pt x="7008" y="4385"/>
                  </a:moveTo>
                  <a:cubicBezTo>
                    <a:pt x="5634" y="5002"/>
                    <a:pt x="10056" y="5636"/>
                    <a:pt x="10414" y="5926"/>
                  </a:cubicBezTo>
                  <a:cubicBezTo>
                    <a:pt x="10743" y="4893"/>
                    <a:pt x="7651" y="4802"/>
                    <a:pt x="7008" y="4385"/>
                  </a:cubicBezTo>
                  <a:close/>
                  <a:moveTo>
                    <a:pt x="6605" y="6451"/>
                  </a:moveTo>
                  <a:cubicBezTo>
                    <a:pt x="7188" y="6506"/>
                    <a:pt x="7666" y="7067"/>
                    <a:pt x="8189" y="6469"/>
                  </a:cubicBezTo>
                  <a:cubicBezTo>
                    <a:pt x="7696" y="6324"/>
                    <a:pt x="6112" y="5436"/>
                    <a:pt x="6605" y="645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03" name="Shape 503"/>
            <p:cNvSpPr/>
            <p:nvPr/>
          </p:nvSpPr>
          <p:spPr>
            <a:xfrm>
              <a:off x="2900235" y="248520"/>
              <a:ext cx="416639" cy="259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1" h="18856" extrusionOk="0">
                  <a:moveTo>
                    <a:pt x="13909" y="11555"/>
                  </a:moveTo>
                  <a:cubicBezTo>
                    <a:pt x="10590" y="8268"/>
                    <a:pt x="9809" y="10526"/>
                    <a:pt x="7390" y="9453"/>
                  </a:cubicBezTo>
                  <a:cubicBezTo>
                    <a:pt x="6023" y="8156"/>
                    <a:pt x="4957" y="6323"/>
                    <a:pt x="3199" y="6189"/>
                  </a:cubicBezTo>
                  <a:cubicBezTo>
                    <a:pt x="3981" y="4847"/>
                    <a:pt x="7450" y="1828"/>
                    <a:pt x="8352" y="3684"/>
                  </a:cubicBezTo>
                  <a:cubicBezTo>
                    <a:pt x="8922" y="4623"/>
                    <a:pt x="9508" y="1336"/>
                    <a:pt x="9343" y="889"/>
                  </a:cubicBezTo>
                  <a:cubicBezTo>
                    <a:pt x="7991" y="-1794"/>
                    <a:pt x="5317" y="2365"/>
                    <a:pt x="3815" y="3237"/>
                  </a:cubicBezTo>
                  <a:cubicBezTo>
                    <a:pt x="2764" y="4377"/>
                    <a:pt x="1247" y="5004"/>
                    <a:pt x="541" y="6681"/>
                  </a:cubicBezTo>
                  <a:cubicBezTo>
                    <a:pt x="255" y="8917"/>
                    <a:pt x="-751" y="12293"/>
                    <a:pt x="1036" y="13635"/>
                  </a:cubicBezTo>
                  <a:cubicBezTo>
                    <a:pt x="2268" y="14350"/>
                    <a:pt x="4251" y="15669"/>
                    <a:pt x="5347" y="14171"/>
                  </a:cubicBezTo>
                  <a:cubicBezTo>
                    <a:pt x="5963" y="13031"/>
                    <a:pt x="6549" y="11041"/>
                    <a:pt x="7706" y="12114"/>
                  </a:cubicBezTo>
                  <a:cubicBezTo>
                    <a:pt x="8141" y="13791"/>
                    <a:pt x="7045" y="15871"/>
                    <a:pt x="8427" y="17100"/>
                  </a:cubicBezTo>
                  <a:cubicBezTo>
                    <a:pt x="9673" y="18084"/>
                    <a:pt x="11867" y="19806"/>
                    <a:pt x="13068" y="18196"/>
                  </a:cubicBezTo>
                  <a:cubicBezTo>
                    <a:pt x="14060" y="16273"/>
                    <a:pt x="13909" y="13299"/>
                    <a:pt x="15592" y="12204"/>
                  </a:cubicBezTo>
                  <a:cubicBezTo>
                    <a:pt x="16838" y="11622"/>
                    <a:pt x="18205" y="9408"/>
                    <a:pt x="19527" y="10504"/>
                  </a:cubicBezTo>
                  <a:cubicBezTo>
                    <a:pt x="19798" y="10817"/>
                    <a:pt x="20128" y="10616"/>
                    <a:pt x="20278" y="10146"/>
                  </a:cubicBezTo>
                  <a:cubicBezTo>
                    <a:pt x="20849" y="3640"/>
                    <a:pt x="15532" y="11086"/>
                    <a:pt x="13909" y="11555"/>
                  </a:cubicBezTo>
                  <a:close/>
                  <a:moveTo>
                    <a:pt x="8682" y="867"/>
                  </a:moveTo>
                  <a:cubicBezTo>
                    <a:pt x="8847" y="1985"/>
                    <a:pt x="8847" y="1985"/>
                    <a:pt x="8607" y="2678"/>
                  </a:cubicBezTo>
                  <a:cubicBezTo>
                    <a:pt x="6804" y="1247"/>
                    <a:pt x="5077" y="3953"/>
                    <a:pt x="3350" y="4579"/>
                  </a:cubicBezTo>
                  <a:cubicBezTo>
                    <a:pt x="5077" y="3215"/>
                    <a:pt x="6759" y="554"/>
                    <a:pt x="8682" y="867"/>
                  </a:cubicBezTo>
                  <a:close/>
                  <a:moveTo>
                    <a:pt x="2719" y="5026"/>
                  </a:moveTo>
                  <a:cubicBezTo>
                    <a:pt x="2914" y="4914"/>
                    <a:pt x="3094" y="4780"/>
                    <a:pt x="3290" y="4646"/>
                  </a:cubicBezTo>
                  <a:cubicBezTo>
                    <a:pt x="3169" y="4981"/>
                    <a:pt x="2959" y="5026"/>
                    <a:pt x="2719" y="5026"/>
                  </a:cubicBezTo>
                  <a:cubicBezTo>
                    <a:pt x="2629" y="5719"/>
                    <a:pt x="2358" y="6099"/>
                    <a:pt x="1803" y="6278"/>
                  </a:cubicBezTo>
                  <a:cubicBezTo>
                    <a:pt x="1998" y="5518"/>
                    <a:pt x="2494" y="5495"/>
                    <a:pt x="2719" y="5026"/>
                  </a:cubicBezTo>
                  <a:close/>
                  <a:moveTo>
                    <a:pt x="11972" y="18040"/>
                  </a:moveTo>
                  <a:cubicBezTo>
                    <a:pt x="10620" y="17771"/>
                    <a:pt x="8051" y="17279"/>
                    <a:pt x="8246" y="14596"/>
                  </a:cubicBezTo>
                  <a:cubicBezTo>
                    <a:pt x="8337" y="13679"/>
                    <a:pt x="8592" y="12472"/>
                    <a:pt x="8156" y="11689"/>
                  </a:cubicBezTo>
                  <a:cubicBezTo>
                    <a:pt x="7465" y="10840"/>
                    <a:pt x="6294" y="10616"/>
                    <a:pt x="5798" y="11935"/>
                  </a:cubicBezTo>
                  <a:cubicBezTo>
                    <a:pt x="4927" y="14797"/>
                    <a:pt x="2764" y="14194"/>
                    <a:pt x="1202" y="12919"/>
                  </a:cubicBezTo>
                  <a:cubicBezTo>
                    <a:pt x="120" y="11801"/>
                    <a:pt x="631" y="9476"/>
                    <a:pt x="931" y="7910"/>
                  </a:cubicBezTo>
                  <a:cubicBezTo>
                    <a:pt x="2103" y="6166"/>
                    <a:pt x="4596" y="7105"/>
                    <a:pt x="5798" y="8626"/>
                  </a:cubicBezTo>
                  <a:cubicBezTo>
                    <a:pt x="8427" y="12695"/>
                    <a:pt x="10785" y="8358"/>
                    <a:pt x="14045" y="12651"/>
                  </a:cubicBezTo>
                  <a:cubicBezTo>
                    <a:pt x="13504" y="14462"/>
                    <a:pt x="13444" y="17592"/>
                    <a:pt x="11972" y="18040"/>
                  </a:cubicBezTo>
                  <a:close/>
                  <a:moveTo>
                    <a:pt x="16087" y="10661"/>
                  </a:moveTo>
                  <a:cubicBezTo>
                    <a:pt x="16087" y="10638"/>
                    <a:pt x="16087" y="10638"/>
                    <a:pt x="16072" y="10616"/>
                  </a:cubicBezTo>
                  <a:cubicBezTo>
                    <a:pt x="16072" y="10616"/>
                    <a:pt x="16087" y="10616"/>
                    <a:pt x="16087" y="10594"/>
                  </a:cubicBezTo>
                  <a:cubicBezTo>
                    <a:pt x="16087" y="10638"/>
                    <a:pt x="16087" y="10661"/>
                    <a:pt x="16087" y="10661"/>
                  </a:cubicBezTo>
                  <a:close/>
                  <a:moveTo>
                    <a:pt x="16102" y="10594"/>
                  </a:moveTo>
                  <a:cubicBezTo>
                    <a:pt x="16268" y="10437"/>
                    <a:pt x="16433" y="10281"/>
                    <a:pt x="16613" y="10191"/>
                  </a:cubicBezTo>
                  <a:cubicBezTo>
                    <a:pt x="16508" y="10683"/>
                    <a:pt x="16463" y="10728"/>
                    <a:pt x="16102" y="10594"/>
                  </a:cubicBezTo>
                  <a:close/>
                  <a:moveTo>
                    <a:pt x="16673" y="10146"/>
                  </a:moveTo>
                  <a:cubicBezTo>
                    <a:pt x="16793" y="10102"/>
                    <a:pt x="16914" y="10057"/>
                    <a:pt x="17034" y="10057"/>
                  </a:cubicBezTo>
                  <a:cubicBezTo>
                    <a:pt x="16929" y="10281"/>
                    <a:pt x="16793" y="10191"/>
                    <a:pt x="16673" y="10146"/>
                  </a:cubicBezTo>
                  <a:close/>
                  <a:moveTo>
                    <a:pt x="19798" y="9587"/>
                  </a:moveTo>
                  <a:cubicBezTo>
                    <a:pt x="18866" y="9140"/>
                    <a:pt x="18010" y="9565"/>
                    <a:pt x="17094" y="10035"/>
                  </a:cubicBezTo>
                  <a:cubicBezTo>
                    <a:pt x="17620" y="9252"/>
                    <a:pt x="19016" y="8089"/>
                    <a:pt x="19752" y="8536"/>
                  </a:cubicBezTo>
                  <a:cubicBezTo>
                    <a:pt x="19918" y="8872"/>
                    <a:pt x="19783" y="9230"/>
                    <a:pt x="19798" y="9587"/>
                  </a:cubicBezTo>
                  <a:close/>
                  <a:moveTo>
                    <a:pt x="9749" y="10951"/>
                  </a:moveTo>
                  <a:cubicBezTo>
                    <a:pt x="7345" y="13948"/>
                    <a:pt x="9613" y="18599"/>
                    <a:pt x="12287" y="16743"/>
                  </a:cubicBezTo>
                  <a:cubicBezTo>
                    <a:pt x="14886" y="14417"/>
                    <a:pt x="11942" y="10325"/>
                    <a:pt x="9749" y="10951"/>
                  </a:cubicBezTo>
                  <a:close/>
                  <a:moveTo>
                    <a:pt x="11341" y="12204"/>
                  </a:moveTo>
                  <a:cubicBezTo>
                    <a:pt x="11251" y="12584"/>
                    <a:pt x="11281" y="12941"/>
                    <a:pt x="11536" y="13254"/>
                  </a:cubicBezTo>
                  <a:cubicBezTo>
                    <a:pt x="11821" y="13612"/>
                    <a:pt x="11897" y="14126"/>
                    <a:pt x="11912" y="14663"/>
                  </a:cubicBezTo>
                  <a:cubicBezTo>
                    <a:pt x="12497" y="15915"/>
                    <a:pt x="12107" y="13143"/>
                    <a:pt x="12032" y="12763"/>
                  </a:cubicBezTo>
                  <a:cubicBezTo>
                    <a:pt x="13504" y="13277"/>
                    <a:pt x="12738" y="16295"/>
                    <a:pt x="11371" y="16385"/>
                  </a:cubicBezTo>
                  <a:cubicBezTo>
                    <a:pt x="9433" y="16832"/>
                    <a:pt x="8487" y="13411"/>
                    <a:pt x="10109" y="11756"/>
                  </a:cubicBezTo>
                  <a:cubicBezTo>
                    <a:pt x="10500" y="11846"/>
                    <a:pt x="10950" y="11622"/>
                    <a:pt x="11341" y="12204"/>
                  </a:cubicBezTo>
                  <a:close/>
                  <a:moveTo>
                    <a:pt x="1082" y="9677"/>
                  </a:moveTo>
                  <a:cubicBezTo>
                    <a:pt x="361" y="13590"/>
                    <a:pt x="5753" y="15245"/>
                    <a:pt x="5573" y="10683"/>
                  </a:cubicBezTo>
                  <a:cubicBezTo>
                    <a:pt x="5693" y="7351"/>
                    <a:pt x="1427" y="6256"/>
                    <a:pt x="1082" y="9677"/>
                  </a:cubicBezTo>
                  <a:close/>
                  <a:moveTo>
                    <a:pt x="2298" y="12047"/>
                  </a:moveTo>
                  <a:cubicBezTo>
                    <a:pt x="1187" y="11488"/>
                    <a:pt x="1322" y="8984"/>
                    <a:pt x="2358" y="8536"/>
                  </a:cubicBezTo>
                  <a:cubicBezTo>
                    <a:pt x="2869" y="8536"/>
                    <a:pt x="3395" y="8201"/>
                    <a:pt x="3936" y="8536"/>
                  </a:cubicBezTo>
                  <a:cubicBezTo>
                    <a:pt x="3966" y="9610"/>
                    <a:pt x="4431" y="9923"/>
                    <a:pt x="4416" y="11063"/>
                  </a:cubicBezTo>
                  <a:cubicBezTo>
                    <a:pt x="5107" y="11533"/>
                    <a:pt x="4687" y="9498"/>
                    <a:pt x="4431" y="9095"/>
                  </a:cubicBezTo>
                  <a:cubicBezTo>
                    <a:pt x="6068" y="9476"/>
                    <a:pt x="4942" y="14663"/>
                    <a:pt x="2298" y="12047"/>
                  </a:cubicBezTo>
                  <a:close/>
                  <a:moveTo>
                    <a:pt x="11266" y="14596"/>
                  </a:moveTo>
                  <a:cubicBezTo>
                    <a:pt x="11701" y="14372"/>
                    <a:pt x="11326" y="13299"/>
                    <a:pt x="10875" y="13322"/>
                  </a:cubicBezTo>
                  <a:cubicBezTo>
                    <a:pt x="11010" y="13925"/>
                    <a:pt x="10920" y="14417"/>
                    <a:pt x="11266" y="14596"/>
                  </a:cubicBezTo>
                  <a:close/>
                  <a:moveTo>
                    <a:pt x="3440" y="10079"/>
                  </a:moveTo>
                  <a:cubicBezTo>
                    <a:pt x="3650" y="10750"/>
                    <a:pt x="3515" y="11734"/>
                    <a:pt x="4071" y="12002"/>
                  </a:cubicBezTo>
                  <a:cubicBezTo>
                    <a:pt x="4161" y="11331"/>
                    <a:pt x="3981" y="9364"/>
                    <a:pt x="3440" y="1007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04" name="Shape 504"/>
            <p:cNvSpPr/>
            <p:nvPr/>
          </p:nvSpPr>
          <p:spPr>
            <a:xfrm rot="20347943">
              <a:off x="6542762" y="94034"/>
              <a:ext cx="204723" cy="302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6" h="19819" extrusionOk="0">
                  <a:moveTo>
                    <a:pt x="20522" y="8246"/>
                  </a:moveTo>
                  <a:cubicBezTo>
                    <a:pt x="19887" y="5825"/>
                    <a:pt x="21093" y="2599"/>
                    <a:pt x="18872" y="582"/>
                  </a:cubicBezTo>
                  <a:cubicBezTo>
                    <a:pt x="14717" y="-709"/>
                    <a:pt x="9579" y="501"/>
                    <a:pt x="5170" y="844"/>
                  </a:cubicBezTo>
                  <a:cubicBezTo>
                    <a:pt x="3838" y="1146"/>
                    <a:pt x="1903" y="1025"/>
                    <a:pt x="888" y="1651"/>
                  </a:cubicBezTo>
                  <a:cubicBezTo>
                    <a:pt x="857" y="1994"/>
                    <a:pt x="286" y="1994"/>
                    <a:pt x="0" y="2316"/>
                  </a:cubicBezTo>
                  <a:cubicBezTo>
                    <a:pt x="983" y="7298"/>
                    <a:pt x="381" y="12360"/>
                    <a:pt x="698" y="17382"/>
                  </a:cubicBezTo>
                  <a:cubicBezTo>
                    <a:pt x="-317" y="20891"/>
                    <a:pt x="8120" y="19560"/>
                    <a:pt x="11355" y="19620"/>
                  </a:cubicBezTo>
                  <a:cubicBezTo>
                    <a:pt x="13512" y="18814"/>
                    <a:pt x="21283" y="19963"/>
                    <a:pt x="21093" y="18128"/>
                  </a:cubicBezTo>
                  <a:cubicBezTo>
                    <a:pt x="21220" y="14841"/>
                    <a:pt x="20807" y="11533"/>
                    <a:pt x="20522" y="8246"/>
                  </a:cubicBezTo>
                  <a:close/>
                  <a:moveTo>
                    <a:pt x="17635" y="18390"/>
                  </a:moveTo>
                  <a:cubicBezTo>
                    <a:pt x="14432" y="18330"/>
                    <a:pt x="3045" y="20246"/>
                    <a:pt x="1935" y="18289"/>
                  </a:cubicBezTo>
                  <a:cubicBezTo>
                    <a:pt x="7168" y="18390"/>
                    <a:pt x="12402" y="18188"/>
                    <a:pt x="17635" y="18249"/>
                  </a:cubicBezTo>
                  <a:cubicBezTo>
                    <a:pt x="17635" y="18289"/>
                    <a:pt x="17635" y="18330"/>
                    <a:pt x="17635" y="18390"/>
                  </a:cubicBezTo>
                  <a:close/>
                  <a:moveTo>
                    <a:pt x="18048" y="17402"/>
                  </a:moveTo>
                  <a:cubicBezTo>
                    <a:pt x="12592" y="17644"/>
                    <a:pt x="7200" y="17846"/>
                    <a:pt x="1776" y="17503"/>
                  </a:cubicBezTo>
                  <a:cubicBezTo>
                    <a:pt x="1967" y="12481"/>
                    <a:pt x="1650" y="7520"/>
                    <a:pt x="1364" y="2518"/>
                  </a:cubicBezTo>
                  <a:cubicBezTo>
                    <a:pt x="5614" y="884"/>
                    <a:pt x="11577" y="824"/>
                    <a:pt x="16462" y="824"/>
                  </a:cubicBezTo>
                  <a:cubicBezTo>
                    <a:pt x="18460" y="6269"/>
                    <a:pt x="18270" y="11856"/>
                    <a:pt x="18048" y="17402"/>
                  </a:cubicBezTo>
                  <a:close/>
                  <a:moveTo>
                    <a:pt x="18841" y="4494"/>
                  </a:moveTo>
                  <a:cubicBezTo>
                    <a:pt x="17984" y="3506"/>
                    <a:pt x="18206" y="2417"/>
                    <a:pt x="17826" y="1328"/>
                  </a:cubicBezTo>
                  <a:cubicBezTo>
                    <a:pt x="19031" y="420"/>
                    <a:pt x="19031" y="3869"/>
                    <a:pt x="18841" y="4494"/>
                  </a:cubicBezTo>
                  <a:close/>
                  <a:moveTo>
                    <a:pt x="19856" y="17301"/>
                  </a:moveTo>
                  <a:cubicBezTo>
                    <a:pt x="18619" y="15809"/>
                    <a:pt x="19697" y="13691"/>
                    <a:pt x="19348" y="11957"/>
                  </a:cubicBezTo>
                  <a:cubicBezTo>
                    <a:pt x="20078" y="11775"/>
                    <a:pt x="20109" y="16857"/>
                    <a:pt x="19856" y="17301"/>
                  </a:cubicBezTo>
                  <a:close/>
                  <a:moveTo>
                    <a:pt x="15130" y="5805"/>
                  </a:moveTo>
                  <a:cubicBezTo>
                    <a:pt x="15669" y="5825"/>
                    <a:pt x="16557" y="5523"/>
                    <a:pt x="16018" y="5160"/>
                  </a:cubicBezTo>
                  <a:cubicBezTo>
                    <a:pt x="14844" y="4394"/>
                    <a:pt x="15479" y="3304"/>
                    <a:pt x="15003" y="2377"/>
                  </a:cubicBezTo>
                  <a:cubicBezTo>
                    <a:pt x="15352" y="1126"/>
                    <a:pt x="4504" y="2437"/>
                    <a:pt x="2982" y="2599"/>
                  </a:cubicBezTo>
                  <a:cubicBezTo>
                    <a:pt x="2411" y="3809"/>
                    <a:pt x="3870" y="4857"/>
                    <a:pt x="3140" y="6188"/>
                  </a:cubicBezTo>
                  <a:cubicBezTo>
                    <a:pt x="7422" y="6572"/>
                    <a:pt x="10562" y="5624"/>
                    <a:pt x="15130" y="5805"/>
                  </a:cubicBezTo>
                  <a:close/>
                  <a:moveTo>
                    <a:pt x="14115" y="2639"/>
                  </a:moveTo>
                  <a:cubicBezTo>
                    <a:pt x="14590" y="3345"/>
                    <a:pt x="14368" y="4051"/>
                    <a:pt x="14527" y="4736"/>
                  </a:cubicBezTo>
                  <a:cubicBezTo>
                    <a:pt x="11387" y="5483"/>
                    <a:pt x="7739" y="5483"/>
                    <a:pt x="4377" y="5543"/>
                  </a:cubicBezTo>
                  <a:cubicBezTo>
                    <a:pt x="3775" y="4817"/>
                    <a:pt x="4187" y="4071"/>
                    <a:pt x="3616" y="3304"/>
                  </a:cubicBezTo>
                  <a:cubicBezTo>
                    <a:pt x="7042" y="2740"/>
                    <a:pt x="10626" y="2599"/>
                    <a:pt x="14115" y="2639"/>
                  </a:cubicBezTo>
                  <a:close/>
                  <a:moveTo>
                    <a:pt x="13734" y="12178"/>
                  </a:moveTo>
                  <a:cubicBezTo>
                    <a:pt x="12878" y="13066"/>
                    <a:pt x="14051" y="14034"/>
                    <a:pt x="13417" y="15163"/>
                  </a:cubicBezTo>
                  <a:cubicBezTo>
                    <a:pt x="12212" y="14357"/>
                    <a:pt x="10784" y="15224"/>
                    <a:pt x="9484" y="14659"/>
                  </a:cubicBezTo>
                  <a:cubicBezTo>
                    <a:pt x="8754" y="14437"/>
                    <a:pt x="8152" y="14558"/>
                    <a:pt x="7644" y="14962"/>
                  </a:cubicBezTo>
                  <a:cubicBezTo>
                    <a:pt x="7961" y="16172"/>
                    <a:pt x="7835" y="16696"/>
                    <a:pt x="10213" y="16454"/>
                  </a:cubicBezTo>
                  <a:cubicBezTo>
                    <a:pt x="10404" y="16192"/>
                    <a:pt x="10626" y="15909"/>
                    <a:pt x="10911" y="15587"/>
                  </a:cubicBezTo>
                  <a:cubicBezTo>
                    <a:pt x="11165" y="15930"/>
                    <a:pt x="11355" y="16212"/>
                    <a:pt x="11609" y="16555"/>
                  </a:cubicBezTo>
                  <a:cubicBezTo>
                    <a:pt x="12180" y="16434"/>
                    <a:pt x="12656" y="16313"/>
                    <a:pt x="13163" y="16212"/>
                  </a:cubicBezTo>
                  <a:cubicBezTo>
                    <a:pt x="14495" y="16716"/>
                    <a:pt x="14495" y="16716"/>
                    <a:pt x="16398" y="16192"/>
                  </a:cubicBezTo>
                  <a:cubicBezTo>
                    <a:pt x="16367" y="14881"/>
                    <a:pt x="17350" y="11109"/>
                    <a:pt x="13734" y="12178"/>
                  </a:cubicBezTo>
                  <a:close/>
                  <a:moveTo>
                    <a:pt x="9642" y="15909"/>
                  </a:moveTo>
                  <a:cubicBezTo>
                    <a:pt x="8881" y="15909"/>
                    <a:pt x="8691" y="15829"/>
                    <a:pt x="8659" y="15546"/>
                  </a:cubicBezTo>
                  <a:cubicBezTo>
                    <a:pt x="8818" y="14921"/>
                    <a:pt x="10182" y="15103"/>
                    <a:pt x="9642" y="15909"/>
                  </a:cubicBezTo>
                  <a:close/>
                  <a:moveTo>
                    <a:pt x="15447" y="15788"/>
                  </a:moveTo>
                  <a:cubicBezTo>
                    <a:pt x="15098" y="15829"/>
                    <a:pt x="14812" y="15849"/>
                    <a:pt x="14527" y="15869"/>
                  </a:cubicBezTo>
                  <a:cubicBezTo>
                    <a:pt x="13385" y="12057"/>
                    <a:pt x="16145" y="11352"/>
                    <a:pt x="15447" y="15788"/>
                  </a:cubicBezTo>
                  <a:close/>
                  <a:moveTo>
                    <a:pt x="14812" y="6673"/>
                  </a:moveTo>
                  <a:cubicBezTo>
                    <a:pt x="11672" y="6612"/>
                    <a:pt x="13385" y="9577"/>
                    <a:pt x="15954" y="8750"/>
                  </a:cubicBezTo>
                  <a:cubicBezTo>
                    <a:pt x="16811" y="8387"/>
                    <a:pt x="16620" y="6471"/>
                    <a:pt x="14812" y="6673"/>
                  </a:cubicBezTo>
                  <a:close/>
                  <a:moveTo>
                    <a:pt x="14876" y="8246"/>
                  </a:moveTo>
                  <a:cubicBezTo>
                    <a:pt x="14083" y="8286"/>
                    <a:pt x="13639" y="7318"/>
                    <a:pt x="14717" y="7278"/>
                  </a:cubicBezTo>
                  <a:cubicBezTo>
                    <a:pt x="15732" y="7157"/>
                    <a:pt x="15669" y="8246"/>
                    <a:pt x="14876" y="8246"/>
                  </a:cubicBezTo>
                  <a:close/>
                  <a:moveTo>
                    <a:pt x="12212" y="11412"/>
                  </a:moveTo>
                  <a:cubicBezTo>
                    <a:pt x="12212" y="10867"/>
                    <a:pt x="12243" y="10404"/>
                    <a:pt x="12212" y="9940"/>
                  </a:cubicBezTo>
                  <a:cubicBezTo>
                    <a:pt x="12148" y="9153"/>
                    <a:pt x="9896" y="9113"/>
                    <a:pt x="10087" y="10020"/>
                  </a:cubicBezTo>
                  <a:cubicBezTo>
                    <a:pt x="10182" y="10928"/>
                    <a:pt x="10372" y="11836"/>
                    <a:pt x="12212" y="11412"/>
                  </a:cubicBezTo>
                  <a:close/>
                  <a:moveTo>
                    <a:pt x="4472" y="9718"/>
                  </a:moveTo>
                  <a:cubicBezTo>
                    <a:pt x="4155" y="10363"/>
                    <a:pt x="4790" y="10948"/>
                    <a:pt x="4758" y="11614"/>
                  </a:cubicBezTo>
                  <a:cubicBezTo>
                    <a:pt x="8215" y="12259"/>
                    <a:pt x="7105" y="8770"/>
                    <a:pt x="4472" y="9718"/>
                  </a:cubicBezTo>
                  <a:close/>
                  <a:moveTo>
                    <a:pt x="5551" y="10222"/>
                  </a:moveTo>
                  <a:cubicBezTo>
                    <a:pt x="6153" y="10303"/>
                    <a:pt x="5868" y="10646"/>
                    <a:pt x="5931" y="10968"/>
                  </a:cubicBezTo>
                  <a:cubicBezTo>
                    <a:pt x="5265" y="10847"/>
                    <a:pt x="5043" y="10383"/>
                    <a:pt x="5551" y="10222"/>
                  </a:cubicBezTo>
                  <a:close/>
                  <a:moveTo>
                    <a:pt x="6820" y="14195"/>
                  </a:moveTo>
                  <a:cubicBezTo>
                    <a:pt x="7168" y="11916"/>
                    <a:pt x="3045" y="11594"/>
                    <a:pt x="4346" y="14215"/>
                  </a:cubicBezTo>
                  <a:cubicBezTo>
                    <a:pt x="5709" y="14639"/>
                    <a:pt x="5709" y="14639"/>
                    <a:pt x="6820" y="14195"/>
                  </a:cubicBezTo>
                  <a:close/>
                  <a:moveTo>
                    <a:pt x="5012" y="13368"/>
                  </a:moveTo>
                  <a:cubicBezTo>
                    <a:pt x="5234" y="12541"/>
                    <a:pt x="6756" y="13348"/>
                    <a:pt x="6027" y="13852"/>
                  </a:cubicBezTo>
                  <a:cubicBezTo>
                    <a:pt x="5456" y="14195"/>
                    <a:pt x="4948" y="13752"/>
                    <a:pt x="5012" y="13368"/>
                  </a:cubicBezTo>
                  <a:close/>
                  <a:moveTo>
                    <a:pt x="9769" y="14074"/>
                  </a:moveTo>
                  <a:cubicBezTo>
                    <a:pt x="10150" y="13973"/>
                    <a:pt x="10245" y="13731"/>
                    <a:pt x="10055" y="13288"/>
                  </a:cubicBezTo>
                  <a:cubicBezTo>
                    <a:pt x="9833" y="12320"/>
                    <a:pt x="8818" y="12320"/>
                    <a:pt x="7486" y="12461"/>
                  </a:cubicBezTo>
                  <a:cubicBezTo>
                    <a:pt x="7010" y="13409"/>
                    <a:pt x="8025" y="14659"/>
                    <a:pt x="9769" y="14074"/>
                  </a:cubicBezTo>
                  <a:close/>
                  <a:moveTo>
                    <a:pt x="8374" y="13288"/>
                  </a:moveTo>
                  <a:cubicBezTo>
                    <a:pt x="8596" y="12904"/>
                    <a:pt x="9389" y="12985"/>
                    <a:pt x="9389" y="13469"/>
                  </a:cubicBezTo>
                  <a:cubicBezTo>
                    <a:pt x="9103" y="13731"/>
                    <a:pt x="8279" y="13651"/>
                    <a:pt x="8374" y="13288"/>
                  </a:cubicBezTo>
                  <a:close/>
                  <a:moveTo>
                    <a:pt x="7676" y="9476"/>
                  </a:moveTo>
                  <a:cubicBezTo>
                    <a:pt x="7803" y="10283"/>
                    <a:pt x="7486" y="11170"/>
                    <a:pt x="8976" y="11694"/>
                  </a:cubicBezTo>
                  <a:cubicBezTo>
                    <a:pt x="10245" y="10847"/>
                    <a:pt x="10087" y="9032"/>
                    <a:pt x="7676" y="9476"/>
                  </a:cubicBezTo>
                  <a:close/>
                  <a:moveTo>
                    <a:pt x="14083" y="9315"/>
                  </a:moveTo>
                  <a:cubicBezTo>
                    <a:pt x="12656" y="9698"/>
                    <a:pt x="13734" y="11432"/>
                    <a:pt x="15193" y="11311"/>
                  </a:cubicBezTo>
                  <a:cubicBezTo>
                    <a:pt x="17033" y="10646"/>
                    <a:pt x="16050" y="9375"/>
                    <a:pt x="14083" y="9315"/>
                  </a:cubicBezTo>
                  <a:close/>
                  <a:moveTo>
                    <a:pt x="14781" y="10525"/>
                  </a:moveTo>
                  <a:cubicBezTo>
                    <a:pt x="14115" y="10504"/>
                    <a:pt x="14337" y="10081"/>
                    <a:pt x="14844" y="9899"/>
                  </a:cubicBezTo>
                  <a:cubicBezTo>
                    <a:pt x="15225" y="10202"/>
                    <a:pt x="15288" y="10383"/>
                    <a:pt x="14781" y="10525"/>
                  </a:cubicBezTo>
                  <a:close/>
                  <a:moveTo>
                    <a:pt x="6185" y="8972"/>
                  </a:moveTo>
                  <a:cubicBezTo>
                    <a:pt x="6883" y="7197"/>
                    <a:pt x="3933" y="6370"/>
                    <a:pt x="3965" y="8004"/>
                  </a:cubicBezTo>
                  <a:cubicBezTo>
                    <a:pt x="3965" y="8871"/>
                    <a:pt x="4821" y="9214"/>
                    <a:pt x="6185" y="8972"/>
                  </a:cubicBezTo>
                  <a:close/>
                  <a:moveTo>
                    <a:pt x="4916" y="7903"/>
                  </a:moveTo>
                  <a:cubicBezTo>
                    <a:pt x="4980" y="7943"/>
                    <a:pt x="5012" y="7983"/>
                    <a:pt x="5075" y="8024"/>
                  </a:cubicBezTo>
                  <a:cubicBezTo>
                    <a:pt x="5012" y="8064"/>
                    <a:pt x="4948" y="8084"/>
                    <a:pt x="4853" y="8125"/>
                  </a:cubicBezTo>
                  <a:cubicBezTo>
                    <a:pt x="4726" y="8024"/>
                    <a:pt x="4853" y="7963"/>
                    <a:pt x="4916" y="7903"/>
                  </a:cubicBezTo>
                  <a:close/>
                  <a:moveTo>
                    <a:pt x="4599" y="15708"/>
                  </a:moveTo>
                  <a:cubicBezTo>
                    <a:pt x="4250" y="16797"/>
                    <a:pt x="6534" y="17241"/>
                    <a:pt x="7010" y="16172"/>
                  </a:cubicBezTo>
                  <a:cubicBezTo>
                    <a:pt x="7866" y="14941"/>
                    <a:pt x="4599" y="14054"/>
                    <a:pt x="4599" y="15708"/>
                  </a:cubicBezTo>
                  <a:close/>
                  <a:moveTo>
                    <a:pt x="6027" y="16172"/>
                  </a:moveTo>
                  <a:cubicBezTo>
                    <a:pt x="5170" y="16232"/>
                    <a:pt x="5551" y="15486"/>
                    <a:pt x="6153" y="15345"/>
                  </a:cubicBezTo>
                  <a:cubicBezTo>
                    <a:pt x="6693" y="15567"/>
                    <a:pt x="6534" y="15990"/>
                    <a:pt x="6027" y="16172"/>
                  </a:cubicBezTo>
                  <a:close/>
                  <a:moveTo>
                    <a:pt x="10118" y="7499"/>
                  </a:moveTo>
                  <a:cubicBezTo>
                    <a:pt x="8945" y="9073"/>
                    <a:pt x="11546" y="9456"/>
                    <a:pt x="11958" y="8185"/>
                  </a:cubicBezTo>
                  <a:cubicBezTo>
                    <a:pt x="12243" y="7580"/>
                    <a:pt x="11704" y="6592"/>
                    <a:pt x="10562" y="6874"/>
                  </a:cubicBezTo>
                  <a:cubicBezTo>
                    <a:pt x="10340" y="7338"/>
                    <a:pt x="11609" y="7338"/>
                    <a:pt x="10911" y="7963"/>
                  </a:cubicBezTo>
                  <a:cubicBezTo>
                    <a:pt x="10689" y="7802"/>
                    <a:pt x="10499" y="7701"/>
                    <a:pt x="10118" y="7499"/>
                  </a:cubicBezTo>
                  <a:close/>
                  <a:moveTo>
                    <a:pt x="8437" y="8629"/>
                  </a:moveTo>
                  <a:cubicBezTo>
                    <a:pt x="10879" y="7499"/>
                    <a:pt x="6280" y="5583"/>
                    <a:pt x="7168" y="7903"/>
                  </a:cubicBezTo>
                  <a:cubicBezTo>
                    <a:pt x="6724" y="8488"/>
                    <a:pt x="7581" y="9173"/>
                    <a:pt x="8437" y="8629"/>
                  </a:cubicBezTo>
                  <a:close/>
                  <a:moveTo>
                    <a:pt x="8088" y="7721"/>
                  </a:moveTo>
                  <a:cubicBezTo>
                    <a:pt x="8057" y="7762"/>
                    <a:pt x="8057" y="7782"/>
                    <a:pt x="8025" y="7842"/>
                  </a:cubicBezTo>
                  <a:cubicBezTo>
                    <a:pt x="7961" y="7741"/>
                    <a:pt x="7930" y="7721"/>
                    <a:pt x="8088" y="7721"/>
                  </a:cubicBezTo>
                  <a:close/>
                  <a:moveTo>
                    <a:pt x="11894" y="14296"/>
                  </a:moveTo>
                  <a:cubicBezTo>
                    <a:pt x="13988" y="14034"/>
                    <a:pt x="12878" y="12340"/>
                    <a:pt x="11070" y="12299"/>
                  </a:cubicBezTo>
                  <a:cubicBezTo>
                    <a:pt x="10626" y="13005"/>
                    <a:pt x="10531" y="14236"/>
                    <a:pt x="11894" y="14296"/>
                  </a:cubicBezTo>
                  <a:close/>
                  <a:moveTo>
                    <a:pt x="12085" y="13207"/>
                  </a:moveTo>
                  <a:cubicBezTo>
                    <a:pt x="12180" y="13267"/>
                    <a:pt x="12275" y="13328"/>
                    <a:pt x="12434" y="13429"/>
                  </a:cubicBezTo>
                  <a:cubicBezTo>
                    <a:pt x="12243" y="13530"/>
                    <a:pt x="12085" y="13590"/>
                    <a:pt x="11958" y="13651"/>
                  </a:cubicBezTo>
                  <a:cubicBezTo>
                    <a:pt x="11768" y="13469"/>
                    <a:pt x="11768" y="13348"/>
                    <a:pt x="12085" y="13207"/>
                  </a:cubicBezTo>
                  <a:close/>
                  <a:moveTo>
                    <a:pt x="13607" y="3425"/>
                  </a:moveTo>
                  <a:cubicBezTo>
                    <a:pt x="13163" y="2639"/>
                    <a:pt x="11704" y="3143"/>
                    <a:pt x="11736" y="3829"/>
                  </a:cubicBezTo>
                  <a:cubicBezTo>
                    <a:pt x="11641" y="5120"/>
                    <a:pt x="14622" y="4535"/>
                    <a:pt x="13607" y="34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05" name="Shape 505"/>
            <p:cNvSpPr/>
            <p:nvPr/>
          </p:nvSpPr>
          <p:spPr>
            <a:xfrm>
              <a:off x="2583378" y="99834"/>
              <a:ext cx="230805" cy="290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159" h="17790" extrusionOk="0">
                  <a:moveTo>
                    <a:pt x="11187" y="9954"/>
                  </a:moveTo>
                  <a:cubicBezTo>
                    <a:pt x="15669" y="3993"/>
                    <a:pt x="7950" y="-3487"/>
                    <a:pt x="1944" y="1796"/>
                  </a:cubicBezTo>
                  <a:cubicBezTo>
                    <a:pt x="-2850" y="6012"/>
                    <a:pt x="1996" y="13008"/>
                    <a:pt x="8088" y="11586"/>
                  </a:cubicBezTo>
                  <a:cubicBezTo>
                    <a:pt x="9612" y="13589"/>
                    <a:pt x="10927" y="15706"/>
                    <a:pt x="12346" y="17790"/>
                  </a:cubicBezTo>
                  <a:cubicBezTo>
                    <a:pt x="18750" y="17693"/>
                    <a:pt x="12381" y="12297"/>
                    <a:pt x="11187" y="9954"/>
                  </a:cubicBezTo>
                  <a:close/>
                  <a:moveTo>
                    <a:pt x="906" y="4235"/>
                  </a:moveTo>
                  <a:cubicBezTo>
                    <a:pt x="3294" y="-1225"/>
                    <a:pt x="12260" y="-288"/>
                    <a:pt x="11913" y="6077"/>
                  </a:cubicBezTo>
                  <a:cubicBezTo>
                    <a:pt x="11654" y="14074"/>
                    <a:pt x="-1569" y="11958"/>
                    <a:pt x="906" y="4235"/>
                  </a:cubicBezTo>
                  <a:close/>
                  <a:moveTo>
                    <a:pt x="12017" y="16061"/>
                  </a:moveTo>
                  <a:cubicBezTo>
                    <a:pt x="11013" y="14478"/>
                    <a:pt x="9577" y="13008"/>
                    <a:pt x="8885" y="11295"/>
                  </a:cubicBezTo>
                  <a:cubicBezTo>
                    <a:pt x="9421" y="11021"/>
                    <a:pt x="9975" y="10746"/>
                    <a:pt x="10615" y="10439"/>
                  </a:cubicBezTo>
                  <a:cubicBezTo>
                    <a:pt x="11706" y="11909"/>
                    <a:pt x="16085" y="15787"/>
                    <a:pt x="12017" y="16061"/>
                  </a:cubicBezTo>
                  <a:close/>
                  <a:moveTo>
                    <a:pt x="12537" y="16821"/>
                  </a:moveTo>
                  <a:cubicBezTo>
                    <a:pt x="13108" y="16481"/>
                    <a:pt x="13696" y="16142"/>
                    <a:pt x="14267" y="15787"/>
                  </a:cubicBezTo>
                  <a:cubicBezTo>
                    <a:pt x="15254" y="16465"/>
                    <a:pt x="12658" y="18113"/>
                    <a:pt x="12537" y="16821"/>
                  </a:cubicBezTo>
                  <a:close/>
                  <a:moveTo>
                    <a:pt x="6358" y="1634"/>
                  </a:moveTo>
                  <a:cubicBezTo>
                    <a:pt x="-756" y="2329"/>
                    <a:pt x="1183" y="11441"/>
                    <a:pt x="7760" y="10003"/>
                  </a:cubicBezTo>
                  <a:cubicBezTo>
                    <a:pt x="12952" y="8226"/>
                    <a:pt x="11810" y="2038"/>
                    <a:pt x="6358" y="1634"/>
                  </a:cubicBezTo>
                  <a:close/>
                  <a:moveTo>
                    <a:pt x="6617" y="9664"/>
                  </a:moveTo>
                  <a:cubicBezTo>
                    <a:pt x="715" y="9551"/>
                    <a:pt x="1494" y="1376"/>
                    <a:pt x="7206" y="2474"/>
                  </a:cubicBezTo>
                  <a:cubicBezTo>
                    <a:pt x="12242" y="2830"/>
                    <a:pt x="10979" y="9244"/>
                    <a:pt x="6617" y="9664"/>
                  </a:cubicBezTo>
                  <a:close/>
                  <a:moveTo>
                    <a:pt x="6150" y="3977"/>
                  </a:moveTo>
                  <a:cubicBezTo>
                    <a:pt x="6894" y="3718"/>
                    <a:pt x="7396" y="4235"/>
                    <a:pt x="8106" y="4235"/>
                  </a:cubicBezTo>
                  <a:cubicBezTo>
                    <a:pt x="8417" y="3056"/>
                    <a:pt x="4627" y="3056"/>
                    <a:pt x="6150" y="39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06" name="Shape 506"/>
            <p:cNvSpPr/>
            <p:nvPr/>
          </p:nvSpPr>
          <p:spPr>
            <a:xfrm>
              <a:off x="5758797" y="303969"/>
              <a:ext cx="256985" cy="244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67" h="15937" extrusionOk="0">
                  <a:moveTo>
                    <a:pt x="8744" y="0"/>
                  </a:moveTo>
                  <a:cubicBezTo>
                    <a:pt x="3948" y="-40"/>
                    <a:pt x="-516" y="5229"/>
                    <a:pt x="49" y="10137"/>
                  </a:cubicBezTo>
                  <a:cubicBezTo>
                    <a:pt x="1199" y="13355"/>
                    <a:pt x="4377" y="16572"/>
                    <a:pt x="7944" y="15828"/>
                  </a:cubicBezTo>
                  <a:cubicBezTo>
                    <a:pt x="18198" y="15225"/>
                    <a:pt x="19563" y="744"/>
                    <a:pt x="8744" y="0"/>
                  </a:cubicBezTo>
                  <a:close/>
                  <a:moveTo>
                    <a:pt x="614" y="8849"/>
                  </a:moveTo>
                  <a:cubicBezTo>
                    <a:pt x="1686" y="-744"/>
                    <a:pt x="14787" y="-3117"/>
                    <a:pt x="15664" y="7603"/>
                  </a:cubicBezTo>
                  <a:cubicBezTo>
                    <a:pt x="15313" y="16492"/>
                    <a:pt x="1472" y="18483"/>
                    <a:pt x="614" y="8849"/>
                  </a:cubicBezTo>
                  <a:close/>
                  <a:moveTo>
                    <a:pt x="12915" y="3118"/>
                  </a:moveTo>
                  <a:cubicBezTo>
                    <a:pt x="11707" y="2253"/>
                    <a:pt x="10712" y="584"/>
                    <a:pt x="9075" y="805"/>
                  </a:cubicBezTo>
                  <a:cubicBezTo>
                    <a:pt x="1647" y="1167"/>
                    <a:pt x="-2037" y="12791"/>
                    <a:pt x="6638" y="14521"/>
                  </a:cubicBezTo>
                  <a:cubicBezTo>
                    <a:pt x="12155" y="15627"/>
                    <a:pt x="18764" y="6939"/>
                    <a:pt x="12915" y="3118"/>
                  </a:cubicBezTo>
                  <a:close/>
                  <a:moveTo>
                    <a:pt x="13773" y="9272"/>
                  </a:moveTo>
                  <a:cubicBezTo>
                    <a:pt x="13773" y="10197"/>
                    <a:pt x="13149" y="10780"/>
                    <a:pt x="12681" y="11464"/>
                  </a:cubicBezTo>
                  <a:cubicBezTo>
                    <a:pt x="12408" y="11363"/>
                    <a:pt x="12175" y="11283"/>
                    <a:pt x="11843" y="11182"/>
                  </a:cubicBezTo>
                  <a:cubicBezTo>
                    <a:pt x="11882" y="11504"/>
                    <a:pt x="11902" y="11766"/>
                    <a:pt x="11941" y="12067"/>
                  </a:cubicBezTo>
                  <a:cubicBezTo>
                    <a:pt x="11570" y="12329"/>
                    <a:pt x="11161" y="12610"/>
                    <a:pt x="10868" y="12832"/>
                  </a:cubicBezTo>
                  <a:cubicBezTo>
                    <a:pt x="10381" y="12872"/>
                    <a:pt x="10362" y="12268"/>
                    <a:pt x="9874" y="12389"/>
                  </a:cubicBezTo>
                  <a:cubicBezTo>
                    <a:pt x="9972" y="13536"/>
                    <a:pt x="8958" y="13998"/>
                    <a:pt x="7652" y="13837"/>
                  </a:cubicBezTo>
                  <a:cubicBezTo>
                    <a:pt x="7730" y="12429"/>
                    <a:pt x="6775" y="12208"/>
                    <a:pt x="6775" y="13777"/>
                  </a:cubicBezTo>
                  <a:cubicBezTo>
                    <a:pt x="5663" y="13918"/>
                    <a:pt x="4104" y="13395"/>
                    <a:pt x="4026" y="12168"/>
                  </a:cubicBezTo>
                  <a:cubicBezTo>
                    <a:pt x="3792" y="11846"/>
                    <a:pt x="3207" y="12067"/>
                    <a:pt x="3090" y="11524"/>
                  </a:cubicBezTo>
                  <a:cubicBezTo>
                    <a:pt x="3889" y="10861"/>
                    <a:pt x="3266" y="10780"/>
                    <a:pt x="2583" y="10680"/>
                  </a:cubicBezTo>
                  <a:cubicBezTo>
                    <a:pt x="2193" y="9815"/>
                    <a:pt x="1940" y="8970"/>
                    <a:pt x="2310" y="8025"/>
                  </a:cubicBezTo>
                  <a:cubicBezTo>
                    <a:pt x="3675" y="8085"/>
                    <a:pt x="4299" y="7542"/>
                    <a:pt x="2564" y="7220"/>
                  </a:cubicBezTo>
                  <a:cubicBezTo>
                    <a:pt x="2583" y="6235"/>
                    <a:pt x="2934" y="5451"/>
                    <a:pt x="3538" y="4787"/>
                  </a:cubicBezTo>
                  <a:cubicBezTo>
                    <a:pt x="4201" y="4767"/>
                    <a:pt x="4611" y="5008"/>
                    <a:pt x="4182" y="4043"/>
                  </a:cubicBezTo>
                  <a:cubicBezTo>
                    <a:pt x="5351" y="1750"/>
                    <a:pt x="6365" y="4103"/>
                    <a:pt x="6307" y="2394"/>
                  </a:cubicBezTo>
                  <a:cubicBezTo>
                    <a:pt x="7067" y="1529"/>
                    <a:pt x="8081" y="1589"/>
                    <a:pt x="9133" y="1589"/>
                  </a:cubicBezTo>
                  <a:cubicBezTo>
                    <a:pt x="9075" y="2112"/>
                    <a:pt x="9484" y="3419"/>
                    <a:pt x="9933" y="2494"/>
                  </a:cubicBezTo>
                  <a:cubicBezTo>
                    <a:pt x="9816" y="543"/>
                    <a:pt x="11746" y="2776"/>
                    <a:pt x="12272" y="3299"/>
                  </a:cubicBezTo>
                  <a:cubicBezTo>
                    <a:pt x="12116" y="3741"/>
                    <a:pt x="11824" y="3962"/>
                    <a:pt x="12272" y="4284"/>
                  </a:cubicBezTo>
                  <a:cubicBezTo>
                    <a:pt x="12564" y="4163"/>
                    <a:pt x="12818" y="4063"/>
                    <a:pt x="13110" y="3942"/>
                  </a:cubicBezTo>
                  <a:cubicBezTo>
                    <a:pt x="13520" y="4385"/>
                    <a:pt x="13851" y="4847"/>
                    <a:pt x="14182" y="5350"/>
                  </a:cubicBezTo>
                  <a:cubicBezTo>
                    <a:pt x="13871" y="5551"/>
                    <a:pt x="13637" y="5692"/>
                    <a:pt x="13403" y="5833"/>
                  </a:cubicBezTo>
                  <a:cubicBezTo>
                    <a:pt x="13637" y="6315"/>
                    <a:pt x="14105" y="6034"/>
                    <a:pt x="14455" y="6315"/>
                  </a:cubicBezTo>
                  <a:cubicBezTo>
                    <a:pt x="14611" y="7603"/>
                    <a:pt x="14338" y="8930"/>
                    <a:pt x="12798" y="8447"/>
                  </a:cubicBezTo>
                  <a:cubicBezTo>
                    <a:pt x="11941" y="9051"/>
                    <a:pt x="13344" y="9131"/>
                    <a:pt x="13773" y="9272"/>
                  </a:cubicBezTo>
                  <a:close/>
                  <a:moveTo>
                    <a:pt x="9348" y="7060"/>
                  </a:moveTo>
                  <a:cubicBezTo>
                    <a:pt x="9835" y="1770"/>
                    <a:pt x="8841" y="3319"/>
                    <a:pt x="7730" y="7140"/>
                  </a:cubicBezTo>
                  <a:cubicBezTo>
                    <a:pt x="7379" y="7965"/>
                    <a:pt x="7925" y="8910"/>
                    <a:pt x="8841" y="8568"/>
                  </a:cubicBezTo>
                  <a:cubicBezTo>
                    <a:pt x="9777" y="8246"/>
                    <a:pt x="10557" y="7582"/>
                    <a:pt x="11512" y="7361"/>
                  </a:cubicBezTo>
                  <a:cubicBezTo>
                    <a:pt x="11765" y="7321"/>
                    <a:pt x="11863" y="7080"/>
                    <a:pt x="11804" y="6818"/>
                  </a:cubicBezTo>
                  <a:cubicBezTo>
                    <a:pt x="11375" y="5893"/>
                    <a:pt x="10108" y="6999"/>
                    <a:pt x="9348" y="7060"/>
                  </a:cubicBezTo>
                  <a:close/>
                  <a:moveTo>
                    <a:pt x="8412" y="7261"/>
                  </a:moveTo>
                  <a:cubicBezTo>
                    <a:pt x="8412" y="6959"/>
                    <a:pt x="8412" y="6637"/>
                    <a:pt x="8685" y="6396"/>
                  </a:cubicBezTo>
                  <a:cubicBezTo>
                    <a:pt x="8666" y="6979"/>
                    <a:pt x="8666" y="6999"/>
                    <a:pt x="8412" y="726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07" name="Shape 507"/>
            <p:cNvSpPr/>
            <p:nvPr/>
          </p:nvSpPr>
          <p:spPr>
            <a:xfrm>
              <a:off x="2552886" y="505776"/>
              <a:ext cx="99391" cy="211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20" h="19886" extrusionOk="0">
                  <a:moveTo>
                    <a:pt x="2223" y="10411"/>
                  </a:moveTo>
                  <a:cubicBezTo>
                    <a:pt x="-65" y="10342"/>
                    <a:pt x="-567" y="9839"/>
                    <a:pt x="624" y="8885"/>
                  </a:cubicBezTo>
                  <a:cubicBezTo>
                    <a:pt x="1972" y="7445"/>
                    <a:pt x="2286" y="5779"/>
                    <a:pt x="3289" y="4270"/>
                  </a:cubicBezTo>
                  <a:cubicBezTo>
                    <a:pt x="4386" y="2725"/>
                    <a:pt x="4700" y="418"/>
                    <a:pt x="8274" y="88"/>
                  </a:cubicBezTo>
                  <a:cubicBezTo>
                    <a:pt x="10938" y="-155"/>
                    <a:pt x="14261" y="71"/>
                    <a:pt x="16205" y="1164"/>
                  </a:cubicBezTo>
                  <a:cubicBezTo>
                    <a:pt x="18431" y="4218"/>
                    <a:pt x="14857" y="7653"/>
                    <a:pt x="13634" y="10672"/>
                  </a:cubicBezTo>
                  <a:cubicBezTo>
                    <a:pt x="12004" y="13656"/>
                    <a:pt x="11503" y="17577"/>
                    <a:pt x="7176" y="19728"/>
                  </a:cubicBezTo>
                  <a:cubicBezTo>
                    <a:pt x="-3169" y="20925"/>
                    <a:pt x="2913" y="15026"/>
                    <a:pt x="3697" y="12059"/>
                  </a:cubicBezTo>
                  <a:cubicBezTo>
                    <a:pt x="4763" y="10411"/>
                    <a:pt x="5797" y="4755"/>
                    <a:pt x="8681" y="4374"/>
                  </a:cubicBezTo>
                  <a:cubicBezTo>
                    <a:pt x="10123" y="4183"/>
                    <a:pt x="11565" y="4304"/>
                    <a:pt x="11377" y="5311"/>
                  </a:cubicBezTo>
                  <a:cubicBezTo>
                    <a:pt x="11879" y="6057"/>
                    <a:pt x="6393" y="18982"/>
                    <a:pt x="6581" y="13760"/>
                  </a:cubicBezTo>
                  <a:cubicBezTo>
                    <a:pt x="7427" y="11383"/>
                    <a:pt x="9089" y="9023"/>
                    <a:pt x="8963" y="6577"/>
                  </a:cubicBezTo>
                  <a:cubicBezTo>
                    <a:pt x="6455" y="8364"/>
                    <a:pt x="6800" y="10914"/>
                    <a:pt x="5390" y="13014"/>
                  </a:cubicBezTo>
                  <a:cubicBezTo>
                    <a:pt x="5233" y="14506"/>
                    <a:pt x="969" y="18739"/>
                    <a:pt x="5734" y="18687"/>
                  </a:cubicBezTo>
                  <a:cubicBezTo>
                    <a:pt x="10311" y="18080"/>
                    <a:pt x="11409" y="9145"/>
                    <a:pt x="13352" y="6560"/>
                  </a:cubicBezTo>
                  <a:cubicBezTo>
                    <a:pt x="13634" y="5120"/>
                    <a:pt x="14732" y="3003"/>
                    <a:pt x="12475" y="1945"/>
                  </a:cubicBezTo>
                  <a:cubicBezTo>
                    <a:pt x="10531" y="1233"/>
                    <a:pt x="8524" y="1442"/>
                    <a:pt x="7114" y="2500"/>
                  </a:cubicBezTo>
                  <a:cubicBezTo>
                    <a:pt x="4700" y="4946"/>
                    <a:pt x="4230" y="7861"/>
                    <a:pt x="2223" y="10411"/>
                  </a:cubicBezTo>
                  <a:close/>
                  <a:moveTo>
                    <a:pt x="14857" y="5415"/>
                  </a:moveTo>
                  <a:cubicBezTo>
                    <a:pt x="15892" y="4842"/>
                    <a:pt x="15296" y="3784"/>
                    <a:pt x="15547" y="3020"/>
                  </a:cubicBezTo>
                  <a:cubicBezTo>
                    <a:pt x="15766" y="2222"/>
                    <a:pt x="15923" y="1320"/>
                    <a:pt x="14261" y="1025"/>
                  </a:cubicBezTo>
                  <a:cubicBezTo>
                    <a:pt x="12192" y="505"/>
                    <a:pt x="6800" y="36"/>
                    <a:pt x="6581" y="1702"/>
                  </a:cubicBezTo>
                  <a:cubicBezTo>
                    <a:pt x="12036" y="-675"/>
                    <a:pt x="16017" y="2396"/>
                    <a:pt x="14857" y="5484"/>
                  </a:cubicBezTo>
                  <a:cubicBezTo>
                    <a:pt x="14857" y="5467"/>
                    <a:pt x="14857" y="5449"/>
                    <a:pt x="14857" y="5415"/>
                  </a:cubicBezTo>
                  <a:close/>
                  <a:moveTo>
                    <a:pt x="6142" y="19277"/>
                  </a:moveTo>
                  <a:cubicBezTo>
                    <a:pt x="4543" y="19069"/>
                    <a:pt x="3634" y="18878"/>
                    <a:pt x="2349" y="18496"/>
                  </a:cubicBezTo>
                  <a:cubicBezTo>
                    <a:pt x="1972" y="19277"/>
                    <a:pt x="4825" y="19450"/>
                    <a:pt x="6142" y="192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08" name="Shape 508"/>
            <p:cNvSpPr/>
            <p:nvPr/>
          </p:nvSpPr>
          <p:spPr>
            <a:xfrm>
              <a:off x="8090993" y="389842"/>
              <a:ext cx="135794" cy="11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8" h="15872" extrusionOk="0">
                  <a:moveTo>
                    <a:pt x="15507" y="3194"/>
                  </a:moveTo>
                  <a:cubicBezTo>
                    <a:pt x="15639" y="5329"/>
                    <a:pt x="15288" y="7122"/>
                    <a:pt x="14410" y="8829"/>
                  </a:cubicBezTo>
                  <a:cubicBezTo>
                    <a:pt x="15332" y="10409"/>
                    <a:pt x="19766" y="14848"/>
                    <a:pt x="19327" y="15873"/>
                  </a:cubicBezTo>
                  <a:cubicBezTo>
                    <a:pt x="16605" y="15830"/>
                    <a:pt x="14629" y="13141"/>
                    <a:pt x="12259" y="11945"/>
                  </a:cubicBezTo>
                  <a:cubicBezTo>
                    <a:pt x="9932" y="13567"/>
                    <a:pt x="6376" y="16641"/>
                    <a:pt x="5498" y="12116"/>
                  </a:cubicBezTo>
                  <a:cubicBezTo>
                    <a:pt x="5322" y="7805"/>
                    <a:pt x="-1834" y="8701"/>
                    <a:pt x="449" y="3877"/>
                  </a:cubicBezTo>
                  <a:cubicBezTo>
                    <a:pt x="4181" y="-4959"/>
                    <a:pt x="6332" y="4176"/>
                    <a:pt x="11688" y="3450"/>
                  </a:cubicBezTo>
                  <a:cubicBezTo>
                    <a:pt x="12961" y="3280"/>
                    <a:pt x="14234" y="2682"/>
                    <a:pt x="15507" y="3194"/>
                  </a:cubicBezTo>
                  <a:close/>
                  <a:moveTo>
                    <a:pt x="15068" y="12586"/>
                  </a:moveTo>
                  <a:cubicBezTo>
                    <a:pt x="15112" y="12586"/>
                    <a:pt x="15112" y="12543"/>
                    <a:pt x="15156" y="12543"/>
                  </a:cubicBezTo>
                  <a:cubicBezTo>
                    <a:pt x="15112" y="12543"/>
                    <a:pt x="15068" y="12586"/>
                    <a:pt x="15025" y="12586"/>
                  </a:cubicBezTo>
                  <a:cubicBezTo>
                    <a:pt x="15507" y="11604"/>
                    <a:pt x="14629" y="10494"/>
                    <a:pt x="13620" y="10665"/>
                  </a:cubicBezTo>
                  <a:cubicBezTo>
                    <a:pt x="13576" y="11518"/>
                    <a:pt x="14542" y="11945"/>
                    <a:pt x="15068" y="12586"/>
                  </a:cubicBezTo>
                  <a:close/>
                  <a:moveTo>
                    <a:pt x="6025" y="3194"/>
                  </a:moveTo>
                  <a:cubicBezTo>
                    <a:pt x="5190" y="4432"/>
                    <a:pt x="4356" y="5670"/>
                    <a:pt x="3522" y="6951"/>
                  </a:cubicBezTo>
                  <a:cubicBezTo>
                    <a:pt x="4620" y="8061"/>
                    <a:pt x="5673" y="9128"/>
                    <a:pt x="6683" y="10152"/>
                  </a:cubicBezTo>
                  <a:cubicBezTo>
                    <a:pt x="8703" y="9128"/>
                    <a:pt x="10634" y="7549"/>
                    <a:pt x="10327" y="5286"/>
                  </a:cubicBezTo>
                  <a:cubicBezTo>
                    <a:pt x="8966" y="4646"/>
                    <a:pt x="7649" y="4005"/>
                    <a:pt x="6025" y="3194"/>
                  </a:cubicBezTo>
                  <a:close/>
                  <a:moveTo>
                    <a:pt x="13971" y="5158"/>
                  </a:moveTo>
                  <a:cubicBezTo>
                    <a:pt x="12083" y="4390"/>
                    <a:pt x="10590" y="10494"/>
                    <a:pt x="7166" y="12159"/>
                  </a:cubicBezTo>
                  <a:cubicBezTo>
                    <a:pt x="8220" y="14720"/>
                    <a:pt x="14761" y="7292"/>
                    <a:pt x="13971" y="5158"/>
                  </a:cubicBezTo>
                  <a:close/>
                  <a:moveTo>
                    <a:pt x="1546" y="5798"/>
                  </a:moveTo>
                  <a:cubicBezTo>
                    <a:pt x="3742" y="5201"/>
                    <a:pt x="4181" y="3664"/>
                    <a:pt x="4663" y="2170"/>
                  </a:cubicBezTo>
                  <a:cubicBezTo>
                    <a:pt x="3259" y="292"/>
                    <a:pt x="1722" y="4262"/>
                    <a:pt x="1546" y="579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09" name="Shape 509"/>
            <p:cNvSpPr/>
            <p:nvPr/>
          </p:nvSpPr>
          <p:spPr>
            <a:xfrm>
              <a:off x="5064782" y="578000"/>
              <a:ext cx="99192" cy="98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23" h="16981" extrusionOk="0">
                  <a:moveTo>
                    <a:pt x="8477" y="11515"/>
                  </a:moveTo>
                  <a:cubicBezTo>
                    <a:pt x="8901" y="12894"/>
                    <a:pt x="11794" y="16875"/>
                    <a:pt x="9595" y="16981"/>
                  </a:cubicBezTo>
                  <a:cubicBezTo>
                    <a:pt x="8477" y="15548"/>
                    <a:pt x="8245" y="13637"/>
                    <a:pt x="6818" y="12417"/>
                  </a:cubicBezTo>
                  <a:cubicBezTo>
                    <a:pt x="-6682" y="19263"/>
                    <a:pt x="2729" y="-2337"/>
                    <a:pt x="10521" y="210"/>
                  </a:cubicBezTo>
                  <a:cubicBezTo>
                    <a:pt x="14918" y="2917"/>
                    <a:pt x="10598" y="8702"/>
                    <a:pt x="8477" y="11515"/>
                  </a:cubicBezTo>
                  <a:close/>
                  <a:moveTo>
                    <a:pt x="11177" y="2439"/>
                  </a:moveTo>
                  <a:cubicBezTo>
                    <a:pt x="7127" y="104"/>
                    <a:pt x="2845" y="5624"/>
                    <a:pt x="1225" y="10294"/>
                  </a:cubicBezTo>
                  <a:cubicBezTo>
                    <a:pt x="1997" y="15920"/>
                    <a:pt x="11948" y="6950"/>
                    <a:pt x="11177" y="243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10" name="Shape 510"/>
            <p:cNvSpPr/>
            <p:nvPr/>
          </p:nvSpPr>
          <p:spPr>
            <a:xfrm rot="9301126">
              <a:off x="6343320" y="292751"/>
              <a:ext cx="123700" cy="26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63" h="19453" extrusionOk="0">
                  <a:moveTo>
                    <a:pt x="90" y="8653"/>
                  </a:moveTo>
                  <a:cubicBezTo>
                    <a:pt x="-190" y="5455"/>
                    <a:pt x="3129" y="2707"/>
                    <a:pt x="7150" y="274"/>
                  </a:cubicBezTo>
                  <a:cubicBezTo>
                    <a:pt x="12620" y="-1415"/>
                    <a:pt x="16641" y="5184"/>
                    <a:pt x="18090" y="7054"/>
                  </a:cubicBezTo>
                  <a:cubicBezTo>
                    <a:pt x="20381" y="10703"/>
                    <a:pt x="15986" y="14351"/>
                    <a:pt x="17155" y="18023"/>
                  </a:cubicBezTo>
                  <a:cubicBezTo>
                    <a:pt x="17576" y="19509"/>
                    <a:pt x="15145" y="20185"/>
                    <a:pt x="14817" y="18316"/>
                  </a:cubicBezTo>
                  <a:cubicBezTo>
                    <a:pt x="12106" y="13991"/>
                    <a:pt x="-1219" y="15342"/>
                    <a:pt x="90" y="8653"/>
                  </a:cubicBezTo>
                  <a:close/>
                  <a:moveTo>
                    <a:pt x="8459" y="8405"/>
                  </a:moveTo>
                  <a:cubicBezTo>
                    <a:pt x="7617" y="8112"/>
                    <a:pt x="1586" y="7392"/>
                    <a:pt x="4251" y="6851"/>
                  </a:cubicBezTo>
                  <a:cubicBezTo>
                    <a:pt x="5747" y="6986"/>
                    <a:pt x="6542" y="7617"/>
                    <a:pt x="8178" y="7684"/>
                  </a:cubicBezTo>
                  <a:cubicBezTo>
                    <a:pt x="7991" y="6333"/>
                    <a:pt x="7150" y="5094"/>
                    <a:pt x="7758" y="3788"/>
                  </a:cubicBezTo>
                  <a:cubicBezTo>
                    <a:pt x="8178" y="3810"/>
                    <a:pt x="8552" y="3833"/>
                    <a:pt x="8880" y="3833"/>
                  </a:cubicBezTo>
                  <a:cubicBezTo>
                    <a:pt x="9113" y="4283"/>
                    <a:pt x="9300" y="4666"/>
                    <a:pt x="9534" y="5117"/>
                  </a:cubicBezTo>
                  <a:cubicBezTo>
                    <a:pt x="13415" y="3946"/>
                    <a:pt x="10797" y="5815"/>
                    <a:pt x="9628" y="6513"/>
                  </a:cubicBezTo>
                  <a:cubicBezTo>
                    <a:pt x="9955" y="7482"/>
                    <a:pt x="10002" y="8450"/>
                    <a:pt x="10984" y="9419"/>
                  </a:cubicBezTo>
                  <a:cubicBezTo>
                    <a:pt x="12059" y="9081"/>
                    <a:pt x="12339" y="8630"/>
                    <a:pt x="13742" y="8811"/>
                  </a:cubicBezTo>
                  <a:cubicBezTo>
                    <a:pt x="12900" y="9621"/>
                    <a:pt x="10984" y="10162"/>
                    <a:pt x="11404" y="11040"/>
                  </a:cubicBezTo>
                  <a:cubicBezTo>
                    <a:pt x="12620" y="12369"/>
                    <a:pt x="12713" y="13923"/>
                    <a:pt x="15051" y="14982"/>
                  </a:cubicBezTo>
                  <a:cubicBezTo>
                    <a:pt x="18558" y="10117"/>
                    <a:pt x="17202" y="4869"/>
                    <a:pt x="10049" y="972"/>
                  </a:cubicBezTo>
                  <a:cubicBezTo>
                    <a:pt x="6402" y="-41"/>
                    <a:pt x="1399" y="6288"/>
                    <a:pt x="1820" y="7797"/>
                  </a:cubicBezTo>
                  <a:cubicBezTo>
                    <a:pt x="651" y="11649"/>
                    <a:pt x="5326" y="14396"/>
                    <a:pt x="12900" y="15297"/>
                  </a:cubicBezTo>
                  <a:cubicBezTo>
                    <a:pt x="12526" y="12865"/>
                    <a:pt x="8272" y="13000"/>
                    <a:pt x="5934" y="11491"/>
                  </a:cubicBezTo>
                  <a:cubicBezTo>
                    <a:pt x="7851" y="11266"/>
                    <a:pt x="8739" y="12324"/>
                    <a:pt x="10376" y="12009"/>
                  </a:cubicBezTo>
                  <a:cubicBezTo>
                    <a:pt x="9441" y="10838"/>
                    <a:pt x="9487" y="9599"/>
                    <a:pt x="8459" y="8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11" name="Shape 511"/>
            <p:cNvSpPr/>
            <p:nvPr/>
          </p:nvSpPr>
          <p:spPr>
            <a:xfrm>
              <a:off x="1802383" y="135155"/>
              <a:ext cx="134586" cy="137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86" extrusionOk="0">
                  <a:moveTo>
                    <a:pt x="16212" y="3468"/>
                  </a:moveTo>
                  <a:cubicBezTo>
                    <a:pt x="10726" y="6425"/>
                    <a:pt x="5338" y="9652"/>
                    <a:pt x="0" y="12699"/>
                  </a:cubicBezTo>
                  <a:cubicBezTo>
                    <a:pt x="692" y="14268"/>
                    <a:pt x="2076" y="18839"/>
                    <a:pt x="4449" y="17494"/>
                  </a:cubicBezTo>
                  <a:cubicBezTo>
                    <a:pt x="10133" y="14447"/>
                    <a:pt x="16212" y="11893"/>
                    <a:pt x="21600" y="8532"/>
                  </a:cubicBezTo>
                  <a:cubicBezTo>
                    <a:pt x="20117" y="6874"/>
                    <a:pt x="19277" y="1989"/>
                    <a:pt x="16212" y="3468"/>
                  </a:cubicBezTo>
                  <a:close/>
                  <a:moveTo>
                    <a:pt x="3608" y="16015"/>
                  </a:moveTo>
                  <a:cubicBezTo>
                    <a:pt x="2620" y="15388"/>
                    <a:pt x="2274" y="14581"/>
                    <a:pt x="1977" y="13596"/>
                  </a:cubicBezTo>
                  <a:cubicBezTo>
                    <a:pt x="6870" y="10638"/>
                    <a:pt x="11616" y="7456"/>
                    <a:pt x="17003" y="5036"/>
                  </a:cubicBezTo>
                  <a:cubicBezTo>
                    <a:pt x="18387" y="5350"/>
                    <a:pt x="18684" y="6470"/>
                    <a:pt x="19227" y="7591"/>
                  </a:cubicBezTo>
                  <a:cubicBezTo>
                    <a:pt x="14482" y="11176"/>
                    <a:pt x="8897" y="13372"/>
                    <a:pt x="3608" y="16015"/>
                  </a:cubicBezTo>
                  <a:close/>
                  <a:moveTo>
                    <a:pt x="14136" y="14178"/>
                  </a:moveTo>
                  <a:cubicBezTo>
                    <a:pt x="10182" y="14178"/>
                    <a:pt x="9391" y="20452"/>
                    <a:pt x="14136" y="19959"/>
                  </a:cubicBezTo>
                  <a:cubicBezTo>
                    <a:pt x="18733" y="20049"/>
                    <a:pt x="18980" y="14223"/>
                    <a:pt x="14136" y="14178"/>
                  </a:cubicBezTo>
                  <a:close/>
                  <a:moveTo>
                    <a:pt x="12752" y="18301"/>
                  </a:moveTo>
                  <a:cubicBezTo>
                    <a:pt x="12406" y="16060"/>
                    <a:pt x="14384" y="16374"/>
                    <a:pt x="15965" y="16553"/>
                  </a:cubicBezTo>
                  <a:cubicBezTo>
                    <a:pt x="16212" y="18256"/>
                    <a:pt x="14186" y="18973"/>
                    <a:pt x="12752" y="18301"/>
                  </a:cubicBezTo>
                  <a:close/>
                  <a:moveTo>
                    <a:pt x="9589" y="2303"/>
                  </a:moveTo>
                  <a:cubicBezTo>
                    <a:pt x="8106" y="-1148"/>
                    <a:pt x="2224" y="-700"/>
                    <a:pt x="2274" y="3513"/>
                  </a:cubicBezTo>
                  <a:cubicBezTo>
                    <a:pt x="3015" y="7904"/>
                    <a:pt x="9836" y="6381"/>
                    <a:pt x="9589" y="2303"/>
                  </a:cubicBezTo>
                  <a:close/>
                  <a:moveTo>
                    <a:pt x="6327" y="1451"/>
                  </a:moveTo>
                  <a:cubicBezTo>
                    <a:pt x="9935" y="1406"/>
                    <a:pt x="6376" y="6201"/>
                    <a:pt x="4350" y="4454"/>
                  </a:cubicBezTo>
                  <a:cubicBezTo>
                    <a:pt x="2916" y="3333"/>
                    <a:pt x="4795" y="1182"/>
                    <a:pt x="6327" y="145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12" name="Shape 512"/>
            <p:cNvSpPr/>
            <p:nvPr/>
          </p:nvSpPr>
          <p:spPr>
            <a:xfrm>
              <a:off x="4762081" y="297954"/>
              <a:ext cx="145420" cy="160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27" h="20447" extrusionOk="0">
                  <a:moveTo>
                    <a:pt x="13778" y="12945"/>
                  </a:moveTo>
                  <a:cubicBezTo>
                    <a:pt x="12984" y="18042"/>
                    <a:pt x="14781" y="20668"/>
                    <a:pt x="7678" y="20433"/>
                  </a:cubicBezTo>
                  <a:cubicBezTo>
                    <a:pt x="5046" y="19649"/>
                    <a:pt x="6968" y="15533"/>
                    <a:pt x="5422" y="13690"/>
                  </a:cubicBezTo>
                  <a:cubicBezTo>
                    <a:pt x="-636" y="14631"/>
                    <a:pt x="-51" y="13729"/>
                    <a:pt x="74" y="8437"/>
                  </a:cubicBezTo>
                  <a:cubicBezTo>
                    <a:pt x="1035" y="7340"/>
                    <a:pt x="3041" y="7614"/>
                    <a:pt x="4461" y="7300"/>
                  </a:cubicBezTo>
                  <a:cubicBezTo>
                    <a:pt x="7469" y="6634"/>
                    <a:pt x="4336" y="2400"/>
                    <a:pt x="5882" y="362"/>
                  </a:cubicBezTo>
                  <a:cubicBezTo>
                    <a:pt x="13318" y="-932"/>
                    <a:pt x="11564" y="1263"/>
                    <a:pt x="12775" y="6712"/>
                  </a:cubicBezTo>
                  <a:cubicBezTo>
                    <a:pt x="14822" y="7300"/>
                    <a:pt x="18833" y="5928"/>
                    <a:pt x="19293" y="8359"/>
                  </a:cubicBezTo>
                  <a:cubicBezTo>
                    <a:pt x="20964" y="13259"/>
                    <a:pt x="17538" y="12318"/>
                    <a:pt x="13778" y="12945"/>
                  </a:cubicBezTo>
                  <a:close/>
                  <a:moveTo>
                    <a:pt x="1829" y="12475"/>
                  </a:moveTo>
                  <a:cubicBezTo>
                    <a:pt x="10227" y="10476"/>
                    <a:pt x="6090" y="13808"/>
                    <a:pt x="8263" y="18669"/>
                  </a:cubicBezTo>
                  <a:cubicBezTo>
                    <a:pt x="9224" y="18786"/>
                    <a:pt x="10268" y="18943"/>
                    <a:pt x="11271" y="18590"/>
                  </a:cubicBezTo>
                  <a:cubicBezTo>
                    <a:pt x="12859" y="16434"/>
                    <a:pt x="10979" y="13690"/>
                    <a:pt x="12483" y="11612"/>
                  </a:cubicBezTo>
                  <a:cubicBezTo>
                    <a:pt x="14196" y="11377"/>
                    <a:pt x="16034" y="11103"/>
                    <a:pt x="17872" y="10828"/>
                  </a:cubicBezTo>
                  <a:cubicBezTo>
                    <a:pt x="18207" y="9927"/>
                    <a:pt x="18207" y="9221"/>
                    <a:pt x="17622" y="8516"/>
                  </a:cubicBezTo>
                  <a:cubicBezTo>
                    <a:pt x="11605" y="7771"/>
                    <a:pt x="10728" y="9025"/>
                    <a:pt x="10561" y="2479"/>
                  </a:cubicBezTo>
                  <a:cubicBezTo>
                    <a:pt x="10436" y="1106"/>
                    <a:pt x="8973" y="1302"/>
                    <a:pt x="7929" y="1616"/>
                  </a:cubicBezTo>
                  <a:cubicBezTo>
                    <a:pt x="5631" y="2831"/>
                    <a:pt x="7929" y="6281"/>
                    <a:pt x="7135" y="8320"/>
                  </a:cubicBezTo>
                  <a:cubicBezTo>
                    <a:pt x="5088" y="8751"/>
                    <a:pt x="3500" y="8437"/>
                    <a:pt x="1537" y="9456"/>
                  </a:cubicBezTo>
                  <a:cubicBezTo>
                    <a:pt x="1537" y="10672"/>
                    <a:pt x="1537" y="11260"/>
                    <a:pt x="1829" y="124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13" name="Shape 513"/>
            <p:cNvSpPr/>
            <p:nvPr/>
          </p:nvSpPr>
          <p:spPr>
            <a:xfrm>
              <a:off x="1684981" y="379306"/>
              <a:ext cx="126046" cy="135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52" h="15058" extrusionOk="0">
                  <a:moveTo>
                    <a:pt x="15837" y="8979"/>
                  </a:moveTo>
                  <a:cubicBezTo>
                    <a:pt x="15970" y="7407"/>
                    <a:pt x="16148" y="5971"/>
                    <a:pt x="16281" y="4468"/>
                  </a:cubicBezTo>
                  <a:cubicBezTo>
                    <a:pt x="13087" y="3681"/>
                    <a:pt x="10737" y="5185"/>
                    <a:pt x="7765" y="5937"/>
                  </a:cubicBezTo>
                  <a:cubicBezTo>
                    <a:pt x="6789" y="8227"/>
                    <a:pt x="9317" y="11303"/>
                    <a:pt x="6301" y="13046"/>
                  </a:cubicBezTo>
                  <a:cubicBezTo>
                    <a:pt x="-1771" y="18822"/>
                    <a:pt x="-2392" y="10312"/>
                    <a:pt x="6213" y="10414"/>
                  </a:cubicBezTo>
                  <a:cubicBezTo>
                    <a:pt x="6789" y="7749"/>
                    <a:pt x="4438" y="3613"/>
                    <a:pt x="7055" y="1699"/>
                  </a:cubicBezTo>
                  <a:cubicBezTo>
                    <a:pt x="14551" y="332"/>
                    <a:pt x="19208" y="-2778"/>
                    <a:pt x="17656" y="5698"/>
                  </a:cubicBezTo>
                  <a:cubicBezTo>
                    <a:pt x="16902" y="7544"/>
                    <a:pt x="18454" y="9150"/>
                    <a:pt x="18099" y="10825"/>
                  </a:cubicBezTo>
                  <a:cubicBezTo>
                    <a:pt x="13841" y="17660"/>
                    <a:pt x="7632" y="13046"/>
                    <a:pt x="15837" y="8979"/>
                  </a:cubicBezTo>
                  <a:close/>
                  <a:moveTo>
                    <a:pt x="8075" y="4297"/>
                  </a:moveTo>
                  <a:cubicBezTo>
                    <a:pt x="10204" y="4331"/>
                    <a:pt x="12023" y="3066"/>
                    <a:pt x="14240" y="3135"/>
                  </a:cubicBezTo>
                  <a:cubicBezTo>
                    <a:pt x="16015" y="3237"/>
                    <a:pt x="16680" y="2485"/>
                    <a:pt x="16059" y="1187"/>
                  </a:cubicBezTo>
                  <a:cubicBezTo>
                    <a:pt x="13841" y="2075"/>
                    <a:pt x="6789" y="1563"/>
                    <a:pt x="8075" y="429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14" name="Shape 514"/>
            <p:cNvSpPr/>
            <p:nvPr/>
          </p:nvSpPr>
          <p:spPr>
            <a:xfrm>
              <a:off x="8218176" y="115113"/>
              <a:ext cx="115264" cy="15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26" h="16417" extrusionOk="0">
                  <a:moveTo>
                    <a:pt x="7907" y="11360"/>
                  </a:moveTo>
                  <a:cubicBezTo>
                    <a:pt x="9069" y="8306"/>
                    <a:pt x="6164" y="1877"/>
                    <a:pt x="9844" y="77"/>
                  </a:cubicBezTo>
                  <a:cubicBezTo>
                    <a:pt x="15075" y="-694"/>
                    <a:pt x="15269" y="4481"/>
                    <a:pt x="18126" y="6281"/>
                  </a:cubicBezTo>
                  <a:cubicBezTo>
                    <a:pt x="16770" y="9045"/>
                    <a:pt x="12653" y="3035"/>
                    <a:pt x="10087" y="3613"/>
                  </a:cubicBezTo>
                  <a:cubicBezTo>
                    <a:pt x="8827" y="6860"/>
                    <a:pt x="11588" y="10910"/>
                    <a:pt x="8440" y="13738"/>
                  </a:cubicBezTo>
                  <a:cubicBezTo>
                    <a:pt x="-1924" y="20906"/>
                    <a:pt x="-3474" y="11424"/>
                    <a:pt x="7907" y="11360"/>
                  </a:cubicBezTo>
                  <a:close/>
                  <a:moveTo>
                    <a:pt x="13428" y="3324"/>
                  </a:moveTo>
                  <a:cubicBezTo>
                    <a:pt x="13041" y="2424"/>
                    <a:pt x="12750" y="1492"/>
                    <a:pt x="11200" y="1267"/>
                  </a:cubicBezTo>
                  <a:cubicBezTo>
                    <a:pt x="10426" y="1717"/>
                    <a:pt x="10426" y="1717"/>
                    <a:pt x="10280" y="2231"/>
                  </a:cubicBezTo>
                  <a:cubicBezTo>
                    <a:pt x="11346" y="2585"/>
                    <a:pt x="12363" y="2970"/>
                    <a:pt x="13428" y="33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15" name="Shape 515"/>
            <p:cNvSpPr/>
            <p:nvPr/>
          </p:nvSpPr>
          <p:spPr>
            <a:xfrm>
              <a:off x="4527338" y="107482"/>
              <a:ext cx="87094" cy="153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22" h="20055" extrusionOk="0">
                  <a:moveTo>
                    <a:pt x="4202" y="446"/>
                  </a:moveTo>
                  <a:cubicBezTo>
                    <a:pt x="7406" y="566"/>
                    <a:pt x="13538" y="-1361"/>
                    <a:pt x="13870" y="1971"/>
                  </a:cubicBezTo>
                  <a:cubicBezTo>
                    <a:pt x="14588" y="7672"/>
                    <a:pt x="16190" y="13454"/>
                    <a:pt x="15417" y="19155"/>
                  </a:cubicBezTo>
                  <a:cubicBezTo>
                    <a:pt x="12378" y="19998"/>
                    <a:pt x="10003" y="20239"/>
                    <a:pt x="7462" y="19918"/>
                  </a:cubicBezTo>
                  <a:cubicBezTo>
                    <a:pt x="6025" y="16706"/>
                    <a:pt x="7848" y="13173"/>
                    <a:pt x="6854" y="9760"/>
                  </a:cubicBezTo>
                  <a:cubicBezTo>
                    <a:pt x="-5410" y="12169"/>
                    <a:pt x="2103" y="4701"/>
                    <a:pt x="4202" y="446"/>
                  </a:cubicBezTo>
                  <a:close/>
                  <a:moveTo>
                    <a:pt x="9506" y="18392"/>
                  </a:moveTo>
                  <a:cubicBezTo>
                    <a:pt x="11660" y="18432"/>
                    <a:pt x="11660" y="18432"/>
                    <a:pt x="13428" y="17629"/>
                  </a:cubicBezTo>
                  <a:cubicBezTo>
                    <a:pt x="13317" y="13896"/>
                    <a:pt x="14588" y="3417"/>
                    <a:pt x="10334" y="1530"/>
                  </a:cubicBezTo>
                  <a:cubicBezTo>
                    <a:pt x="4644" y="646"/>
                    <a:pt x="3484" y="5223"/>
                    <a:pt x="1827" y="8154"/>
                  </a:cubicBezTo>
                  <a:cubicBezTo>
                    <a:pt x="4258" y="9479"/>
                    <a:pt x="4865" y="8435"/>
                    <a:pt x="6081" y="7311"/>
                  </a:cubicBezTo>
                  <a:cubicBezTo>
                    <a:pt x="11771" y="4581"/>
                    <a:pt x="7296" y="16545"/>
                    <a:pt x="9506" y="183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16" name="Shape 516"/>
            <p:cNvSpPr/>
            <p:nvPr/>
          </p:nvSpPr>
          <p:spPr>
            <a:xfrm>
              <a:off x="2093785" y="64978"/>
              <a:ext cx="126078" cy="173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748" h="15620" extrusionOk="0">
                  <a:moveTo>
                    <a:pt x="10470" y="6784"/>
                  </a:moveTo>
                  <a:cubicBezTo>
                    <a:pt x="14661" y="1085"/>
                    <a:pt x="4400" y="-2731"/>
                    <a:pt x="548" y="2434"/>
                  </a:cubicBezTo>
                  <a:cubicBezTo>
                    <a:pt x="-376" y="3604"/>
                    <a:pt x="-191" y="4036"/>
                    <a:pt x="1565" y="4571"/>
                  </a:cubicBezTo>
                  <a:cubicBezTo>
                    <a:pt x="3476" y="4647"/>
                    <a:pt x="4708" y="2077"/>
                    <a:pt x="7050" y="3070"/>
                  </a:cubicBezTo>
                  <a:cubicBezTo>
                    <a:pt x="10470" y="4952"/>
                    <a:pt x="5263" y="6199"/>
                    <a:pt x="5324" y="7420"/>
                  </a:cubicBezTo>
                  <a:cubicBezTo>
                    <a:pt x="5417" y="8387"/>
                    <a:pt x="10717" y="8412"/>
                    <a:pt x="8036" y="11745"/>
                  </a:cubicBezTo>
                  <a:cubicBezTo>
                    <a:pt x="5602" y="13704"/>
                    <a:pt x="4400" y="10626"/>
                    <a:pt x="2582" y="11491"/>
                  </a:cubicBezTo>
                  <a:cubicBezTo>
                    <a:pt x="2027" y="11771"/>
                    <a:pt x="949" y="11745"/>
                    <a:pt x="949" y="12458"/>
                  </a:cubicBezTo>
                  <a:cubicBezTo>
                    <a:pt x="2181" y="18869"/>
                    <a:pt x="21224" y="14798"/>
                    <a:pt x="10470" y="6784"/>
                  </a:cubicBezTo>
                  <a:close/>
                  <a:moveTo>
                    <a:pt x="12411" y="12483"/>
                  </a:moveTo>
                  <a:cubicBezTo>
                    <a:pt x="11179" y="15053"/>
                    <a:pt x="2859" y="15765"/>
                    <a:pt x="2120" y="12865"/>
                  </a:cubicBezTo>
                  <a:cubicBezTo>
                    <a:pt x="2582" y="12559"/>
                    <a:pt x="2921" y="12458"/>
                    <a:pt x="3445" y="12356"/>
                  </a:cubicBezTo>
                  <a:cubicBezTo>
                    <a:pt x="7081" y="15282"/>
                    <a:pt x="12227" y="10982"/>
                    <a:pt x="8652" y="8005"/>
                  </a:cubicBezTo>
                  <a:cubicBezTo>
                    <a:pt x="7635" y="7395"/>
                    <a:pt x="7019" y="7649"/>
                    <a:pt x="8313" y="6403"/>
                  </a:cubicBezTo>
                  <a:cubicBezTo>
                    <a:pt x="11610" y="2459"/>
                    <a:pt x="4831" y="220"/>
                    <a:pt x="1719" y="3757"/>
                  </a:cubicBezTo>
                  <a:cubicBezTo>
                    <a:pt x="-284" y="1162"/>
                    <a:pt x="12689" y="-1764"/>
                    <a:pt x="9916" y="5945"/>
                  </a:cubicBezTo>
                  <a:cubicBezTo>
                    <a:pt x="9762" y="6453"/>
                    <a:pt x="9762" y="6632"/>
                    <a:pt x="9145" y="7140"/>
                  </a:cubicBezTo>
                  <a:cubicBezTo>
                    <a:pt x="11056" y="7624"/>
                    <a:pt x="13367" y="11262"/>
                    <a:pt x="12411" y="124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17" name="Shape 517"/>
            <p:cNvSpPr/>
            <p:nvPr/>
          </p:nvSpPr>
          <p:spPr>
            <a:xfrm>
              <a:off x="172261" y="566720"/>
              <a:ext cx="126357" cy="163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12" h="20179" extrusionOk="0">
                  <a:moveTo>
                    <a:pt x="4906" y="8980"/>
                  </a:moveTo>
                  <a:cubicBezTo>
                    <a:pt x="-2206" y="11941"/>
                    <a:pt x="-582" y="3171"/>
                    <a:pt x="3457" y="1160"/>
                  </a:cubicBezTo>
                  <a:cubicBezTo>
                    <a:pt x="6882" y="-1270"/>
                    <a:pt x="12150" y="400"/>
                    <a:pt x="14126" y="3551"/>
                  </a:cubicBezTo>
                  <a:cubicBezTo>
                    <a:pt x="16189" y="6930"/>
                    <a:pt x="12677" y="10536"/>
                    <a:pt x="11228" y="13687"/>
                  </a:cubicBezTo>
                  <a:cubicBezTo>
                    <a:pt x="15399" y="15205"/>
                    <a:pt x="19394" y="12206"/>
                    <a:pt x="17550" y="18508"/>
                  </a:cubicBezTo>
                  <a:cubicBezTo>
                    <a:pt x="13994" y="20330"/>
                    <a:pt x="8199" y="19153"/>
                    <a:pt x="3896" y="20178"/>
                  </a:cubicBezTo>
                  <a:cubicBezTo>
                    <a:pt x="-362" y="19457"/>
                    <a:pt x="7101" y="11067"/>
                    <a:pt x="7672" y="8676"/>
                  </a:cubicBezTo>
                  <a:cubicBezTo>
                    <a:pt x="11096" y="4538"/>
                    <a:pt x="3853" y="4918"/>
                    <a:pt x="4906" y="8980"/>
                  </a:cubicBezTo>
                  <a:close/>
                  <a:moveTo>
                    <a:pt x="8550" y="15205"/>
                  </a:moveTo>
                  <a:cubicBezTo>
                    <a:pt x="9692" y="11637"/>
                    <a:pt x="14653" y="8220"/>
                    <a:pt x="12633" y="4500"/>
                  </a:cubicBezTo>
                  <a:cubicBezTo>
                    <a:pt x="11887" y="2336"/>
                    <a:pt x="8814" y="780"/>
                    <a:pt x="6399" y="1501"/>
                  </a:cubicBezTo>
                  <a:cubicBezTo>
                    <a:pt x="2492" y="1501"/>
                    <a:pt x="-713" y="10194"/>
                    <a:pt x="3194" y="7803"/>
                  </a:cubicBezTo>
                  <a:cubicBezTo>
                    <a:pt x="3414" y="2868"/>
                    <a:pt x="12062" y="3627"/>
                    <a:pt x="9692" y="8486"/>
                  </a:cubicBezTo>
                  <a:cubicBezTo>
                    <a:pt x="8243" y="11751"/>
                    <a:pt x="5038" y="15129"/>
                    <a:pt x="4774" y="18508"/>
                  </a:cubicBezTo>
                  <a:cubicBezTo>
                    <a:pt x="7540" y="18925"/>
                    <a:pt x="13379" y="18394"/>
                    <a:pt x="16101" y="17407"/>
                  </a:cubicBezTo>
                  <a:cubicBezTo>
                    <a:pt x="16233" y="16913"/>
                    <a:pt x="16365" y="16382"/>
                    <a:pt x="16496" y="15813"/>
                  </a:cubicBezTo>
                  <a:cubicBezTo>
                    <a:pt x="13643" y="15015"/>
                    <a:pt x="11492" y="16002"/>
                    <a:pt x="8550" y="152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520" name="Group 520"/>
            <p:cNvGrpSpPr/>
            <p:nvPr/>
          </p:nvGrpSpPr>
          <p:grpSpPr>
            <a:xfrm>
              <a:off x="7882254" y="547155"/>
              <a:ext cx="121751" cy="155751"/>
              <a:chOff x="0" y="0"/>
              <a:chExt cx="121750" cy="155749"/>
            </a:xfrm>
          </p:grpSpPr>
          <p:sp>
            <p:nvSpPr>
              <p:cNvPr id="518" name="Shape 518"/>
              <p:cNvSpPr/>
              <p:nvPr/>
            </p:nvSpPr>
            <p:spPr>
              <a:xfrm>
                <a:off x="0" y="-1"/>
                <a:ext cx="121751" cy="1557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88" h="17668" extrusionOk="0">
                    <a:moveTo>
                      <a:pt x="11565" y="12911"/>
                    </a:moveTo>
                    <a:cubicBezTo>
                      <a:pt x="10375" y="12613"/>
                      <a:pt x="9439" y="12911"/>
                      <a:pt x="8461" y="13090"/>
                    </a:cubicBezTo>
                    <a:cubicBezTo>
                      <a:pt x="7356" y="14284"/>
                      <a:pt x="7313" y="15716"/>
                      <a:pt x="6676" y="17118"/>
                    </a:cubicBezTo>
                    <a:cubicBezTo>
                      <a:pt x="4805" y="16879"/>
                      <a:pt x="0" y="18461"/>
                      <a:pt x="0" y="16581"/>
                    </a:cubicBezTo>
                    <a:cubicBezTo>
                      <a:pt x="2551" y="11241"/>
                      <a:pt x="4720" y="5811"/>
                      <a:pt x="6846" y="381"/>
                    </a:cubicBezTo>
                    <a:cubicBezTo>
                      <a:pt x="16668" y="-1230"/>
                      <a:pt x="15860" y="2469"/>
                      <a:pt x="17688" y="7780"/>
                    </a:cubicBezTo>
                    <a:cubicBezTo>
                      <a:pt x="17561" y="9480"/>
                      <a:pt x="21600" y="16879"/>
                      <a:pt x="18539" y="16850"/>
                    </a:cubicBezTo>
                    <a:cubicBezTo>
                      <a:pt x="10290" y="16820"/>
                      <a:pt x="12331" y="20370"/>
                      <a:pt x="11565" y="12911"/>
                    </a:cubicBezTo>
                    <a:close/>
                    <a:moveTo>
                      <a:pt x="17858" y="15567"/>
                    </a:moveTo>
                    <a:cubicBezTo>
                      <a:pt x="17561" y="10763"/>
                      <a:pt x="15817" y="5632"/>
                      <a:pt x="13479" y="1097"/>
                    </a:cubicBezTo>
                    <a:cubicBezTo>
                      <a:pt x="11778" y="1037"/>
                      <a:pt x="8674" y="411"/>
                      <a:pt x="8036" y="1932"/>
                    </a:cubicBezTo>
                    <a:cubicBezTo>
                      <a:pt x="5825" y="6557"/>
                      <a:pt x="3614" y="11271"/>
                      <a:pt x="2254" y="16044"/>
                    </a:cubicBezTo>
                    <a:cubicBezTo>
                      <a:pt x="6080" y="17267"/>
                      <a:pt x="6080" y="13717"/>
                      <a:pt x="7143" y="12046"/>
                    </a:cubicBezTo>
                    <a:cubicBezTo>
                      <a:pt x="19431" y="10077"/>
                      <a:pt x="7611" y="18311"/>
                      <a:pt x="17858" y="15567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519" name="Shape 519"/>
              <p:cNvSpPr/>
              <p:nvPr/>
            </p:nvSpPr>
            <p:spPr>
              <a:xfrm>
                <a:off x="48887" y="25992"/>
                <a:ext cx="32580" cy="677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715" h="20755" extrusionOk="0">
                    <a:moveTo>
                      <a:pt x="11360" y="0"/>
                    </a:moveTo>
                    <a:cubicBezTo>
                      <a:pt x="18460" y="4675"/>
                      <a:pt x="14230" y="11848"/>
                      <a:pt x="18309" y="17409"/>
                    </a:cubicBezTo>
                    <a:cubicBezTo>
                      <a:pt x="19517" y="19101"/>
                      <a:pt x="18007" y="21600"/>
                      <a:pt x="14079" y="20472"/>
                    </a:cubicBezTo>
                    <a:cubicBezTo>
                      <a:pt x="9246" y="19021"/>
                      <a:pt x="-2083" y="21036"/>
                      <a:pt x="334" y="16200"/>
                    </a:cubicBezTo>
                    <a:cubicBezTo>
                      <a:pt x="3657" y="10639"/>
                      <a:pt x="3355" y="4513"/>
                      <a:pt x="11360" y="0"/>
                    </a:cubicBezTo>
                    <a:close/>
                    <a:moveTo>
                      <a:pt x="6074" y="16603"/>
                    </a:moveTo>
                    <a:cubicBezTo>
                      <a:pt x="16345" y="19182"/>
                      <a:pt x="11209" y="12896"/>
                      <a:pt x="10605" y="9833"/>
                    </a:cubicBezTo>
                    <a:cubicBezTo>
                      <a:pt x="7433" y="12331"/>
                      <a:pt x="6376" y="14427"/>
                      <a:pt x="6074" y="1660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521" name="Shape 521"/>
            <p:cNvSpPr/>
            <p:nvPr/>
          </p:nvSpPr>
          <p:spPr>
            <a:xfrm>
              <a:off x="1399337" y="441289"/>
              <a:ext cx="187421" cy="190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8" h="21186" extrusionOk="0">
                  <a:moveTo>
                    <a:pt x="1235" y="5733"/>
                  </a:moveTo>
                  <a:cubicBezTo>
                    <a:pt x="2259" y="4462"/>
                    <a:pt x="4694" y="5012"/>
                    <a:pt x="6106" y="4153"/>
                  </a:cubicBezTo>
                  <a:cubicBezTo>
                    <a:pt x="6282" y="3157"/>
                    <a:pt x="5965" y="2333"/>
                    <a:pt x="5471" y="1475"/>
                  </a:cubicBezTo>
                  <a:cubicBezTo>
                    <a:pt x="6812" y="479"/>
                    <a:pt x="8506" y="-414"/>
                    <a:pt x="10165" y="204"/>
                  </a:cubicBezTo>
                  <a:cubicBezTo>
                    <a:pt x="10376" y="1063"/>
                    <a:pt x="10588" y="1990"/>
                    <a:pt x="10835" y="3020"/>
                  </a:cubicBezTo>
                  <a:cubicBezTo>
                    <a:pt x="12600" y="3260"/>
                    <a:pt x="14259" y="2299"/>
                    <a:pt x="15953" y="2848"/>
                  </a:cubicBezTo>
                  <a:cubicBezTo>
                    <a:pt x="16694" y="6454"/>
                    <a:pt x="18212" y="10060"/>
                    <a:pt x="20753" y="12841"/>
                  </a:cubicBezTo>
                  <a:cubicBezTo>
                    <a:pt x="21459" y="13528"/>
                    <a:pt x="21600" y="14215"/>
                    <a:pt x="21388" y="15176"/>
                  </a:cubicBezTo>
                  <a:cubicBezTo>
                    <a:pt x="19835" y="20568"/>
                    <a:pt x="11047" y="19263"/>
                    <a:pt x="6424" y="21186"/>
                  </a:cubicBezTo>
                  <a:cubicBezTo>
                    <a:pt x="1729" y="17546"/>
                    <a:pt x="247" y="11536"/>
                    <a:pt x="0" y="5870"/>
                  </a:cubicBezTo>
                  <a:cubicBezTo>
                    <a:pt x="494" y="5802"/>
                    <a:pt x="882" y="5733"/>
                    <a:pt x="1271" y="5699"/>
                  </a:cubicBezTo>
                  <a:cubicBezTo>
                    <a:pt x="918" y="10815"/>
                    <a:pt x="2612" y="16241"/>
                    <a:pt x="6424" y="19915"/>
                  </a:cubicBezTo>
                  <a:cubicBezTo>
                    <a:pt x="10235" y="19194"/>
                    <a:pt x="14365" y="18851"/>
                    <a:pt x="17965" y="17340"/>
                  </a:cubicBezTo>
                  <a:cubicBezTo>
                    <a:pt x="17612" y="15726"/>
                    <a:pt x="16835" y="14661"/>
                    <a:pt x="17188" y="13150"/>
                  </a:cubicBezTo>
                  <a:cubicBezTo>
                    <a:pt x="17929" y="13150"/>
                    <a:pt x="18529" y="13150"/>
                    <a:pt x="19341" y="13150"/>
                  </a:cubicBezTo>
                  <a:cubicBezTo>
                    <a:pt x="18106" y="10266"/>
                    <a:pt x="16024" y="7965"/>
                    <a:pt x="15494" y="4771"/>
                  </a:cubicBezTo>
                  <a:cubicBezTo>
                    <a:pt x="15212" y="2608"/>
                    <a:pt x="12600" y="3776"/>
                    <a:pt x="11329" y="4428"/>
                  </a:cubicBezTo>
                  <a:cubicBezTo>
                    <a:pt x="11471" y="5046"/>
                    <a:pt x="11576" y="5561"/>
                    <a:pt x="11682" y="6076"/>
                  </a:cubicBezTo>
                  <a:cubicBezTo>
                    <a:pt x="10129" y="6694"/>
                    <a:pt x="8788" y="7862"/>
                    <a:pt x="7129" y="7175"/>
                  </a:cubicBezTo>
                  <a:cubicBezTo>
                    <a:pt x="6741" y="3432"/>
                    <a:pt x="3176" y="6832"/>
                    <a:pt x="1235" y="5733"/>
                  </a:cubicBezTo>
                  <a:close/>
                  <a:moveTo>
                    <a:pt x="9176" y="1166"/>
                  </a:moveTo>
                  <a:cubicBezTo>
                    <a:pt x="5965" y="616"/>
                    <a:pt x="7412" y="4771"/>
                    <a:pt x="8082" y="6385"/>
                  </a:cubicBezTo>
                  <a:cubicBezTo>
                    <a:pt x="9071" y="6488"/>
                    <a:pt x="9635" y="5939"/>
                    <a:pt x="10306" y="5424"/>
                  </a:cubicBezTo>
                  <a:cubicBezTo>
                    <a:pt x="9953" y="3947"/>
                    <a:pt x="9600" y="2505"/>
                    <a:pt x="9176" y="1166"/>
                  </a:cubicBezTo>
                  <a:close/>
                  <a:moveTo>
                    <a:pt x="18212" y="14387"/>
                  </a:moveTo>
                  <a:cubicBezTo>
                    <a:pt x="18282" y="18233"/>
                    <a:pt x="20471" y="16928"/>
                    <a:pt x="19871" y="14387"/>
                  </a:cubicBezTo>
                  <a:cubicBezTo>
                    <a:pt x="19447" y="14387"/>
                    <a:pt x="18918" y="14387"/>
                    <a:pt x="18212" y="1438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22" name="Shape 522"/>
            <p:cNvSpPr/>
            <p:nvPr/>
          </p:nvSpPr>
          <p:spPr>
            <a:xfrm>
              <a:off x="6133971" y="146030"/>
              <a:ext cx="149722" cy="115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40" h="19938" extrusionOk="0">
                  <a:moveTo>
                    <a:pt x="17896" y="10911"/>
                  </a:moveTo>
                  <a:cubicBezTo>
                    <a:pt x="12125" y="11282"/>
                    <a:pt x="6230" y="12025"/>
                    <a:pt x="500" y="12556"/>
                  </a:cubicBezTo>
                  <a:cubicBezTo>
                    <a:pt x="-572" y="14095"/>
                    <a:pt x="129" y="20145"/>
                    <a:pt x="2108" y="19933"/>
                  </a:cubicBezTo>
                  <a:cubicBezTo>
                    <a:pt x="8209" y="18288"/>
                    <a:pt x="13897" y="19933"/>
                    <a:pt x="20039" y="17704"/>
                  </a:cubicBezTo>
                  <a:cubicBezTo>
                    <a:pt x="18102" y="15475"/>
                    <a:pt x="20946" y="11070"/>
                    <a:pt x="17896" y="10911"/>
                  </a:cubicBezTo>
                  <a:close/>
                  <a:moveTo>
                    <a:pt x="17648" y="15687"/>
                  </a:moveTo>
                  <a:cubicBezTo>
                    <a:pt x="13031" y="18341"/>
                    <a:pt x="7219" y="16961"/>
                    <a:pt x="2149" y="17651"/>
                  </a:cubicBezTo>
                  <a:cubicBezTo>
                    <a:pt x="1654" y="16324"/>
                    <a:pt x="1613" y="16324"/>
                    <a:pt x="1902" y="14679"/>
                  </a:cubicBezTo>
                  <a:cubicBezTo>
                    <a:pt x="7054" y="13883"/>
                    <a:pt x="12743" y="12237"/>
                    <a:pt x="17813" y="13352"/>
                  </a:cubicBezTo>
                  <a:cubicBezTo>
                    <a:pt x="17772" y="14148"/>
                    <a:pt x="17690" y="14997"/>
                    <a:pt x="17648" y="15687"/>
                  </a:cubicBezTo>
                  <a:close/>
                  <a:moveTo>
                    <a:pt x="253" y="6718"/>
                  </a:moveTo>
                  <a:cubicBezTo>
                    <a:pt x="665" y="10539"/>
                    <a:pt x="11754" y="6983"/>
                    <a:pt x="14186" y="7355"/>
                  </a:cubicBezTo>
                  <a:cubicBezTo>
                    <a:pt x="19173" y="7992"/>
                    <a:pt x="19957" y="8151"/>
                    <a:pt x="19050" y="1623"/>
                  </a:cubicBezTo>
                  <a:cubicBezTo>
                    <a:pt x="18555" y="-1455"/>
                    <a:pt x="4746" y="933"/>
                    <a:pt x="1819" y="190"/>
                  </a:cubicBezTo>
                  <a:cubicBezTo>
                    <a:pt x="-654" y="137"/>
                    <a:pt x="418" y="4648"/>
                    <a:pt x="253" y="6718"/>
                  </a:cubicBezTo>
                  <a:close/>
                  <a:moveTo>
                    <a:pt x="2602" y="2101"/>
                  </a:moveTo>
                  <a:cubicBezTo>
                    <a:pt x="5076" y="2154"/>
                    <a:pt x="7467" y="1252"/>
                    <a:pt x="9981" y="1942"/>
                  </a:cubicBezTo>
                  <a:cubicBezTo>
                    <a:pt x="12331" y="3321"/>
                    <a:pt x="17813" y="-553"/>
                    <a:pt x="17937" y="4383"/>
                  </a:cubicBezTo>
                  <a:cubicBezTo>
                    <a:pt x="18679" y="6612"/>
                    <a:pt x="3509" y="6134"/>
                    <a:pt x="1737" y="6028"/>
                  </a:cubicBezTo>
                  <a:cubicBezTo>
                    <a:pt x="1778" y="4595"/>
                    <a:pt x="995" y="2207"/>
                    <a:pt x="2602" y="21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526" name="Group 526"/>
            <p:cNvGrpSpPr/>
            <p:nvPr/>
          </p:nvGrpSpPr>
          <p:grpSpPr>
            <a:xfrm>
              <a:off x="3183005" y="566053"/>
              <a:ext cx="129430" cy="165163"/>
              <a:chOff x="0" y="0"/>
              <a:chExt cx="129429" cy="165161"/>
            </a:xfrm>
          </p:grpSpPr>
          <p:sp>
            <p:nvSpPr>
              <p:cNvPr id="523" name="Shape 523"/>
              <p:cNvSpPr/>
              <p:nvPr/>
            </p:nvSpPr>
            <p:spPr>
              <a:xfrm>
                <a:off x="-1" y="0"/>
                <a:ext cx="129431" cy="1651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134" h="19831" extrusionOk="0">
                    <a:moveTo>
                      <a:pt x="11192" y="7611"/>
                    </a:moveTo>
                    <a:cubicBezTo>
                      <a:pt x="11422" y="8116"/>
                      <a:pt x="11914" y="8211"/>
                      <a:pt x="12307" y="8305"/>
                    </a:cubicBezTo>
                    <a:cubicBezTo>
                      <a:pt x="15617" y="9221"/>
                      <a:pt x="17420" y="13863"/>
                      <a:pt x="15060" y="16105"/>
                    </a:cubicBezTo>
                    <a:cubicBezTo>
                      <a:pt x="12012" y="19769"/>
                      <a:pt x="6964" y="19832"/>
                      <a:pt x="2507" y="19832"/>
                    </a:cubicBezTo>
                    <a:cubicBezTo>
                      <a:pt x="48" y="18568"/>
                      <a:pt x="1622" y="12253"/>
                      <a:pt x="835" y="9632"/>
                    </a:cubicBezTo>
                    <a:cubicBezTo>
                      <a:pt x="1130" y="7105"/>
                      <a:pt x="-1230" y="2937"/>
                      <a:pt x="901" y="1169"/>
                    </a:cubicBezTo>
                    <a:cubicBezTo>
                      <a:pt x="5915" y="-1642"/>
                      <a:pt x="17551" y="663"/>
                      <a:pt x="11192" y="7611"/>
                    </a:cubicBezTo>
                    <a:close/>
                    <a:moveTo>
                      <a:pt x="2834" y="18821"/>
                    </a:moveTo>
                    <a:cubicBezTo>
                      <a:pt x="8800" y="19958"/>
                      <a:pt x="20370" y="14621"/>
                      <a:pt x="12110" y="9221"/>
                    </a:cubicBezTo>
                    <a:cubicBezTo>
                      <a:pt x="10504" y="8400"/>
                      <a:pt x="7915" y="9884"/>
                      <a:pt x="6866" y="8716"/>
                    </a:cubicBezTo>
                    <a:cubicBezTo>
                      <a:pt x="7456" y="7421"/>
                      <a:pt x="9849" y="7421"/>
                      <a:pt x="10799" y="6221"/>
                    </a:cubicBezTo>
                    <a:cubicBezTo>
                      <a:pt x="14863" y="821"/>
                      <a:pt x="5555" y="-31"/>
                      <a:pt x="2080" y="1895"/>
                    </a:cubicBezTo>
                    <a:cubicBezTo>
                      <a:pt x="147" y="2621"/>
                      <a:pt x="1720" y="5305"/>
                      <a:pt x="1556" y="6821"/>
                    </a:cubicBezTo>
                    <a:cubicBezTo>
                      <a:pt x="2310" y="10863"/>
                      <a:pt x="2113" y="14811"/>
                      <a:pt x="2834" y="18821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524" name="Shape 524"/>
              <p:cNvSpPr/>
              <p:nvPr/>
            </p:nvSpPr>
            <p:spPr>
              <a:xfrm>
                <a:off x="30118" y="91842"/>
                <a:ext cx="62136" cy="433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2329" h="13953" extrusionOk="0">
                    <a:moveTo>
                      <a:pt x="0" y="3137"/>
                    </a:moveTo>
                    <a:cubicBezTo>
                      <a:pt x="7931" y="-5757"/>
                      <a:pt x="19670" y="6441"/>
                      <a:pt x="6157" y="12794"/>
                    </a:cubicBezTo>
                    <a:cubicBezTo>
                      <a:pt x="-1930" y="15843"/>
                      <a:pt x="1618" y="12963"/>
                      <a:pt x="0" y="3137"/>
                    </a:cubicBezTo>
                    <a:close/>
                    <a:moveTo>
                      <a:pt x="7566" y="2205"/>
                    </a:moveTo>
                    <a:cubicBezTo>
                      <a:pt x="4696" y="3052"/>
                      <a:pt x="1461" y="3222"/>
                      <a:pt x="2609" y="9236"/>
                    </a:cubicBezTo>
                    <a:cubicBezTo>
                      <a:pt x="4383" y="14657"/>
                      <a:pt x="15131" y="3899"/>
                      <a:pt x="7566" y="22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525" name="Shape 525"/>
              <p:cNvSpPr/>
              <p:nvPr/>
            </p:nvSpPr>
            <p:spPr>
              <a:xfrm>
                <a:off x="24066" y="17690"/>
                <a:ext cx="54240" cy="364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404" h="11891" extrusionOk="0">
                    <a:moveTo>
                      <a:pt x="0" y="3066"/>
                    </a:moveTo>
                    <a:cubicBezTo>
                      <a:pt x="4387" y="1095"/>
                      <a:pt x="21600" y="-4048"/>
                      <a:pt x="16453" y="6066"/>
                    </a:cubicBezTo>
                    <a:cubicBezTo>
                      <a:pt x="9028" y="10952"/>
                      <a:pt x="0" y="17552"/>
                      <a:pt x="0" y="3066"/>
                    </a:cubicBezTo>
                    <a:close/>
                    <a:moveTo>
                      <a:pt x="4556" y="9066"/>
                    </a:moveTo>
                    <a:cubicBezTo>
                      <a:pt x="8016" y="7952"/>
                      <a:pt x="12825" y="6323"/>
                      <a:pt x="13584" y="2723"/>
                    </a:cubicBezTo>
                    <a:cubicBezTo>
                      <a:pt x="9872" y="2381"/>
                      <a:pt x="6665" y="3409"/>
                      <a:pt x="3628" y="5038"/>
                    </a:cubicBezTo>
                    <a:cubicBezTo>
                      <a:pt x="3206" y="6666"/>
                      <a:pt x="3290" y="7781"/>
                      <a:pt x="4556" y="90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527" name="Shape 527"/>
            <p:cNvSpPr/>
            <p:nvPr/>
          </p:nvSpPr>
          <p:spPr>
            <a:xfrm>
              <a:off x="2822110" y="566718"/>
              <a:ext cx="212023" cy="115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42" h="19417" extrusionOk="0">
                  <a:moveTo>
                    <a:pt x="9989" y="10617"/>
                  </a:moveTo>
                  <a:cubicBezTo>
                    <a:pt x="11940" y="10328"/>
                    <a:pt x="15198" y="14368"/>
                    <a:pt x="16003" y="8927"/>
                  </a:cubicBezTo>
                  <a:cubicBezTo>
                    <a:pt x="16505" y="1919"/>
                    <a:pt x="12986" y="1136"/>
                    <a:pt x="10995" y="5546"/>
                  </a:cubicBezTo>
                  <a:cubicBezTo>
                    <a:pt x="8601" y="10575"/>
                    <a:pt x="6811" y="20922"/>
                    <a:pt x="2608" y="19232"/>
                  </a:cubicBezTo>
                  <a:cubicBezTo>
                    <a:pt x="-3888" y="14038"/>
                    <a:pt x="3292" y="847"/>
                    <a:pt x="7455" y="6783"/>
                  </a:cubicBezTo>
                  <a:cubicBezTo>
                    <a:pt x="8078" y="7814"/>
                    <a:pt x="7716" y="9215"/>
                    <a:pt x="6972" y="8308"/>
                  </a:cubicBezTo>
                  <a:cubicBezTo>
                    <a:pt x="3392" y="4722"/>
                    <a:pt x="-1133" y="16305"/>
                    <a:pt x="3754" y="16140"/>
                  </a:cubicBezTo>
                  <a:cubicBezTo>
                    <a:pt x="7877" y="13749"/>
                    <a:pt x="8702" y="3238"/>
                    <a:pt x="12744" y="600"/>
                  </a:cubicBezTo>
                  <a:cubicBezTo>
                    <a:pt x="13730" y="105"/>
                    <a:pt x="15037" y="-678"/>
                    <a:pt x="15781" y="1136"/>
                  </a:cubicBezTo>
                  <a:cubicBezTo>
                    <a:pt x="16445" y="3156"/>
                    <a:pt x="17712" y="4928"/>
                    <a:pt x="17390" y="7649"/>
                  </a:cubicBezTo>
                  <a:cubicBezTo>
                    <a:pt x="17149" y="14491"/>
                    <a:pt x="11095" y="16717"/>
                    <a:pt x="9989" y="10617"/>
                  </a:cubicBezTo>
                  <a:close/>
                  <a:moveTo>
                    <a:pt x="4076" y="17253"/>
                  </a:moveTo>
                  <a:cubicBezTo>
                    <a:pt x="3795" y="18119"/>
                    <a:pt x="3332" y="17336"/>
                    <a:pt x="2990" y="17789"/>
                  </a:cubicBezTo>
                  <a:cubicBezTo>
                    <a:pt x="3594" y="18284"/>
                    <a:pt x="3714" y="16635"/>
                    <a:pt x="4237" y="17459"/>
                  </a:cubicBezTo>
                  <a:cubicBezTo>
                    <a:pt x="4277" y="17459"/>
                    <a:pt x="4318" y="17377"/>
                    <a:pt x="4358" y="17336"/>
                  </a:cubicBezTo>
                  <a:cubicBezTo>
                    <a:pt x="4257" y="17295"/>
                    <a:pt x="4177" y="17295"/>
                    <a:pt x="4076" y="17253"/>
                  </a:cubicBezTo>
                  <a:close/>
                  <a:moveTo>
                    <a:pt x="1240" y="10699"/>
                  </a:moveTo>
                  <a:cubicBezTo>
                    <a:pt x="376" y="13585"/>
                    <a:pt x="798" y="16717"/>
                    <a:pt x="2065" y="17212"/>
                  </a:cubicBezTo>
                  <a:cubicBezTo>
                    <a:pt x="1100" y="15398"/>
                    <a:pt x="637" y="13337"/>
                    <a:pt x="1240" y="1069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28" name="Shape 528"/>
            <p:cNvSpPr/>
            <p:nvPr/>
          </p:nvSpPr>
          <p:spPr>
            <a:xfrm rot="1466637">
              <a:off x="5291845" y="139271"/>
              <a:ext cx="132711" cy="129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25" h="21247" extrusionOk="0">
                  <a:moveTo>
                    <a:pt x="12000" y="13323"/>
                  </a:moveTo>
                  <a:cubicBezTo>
                    <a:pt x="10835" y="16402"/>
                    <a:pt x="12309" y="18976"/>
                    <a:pt x="10423" y="21247"/>
                  </a:cubicBezTo>
                  <a:cubicBezTo>
                    <a:pt x="8983" y="19985"/>
                    <a:pt x="8537" y="17310"/>
                    <a:pt x="7166" y="15796"/>
                  </a:cubicBezTo>
                  <a:cubicBezTo>
                    <a:pt x="2743" y="18723"/>
                    <a:pt x="-34" y="21600"/>
                    <a:pt x="2777" y="12011"/>
                  </a:cubicBezTo>
                  <a:cubicBezTo>
                    <a:pt x="1509" y="8378"/>
                    <a:pt x="-2914" y="5652"/>
                    <a:pt x="3017" y="5854"/>
                  </a:cubicBezTo>
                  <a:cubicBezTo>
                    <a:pt x="5829" y="6662"/>
                    <a:pt x="6137" y="1564"/>
                    <a:pt x="8469" y="0"/>
                  </a:cubicBezTo>
                  <a:cubicBezTo>
                    <a:pt x="10046" y="908"/>
                    <a:pt x="9429" y="4593"/>
                    <a:pt x="9977" y="6611"/>
                  </a:cubicBezTo>
                  <a:cubicBezTo>
                    <a:pt x="11623" y="9892"/>
                    <a:pt x="18686" y="8680"/>
                    <a:pt x="12000" y="13323"/>
                  </a:cubicBezTo>
                  <a:close/>
                  <a:moveTo>
                    <a:pt x="8195" y="2826"/>
                  </a:moveTo>
                  <a:cubicBezTo>
                    <a:pt x="5417" y="6813"/>
                    <a:pt x="6515" y="7469"/>
                    <a:pt x="2126" y="7772"/>
                  </a:cubicBezTo>
                  <a:cubicBezTo>
                    <a:pt x="2880" y="9185"/>
                    <a:pt x="3532" y="10447"/>
                    <a:pt x="4149" y="11658"/>
                  </a:cubicBezTo>
                  <a:cubicBezTo>
                    <a:pt x="4012" y="13172"/>
                    <a:pt x="3292" y="14333"/>
                    <a:pt x="3429" y="15998"/>
                  </a:cubicBezTo>
                  <a:cubicBezTo>
                    <a:pt x="6652" y="14383"/>
                    <a:pt x="7715" y="12314"/>
                    <a:pt x="9635" y="18017"/>
                  </a:cubicBezTo>
                  <a:cubicBezTo>
                    <a:pt x="9806" y="18370"/>
                    <a:pt x="9977" y="18673"/>
                    <a:pt x="10355" y="18370"/>
                  </a:cubicBezTo>
                  <a:cubicBezTo>
                    <a:pt x="10800" y="13929"/>
                    <a:pt x="9875" y="13172"/>
                    <a:pt x="12515" y="10295"/>
                  </a:cubicBezTo>
                  <a:cubicBezTo>
                    <a:pt x="8229" y="8226"/>
                    <a:pt x="9017" y="8983"/>
                    <a:pt x="8195" y="282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</p:grpSp>
      <p:sp>
        <p:nvSpPr>
          <p:cNvPr id="530" name="Shape 530"/>
          <p:cNvSpPr>
            <a:spLocks noGrp="1"/>
          </p:cNvSpPr>
          <p:nvPr>
            <p:ph type="title"/>
          </p:nvPr>
        </p:nvSpPr>
        <p:spPr>
          <a:xfrm>
            <a:off x="1028375" y="662026"/>
            <a:ext cx="7087200" cy="550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/>
          <a:p>
            <a:r>
              <a:t>Click to add title</a:t>
            </a:r>
          </a:p>
        </p:txBody>
      </p:sp>
      <p:sp>
        <p:nvSpPr>
          <p:cNvPr id="531" name="Shape 5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Shape 538"/>
          <p:cNvSpPr>
            <a:spLocks noGrp="1"/>
          </p:cNvSpPr>
          <p:nvPr>
            <p:ph type="body" sz="quarter" idx="1"/>
          </p:nvPr>
        </p:nvSpPr>
        <p:spPr>
          <a:xfrm>
            <a:off x="1619424" y="4348000"/>
            <a:ext cx="5905202" cy="2769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>
            <a:lvl1pPr marL="228600" indent="0" algn="ctr">
              <a:spcBef>
                <a:spcPts val="300"/>
              </a:spcBef>
              <a:buClrTx/>
              <a:buSzTx/>
              <a:buFontTx/>
              <a:buNone/>
              <a:defRPr sz="1400"/>
            </a:lvl1pPr>
          </a:lstStyle>
          <a:p>
            <a:r>
              <a:t>Click to add text</a:t>
            </a:r>
          </a:p>
        </p:txBody>
      </p:sp>
      <p:sp>
        <p:nvSpPr>
          <p:cNvPr id="539" name="Shape 53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599" name="Group 599"/>
          <p:cNvGrpSpPr/>
          <p:nvPr/>
        </p:nvGrpSpPr>
        <p:grpSpPr>
          <a:xfrm>
            <a:off x="-45603" y="-123259"/>
            <a:ext cx="9272424" cy="910792"/>
            <a:chOff x="0" y="0"/>
            <a:chExt cx="9272423" cy="910790"/>
          </a:xfrm>
        </p:grpSpPr>
        <p:sp>
          <p:nvSpPr>
            <p:cNvPr id="540" name="Shape 540"/>
            <p:cNvSpPr/>
            <p:nvPr/>
          </p:nvSpPr>
          <p:spPr>
            <a:xfrm>
              <a:off x="2221956" y="268008"/>
              <a:ext cx="281781" cy="397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93" h="20960" extrusionOk="0">
                  <a:moveTo>
                    <a:pt x="6710" y="16241"/>
                  </a:moveTo>
                  <a:cubicBezTo>
                    <a:pt x="6678" y="17150"/>
                    <a:pt x="6661" y="18092"/>
                    <a:pt x="6629" y="19018"/>
                  </a:cubicBezTo>
                  <a:cubicBezTo>
                    <a:pt x="7508" y="19797"/>
                    <a:pt x="8647" y="19278"/>
                    <a:pt x="9494" y="19911"/>
                  </a:cubicBezTo>
                  <a:cubicBezTo>
                    <a:pt x="9949" y="20366"/>
                    <a:pt x="9233" y="20609"/>
                    <a:pt x="8859" y="20626"/>
                  </a:cubicBezTo>
                  <a:cubicBezTo>
                    <a:pt x="7215" y="20739"/>
                    <a:pt x="3080" y="21600"/>
                    <a:pt x="2169" y="20008"/>
                  </a:cubicBezTo>
                  <a:cubicBezTo>
                    <a:pt x="2690" y="19018"/>
                    <a:pt x="4106" y="18904"/>
                    <a:pt x="5131" y="18758"/>
                  </a:cubicBezTo>
                  <a:cubicBezTo>
                    <a:pt x="5343" y="17962"/>
                    <a:pt x="5440" y="17150"/>
                    <a:pt x="5506" y="16289"/>
                  </a:cubicBezTo>
                  <a:cubicBezTo>
                    <a:pt x="4627" y="16127"/>
                    <a:pt x="557" y="14730"/>
                    <a:pt x="899" y="13740"/>
                  </a:cubicBezTo>
                  <a:cubicBezTo>
                    <a:pt x="1176" y="13171"/>
                    <a:pt x="1697" y="13171"/>
                    <a:pt x="2201" y="13415"/>
                  </a:cubicBezTo>
                  <a:cubicBezTo>
                    <a:pt x="2608" y="13496"/>
                    <a:pt x="2624" y="13496"/>
                    <a:pt x="2836" y="12960"/>
                  </a:cubicBezTo>
                  <a:cubicBezTo>
                    <a:pt x="-3333" y="9663"/>
                    <a:pt x="1599" y="471"/>
                    <a:pt x="7768" y="2079"/>
                  </a:cubicBezTo>
                  <a:cubicBezTo>
                    <a:pt x="8615" y="1543"/>
                    <a:pt x="7736" y="487"/>
                    <a:pt x="8663" y="0"/>
                  </a:cubicBezTo>
                  <a:cubicBezTo>
                    <a:pt x="18267" y="2712"/>
                    <a:pt x="16102" y="15136"/>
                    <a:pt x="6710" y="16241"/>
                  </a:cubicBezTo>
                  <a:close/>
                  <a:moveTo>
                    <a:pt x="12814" y="3411"/>
                  </a:moveTo>
                  <a:cubicBezTo>
                    <a:pt x="12733" y="3346"/>
                    <a:pt x="12668" y="3297"/>
                    <a:pt x="12586" y="3232"/>
                  </a:cubicBezTo>
                  <a:cubicBezTo>
                    <a:pt x="12472" y="2680"/>
                    <a:pt x="11138" y="1559"/>
                    <a:pt x="10519" y="1608"/>
                  </a:cubicBezTo>
                  <a:cubicBezTo>
                    <a:pt x="11089" y="2209"/>
                    <a:pt x="11805" y="2972"/>
                    <a:pt x="12586" y="3216"/>
                  </a:cubicBezTo>
                  <a:cubicBezTo>
                    <a:pt x="12716" y="3346"/>
                    <a:pt x="13042" y="3411"/>
                    <a:pt x="12912" y="3638"/>
                  </a:cubicBezTo>
                  <a:cubicBezTo>
                    <a:pt x="14263" y="5895"/>
                    <a:pt x="14247" y="8364"/>
                    <a:pt x="13628" y="10865"/>
                  </a:cubicBezTo>
                  <a:cubicBezTo>
                    <a:pt x="11837" y="12830"/>
                    <a:pt x="10486" y="14259"/>
                    <a:pt x="7784" y="15250"/>
                  </a:cubicBezTo>
                  <a:cubicBezTo>
                    <a:pt x="9738" y="15282"/>
                    <a:pt x="12423" y="13593"/>
                    <a:pt x="12879" y="11677"/>
                  </a:cubicBezTo>
                  <a:cubicBezTo>
                    <a:pt x="13547" y="11531"/>
                    <a:pt x="13661" y="10849"/>
                    <a:pt x="13693" y="10280"/>
                  </a:cubicBezTo>
                  <a:cubicBezTo>
                    <a:pt x="14784" y="9355"/>
                    <a:pt x="14800" y="4758"/>
                    <a:pt x="13221" y="4336"/>
                  </a:cubicBezTo>
                  <a:cubicBezTo>
                    <a:pt x="13091" y="4271"/>
                    <a:pt x="12977" y="4190"/>
                    <a:pt x="13042" y="4011"/>
                  </a:cubicBezTo>
                  <a:cubicBezTo>
                    <a:pt x="12977" y="3817"/>
                    <a:pt x="12912" y="3605"/>
                    <a:pt x="12814" y="3411"/>
                  </a:cubicBezTo>
                  <a:close/>
                  <a:moveTo>
                    <a:pt x="11186" y="9030"/>
                  </a:moveTo>
                  <a:cubicBezTo>
                    <a:pt x="10438" y="9062"/>
                    <a:pt x="9787" y="9225"/>
                    <a:pt x="9152" y="9582"/>
                  </a:cubicBezTo>
                  <a:cubicBezTo>
                    <a:pt x="8077" y="9095"/>
                    <a:pt x="5945" y="7893"/>
                    <a:pt x="5603" y="9793"/>
                  </a:cubicBezTo>
                  <a:cubicBezTo>
                    <a:pt x="7019" y="11336"/>
                    <a:pt x="6547" y="11076"/>
                    <a:pt x="6450" y="13074"/>
                  </a:cubicBezTo>
                  <a:cubicBezTo>
                    <a:pt x="7670" y="13545"/>
                    <a:pt x="8631" y="10183"/>
                    <a:pt x="9412" y="9468"/>
                  </a:cubicBezTo>
                  <a:cubicBezTo>
                    <a:pt x="9884" y="9761"/>
                    <a:pt x="9917" y="10410"/>
                    <a:pt x="10389" y="10703"/>
                  </a:cubicBezTo>
                  <a:cubicBezTo>
                    <a:pt x="11121" y="10443"/>
                    <a:pt x="10080" y="9647"/>
                    <a:pt x="10568" y="9387"/>
                  </a:cubicBezTo>
                  <a:cubicBezTo>
                    <a:pt x="10682" y="9485"/>
                    <a:pt x="10796" y="9598"/>
                    <a:pt x="10893" y="9696"/>
                  </a:cubicBezTo>
                  <a:cubicBezTo>
                    <a:pt x="11317" y="9273"/>
                    <a:pt x="11089" y="8884"/>
                    <a:pt x="11431" y="8331"/>
                  </a:cubicBezTo>
                  <a:cubicBezTo>
                    <a:pt x="11024" y="8575"/>
                    <a:pt x="11154" y="8819"/>
                    <a:pt x="11186" y="9030"/>
                  </a:cubicBezTo>
                  <a:close/>
                  <a:moveTo>
                    <a:pt x="5896" y="13139"/>
                  </a:moveTo>
                  <a:cubicBezTo>
                    <a:pt x="6547" y="10410"/>
                    <a:pt x="5929" y="11466"/>
                    <a:pt x="5261" y="10085"/>
                  </a:cubicBezTo>
                  <a:cubicBezTo>
                    <a:pt x="4854" y="8039"/>
                    <a:pt x="7264" y="8007"/>
                    <a:pt x="8533" y="8819"/>
                  </a:cubicBezTo>
                  <a:cubicBezTo>
                    <a:pt x="9201" y="9306"/>
                    <a:pt x="9656" y="8640"/>
                    <a:pt x="10340" y="8494"/>
                  </a:cubicBezTo>
                  <a:cubicBezTo>
                    <a:pt x="10307" y="8202"/>
                    <a:pt x="10552" y="7877"/>
                    <a:pt x="10307" y="7584"/>
                  </a:cubicBezTo>
                  <a:cubicBezTo>
                    <a:pt x="9054" y="7146"/>
                    <a:pt x="8126" y="8705"/>
                    <a:pt x="6873" y="7731"/>
                  </a:cubicBezTo>
                  <a:cubicBezTo>
                    <a:pt x="6905" y="7292"/>
                    <a:pt x="6791" y="6837"/>
                    <a:pt x="6938" y="6399"/>
                  </a:cubicBezTo>
                  <a:cubicBezTo>
                    <a:pt x="7703" y="6529"/>
                    <a:pt x="7703" y="6529"/>
                    <a:pt x="8354" y="6334"/>
                  </a:cubicBezTo>
                  <a:cubicBezTo>
                    <a:pt x="8305" y="5116"/>
                    <a:pt x="9656" y="5506"/>
                    <a:pt x="9184" y="4758"/>
                  </a:cubicBezTo>
                  <a:cubicBezTo>
                    <a:pt x="7817" y="5635"/>
                    <a:pt x="8077" y="4158"/>
                    <a:pt x="8842" y="3524"/>
                  </a:cubicBezTo>
                  <a:cubicBezTo>
                    <a:pt x="7752" y="2192"/>
                    <a:pt x="5587" y="1916"/>
                    <a:pt x="4236" y="2972"/>
                  </a:cubicBezTo>
                  <a:cubicBezTo>
                    <a:pt x="4464" y="3492"/>
                    <a:pt x="5196" y="3086"/>
                    <a:pt x="5392" y="3719"/>
                  </a:cubicBezTo>
                  <a:cubicBezTo>
                    <a:pt x="4692" y="4206"/>
                    <a:pt x="3829" y="4288"/>
                    <a:pt x="3080" y="4564"/>
                  </a:cubicBezTo>
                  <a:cubicBezTo>
                    <a:pt x="3064" y="6383"/>
                    <a:pt x="1990" y="5132"/>
                    <a:pt x="1371" y="6204"/>
                  </a:cubicBezTo>
                  <a:cubicBezTo>
                    <a:pt x="1355" y="7178"/>
                    <a:pt x="2869" y="8153"/>
                    <a:pt x="2299" y="8949"/>
                  </a:cubicBezTo>
                  <a:cubicBezTo>
                    <a:pt x="1583" y="9355"/>
                    <a:pt x="1306" y="9874"/>
                    <a:pt x="1583" y="10686"/>
                  </a:cubicBezTo>
                  <a:cubicBezTo>
                    <a:pt x="1713" y="12733"/>
                    <a:pt x="4301" y="12960"/>
                    <a:pt x="5896" y="13139"/>
                  </a:cubicBezTo>
                  <a:close/>
                  <a:moveTo>
                    <a:pt x="3764" y="14016"/>
                  </a:moveTo>
                  <a:cubicBezTo>
                    <a:pt x="6319" y="15656"/>
                    <a:pt x="9363" y="14308"/>
                    <a:pt x="11398" y="12489"/>
                  </a:cubicBezTo>
                  <a:cubicBezTo>
                    <a:pt x="15191" y="9468"/>
                    <a:pt x="13709" y="3151"/>
                    <a:pt x="9266" y="1689"/>
                  </a:cubicBezTo>
                  <a:cubicBezTo>
                    <a:pt x="9135" y="1949"/>
                    <a:pt x="9021" y="2225"/>
                    <a:pt x="8908" y="2485"/>
                  </a:cubicBezTo>
                  <a:cubicBezTo>
                    <a:pt x="10242" y="3719"/>
                    <a:pt x="11414" y="5213"/>
                    <a:pt x="12049" y="6902"/>
                  </a:cubicBezTo>
                  <a:cubicBezTo>
                    <a:pt x="12375" y="10183"/>
                    <a:pt x="9510" y="13707"/>
                    <a:pt x="6140" y="13642"/>
                  </a:cubicBezTo>
                  <a:cubicBezTo>
                    <a:pt x="5343" y="13675"/>
                    <a:pt x="3992" y="12798"/>
                    <a:pt x="3764" y="14016"/>
                  </a:cubicBezTo>
                  <a:close/>
                  <a:moveTo>
                    <a:pt x="8956" y="6610"/>
                  </a:moveTo>
                  <a:cubicBezTo>
                    <a:pt x="8419" y="7048"/>
                    <a:pt x="7768" y="6691"/>
                    <a:pt x="7182" y="6935"/>
                  </a:cubicBezTo>
                  <a:cubicBezTo>
                    <a:pt x="7198" y="7065"/>
                    <a:pt x="7198" y="7227"/>
                    <a:pt x="7215" y="7357"/>
                  </a:cubicBezTo>
                  <a:cubicBezTo>
                    <a:pt x="8175" y="7617"/>
                    <a:pt x="8224" y="7617"/>
                    <a:pt x="8859" y="7065"/>
                  </a:cubicBezTo>
                  <a:cubicBezTo>
                    <a:pt x="9477" y="6626"/>
                    <a:pt x="9754" y="7357"/>
                    <a:pt x="10617" y="6577"/>
                  </a:cubicBezTo>
                  <a:cubicBezTo>
                    <a:pt x="12847" y="8543"/>
                    <a:pt x="10112" y="3492"/>
                    <a:pt x="9477" y="4011"/>
                  </a:cubicBezTo>
                  <a:cubicBezTo>
                    <a:pt x="9852" y="4499"/>
                    <a:pt x="9852" y="5035"/>
                    <a:pt x="9721" y="5571"/>
                  </a:cubicBezTo>
                  <a:cubicBezTo>
                    <a:pt x="9445" y="5717"/>
                    <a:pt x="9217" y="5830"/>
                    <a:pt x="8956" y="5960"/>
                  </a:cubicBezTo>
                  <a:cubicBezTo>
                    <a:pt x="8956" y="6188"/>
                    <a:pt x="8956" y="6399"/>
                    <a:pt x="8956" y="6610"/>
                  </a:cubicBezTo>
                  <a:close/>
                  <a:moveTo>
                    <a:pt x="7980" y="19992"/>
                  </a:moveTo>
                  <a:cubicBezTo>
                    <a:pt x="5685" y="19570"/>
                    <a:pt x="6140" y="20398"/>
                    <a:pt x="6010" y="17865"/>
                  </a:cubicBezTo>
                  <a:cubicBezTo>
                    <a:pt x="5620" y="18417"/>
                    <a:pt x="5913" y="19083"/>
                    <a:pt x="5473" y="19570"/>
                  </a:cubicBezTo>
                  <a:cubicBezTo>
                    <a:pt x="5261" y="19472"/>
                    <a:pt x="5050" y="19359"/>
                    <a:pt x="4854" y="19278"/>
                  </a:cubicBezTo>
                  <a:cubicBezTo>
                    <a:pt x="3406" y="19554"/>
                    <a:pt x="3145" y="19684"/>
                    <a:pt x="2966" y="20155"/>
                  </a:cubicBezTo>
                  <a:cubicBezTo>
                    <a:pt x="4578" y="20317"/>
                    <a:pt x="6531" y="20739"/>
                    <a:pt x="7980" y="19992"/>
                  </a:cubicBezTo>
                  <a:close/>
                  <a:moveTo>
                    <a:pt x="883" y="6448"/>
                  </a:moveTo>
                  <a:cubicBezTo>
                    <a:pt x="167" y="7747"/>
                    <a:pt x="248" y="9127"/>
                    <a:pt x="1013" y="10345"/>
                  </a:cubicBezTo>
                  <a:cubicBezTo>
                    <a:pt x="818" y="9436"/>
                    <a:pt x="1371" y="9014"/>
                    <a:pt x="2022" y="8478"/>
                  </a:cubicBezTo>
                  <a:cubicBezTo>
                    <a:pt x="1664" y="7812"/>
                    <a:pt x="1306" y="7195"/>
                    <a:pt x="883" y="6448"/>
                  </a:cubicBezTo>
                  <a:close/>
                  <a:moveTo>
                    <a:pt x="6661" y="15412"/>
                  </a:moveTo>
                  <a:cubicBezTo>
                    <a:pt x="5278" y="15120"/>
                    <a:pt x="3878" y="14909"/>
                    <a:pt x="2673" y="14113"/>
                  </a:cubicBezTo>
                  <a:cubicBezTo>
                    <a:pt x="2397" y="13951"/>
                    <a:pt x="2120" y="13772"/>
                    <a:pt x="1697" y="13918"/>
                  </a:cubicBezTo>
                  <a:cubicBezTo>
                    <a:pt x="2999" y="15104"/>
                    <a:pt x="4920" y="16078"/>
                    <a:pt x="6661" y="15412"/>
                  </a:cubicBezTo>
                  <a:close/>
                  <a:moveTo>
                    <a:pt x="9542" y="10459"/>
                  </a:moveTo>
                  <a:cubicBezTo>
                    <a:pt x="9233" y="11125"/>
                    <a:pt x="8143" y="11774"/>
                    <a:pt x="8484" y="12440"/>
                  </a:cubicBezTo>
                  <a:cubicBezTo>
                    <a:pt x="9087" y="12132"/>
                    <a:pt x="9640" y="11742"/>
                    <a:pt x="9998" y="11125"/>
                  </a:cubicBezTo>
                  <a:cubicBezTo>
                    <a:pt x="9933" y="10816"/>
                    <a:pt x="9819" y="10589"/>
                    <a:pt x="9542" y="10459"/>
                  </a:cubicBezTo>
                  <a:close/>
                  <a:moveTo>
                    <a:pt x="4431" y="3687"/>
                  </a:moveTo>
                  <a:cubicBezTo>
                    <a:pt x="3894" y="3037"/>
                    <a:pt x="3080" y="3313"/>
                    <a:pt x="2820" y="3979"/>
                  </a:cubicBezTo>
                  <a:cubicBezTo>
                    <a:pt x="3406" y="4141"/>
                    <a:pt x="3862" y="3898"/>
                    <a:pt x="4431" y="3687"/>
                  </a:cubicBezTo>
                  <a:close/>
                  <a:moveTo>
                    <a:pt x="2364" y="4125"/>
                  </a:moveTo>
                  <a:cubicBezTo>
                    <a:pt x="1957" y="4515"/>
                    <a:pt x="1599" y="4775"/>
                    <a:pt x="1534" y="5278"/>
                  </a:cubicBezTo>
                  <a:cubicBezTo>
                    <a:pt x="2722" y="5538"/>
                    <a:pt x="2559" y="5018"/>
                    <a:pt x="2364" y="4125"/>
                  </a:cubicBezTo>
                  <a:close/>
                  <a:moveTo>
                    <a:pt x="8777" y="731"/>
                  </a:moveTo>
                  <a:cubicBezTo>
                    <a:pt x="9005" y="958"/>
                    <a:pt x="9282" y="1007"/>
                    <a:pt x="9591" y="1072"/>
                  </a:cubicBezTo>
                  <a:cubicBezTo>
                    <a:pt x="9282" y="585"/>
                    <a:pt x="9282" y="585"/>
                    <a:pt x="8777" y="73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41" name="Shape 541"/>
            <p:cNvSpPr/>
            <p:nvPr/>
          </p:nvSpPr>
          <p:spPr>
            <a:xfrm>
              <a:off x="597926" y="472313"/>
              <a:ext cx="339087" cy="309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93" h="19850" extrusionOk="0">
                  <a:moveTo>
                    <a:pt x="8851" y="19814"/>
                  </a:moveTo>
                  <a:cubicBezTo>
                    <a:pt x="5004" y="20248"/>
                    <a:pt x="1292" y="16776"/>
                    <a:pt x="352" y="12554"/>
                  </a:cubicBezTo>
                  <a:cubicBezTo>
                    <a:pt x="-1227" y="7248"/>
                    <a:pt x="2787" y="2376"/>
                    <a:pt x="6718" y="482"/>
                  </a:cubicBezTo>
                  <a:cubicBezTo>
                    <a:pt x="10463" y="-1234"/>
                    <a:pt x="15855" y="1902"/>
                    <a:pt x="17870" y="5650"/>
                  </a:cubicBezTo>
                  <a:cubicBezTo>
                    <a:pt x="20373" y="12357"/>
                    <a:pt x="14914" y="20366"/>
                    <a:pt x="8851" y="19814"/>
                  </a:cubicBezTo>
                  <a:close/>
                  <a:moveTo>
                    <a:pt x="16224" y="4072"/>
                  </a:moveTo>
                  <a:lnTo>
                    <a:pt x="16174" y="4072"/>
                  </a:lnTo>
                  <a:lnTo>
                    <a:pt x="16224" y="4072"/>
                  </a:lnTo>
                  <a:cubicBezTo>
                    <a:pt x="15082" y="2553"/>
                    <a:pt x="13167" y="2534"/>
                    <a:pt x="12126" y="1015"/>
                  </a:cubicBezTo>
                  <a:cubicBezTo>
                    <a:pt x="9875" y="285"/>
                    <a:pt x="8767" y="5098"/>
                    <a:pt x="8313" y="7051"/>
                  </a:cubicBezTo>
                  <a:cubicBezTo>
                    <a:pt x="9153" y="7110"/>
                    <a:pt x="9892" y="7011"/>
                    <a:pt x="10665" y="7445"/>
                  </a:cubicBezTo>
                  <a:cubicBezTo>
                    <a:pt x="12563" y="7741"/>
                    <a:pt x="11538" y="4506"/>
                    <a:pt x="16224" y="4072"/>
                  </a:cubicBezTo>
                  <a:close/>
                  <a:moveTo>
                    <a:pt x="13167" y="18038"/>
                  </a:moveTo>
                  <a:cubicBezTo>
                    <a:pt x="10665" y="15632"/>
                    <a:pt x="9959" y="11588"/>
                    <a:pt x="10883" y="8156"/>
                  </a:cubicBezTo>
                  <a:cubicBezTo>
                    <a:pt x="9422" y="7505"/>
                    <a:pt x="9287" y="7485"/>
                    <a:pt x="8078" y="7781"/>
                  </a:cubicBezTo>
                  <a:cubicBezTo>
                    <a:pt x="7406" y="11470"/>
                    <a:pt x="7238" y="15868"/>
                    <a:pt x="8649" y="19321"/>
                  </a:cubicBezTo>
                  <a:cubicBezTo>
                    <a:pt x="10295" y="19538"/>
                    <a:pt x="12395" y="18946"/>
                    <a:pt x="13167" y="18038"/>
                  </a:cubicBezTo>
                  <a:close/>
                  <a:moveTo>
                    <a:pt x="5928" y="7603"/>
                  </a:moveTo>
                  <a:cubicBezTo>
                    <a:pt x="5492" y="10720"/>
                    <a:pt x="3426" y="12890"/>
                    <a:pt x="1595" y="14784"/>
                  </a:cubicBezTo>
                  <a:cubicBezTo>
                    <a:pt x="3140" y="16835"/>
                    <a:pt x="5156" y="19656"/>
                    <a:pt x="7742" y="19222"/>
                  </a:cubicBezTo>
                  <a:cubicBezTo>
                    <a:pt x="6953" y="15395"/>
                    <a:pt x="6835" y="11391"/>
                    <a:pt x="7406" y="7485"/>
                  </a:cubicBezTo>
                  <a:cubicBezTo>
                    <a:pt x="6869" y="7150"/>
                    <a:pt x="6415" y="7406"/>
                    <a:pt x="5928" y="7603"/>
                  </a:cubicBezTo>
                  <a:close/>
                  <a:moveTo>
                    <a:pt x="16779" y="13797"/>
                  </a:moveTo>
                  <a:cubicBezTo>
                    <a:pt x="15855" y="11095"/>
                    <a:pt x="14125" y="9241"/>
                    <a:pt x="11773" y="8215"/>
                  </a:cubicBezTo>
                  <a:cubicBezTo>
                    <a:pt x="10043" y="10976"/>
                    <a:pt x="11269" y="15375"/>
                    <a:pt x="13386" y="17407"/>
                  </a:cubicBezTo>
                  <a:cubicBezTo>
                    <a:pt x="14965" y="18117"/>
                    <a:pt x="15939" y="14981"/>
                    <a:pt x="16779" y="13797"/>
                  </a:cubicBezTo>
                  <a:close/>
                  <a:moveTo>
                    <a:pt x="17131" y="12732"/>
                  </a:moveTo>
                  <a:cubicBezTo>
                    <a:pt x="18374" y="10582"/>
                    <a:pt x="18223" y="7524"/>
                    <a:pt x="17131" y="5394"/>
                  </a:cubicBezTo>
                  <a:cubicBezTo>
                    <a:pt x="15636" y="3441"/>
                    <a:pt x="12748" y="5532"/>
                    <a:pt x="12126" y="7544"/>
                  </a:cubicBezTo>
                  <a:cubicBezTo>
                    <a:pt x="13957" y="9122"/>
                    <a:pt x="16073" y="10108"/>
                    <a:pt x="17131" y="12732"/>
                  </a:cubicBezTo>
                  <a:close/>
                  <a:moveTo>
                    <a:pt x="7675" y="6834"/>
                  </a:moveTo>
                  <a:cubicBezTo>
                    <a:pt x="8145" y="4506"/>
                    <a:pt x="9439" y="2553"/>
                    <a:pt x="10144" y="462"/>
                  </a:cubicBezTo>
                  <a:cubicBezTo>
                    <a:pt x="8868" y="-149"/>
                    <a:pt x="5659" y="1192"/>
                    <a:pt x="4568" y="2613"/>
                  </a:cubicBezTo>
                  <a:cubicBezTo>
                    <a:pt x="5710" y="3619"/>
                    <a:pt x="5659" y="5315"/>
                    <a:pt x="5878" y="6834"/>
                  </a:cubicBezTo>
                  <a:cubicBezTo>
                    <a:pt x="6466" y="6834"/>
                    <a:pt x="7020" y="6834"/>
                    <a:pt x="7675" y="6834"/>
                  </a:cubicBezTo>
                  <a:close/>
                  <a:moveTo>
                    <a:pt x="5139" y="7465"/>
                  </a:moveTo>
                  <a:cubicBezTo>
                    <a:pt x="3711" y="7130"/>
                    <a:pt x="2183" y="7919"/>
                    <a:pt x="923" y="8668"/>
                  </a:cubicBezTo>
                  <a:cubicBezTo>
                    <a:pt x="-51" y="10069"/>
                    <a:pt x="772" y="12495"/>
                    <a:pt x="1343" y="13955"/>
                  </a:cubicBezTo>
                  <a:cubicBezTo>
                    <a:pt x="3190" y="12890"/>
                    <a:pt x="5273" y="9970"/>
                    <a:pt x="5139" y="7465"/>
                  </a:cubicBezTo>
                  <a:close/>
                  <a:moveTo>
                    <a:pt x="3913" y="3125"/>
                  </a:moveTo>
                  <a:cubicBezTo>
                    <a:pt x="2603" y="4210"/>
                    <a:pt x="1242" y="6025"/>
                    <a:pt x="1007" y="7879"/>
                  </a:cubicBezTo>
                  <a:cubicBezTo>
                    <a:pt x="2351" y="7090"/>
                    <a:pt x="3745" y="6972"/>
                    <a:pt x="5122" y="6755"/>
                  </a:cubicBezTo>
                  <a:cubicBezTo>
                    <a:pt x="5307" y="5473"/>
                    <a:pt x="5172" y="3481"/>
                    <a:pt x="3913" y="31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42" name="Shape 542"/>
            <p:cNvSpPr/>
            <p:nvPr/>
          </p:nvSpPr>
          <p:spPr>
            <a:xfrm rot="18900000">
              <a:off x="4959261" y="30421"/>
              <a:ext cx="181250" cy="400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2" h="14885" extrusionOk="0">
                  <a:moveTo>
                    <a:pt x="16698" y="9774"/>
                  </a:moveTo>
                  <a:cubicBezTo>
                    <a:pt x="17660" y="9694"/>
                    <a:pt x="18855" y="9476"/>
                    <a:pt x="19120" y="9900"/>
                  </a:cubicBezTo>
                  <a:cubicBezTo>
                    <a:pt x="19452" y="10529"/>
                    <a:pt x="20348" y="11261"/>
                    <a:pt x="17860" y="11433"/>
                  </a:cubicBezTo>
                  <a:cubicBezTo>
                    <a:pt x="18025" y="12554"/>
                    <a:pt x="19585" y="13629"/>
                    <a:pt x="18954" y="14762"/>
                  </a:cubicBezTo>
                  <a:cubicBezTo>
                    <a:pt x="13380" y="12314"/>
                    <a:pt x="13181" y="8161"/>
                    <a:pt x="8868" y="5209"/>
                  </a:cubicBezTo>
                  <a:cubicBezTo>
                    <a:pt x="6313" y="7120"/>
                    <a:pt x="-1152" y="21203"/>
                    <a:pt x="1801" y="11513"/>
                  </a:cubicBezTo>
                  <a:cubicBezTo>
                    <a:pt x="1635" y="11444"/>
                    <a:pt x="1568" y="11398"/>
                    <a:pt x="1469" y="11398"/>
                  </a:cubicBezTo>
                  <a:cubicBezTo>
                    <a:pt x="-1252" y="11227"/>
                    <a:pt x="672" y="10311"/>
                    <a:pt x="507" y="9659"/>
                  </a:cubicBezTo>
                  <a:cubicBezTo>
                    <a:pt x="1071" y="9568"/>
                    <a:pt x="1834" y="9591"/>
                    <a:pt x="2464" y="9625"/>
                  </a:cubicBezTo>
                  <a:cubicBezTo>
                    <a:pt x="4156" y="7497"/>
                    <a:pt x="4687" y="5175"/>
                    <a:pt x="5517" y="2955"/>
                  </a:cubicBezTo>
                  <a:cubicBezTo>
                    <a:pt x="5384" y="2383"/>
                    <a:pt x="6711" y="2555"/>
                    <a:pt x="7839" y="2463"/>
                  </a:cubicBezTo>
                  <a:cubicBezTo>
                    <a:pt x="7740" y="2154"/>
                    <a:pt x="5848" y="61"/>
                    <a:pt x="7507" y="72"/>
                  </a:cubicBezTo>
                  <a:cubicBezTo>
                    <a:pt x="11854" y="-397"/>
                    <a:pt x="10825" y="1536"/>
                    <a:pt x="9797" y="2372"/>
                  </a:cubicBezTo>
                  <a:cubicBezTo>
                    <a:pt x="11190" y="2600"/>
                    <a:pt x="12584" y="2520"/>
                    <a:pt x="12683" y="3241"/>
                  </a:cubicBezTo>
                  <a:cubicBezTo>
                    <a:pt x="13745" y="5426"/>
                    <a:pt x="15172" y="7611"/>
                    <a:pt x="16698" y="9774"/>
                  </a:cubicBezTo>
                  <a:close/>
                  <a:moveTo>
                    <a:pt x="16267" y="11707"/>
                  </a:moveTo>
                  <a:cubicBezTo>
                    <a:pt x="15371" y="9064"/>
                    <a:pt x="13248" y="6342"/>
                    <a:pt x="11389" y="3745"/>
                  </a:cubicBezTo>
                  <a:cubicBezTo>
                    <a:pt x="10494" y="3916"/>
                    <a:pt x="10328" y="4374"/>
                    <a:pt x="9730" y="4660"/>
                  </a:cubicBezTo>
                  <a:cubicBezTo>
                    <a:pt x="12352" y="6982"/>
                    <a:pt x="13513" y="9431"/>
                    <a:pt x="16267" y="11707"/>
                  </a:cubicBezTo>
                  <a:close/>
                  <a:moveTo>
                    <a:pt x="4057" y="9328"/>
                  </a:moveTo>
                  <a:cubicBezTo>
                    <a:pt x="5882" y="8000"/>
                    <a:pt x="5882" y="6547"/>
                    <a:pt x="7408" y="5197"/>
                  </a:cubicBezTo>
                  <a:cubicBezTo>
                    <a:pt x="8005" y="4683"/>
                    <a:pt x="7474" y="4156"/>
                    <a:pt x="6479" y="3756"/>
                  </a:cubicBezTo>
                  <a:cubicBezTo>
                    <a:pt x="5251" y="5632"/>
                    <a:pt x="4953" y="7440"/>
                    <a:pt x="4057" y="9328"/>
                  </a:cubicBezTo>
                  <a:close/>
                  <a:moveTo>
                    <a:pt x="8702" y="4339"/>
                  </a:moveTo>
                  <a:cubicBezTo>
                    <a:pt x="9565" y="3802"/>
                    <a:pt x="10759" y="3436"/>
                    <a:pt x="10660" y="2898"/>
                  </a:cubicBezTo>
                  <a:cubicBezTo>
                    <a:pt x="9166" y="2749"/>
                    <a:pt x="8768" y="2749"/>
                    <a:pt x="7408" y="2967"/>
                  </a:cubicBezTo>
                  <a:cubicBezTo>
                    <a:pt x="7607" y="3401"/>
                    <a:pt x="8072" y="3813"/>
                    <a:pt x="8702" y="4339"/>
                  </a:cubicBezTo>
                  <a:close/>
                  <a:moveTo>
                    <a:pt x="8967" y="1880"/>
                  </a:moveTo>
                  <a:cubicBezTo>
                    <a:pt x="9565" y="1319"/>
                    <a:pt x="9498" y="816"/>
                    <a:pt x="8768" y="392"/>
                  </a:cubicBezTo>
                  <a:cubicBezTo>
                    <a:pt x="7972" y="667"/>
                    <a:pt x="7740" y="1708"/>
                    <a:pt x="8967" y="188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43" name="Shape 543"/>
            <p:cNvSpPr/>
            <p:nvPr/>
          </p:nvSpPr>
          <p:spPr>
            <a:xfrm rot="19632691">
              <a:off x="73215" y="109216"/>
              <a:ext cx="142156" cy="312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71" h="20083" extrusionOk="0">
                  <a:moveTo>
                    <a:pt x="11916" y="7433"/>
                  </a:moveTo>
                  <a:cubicBezTo>
                    <a:pt x="10185" y="6938"/>
                    <a:pt x="8217" y="6701"/>
                    <a:pt x="6132" y="6839"/>
                  </a:cubicBezTo>
                  <a:cubicBezTo>
                    <a:pt x="8021" y="9195"/>
                    <a:pt x="14709" y="9829"/>
                    <a:pt x="15575" y="12620"/>
                  </a:cubicBezTo>
                  <a:cubicBezTo>
                    <a:pt x="15654" y="14363"/>
                    <a:pt x="19313" y="16956"/>
                    <a:pt x="16204" y="18283"/>
                  </a:cubicBezTo>
                  <a:cubicBezTo>
                    <a:pt x="13883" y="17946"/>
                    <a:pt x="16008" y="16461"/>
                    <a:pt x="14513" y="15808"/>
                  </a:cubicBezTo>
                  <a:cubicBezTo>
                    <a:pt x="12034" y="16521"/>
                    <a:pt x="3929" y="17392"/>
                    <a:pt x="3850" y="18817"/>
                  </a:cubicBezTo>
                  <a:cubicBezTo>
                    <a:pt x="3890" y="19312"/>
                    <a:pt x="4008" y="20223"/>
                    <a:pt x="2552" y="20065"/>
                  </a:cubicBezTo>
                  <a:cubicBezTo>
                    <a:pt x="-281" y="19431"/>
                    <a:pt x="1017" y="14264"/>
                    <a:pt x="2237" y="12937"/>
                  </a:cubicBezTo>
                  <a:cubicBezTo>
                    <a:pt x="3103" y="11650"/>
                    <a:pt x="7549" y="9255"/>
                    <a:pt x="6368" y="12304"/>
                  </a:cubicBezTo>
                  <a:cubicBezTo>
                    <a:pt x="7903" y="12066"/>
                    <a:pt x="8886" y="11591"/>
                    <a:pt x="9988" y="11155"/>
                  </a:cubicBezTo>
                  <a:cubicBezTo>
                    <a:pt x="8965" y="10264"/>
                    <a:pt x="6880" y="9948"/>
                    <a:pt x="5306" y="9354"/>
                  </a:cubicBezTo>
                  <a:cubicBezTo>
                    <a:pt x="34" y="7354"/>
                    <a:pt x="-635" y="3335"/>
                    <a:pt x="427" y="266"/>
                  </a:cubicBezTo>
                  <a:cubicBezTo>
                    <a:pt x="1411" y="-31"/>
                    <a:pt x="2276" y="-51"/>
                    <a:pt x="3339" y="68"/>
                  </a:cubicBezTo>
                  <a:cubicBezTo>
                    <a:pt x="3457" y="425"/>
                    <a:pt x="3535" y="741"/>
                    <a:pt x="3614" y="1118"/>
                  </a:cubicBezTo>
                  <a:cubicBezTo>
                    <a:pt x="7313" y="1533"/>
                    <a:pt x="11050" y="2127"/>
                    <a:pt x="14827" y="2167"/>
                  </a:cubicBezTo>
                  <a:cubicBezTo>
                    <a:pt x="15378" y="1632"/>
                    <a:pt x="14867" y="1098"/>
                    <a:pt x="14985" y="524"/>
                  </a:cubicBezTo>
                  <a:cubicBezTo>
                    <a:pt x="20965" y="-1377"/>
                    <a:pt x="17227" y="6958"/>
                    <a:pt x="14276" y="7512"/>
                  </a:cubicBezTo>
                  <a:cubicBezTo>
                    <a:pt x="13372" y="7790"/>
                    <a:pt x="12978" y="8344"/>
                    <a:pt x="11995" y="8542"/>
                  </a:cubicBezTo>
                  <a:cubicBezTo>
                    <a:pt x="10106" y="8780"/>
                    <a:pt x="10893" y="7809"/>
                    <a:pt x="11916" y="7433"/>
                  </a:cubicBezTo>
                  <a:close/>
                  <a:moveTo>
                    <a:pt x="3693" y="2009"/>
                  </a:moveTo>
                  <a:cubicBezTo>
                    <a:pt x="3181" y="4464"/>
                    <a:pt x="9398" y="3830"/>
                    <a:pt x="12545" y="4444"/>
                  </a:cubicBezTo>
                  <a:cubicBezTo>
                    <a:pt x="14670" y="4741"/>
                    <a:pt x="14552" y="4701"/>
                    <a:pt x="14945" y="3573"/>
                  </a:cubicBezTo>
                  <a:cubicBezTo>
                    <a:pt x="15221" y="2543"/>
                    <a:pt x="12152" y="2840"/>
                    <a:pt x="10854" y="2563"/>
                  </a:cubicBezTo>
                  <a:cubicBezTo>
                    <a:pt x="8454" y="2424"/>
                    <a:pt x="6093" y="1811"/>
                    <a:pt x="3693" y="2009"/>
                  </a:cubicBezTo>
                  <a:close/>
                  <a:moveTo>
                    <a:pt x="13450" y="13610"/>
                  </a:moveTo>
                  <a:cubicBezTo>
                    <a:pt x="10499" y="13907"/>
                    <a:pt x="7942" y="14937"/>
                    <a:pt x="5149" y="15511"/>
                  </a:cubicBezTo>
                  <a:cubicBezTo>
                    <a:pt x="3654" y="15808"/>
                    <a:pt x="3811" y="16560"/>
                    <a:pt x="4047" y="17253"/>
                  </a:cubicBezTo>
                  <a:cubicBezTo>
                    <a:pt x="7588" y="16758"/>
                    <a:pt x="11208" y="15986"/>
                    <a:pt x="14237" y="14957"/>
                  </a:cubicBezTo>
                  <a:cubicBezTo>
                    <a:pt x="14395" y="14422"/>
                    <a:pt x="14001" y="13987"/>
                    <a:pt x="13450" y="13610"/>
                  </a:cubicBezTo>
                  <a:close/>
                  <a:moveTo>
                    <a:pt x="4834" y="5790"/>
                  </a:moveTo>
                  <a:cubicBezTo>
                    <a:pt x="7470" y="6206"/>
                    <a:pt x="10735" y="6839"/>
                    <a:pt x="13293" y="6483"/>
                  </a:cubicBezTo>
                  <a:cubicBezTo>
                    <a:pt x="14434" y="5830"/>
                    <a:pt x="14119" y="5236"/>
                    <a:pt x="12467" y="5018"/>
                  </a:cubicBezTo>
                  <a:cubicBezTo>
                    <a:pt x="9791" y="4800"/>
                    <a:pt x="7116" y="4305"/>
                    <a:pt x="4401" y="4246"/>
                  </a:cubicBezTo>
                  <a:cubicBezTo>
                    <a:pt x="4283" y="5018"/>
                    <a:pt x="4283" y="5018"/>
                    <a:pt x="4834" y="5790"/>
                  </a:cubicBezTo>
                  <a:close/>
                  <a:moveTo>
                    <a:pt x="4480" y="14877"/>
                  </a:moveTo>
                  <a:cubicBezTo>
                    <a:pt x="7627" y="14363"/>
                    <a:pt x="10067" y="13610"/>
                    <a:pt x="12742" y="12917"/>
                  </a:cubicBezTo>
                  <a:cubicBezTo>
                    <a:pt x="12545" y="11769"/>
                    <a:pt x="10775" y="11413"/>
                    <a:pt x="9201" y="12205"/>
                  </a:cubicBezTo>
                  <a:cubicBezTo>
                    <a:pt x="7037" y="12957"/>
                    <a:pt x="4519" y="13254"/>
                    <a:pt x="4480" y="14877"/>
                  </a:cubicBezTo>
                  <a:close/>
                  <a:moveTo>
                    <a:pt x="6526" y="8859"/>
                  </a:moveTo>
                  <a:cubicBezTo>
                    <a:pt x="6565" y="8819"/>
                    <a:pt x="6644" y="8799"/>
                    <a:pt x="6683" y="8760"/>
                  </a:cubicBezTo>
                  <a:cubicBezTo>
                    <a:pt x="2513" y="6780"/>
                    <a:pt x="3260" y="4147"/>
                    <a:pt x="1726" y="1652"/>
                  </a:cubicBezTo>
                  <a:cubicBezTo>
                    <a:pt x="1175" y="4107"/>
                    <a:pt x="2198" y="7394"/>
                    <a:pt x="6526" y="88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44" name="Shape 544"/>
            <p:cNvSpPr/>
            <p:nvPr/>
          </p:nvSpPr>
          <p:spPr>
            <a:xfrm>
              <a:off x="6554580" y="614130"/>
              <a:ext cx="212881" cy="143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4" h="20272" extrusionOk="0">
                  <a:moveTo>
                    <a:pt x="20954" y="9030"/>
                  </a:moveTo>
                  <a:cubicBezTo>
                    <a:pt x="17832" y="11677"/>
                    <a:pt x="10455" y="17531"/>
                    <a:pt x="10409" y="18557"/>
                  </a:cubicBezTo>
                  <a:cubicBezTo>
                    <a:pt x="10386" y="19053"/>
                    <a:pt x="9946" y="19417"/>
                    <a:pt x="9599" y="19218"/>
                  </a:cubicBezTo>
                  <a:cubicBezTo>
                    <a:pt x="6894" y="19086"/>
                    <a:pt x="3864" y="19715"/>
                    <a:pt x="1158" y="20078"/>
                  </a:cubicBezTo>
                  <a:cubicBezTo>
                    <a:pt x="349" y="20740"/>
                    <a:pt x="-345" y="19582"/>
                    <a:pt x="187" y="18491"/>
                  </a:cubicBezTo>
                  <a:cubicBezTo>
                    <a:pt x="1251" y="15381"/>
                    <a:pt x="1713" y="11147"/>
                    <a:pt x="3540" y="8865"/>
                  </a:cubicBezTo>
                  <a:cubicBezTo>
                    <a:pt x="7217" y="5855"/>
                    <a:pt x="10733" y="2481"/>
                    <a:pt x="14595" y="0"/>
                  </a:cubicBezTo>
                  <a:cubicBezTo>
                    <a:pt x="21255" y="959"/>
                    <a:pt x="20769" y="-860"/>
                    <a:pt x="20954" y="9030"/>
                  </a:cubicBezTo>
                  <a:close/>
                  <a:moveTo>
                    <a:pt x="10663" y="10387"/>
                  </a:moveTo>
                  <a:cubicBezTo>
                    <a:pt x="8142" y="10883"/>
                    <a:pt x="5645" y="10850"/>
                    <a:pt x="3147" y="11511"/>
                  </a:cubicBezTo>
                  <a:cubicBezTo>
                    <a:pt x="2569" y="13992"/>
                    <a:pt x="1019" y="16175"/>
                    <a:pt x="1181" y="18722"/>
                  </a:cubicBezTo>
                  <a:cubicBezTo>
                    <a:pt x="3586" y="18689"/>
                    <a:pt x="6015" y="18722"/>
                    <a:pt x="8374" y="17895"/>
                  </a:cubicBezTo>
                  <a:cubicBezTo>
                    <a:pt x="10409" y="16837"/>
                    <a:pt x="10039" y="13033"/>
                    <a:pt x="10663" y="10387"/>
                  </a:cubicBezTo>
                  <a:close/>
                  <a:moveTo>
                    <a:pt x="14502" y="7641"/>
                  </a:moveTo>
                  <a:cubicBezTo>
                    <a:pt x="13646" y="7906"/>
                    <a:pt x="12398" y="8799"/>
                    <a:pt x="11658" y="9692"/>
                  </a:cubicBezTo>
                  <a:cubicBezTo>
                    <a:pt x="11449" y="11743"/>
                    <a:pt x="10524" y="14290"/>
                    <a:pt x="10640" y="16671"/>
                  </a:cubicBezTo>
                  <a:cubicBezTo>
                    <a:pt x="11935" y="15811"/>
                    <a:pt x="13184" y="14191"/>
                    <a:pt x="14294" y="13066"/>
                  </a:cubicBezTo>
                  <a:cubicBezTo>
                    <a:pt x="14201" y="11147"/>
                    <a:pt x="14479" y="9460"/>
                    <a:pt x="14502" y="7641"/>
                  </a:cubicBezTo>
                  <a:close/>
                  <a:moveTo>
                    <a:pt x="4211" y="9692"/>
                  </a:moveTo>
                  <a:cubicBezTo>
                    <a:pt x="6107" y="10783"/>
                    <a:pt x="11010" y="9361"/>
                    <a:pt x="12606" y="7079"/>
                  </a:cubicBezTo>
                  <a:cubicBezTo>
                    <a:pt x="9715" y="5061"/>
                    <a:pt x="6570" y="6847"/>
                    <a:pt x="4211" y="9692"/>
                  </a:cubicBezTo>
                  <a:close/>
                  <a:moveTo>
                    <a:pt x="15196" y="12074"/>
                  </a:moveTo>
                  <a:cubicBezTo>
                    <a:pt x="15797" y="11842"/>
                    <a:pt x="15843" y="11776"/>
                    <a:pt x="15843" y="11214"/>
                  </a:cubicBezTo>
                  <a:cubicBezTo>
                    <a:pt x="15728" y="9957"/>
                    <a:pt x="16052" y="8501"/>
                    <a:pt x="15635" y="7343"/>
                  </a:cubicBezTo>
                  <a:cubicBezTo>
                    <a:pt x="15127" y="8666"/>
                    <a:pt x="14941" y="10651"/>
                    <a:pt x="15196" y="12074"/>
                  </a:cubicBezTo>
                  <a:close/>
                  <a:moveTo>
                    <a:pt x="18434" y="4432"/>
                  </a:moveTo>
                  <a:cubicBezTo>
                    <a:pt x="18572" y="6285"/>
                    <a:pt x="18156" y="7707"/>
                    <a:pt x="18480" y="9626"/>
                  </a:cubicBezTo>
                  <a:cubicBezTo>
                    <a:pt x="19174" y="8203"/>
                    <a:pt x="18850" y="5789"/>
                    <a:pt x="18434" y="4432"/>
                  </a:cubicBezTo>
                  <a:close/>
                  <a:moveTo>
                    <a:pt x="17578" y="9923"/>
                  </a:moveTo>
                  <a:cubicBezTo>
                    <a:pt x="17509" y="8303"/>
                    <a:pt x="18133" y="6516"/>
                    <a:pt x="17532" y="5293"/>
                  </a:cubicBezTo>
                  <a:cubicBezTo>
                    <a:pt x="17231" y="6549"/>
                    <a:pt x="17231" y="7707"/>
                    <a:pt x="17578" y="9923"/>
                  </a:cubicBezTo>
                  <a:close/>
                  <a:moveTo>
                    <a:pt x="16514" y="8766"/>
                  </a:moveTo>
                  <a:cubicBezTo>
                    <a:pt x="16213" y="9527"/>
                    <a:pt x="16028" y="10585"/>
                    <a:pt x="16676" y="11048"/>
                  </a:cubicBezTo>
                  <a:cubicBezTo>
                    <a:pt x="16838" y="10155"/>
                    <a:pt x="16792" y="9460"/>
                    <a:pt x="16514" y="8766"/>
                  </a:cubicBezTo>
                  <a:close/>
                  <a:moveTo>
                    <a:pt x="14872" y="3473"/>
                  </a:moveTo>
                  <a:cubicBezTo>
                    <a:pt x="15011" y="4201"/>
                    <a:pt x="15936" y="4135"/>
                    <a:pt x="16514" y="3903"/>
                  </a:cubicBezTo>
                  <a:cubicBezTo>
                    <a:pt x="15936" y="3275"/>
                    <a:pt x="15404" y="3539"/>
                    <a:pt x="14872" y="3473"/>
                  </a:cubicBezTo>
                  <a:close/>
                  <a:moveTo>
                    <a:pt x="18040" y="2547"/>
                  </a:moveTo>
                  <a:cubicBezTo>
                    <a:pt x="17462" y="1952"/>
                    <a:pt x="17162" y="1885"/>
                    <a:pt x="16121" y="2117"/>
                  </a:cubicBezTo>
                  <a:cubicBezTo>
                    <a:pt x="16907" y="2216"/>
                    <a:pt x="17439" y="2779"/>
                    <a:pt x="18040" y="2547"/>
                  </a:cubicBezTo>
                  <a:close/>
                  <a:moveTo>
                    <a:pt x="12236" y="4664"/>
                  </a:moveTo>
                  <a:cubicBezTo>
                    <a:pt x="11704" y="3969"/>
                    <a:pt x="11126" y="3804"/>
                    <a:pt x="10686" y="4631"/>
                  </a:cubicBezTo>
                  <a:cubicBezTo>
                    <a:pt x="11241" y="4829"/>
                    <a:pt x="11681" y="4829"/>
                    <a:pt x="12236" y="4664"/>
                  </a:cubicBezTo>
                  <a:close/>
                  <a:moveTo>
                    <a:pt x="19659" y="3407"/>
                  </a:moveTo>
                  <a:cubicBezTo>
                    <a:pt x="19220" y="3969"/>
                    <a:pt x="19243" y="4234"/>
                    <a:pt x="19682" y="4796"/>
                  </a:cubicBezTo>
                  <a:cubicBezTo>
                    <a:pt x="19798" y="4333"/>
                    <a:pt x="19844" y="3870"/>
                    <a:pt x="19659" y="34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45" name="Shape 545"/>
            <p:cNvSpPr/>
            <p:nvPr/>
          </p:nvSpPr>
          <p:spPr>
            <a:xfrm>
              <a:off x="4728720" y="561418"/>
              <a:ext cx="272856" cy="185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2" h="17317" extrusionOk="0">
                  <a:moveTo>
                    <a:pt x="42" y="2249"/>
                  </a:moveTo>
                  <a:cubicBezTo>
                    <a:pt x="-948" y="-2824"/>
                    <a:pt x="16014" y="2275"/>
                    <a:pt x="18498" y="2249"/>
                  </a:cubicBezTo>
                  <a:cubicBezTo>
                    <a:pt x="20652" y="3243"/>
                    <a:pt x="14364" y="7322"/>
                    <a:pt x="15956" y="14644"/>
                  </a:cubicBezTo>
                  <a:cubicBezTo>
                    <a:pt x="15043" y="14827"/>
                    <a:pt x="14092" y="13651"/>
                    <a:pt x="13239" y="13337"/>
                  </a:cubicBezTo>
                  <a:cubicBezTo>
                    <a:pt x="12171" y="13546"/>
                    <a:pt x="10483" y="18776"/>
                    <a:pt x="10017" y="16919"/>
                  </a:cubicBezTo>
                  <a:cubicBezTo>
                    <a:pt x="6970" y="11820"/>
                    <a:pt x="3477" y="6982"/>
                    <a:pt x="42" y="2249"/>
                  </a:cubicBezTo>
                  <a:close/>
                  <a:moveTo>
                    <a:pt x="18071" y="3243"/>
                  </a:moveTo>
                  <a:cubicBezTo>
                    <a:pt x="12792" y="2092"/>
                    <a:pt x="7513" y="549"/>
                    <a:pt x="2138" y="1177"/>
                  </a:cubicBezTo>
                  <a:cubicBezTo>
                    <a:pt x="6640" y="3452"/>
                    <a:pt x="11123" y="5544"/>
                    <a:pt x="15703" y="7662"/>
                  </a:cubicBezTo>
                  <a:cubicBezTo>
                    <a:pt x="16577" y="6355"/>
                    <a:pt x="17392" y="4969"/>
                    <a:pt x="18071" y="3243"/>
                  </a:cubicBezTo>
                  <a:close/>
                  <a:moveTo>
                    <a:pt x="13568" y="11009"/>
                  </a:moveTo>
                  <a:cubicBezTo>
                    <a:pt x="9765" y="8211"/>
                    <a:pt x="5670" y="4681"/>
                    <a:pt x="1750" y="3086"/>
                  </a:cubicBezTo>
                  <a:cubicBezTo>
                    <a:pt x="4719" y="7191"/>
                    <a:pt x="7300" y="11925"/>
                    <a:pt x="10541" y="15612"/>
                  </a:cubicBezTo>
                  <a:cubicBezTo>
                    <a:pt x="11628" y="14174"/>
                    <a:pt x="12676" y="12814"/>
                    <a:pt x="13568" y="11009"/>
                  </a:cubicBezTo>
                  <a:close/>
                  <a:moveTo>
                    <a:pt x="15102" y="8525"/>
                  </a:moveTo>
                  <a:cubicBezTo>
                    <a:pt x="11628" y="6904"/>
                    <a:pt x="8057" y="4132"/>
                    <a:pt x="4486" y="3609"/>
                  </a:cubicBezTo>
                  <a:cubicBezTo>
                    <a:pt x="8018" y="5544"/>
                    <a:pt x="11123" y="8917"/>
                    <a:pt x="14810" y="10146"/>
                  </a:cubicBezTo>
                  <a:cubicBezTo>
                    <a:pt x="14694" y="10905"/>
                    <a:pt x="14442" y="11585"/>
                    <a:pt x="15005" y="12055"/>
                  </a:cubicBezTo>
                  <a:cubicBezTo>
                    <a:pt x="15373" y="10356"/>
                    <a:pt x="15354" y="9807"/>
                    <a:pt x="15102" y="85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46" name="Shape 546"/>
            <p:cNvSpPr/>
            <p:nvPr/>
          </p:nvSpPr>
          <p:spPr>
            <a:xfrm rot="3663599">
              <a:off x="6012071" y="536049"/>
              <a:ext cx="204756" cy="377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84" h="20784" extrusionOk="0">
                  <a:moveTo>
                    <a:pt x="4188" y="9348"/>
                  </a:moveTo>
                  <a:cubicBezTo>
                    <a:pt x="-393" y="6595"/>
                    <a:pt x="805" y="409"/>
                    <a:pt x="7943" y="1"/>
                  </a:cubicBezTo>
                  <a:cubicBezTo>
                    <a:pt x="15986" y="-84"/>
                    <a:pt x="20887" y="6221"/>
                    <a:pt x="15267" y="10096"/>
                  </a:cubicBezTo>
                  <a:cubicBezTo>
                    <a:pt x="18810" y="13495"/>
                    <a:pt x="16892" y="19901"/>
                    <a:pt x="9887" y="20700"/>
                  </a:cubicBezTo>
                  <a:cubicBezTo>
                    <a:pt x="5280" y="21329"/>
                    <a:pt x="1045" y="18321"/>
                    <a:pt x="193" y="15670"/>
                  </a:cubicBezTo>
                  <a:cubicBezTo>
                    <a:pt x="-713" y="13155"/>
                    <a:pt x="1737" y="11081"/>
                    <a:pt x="4188" y="9348"/>
                  </a:cubicBezTo>
                  <a:close/>
                  <a:moveTo>
                    <a:pt x="4747" y="9739"/>
                  </a:moveTo>
                  <a:cubicBezTo>
                    <a:pt x="2536" y="11506"/>
                    <a:pt x="-260" y="13444"/>
                    <a:pt x="1178" y="15908"/>
                  </a:cubicBezTo>
                  <a:cubicBezTo>
                    <a:pt x="2323" y="18202"/>
                    <a:pt x="5786" y="20700"/>
                    <a:pt x="9941" y="20207"/>
                  </a:cubicBezTo>
                  <a:cubicBezTo>
                    <a:pt x="15613" y="19392"/>
                    <a:pt x="16919" y="15211"/>
                    <a:pt x="15747" y="12050"/>
                  </a:cubicBezTo>
                  <a:cubicBezTo>
                    <a:pt x="15587" y="11438"/>
                    <a:pt x="15427" y="10792"/>
                    <a:pt x="14282" y="10571"/>
                  </a:cubicBezTo>
                  <a:cubicBezTo>
                    <a:pt x="13856" y="10707"/>
                    <a:pt x="13270" y="10826"/>
                    <a:pt x="12844" y="11047"/>
                  </a:cubicBezTo>
                  <a:cubicBezTo>
                    <a:pt x="12258" y="11353"/>
                    <a:pt x="11592" y="10928"/>
                    <a:pt x="11059" y="11200"/>
                  </a:cubicBezTo>
                  <a:cubicBezTo>
                    <a:pt x="8662" y="11387"/>
                    <a:pt x="6691" y="10656"/>
                    <a:pt x="4747" y="9739"/>
                  </a:cubicBezTo>
                  <a:close/>
                  <a:moveTo>
                    <a:pt x="14415" y="9756"/>
                  </a:moveTo>
                  <a:cubicBezTo>
                    <a:pt x="17931" y="7682"/>
                    <a:pt x="17425" y="3400"/>
                    <a:pt x="13296" y="1802"/>
                  </a:cubicBezTo>
                  <a:cubicBezTo>
                    <a:pt x="9168" y="-271"/>
                    <a:pt x="4560" y="120"/>
                    <a:pt x="2590" y="3366"/>
                  </a:cubicBezTo>
                  <a:cubicBezTo>
                    <a:pt x="2057" y="5099"/>
                    <a:pt x="2483" y="8617"/>
                    <a:pt x="5812" y="8906"/>
                  </a:cubicBezTo>
                  <a:cubicBezTo>
                    <a:pt x="8715" y="7767"/>
                    <a:pt x="11858" y="8634"/>
                    <a:pt x="14415" y="9756"/>
                  </a:cubicBezTo>
                  <a:close/>
                  <a:moveTo>
                    <a:pt x="13376" y="10147"/>
                  </a:moveTo>
                  <a:cubicBezTo>
                    <a:pt x="12870" y="9790"/>
                    <a:pt x="12364" y="9467"/>
                    <a:pt x="11485" y="9348"/>
                  </a:cubicBezTo>
                  <a:cubicBezTo>
                    <a:pt x="11752" y="9977"/>
                    <a:pt x="12231" y="10724"/>
                    <a:pt x="13376" y="10147"/>
                  </a:cubicBezTo>
                  <a:close/>
                  <a:moveTo>
                    <a:pt x="8875" y="10232"/>
                  </a:moveTo>
                  <a:cubicBezTo>
                    <a:pt x="8742" y="9569"/>
                    <a:pt x="8529" y="8447"/>
                    <a:pt x="7543" y="9110"/>
                  </a:cubicBezTo>
                  <a:cubicBezTo>
                    <a:pt x="8023" y="9450"/>
                    <a:pt x="8263" y="9892"/>
                    <a:pt x="8875" y="10232"/>
                  </a:cubicBezTo>
                  <a:close/>
                  <a:moveTo>
                    <a:pt x="11139" y="10588"/>
                  </a:moveTo>
                  <a:cubicBezTo>
                    <a:pt x="10553" y="9994"/>
                    <a:pt x="10420" y="9416"/>
                    <a:pt x="9781" y="9127"/>
                  </a:cubicBezTo>
                  <a:cubicBezTo>
                    <a:pt x="9621" y="9688"/>
                    <a:pt x="9941" y="10096"/>
                    <a:pt x="11139" y="10588"/>
                  </a:cubicBezTo>
                  <a:close/>
                  <a:moveTo>
                    <a:pt x="7037" y="9807"/>
                  </a:moveTo>
                  <a:cubicBezTo>
                    <a:pt x="6931" y="9501"/>
                    <a:pt x="6585" y="9127"/>
                    <a:pt x="6158" y="9365"/>
                  </a:cubicBezTo>
                  <a:cubicBezTo>
                    <a:pt x="6185" y="9671"/>
                    <a:pt x="6585" y="9858"/>
                    <a:pt x="7037" y="98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47" name="Shape 547"/>
            <p:cNvSpPr/>
            <p:nvPr/>
          </p:nvSpPr>
          <p:spPr>
            <a:xfrm rot="18231240">
              <a:off x="5483371" y="198610"/>
              <a:ext cx="351279" cy="93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5" h="19344" extrusionOk="0">
                  <a:moveTo>
                    <a:pt x="15300" y="13772"/>
                  </a:moveTo>
                  <a:cubicBezTo>
                    <a:pt x="11770" y="13708"/>
                    <a:pt x="7931" y="17129"/>
                    <a:pt x="4310" y="19156"/>
                  </a:cubicBezTo>
                  <a:cubicBezTo>
                    <a:pt x="3550" y="19916"/>
                    <a:pt x="-850" y="18396"/>
                    <a:pt x="146" y="14215"/>
                  </a:cubicBezTo>
                  <a:cubicBezTo>
                    <a:pt x="3387" y="3700"/>
                    <a:pt x="7569" y="5664"/>
                    <a:pt x="11661" y="3193"/>
                  </a:cubicBezTo>
                  <a:cubicBezTo>
                    <a:pt x="13979" y="3320"/>
                    <a:pt x="16513" y="-1684"/>
                    <a:pt x="18686" y="596"/>
                  </a:cubicBezTo>
                  <a:cubicBezTo>
                    <a:pt x="19247" y="2813"/>
                    <a:pt x="20334" y="-1241"/>
                    <a:pt x="20587" y="2687"/>
                  </a:cubicBezTo>
                  <a:cubicBezTo>
                    <a:pt x="20678" y="4017"/>
                    <a:pt x="20750" y="5410"/>
                    <a:pt x="20442" y="6804"/>
                  </a:cubicBezTo>
                  <a:cubicBezTo>
                    <a:pt x="19193" y="6741"/>
                    <a:pt x="19030" y="10668"/>
                    <a:pt x="18360" y="13708"/>
                  </a:cubicBezTo>
                  <a:cubicBezTo>
                    <a:pt x="15843" y="15229"/>
                    <a:pt x="12910" y="19916"/>
                    <a:pt x="10466" y="19156"/>
                  </a:cubicBezTo>
                  <a:cubicBezTo>
                    <a:pt x="10575" y="15355"/>
                    <a:pt x="14286" y="15672"/>
                    <a:pt x="15300" y="13772"/>
                  </a:cubicBezTo>
                  <a:close/>
                  <a:moveTo>
                    <a:pt x="11082" y="12125"/>
                  </a:moveTo>
                  <a:cubicBezTo>
                    <a:pt x="12856" y="12442"/>
                    <a:pt x="17473" y="11365"/>
                    <a:pt x="18577" y="6614"/>
                  </a:cubicBezTo>
                  <a:cubicBezTo>
                    <a:pt x="18777" y="4270"/>
                    <a:pt x="18161" y="1800"/>
                    <a:pt x="17491" y="2117"/>
                  </a:cubicBezTo>
                  <a:cubicBezTo>
                    <a:pt x="15336" y="4334"/>
                    <a:pt x="12512" y="3130"/>
                    <a:pt x="10665" y="7057"/>
                  </a:cubicBezTo>
                  <a:cubicBezTo>
                    <a:pt x="10774" y="8641"/>
                    <a:pt x="10919" y="10288"/>
                    <a:pt x="11082" y="12125"/>
                  </a:cubicBezTo>
                  <a:close/>
                  <a:moveTo>
                    <a:pt x="9905" y="6551"/>
                  </a:moveTo>
                  <a:cubicBezTo>
                    <a:pt x="7859" y="7311"/>
                    <a:pt x="5759" y="6867"/>
                    <a:pt x="3803" y="9148"/>
                  </a:cubicBezTo>
                  <a:cubicBezTo>
                    <a:pt x="3749" y="11871"/>
                    <a:pt x="3785" y="14532"/>
                    <a:pt x="4129" y="16939"/>
                  </a:cubicBezTo>
                  <a:cubicBezTo>
                    <a:pt x="5903" y="14215"/>
                    <a:pt x="11860" y="18206"/>
                    <a:pt x="9905" y="6551"/>
                  </a:cubicBezTo>
                  <a:close/>
                  <a:moveTo>
                    <a:pt x="3025" y="10985"/>
                  </a:moveTo>
                  <a:cubicBezTo>
                    <a:pt x="2318" y="11491"/>
                    <a:pt x="1069" y="13265"/>
                    <a:pt x="1504" y="16115"/>
                  </a:cubicBezTo>
                  <a:cubicBezTo>
                    <a:pt x="2029" y="16749"/>
                    <a:pt x="2572" y="17066"/>
                    <a:pt x="3188" y="16939"/>
                  </a:cubicBezTo>
                  <a:cubicBezTo>
                    <a:pt x="3296" y="14785"/>
                    <a:pt x="3278" y="12948"/>
                    <a:pt x="3025" y="10985"/>
                  </a:cubicBezTo>
                  <a:close/>
                  <a:moveTo>
                    <a:pt x="19392" y="4967"/>
                  </a:moveTo>
                  <a:cubicBezTo>
                    <a:pt x="19609" y="4714"/>
                    <a:pt x="20008" y="4904"/>
                    <a:pt x="19935" y="3764"/>
                  </a:cubicBezTo>
                  <a:cubicBezTo>
                    <a:pt x="19736" y="3067"/>
                    <a:pt x="19374" y="3700"/>
                    <a:pt x="19392" y="49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48" name="Shape 548"/>
            <p:cNvSpPr/>
            <p:nvPr/>
          </p:nvSpPr>
          <p:spPr>
            <a:xfrm rot="3013936">
              <a:off x="1901794" y="466018"/>
              <a:ext cx="112706" cy="289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19" h="20743" extrusionOk="0">
                  <a:moveTo>
                    <a:pt x="8582" y="17198"/>
                  </a:moveTo>
                  <a:cubicBezTo>
                    <a:pt x="5888" y="18013"/>
                    <a:pt x="4253" y="20303"/>
                    <a:pt x="1703" y="20743"/>
                  </a:cubicBezTo>
                  <a:cubicBezTo>
                    <a:pt x="-2867" y="16802"/>
                    <a:pt x="3002" y="11649"/>
                    <a:pt x="4878" y="7466"/>
                  </a:cubicBezTo>
                  <a:cubicBezTo>
                    <a:pt x="6273" y="5308"/>
                    <a:pt x="7620" y="3150"/>
                    <a:pt x="8775" y="971"/>
                  </a:cubicBezTo>
                  <a:cubicBezTo>
                    <a:pt x="9545" y="-857"/>
                    <a:pt x="14596" y="376"/>
                    <a:pt x="16953" y="816"/>
                  </a:cubicBezTo>
                  <a:cubicBezTo>
                    <a:pt x="18733" y="1631"/>
                    <a:pt x="16424" y="3216"/>
                    <a:pt x="16039" y="4229"/>
                  </a:cubicBezTo>
                  <a:cubicBezTo>
                    <a:pt x="13441" y="8501"/>
                    <a:pt x="10603" y="12860"/>
                    <a:pt x="8582" y="17198"/>
                  </a:cubicBezTo>
                  <a:close/>
                  <a:moveTo>
                    <a:pt x="3435" y="15921"/>
                  </a:moveTo>
                  <a:cubicBezTo>
                    <a:pt x="5648" y="11473"/>
                    <a:pt x="8823" y="7070"/>
                    <a:pt x="11036" y="2666"/>
                  </a:cubicBezTo>
                  <a:cubicBezTo>
                    <a:pt x="8294" y="2710"/>
                    <a:pt x="7043" y="7708"/>
                    <a:pt x="5840" y="8941"/>
                  </a:cubicBezTo>
                  <a:cubicBezTo>
                    <a:pt x="5792" y="10262"/>
                    <a:pt x="19" y="15745"/>
                    <a:pt x="3483" y="15899"/>
                  </a:cubicBezTo>
                  <a:cubicBezTo>
                    <a:pt x="4301" y="16273"/>
                    <a:pt x="5263" y="16493"/>
                    <a:pt x="6514" y="16449"/>
                  </a:cubicBezTo>
                  <a:cubicBezTo>
                    <a:pt x="7524" y="15569"/>
                    <a:pt x="16953" y="1917"/>
                    <a:pt x="13297" y="2974"/>
                  </a:cubicBezTo>
                  <a:cubicBezTo>
                    <a:pt x="9304" y="4868"/>
                    <a:pt x="7957" y="16119"/>
                    <a:pt x="3435" y="15921"/>
                  </a:cubicBezTo>
                  <a:close/>
                  <a:moveTo>
                    <a:pt x="15366" y="2336"/>
                  </a:moveTo>
                  <a:cubicBezTo>
                    <a:pt x="15510" y="1917"/>
                    <a:pt x="15558" y="1653"/>
                    <a:pt x="15654" y="1411"/>
                  </a:cubicBezTo>
                  <a:cubicBezTo>
                    <a:pt x="13922" y="772"/>
                    <a:pt x="10555" y="266"/>
                    <a:pt x="10362" y="1675"/>
                  </a:cubicBezTo>
                  <a:cubicBezTo>
                    <a:pt x="11854" y="2115"/>
                    <a:pt x="13489" y="2137"/>
                    <a:pt x="15366" y="2336"/>
                  </a:cubicBezTo>
                  <a:close/>
                  <a:moveTo>
                    <a:pt x="2136" y="16692"/>
                  </a:moveTo>
                  <a:cubicBezTo>
                    <a:pt x="1559" y="19114"/>
                    <a:pt x="3435" y="19356"/>
                    <a:pt x="5840" y="17264"/>
                  </a:cubicBezTo>
                  <a:cubicBezTo>
                    <a:pt x="4686" y="16934"/>
                    <a:pt x="3483" y="16890"/>
                    <a:pt x="2136" y="166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49" name="Shape 549"/>
            <p:cNvSpPr/>
            <p:nvPr/>
          </p:nvSpPr>
          <p:spPr>
            <a:xfrm rot="2198047">
              <a:off x="3555657" y="353315"/>
              <a:ext cx="140232" cy="36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5" h="19993" extrusionOk="0">
                  <a:moveTo>
                    <a:pt x="10736" y="5396"/>
                  </a:moveTo>
                  <a:cubicBezTo>
                    <a:pt x="9153" y="3093"/>
                    <a:pt x="16125" y="1967"/>
                    <a:pt x="17708" y="0"/>
                  </a:cubicBezTo>
                  <a:cubicBezTo>
                    <a:pt x="21600" y="1378"/>
                    <a:pt x="18135" y="4623"/>
                    <a:pt x="14970" y="5934"/>
                  </a:cubicBezTo>
                  <a:cubicBezTo>
                    <a:pt x="15826" y="8674"/>
                    <a:pt x="11762" y="10808"/>
                    <a:pt x="9667" y="13246"/>
                  </a:cubicBezTo>
                  <a:cubicBezTo>
                    <a:pt x="8597" y="14002"/>
                    <a:pt x="2139" y="21600"/>
                    <a:pt x="0" y="19684"/>
                  </a:cubicBezTo>
                  <a:cubicBezTo>
                    <a:pt x="2909" y="14960"/>
                    <a:pt x="2224" y="9178"/>
                    <a:pt x="10736" y="5396"/>
                  </a:cubicBezTo>
                  <a:close/>
                  <a:moveTo>
                    <a:pt x="2909" y="17499"/>
                  </a:moveTo>
                  <a:cubicBezTo>
                    <a:pt x="6972" y="15263"/>
                    <a:pt x="8212" y="12355"/>
                    <a:pt x="11591" y="9934"/>
                  </a:cubicBezTo>
                  <a:cubicBezTo>
                    <a:pt x="12147" y="9346"/>
                    <a:pt x="13174" y="8657"/>
                    <a:pt x="12874" y="8035"/>
                  </a:cubicBezTo>
                  <a:cubicBezTo>
                    <a:pt x="11549" y="7884"/>
                    <a:pt x="10223" y="7749"/>
                    <a:pt x="8811" y="7598"/>
                  </a:cubicBezTo>
                  <a:cubicBezTo>
                    <a:pt x="5004" y="10674"/>
                    <a:pt x="3764" y="14137"/>
                    <a:pt x="2909" y="17499"/>
                  </a:cubicBezTo>
                  <a:close/>
                  <a:moveTo>
                    <a:pt x="17622" y="1799"/>
                  </a:moveTo>
                  <a:cubicBezTo>
                    <a:pt x="17494" y="1782"/>
                    <a:pt x="17323" y="1748"/>
                    <a:pt x="17194" y="1731"/>
                  </a:cubicBezTo>
                  <a:cubicBezTo>
                    <a:pt x="15056" y="2673"/>
                    <a:pt x="9410" y="4673"/>
                    <a:pt x="13302" y="5766"/>
                  </a:cubicBezTo>
                  <a:cubicBezTo>
                    <a:pt x="16125" y="4639"/>
                    <a:pt x="17622" y="3345"/>
                    <a:pt x="17622" y="1799"/>
                  </a:cubicBezTo>
                  <a:close/>
                  <a:moveTo>
                    <a:pt x="13131" y="7447"/>
                  </a:moveTo>
                  <a:cubicBezTo>
                    <a:pt x="13559" y="7094"/>
                    <a:pt x="13602" y="6774"/>
                    <a:pt x="13345" y="6472"/>
                  </a:cubicBezTo>
                  <a:cubicBezTo>
                    <a:pt x="11292" y="6018"/>
                    <a:pt x="10522" y="6169"/>
                    <a:pt x="9880" y="7077"/>
                  </a:cubicBezTo>
                  <a:cubicBezTo>
                    <a:pt x="10693" y="7480"/>
                    <a:pt x="11805" y="7497"/>
                    <a:pt x="13131" y="74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50" name="Shape 550"/>
            <p:cNvSpPr/>
            <p:nvPr/>
          </p:nvSpPr>
          <p:spPr>
            <a:xfrm rot="9906392">
              <a:off x="7341439" y="593637"/>
              <a:ext cx="191421" cy="182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09" h="19712" extrusionOk="0">
                  <a:moveTo>
                    <a:pt x="9374" y="15988"/>
                  </a:moveTo>
                  <a:cubicBezTo>
                    <a:pt x="11734" y="13459"/>
                    <a:pt x="14261" y="15023"/>
                    <a:pt x="16315" y="17186"/>
                  </a:cubicBezTo>
                  <a:cubicBezTo>
                    <a:pt x="14622" y="18252"/>
                    <a:pt x="12567" y="18784"/>
                    <a:pt x="10596" y="18484"/>
                  </a:cubicBezTo>
                  <a:cubicBezTo>
                    <a:pt x="10596" y="18917"/>
                    <a:pt x="10596" y="19283"/>
                    <a:pt x="10596" y="19649"/>
                  </a:cubicBezTo>
                  <a:cubicBezTo>
                    <a:pt x="9125" y="20315"/>
                    <a:pt x="8319" y="15522"/>
                    <a:pt x="8292" y="14125"/>
                  </a:cubicBezTo>
                  <a:cubicBezTo>
                    <a:pt x="-37" y="17885"/>
                    <a:pt x="-3258" y="5305"/>
                    <a:pt x="4127" y="912"/>
                  </a:cubicBezTo>
                  <a:cubicBezTo>
                    <a:pt x="7820" y="213"/>
                    <a:pt x="12678" y="-1285"/>
                    <a:pt x="15621" y="2310"/>
                  </a:cubicBezTo>
                  <a:cubicBezTo>
                    <a:pt x="18342" y="5305"/>
                    <a:pt x="17481" y="12594"/>
                    <a:pt x="13678" y="13559"/>
                  </a:cubicBezTo>
                  <a:cubicBezTo>
                    <a:pt x="11373" y="13426"/>
                    <a:pt x="8708" y="11562"/>
                    <a:pt x="9374" y="15988"/>
                  </a:cubicBezTo>
                  <a:close/>
                  <a:moveTo>
                    <a:pt x="16176" y="6902"/>
                  </a:moveTo>
                  <a:cubicBezTo>
                    <a:pt x="16510" y="3075"/>
                    <a:pt x="13067" y="-120"/>
                    <a:pt x="10041" y="1178"/>
                  </a:cubicBezTo>
                  <a:cubicBezTo>
                    <a:pt x="9402" y="1511"/>
                    <a:pt x="8708" y="1611"/>
                    <a:pt x="8014" y="1244"/>
                  </a:cubicBezTo>
                  <a:cubicBezTo>
                    <a:pt x="3461" y="179"/>
                    <a:pt x="-620" y="6303"/>
                    <a:pt x="1628" y="11395"/>
                  </a:cubicBezTo>
                  <a:cubicBezTo>
                    <a:pt x="3766" y="16687"/>
                    <a:pt x="7736" y="11429"/>
                    <a:pt x="10929" y="12128"/>
                  </a:cubicBezTo>
                  <a:cubicBezTo>
                    <a:pt x="14039" y="13892"/>
                    <a:pt x="16288" y="10663"/>
                    <a:pt x="16176" y="6902"/>
                  </a:cubicBezTo>
                  <a:close/>
                  <a:moveTo>
                    <a:pt x="14400" y="16787"/>
                  </a:moveTo>
                  <a:cubicBezTo>
                    <a:pt x="13844" y="15855"/>
                    <a:pt x="11401" y="14890"/>
                    <a:pt x="11179" y="16421"/>
                  </a:cubicBezTo>
                  <a:cubicBezTo>
                    <a:pt x="11651" y="16421"/>
                    <a:pt x="12623" y="15789"/>
                    <a:pt x="12650" y="16687"/>
                  </a:cubicBezTo>
                  <a:cubicBezTo>
                    <a:pt x="12650" y="17186"/>
                    <a:pt x="11929" y="16987"/>
                    <a:pt x="12040" y="17686"/>
                  </a:cubicBezTo>
                  <a:cubicBezTo>
                    <a:pt x="12817" y="17619"/>
                    <a:pt x="13567" y="17486"/>
                    <a:pt x="14400" y="1678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51" name="Shape 551"/>
            <p:cNvSpPr/>
            <p:nvPr/>
          </p:nvSpPr>
          <p:spPr>
            <a:xfrm>
              <a:off x="347434" y="171142"/>
              <a:ext cx="314136" cy="34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7" extrusionOk="0">
                  <a:moveTo>
                    <a:pt x="17111" y="9587"/>
                  </a:moveTo>
                  <a:cubicBezTo>
                    <a:pt x="17259" y="3873"/>
                    <a:pt x="7624" y="2143"/>
                    <a:pt x="4744" y="6993"/>
                  </a:cubicBezTo>
                  <a:cubicBezTo>
                    <a:pt x="2499" y="10321"/>
                    <a:pt x="7306" y="14250"/>
                    <a:pt x="4807" y="17521"/>
                  </a:cubicBezTo>
                  <a:cubicBezTo>
                    <a:pt x="4701" y="17784"/>
                    <a:pt x="4892" y="18028"/>
                    <a:pt x="5209" y="18047"/>
                  </a:cubicBezTo>
                  <a:cubicBezTo>
                    <a:pt x="6120" y="17859"/>
                    <a:pt x="15713" y="19513"/>
                    <a:pt x="12346" y="17690"/>
                  </a:cubicBezTo>
                  <a:cubicBezTo>
                    <a:pt x="12219" y="14231"/>
                    <a:pt x="17534" y="13009"/>
                    <a:pt x="17111" y="9587"/>
                  </a:cubicBezTo>
                  <a:close/>
                  <a:moveTo>
                    <a:pt x="8322" y="17408"/>
                  </a:moveTo>
                  <a:cubicBezTo>
                    <a:pt x="7687" y="15114"/>
                    <a:pt x="8640" y="12746"/>
                    <a:pt x="7793" y="10509"/>
                  </a:cubicBezTo>
                  <a:cubicBezTo>
                    <a:pt x="8831" y="11373"/>
                    <a:pt x="8704" y="11298"/>
                    <a:pt x="9826" y="10903"/>
                  </a:cubicBezTo>
                  <a:cubicBezTo>
                    <a:pt x="10398" y="11411"/>
                    <a:pt x="10398" y="11411"/>
                    <a:pt x="11139" y="11618"/>
                  </a:cubicBezTo>
                  <a:cubicBezTo>
                    <a:pt x="10694" y="13460"/>
                    <a:pt x="10016" y="15246"/>
                    <a:pt x="9487" y="17069"/>
                  </a:cubicBezTo>
                  <a:cubicBezTo>
                    <a:pt x="9381" y="17615"/>
                    <a:pt x="8915" y="17690"/>
                    <a:pt x="8322" y="17408"/>
                  </a:cubicBezTo>
                  <a:close/>
                  <a:moveTo>
                    <a:pt x="11351" y="17633"/>
                  </a:moveTo>
                  <a:cubicBezTo>
                    <a:pt x="10885" y="17727"/>
                    <a:pt x="10567" y="17727"/>
                    <a:pt x="10207" y="17445"/>
                  </a:cubicBezTo>
                  <a:cubicBezTo>
                    <a:pt x="10821" y="15396"/>
                    <a:pt x="11012" y="12746"/>
                    <a:pt x="12664" y="11185"/>
                  </a:cubicBezTo>
                  <a:cubicBezTo>
                    <a:pt x="12282" y="10245"/>
                    <a:pt x="11838" y="9945"/>
                    <a:pt x="10906" y="10640"/>
                  </a:cubicBezTo>
                  <a:cubicBezTo>
                    <a:pt x="9784" y="10114"/>
                    <a:pt x="9889" y="9869"/>
                    <a:pt x="8894" y="10490"/>
                  </a:cubicBezTo>
                  <a:cubicBezTo>
                    <a:pt x="8661" y="10151"/>
                    <a:pt x="8449" y="9813"/>
                    <a:pt x="8216" y="9475"/>
                  </a:cubicBezTo>
                  <a:cubicBezTo>
                    <a:pt x="5781" y="9117"/>
                    <a:pt x="6904" y="11336"/>
                    <a:pt x="7221" y="11449"/>
                  </a:cubicBezTo>
                  <a:cubicBezTo>
                    <a:pt x="7348" y="13385"/>
                    <a:pt x="7285" y="15378"/>
                    <a:pt x="7369" y="17314"/>
                  </a:cubicBezTo>
                  <a:cubicBezTo>
                    <a:pt x="6776" y="17427"/>
                    <a:pt x="6776" y="17445"/>
                    <a:pt x="6162" y="17220"/>
                  </a:cubicBezTo>
                  <a:cubicBezTo>
                    <a:pt x="7242" y="14174"/>
                    <a:pt x="4405" y="11298"/>
                    <a:pt x="5019" y="8328"/>
                  </a:cubicBezTo>
                  <a:cubicBezTo>
                    <a:pt x="5887" y="5583"/>
                    <a:pt x="9254" y="4625"/>
                    <a:pt x="12155" y="5038"/>
                  </a:cubicBezTo>
                  <a:cubicBezTo>
                    <a:pt x="14591" y="5283"/>
                    <a:pt x="15946" y="7332"/>
                    <a:pt x="16179" y="9305"/>
                  </a:cubicBezTo>
                  <a:cubicBezTo>
                    <a:pt x="16454" y="12746"/>
                    <a:pt x="11266" y="14080"/>
                    <a:pt x="11351" y="17633"/>
                  </a:cubicBezTo>
                  <a:close/>
                  <a:moveTo>
                    <a:pt x="10864" y="19081"/>
                  </a:moveTo>
                  <a:cubicBezTo>
                    <a:pt x="9021" y="19137"/>
                    <a:pt x="7200" y="18555"/>
                    <a:pt x="5400" y="18686"/>
                  </a:cubicBezTo>
                  <a:cubicBezTo>
                    <a:pt x="4595" y="19739"/>
                    <a:pt x="10144" y="19570"/>
                    <a:pt x="10842" y="19870"/>
                  </a:cubicBezTo>
                  <a:cubicBezTo>
                    <a:pt x="12028" y="20002"/>
                    <a:pt x="11795" y="19100"/>
                    <a:pt x="10864" y="19081"/>
                  </a:cubicBezTo>
                  <a:close/>
                  <a:moveTo>
                    <a:pt x="5887" y="20190"/>
                  </a:moveTo>
                  <a:cubicBezTo>
                    <a:pt x="5569" y="21600"/>
                    <a:pt x="9106" y="20961"/>
                    <a:pt x="10144" y="21337"/>
                  </a:cubicBezTo>
                  <a:cubicBezTo>
                    <a:pt x="12621" y="20472"/>
                    <a:pt x="6649" y="20322"/>
                    <a:pt x="5887" y="20190"/>
                  </a:cubicBezTo>
                  <a:close/>
                  <a:moveTo>
                    <a:pt x="18529" y="6354"/>
                  </a:moveTo>
                  <a:cubicBezTo>
                    <a:pt x="19609" y="5884"/>
                    <a:pt x="20478" y="5320"/>
                    <a:pt x="21600" y="4813"/>
                  </a:cubicBezTo>
                  <a:cubicBezTo>
                    <a:pt x="20986" y="4155"/>
                    <a:pt x="17111" y="5828"/>
                    <a:pt x="18529" y="6354"/>
                  </a:cubicBezTo>
                  <a:close/>
                  <a:moveTo>
                    <a:pt x="0" y="13780"/>
                  </a:moveTo>
                  <a:cubicBezTo>
                    <a:pt x="487" y="14814"/>
                    <a:pt x="2139" y="13592"/>
                    <a:pt x="2605" y="13009"/>
                  </a:cubicBezTo>
                  <a:cubicBezTo>
                    <a:pt x="1652" y="12238"/>
                    <a:pt x="974" y="13460"/>
                    <a:pt x="0" y="13780"/>
                  </a:cubicBezTo>
                  <a:close/>
                  <a:moveTo>
                    <a:pt x="1016" y="2557"/>
                  </a:moveTo>
                  <a:cubicBezTo>
                    <a:pt x="1186" y="2914"/>
                    <a:pt x="3304" y="5264"/>
                    <a:pt x="3515" y="4437"/>
                  </a:cubicBezTo>
                  <a:cubicBezTo>
                    <a:pt x="3007" y="3854"/>
                    <a:pt x="2012" y="2011"/>
                    <a:pt x="1016" y="2557"/>
                  </a:cubicBezTo>
                  <a:close/>
                  <a:moveTo>
                    <a:pt x="11732" y="2256"/>
                  </a:moveTo>
                  <a:cubicBezTo>
                    <a:pt x="12473" y="2049"/>
                    <a:pt x="12113" y="902"/>
                    <a:pt x="12325" y="338"/>
                  </a:cubicBezTo>
                  <a:cubicBezTo>
                    <a:pt x="12346" y="150"/>
                    <a:pt x="12155" y="0"/>
                    <a:pt x="11922" y="0"/>
                  </a:cubicBezTo>
                  <a:cubicBezTo>
                    <a:pt x="11202" y="19"/>
                    <a:pt x="11520" y="902"/>
                    <a:pt x="11414" y="1335"/>
                  </a:cubicBezTo>
                  <a:cubicBezTo>
                    <a:pt x="11414" y="1335"/>
                    <a:pt x="11414" y="1335"/>
                    <a:pt x="11435" y="1335"/>
                  </a:cubicBezTo>
                  <a:cubicBezTo>
                    <a:pt x="11414" y="1636"/>
                    <a:pt x="11224" y="2237"/>
                    <a:pt x="11732" y="2256"/>
                  </a:cubicBezTo>
                  <a:close/>
                  <a:moveTo>
                    <a:pt x="17322" y="14419"/>
                  </a:moveTo>
                  <a:cubicBezTo>
                    <a:pt x="18021" y="14682"/>
                    <a:pt x="18889" y="15998"/>
                    <a:pt x="19652" y="15415"/>
                  </a:cubicBezTo>
                  <a:cubicBezTo>
                    <a:pt x="19525" y="14889"/>
                    <a:pt x="16687" y="12990"/>
                    <a:pt x="17322" y="144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52" name="Shape 552"/>
            <p:cNvSpPr/>
            <p:nvPr/>
          </p:nvSpPr>
          <p:spPr>
            <a:xfrm>
              <a:off x="5246068" y="381911"/>
              <a:ext cx="313749" cy="356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9" h="17247" extrusionOk="0">
                  <a:moveTo>
                    <a:pt x="20089" y="11460"/>
                  </a:moveTo>
                  <a:cubicBezTo>
                    <a:pt x="19171" y="8298"/>
                    <a:pt x="17374" y="5344"/>
                    <a:pt x="16006" y="2286"/>
                  </a:cubicBezTo>
                  <a:cubicBezTo>
                    <a:pt x="15516" y="1391"/>
                    <a:pt x="15251" y="-26"/>
                    <a:pt x="13515" y="660"/>
                  </a:cubicBezTo>
                  <a:cubicBezTo>
                    <a:pt x="12515" y="1033"/>
                    <a:pt x="12474" y="-264"/>
                    <a:pt x="11392" y="49"/>
                  </a:cubicBezTo>
                  <a:cubicBezTo>
                    <a:pt x="7533" y="735"/>
                    <a:pt x="3369" y="2122"/>
                    <a:pt x="0" y="3554"/>
                  </a:cubicBezTo>
                  <a:cubicBezTo>
                    <a:pt x="5247" y="18322"/>
                    <a:pt x="7268" y="20351"/>
                    <a:pt x="694" y="3808"/>
                  </a:cubicBezTo>
                  <a:cubicBezTo>
                    <a:pt x="4206" y="2480"/>
                    <a:pt x="7758" y="959"/>
                    <a:pt x="11719" y="556"/>
                  </a:cubicBezTo>
                  <a:cubicBezTo>
                    <a:pt x="12719" y="1332"/>
                    <a:pt x="12740" y="1317"/>
                    <a:pt x="12944" y="1869"/>
                  </a:cubicBezTo>
                  <a:cubicBezTo>
                    <a:pt x="14904" y="5315"/>
                    <a:pt x="16394" y="8820"/>
                    <a:pt x="17884" y="12370"/>
                  </a:cubicBezTo>
                  <a:cubicBezTo>
                    <a:pt x="13699" y="13952"/>
                    <a:pt x="9085" y="15682"/>
                    <a:pt x="4328" y="15995"/>
                  </a:cubicBezTo>
                  <a:cubicBezTo>
                    <a:pt x="4124" y="15995"/>
                    <a:pt x="4022" y="16189"/>
                    <a:pt x="4185" y="16294"/>
                  </a:cubicBezTo>
                  <a:cubicBezTo>
                    <a:pt x="4879" y="16666"/>
                    <a:pt x="5859" y="16219"/>
                    <a:pt x="6574" y="16174"/>
                  </a:cubicBezTo>
                  <a:cubicBezTo>
                    <a:pt x="7268" y="16458"/>
                    <a:pt x="6798" y="17114"/>
                    <a:pt x="7656" y="17218"/>
                  </a:cubicBezTo>
                  <a:cubicBezTo>
                    <a:pt x="10657" y="17487"/>
                    <a:pt x="13332" y="15786"/>
                    <a:pt x="16190" y="15249"/>
                  </a:cubicBezTo>
                  <a:cubicBezTo>
                    <a:pt x="17537" y="14891"/>
                    <a:pt x="18946" y="14653"/>
                    <a:pt x="20171" y="14086"/>
                  </a:cubicBezTo>
                  <a:cubicBezTo>
                    <a:pt x="21600" y="13608"/>
                    <a:pt x="20150" y="12311"/>
                    <a:pt x="20089" y="11460"/>
                  </a:cubicBezTo>
                  <a:close/>
                  <a:moveTo>
                    <a:pt x="16231" y="14772"/>
                  </a:moveTo>
                  <a:cubicBezTo>
                    <a:pt x="13454" y="15578"/>
                    <a:pt x="10841" y="16502"/>
                    <a:pt x="7901" y="17010"/>
                  </a:cubicBezTo>
                  <a:cubicBezTo>
                    <a:pt x="7778" y="16681"/>
                    <a:pt x="7676" y="16398"/>
                    <a:pt x="7554" y="16070"/>
                  </a:cubicBezTo>
                  <a:cubicBezTo>
                    <a:pt x="10922" y="15070"/>
                    <a:pt x="14454" y="14145"/>
                    <a:pt x="17782" y="13027"/>
                  </a:cubicBezTo>
                  <a:cubicBezTo>
                    <a:pt x="17884" y="13086"/>
                    <a:pt x="19028" y="12743"/>
                    <a:pt x="18926" y="12281"/>
                  </a:cubicBezTo>
                  <a:cubicBezTo>
                    <a:pt x="17272" y="11102"/>
                    <a:pt x="17517" y="9089"/>
                    <a:pt x="16598" y="7627"/>
                  </a:cubicBezTo>
                  <a:cubicBezTo>
                    <a:pt x="15700" y="5523"/>
                    <a:pt x="14373" y="3584"/>
                    <a:pt x="13454" y="1466"/>
                  </a:cubicBezTo>
                  <a:cubicBezTo>
                    <a:pt x="15108" y="-1249"/>
                    <a:pt x="19436" y="12057"/>
                    <a:pt x="19926" y="12982"/>
                  </a:cubicBezTo>
                  <a:cubicBezTo>
                    <a:pt x="20314" y="14280"/>
                    <a:pt x="17353" y="14280"/>
                    <a:pt x="16231" y="14772"/>
                  </a:cubicBezTo>
                  <a:close/>
                  <a:moveTo>
                    <a:pt x="5819" y="12266"/>
                  </a:moveTo>
                  <a:cubicBezTo>
                    <a:pt x="5880" y="13295"/>
                    <a:pt x="12147" y="10759"/>
                    <a:pt x="13372" y="10655"/>
                  </a:cubicBezTo>
                  <a:cubicBezTo>
                    <a:pt x="20457" y="8044"/>
                    <a:pt x="6921" y="11923"/>
                    <a:pt x="5819" y="12266"/>
                  </a:cubicBezTo>
                  <a:close/>
                  <a:moveTo>
                    <a:pt x="2899" y="3405"/>
                  </a:moveTo>
                  <a:cubicBezTo>
                    <a:pt x="2368" y="3748"/>
                    <a:pt x="2184" y="7030"/>
                    <a:pt x="3348" y="6523"/>
                  </a:cubicBezTo>
                  <a:cubicBezTo>
                    <a:pt x="3369" y="6374"/>
                    <a:pt x="3389" y="6224"/>
                    <a:pt x="3409" y="6075"/>
                  </a:cubicBezTo>
                  <a:cubicBezTo>
                    <a:pt x="3940" y="5956"/>
                    <a:pt x="4430" y="5837"/>
                    <a:pt x="4879" y="5732"/>
                  </a:cubicBezTo>
                  <a:cubicBezTo>
                    <a:pt x="5186" y="5926"/>
                    <a:pt x="5390" y="6359"/>
                    <a:pt x="5819" y="6075"/>
                  </a:cubicBezTo>
                  <a:cubicBezTo>
                    <a:pt x="5084" y="5165"/>
                    <a:pt x="4083" y="3972"/>
                    <a:pt x="2899" y="3405"/>
                  </a:cubicBezTo>
                  <a:close/>
                  <a:moveTo>
                    <a:pt x="4410" y="5225"/>
                  </a:moveTo>
                  <a:cubicBezTo>
                    <a:pt x="4144" y="5494"/>
                    <a:pt x="3818" y="5538"/>
                    <a:pt x="3389" y="5494"/>
                  </a:cubicBezTo>
                  <a:cubicBezTo>
                    <a:pt x="3246" y="5136"/>
                    <a:pt x="3185" y="4807"/>
                    <a:pt x="3348" y="4420"/>
                  </a:cubicBezTo>
                  <a:cubicBezTo>
                    <a:pt x="3899" y="4584"/>
                    <a:pt x="4104" y="4927"/>
                    <a:pt x="4410" y="5225"/>
                  </a:cubicBezTo>
                  <a:close/>
                  <a:moveTo>
                    <a:pt x="12862" y="5777"/>
                  </a:moveTo>
                  <a:cubicBezTo>
                    <a:pt x="13107" y="4718"/>
                    <a:pt x="4512" y="7627"/>
                    <a:pt x="3593" y="7925"/>
                  </a:cubicBezTo>
                  <a:cubicBezTo>
                    <a:pt x="6145" y="8238"/>
                    <a:pt x="10106" y="6239"/>
                    <a:pt x="12862" y="5777"/>
                  </a:cubicBezTo>
                  <a:close/>
                  <a:moveTo>
                    <a:pt x="14883" y="11237"/>
                  </a:moveTo>
                  <a:cubicBezTo>
                    <a:pt x="12311" y="11177"/>
                    <a:pt x="9779" y="12684"/>
                    <a:pt x="7207" y="13116"/>
                  </a:cubicBezTo>
                  <a:cubicBezTo>
                    <a:pt x="2858" y="15055"/>
                    <a:pt x="14659" y="11654"/>
                    <a:pt x="14883" y="11237"/>
                  </a:cubicBezTo>
                  <a:close/>
                  <a:moveTo>
                    <a:pt x="5410" y="8775"/>
                  </a:moveTo>
                  <a:cubicBezTo>
                    <a:pt x="5002" y="8850"/>
                    <a:pt x="4614" y="9103"/>
                    <a:pt x="4981" y="9387"/>
                  </a:cubicBezTo>
                  <a:cubicBezTo>
                    <a:pt x="14189" y="7030"/>
                    <a:pt x="17374" y="5180"/>
                    <a:pt x="5410" y="8775"/>
                  </a:cubicBezTo>
                  <a:close/>
                  <a:moveTo>
                    <a:pt x="8452" y="10028"/>
                  </a:moveTo>
                  <a:cubicBezTo>
                    <a:pt x="7288" y="10073"/>
                    <a:pt x="6288" y="10565"/>
                    <a:pt x="5104" y="10789"/>
                  </a:cubicBezTo>
                  <a:cubicBezTo>
                    <a:pt x="5124" y="11132"/>
                    <a:pt x="5451" y="11266"/>
                    <a:pt x="5859" y="11132"/>
                  </a:cubicBezTo>
                  <a:cubicBezTo>
                    <a:pt x="6370" y="10894"/>
                    <a:pt x="9350" y="10595"/>
                    <a:pt x="8452" y="10028"/>
                  </a:cubicBezTo>
                  <a:close/>
                  <a:moveTo>
                    <a:pt x="5757" y="4285"/>
                  </a:moveTo>
                  <a:cubicBezTo>
                    <a:pt x="5696" y="3838"/>
                    <a:pt x="5778" y="3703"/>
                    <a:pt x="6125" y="3331"/>
                  </a:cubicBezTo>
                  <a:cubicBezTo>
                    <a:pt x="5186" y="3539"/>
                    <a:pt x="5226" y="2674"/>
                    <a:pt x="4614" y="2913"/>
                  </a:cubicBezTo>
                  <a:cubicBezTo>
                    <a:pt x="4634" y="3450"/>
                    <a:pt x="4634" y="3450"/>
                    <a:pt x="4410" y="3838"/>
                  </a:cubicBezTo>
                  <a:cubicBezTo>
                    <a:pt x="4839" y="3972"/>
                    <a:pt x="5247" y="4121"/>
                    <a:pt x="5757" y="4285"/>
                  </a:cubicBezTo>
                  <a:close/>
                  <a:moveTo>
                    <a:pt x="11964" y="3599"/>
                  </a:moveTo>
                  <a:cubicBezTo>
                    <a:pt x="9881" y="3480"/>
                    <a:pt x="7738" y="5165"/>
                    <a:pt x="11147" y="4106"/>
                  </a:cubicBezTo>
                  <a:cubicBezTo>
                    <a:pt x="11535" y="3987"/>
                    <a:pt x="11862" y="3987"/>
                    <a:pt x="11964" y="3599"/>
                  </a:cubicBezTo>
                  <a:close/>
                  <a:moveTo>
                    <a:pt x="9800" y="5374"/>
                  </a:moveTo>
                  <a:cubicBezTo>
                    <a:pt x="10433" y="5225"/>
                    <a:pt x="11535" y="5270"/>
                    <a:pt x="11576" y="4628"/>
                  </a:cubicBezTo>
                  <a:cubicBezTo>
                    <a:pt x="11045" y="4763"/>
                    <a:pt x="8901" y="4882"/>
                    <a:pt x="9800" y="537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53" name="Shape 553"/>
            <p:cNvSpPr/>
            <p:nvPr/>
          </p:nvSpPr>
          <p:spPr>
            <a:xfrm rot="20611626">
              <a:off x="8839302" y="541109"/>
              <a:ext cx="395859" cy="320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5" h="18683" extrusionOk="0">
                  <a:moveTo>
                    <a:pt x="18953" y="14333"/>
                  </a:moveTo>
                  <a:cubicBezTo>
                    <a:pt x="16520" y="-2451"/>
                    <a:pt x="21400" y="-420"/>
                    <a:pt x="7113" y="766"/>
                  </a:cubicBezTo>
                  <a:cubicBezTo>
                    <a:pt x="6479" y="-384"/>
                    <a:pt x="5226" y="550"/>
                    <a:pt x="4326" y="586"/>
                  </a:cubicBezTo>
                  <a:cubicBezTo>
                    <a:pt x="4238" y="820"/>
                    <a:pt x="4164" y="1017"/>
                    <a:pt x="4061" y="1287"/>
                  </a:cubicBezTo>
                  <a:cubicBezTo>
                    <a:pt x="3427" y="280"/>
                    <a:pt x="2557" y="838"/>
                    <a:pt x="1702" y="999"/>
                  </a:cubicBezTo>
                  <a:cubicBezTo>
                    <a:pt x="1628" y="1197"/>
                    <a:pt x="1569" y="1359"/>
                    <a:pt x="1510" y="1538"/>
                  </a:cubicBezTo>
                  <a:cubicBezTo>
                    <a:pt x="169" y="1610"/>
                    <a:pt x="-200" y="3102"/>
                    <a:pt x="95" y="4503"/>
                  </a:cubicBezTo>
                  <a:cubicBezTo>
                    <a:pt x="242" y="8960"/>
                    <a:pt x="994" y="13381"/>
                    <a:pt x="1201" y="17837"/>
                  </a:cubicBezTo>
                  <a:cubicBezTo>
                    <a:pt x="2012" y="19149"/>
                    <a:pt x="2940" y="18664"/>
                    <a:pt x="3987" y="18179"/>
                  </a:cubicBezTo>
                  <a:cubicBezTo>
                    <a:pt x="5653" y="17999"/>
                    <a:pt x="7290" y="17550"/>
                    <a:pt x="8956" y="17406"/>
                  </a:cubicBezTo>
                  <a:cubicBezTo>
                    <a:pt x="11079" y="17280"/>
                    <a:pt x="13173" y="16831"/>
                    <a:pt x="15267" y="16651"/>
                  </a:cubicBezTo>
                  <a:cubicBezTo>
                    <a:pt x="16623" y="16166"/>
                    <a:pt x="19041" y="16903"/>
                    <a:pt x="18953" y="14333"/>
                  </a:cubicBezTo>
                  <a:close/>
                  <a:moveTo>
                    <a:pt x="17685" y="15537"/>
                  </a:moveTo>
                  <a:cubicBezTo>
                    <a:pt x="13320" y="16525"/>
                    <a:pt x="8882" y="16741"/>
                    <a:pt x="4503" y="17514"/>
                  </a:cubicBezTo>
                  <a:cubicBezTo>
                    <a:pt x="3633" y="17370"/>
                    <a:pt x="1908" y="18826"/>
                    <a:pt x="1702" y="17154"/>
                  </a:cubicBezTo>
                  <a:cubicBezTo>
                    <a:pt x="1392" y="13938"/>
                    <a:pt x="1053" y="10721"/>
                    <a:pt x="744" y="7504"/>
                  </a:cubicBezTo>
                  <a:cubicBezTo>
                    <a:pt x="847" y="5959"/>
                    <a:pt x="-200" y="3174"/>
                    <a:pt x="1215" y="2329"/>
                  </a:cubicBezTo>
                  <a:cubicBezTo>
                    <a:pt x="4400" y="1790"/>
                    <a:pt x="7600" y="1161"/>
                    <a:pt x="10829" y="1089"/>
                  </a:cubicBezTo>
                  <a:cubicBezTo>
                    <a:pt x="17861" y="406"/>
                    <a:pt x="17198" y="-1175"/>
                    <a:pt x="17743" y="7972"/>
                  </a:cubicBezTo>
                  <a:cubicBezTo>
                    <a:pt x="17537" y="7954"/>
                    <a:pt x="17596" y="7756"/>
                    <a:pt x="17537" y="7648"/>
                  </a:cubicBezTo>
                  <a:cubicBezTo>
                    <a:pt x="17227" y="7055"/>
                    <a:pt x="16756" y="7450"/>
                    <a:pt x="16476" y="7846"/>
                  </a:cubicBezTo>
                  <a:cubicBezTo>
                    <a:pt x="15930" y="6857"/>
                    <a:pt x="16195" y="1718"/>
                    <a:pt x="15178" y="1808"/>
                  </a:cubicBezTo>
                  <a:cubicBezTo>
                    <a:pt x="10711" y="2581"/>
                    <a:pt x="6228" y="3084"/>
                    <a:pt x="1746" y="3587"/>
                  </a:cubicBezTo>
                  <a:cubicBezTo>
                    <a:pt x="2041" y="6947"/>
                    <a:pt x="2572" y="10092"/>
                    <a:pt x="2778" y="13434"/>
                  </a:cubicBezTo>
                  <a:cubicBezTo>
                    <a:pt x="2955" y="14189"/>
                    <a:pt x="2542" y="16076"/>
                    <a:pt x="3501" y="16004"/>
                  </a:cubicBezTo>
                  <a:cubicBezTo>
                    <a:pt x="7732" y="15303"/>
                    <a:pt x="12067" y="15771"/>
                    <a:pt x="16254" y="14351"/>
                  </a:cubicBezTo>
                  <a:cubicBezTo>
                    <a:pt x="17640" y="14010"/>
                    <a:pt x="16284" y="10146"/>
                    <a:pt x="16372" y="8834"/>
                  </a:cubicBezTo>
                  <a:cubicBezTo>
                    <a:pt x="16933" y="8672"/>
                    <a:pt x="16756" y="9769"/>
                    <a:pt x="17685" y="8726"/>
                  </a:cubicBezTo>
                  <a:cubicBezTo>
                    <a:pt x="18009" y="9894"/>
                    <a:pt x="19041" y="15196"/>
                    <a:pt x="17685" y="15537"/>
                  </a:cubicBezTo>
                  <a:close/>
                  <a:moveTo>
                    <a:pt x="16269" y="13542"/>
                  </a:moveTo>
                  <a:cubicBezTo>
                    <a:pt x="12141" y="15249"/>
                    <a:pt x="7835" y="14890"/>
                    <a:pt x="3545" y="15339"/>
                  </a:cubicBezTo>
                  <a:cubicBezTo>
                    <a:pt x="3029" y="11673"/>
                    <a:pt x="2616" y="7828"/>
                    <a:pt x="2380" y="4090"/>
                  </a:cubicBezTo>
                  <a:cubicBezTo>
                    <a:pt x="6553" y="3605"/>
                    <a:pt x="10843" y="2742"/>
                    <a:pt x="15045" y="2652"/>
                  </a:cubicBezTo>
                  <a:cubicBezTo>
                    <a:pt x="15856" y="6175"/>
                    <a:pt x="16122" y="9876"/>
                    <a:pt x="16269" y="13542"/>
                  </a:cubicBezTo>
                  <a:close/>
                  <a:moveTo>
                    <a:pt x="11669" y="8313"/>
                  </a:moveTo>
                  <a:cubicBezTo>
                    <a:pt x="10136" y="7864"/>
                    <a:pt x="8705" y="6516"/>
                    <a:pt x="7143" y="6480"/>
                  </a:cubicBezTo>
                  <a:cubicBezTo>
                    <a:pt x="7850" y="14333"/>
                    <a:pt x="6774" y="11889"/>
                    <a:pt x="11979" y="9212"/>
                  </a:cubicBezTo>
                  <a:cubicBezTo>
                    <a:pt x="13055" y="8708"/>
                    <a:pt x="12495" y="8277"/>
                    <a:pt x="11669" y="8313"/>
                  </a:cubicBezTo>
                  <a:close/>
                  <a:moveTo>
                    <a:pt x="8175" y="10703"/>
                  </a:moveTo>
                  <a:cubicBezTo>
                    <a:pt x="8027" y="10200"/>
                    <a:pt x="7644" y="8529"/>
                    <a:pt x="7762" y="7307"/>
                  </a:cubicBezTo>
                  <a:cubicBezTo>
                    <a:pt x="8882" y="7433"/>
                    <a:pt x="10342" y="8385"/>
                    <a:pt x="11551" y="8672"/>
                  </a:cubicBezTo>
                  <a:cubicBezTo>
                    <a:pt x="10843" y="9661"/>
                    <a:pt x="9207" y="10290"/>
                    <a:pt x="8175" y="1070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54" name="Shape 554"/>
            <p:cNvSpPr/>
            <p:nvPr/>
          </p:nvSpPr>
          <p:spPr>
            <a:xfrm rot="1179229">
              <a:off x="7024205" y="107648"/>
              <a:ext cx="347147" cy="378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0678" extrusionOk="0">
                  <a:moveTo>
                    <a:pt x="21107" y="4713"/>
                  </a:moveTo>
                  <a:cubicBezTo>
                    <a:pt x="21051" y="4327"/>
                    <a:pt x="20899" y="4092"/>
                    <a:pt x="20406" y="4042"/>
                  </a:cubicBezTo>
                  <a:cubicBezTo>
                    <a:pt x="20463" y="3589"/>
                    <a:pt x="20084" y="3371"/>
                    <a:pt x="19857" y="3036"/>
                  </a:cubicBezTo>
                  <a:cubicBezTo>
                    <a:pt x="19838" y="2248"/>
                    <a:pt x="19061" y="2348"/>
                    <a:pt x="18455" y="2516"/>
                  </a:cubicBezTo>
                  <a:cubicBezTo>
                    <a:pt x="17773" y="1962"/>
                    <a:pt x="17375" y="1812"/>
                    <a:pt x="16579" y="2331"/>
                  </a:cubicBezTo>
                  <a:cubicBezTo>
                    <a:pt x="15632" y="2667"/>
                    <a:pt x="15613" y="805"/>
                    <a:pt x="14571" y="1594"/>
                  </a:cubicBezTo>
                  <a:cubicBezTo>
                    <a:pt x="13282" y="2549"/>
                    <a:pt x="13813" y="-100"/>
                    <a:pt x="11501" y="1124"/>
                  </a:cubicBezTo>
                  <a:cubicBezTo>
                    <a:pt x="10724" y="-922"/>
                    <a:pt x="9531" y="369"/>
                    <a:pt x="8185" y="789"/>
                  </a:cubicBezTo>
                  <a:cubicBezTo>
                    <a:pt x="5438" y="6323"/>
                    <a:pt x="1952" y="11807"/>
                    <a:pt x="0" y="17492"/>
                  </a:cubicBezTo>
                  <a:cubicBezTo>
                    <a:pt x="4832" y="17928"/>
                    <a:pt x="9341" y="19739"/>
                    <a:pt x="14059" y="20678"/>
                  </a:cubicBezTo>
                  <a:cubicBezTo>
                    <a:pt x="15878" y="17391"/>
                    <a:pt x="17166" y="14154"/>
                    <a:pt x="19004" y="10918"/>
                  </a:cubicBezTo>
                  <a:cubicBezTo>
                    <a:pt x="19819" y="9241"/>
                    <a:pt x="20558" y="7547"/>
                    <a:pt x="21316" y="5853"/>
                  </a:cubicBezTo>
                  <a:cubicBezTo>
                    <a:pt x="21429" y="5434"/>
                    <a:pt x="21600" y="5031"/>
                    <a:pt x="21107" y="4713"/>
                  </a:cubicBezTo>
                  <a:close/>
                  <a:moveTo>
                    <a:pt x="19573" y="4025"/>
                  </a:moveTo>
                  <a:cubicBezTo>
                    <a:pt x="19478" y="4260"/>
                    <a:pt x="19402" y="4495"/>
                    <a:pt x="19288" y="4763"/>
                  </a:cubicBezTo>
                  <a:cubicBezTo>
                    <a:pt x="18038" y="4294"/>
                    <a:pt x="18152" y="3086"/>
                    <a:pt x="19573" y="4025"/>
                  </a:cubicBezTo>
                  <a:close/>
                  <a:moveTo>
                    <a:pt x="16768" y="3371"/>
                  </a:moveTo>
                  <a:cubicBezTo>
                    <a:pt x="17091" y="3120"/>
                    <a:pt x="17242" y="3321"/>
                    <a:pt x="17621" y="3539"/>
                  </a:cubicBezTo>
                  <a:cubicBezTo>
                    <a:pt x="17204" y="3656"/>
                    <a:pt x="16674" y="3858"/>
                    <a:pt x="16768" y="3371"/>
                  </a:cubicBezTo>
                  <a:close/>
                  <a:moveTo>
                    <a:pt x="10554" y="872"/>
                  </a:moveTo>
                  <a:cubicBezTo>
                    <a:pt x="10478" y="1258"/>
                    <a:pt x="9966" y="906"/>
                    <a:pt x="9644" y="839"/>
                  </a:cubicBezTo>
                  <a:cubicBezTo>
                    <a:pt x="9966" y="453"/>
                    <a:pt x="10459" y="470"/>
                    <a:pt x="10554" y="872"/>
                  </a:cubicBezTo>
                  <a:close/>
                  <a:moveTo>
                    <a:pt x="1288" y="16335"/>
                  </a:moveTo>
                  <a:cubicBezTo>
                    <a:pt x="1402" y="16100"/>
                    <a:pt x="1629" y="16167"/>
                    <a:pt x="1762" y="16200"/>
                  </a:cubicBezTo>
                  <a:cubicBezTo>
                    <a:pt x="2956" y="16787"/>
                    <a:pt x="4775" y="16519"/>
                    <a:pt x="5665" y="17408"/>
                  </a:cubicBezTo>
                  <a:cubicBezTo>
                    <a:pt x="4206" y="17223"/>
                    <a:pt x="2615" y="16871"/>
                    <a:pt x="1288" y="16335"/>
                  </a:cubicBezTo>
                  <a:close/>
                  <a:moveTo>
                    <a:pt x="6006" y="17525"/>
                  </a:moveTo>
                  <a:cubicBezTo>
                    <a:pt x="5931" y="17492"/>
                    <a:pt x="5855" y="17475"/>
                    <a:pt x="5779" y="17441"/>
                  </a:cubicBezTo>
                  <a:cubicBezTo>
                    <a:pt x="5855" y="17441"/>
                    <a:pt x="5949" y="17425"/>
                    <a:pt x="6025" y="17425"/>
                  </a:cubicBezTo>
                  <a:cubicBezTo>
                    <a:pt x="6006" y="17458"/>
                    <a:pt x="6006" y="17492"/>
                    <a:pt x="6006" y="17525"/>
                  </a:cubicBezTo>
                  <a:close/>
                  <a:moveTo>
                    <a:pt x="6821" y="17626"/>
                  </a:moveTo>
                  <a:cubicBezTo>
                    <a:pt x="7352" y="17492"/>
                    <a:pt x="7825" y="17592"/>
                    <a:pt x="8261" y="17978"/>
                  </a:cubicBezTo>
                  <a:cubicBezTo>
                    <a:pt x="7655" y="18146"/>
                    <a:pt x="7238" y="17928"/>
                    <a:pt x="6821" y="17626"/>
                  </a:cubicBezTo>
                  <a:close/>
                  <a:moveTo>
                    <a:pt x="12979" y="18598"/>
                  </a:moveTo>
                  <a:cubicBezTo>
                    <a:pt x="9133" y="17559"/>
                    <a:pt x="5305" y="16603"/>
                    <a:pt x="1421" y="15546"/>
                  </a:cubicBezTo>
                  <a:cubicBezTo>
                    <a:pt x="3429" y="10817"/>
                    <a:pt x="5912" y="6155"/>
                    <a:pt x="8488" y="1627"/>
                  </a:cubicBezTo>
                  <a:cubicBezTo>
                    <a:pt x="9398" y="2566"/>
                    <a:pt x="11027" y="2499"/>
                    <a:pt x="9644" y="1661"/>
                  </a:cubicBezTo>
                  <a:cubicBezTo>
                    <a:pt x="10175" y="1577"/>
                    <a:pt x="10573" y="1711"/>
                    <a:pt x="11027" y="1862"/>
                  </a:cubicBezTo>
                  <a:cubicBezTo>
                    <a:pt x="11274" y="3790"/>
                    <a:pt x="14173" y="2935"/>
                    <a:pt x="11880" y="2281"/>
                  </a:cubicBezTo>
                  <a:cubicBezTo>
                    <a:pt x="12278" y="1795"/>
                    <a:pt x="13112" y="2214"/>
                    <a:pt x="13642" y="2365"/>
                  </a:cubicBezTo>
                  <a:cubicBezTo>
                    <a:pt x="13756" y="4746"/>
                    <a:pt x="15878" y="4143"/>
                    <a:pt x="15101" y="3472"/>
                  </a:cubicBezTo>
                  <a:cubicBezTo>
                    <a:pt x="14476" y="3405"/>
                    <a:pt x="14343" y="3421"/>
                    <a:pt x="14438" y="2751"/>
                  </a:cubicBezTo>
                  <a:cubicBezTo>
                    <a:pt x="14968" y="2684"/>
                    <a:pt x="15480" y="2851"/>
                    <a:pt x="16011" y="2918"/>
                  </a:cubicBezTo>
                  <a:cubicBezTo>
                    <a:pt x="16181" y="3891"/>
                    <a:pt x="16598" y="4478"/>
                    <a:pt x="17773" y="4277"/>
                  </a:cubicBezTo>
                  <a:cubicBezTo>
                    <a:pt x="18208" y="4612"/>
                    <a:pt x="18625" y="4931"/>
                    <a:pt x="19061" y="5266"/>
                  </a:cubicBezTo>
                  <a:cubicBezTo>
                    <a:pt x="17621" y="9945"/>
                    <a:pt x="14874" y="14087"/>
                    <a:pt x="12979" y="18598"/>
                  </a:cubicBezTo>
                  <a:close/>
                  <a:moveTo>
                    <a:pt x="16731" y="13433"/>
                  </a:moveTo>
                  <a:cubicBezTo>
                    <a:pt x="16731" y="13433"/>
                    <a:pt x="16731" y="13417"/>
                    <a:pt x="16731" y="13433"/>
                  </a:cubicBezTo>
                  <a:cubicBezTo>
                    <a:pt x="16749" y="13450"/>
                    <a:pt x="16768" y="13467"/>
                    <a:pt x="16787" y="13467"/>
                  </a:cubicBezTo>
                  <a:cubicBezTo>
                    <a:pt x="16768" y="13450"/>
                    <a:pt x="16749" y="13450"/>
                    <a:pt x="16731" y="13433"/>
                  </a:cubicBezTo>
                  <a:close/>
                  <a:moveTo>
                    <a:pt x="17981" y="11589"/>
                  </a:moveTo>
                  <a:cubicBezTo>
                    <a:pt x="17545" y="12092"/>
                    <a:pt x="17507" y="13333"/>
                    <a:pt x="16749" y="13417"/>
                  </a:cubicBezTo>
                  <a:cubicBezTo>
                    <a:pt x="18133" y="10717"/>
                    <a:pt x="18872" y="7866"/>
                    <a:pt x="20596" y="5317"/>
                  </a:cubicBezTo>
                  <a:cubicBezTo>
                    <a:pt x="20236" y="7513"/>
                    <a:pt x="18909" y="9509"/>
                    <a:pt x="17981" y="11589"/>
                  </a:cubicBezTo>
                  <a:close/>
                  <a:moveTo>
                    <a:pt x="9360" y="8855"/>
                  </a:moveTo>
                  <a:cubicBezTo>
                    <a:pt x="8886" y="8805"/>
                    <a:pt x="5893" y="7580"/>
                    <a:pt x="6859" y="8738"/>
                  </a:cubicBezTo>
                  <a:cubicBezTo>
                    <a:pt x="9322" y="9660"/>
                    <a:pt x="12221" y="9610"/>
                    <a:pt x="14495" y="10901"/>
                  </a:cubicBezTo>
                  <a:cubicBezTo>
                    <a:pt x="14817" y="11069"/>
                    <a:pt x="15082" y="11253"/>
                    <a:pt x="15442" y="10968"/>
                  </a:cubicBezTo>
                  <a:cubicBezTo>
                    <a:pt x="13983" y="9442"/>
                    <a:pt x="11368" y="9509"/>
                    <a:pt x="9360" y="8855"/>
                  </a:cubicBezTo>
                  <a:close/>
                  <a:moveTo>
                    <a:pt x="7389" y="6490"/>
                  </a:moveTo>
                  <a:cubicBezTo>
                    <a:pt x="7086" y="7631"/>
                    <a:pt x="11046" y="7547"/>
                    <a:pt x="12013" y="8033"/>
                  </a:cubicBezTo>
                  <a:cubicBezTo>
                    <a:pt x="13168" y="8302"/>
                    <a:pt x="14324" y="8603"/>
                    <a:pt x="15366" y="9157"/>
                  </a:cubicBezTo>
                  <a:cubicBezTo>
                    <a:pt x="15518" y="9241"/>
                    <a:pt x="15707" y="9258"/>
                    <a:pt x="15783" y="9107"/>
                  </a:cubicBezTo>
                  <a:cubicBezTo>
                    <a:pt x="15783" y="7832"/>
                    <a:pt x="8943" y="7027"/>
                    <a:pt x="7389" y="6490"/>
                  </a:cubicBezTo>
                  <a:close/>
                  <a:moveTo>
                    <a:pt x="5684" y="11622"/>
                  </a:moveTo>
                  <a:cubicBezTo>
                    <a:pt x="3411" y="11991"/>
                    <a:pt x="7768" y="12612"/>
                    <a:pt x="8261" y="12762"/>
                  </a:cubicBezTo>
                  <a:cubicBezTo>
                    <a:pt x="10023" y="12964"/>
                    <a:pt x="11558" y="13735"/>
                    <a:pt x="13225" y="14154"/>
                  </a:cubicBezTo>
                  <a:cubicBezTo>
                    <a:pt x="15025" y="13433"/>
                    <a:pt x="6404" y="11790"/>
                    <a:pt x="5684" y="11622"/>
                  </a:cubicBezTo>
                  <a:close/>
                  <a:moveTo>
                    <a:pt x="8015" y="4998"/>
                  </a:moveTo>
                  <a:cubicBezTo>
                    <a:pt x="7352" y="6038"/>
                    <a:pt x="10648" y="5853"/>
                    <a:pt x="11368" y="6189"/>
                  </a:cubicBezTo>
                  <a:cubicBezTo>
                    <a:pt x="12960" y="6373"/>
                    <a:pt x="14362" y="7077"/>
                    <a:pt x="15878" y="7430"/>
                  </a:cubicBezTo>
                  <a:cubicBezTo>
                    <a:pt x="18227" y="6893"/>
                    <a:pt x="8735" y="5098"/>
                    <a:pt x="8015" y="4998"/>
                  </a:cubicBezTo>
                  <a:close/>
                  <a:moveTo>
                    <a:pt x="15802" y="5065"/>
                  </a:moveTo>
                  <a:cubicBezTo>
                    <a:pt x="13434" y="4797"/>
                    <a:pt x="11217" y="4042"/>
                    <a:pt x="8886" y="3606"/>
                  </a:cubicBezTo>
                  <a:cubicBezTo>
                    <a:pt x="7333" y="4277"/>
                    <a:pt x="11217" y="4478"/>
                    <a:pt x="11691" y="4780"/>
                  </a:cubicBezTo>
                  <a:cubicBezTo>
                    <a:pt x="13131" y="5182"/>
                    <a:pt x="14722" y="5216"/>
                    <a:pt x="16067" y="5820"/>
                  </a:cubicBezTo>
                  <a:cubicBezTo>
                    <a:pt x="16333" y="5937"/>
                    <a:pt x="16712" y="5736"/>
                    <a:pt x="16712" y="5434"/>
                  </a:cubicBezTo>
                  <a:cubicBezTo>
                    <a:pt x="16560" y="5115"/>
                    <a:pt x="16143" y="5115"/>
                    <a:pt x="15802" y="5065"/>
                  </a:cubicBezTo>
                  <a:close/>
                  <a:moveTo>
                    <a:pt x="6272" y="10079"/>
                  </a:moveTo>
                  <a:cubicBezTo>
                    <a:pt x="6120" y="10767"/>
                    <a:pt x="6556" y="10599"/>
                    <a:pt x="7011" y="10700"/>
                  </a:cubicBezTo>
                  <a:cubicBezTo>
                    <a:pt x="9208" y="10935"/>
                    <a:pt x="11349" y="11505"/>
                    <a:pt x="13415" y="12159"/>
                  </a:cubicBezTo>
                  <a:cubicBezTo>
                    <a:pt x="15954" y="11538"/>
                    <a:pt x="6973" y="10062"/>
                    <a:pt x="6272" y="10079"/>
                  </a:cubicBezTo>
                  <a:close/>
                  <a:moveTo>
                    <a:pt x="4718" y="13266"/>
                  </a:moveTo>
                  <a:cubicBezTo>
                    <a:pt x="4055" y="13165"/>
                    <a:pt x="3941" y="13718"/>
                    <a:pt x="4491" y="13819"/>
                  </a:cubicBezTo>
                  <a:cubicBezTo>
                    <a:pt x="6044" y="13953"/>
                    <a:pt x="7465" y="14557"/>
                    <a:pt x="8962" y="14842"/>
                  </a:cubicBezTo>
                  <a:cubicBezTo>
                    <a:pt x="9853" y="14020"/>
                    <a:pt x="5286" y="13500"/>
                    <a:pt x="4718" y="1326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55" name="Shape 555"/>
            <p:cNvSpPr/>
            <p:nvPr/>
          </p:nvSpPr>
          <p:spPr>
            <a:xfrm>
              <a:off x="1026443" y="470386"/>
              <a:ext cx="326646" cy="367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8" h="21550" extrusionOk="0">
                  <a:moveTo>
                    <a:pt x="20525" y="15956"/>
                  </a:moveTo>
                  <a:cubicBezTo>
                    <a:pt x="18899" y="13141"/>
                    <a:pt x="18202" y="9712"/>
                    <a:pt x="16867" y="6699"/>
                  </a:cubicBezTo>
                  <a:cubicBezTo>
                    <a:pt x="16093" y="4714"/>
                    <a:pt x="15222" y="2765"/>
                    <a:pt x="14564" y="744"/>
                  </a:cubicBezTo>
                  <a:cubicBezTo>
                    <a:pt x="14486" y="437"/>
                    <a:pt x="14254" y="-50"/>
                    <a:pt x="13867" y="4"/>
                  </a:cubicBezTo>
                  <a:cubicBezTo>
                    <a:pt x="12338" y="690"/>
                    <a:pt x="-69" y="2458"/>
                    <a:pt x="1054" y="3866"/>
                  </a:cubicBezTo>
                  <a:cubicBezTo>
                    <a:pt x="880" y="3974"/>
                    <a:pt x="725" y="4082"/>
                    <a:pt x="531" y="4191"/>
                  </a:cubicBezTo>
                  <a:cubicBezTo>
                    <a:pt x="686" y="5598"/>
                    <a:pt x="-1017" y="6573"/>
                    <a:pt x="977" y="7619"/>
                  </a:cubicBezTo>
                  <a:cubicBezTo>
                    <a:pt x="957" y="8287"/>
                    <a:pt x="1112" y="8955"/>
                    <a:pt x="1673" y="9460"/>
                  </a:cubicBezTo>
                  <a:cubicBezTo>
                    <a:pt x="1112" y="10542"/>
                    <a:pt x="1035" y="10939"/>
                    <a:pt x="2099" y="12383"/>
                  </a:cubicBezTo>
                  <a:cubicBezTo>
                    <a:pt x="1867" y="12870"/>
                    <a:pt x="2022" y="13358"/>
                    <a:pt x="2409" y="13755"/>
                  </a:cubicBezTo>
                  <a:cubicBezTo>
                    <a:pt x="3183" y="14603"/>
                    <a:pt x="2022" y="15884"/>
                    <a:pt x="3183" y="16497"/>
                  </a:cubicBezTo>
                  <a:cubicBezTo>
                    <a:pt x="3512" y="17779"/>
                    <a:pt x="3512" y="19583"/>
                    <a:pt x="5118" y="19944"/>
                  </a:cubicBezTo>
                  <a:cubicBezTo>
                    <a:pt x="6048" y="20070"/>
                    <a:pt x="5699" y="21117"/>
                    <a:pt x="6415" y="21550"/>
                  </a:cubicBezTo>
                  <a:cubicBezTo>
                    <a:pt x="7635" y="20774"/>
                    <a:pt x="9028" y="20431"/>
                    <a:pt x="10441" y="20142"/>
                  </a:cubicBezTo>
                  <a:cubicBezTo>
                    <a:pt x="12164" y="19529"/>
                    <a:pt x="13925" y="19042"/>
                    <a:pt x="15725" y="18518"/>
                  </a:cubicBezTo>
                  <a:cubicBezTo>
                    <a:pt x="16944" y="17851"/>
                    <a:pt x="18918" y="18031"/>
                    <a:pt x="19770" y="17039"/>
                  </a:cubicBezTo>
                  <a:cubicBezTo>
                    <a:pt x="19925" y="16533"/>
                    <a:pt x="20583" y="16533"/>
                    <a:pt x="20525" y="15956"/>
                  </a:cubicBezTo>
                  <a:close/>
                  <a:moveTo>
                    <a:pt x="938" y="5851"/>
                  </a:moveTo>
                  <a:cubicBezTo>
                    <a:pt x="1035" y="6194"/>
                    <a:pt x="1112" y="6410"/>
                    <a:pt x="1151" y="6627"/>
                  </a:cubicBezTo>
                  <a:cubicBezTo>
                    <a:pt x="880" y="7330"/>
                    <a:pt x="164" y="6302"/>
                    <a:pt x="938" y="5851"/>
                  </a:cubicBezTo>
                  <a:close/>
                  <a:moveTo>
                    <a:pt x="1828" y="5598"/>
                  </a:moveTo>
                  <a:cubicBezTo>
                    <a:pt x="1693" y="5598"/>
                    <a:pt x="1615" y="5598"/>
                    <a:pt x="1635" y="5454"/>
                  </a:cubicBezTo>
                  <a:cubicBezTo>
                    <a:pt x="1731" y="5472"/>
                    <a:pt x="1789" y="5544"/>
                    <a:pt x="1828" y="5598"/>
                  </a:cubicBezTo>
                  <a:cubicBezTo>
                    <a:pt x="1828" y="5688"/>
                    <a:pt x="1809" y="5761"/>
                    <a:pt x="1848" y="5833"/>
                  </a:cubicBezTo>
                  <a:cubicBezTo>
                    <a:pt x="1809" y="5761"/>
                    <a:pt x="1828" y="5670"/>
                    <a:pt x="1828" y="5598"/>
                  </a:cubicBezTo>
                  <a:close/>
                  <a:moveTo>
                    <a:pt x="2448" y="11643"/>
                  </a:moveTo>
                  <a:cubicBezTo>
                    <a:pt x="1886" y="11499"/>
                    <a:pt x="1828" y="10976"/>
                    <a:pt x="2080" y="10416"/>
                  </a:cubicBezTo>
                  <a:cubicBezTo>
                    <a:pt x="2486" y="10813"/>
                    <a:pt x="2583" y="11084"/>
                    <a:pt x="2448" y="11643"/>
                  </a:cubicBezTo>
                  <a:close/>
                  <a:moveTo>
                    <a:pt x="2215" y="7367"/>
                  </a:moveTo>
                  <a:cubicBezTo>
                    <a:pt x="2293" y="7385"/>
                    <a:pt x="2273" y="7403"/>
                    <a:pt x="2254" y="7457"/>
                  </a:cubicBezTo>
                  <a:cubicBezTo>
                    <a:pt x="2177" y="7457"/>
                    <a:pt x="2196" y="7421"/>
                    <a:pt x="2215" y="7367"/>
                  </a:cubicBezTo>
                  <a:close/>
                  <a:moveTo>
                    <a:pt x="2931" y="12654"/>
                  </a:moveTo>
                  <a:cubicBezTo>
                    <a:pt x="3241" y="12979"/>
                    <a:pt x="3454" y="13249"/>
                    <a:pt x="3222" y="13718"/>
                  </a:cubicBezTo>
                  <a:cubicBezTo>
                    <a:pt x="2815" y="13394"/>
                    <a:pt x="2486" y="13141"/>
                    <a:pt x="2931" y="12654"/>
                  </a:cubicBezTo>
                  <a:close/>
                  <a:moveTo>
                    <a:pt x="3009" y="9640"/>
                  </a:moveTo>
                  <a:cubicBezTo>
                    <a:pt x="3144" y="10019"/>
                    <a:pt x="3222" y="10290"/>
                    <a:pt x="3357" y="10687"/>
                  </a:cubicBezTo>
                  <a:cubicBezTo>
                    <a:pt x="2931" y="10218"/>
                    <a:pt x="2931" y="10218"/>
                    <a:pt x="3009" y="9640"/>
                  </a:cubicBezTo>
                  <a:close/>
                  <a:moveTo>
                    <a:pt x="3744" y="15866"/>
                  </a:moveTo>
                  <a:cubicBezTo>
                    <a:pt x="2873" y="16028"/>
                    <a:pt x="3241" y="15054"/>
                    <a:pt x="3648" y="14422"/>
                  </a:cubicBezTo>
                  <a:cubicBezTo>
                    <a:pt x="3860" y="14982"/>
                    <a:pt x="4383" y="15451"/>
                    <a:pt x="3744" y="15866"/>
                  </a:cubicBezTo>
                  <a:close/>
                  <a:moveTo>
                    <a:pt x="4151" y="16624"/>
                  </a:moveTo>
                  <a:cubicBezTo>
                    <a:pt x="4538" y="16750"/>
                    <a:pt x="4518" y="16985"/>
                    <a:pt x="4441" y="17237"/>
                  </a:cubicBezTo>
                  <a:cubicBezTo>
                    <a:pt x="3957" y="17815"/>
                    <a:pt x="3822" y="16930"/>
                    <a:pt x="4151" y="16624"/>
                  </a:cubicBezTo>
                  <a:close/>
                  <a:moveTo>
                    <a:pt x="4538" y="18356"/>
                  </a:moveTo>
                  <a:cubicBezTo>
                    <a:pt x="5080" y="18248"/>
                    <a:pt x="5177" y="18843"/>
                    <a:pt x="5215" y="19204"/>
                  </a:cubicBezTo>
                  <a:cubicBezTo>
                    <a:pt x="4751" y="19547"/>
                    <a:pt x="4325" y="18879"/>
                    <a:pt x="4538" y="18356"/>
                  </a:cubicBezTo>
                  <a:close/>
                  <a:moveTo>
                    <a:pt x="6783" y="20558"/>
                  </a:moveTo>
                  <a:cubicBezTo>
                    <a:pt x="6764" y="20521"/>
                    <a:pt x="6744" y="20485"/>
                    <a:pt x="6725" y="20449"/>
                  </a:cubicBezTo>
                  <a:cubicBezTo>
                    <a:pt x="6783" y="20413"/>
                    <a:pt x="6822" y="20431"/>
                    <a:pt x="6841" y="20503"/>
                  </a:cubicBezTo>
                  <a:cubicBezTo>
                    <a:pt x="6802" y="20521"/>
                    <a:pt x="6802" y="20539"/>
                    <a:pt x="6783" y="20558"/>
                  </a:cubicBezTo>
                  <a:close/>
                  <a:moveTo>
                    <a:pt x="7577" y="20161"/>
                  </a:moveTo>
                  <a:cubicBezTo>
                    <a:pt x="7654" y="19872"/>
                    <a:pt x="7964" y="19782"/>
                    <a:pt x="8215" y="19709"/>
                  </a:cubicBezTo>
                  <a:cubicBezTo>
                    <a:pt x="10828" y="19186"/>
                    <a:pt x="13286" y="18103"/>
                    <a:pt x="15880" y="17724"/>
                  </a:cubicBezTo>
                  <a:cubicBezTo>
                    <a:pt x="15318" y="18176"/>
                    <a:pt x="8622" y="20431"/>
                    <a:pt x="7577" y="20161"/>
                  </a:cubicBezTo>
                  <a:close/>
                  <a:moveTo>
                    <a:pt x="15957" y="17706"/>
                  </a:moveTo>
                  <a:cubicBezTo>
                    <a:pt x="15996" y="17688"/>
                    <a:pt x="16015" y="17670"/>
                    <a:pt x="16054" y="17652"/>
                  </a:cubicBezTo>
                  <a:cubicBezTo>
                    <a:pt x="16035" y="17688"/>
                    <a:pt x="15996" y="17706"/>
                    <a:pt x="15957" y="17706"/>
                  </a:cubicBezTo>
                  <a:close/>
                  <a:moveTo>
                    <a:pt x="7093" y="19403"/>
                  </a:moveTo>
                  <a:cubicBezTo>
                    <a:pt x="6783" y="19078"/>
                    <a:pt x="6783" y="18699"/>
                    <a:pt x="6609" y="18266"/>
                  </a:cubicBezTo>
                  <a:cubicBezTo>
                    <a:pt x="7751" y="17273"/>
                    <a:pt x="5564" y="17111"/>
                    <a:pt x="6299" y="16010"/>
                  </a:cubicBezTo>
                  <a:cubicBezTo>
                    <a:pt x="5796" y="15505"/>
                    <a:pt x="5293" y="14945"/>
                    <a:pt x="5312" y="14152"/>
                  </a:cubicBezTo>
                  <a:cubicBezTo>
                    <a:pt x="7228" y="14007"/>
                    <a:pt x="4267" y="13303"/>
                    <a:pt x="4518" y="11715"/>
                  </a:cubicBezTo>
                  <a:cubicBezTo>
                    <a:pt x="4751" y="11806"/>
                    <a:pt x="4964" y="11896"/>
                    <a:pt x="5254" y="11986"/>
                  </a:cubicBezTo>
                  <a:cubicBezTo>
                    <a:pt x="5273" y="11210"/>
                    <a:pt x="4615" y="11102"/>
                    <a:pt x="4151" y="10849"/>
                  </a:cubicBezTo>
                  <a:cubicBezTo>
                    <a:pt x="4035" y="10524"/>
                    <a:pt x="3880" y="10236"/>
                    <a:pt x="3918" y="9875"/>
                  </a:cubicBezTo>
                  <a:cubicBezTo>
                    <a:pt x="4112" y="9857"/>
                    <a:pt x="4267" y="9839"/>
                    <a:pt x="4422" y="9839"/>
                  </a:cubicBezTo>
                  <a:cubicBezTo>
                    <a:pt x="4886" y="9117"/>
                    <a:pt x="2970" y="8973"/>
                    <a:pt x="3164" y="7565"/>
                  </a:cubicBezTo>
                  <a:cubicBezTo>
                    <a:pt x="3357" y="7529"/>
                    <a:pt x="3512" y="7511"/>
                    <a:pt x="3725" y="7475"/>
                  </a:cubicBezTo>
                  <a:cubicBezTo>
                    <a:pt x="3648" y="6555"/>
                    <a:pt x="2660" y="6645"/>
                    <a:pt x="2564" y="5616"/>
                  </a:cubicBezTo>
                  <a:cubicBezTo>
                    <a:pt x="2738" y="5526"/>
                    <a:pt x="2912" y="5436"/>
                    <a:pt x="3144" y="5309"/>
                  </a:cubicBezTo>
                  <a:cubicBezTo>
                    <a:pt x="2564" y="4732"/>
                    <a:pt x="1925" y="4497"/>
                    <a:pt x="1906" y="3577"/>
                  </a:cubicBezTo>
                  <a:cubicBezTo>
                    <a:pt x="5622" y="2170"/>
                    <a:pt x="9822" y="1448"/>
                    <a:pt x="13770" y="726"/>
                  </a:cubicBezTo>
                  <a:cubicBezTo>
                    <a:pt x="15822" y="5634"/>
                    <a:pt x="18048" y="10651"/>
                    <a:pt x="19383" y="15794"/>
                  </a:cubicBezTo>
                  <a:cubicBezTo>
                    <a:pt x="15493" y="17508"/>
                    <a:pt x="11177" y="18284"/>
                    <a:pt x="7093" y="19403"/>
                  </a:cubicBezTo>
                  <a:close/>
                  <a:moveTo>
                    <a:pt x="12125" y="1971"/>
                  </a:moveTo>
                  <a:cubicBezTo>
                    <a:pt x="9260" y="2675"/>
                    <a:pt x="6415" y="3342"/>
                    <a:pt x="3570" y="4136"/>
                  </a:cubicBezTo>
                  <a:cubicBezTo>
                    <a:pt x="5235" y="8612"/>
                    <a:pt x="6260" y="13249"/>
                    <a:pt x="7712" y="17779"/>
                  </a:cubicBezTo>
                  <a:cubicBezTo>
                    <a:pt x="7809" y="18049"/>
                    <a:pt x="8080" y="18158"/>
                    <a:pt x="8331" y="18013"/>
                  </a:cubicBezTo>
                  <a:cubicBezTo>
                    <a:pt x="11544" y="17021"/>
                    <a:pt x="14873" y="16281"/>
                    <a:pt x="18106" y="15270"/>
                  </a:cubicBezTo>
                  <a:cubicBezTo>
                    <a:pt x="17080" y="11553"/>
                    <a:pt x="15202" y="7980"/>
                    <a:pt x="14080" y="4227"/>
                  </a:cubicBezTo>
                  <a:cubicBezTo>
                    <a:pt x="13751" y="3306"/>
                    <a:pt x="13557" y="1556"/>
                    <a:pt x="12125" y="1971"/>
                  </a:cubicBezTo>
                  <a:close/>
                  <a:moveTo>
                    <a:pt x="12667" y="2585"/>
                  </a:moveTo>
                  <a:cubicBezTo>
                    <a:pt x="12957" y="2783"/>
                    <a:pt x="13035" y="3054"/>
                    <a:pt x="12996" y="3469"/>
                  </a:cubicBezTo>
                  <a:cubicBezTo>
                    <a:pt x="11448" y="4515"/>
                    <a:pt x="10673" y="2278"/>
                    <a:pt x="12667" y="2585"/>
                  </a:cubicBezTo>
                  <a:close/>
                  <a:moveTo>
                    <a:pt x="13209" y="10759"/>
                  </a:moveTo>
                  <a:cubicBezTo>
                    <a:pt x="12977" y="10831"/>
                    <a:pt x="12764" y="10885"/>
                    <a:pt x="12589" y="10921"/>
                  </a:cubicBezTo>
                  <a:cubicBezTo>
                    <a:pt x="12067" y="10434"/>
                    <a:pt x="11815" y="9658"/>
                    <a:pt x="12957" y="9658"/>
                  </a:cubicBezTo>
                  <a:cubicBezTo>
                    <a:pt x="13131" y="9965"/>
                    <a:pt x="13248" y="10290"/>
                    <a:pt x="13209" y="10759"/>
                  </a:cubicBezTo>
                  <a:close/>
                  <a:moveTo>
                    <a:pt x="12918" y="12437"/>
                  </a:moveTo>
                  <a:cubicBezTo>
                    <a:pt x="12783" y="12130"/>
                    <a:pt x="12706" y="11950"/>
                    <a:pt x="12628" y="11625"/>
                  </a:cubicBezTo>
                  <a:cubicBezTo>
                    <a:pt x="13828" y="10669"/>
                    <a:pt x="14370" y="12582"/>
                    <a:pt x="12918" y="12437"/>
                  </a:cubicBezTo>
                  <a:close/>
                  <a:moveTo>
                    <a:pt x="8680" y="8774"/>
                  </a:moveTo>
                  <a:cubicBezTo>
                    <a:pt x="9125" y="9081"/>
                    <a:pt x="9144" y="9496"/>
                    <a:pt x="9338" y="9965"/>
                  </a:cubicBezTo>
                  <a:cubicBezTo>
                    <a:pt x="8931" y="10290"/>
                    <a:pt x="8544" y="10290"/>
                    <a:pt x="8157" y="10380"/>
                  </a:cubicBezTo>
                  <a:cubicBezTo>
                    <a:pt x="7886" y="10001"/>
                    <a:pt x="7789" y="9622"/>
                    <a:pt x="7770" y="9153"/>
                  </a:cubicBezTo>
                  <a:cubicBezTo>
                    <a:pt x="8080" y="9027"/>
                    <a:pt x="8351" y="8900"/>
                    <a:pt x="8680" y="8774"/>
                  </a:cubicBezTo>
                  <a:close/>
                  <a:moveTo>
                    <a:pt x="7596" y="8467"/>
                  </a:moveTo>
                  <a:cubicBezTo>
                    <a:pt x="7460" y="8124"/>
                    <a:pt x="7344" y="7818"/>
                    <a:pt x="7228" y="7493"/>
                  </a:cubicBezTo>
                  <a:cubicBezTo>
                    <a:pt x="7577" y="7312"/>
                    <a:pt x="7886" y="7186"/>
                    <a:pt x="8293" y="7222"/>
                  </a:cubicBezTo>
                  <a:cubicBezTo>
                    <a:pt x="8757" y="7908"/>
                    <a:pt x="8835" y="8467"/>
                    <a:pt x="7596" y="8467"/>
                  </a:cubicBezTo>
                  <a:close/>
                  <a:moveTo>
                    <a:pt x="9512" y="8106"/>
                  </a:moveTo>
                  <a:cubicBezTo>
                    <a:pt x="9067" y="7782"/>
                    <a:pt x="9125" y="7403"/>
                    <a:pt x="9067" y="7060"/>
                  </a:cubicBezTo>
                  <a:cubicBezTo>
                    <a:pt x="9377" y="6717"/>
                    <a:pt x="9783" y="6627"/>
                    <a:pt x="10189" y="6555"/>
                  </a:cubicBezTo>
                  <a:cubicBezTo>
                    <a:pt x="10577" y="6843"/>
                    <a:pt x="10499" y="7276"/>
                    <a:pt x="10673" y="7619"/>
                  </a:cubicBezTo>
                  <a:cubicBezTo>
                    <a:pt x="10364" y="8052"/>
                    <a:pt x="9841" y="7908"/>
                    <a:pt x="9512" y="8106"/>
                  </a:cubicBezTo>
                  <a:close/>
                  <a:moveTo>
                    <a:pt x="11254" y="9333"/>
                  </a:moveTo>
                  <a:cubicBezTo>
                    <a:pt x="10886" y="9658"/>
                    <a:pt x="10460" y="9785"/>
                    <a:pt x="9977" y="9893"/>
                  </a:cubicBezTo>
                  <a:cubicBezTo>
                    <a:pt x="9822" y="9478"/>
                    <a:pt x="9667" y="9099"/>
                    <a:pt x="9454" y="8576"/>
                  </a:cubicBezTo>
                  <a:cubicBezTo>
                    <a:pt x="9938" y="8449"/>
                    <a:pt x="10306" y="8359"/>
                    <a:pt x="10654" y="8269"/>
                  </a:cubicBezTo>
                  <a:cubicBezTo>
                    <a:pt x="11118" y="8558"/>
                    <a:pt x="11099" y="8973"/>
                    <a:pt x="11254" y="9333"/>
                  </a:cubicBezTo>
                  <a:close/>
                  <a:moveTo>
                    <a:pt x="9396" y="10651"/>
                  </a:moveTo>
                  <a:cubicBezTo>
                    <a:pt x="9667" y="10976"/>
                    <a:pt x="9783" y="11336"/>
                    <a:pt x="9860" y="11824"/>
                  </a:cubicBezTo>
                  <a:cubicBezTo>
                    <a:pt x="9415" y="11950"/>
                    <a:pt x="9106" y="12167"/>
                    <a:pt x="8660" y="12022"/>
                  </a:cubicBezTo>
                  <a:cubicBezTo>
                    <a:pt x="8564" y="11715"/>
                    <a:pt x="8486" y="11409"/>
                    <a:pt x="8389" y="11084"/>
                  </a:cubicBezTo>
                  <a:cubicBezTo>
                    <a:pt x="8622" y="10759"/>
                    <a:pt x="8989" y="10669"/>
                    <a:pt x="9396" y="10651"/>
                  </a:cubicBezTo>
                  <a:close/>
                  <a:moveTo>
                    <a:pt x="9996" y="12383"/>
                  </a:moveTo>
                  <a:cubicBezTo>
                    <a:pt x="10325" y="12618"/>
                    <a:pt x="10383" y="12961"/>
                    <a:pt x="10460" y="13303"/>
                  </a:cubicBezTo>
                  <a:cubicBezTo>
                    <a:pt x="10189" y="13610"/>
                    <a:pt x="9822" y="13646"/>
                    <a:pt x="9473" y="13755"/>
                  </a:cubicBezTo>
                  <a:cubicBezTo>
                    <a:pt x="9106" y="13520"/>
                    <a:pt x="8912" y="13195"/>
                    <a:pt x="8893" y="12798"/>
                  </a:cubicBezTo>
                  <a:cubicBezTo>
                    <a:pt x="9396" y="12455"/>
                    <a:pt x="9396" y="12437"/>
                    <a:pt x="9996" y="12383"/>
                  </a:cubicBezTo>
                  <a:close/>
                  <a:moveTo>
                    <a:pt x="10131" y="10615"/>
                  </a:moveTo>
                  <a:cubicBezTo>
                    <a:pt x="10499" y="10272"/>
                    <a:pt x="10925" y="10145"/>
                    <a:pt x="11448" y="10037"/>
                  </a:cubicBezTo>
                  <a:cubicBezTo>
                    <a:pt x="11718" y="10416"/>
                    <a:pt x="11738" y="10741"/>
                    <a:pt x="11718" y="11102"/>
                  </a:cubicBezTo>
                  <a:cubicBezTo>
                    <a:pt x="11389" y="11409"/>
                    <a:pt x="10983" y="11517"/>
                    <a:pt x="10538" y="11553"/>
                  </a:cubicBezTo>
                  <a:cubicBezTo>
                    <a:pt x="10248" y="11282"/>
                    <a:pt x="10209" y="10958"/>
                    <a:pt x="10131" y="10615"/>
                  </a:cubicBezTo>
                  <a:close/>
                  <a:moveTo>
                    <a:pt x="11796" y="11770"/>
                  </a:moveTo>
                  <a:cubicBezTo>
                    <a:pt x="12144" y="11986"/>
                    <a:pt x="12183" y="12347"/>
                    <a:pt x="12260" y="12690"/>
                  </a:cubicBezTo>
                  <a:cubicBezTo>
                    <a:pt x="11970" y="12961"/>
                    <a:pt x="11641" y="13015"/>
                    <a:pt x="11273" y="13033"/>
                  </a:cubicBezTo>
                  <a:cubicBezTo>
                    <a:pt x="11002" y="12798"/>
                    <a:pt x="10925" y="12491"/>
                    <a:pt x="10848" y="12185"/>
                  </a:cubicBezTo>
                  <a:cubicBezTo>
                    <a:pt x="11080" y="11860"/>
                    <a:pt x="11448" y="11878"/>
                    <a:pt x="11796" y="11770"/>
                  </a:cubicBezTo>
                  <a:close/>
                  <a:moveTo>
                    <a:pt x="12338" y="7944"/>
                  </a:moveTo>
                  <a:cubicBezTo>
                    <a:pt x="12570" y="8215"/>
                    <a:pt x="12589" y="8594"/>
                    <a:pt x="12802" y="8936"/>
                  </a:cubicBezTo>
                  <a:cubicBezTo>
                    <a:pt x="11854" y="9965"/>
                    <a:pt x="10751" y="7944"/>
                    <a:pt x="12338" y="7944"/>
                  </a:cubicBezTo>
                  <a:close/>
                  <a:moveTo>
                    <a:pt x="11351" y="7475"/>
                  </a:moveTo>
                  <a:cubicBezTo>
                    <a:pt x="11080" y="7150"/>
                    <a:pt x="11022" y="6789"/>
                    <a:pt x="11080" y="6338"/>
                  </a:cubicBezTo>
                  <a:cubicBezTo>
                    <a:pt x="11293" y="6266"/>
                    <a:pt x="11486" y="6212"/>
                    <a:pt x="11660" y="6158"/>
                  </a:cubicBezTo>
                  <a:cubicBezTo>
                    <a:pt x="12202" y="6536"/>
                    <a:pt x="12609" y="7403"/>
                    <a:pt x="11351" y="7475"/>
                  </a:cubicBezTo>
                  <a:close/>
                  <a:moveTo>
                    <a:pt x="10809" y="5724"/>
                  </a:moveTo>
                  <a:cubicBezTo>
                    <a:pt x="10538" y="5490"/>
                    <a:pt x="10499" y="5165"/>
                    <a:pt x="10422" y="4786"/>
                  </a:cubicBezTo>
                  <a:cubicBezTo>
                    <a:pt x="10654" y="4696"/>
                    <a:pt x="10867" y="4588"/>
                    <a:pt x="11177" y="4461"/>
                  </a:cubicBezTo>
                  <a:cubicBezTo>
                    <a:pt x="11525" y="5093"/>
                    <a:pt x="11989" y="5779"/>
                    <a:pt x="10809" y="5724"/>
                  </a:cubicBezTo>
                  <a:close/>
                  <a:moveTo>
                    <a:pt x="11080" y="3902"/>
                  </a:moveTo>
                  <a:cubicBezTo>
                    <a:pt x="10809" y="4082"/>
                    <a:pt x="10577" y="4136"/>
                    <a:pt x="10286" y="4173"/>
                  </a:cubicBezTo>
                  <a:cubicBezTo>
                    <a:pt x="9125" y="3036"/>
                    <a:pt x="10828" y="2296"/>
                    <a:pt x="11080" y="3902"/>
                  </a:cubicBezTo>
                  <a:close/>
                  <a:moveTo>
                    <a:pt x="10015" y="5905"/>
                  </a:moveTo>
                  <a:cubicBezTo>
                    <a:pt x="9493" y="6230"/>
                    <a:pt x="9493" y="6230"/>
                    <a:pt x="8931" y="6302"/>
                  </a:cubicBezTo>
                  <a:cubicBezTo>
                    <a:pt x="8196" y="5508"/>
                    <a:pt x="8448" y="4840"/>
                    <a:pt x="9628" y="4967"/>
                  </a:cubicBezTo>
                  <a:cubicBezTo>
                    <a:pt x="9899" y="5327"/>
                    <a:pt x="9899" y="5327"/>
                    <a:pt x="10015" y="5905"/>
                  </a:cubicBezTo>
                  <a:close/>
                  <a:moveTo>
                    <a:pt x="9531" y="4389"/>
                  </a:moveTo>
                  <a:cubicBezTo>
                    <a:pt x="9144" y="4624"/>
                    <a:pt x="8815" y="4696"/>
                    <a:pt x="8428" y="4642"/>
                  </a:cubicBezTo>
                  <a:cubicBezTo>
                    <a:pt x="8157" y="4371"/>
                    <a:pt x="8080" y="4028"/>
                    <a:pt x="7983" y="3631"/>
                  </a:cubicBezTo>
                  <a:cubicBezTo>
                    <a:pt x="8854" y="2964"/>
                    <a:pt x="9396" y="3505"/>
                    <a:pt x="9531" y="4389"/>
                  </a:cubicBezTo>
                  <a:close/>
                  <a:moveTo>
                    <a:pt x="8215" y="6518"/>
                  </a:moveTo>
                  <a:cubicBezTo>
                    <a:pt x="7770" y="6789"/>
                    <a:pt x="7422" y="6897"/>
                    <a:pt x="7015" y="6789"/>
                  </a:cubicBezTo>
                  <a:cubicBezTo>
                    <a:pt x="6783" y="6446"/>
                    <a:pt x="6667" y="6085"/>
                    <a:pt x="6667" y="5688"/>
                  </a:cubicBezTo>
                  <a:cubicBezTo>
                    <a:pt x="6957" y="5436"/>
                    <a:pt x="7267" y="5345"/>
                    <a:pt x="7673" y="5382"/>
                  </a:cubicBezTo>
                  <a:cubicBezTo>
                    <a:pt x="8041" y="5652"/>
                    <a:pt x="8002" y="6085"/>
                    <a:pt x="8215" y="6518"/>
                  </a:cubicBezTo>
                  <a:close/>
                  <a:moveTo>
                    <a:pt x="6260" y="3974"/>
                  </a:moveTo>
                  <a:cubicBezTo>
                    <a:pt x="7364" y="3776"/>
                    <a:pt x="7441" y="3812"/>
                    <a:pt x="7577" y="4714"/>
                  </a:cubicBezTo>
                  <a:cubicBezTo>
                    <a:pt x="7131" y="4967"/>
                    <a:pt x="7131" y="4985"/>
                    <a:pt x="6473" y="5003"/>
                  </a:cubicBezTo>
                  <a:cubicBezTo>
                    <a:pt x="6260" y="4732"/>
                    <a:pt x="6164" y="4407"/>
                    <a:pt x="6260" y="3974"/>
                  </a:cubicBezTo>
                  <a:close/>
                  <a:moveTo>
                    <a:pt x="4480" y="4552"/>
                  </a:moveTo>
                  <a:cubicBezTo>
                    <a:pt x="4751" y="4353"/>
                    <a:pt x="5022" y="4227"/>
                    <a:pt x="5409" y="4317"/>
                  </a:cubicBezTo>
                  <a:cubicBezTo>
                    <a:pt x="5564" y="4606"/>
                    <a:pt x="5699" y="4894"/>
                    <a:pt x="5660" y="5237"/>
                  </a:cubicBezTo>
                  <a:cubicBezTo>
                    <a:pt x="5254" y="5508"/>
                    <a:pt x="5254" y="5508"/>
                    <a:pt x="4712" y="5562"/>
                  </a:cubicBezTo>
                  <a:cubicBezTo>
                    <a:pt x="4557" y="5201"/>
                    <a:pt x="4441" y="4894"/>
                    <a:pt x="4480" y="4552"/>
                  </a:cubicBezTo>
                  <a:close/>
                  <a:moveTo>
                    <a:pt x="5931" y="5959"/>
                  </a:moveTo>
                  <a:cubicBezTo>
                    <a:pt x="6222" y="6410"/>
                    <a:pt x="6202" y="6410"/>
                    <a:pt x="6241" y="6988"/>
                  </a:cubicBezTo>
                  <a:cubicBezTo>
                    <a:pt x="6067" y="7240"/>
                    <a:pt x="5777" y="7330"/>
                    <a:pt x="5389" y="7385"/>
                  </a:cubicBezTo>
                  <a:cubicBezTo>
                    <a:pt x="4906" y="6843"/>
                    <a:pt x="4886" y="5742"/>
                    <a:pt x="5931" y="5959"/>
                  </a:cubicBezTo>
                  <a:close/>
                  <a:moveTo>
                    <a:pt x="5544" y="8215"/>
                  </a:moveTo>
                  <a:cubicBezTo>
                    <a:pt x="5757" y="7890"/>
                    <a:pt x="6106" y="7764"/>
                    <a:pt x="6493" y="7709"/>
                  </a:cubicBezTo>
                  <a:cubicBezTo>
                    <a:pt x="6783" y="7998"/>
                    <a:pt x="6880" y="8323"/>
                    <a:pt x="6899" y="8684"/>
                  </a:cubicBezTo>
                  <a:cubicBezTo>
                    <a:pt x="6454" y="8991"/>
                    <a:pt x="6454" y="8991"/>
                    <a:pt x="5951" y="9027"/>
                  </a:cubicBezTo>
                  <a:cubicBezTo>
                    <a:pt x="5718" y="8810"/>
                    <a:pt x="5699" y="8503"/>
                    <a:pt x="5544" y="8215"/>
                  </a:cubicBezTo>
                  <a:close/>
                  <a:moveTo>
                    <a:pt x="7035" y="9424"/>
                  </a:moveTo>
                  <a:cubicBezTo>
                    <a:pt x="7325" y="9785"/>
                    <a:pt x="7751" y="10633"/>
                    <a:pt x="7093" y="10795"/>
                  </a:cubicBezTo>
                  <a:cubicBezTo>
                    <a:pt x="5893" y="10976"/>
                    <a:pt x="5873" y="9406"/>
                    <a:pt x="7035" y="9424"/>
                  </a:cubicBezTo>
                  <a:close/>
                  <a:moveTo>
                    <a:pt x="6628" y="11643"/>
                  </a:moveTo>
                  <a:cubicBezTo>
                    <a:pt x="6977" y="11409"/>
                    <a:pt x="7306" y="11300"/>
                    <a:pt x="7673" y="11300"/>
                  </a:cubicBezTo>
                  <a:cubicBezTo>
                    <a:pt x="7964" y="11553"/>
                    <a:pt x="8022" y="11878"/>
                    <a:pt x="7983" y="12257"/>
                  </a:cubicBezTo>
                  <a:cubicBezTo>
                    <a:pt x="7693" y="12491"/>
                    <a:pt x="7383" y="12654"/>
                    <a:pt x="6957" y="12636"/>
                  </a:cubicBezTo>
                  <a:cubicBezTo>
                    <a:pt x="6706" y="12365"/>
                    <a:pt x="6706" y="12040"/>
                    <a:pt x="6628" y="11643"/>
                  </a:cubicBezTo>
                  <a:close/>
                  <a:moveTo>
                    <a:pt x="7170" y="13339"/>
                  </a:moveTo>
                  <a:cubicBezTo>
                    <a:pt x="7460" y="13213"/>
                    <a:pt x="7731" y="13087"/>
                    <a:pt x="8002" y="12961"/>
                  </a:cubicBezTo>
                  <a:cubicBezTo>
                    <a:pt x="8428" y="13213"/>
                    <a:pt x="8544" y="13574"/>
                    <a:pt x="8564" y="13989"/>
                  </a:cubicBezTo>
                  <a:cubicBezTo>
                    <a:pt x="8273" y="14296"/>
                    <a:pt x="7925" y="14458"/>
                    <a:pt x="7460" y="14422"/>
                  </a:cubicBezTo>
                  <a:cubicBezTo>
                    <a:pt x="7228" y="14097"/>
                    <a:pt x="7170" y="13755"/>
                    <a:pt x="7170" y="13339"/>
                  </a:cubicBezTo>
                  <a:close/>
                  <a:moveTo>
                    <a:pt x="7809" y="15938"/>
                  </a:moveTo>
                  <a:cubicBezTo>
                    <a:pt x="7731" y="15649"/>
                    <a:pt x="7673" y="15415"/>
                    <a:pt x="7596" y="15198"/>
                  </a:cubicBezTo>
                  <a:cubicBezTo>
                    <a:pt x="7906" y="14891"/>
                    <a:pt x="8273" y="14801"/>
                    <a:pt x="8622" y="14711"/>
                  </a:cubicBezTo>
                  <a:cubicBezTo>
                    <a:pt x="8970" y="14909"/>
                    <a:pt x="8989" y="15216"/>
                    <a:pt x="9067" y="15523"/>
                  </a:cubicBezTo>
                  <a:cubicBezTo>
                    <a:pt x="8738" y="15812"/>
                    <a:pt x="8351" y="15866"/>
                    <a:pt x="7809" y="15938"/>
                  </a:cubicBezTo>
                  <a:close/>
                  <a:moveTo>
                    <a:pt x="8428" y="17237"/>
                  </a:moveTo>
                  <a:cubicBezTo>
                    <a:pt x="8157" y="17057"/>
                    <a:pt x="8099" y="16840"/>
                    <a:pt x="8196" y="16515"/>
                  </a:cubicBezTo>
                  <a:cubicBezTo>
                    <a:pt x="9628" y="15685"/>
                    <a:pt x="10093" y="17291"/>
                    <a:pt x="8428" y="17237"/>
                  </a:cubicBezTo>
                  <a:close/>
                  <a:moveTo>
                    <a:pt x="10635" y="13863"/>
                  </a:moveTo>
                  <a:cubicBezTo>
                    <a:pt x="11041" y="14061"/>
                    <a:pt x="11060" y="14404"/>
                    <a:pt x="11099" y="14873"/>
                  </a:cubicBezTo>
                  <a:cubicBezTo>
                    <a:pt x="10673" y="15018"/>
                    <a:pt x="10325" y="15144"/>
                    <a:pt x="9996" y="15252"/>
                  </a:cubicBezTo>
                  <a:cubicBezTo>
                    <a:pt x="9048" y="14530"/>
                    <a:pt x="9686" y="14025"/>
                    <a:pt x="10635" y="13863"/>
                  </a:cubicBezTo>
                  <a:close/>
                  <a:moveTo>
                    <a:pt x="10344" y="16876"/>
                  </a:moveTo>
                  <a:cubicBezTo>
                    <a:pt x="10054" y="16642"/>
                    <a:pt x="10151" y="16281"/>
                    <a:pt x="10035" y="15974"/>
                  </a:cubicBezTo>
                  <a:cubicBezTo>
                    <a:pt x="10325" y="15577"/>
                    <a:pt x="10789" y="15523"/>
                    <a:pt x="11177" y="15379"/>
                  </a:cubicBezTo>
                  <a:cubicBezTo>
                    <a:pt x="11525" y="15794"/>
                    <a:pt x="11525" y="15794"/>
                    <a:pt x="11583" y="16461"/>
                  </a:cubicBezTo>
                  <a:cubicBezTo>
                    <a:pt x="11060" y="16804"/>
                    <a:pt x="11060" y="16804"/>
                    <a:pt x="10344" y="16876"/>
                  </a:cubicBezTo>
                  <a:close/>
                  <a:moveTo>
                    <a:pt x="11525" y="13682"/>
                  </a:moveTo>
                  <a:cubicBezTo>
                    <a:pt x="11757" y="13412"/>
                    <a:pt x="12028" y="13303"/>
                    <a:pt x="12396" y="13321"/>
                  </a:cubicBezTo>
                  <a:cubicBezTo>
                    <a:pt x="12628" y="13574"/>
                    <a:pt x="12764" y="13863"/>
                    <a:pt x="12802" y="14188"/>
                  </a:cubicBezTo>
                  <a:cubicBezTo>
                    <a:pt x="12589" y="14476"/>
                    <a:pt x="12280" y="14567"/>
                    <a:pt x="11893" y="14639"/>
                  </a:cubicBezTo>
                  <a:cubicBezTo>
                    <a:pt x="11602" y="14350"/>
                    <a:pt x="11602" y="14007"/>
                    <a:pt x="11525" y="13682"/>
                  </a:cubicBezTo>
                  <a:close/>
                  <a:moveTo>
                    <a:pt x="12531" y="16245"/>
                  </a:moveTo>
                  <a:cubicBezTo>
                    <a:pt x="11989" y="15631"/>
                    <a:pt x="11873" y="15072"/>
                    <a:pt x="12977" y="14891"/>
                  </a:cubicBezTo>
                  <a:cubicBezTo>
                    <a:pt x="13170" y="15252"/>
                    <a:pt x="13325" y="15631"/>
                    <a:pt x="13460" y="16028"/>
                  </a:cubicBezTo>
                  <a:cubicBezTo>
                    <a:pt x="13170" y="16227"/>
                    <a:pt x="12880" y="16299"/>
                    <a:pt x="12531" y="16245"/>
                  </a:cubicBezTo>
                  <a:close/>
                  <a:moveTo>
                    <a:pt x="13286" y="13664"/>
                  </a:moveTo>
                  <a:cubicBezTo>
                    <a:pt x="12977" y="12924"/>
                    <a:pt x="13499" y="12870"/>
                    <a:pt x="14099" y="12726"/>
                  </a:cubicBezTo>
                  <a:cubicBezTo>
                    <a:pt x="14873" y="13736"/>
                    <a:pt x="13906" y="14621"/>
                    <a:pt x="13286" y="13664"/>
                  </a:cubicBezTo>
                  <a:close/>
                  <a:moveTo>
                    <a:pt x="14215" y="15776"/>
                  </a:moveTo>
                  <a:cubicBezTo>
                    <a:pt x="13983" y="15379"/>
                    <a:pt x="13654" y="15054"/>
                    <a:pt x="13770" y="14458"/>
                  </a:cubicBezTo>
                  <a:lnTo>
                    <a:pt x="14738" y="14458"/>
                  </a:lnTo>
                  <a:cubicBezTo>
                    <a:pt x="14835" y="14765"/>
                    <a:pt x="14912" y="15072"/>
                    <a:pt x="14989" y="15324"/>
                  </a:cubicBezTo>
                  <a:cubicBezTo>
                    <a:pt x="14815" y="15685"/>
                    <a:pt x="14525" y="15703"/>
                    <a:pt x="14215" y="15776"/>
                  </a:cubicBezTo>
                  <a:close/>
                  <a:moveTo>
                    <a:pt x="16809" y="13700"/>
                  </a:moveTo>
                  <a:cubicBezTo>
                    <a:pt x="17080" y="14061"/>
                    <a:pt x="17351" y="14440"/>
                    <a:pt x="17409" y="14945"/>
                  </a:cubicBezTo>
                  <a:cubicBezTo>
                    <a:pt x="16867" y="15036"/>
                    <a:pt x="16383" y="15144"/>
                    <a:pt x="15860" y="15324"/>
                  </a:cubicBezTo>
                  <a:cubicBezTo>
                    <a:pt x="15531" y="14945"/>
                    <a:pt x="15551" y="14530"/>
                    <a:pt x="15493" y="14097"/>
                  </a:cubicBezTo>
                  <a:cubicBezTo>
                    <a:pt x="15918" y="13863"/>
                    <a:pt x="16286" y="13664"/>
                    <a:pt x="16809" y="13700"/>
                  </a:cubicBezTo>
                  <a:close/>
                  <a:moveTo>
                    <a:pt x="16557" y="12961"/>
                  </a:moveTo>
                  <a:cubicBezTo>
                    <a:pt x="16131" y="13195"/>
                    <a:pt x="15744" y="13376"/>
                    <a:pt x="15280" y="13466"/>
                  </a:cubicBezTo>
                  <a:cubicBezTo>
                    <a:pt x="15009" y="13213"/>
                    <a:pt x="14912" y="12906"/>
                    <a:pt x="14873" y="12545"/>
                  </a:cubicBezTo>
                  <a:cubicBezTo>
                    <a:pt x="15241" y="12185"/>
                    <a:pt x="15725" y="12203"/>
                    <a:pt x="16209" y="12022"/>
                  </a:cubicBezTo>
                  <a:cubicBezTo>
                    <a:pt x="16344" y="12383"/>
                    <a:pt x="16441" y="12654"/>
                    <a:pt x="16557" y="12961"/>
                  </a:cubicBezTo>
                  <a:close/>
                  <a:moveTo>
                    <a:pt x="14680" y="11914"/>
                  </a:moveTo>
                  <a:cubicBezTo>
                    <a:pt x="14564" y="11643"/>
                    <a:pt x="14486" y="11463"/>
                    <a:pt x="14409" y="11264"/>
                  </a:cubicBezTo>
                  <a:cubicBezTo>
                    <a:pt x="15783" y="10290"/>
                    <a:pt x="16770" y="11517"/>
                    <a:pt x="14680" y="11914"/>
                  </a:cubicBezTo>
                  <a:close/>
                  <a:moveTo>
                    <a:pt x="15551" y="10037"/>
                  </a:moveTo>
                  <a:cubicBezTo>
                    <a:pt x="15125" y="10362"/>
                    <a:pt x="14660" y="10488"/>
                    <a:pt x="13983" y="10452"/>
                  </a:cubicBezTo>
                  <a:cubicBezTo>
                    <a:pt x="13886" y="10073"/>
                    <a:pt x="13809" y="9730"/>
                    <a:pt x="13712" y="9388"/>
                  </a:cubicBezTo>
                  <a:cubicBezTo>
                    <a:pt x="14099" y="9063"/>
                    <a:pt x="14486" y="8882"/>
                    <a:pt x="15028" y="9009"/>
                  </a:cubicBezTo>
                  <a:cubicBezTo>
                    <a:pt x="15241" y="9333"/>
                    <a:pt x="15415" y="9658"/>
                    <a:pt x="15551" y="10037"/>
                  </a:cubicBezTo>
                  <a:close/>
                  <a:moveTo>
                    <a:pt x="14757" y="8233"/>
                  </a:moveTo>
                  <a:cubicBezTo>
                    <a:pt x="14331" y="8395"/>
                    <a:pt x="13944" y="8612"/>
                    <a:pt x="13480" y="8666"/>
                  </a:cubicBezTo>
                  <a:cubicBezTo>
                    <a:pt x="13131" y="8395"/>
                    <a:pt x="13112" y="8034"/>
                    <a:pt x="13073" y="7727"/>
                  </a:cubicBezTo>
                  <a:cubicBezTo>
                    <a:pt x="13344" y="7385"/>
                    <a:pt x="13693" y="7529"/>
                    <a:pt x="14002" y="7511"/>
                  </a:cubicBezTo>
                  <a:cubicBezTo>
                    <a:pt x="14622" y="7385"/>
                    <a:pt x="14680" y="7691"/>
                    <a:pt x="14757" y="8233"/>
                  </a:cubicBezTo>
                  <a:close/>
                  <a:moveTo>
                    <a:pt x="14196" y="6771"/>
                  </a:moveTo>
                  <a:cubicBezTo>
                    <a:pt x="13770" y="6843"/>
                    <a:pt x="13383" y="6897"/>
                    <a:pt x="12938" y="6970"/>
                  </a:cubicBezTo>
                  <a:cubicBezTo>
                    <a:pt x="12686" y="6627"/>
                    <a:pt x="12512" y="6302"/>
                    <a:pt x="12589" y="5869"/>
                  </a:cubicBezTo>
                  <a:cubicBezTo>
                    <a:pt x="12918" y="5634"/>
                    <a:pt x="13325" y="5652"/>
                    <a:pt x="13770" y="5490"/>
                  </a:cubicBezTo>
                  <a:cubicBezTo>
                    <a:pt x="14041" y="5923"/>
                    <a:pt x="14177" y="6302"/>
                    <a:pt x="14196" y="6771"/>
                  </a:cubicBezTo>
                  <a:close/>
                  <a:moveTo>
                    <a:pt x="13518" y="4768"/>
                  </a:moveTo>
                  <a:cubicBezTo>
                    <a:pt x="13228" y="5147"/>
                    <a:pt x="12764" y="5165"/>
                    <a:pt x="12338" y="5219"/>
                  </a:cubicBezTo>
                  <a:cubicBezTo>
                    <a:pt x="12048" y="4985"/>
                    <a:pt x="11951" y="4714"/>
                    <a:pt x="12048" y="4335"/>
                  </a:cubicBezTo>
                  <a:cubicBezTo>
                    <a:pt x="12377" y="4245"/>
                    <a:pt x="12744" y="4136"/>
                    <a:pt x="13073" y="4046"/>
                  </a:cubicBezTo>
                  <a:cubicBezTo>
                    <a:pt x="13441" y="4191"/>
                    <a:pt x="13460" y="4479"/>
                    <a:pt x="13518" y="476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56" name="Shape 556"/>
            <p:cNvSpPr/>
            <p:nvPr/>
          </p:nvSpPr>
          <p:spPr>
            <a:xfrm>
              <a:off x="8744789" y="83435"/>
              <a:ext cx="403970" cy="323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9" h="20882" extrusionOk="0">
                  <a:moveTo>
                    <a:pt x="21232" y="15974"/>
                  </a:moveTo>
                  <a:cubicBezTo>
                    <a:pt x="21151" y="13609"/>
                    <a:pt x="20698" y="11304"/>
                    <a:pt x="20455" y="8959"/>
                  </a:cubicBezTo>
                  <a:cubicBezTo>
                    <a:pt x="19710" y="3713"/>
                    <a:pt x="20617" y="-718"/>
                    <a:pt x="14804" y="97"/>
                  </a:cubicBezTo>
                  <a:cubicBezTo>
                    <a:pt x="12148" y="-281"/>
                    <a:pt x="10351" y="3634"/>
                    <a:pt x="9056" y="2680"/>
                  </a:cubicBezTo>
                  <a:cubicBezTo>
                    <a:pt x="6627" y="1011"/>
                    <a:pt x="3567" y="1607"/>
                    <a:pt x="976" y="2302"/>
                  </a:cubicBezTo>
                  <a:cubicBezTo>
                    <a:pt x="-287" y="2640"/>
                    <a:pt x="-60" y="3356"/>
                    <a:pt x="215" y="4588"/>
                  </a:cubicBezTo>
                  <a:cubicBezTo>
                    <a:pt x="749" y="9675"/>
                    <a:pt x="1235" y="14722"/>
                    <a:pt x="2093" y="19710"/>
                  </a:cubicBezTo>
                  <a:cubicBezTo>
                    <a:pt x="2142" y="20365"/>
                    <a:pt x="2741" y="20067"/>
                    <a:pt x="3065" y="19908"/>
                  </a:cubicBezTo>
                  <a:cubicBezTo>
                    <a:pt x="3308" y="20206"/>
                    <a:pt x="3178" y="20763"/>
                    <a:pt x="3648" y="20882"/>
                  </a:cubicBezTo>
                  <a:cubicBezTo>
                    <a:pt x="6044" y="19153"/>
                    <a:pt x="9137" y="19074"/>
                    <a:pt x="11808" y="19650"/>
                  </a:cubicBezTo>
                  <a:cubicBezTo>
                    <a:pt x="14108" y="17643"/>
                    <a:pt x="17055" y="17623"/>
                    <a:pt x="19759" y="17961"/>
                  </a:cubicBezTo>
                  <a:cubicBezTo>
                    <a:pt x="20196" y="17703"/>
                    <a:pt x="20050" y="17087"/>
                    <a:pt x="20244" y="16669"/>
                  </a:cubicBezTo>
                  <a:cubicBezTo>
                    <a:pt x="20665" y="16510"/>
                    <a:pt x="21313" y="16888"/>
                    <a:pt x="21232" y="15974"/>
                  </a:cubicBezTo>
                  <a:close/>
                  <a:moveTo>
                    <a:pt x="9622" y="18637"/>
                  </a:moveTo>
                  <a:cubicBezTo>
                    <a:pt x="7615" y="18776"/>
                    <a:pt x="5672" y="18835"/>
                    <a:pt x="3793" y="19809"/>
                  </a:cubicBezTo>
                  <a:cubicBezTo>
                    <a:pt x="3437" y="18259"/>
                    <a:pt x="8975" y="17464"/>
                    <a:pt x="9833" y="18358"/>
                  </a:cubicBezTo>
                  <a:cubicBezTo>
                    <a:pt x="9833" y="18597"/>
                    <a:pt x="9736" y="18637"/>
                    <a:pt x="9622" y="18637"/>
                  </a:cubicBezTo>
                  <a:close/>
                  <a:moveTo>
                    <a:pt x="11031" y="18319"/>
                  </a:moveTo>
                  <a:cubicBezTo>
                    <a:pt x="8489" y="16232"/>
                    <a:pt x="5332" y="17564"/>
                    <a:pt x="2741" y="18954"/>
                  </a:cubicBezTo>
                  <a:cubicBezTo>
                    <a:pt x="1543" y="15954"/>
                    <a:pt x="1980" y="12357"/>
                    <a:pt x="1203" y="9158"/>
                  </a:cubicBezTo>
                  <a:cubicBezTo>
                    <a:pt x="1316" y="7886"/>
                    <a:pt x="53" y="3336"/>
                    <a:pt x="1154" y="3038"/>
                  </a:cubicBezTo>
                  <a:cubicBezTo>
                    <a:pt x="3648" y="2342"/>
                    <a:pt x="8635" y="1190"/>
                    <a:pt x="9833" y="4786"/>
                  </a:cubicBezTo>
                  <a:cubicBezTo>
                    <a:pt x="10464" y="9257"/>
                    <a:pt x="11128" y="13748"/>
                    <a:pt x="11031" y="18319"/>
                  </a:cubicBezTo>
                  <a:close/>
                  <a:moveTo>
                    <a:pt x="19548" y="17126"/>
                  </a:moveTo>
                  <a:cubicBezTo>
                    <a:pt x="17621" y="17106"/>
                    <a:pt x="15792" y="17126"/>
                    <a:pt x="13929" y="17564"/>
                  </a:cubicBezTo>
                  <a:cubicBezTo>
                    <a:pt x="13994" y="16312"/>
                    <a:pt x="20034" y="15358"/>
                    <a:pt x="19548" y="17126"/>
                  </a:cubicBezTo>
                  <a:close/>
                  <a:moveTo>
                    <a:pt x="20520" y="15815"/>
                  </a:moveTo>
                  <a:cubicBezTo>
                    <a:pt x="17168" y="15119"/>
                    <a:pt x="14512" y="15437"/>
                    <a:pt x="11841" y="18080"/>
                  </a:cubicBezTo>
                  <a:cubicBezTo>
                    <a:pt x="11274" y="13430"/>
                    <a:pt x="11225" y="8621"/>
                    <a:pt x="10286" y="4011"/>
                  </a:cubicBezTo>
                  <a:cubicBezTo>
                    <a:pt x="11857" y="991"/>
                    <a:pt x="15743" y="-321"/>
                    <a:pt x="18285" y="1428"/>
                  </a:cubicBezTo>
                  <a:cubicBezTo>
                    <a:pt x="19710" y="2899"/>
                    <a:pt x="19240" y="5899"/>
                    <a:pt x="19694" y="7986"/>
                  </a:cubicBezTo>
                  <a:cubicBezTo>
                    <a:pt x="19807" y="10648"/>
                    <a:pt x="20633" y="13172"/>
                    <a:pt x="20520" y="15815"/>
                  </a:cubicBezTo>
                  <a:close/>
                  <a:moveTo>
                    <a:pt x="16180" y="9595"/>
                  </a:moveTo>
                  <a:cubicBezTo>
                    <a:pt x="16148" y="10628"/>
                    <a:pt x="16407" y="11582"/>
                    <a:pt x="16310" y="12655"/>
                  </a:cubicBezTo>
                  <a:cubicBezTo>
                    <a:pt x="11404" y="13331"/>
                    <a:pt x="11646" y="14662"/>
                    <a:pt x="16423" y="13271"/>
                  </a:cubicBezTo>
                  <a:cubicBezTo>
                    <a:pt x="16536" y="13748"/>
                    <a:pt x="16634" y="14185"/>
                    <a:pt x="16747" y="14662"/>
                  </a:cubicBezTo>
                  <a:cubicBezTo>
                    <a:pt x="17670" y="14563"/>
                    <a:pt x="18836" y="14722"/>
                    <a:pt x="19564" y="14007"/>
                  </a:cubicBezTo>
                  <a:cubicBezTo>
                    <a:pt x="18803" y="11066"/>
                    <a:pt x="19920" y="8105"/>
                    <a:pt x="16180" y="9595"/>
                  </a:cubicBezTo>
                  <a:close/>
                  <a:moveTo>
                    <a:pt x="17233" y="13828"/>
                  </a:moveTo>
                  <a:cubicBezTo>
                    <a:pt x="16844" y="12695"/>
                    <a:pt x="16747" y="11781"/>
                    <a:pt x="16876" y="10251"/>
                  </a:cubicBezTo>
                  <a:cubicBezTo>
                    <a:pt x="17395" y="9933"/>
                    <a:pt x="17897" y="10012"/>
                    <a:pt x="18398" y="10092"/>
                  </a:cubicBezTo>
                  <a:cubicBezTo>
                    <a:pt x="18819" y="11145"/>
                    <a:pt x="18625" y="12377"/>
                    <a:pt x="18771" y="13569"/>
                  </a:cubicBezTo>
                  <a:cubicBezTo>
                    <a:pt x="18253" y="13649"/>
                    <a:pt x="17751" y="13887"/>
                    <a:pt x="17233" y="13828"/>
                  </a:cubicBezTo>
                  <a:close/>
                  <a:moveTo>
                    <a:pt x="18690" y="5223"/>
                  </a:moveTo>
                  <a:cubicBezTo>
                    <a:pt x="18803" y="5303"/>
                    <a:pt x="18981" y="5223"/>
                    <a:pt x="19014" y="5045"/>
                  </a:cubicBezTo>
                  <a:cubicBezTo>
                    <a:pt x="18981" y="3932"/>
                    <a:pt x="17152" y="4429"/>
                    <a:pt x="16763" y="4190"/>
                  </a:cubicBezTo>
                  <a:cubicBezTo>
                    <a:pt x="15889" y="4210"/>
                    <a:pt x="10707" y="4806"/>
                    <a:pt x="12148" y="5998"/>
                  </a:cubicBezTo>
                  <a:cubicBezTo>
                    <a:pt x="14189" y="5084"/>
                    <a:pt x="16569" y="4210"/>
                    <a:pt x="18690" y="5223"/>
                  </a:cubicBezTo>
                  <a:close/>
                  <a:moveTo>
                    <a:pt x="18528" y="2879"/>
                  </a:moveTo>
                  <a:cubicBezTo>
                    <a:pt x="18301" y="931"/>
                    <a:pt x="12294" y="2879"/>
                    <a:pt x="11452" y="3972"/>
                  </a:cubicBezTo>
                  <a:cubicBezTo>
                    <a:pt x="11549" y="4150"/>
                    <a:pt x="11614" y="4290"/>
                    <a:pt x="11711" y="4488"/>
                  </a:cubicBezTo>
                  <a:cubicBezTo>
                    <a:pt x="13751" y="2958"/>
                    <a:pt x="16196" y="2501"/>
                    <a:pt x="18528" y="2879"/>
                  </a:cubicBezTo>
                  <a:close/>
                  <a:moveTo>
                    <a:pt x="12602" y="7787"/>
                  </a:moveTo>
                  <a:cubicBezTo>
                    <a:pt x="14334" y="6793"/>
                    <a:pt x="16407" y="6992"/>
                    <a:pt x="18269" y="7370"/>
                  </a:cubicBezTo>
                  <a:cubicBezTo>
                    <a:pt x="18949" y="5879"/>
                    <a:pt x="12246" y="6237"/>
                    <a:pt x="12213" y="7469"/>
                  </a:cubicBezTo>
                  <a:cubicBezTo>
                    <a:pt x="12213" y="7727"/>
                    <a:pt x="12424" y="7906"/>
                    <a:pt x="12602" y="7787"/>
                  </a:cubicBezTo>
                  <a:close/>
                  <a:moveTo>
                    <a:pt x="13476" y="9079"/>
                  </a:moveTo>
                  <a:cubicBezTo>
                    <a:pt x="15112" y="8502"/>
                    <a:pt x="16698" y="8780"/>
                    <a:pt x="18366" y="8542"/>
                  </a:cubicBezTo>
                  <a:cubicBezTo>
                    <a:pt x="17395" y="7668"/>
                    <a:pt x="12974" y="7886"/>
                    <a:pt x="12310" y="8939"/>
                  </a:cubicBezTo>
                  <a:cubicBezTo>
                    <a:pt x="12456" y="9496"/>
                    <a:pt x="13136" y="9079"/>
                    <a:pt x="13476" y="9079"/>
                  </a:cubicBezTo>
                  <a:close/>
                  <a:moveTo>
                    <a:pt x="12424" y="10768"/>
                  </a:moveTo>
                  <a:cubicBezTo>
                    <a:pt x="13379" y="10311"/>
                    <a:pt x="14496" y="10350"/>
                    <a:pt x="15371" y="10092"/>
                  </a:cubicBezTo>
                  <a:cubicBezTo>
                    <a:pt x="15565" y="8880"/>
                    <a:pt x="11193" y="9814"/>
                    <a:pt x="12424" y="10768"/>
                  </a:cubicBezTo>
                  <a:close/>
                  <a:moveTo>
                    <a:pt x="14545" y="11185"/>
                  </a:moveTo>
                  <a:cubicBezTo>
                    <a:pt x="14545" y="11165"/>
                    <a:pt x="14545" y="11145"/>
                    <a:pt x="14529" y="11125"/>
                  </a:cubicBezTo>
                  <a:cubicBezTo>
                    <a:pt x="14091" y="11304"/>
                    <a:pt x="12051" y="11304"/>
                    <a:pt x="12828" y="12198"/>
                  </a:cubicBezTo>
                  <a:cubicBezTo>
                    <a:pt x="13444" y="12198"/>
                    <a:pt x="16925" y="11543"/>
                    <a:pt x="14545" y="11185"/>
                  </a:cubicBezTo>
                  <a:close/>
                  <a:moveTo>
                    <a:pt x="13444" y="14563"/>
                  </a:moveTo>
                  <a:cubicBezTo>
                    <a:pt x="13541" y="15795"/>
                    <a:pt x="14723" y="14742"/>
                    <a:pt x="15290" y="14623"/>
                  </a:cubicBezTo>
                  <a:cubicBezTo>
                    <a:pt x="16407" y="13291"/>
                    <a:pt x="13913" y="14424"/>
                    <a:pt x="13444" y="14563"/>
                  </a:cubicBezTo>
                  <a:close/>
                  <a:moveTo>
                    <a:pt x="2061" y="4667"/>
                  </a:moveTo>
                  <a:cubicBezTo>
                    <a:pt x="2271" y="6495"/>
                    <a:pt x="2336" y="8403"/>
                    <a:pt x="2725" y="10191"/>
                  </a:cubicBezTo>
                  <a:cubicBezTo>
                    <a:pt x="3097" y="10946"/>
                    <a:pt x="4036" y="10171"/>
                    <a:pt x="4603" y="10132"/>
                  </a:cubicBezTo>
                  <a:cubicBezTo>
                    <a:pt x="5914" y="9853"/>
                    <a:pt x="8036" y="9377"/>
                    <a:pt x="9201" y="10132"/>
                  </a:cubicBezTo>
                  <a:cubicBezTo>
                    <a:pt x="10303" y="9377"/>
                    <a:pt x="9282" y="7747"/>
                    <a:pt x="9282" y="6575"/>
                  </a:cubicBezTo>
                  <a:cubicBezTo>
                    <a:pt x="9412" y="2382"/>
                    <a:pt x="4150" y="3872"/>
                    <a:pt x="2061" y="4667"/>
                  </a:cubicBezTo>
                  <a:close/>
                  <a:moveTo>
                    <a:pt x="9040" y="9079"/>
                  </a:moveTo>
                  <a:cubicBezTo>
                    <a:pt x="7064" y="9039"/>
                    <a:pt x="5153" y="9337"/>
                    <a:pt x="3210" y="9635"/>
                  </a:cubicBezTo>
                  <a:cubicBezTo>
                    <a:pt x="3032" y="8224"/>
                    <a:pt x="2854" y="6833"/>
                    <a:pt x="2676" y="5402"/>
                  </a:cubicBezTo>
                  <a:cubicBezTo>
                    <a:pt x="4392" y="4170"/>
                    <a:pt x="6692" y="4071"/>
                    <a:pt x="8489" y="5184"/>
                  </a:cubicBezTo>
                  <a:cubicBezTo>
                    <a:pt x="8926" y="7270"/>
                    <a:pt x="9104" y="8443"/>
                    <a:pt x="9040" y="9079"/>
                  </a:cubicBezTo>
                  <a:close/>
                  <a:moveTo>
                    <a:pt x="5801" y="11562"/>
                  </a:moveTo>
                  <a:cubicBezTo>
                    <a:pt x="5672" y="10986"/>
                    <a:pt x="5623" y="10907"/>
                    <a:pt x="5380" y="10887"/>
                  </a:cubicBezTo>
                  <a:cubicBezTo>
                    <a:pt x="4781" y="10986"/>
                    <a:pt x="2628" y="10946"/>
                    <a:pt x="3324" y="12159"/>
                  </a:cubicBezTo>
                  <a:cubicBezTo>
                    <a:pt x="4117" y="11940"/>
                    <a:pt x="4878" y="11443"/>
                    <a:pt x="5801" y="11562"/>
                  </a:cubicBezTo>
                  <a:close/>
                  <a:moveTo>
                    <a:pt x="3664" y="13510"/>
                  </a:moveTo>
                  <a:cubicBezTo>
                    <a:pt x="4522" y="13132"/>
                    <a:pt x="5299" y="13192"/>
                    <a:pt x="6206" y="13152"/>
                  </a:cubicBezTo>
                  <a:cubicBezTo>
                    <a:pt x="5963" y="11980"/>
                    <a:pt x="2547" y="12496"/>
                    <a:pt x="3664" y="13510"/>
                  </a:cubicBezTo>
                  <a:close/>
                  <a:moveTo>
                    <a:pt x="7356" y="12576"/>
                  </a:moveTo>
                  <a:cubicBezTo>
                    <a:pt x="8052" y="12715"/>
                    <a:pt x="8732" y="12198"/>
                    <a:pt x="9428" y="12516"/>
                  </a:cubicBezTo>
                  <a:cubicBezTo>
                    <a:pt x="9477" y="12536"/>
                    <a:pt x="9574" y="12377"/>
                    <a:pt x="9687" y="12278"/>
                  </a:cubicBezTo>
                  <a:cubicBezTo>
                    <a:pt x="9574" y="11364"/>
                    <a:pt x="6465" y="11741"/>
                    <a:pt x="7356" y="12576"/>
                  </a:cubicBezTo>
                  <a:close/>
                  <a:moveTo>
                    <a:pt x="5283" y="13768"/>
                  </a:moveTo>
                  <a:cubicBezTo>
                    <a:pt x="5283" y="13788"/>
                    <a:pt x="5283" y="13788"/>
                    <a:pt x="5283" y="13808"/>
                  </a:cubicBezTo>
                  <a:cubicBezTo>
                    <a:pt x="4846" y="13947"/>
                    <a:pt x="3874" y="13708"/>
                    <a:pt x="3793" y="14404"/>
                  </a:cubicBezTo>
                  <a:cubicBezTo>
                    <a:pt x="3955" y="15417"/>
                    <a:pt x="7534" y="13728"/>
                    <a:pt x="5283" y="13768"/>
                  </a:cubicBezTo>
                  <a:close/>
                  <a:moveTo>
                    <a:pt x="7598" y="14026"/>
                  </a:moveTo>
                  <a:cubicBezTo>
                    <a:pt x="8181" y="13887"/>
                    <a:pt x="9396" y="14444"/>
                    <a:pt x="9461" y="13371"/>
                  </a:cubicBezTo>
                  <a:cubicBezTo>
                    <a:pt x="8926" y="13331"/>
                    <a:pt x="6886" y="12854"/>
                    <a:pt x="7598" y="14026"/>
                  </a:cubicBezTo>
                  <a:close/>
                  <a:moveTo>
                    <a:pt x="7437" y="11264"/>
                  </a:moveTo>
                  <a:cubicBezTo>
                    <a:pt x="7955" y="10887"/>
                    <a:pt x="9023" y="11304"/>
                    <a:pt x="9250" y="10628"/>
                  </a:cubicBezTo>
                  <a:cubicBezTo>
                    <a:pt x="8926" y="9993"/>
                    <a:pt x="6222" y="10489"/>
                    <a:pt x="7437" y="11264"/>
                  </a:cubicBezTo>
                  <a:close/>
                  <a:moveTo>
                    <a:pt x="4538" y="16252"/>
                  </a:moveTo>
                  <a:cubicBezTo>
                    <a:pt x="5089" y="16033"/>
                    <a:pt x="5817" y="16331"/>
                    <a:pt x="6109" y="15557"/>
                  </a:cubicBezTo>
                  <a:cubicBezTo>
                    <a:pt x="5558" y="15338"/>
                    <a:pt x="3680" y="15477"/>
                    <a:pt x="4538" y="16252"/>
                  </a:cubicBezTo>
                  <a:close/>
                  <a:moveTo>
                    <a:pt x="8473" y="15179"/>
                  </a:moveTo>
                  <a:cubicBezTo>
                    <a:pt x="7955" y="15199"/>
                    <a:pt x="6773" y="15358"/>
                    <a:pt x="7696" y="15914"/>
                  </a:cubicBezTo>
                  <a:cubicBezTo>
                    <a:pt x="8327" y="15954"/>
                    <a:pt x="10108" y="15596"/>
                    <a:pt x="8473" y="1517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57" name="Shape 557"/>
            <p:cNvSpPr/>
            <p:nvPr/>
          </p:nvSpPr>
          <p:spPr>
            <a:xfrm>
              <a:off x="6916325" y="569478"/>
              <a:ext cx="256152" cy="229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38" h="17987" extrusionOk="0">
                  <a:moveTo>
                    <a:pt x="14480" y="6748"/>
                  </a:moveTo>
                  <a:cubicBezTo>
                    <a:pt x="16224" y="1403"/>
                    <a:pt x="13969" y="-2032"/>
                    <a:pt x="9691" y="3289"/>
                  </a:cubicBezTo>
                  <a:cubicBezTo>
                    <a:pt x="8784" y="1572"/>
                    <a:pt x="7156" y="0"/>
                    <a:pt x="5250" y="0"/>
                  </a:cubicBezTo>
                  <a:cubicBezTo>
                    <a:pt x="2390" y="580"/>
                    <a:pt x="4506" y="5297"/>
                    <a:pt x="4831" y="7135"/>
                  </a:cubicBezTo>
                  <a:cubicBezTo>
                    <a:pt x="2785" y="6821"/>
                    <a:pt x="-1493" y="9240"/>
                    <a:pt x="530" y="11465"/>
                  </a:cubicBezTo>
                  <a:cubicBezTo>
                    <a:pt x="1530" y="12481"/>
                    <a:pt x="2971" y="12263"/>
                    <a:pt x="4017" y="13110"/>
                  </a:cubicBezTo>
                  <a:cubicBezTo>
                    <a:pt x="3762" y="14126"/>
                    <a:pt x="3994" y="15214"/>
                    <a:pt x="3390" y="16133"/>
                  </a:cubicBezTo>
                  <a:cubicBezTo>
                    <a:pt x="3180" y="16496"/>
                    <a:pt x="3297" y="16835"/>
                    <a:pt x="3506" y="17149"/>
                  </a:cubicBezTo>
                  <a:cubicBezTo>
                    <a:pt x="4110" y="18117"/>
                    <a:pt x="5412" y="18068"/>
                    <a:pt x="5831" y="17173"/>
                  </a:cubicBezTo>
                  <a:cubicBezTo>
                    <a:pt x="6436" y="16157"/>
                    <a:pt x="7598" y="15601"/>
                    <a:pt x="8621" y="15142"/>
                  </a:cubicBezTo>
                  <a:cubicBezTo>
                    <a:pt x="10597" y="19568"/>
                    <a:pt x="14783" y="18673"/>
                    <a:pt x="13899" y="13545"/>
                  </a:cubicBezTo>
                  <a:cubicBezTo>
                    <a:pt x="17224" y="12578"/>
                    <a:pt x="18061" y="13158"/>
                    <a:pt x="19223" y="9336"/>
                  </a:cubicBezTo>
                  <a:cubicBezTo>
                    <a:pt x="20107" y="6966"/>
                    <a:pt x="15643" y="7788"/>
                    <a:pt x="14480" y="6748"/>
                  </a:cubicBezTo>
                  <a:close/>
                  <a:moveTo>
                    <a:pt x="14364" y="2249"/>
                  </a:moveTo>
                  <a:cubicBezTo>
                    <a:pt x="14411" y="4063"/>
                    <a:pt x="14341" y="5103"/>
                    <a:pt x="13318" y="6676"/>
                  </a:cubicBezTo>
                  <a:cubicBezTo>
                    <a:pt x="11527" y="7063"/>
                    <a:pt x="11341" y="5249"/>
                    <a:pt x="10621" y="3942"/>
                  </a:cubicBezTo>
                  <a:cubicBezTo>
                    <a:pt x="11574" y="2781"/>
                    <a:pt x="12760" y="459"/>
                    <a:pt x="14364" y="2249"/>
                  </a:cubicBezTo>
                  <a:close/>
                  <a:moveTo>
                    <a:pt x="12713" y="12408"/>
                  </a:moveTo>
                  <a:cubicBezTo>
                    <a:pt x="12155" y="12602"/>
                    <a:pt x="11644" y="12578"/>
                    <a:pt x="10923" y="12457"/>
                  </a:cubicBezTo>
                  <a:cubicBezTo>
                    <a:pt x="11411" y="11755"/>
                    <a:pt x="11667" y="11126"/>
                    <a:pt x="12202" y="10594"/>
                  </a:cubicBezTo>
                  <a:cubicBezTo>
                    <a:pt x="12643" y="11151"/>
                    <a:pt x="12806" y="11731"/>
                    <a:pt x="12713" y="12408"/>
                  </a:cubicBezTo>
                  <a:close/>
                  <a:moveTo>
                    <a:pt x="9923" y="4958"/>
                  </a:moveTo>
                  <a:cubicBezTo>
                    <a:pt x="10528" y="5370"/>
                    <a:pt x="10574" y="5491"/>
                    <a:pt x="10737" y="6579"/>
                  </a:cubicBezTo>
                  <a:cubicBezTo>
                    <a:pt x="10156" y="6797"/>
                    <a:pt x="9598" y="6893"/>
                    <a:pt x="8947" y="6652"/>
                  </a:cubicBezTo>
                  <a:cubicBezTo>
                    <a:pt x="9063" y="5926"/>
                    <a:pt x="9505" y="5442"/>
                    <a:pt x="9923" y="4958"/>
                  </a:cubicBezTo>
                  <a:close/>
                  <a:moveTo>
                    <a:pt x="4808" y="2951"/>
                  </a:moveTo>
                  <a:cubicBezTo>
                    <a:pt x="6366" y="2854"/>
                    <a:pt x="6459" y="2781"/>
                    <a:pt x="6854" y="1016"/>
                  </a:cubicBezTo>
                  <a:cubicBezTo>
                    <a:pt x="7645" y="2346"/>
                    <a:pt x="8807" y="2636"/>
                    <a:pt x="9179" y="4160"/>
                  </a:cubicBezTo>
                  <a:cubicBezTo>
                    <a:pt x="8389" y="5370"/>
                    <a:pt x="7668" y="7619"/>
                    <a:pt x="5901" y="6893"/>
                  </a:cubicBezTo>
                  <a:cubicBezTo>
                    <a:pt x="5296" y="5660"/>
                    <a:pt x="4552" y="4450"/>
                    <a:pt x="4808" y="2951"/>
                  </a:cubicBezTo>
                  <a:close/>
                  <a:moveTo>
                    <a:pt x="7017" y="12239"/>
                  </a:moveTo>
                  <a:cubicBezTo>
                    <a:pt x="6459" y="12408"/>
                    <a:pt x="6064" y="12433"/>
                    <a:pt x="5645" y="12191"/>
                  </a:cubicBezTo>
                  <a:cubicBezTo>
                    <a:pt x="5715" y="11634"/>
                    <a:pt x="5878" y="11175"/>
                    <a:pt x="6319" y="10788"/>
                  </a:cubicBezTo>
                  <a:cubicBezTo>
                    <a:pt x="6784" y="11151"/>
                    <a:pt x="6808" y="11658"/>
                    <a:pt x="7017" y="12239"/>
                  </a:cubicBezTo>
                  <a:close/>
                  <a:moveTo>
                    <a:pt x="855" y="10473"/>
                  </a:moveTo>
                  <a:cubicBezTo>
                    <a:pt x="1460" y="8200"/>
                    <a:pt x="3390" y="8006"/>
                    <a:pt x="5319" y="8151"/>
                  </a:cubicBezTo>
                  <a:cubicBezTo>
                    <a:pt x="6436" y="9457"/>
                    <a:pt x="5157" y="10715"/>
                    <a:pt x="4575" y="11997"/>
                  </a:cubicBezTo>
                  <a:cubicBezTo>
                    <a:pt x="3041" y="11949"/>
                    <a:pt x="1599" y="11344"/>
                    <a:pt x="855" y="10473"/>
                  </a:cubicBezTo>
                  <a:close/>
                  <a:moveTo>
                    <a:pt x="5971" y="15698"/>
                  </a:moveTo>
                  <a:cubicBezTo>
                    <a:pt x="5575" y="15577"/>
                    <a:pt x="5226" y="15456"/>
                    <a:pt x="4831" y="15335"/>
                  </a:cubicBezTo>
                  <a:cubicBezTo>
                    <a:pt x="4599" y="14585"/>
                    <a:pt x="4622" y="13908"/>
                    <a:pt x="5250" y="13231"/>
                  </a:cubicBezTo>
                  <a:cubicBezTo>
                    <a:pt x="6226" y="13303"/>
                    <a:pt x="7621" y="12844"/>
                    <a:pt x="7854" y="14368"/>
                  </a:cubicBezTo>
                  <a:cubicBezTo>
                    <a:pt x="7203" y="14827"/>
                    <a:pt x="6598" y="15263"/>
                    <a:pt x="5971" y="15698"/>
                  </a:cubicBezTo>
                  <a:close/>
                  <a:moveTo>
                    <a:pt x="8249" y="12457"/>
                  </a:moveTo>
                  <a:cubicBezTo>
                    <a:pt x="6250" y="9457"/>
                    <a:pt x="7180" y="7208"/>
                    <a:pt x="10807" y="7546"/>
                  </a:cubicBezTo>
                  <a:cubicBezTo>
                    <a:pt x="11946" y="7353"/>
                    <a:pt x="12155" y="9215"/>
                    <a:pt x="11527" y="9917"/>
                  </a:cubicBezTo>
                  <a:cubicBezTo>
                    <a:pt x="10458" y="11078"/>
                    <a:pt x="10225" y="13013"/>
                    <a:pt x="8249" y="12457"/>
                  </a:cubicBezTo>
                  <a:close/>
                  <a:moveTo>
                    <a:pt x="9295" y="14440"/>
                  </a:moveTo>
                  <a:cubicBezTo>
                    <a:pt x="9946" y="13086"/>
                    <a:pt x="11597" y="13327"/>
                    <a:pt x="12829" y="13545"/>
                  </a:cubicBezTo>
                  <a:cubicBezTo>
                    <a:pt x="14108" y="17923"/>
                    <a:pt x="10528" y="18383"/>
                    <a:pt x="9295" y="14440"/>
                  </a:cubicBezTo>
                  <a:close/>
                  <a:moveTo>
                    <a:pt x="13829" y="12457"/>
                  </a:moveTo>
                  <a:cubicBezTo>
                    <a:pt x="13388" y="10715"/>
                    <a:pt x="12364" y="8949"/>
                    <a:pt x="14039" y="7667"/>
                  </a:cubicBezTo>
                  <a:cubicBezTo>
                    <a:pt x="14969" y="7909"/>
                    <a:pt x="15899" y="8127"/>
                    <a:pt x="16852" y="8369"/>
                  </a:cubicBezTo>
                  <a:cubicBezTo>
                    <a:pt x="16945" y="9191"/>
                    <a:pt x="17201" y="9796"/>
                    <a:pt x="17875" y="10280"/>
                  </a:cubicBezTo>
                  <a:cubicBezTo>
                    <a:pt x="18038" y="12360"/>
                    <a:pt x="15271" y="12215"/>
                    <a:pt x="13829" y="12457"/>
                  </a:cubicBezTo>
                  <a:close/>
                  <a:moveTo>
                    <a:pt x="9412" y="8466"/>
                  </a:moveTo>
                  <a:cubicBezTo>
                    <a:pt x="7203" y="8248"/>
                    <a:pt x="6784" y="10981"/>
                    <a:pt x="9086" y="11078"/>
                  </a:cubicBezTo>
                  <a:cubicBezTo>
                    <a:pt x="10597" y="11102"/>
                    <a:pt x="11248" y="8732"/>
                    <a:pt x="9412" y="8466"/>
                  </a:cubicBezTo>
                  <a:close/>
                  <a:moveTo>
                    <a:pt x="8900" y="10159"/>
                  </a:moveTo>
                  <a:cubicBezTo>
                    <a:pt x="7900" y="10086"/>
                    <a:pt x="8389" y="9240"/>
                    <a:pt x="9086" y="9143"/>
                  </a:cubicBezTo>
                  <a:cubicBezTo>
                    <a:pt x="9970" y="9046"/>
                    <a:pt x="9598" y="10256"/>
                    <a:pt x="8900" y="101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58" name="Shape 558"/>
            <p:cNvSpPr/>
            <p:nvPr/>
          </p:nvSpPr>
          <p:spPr>
            <a:xfrm rot="19175433">
              <a:off x="1249651" y="35215"/>
              <a:ext cx="211214" cy="278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50" h="19607" extrusionOk="0">
                  <a:moveTo>
                    <a:pt x="17574" y="14269"/>
                  </a:moveTo>
                  <a:cubicBezTo>
                    <a:pt x="17471" y="12120"/>
                    <a:pt x="14852" y="11447"/>
                    <a:pt x="12725" y="11273"/>
                  </a:cubicBezTo>
                  <a:cubicBezTo>
                    <a:pt x="10781" y="10774"/>
                    <a:pt x="12155" y="8082"/>
                    <a:pt x="11792" y="6736"/>
                  </a:cubicBezTo>
                  <a:cubicBezTo>
                    <a:pt x="11870" y="4066"/>
                    <a:pt x="13296" y="527"/>
                    <a:pt x="8888" y="6"/>
                  </a:cubicBezTo>
                  <a:cubicBezTo>
                    <a:pt x="8628" y="-37"/>
                    <a:pt x="8162" y="158"/>
                    <a:pt x="8265" y="397"/>
                  </a:cubicBezTo>
                  <a:cubicBezTo>
                    <a:pt x="8473" y="3002"/>
                    <a:pt x="9121" y="5781"/>
                    <a:pt x="8058" y="8299"/>
                  </a:cubicBezTo>
                  <a:cubicBezTo>
                    <a:pt x="6476" y="7539"/>
                    <a:pt x="2146" y="2047"/>
                    <a:pt x="1005" y="2980"/>
                  </a:cubicBezTo>
                  <a:cubicBezTo>
                    <a:pt x="-2781" y="5889"/>
                    <a:pt x="5206" y="10188"/>
                    <a:pt x="7176" y="12532"/>
                  </a:cubicBezTo>
                  <a:cubicBezTo>
                    <a:pt x="8395" y="13791"/>
                    <a:pt x="1705" y="14377"/>
                    <a:pt x="5776" y="18763"/>
                  </a:cubicBezTo>
                  <a:cubicBezTo>
                    <a:pt x="9043" y="21563"/>
                    <a:pt x="12207" y="16700"/>
                    <a:pt x="9821" y="14356"/>
                  </a:cubicBezTo>
                  <a:cubicBezTo>
                    <a:pt x="9562" y="14008"/>
                    <a:pt x="9847" y="13140"/>
                    <a:pt x="10469" y="13509"/>
                  </a:cubicBezTo>
                  <a:cubicBezTo>
                    <a:pt x="11792" y="14920"/>
                    <a:pt x="12803" y="17048"/>
                    <a:pt x="15500" y="16722"/>
                  </a:cubicBezTo>
                  <a:cubicBezTo>
                    <a:pt x="16848" y="16505"/>
                    <a:pt x="18249" y="15419"/>
                    <a:pt x="17574" y="14269"/>
                  </a:cubicBezTo>
                  <a:close/>
                  <a:moveTo>
                    <a:pt x="9277" y="8299"/>
                  </a:moveTo>
                  <a:cubicBezTo>
                    <a:pt x="9717" y="5868"/>
                    <a:pt x="9121" y="3436"/>
                    <a:pt x="9484" y="1027"/>
                  </a:cubicBezTo>
                  <a:cubicBezTo>
                    <a:pt x="11351" y="896"/>
                    <a:pt x="11455" y="2785"/>
                    <a:pt x="11247" y="3892"/>
                  </a:cubicBezTo>
                  <a:cubicBezTo>
                    <a:pt x="10807" y="5868"/>
                    <a:pt x="11273" y="7995"/>
                    <a:pt x="10703" y="9927"/>
                  </a:cubicBezTo>
                  <a:cubicBezTo>
                    <a:pt x="9588" y="9602"/>
                    <a:pt x="9173" y="9167"/>
                    <a:pt x="9277" y="8299"/>
                  </a:cubicBezTo>
                  <a:close/>
                  <a:moveTo>
                    <a:pt x="6243" y="17721"/>
                  </a:moveTo>
                  <a:cubicBezTo>
                    <a:pt x="6243" y="17721"/>
                    <a:pt x="6243" y="17699"/>
                    <a:pt x="6217" y="17699"/>
                  </a:cubicBezTo>
                  <a:cubicBezTo>
                    <a:pt x="3909" y="17113"/>
                    <a:pt x="6191" y="13205"/>
                    <a:pt x="8265" y="14464"/>
                  </a:cubicBezTo>
                  <a:cubicBezTo>
                    <a:pt x="8136" y="14768"/>
                    <a:pt x="7799" y="14833"/>
                    <a:pt x="7461" y="14920"/>
                  </a:cubicBezTo>
                  <a:cubicBezTo>
                    <a:pt x="6243" y="15137"/>
                    <a:pt x="5465" y="16570"/>
                    <a:pt x="6243" y="17721"/>
                  </a:cubicBezTo>
                  <a:cubicBezTo>
                    <a:pt x="6243" y="17721"/>
                    <a:pt x="6243" y="17721"/>
                    <a:pt x="6243" y="17721"/>
                  </a:cubicBezTo>
                  <a:close/>
                  <a:moveTo>
                    <a:pt x="8628" y="13748"/>
                  </a:moveTo>
                  <a:cubicBezTo>
                    <a:pt x="8188" y="13791"/>
                    <a:pt x="8006" y="12923"/>
                    <a:pt x="8551" y="12880"/>
                  </a:cubicBezTo>
                  <a:cubicBezTo>
                    <a:pt x="9225" y="12814"/>
                    <a:pt x="9328" y="13748"/>
                    <a:pt x="8628" y="13748"/>
                  </a:cubicBezTo>
                  <a:close/>
                  <a:moveTo>
                    <a:pt x="9614" y="15680"/>
                  </a:moveTo>
                  <a:cubicBezTo>
                    <a:pt x="9277" y="15441"/>
                    <a:pt x="9017" y="15181"/>
                    <a:pt x="8991" y="14812"/>
                  </a:cubicBezTo>
                  <a:cubicBezTo>
                    <a:pt x="9692" y="15029"/>
                    <a:pt x="9692" y="15029"/>
                    <a:pt x="9614" y="15680"/>
                  </a:cubicBezTo>
                  <a:close/>
                  <a:moveTo>
                    <a:pt x="7228" y="18632"/>
                  </a:moveTo>
                  <a:cubicBezTo>
                    <a:pt x="7384" y="18632"/>
                    <a:pt x="7513" y="18654"/>
                    <a:pt x="7695" y="18654"/>
                  </a:cubicBezTo>
                  <a:cubicBezTo>
                    <a:pt x="7643" y="18980"/>
                    <a:pt x="7150" y="18915"/>
                    <a:pt x="7228" y="18632"/>
                  </a:cubicBezTo>
                  <a:close/>
                  <a:moveTo>
                    <a:pt x="6735" y="17460"/>
                  </a:moveTo>
                  <a:cubicBezTo>
                    <a:pt x="6061" y="16049"/>
                    <a:pt x="8551" y="14660"/>
                    <a:pt x="9095" y="16548"/>
                  </a:cubicBezTo>
                  <a:cubicBezTo>
                    <a:pt x="8862" y="17504"/>
                    <a:pt x="7617" y="18589"/>
                    <a:pt x="6735" y="17460"/>
                  </a:cubicBezTo>
                  <a:close/>
                  <a:moveTo>
                    <a:pt x="9847" y="16331"/>
                  </a:moveTo>
                  <a:cubicBezTo>
                    <a:pt x="10106" y="16874"/>
                    <a:pt x="9821" y="17243"/>
                    <a:pt x="9873" y="17612"/>
                  </a:cubicBezTo>
                  <a:cubicBezTo>
                    <a:pt x="9821" y="17243"/>
                    <a:pt x="9640" y="16874"/>
                    <a:pt x="9847" y="16331"/>
                  </a:cubicBezTo>
                  <a:close/>
                  <a:moveTo>
                    <a:pt x="9899" y="17612"/>
                  </a:moveTo>
                  <a:cubicBezTo>
                    <a:pt x="9717" y="17807"/>
                    <a:pt x="9536" y="18003"/>
                    <a:pt x="9328" y="18220"/>
                  </a:cubicBezTo>
                  <a:cubicBezTo>
                    <a:pt x="9354" y="17569"/>
                    <a:pt x="9354" y="17569"/>
                    <a:pt x="9899" y="17612"/>
                  </a:cubicBezTo>
                  <a:close/>
                  <a:moveTo>
                    <a:pt x="1109" y="3871"/>
                  </a:moveTo>
                  <a:cubicBezTo>
                    <a:pt x="2690" y="3132"/>
                    <a:pt x="6995" y="9732"/>
                    <a:pt x="8991" y="10036"/>
                  </a:cubicBezTo>
                  <a:lnTo>
                    <a:pt x="8965" y="10275"/>
                  </a:lnTo>
                  <a:cubicBezTo>
                    <a:pt x="5724" y="10427"/>
                    <a:pt x="9043" y="13140"/>
                    <a:pt x="9692" y="10557"/>
                  </a:cubicBezTo>
                  <a:cubicBezTo>
                    <a:pt x="10495" y="10882"/>
                    <a:pt x="11066" y="11425"/>
                    <a:pt x="11740" y="11816"/>
                  </a:cubicBezTo>
                  <a:cubicBezTo>
                    <a:pt x="10236" y="15354"/>
                    <a:pt x="-629" y="5868"/>
                    <a:pt x="1109" y="3871"/>
                  </a:cubicBezTo>
                  <a:close/>
                  <a:moveTo>
                    <a:pt x="14748" y="16223"/>
                  </a:moveTo>
                  <a:cubicBezTo>
                    <a:pt x="12518" y="15984"/>
                    <a:pt x="10158" y="12337"/>
                    <a:pt x="13425" y="11968"/>
                  </a:cubicBezTo>
                  <a:cubicBezTo>
                    <a:pt x="16356" y="11946"/>
                    <a:pt x="18819" y="16049"/>
                    <a:pt x="14748" y="16223"/>
                  </a:cubicBezTo>
                  <a:close/>
                  <a:moveTo>
                    <a:pt x="12466" y="13010"/>
                  </a:moveTo>
                  <a:cubicBezTo>
                    <a:pt x="12855" y="13726"/>
                    <a:pt x="13270" y="14421"/>
                    <a:pt x="13918" y="15029"/>
                  </a:cubicBezTo>
                  <a:cubicBezTo>
                    <a:pt x="15059" y="15875"/>
                    <a:pt x="16719" y="15094"/>
                    <a:pt x="15837" y="13856"/>
                  </a:cubicBezTo>
                  <a:cubicBezTo>
                    <a:pt x="14929" y="13075"/>
                    <a:pt x="13737" y="11859"/>
                    <a:pt x="12466" y="13010"/>
                  </a:cubicBezTo>
                  <a:close/>
                  <a:moveTo>
                    <a:pt x="15059" y="14681"/>
                  </a:moveTo>
                  <a:cubicBezTo>
                    <a:pt x="14307" y="14812"/>
                    <a:pt x="13970" y="13987"/>
                    <a:pt x="13737" y="13335"/>
                  </a:cubicBezTo>
                  <a:cubicBezTo>
                    <a:pt x="14515" y="13509"/>
                    <a:pt x="15448" y="14074"/>
                    <a:pt x="15059" y="146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59" name="Shape 559"/>
            <p:cNvSpPr/>
            <p:nvPr/>
          </p:nvSpPr>
          <p:spPr>
            <a:xfrm>
              <a:off x="7602372" y="167021"/>
              <a:ext cx="402023" cy="236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1" h="20968" extrusionOk="0">
                  <a:moveTo>
                    <a:pt x="20570" y="679"/>
                  </a:moveTo>
                  <a:cubicBezTo>
                    <a:pt x="19559" y="843"/>
                    <a:pt x="19149" y="3846"/>
                    <a:pt x="17949" y="3792"/>
                  </a:cubicBezTo>
                  <a:cubicBezTo>
                    <a:pt x="16243" y="4502"/>
                    <a:pt x="15075" y="1525"/>
                    <a:pt x="13749" y="105"/>
                  </a:cubicBezTo>
                  <a:cubicBezTo>
                    <a:pt x="12454" y="-632"/>
                    <a:pt x="11380" y="2727"/>
                    <a:pt x="10291" y="3683"/>
                  </a:cubicBezTo>
                  <a:cubicBezTo>
                    <a:pt x="8333" y="2699"/>
                    <a:pt x="6580" y="706"/>
                    <a:pt x="4528" y="296"/>
                  </a:cubicBezTo>
                  <a:cubicBezTo>
                    <a:pt x="343" y="8434"/>
                    <a:pt x="2854" y="4693"/>
                    <a:pt x="1922" y="12039"/>
                  </a:cubicBezTo>
                  <a:cubicBezTo>
                    <a:pt x="1654" y="12557"/>
                    <a:pt x="-746" y="14278"/>
                    <a:pt x="233" y="14769"/>
                  </a:cubicBezTo>
                  <a:cubicBezTo>
                    <a:pt x="1259" y="14387"/>
                    <a:pt x="2112" y="12039"/>
                    <a:pt x="3217" y="12776"/>
                  </a:cubicBezTo>
                  <a:cubicBezTo>
                    <a:pt x="4386" y="13431"/>
                    <a:pt x="5538" y="14196"/>
                    <a:pt x="6596" y="15315"/>
                  </a:cubicBezTo>
                  <a:cubicBezTo>
                    <a:pt x="6865" y="15670"/>
                    <a:pt x="7086" y="15698"/>
                    <a:pt x="7307" y="15315"/>
                  </a:cubicBezTo>
                  <a:cubicBezTo>
                    <a:pt x="9786" y="11957"/>
                    <a:pt x="11001" y="12475"/>
                    <a:pt x="13275" y="16025"/>
                  </a:cubicBezTo>
                  <a:cubicBezTo>
                    <a:pt x="13575" y="17527"/>
                    <a:pt x="13086" y="20367"/>
                    <a:pt x="14128" y="20968"/>
                  </a:cubicBezTo>
                  <a:cubicBezTo>
                    <a:pt x="15091" y="19821"/>
                    <a:pt x="16528" y="20558"/>
                    <a:pt x="17491" y="19493"/>
                  </a:cubicBezTo>
                  <a:cubicBezTo>
                    <a:pt x="17333" y="18920"/>
                    <a:pt x="17270" y="18838"/>
                    <a:pt x="17049" y="18975"/>
                  </a:cubicBezTo>
                  <a:cubicBezTo>
                    <a:pt x="16101" y="19521"/>
                    <a:pt x="15122" y="19411"/>
                    <a:pt x="14065" y="19657"/>
                  </a:cubicBezTo>
                  <a:cubicBezTo>
                    <a:pt x="13196" y="15097"/>
                    <a:pt x="15865" y="14414"/>
                    <a:pt x="16954" y="11356"/>
                  </a:cubicBezTo>
                  <a:cubicBezTo>
                    <a:pt x="16638" y="9253"/>
                    <a:pt x="16496" y="6768"/>
                    <a:pt x="16986" y="4720"/>
                  </a:cubicBezTo>
                  <a:cubicBezTo>
                    <a:pt x="17759" y="4529"/>
                    <a:pt x="18675" y="4993"/>
                    <a:pt x="19259" y="3928"/>
                  </a:cubicBezTo>
                  <a:cubicBezTo>
                    <a:pt x="19575" y="2973"/>
                    <a:pt x="20854" y="1826"/>
                    <a:pt x="20570" y="679"/>
                  </a:cubicBezTo>
                  <a:close/>
                  <a:moveTo>
                    <a:pt x="7259" y="14278"/>
                  </a:moveTo>
                  <a:cubicBezTo>
                    <a:pt x="5870" y="14551"/>
                    <a:pt x="4307" y="12284"/>
                    <a:pt x="2870" y="11629"/>
                  </a:cubicBezTo>
                  <a:cubicBezTo>
                    <a:pt x="2238" y="6850"/>
                    <a:pt x="2886" y="4311"/>
                    <a:pt x="4986" y="1143"/>
                  </a:cubicBezTo>
                  <a:cubicBezTo>
                    <a:pt x="6486" y="2508"/>
                    <a:pt x="8980" y="2536"/>
                    <a:pt x="9817" y="5157"/>
                  </a:cubicBezTo>
                  <a:cubicBezTo>
                    <a:pt x="9943" y="11247"/>
                    <a:pt x="10891" y="11602"/>
                    <a:pt x="7259" y="14278"/>
                  </a:cubicBezTo>
                  <a:close/>
                  <a:moveTo>
                    <a:pt x="13686" y="15152"/>
                  </a:moveTo>
                  <a:cubicBezTo>
                    <a:pt x="12691" y="14278"/>
                    <a:pt x="11601" y="13240"/>
                    <a:pt x="10733" y="11984"/>
                  </a:cubicBezTo>
                  <a:cubicBezTo>
                    <a:pt x="11017" y="11001"/>
                    <a:pt x="13322" y="14797"/>
                    <a:pt x="14001" y="14114"/>
                  </a:cubicBezTo>
                  <a:cubicBezTo>
                    <a:pt x="14017" y="12830"/>
                    <a:pt x="12533" y="12776"/>
                    <a:pt x="12091" y="11738"/>
                  </a:cubicBezTo>
                  <a:cubicBezTo>
                    <a:pt x="11491" y="10974"/>
                    <a:pt x="11475" y="11001"/>
                    <a:pt x="10654" y="11083"/>
                  </a:cubicBezTo>
                  <a:cubicBezTo>
                    <a:pt x="9959" y="5103"/>
                    <a:pt x="10338" y="4229"/>
                    <a:pt x="13259" y="952"/>
                  </a:cubicBezTo>
                  <a:cubicBezTo>
                    <a:pt x="14380" y="1826"/>
                    <a:pt x="15201" y="3273"/>
                    <a:pt x="16196" y="4474"/>
                  </a:cubicBezTo>
                  <a:cubicBezTo>
                    <a:pt x="16149" y="6850"/>
                    <a:pt x="16007" y="9171"/>
                    <a:pt x="16243" y="11492"/>
                  </a:cubicBezTo>
                  <a:cubicBezTo>
                    <a:pt x="15549" y="12885"/>
                    <a:pt x="14901" y="13814"/>
                    <a:pt x="13686" y="15152"/>
                  </a:cubicBezTo>
                  <a:close/>
                  <a:moveTo>
                    <a:pt x="9012" y="4775"/>
                  </a:moveTo>
                  <a:cubicBezTo>
                    <a:pt x="8996" y="5894"/>
                    <a:pt x="8459" y="11875"/>
                    <a:pt x="9549" y="11247"/>
                  </a:cubicBezTo>
                  <a:cubicBezTo>
                    <a:pt x="9217" y="9772"/>
                    <a:pt x="10196" y="4748"/>
                    <a:pt x="9012" y="4775"/>
                  </a:cubicBezTo>
                  <a:close/>
                  <a:moveTo>
                    <a:pt x="5522" y="11820"/>
                  </a:moveTo>
                  <a:cubicBezTo>
                    <a:pt x="4843" y="11492"/>
                    <a:pt x="4149" y="10100"/>
                    <a:pt x="3438" y="10591"/>
                  </a:cubicBezTo>
                  <a:cubicBezTo>
                    <a:pt x="3501" y="11793"/>
                    <a:pt x="6012" y="12994"/>
                    <a:pt x="6707" y="13650"/>
                  </a:cubicBezTo>
                  <a:cubicBezTo>
                    <a:pt x="7543" y="12912"/>
                    <a:pt x="5838" y="12230"/>
                    <a:pt x="5522" y="11820"/>
                  </a:cubicBezTo>
                  <a:close/>
                  <a:moveTo>
                    <a:pt x="4970" y="2017"/>
                  </a:moveTo>
                  <a:cubicBezTo>
                    <a:pt x="4528" y="3000"/>
                    <a:pt x="2617" y="5430"/>
                    <a:pt x="3422" y="6522"/>
                  </a:cubicBezTo>
                  <a:cubicBezTo>
                    <a:pt x="3722" y="5594"/>
                    <a:pt x="6296" y="2017"/>
                    <a:pt x="4970" y="2017"/>
                  </a:cubicBezTo>
                  <a:close/>
                  <a:moveTo>
                    <a:pt x="11096" y="5321"/>
                  </a:moveTo>
                  <a:cubicBezTo>
                    <a:pt x="10212" y="4802"/>
                    <a:pt x="11033" y="8789"/>
                    <a:pt x="10954" y="9636"/>
                  </a:cubicBezTo>
                  <a:cubicBezTo>
                    <a:pt x="11175" y="10673"/>
                    <a:pt x="11649" y="9827"/>
                    <a:pt x="11507" y="9444"/>
                  </a:cubicBezTo>
                  <a:cubicBezTo>
                    <a:pt x="11333" y="7970"/>
                    <a:pt x="11491" y="6522"/>
                    <a:pt x="11096" y="532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562" name="Group 562"/>
            <p:cNvGrpSpPr/>
            <p:nvPr/>
          </p:nvGrpSpPr>
          <p:grpSpPr>
            <a:xfrm>
              <a:off x="3205573" y="31751"/>
              <a:ext cx="414043" cy="305299"/>
              <a:chOff x="0" y="0"/>
              <a:chExt cx="414041" cy="305297"/>
            </a:xfrm>
          </p:grpSpPr>
          <p:sp>
            <p:nvSpPr>
              <p:cNvPr id="560" name="Shape 560"/>
              <p:cNvSpPr/>
              <p:nvPr/>
            </p:nvSpPr>
            <p:spPr>
              <a:xfrm rot="890855">
                <a:off x="21689" y="43858"/>
                <a:ext cx="370664" cy="2175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99" h="21123" extrusionOk="0">
                    <a:moveTo>
                      <a:pt x="19588" y="21123"/>
                    </a:moveTo>
                    <a:cubicBezTo>
                      <a:pt x="19001" y="20705"/>
                      <a:pt x="18884" y="20735"/>
                      <a:pt x="18129" y="20884"/>
                    </a:cubicBezTo>
                    <a:cubicBezTo>
                      <a:pt x="14591" y="21422"/>
                      <a:pt x="11069" y="20167"/>
                      <a:pt x="7547" y="20526"/>
                    </a:cubicBezTo>
                    <a:cubicBezTo>
                      <a:pt x="5099" y="20257"/>
                      <a:pt x="2600" y="20167"/>
                      <a:pt x="168" y="20765"/>
                    </a:cubicBezTo>
                    <a:cubicBezTo>
                      <a:pt x="-1207" y="18853"/>
                      <a:pt x="6273" y="13236"/>
                      <a:pt x="7212" y="12220"/>
                    </a:cubicBezTo>
                    <a:cubicBezTo>
                      <a:pt x="11404" y="8635"/>
                      <a:pt x="15395" y="4303"/>
                      <a:pt x="19437" y="181"/>
                    </a:cubicBezTo>
                    <a:cubicBezTo>
                      <a:pt x="19773" y="-178"/>
                      <a:pt x="20058" y="1"/>
                      <a:pt x="20108" y="688"/>
                    </a:cubicBezTo>
                    <a:cubicBezTo>
                      <a:pt x="20393" y="5379"/>
                      <a:pt x="19907" y="10159"/>
                      <a:pt x="20058" y="14909"/>
                    </a:cubicBezTo>
                    <a:cubicBezTo>
                      <a:pt x="19873" y="16911"/>
                      <a:pt x="20326" y="19480"/>
                      <a:pt x="19588" y="21123"/>
                    </a:cubicBezTo>
                    <a:close/>
                    <a:moveTo>
                      <a:pt x="16268" y="19689"/>
                    </a:moveTo>
                    <a:cubicBezTo>
                      <a:pt x="17106" y="20018"/>
                      <a:pt x="16804" y="19450"/>
                      <a:pt x="17056" y="18524"/>
                    </a:cubicBezTo>
                    <a:cubicBezTo>
                      <a:pt x="17475" y="18644"/>
                      <a:pt x="17374" y="19480"/>
                      <a:pt x="17693" y="19809"/>
                    </a:cubicBezTo>
                    <a:cubicBezTo>
                      <a:pt x="17844" y="19779"/>
                      <a:pt x="18028" y="19779"/>
                      <a:pt x="18246" y="19749"/>
                    </a:cubicBezTo>
                    <a:cubicBezTo>
                      <a:pt x="18280" y="19301"/>
                      <a:pt x="18297" y="18942"/>
                      <a:pt x="18330" y="18584"/>
                    </a:cubicBezTo>
                    <a:cubicBezTo>
                      <a:pt x="18582" y="18584"/>
                      <a:pt x="18632" y="18912"/>
                      <a:pt x="18716" y="19151"/>
                    </a:cubicBezTo>
                    <a:cubicBezTo>
                      <a:pt x="18968" y="19839"/>
                      <a:pt x="19420" y="19062"/>
                      <a:pt x="19387" y="18434"/>
                    </a:cubicBezTo>
                    <a:cubicBezTo>
                      <a:pt x="19404" y="12907"/>
                      <a:pt x="19739" y="7201"/>
                      <a:pt x="19504" y="1764"/>
                    </a:cubicBezTo>
                    <a:cubicBezTo>
                      <a:pt x="16284" y="4094"/>
                      <a:pt x="13417" y="8068"/>
                      <a:pt x="10247" y="10786"/>
                    </a:cubicBezTo>
                    <a:cubicBezTo>
                      <a:pt x="7363" y="13565"/>
                      <a:pt x="4159" y="15477"/>
                      <a:pt x="1577" y="19122"/>
                    </a:cubicBezTo>
                    <a:cubicBezTo>
                      <a:pt x="2147" y="19570"/>
                      <a:pt x="2684" y="19570"/>
                      <a:pt x="3237" y="19390"/>
                    </a:cubicBezTo>
                    <a:cubicBezTo>
                      <a:pt x="3304" y="18883"/>
                      <a:pt x="3354" y="18464"/>
                      <a:pt x="3405" y="18046"/>
                    </a:cubicBezTo>
                    <a:cubicBezTo>
                      <a:pt x="4076" y="17837"/>
                      <a:pt x="3740" y="20346"/>
                      <a:pt x="4361" y="19032"/>
                    </a:cubicBezTo>
                    <a:cubicBezTo>
                      <a:pt x="4411" y="18823"/>
                      <a:pt x="4377" y="18524"/>
                      <a:pt x="4595" y="18434"/>
                    </a:cubicBezTo>
                    <a:cubicBezTo>
                      <a:pt x="5149" y="19600"/>
                      <a:pt x="5518" y="19839"/>
                      <a:pt x="5836" y="18166"/>
                    </a:cubicBezTo>
                    <a:cubicBezTo>
                      <a:pt x="6289" y="18584"/>
                      <a:pt x="6306" y="20167"/>
                      <a:pt x="6977" y="19241"/>
                    </a:cubicBezTo>
                    <a:cubicBezTo>
                      <a:pt x="7027" y="18883"/>
                      <a:pt x="7077" y="18524"/>
                      <a:pt x="7128" y="18136"/>
                    </a:cubicBezTo>
                    <a:cubicBezTo>
                      <a:pt x="7564" y="18285"/>
                      <a:pt x="7379" y="19151"/>
                      <a:pt x="7732" y="19480"/>
                    </a:cubicBezTo>
                    <a:cubicBezTo>
                      <a:pt x="7899" y="19450"/>
                      <a:pt x="8151" y="19420"/>
                      <a:pt x="8302" y="19390"/>
                    </a:cubicBezTo>
                    <a:cubicBezTo>
                      <a:pt x="8553" y="19032"/>
                      <a:pt x="8318" y="18464"/>
                      <a:pt x="8637" y="18285"/>
                    </a:cubicBezTo>
                    <a:cubicBezTo>
                      <a:pt x="8973" y="18853"/>
                      <a:pt x="9207" y="19898"/>
                      <a:pt x="9895" y="19271"/>
                    </a:cubicBezTo>
                    <a:cubicBezTo>
                      <a:pt x="9878" y="18853"/>
                      <a:pt x="9861" y="18434"/>
                      <a:pt x="9845" y="17837"/>
                    </a:cubicBezTo>
                    <a:cubicBezTo>
                      <a:pt x="10717" y="18076"/>
                      <a:pt x="10180" y="20257"/>
                      <a:pt x="11236" y="19510"/>
                    </a:cubicBezTo>
                    <a:cubicBezTo>
                      <a:pt x="11354" y="19271"/>
                      <a:pt x="11203" y="18793"/>
                      <a:pt x="11471" y="18584"/>
                    </a:cubicBezTo>
                    <a:cubicBezTo>
                      <a:pt x="11773" y="19211"/>
                      <a:pt x="11991" y="20257"/>
                      <a:pt x="12645" y="19600"/>
                    </a:cubicBezTo>
                    <a:cubicBezTo>
                      <a:pt x="12813" y="19181"/>
                      <a:pt x="12511" y="18644"/>
                      <a:pt x="12779" y="18195"/>
                    </a:cubicBezTo>
                    <a:cubicBezTo>
                      <a:pt x="13299" y="18883"/>
                      <a:pt x="13282" y="20795"/>
                      <a:pt x="14138" y="19809"/>
                    </a:cubicBezTo>
                    <a:cubicBezTo>
                      <a:pt x="14154" y="19301"/>
                      <a:pt x="14171" y="18763"/>
                      <a:pt x="14205" y="18195"/>
                    </a:cubicBezTo>
                    <a:cubicBezTo>
                      <a:pt x="14792" y="18345"/>
                      <a:pt x="14507" y="19331"/>
                      <a:pt x="14825" y="19809"/>
                    </a:cubicBezTo>
                    <a:cubicBezTo>
                      <a:pt x="15865" y="20376"/>
                      <a:pt x="15513" y="19271"/>
                      <a:pt x="15848" y="18255"/>
                    </a:cubicBezTo>
                    <a:cubicBezTo>
                      <a:pt x="15999" y="18733"/>
                      <a:pt x="16117" y="19151"/>
                      <a:pt x="16268" y="196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561" name="Shape 561"/>
              <p:cNvSpPr/>
              <p:nvPr/>
            </p:nvSpPr>
            <p:spPr>
              <a:xfrm rot="890855">
                <a:off x="170542" y="140583"/>
                <a:ext cx="173626" cy="825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092" h="19718" extrusionOk="0">
                    <a:moveTo>
                      <a:pt x="15808" y="0"/>
                    </a:moveTo>
                    <a:cubicBezTo>
                      <a:pt x="18383" y="3453"/>
                      <a:pt x="16232" y="11608"/>
                      <a:pt x="16565" y="17339"/>
                    </a:cubicBezTo>
                    <a:cubicBezTo>
                      <a:pt x="16505" y="21600"/>
                      <a:pt x="11961" y="18808"/>
                      <a:pt x="10628" y="18955"/>
                    </a:cubicBezTo>
                    <a:cubicBezTo>
                      <a:pt x="7265" y="20131"/>
                      <a:pt x="3902" y="18441"/>
                      <a:pt x="509" y="19176"/>
                    </a:cubicBezTo>
                    <a:cubicBezTo>
                      <a:pt x="-3217" y="17192"/>
                      <a:pt x="14687" y="1763"/>
                      <a:pt x="15808" y="0"/>
                    </a:cubicBezTo>
                    <a:close/>
                    <a:moveTo>
                      <a:pt x="15838" y="3159"/>
                    </a:moveTo>
                    <a:cubicBezTo>
                      <a:pt x="13445" y="4629"/>
                      <a:pt x="4114" y="14180"/>
                      <a:pt x="3084" y="16163"/>
                    </a:cubicBezTo>
                    <a:cubicBezTo>
                      <a:pt x="6992" y="18147"/>
                      <a:pt x="11294" y="17118"/>
                      <a:pt x="15323" y="16531"/>
                    </a:cubicBezTo>
                    <a:cubicBezTo>
                      <a:pt x="15626" y="12049"/>
                      <a:pt x="15929" y="7714"/>
                      <a:pt x="15838" y="315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563" name="Shape 563"/>
            <p:cNvSpPr/>
            <p:nvPr/>
          </p:nvSpPr>
          <p:spPr>
            <a:xfrm rot="19100517">
              <a:off x="4210994" y="479142"/>
              <a:ext cx="428995" cy="113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5" h="21253" extrusionOk="0">
                  <a:moveTo>
                    <a:pt x="20295" y="0"/>
                  </a:moveTo>
                  <a:cubicBezTo>
                    <a:pt x="13595" y="3243"/>
                    <a:pt x="6806" y="2606"/>
                    <a:pt x="77" y="5675"/>
                  </a:cubicBezTo>
                  <a:cubicBezTo>
                    <a:pt x="152" y="9381"/>
                    <a:pt x="-329" y="19457"/>
                    <a:pt x="467" y="21253"/>
                  </a:cubicBezTo>
                  <a:cubicBezTo>
                    <a:pt x="3576" y="20673"/>
                    <a:pt x="6656" y="19515"/>
                    <a:pt x="9780" y="19573"/>
                  </a:cubicBezTo>
                  <a:cubicBezTo>
                    <a:pt x="13340" y="19979"/>
                    <a:pt x="16915" y="18994"/>
                    <a:pt x="20475" y="17836"/>
                  </a:cubicBezTo>
                  <a:cubicBezTo>
                    <a:pt x="21271" y="18878"/>
                    <a:pt x="20850" y="463"/>
                    <a:pt x="20295" y="0"/>
                  </a:cubicBezTo>
                  <a:close/>
                  <a:moveTo>
                    <a:pt x="20355" y="15462"/>
                  </a:moveTo>
                  <a:cubicBezTo>
                    <a:pt x="19529" y="16446"/>
                    <a:pt x="18702" y="16157"/>
                    <a:pt x="17891" y="16909"/>
                  </a:cubicBezTo>
                  <a:cubicBezTo>
                    <a:pt x="17711" y="15983"/>
                    <a:pt x="17561" y="15230"/>
                    <a:pt x="17396" y="14361"/>
                  </a:cubicBezTo>
                  <a:cubicBezTo>
                    <a:pt x="17125" y="15983"/>
                    <a:pt x="17290" y="17025"/>
                    <a:pt x="16645" y="16736"/>
                  </a:cubicBezTo>
                  <a:cubicBezTo>
                    <a:pt x="16554" y="16041"/>
                    <a:pt x="16449" y="15346"/>
                    <a:pt x="16344" y="14593"/>
                  </a:cubicBezTo>
                  <a:cubicBezTo>
                    <a:pt x="16029" y="14998"/>
                    <a:pt x="16224" y="16330"/>
                    <a:pt x="15999" y="16794"/>
                  </a:cubicBezTo>
                  <a:cubicBezTo>
                    <a:pt x="15683" y="16620"/>
                    <a:pt x="15939" y="14535"/>
                    <a:pt x="15473" y="14709"/>
                  </a:cubicBezTo>
                  <a:cubicBezTo>
                    <a:pt x="15428" y="15404"/>
                    <a:pt x="15368" y="16214"/>
                    <a:pt x="15323" y="17025"/>
                  </a:cubicBezTo>
                  <a:cubicBezTo>
                    <a:pt x="14151" y="19110"/>
                    <a:pt x="14962" y="12045"/>
                    <a:pt x="14136" y="11698"/>
                  </a:cubicBezTo>
                  <a:cubicBezTo>
                    <a:pt x="13595" y="13319"/>
                    <a:pt x="14797" y="18068"/>
                    <a:pt x="13625" y="17720"/>
                  </a:cubicBezTo>
                  <a:cubicBezTo>
                    <a:pt x="13520" y="16794"/>
                    <a:pt x="13400" y="15751"/>
                    <a:pt x="13280" y="14593"/>
                  </a:cubicBezTo>
                  <a:cubicBezTo>
                    <a:pt x="12979" y="15404"/>
                    <a:pt x="13145" y="16504"/>
                    <a:pt x="13040" y="17315"/>
                  </a:cubicBezTo>
                  <a:cubicBezTo>
                    <a:pt x="12484" y="18183"/>
                    <a:pt x="12499" y="16446"/>
                    <a:pt x="12198" y="15288"/>
                  </a:cubicBezTo>
                  <a:cubicBezTo>
                    <a:pt x="11973" y="15751"/>
                    <a:pt x="12078" y="16330"/>
                    <a:pt x="12063" y="16851"/>
                  </a:cubicBezTo>
                  <a:cubicBezTo>
                    <a:pt x="11913" y="19284"/>
                    <a:pt x="11327" y="16794"/>
                    <a:pt x="11297" y="15346"/>
                  </a:cubicBezTo>
                  <a:cubicBezTo>
                    <a:pt x="11252" y="15346"/>
                    <a:pt x="11192" y="15404"/>
                    <a:pt x="11147" y="15404"/>
                  </a:cubicBezTo>
                  <a:cubicBezTo>
                    <a:pt x="11087" y="16099"/>
                    <a:pt x="11072" y="16909"/>
                    <a:pt x="11087" y="17546"/>
                  </a:cubicBezTo>
                  <a:cubicBezTo>
                    <a:pt x="9915" y="20326"/>
                    <a:pt x="10636" y="12682"/>
                    <a:pt x="9945" y="12277"/>
                  </a:cubicBezTo>
                  <a:cubicBezTo>
                    <a:pt x="9540" y="14361"/>
                    <a:pt x="10441" y="18647"/>
                    <a:pt x="9104" y="17720"/>
                  </a:cubicBezTo>
                  <a:cubicBezTo>
                    <a:pt x="8984" y="17025"/>
                    <a:pt x="8849" y="16272"/>
                    <a:pt x="8699" y="15404"/>
                  </a:cubicBezTo>
                  <a:cubicBezTo>
                    <a:pt x="8413" y="15983"/>
                    <a:pt x="8653" y="17199"/>
                    <a:pt x="8428" y="17720"/>
                  </a:cubicBezTo>
                  <a:cubicBezTo>
                    <a:pt x="8068" y="17373"/>
                    <a:pt x="8233" y="15635"/>
                    <a:pt x="7978" y="14998"/>
                  </a:cubicBezTo>
                  <a:cubicBezTo>
                    <a:pt x="7662" y="14709"/>
                    <a:pt x="7752" y="16388"/>
                    <a:pt x="7707" y="17141"/>
                  </a:cubicBezTo>
                  <a:cubicBezTo>
                    <a:pt x="7377" y="16909"/>
                    <a:pt x="7497" y="14709"/>
                    <a:pt x="7091" y="15288"/>
                  </a:cubicBezTo>
                  <a:cubicBezTo>
                    <a:pt x="7076" y="15983"/>
                    <a:pt x="7061" y="16736"/>
                    <a:pt x="7046" y="17604"/>
                  </a:cubicBezTo>
                  <a:cubicBezTo>
                    <a:pt x="6731" y="18068"/>
                    <a:pt x="6400" y="17894"/>
                    <a:pt x="6040" y="17662"/>
                  </a:cubicBezTo>
                  <a:cubicBezTo>
                    <a:pt x="5995" y="11234"/>
                    <a:pt x="5349" y="11061"/>
                    <a:pt x="5409" y="17662"/>
                  </a:cubicBezTo>
                  <a:cubicBezTo>
                    <a:pt x="4943" y="19168"/>
                    <a:pt x="4733" y="17488"/>
                    <a:pt x="4493" y="16562"/>
                  </a:cubicBezTo>
                  <a:cubicBezTo>
                    <a:pt x="4433" y="16736"/>
                    <a:pt x="4373" y="16794"/>
                    <a:pt x="4358" y="16909"/>
                  </a:cubicBezTo>
                  <a:cubicBezTo>
                    <a:pt x="4252" y="19631"/>
                    <a:pt x="3787" y="17836"/>
                    <a:pt x="3637" y="16272"/>
                  </a:cubicBezTo>
                  <a:cubicBezTo>
                    <a:pt x="3231" y="16099"/>
                    <a:pt x="3606" y="19979"/>
                    <a:pt x="3006" y="18241"/>
                  </a:cubicBezTo>
                  <a:cubicBezTo>
                    <a:pt x="2946" y="17604"/>
                    <a:pt x="2900" y="16794"/>
                    <a:pt x="2750" y="16330"/>
                  </a:cubicBezTo>
                  <a:cubicBezTo>
                    <a:pt x="2480" y="16620"/>
                    <a:pt x="2570" y="17431"/>
                    <a:pt x="2510" y="18010"/>
                  </a:cubicBezTo>
                  <a:cubicBezTo>
                    <a:pt x="1819" y="21600"/>
                    <a:pt x="2044" y="14361"/>
                    <a:pt x="1819" y="13203"/>
                  </a:cubicBezTo>
                  <a:cubicBezTo>
                    <a:pt x="1038" y="11408"/>
                    <a:pt x="1579" y="17083"/>
                    <a:pt x="1474" y="18531"/>
                  </a:cubicBezTo>
                  <a:cubicBezTo>
                    <a:pt x="1233" y="19457"/>
                    <a:pt x="978" y="18994"/>
                    <a:pt x="707" y="18994"/>
                  </a:cubicBezTo>
                  <a:cubicBezTo>
                    <a:pt x="617" y="16157"/>
                    <a:pt x="122" y="8686"/>
                    <a:pt x="843" y="7181"/>
                  </a:cubicBezTo>
                  <a:cubicBezTo>
                    <a:pt x="3156" y="5328"/>
                    <a:pt x="5529" y="5270"/>
                    <a:pt x="7887" y="4922"/>
                  </a:cubicBezTo>
                  <a:cubicBezTo>
                    <a:pt x="11958" y="3822"/>
                    <a:pt x="16104" y="2432"/>
                    <a:pt x="20159" y="2780"/>
                  </a:cubicBezTo>
                  <a:cubicBezTo>
                    <a:pt x="20415" y="6833"/>
                    <a:pt x="20460" y="11466"/>
                    <a:pt x="20355" y="15462"/>
                  </a:cubicBezTo>
                  <a:close/>
                  <a:moveTo>
                    <a:pt x="18372" y="9323"/>
                  </a:moveTo>
                  <a:cubicBezTo>
                    <a:pt x="18372" y="13203"/>
                    <a:pt x="19679" y="12045"/>
                    <a:pt x="19859" y="9208"/>
                  </a:cubicBezTo>
                  <a:cubicBezTo>
                    <a:pt x="19844" y="4633"/>
                    <a:pt x="18432" y="5386"/>
                    <a:pt x="18372" y="9323"/>
                  </a:cubicBezTo>
                  <a:close/>
                  <a:moveTo>
                    <a:pt x="18853" y="9323"/>
                  </a:moveTo>
                  <a:cubicBezTo>
                    <a:pt x="18913" y="8165"/>
                    <a:pt x="19138" y="8339"/>
                    <a:pt x="19333" y="9265"/>
                  </a:cubicBezTo>
                  <a:cubicBezTo>
                    <a:pt x="19138" y="9787"/>
                    <a:pt x="18838" y="10597"/>
                    <a:pt x="18853" y="932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64" name="Shape 564"/>
            <p:cNvSpPr/>
            <p:nvPr/>
          </p:nvSpPr>
          <p:spPr>
            <a:xfrm>
              <a:off x="720185" y="83267"/>
              <a:ext cx="375106" cy="294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17" h="19838" extrusionOk="0">
                  <a:moveTo>
                    <a:pt x="8332" y="8714"/>
                  </a:moveTo>
                  <a:cubicBezTo>
                    <a:pt x="7868" y="9399"/>
                    <a:pt x="9005" y="9731"/>
                    <a:pt x="9214" y="10208"/>
                  </a:cubicBezTo>
                  <a:cubicBezTo>
                    <a:pt x="11409" y="12532"/>
                    <a:pt x="9454" y="8859"/>
                    <a:pt x="8332" y="8714"/>
                  </a:cubicBezTo>
                  <a:close/>
                  <a:moveTo>
                    <a:pt x="8717" y="12407"/>
                  </a:moveTo>
                  <a:cubicBezTo>
                    <a:pt x="8669" y="11806"/>
                    <a:pt x="8124" y="11764"/>
                    <a:pt x="8044" y="11225"/>
                  </a:cubicBezTo>
                  <a:cubicBezTo>
                    <a:pt x="8092" y="10457"/>
                    <a:pt x="7627" y="10581"/>
                    <a:pt x="7291" y="10374"/>
                  </a:cubicBezTo>
                  <a:cubicBezTo>
                    <a:pt x="7275" y="10125"/>
                    <a:pt x="7259" y="9897"/>
                    <a:pt x="7243" y="9668"/>
                  </a:cubicBezTo>
                  <a:cubicBezTo>
                    <a:pt x="6474" y="9897"/>
                    <a:pt x="5993" y="10229"/>
                    <a:pt x="6201" y="11121"/>
                  </a:cubicBezTo>
                  <a:cubicBezTo>
                    <a:pt x="6522" y="11702"/>
                    <a:pt x="7002" y="11038"/>
                    <a:pt x="7419" y="11370"/>
                  </a:cubicBezTo>
                  <a:cubicBezTo>
                    <a:pt x="7371" y="12055"/>
                    <a:pt x="7691" y="12345"/>
                    <a:pt x="8204" y="12345"/>
                  </a:cubicBezTo>
                  <a:cubicBezTo>
                    <a:pt x="8493" y="13217"/>
                    <a:pt x="8477" y="13237"/>
                    <a:pt x="9053" y="13611"/>
                  </a:cubicBezTo>
                  <a:cubicBezTo>
                    <a:pt x="9390" y="13797"/>
                    <a:pt x="9758" y="14939"/>
                    <a:pt x="10095" y="14254"/>
                  </a:cubicBezTo>
                  <a:cubicBezTo>
                    <a:pt x="9887" y="12968"/>
                    <a:pt x="9101" y="13237"/>
                    <a:pt x="8717" y="12407"/>
                  </a:cubicBezTo>
                  <a:close/>
                  <a:moveTo>
                    <a:pt x="12803" y="14005"/>
                  </a:moveTo>
                  <a:cubicBezTo>
                    <a:pt x="12515" y="13113"/>
                    <a:pt x="11970" y="12511"/>
                    <a:pt x="11441" y="11909"/>
                  </a:cubicBezTo>
                  <a:cubicBezTo>
                    <a:pt x="10880" y="11308"/>
                    <a:pt x="10880" y="12781"/>
                    <a:pt x="11393" y="12864"/>
                  </a:cubicBezTo>
                  <a:cubicBezTo>
                    <a:pt x="12290" y="13362"/>
                    <a:pt x="12322" y="14752"/>
                    <a:pt x="13252" y="15271"/>
                  </a:cubicBezTo>
                  <a:cubicBezTo>
                    <a:pt x="13700" y="14627"/>
                    <a:pt x="12963" y="14420"/>
                    <a:pt x="12803" y="14005"/>
                  </a:cubicBezTo>
                  <a:close/>
                  <a:moveTo>
                    <a:pt x="12739" y="10312"/>
                  </a:moveTo>
                  <a:cubicBezTo>
                    <a:pt x="12627" y="9855"/>
                    <a:pt x="12162" y="9772"/>
                    <a:pt x="12114" y="9295"/>
                  </a:cubicBezTo>
                  <a:cubicBezTo>
                    <a:pt x="11986" y="8444"/>
                    <a:pt x="11169" y="8672"/>
                    <a:pt x="10960" y="7884"/>
                  </a:cubicBezTo>
                  <a:cubicBezTo>
                    <a:pt x="10624" y="7780"/>
                    <a:pt x="10351" y="8216"/>
                    <a:pt x="10047" y="7842"/>
                  </a:cubicBezTo>
                  <a:cubicBezTo>
                    <a:pt x="10191" y="7635"/>
                    <a:pt x="10319" y="7593"/>
                    <a:pt x="10528" y="7469"/>
                  </a:cubicBezTo>
                  <a:cubicBezTo>
                    <a:pt x="10095" y="5747"/>
                    <a:pt x="7916" y="8901"/>
                    <a:pt x="10592" y="8735"/>
                  </a:cubicBezTo>
                  <a:cubicBezTo>
                    <a:pt x="10656" y="9461"/>
                    <a:pt x="11249" y="9108"/>
                    <a:pt x="11649" y="9419"/>
                  </a:cubicBezTo>
                  <a:cubicBezTo>
                    <a:pt x="11617" y="10312"/>
                    <a:pt x="12386" y="10789"/>
                    <a:pt x="12819" y="11349"/>
                  </a:cubicBezTo>
                  <a:cubicBezTo>
                    <a:pt x="13428" y="11785"/>
                    <a:pt x="13284" y="13051"/>
                    <a:pt x="14213" y="12822"/>
                  </a:cubicBezTo>
                  <a:cubicBezTo>
                    <a:pt x="14133" y="12096"/>
                    <a:pt x="13556" y="11930"/>
                    <a:pt x="13556" y="11142"/>
                  </a:cubicBezTo>
                  <a:cubicBezTo>
                    <a:pt x="13236" y="10934"/>
                    <a:pt x="12851" y="10768"/>
                    <a:pt x="12739" y="10312"/>
                  </a:cubicBezTo>
                  <a:close/>
                  <a:moveTo>
                    <a:pt x="18780" y="5104"/>
                  </a:moveTo>
                  <a:cubicBezTo>
                    <a:pt x="16617" y="3921"/>
                    <a:pt x="14469" y="2551"/>
                    <a:pt x="12851" y="269"/>
                  </a:cubicBezTo>
                  <a:cubicBezTo>
                    <a:pt x="12066" y="-727"/>
                    <a:pt x="11473" y="1327"/>
                    <a:pt x="10864" y="1825"/>
                  </a:cubicBezTo>
                  <a:cubicBezTo>
                    <a:pt x="7820" y="5560"/>
                    <a:pt x="4358" y="9357"/>
                    <a:pt x="0" y="9627"/>
                  </a:cubicBezTo>
                  <a:cubicBezTo>
                    <a:pt x="369" y="10436"/>
                    <a:pt x="369" y="10415"/>
                    <a:pt x="753" y="10727"/>
                  </a:cubicBezTo>
                  <a:cubicBezTo>
                    <a:pt x="2307" y="11951"/>
                    <a:pt x="3653" y="13590"/>
                    <a:pt x="5192" y="14835"/>
                  </a:cubicBezTo>
                  <a:cubicBezTo>
                    <a:pt x="7050" y="15789"/>
                    <a:pt x="9310" y="20873"/>
                    <a:pt x="11120" y="19649"/>
                  </a:cubicBezTo>
                  <a:cubicBezTo>
                    <a:pt x="15735" y="18383"/>
                    <a:pt x="21600" y="11204"/>
                    <a:pt x="18780" y="5104"/>
                  </a:cubicBezTo>
                  <a:close/>
                  <a:moveTo>
                    <a:pt x="10415" y="19130"/>
                  </a:moveTo>
                  <a:cubicBezTo>
                    <a:pt x="9390" y="18943"/>
                    <a:pt x="8605" y="17512"/>
                    <a:pt x="7788" y="16723"/>
                  </a:cubicBezTo>
                  <a:cubicBezTo>
                    <a:pt x="5785" y="14337"/>
                    <a:pt x="3381" y="12739"/>
                    <a:pt x="1442" y="10270"/>
                  </a:cubicBezTo>
                  <a:cubicBezTo>
                    <a:pt x="5833" y="8880"/>
                    <a:pt x="9358" y="4979"/>
                    <a:pt x="12450" y="871"/>
                  </a:cubicBezTo>
                  <a:cubicBezTo>
                    <a:pt x="14181" y="2966"/>
                    <a:pt x="16264" y="4149"/>
                    <a:pt x="18251" y="5685"/>
                  </a:cubicBezTo>
                  <a:cubicBezTo>
                    <a:pt x="17642" y="6639"/>
                    <a:pt x="16761" y="7075"/>
                    <a:pt x="16232" y="7967"/>
                  </a:cubicBezTo>
                  <a:cubicBezTo>
                    <a:pt x="16665" y="9253"/>
                    <a:pt x="17931" y="9544"/>
                    <a:pt x="18507" y="10706"/>
                  </a:cubicBezTo>
                  <a:cubicBezTo>
                    <a:pt x="17402" y="15250"/>
                    <a:pt x="13828" y="18134"/>
                    <a:pt x="10415" y="19130"/>
                  </a:cubicBezTo>
                  <a:close/>
                  <a:moveTo>
                    <a:pt x="17017" y="8174"/>
                  </a:moveTo>
                  <a:cubicBezTo>
                    <a:pt x="17610" y="7490"/>
                    <a:pt x="18027" y="6722"/>
                    <a:pt x="18764" y="6452"/>
                  </a:cubicBezTo>
                  <a:cubicBezTo>
                    <a:pt x="18796" y="7593"/>
                    <a:pt x="18956" y="8672"/>
                    <a:pt x="18636" y="9772"/>
                  </a:cubicBezTo>
                  <a:cubicBezTo>
                    <a:pt x="17979" y="9419"/>
                    <a:pt x="17610" y="8672"/>
                    <a:pt x="17017" y="8174"/>
                  </a:cubicBezTo>
                  <a:close/>
                  <a:moveTo>
                    <a:pt x="16200" y="10146"/>
                  </a:moveTo>
                  <a:cubicBezTo>
                    <a:pt x="15639" y="10021"/>
                    <a:pt x="15287" y="9461"/>
                    <a:pt x="14870" y="9150"/>
                  </a:cubicBezTo>
                  <a:cubicBezTo>
                    <a:pt x="14822" y="8838"/>
                    <a:pt x="14790" y="8610"/>
                    <a:pt x="14758" y="8361"/>
                  </a:cubicBezTo>
                  <a:cubicBezTo>
                    <a:pt x="13652" y="8050"/>
                    <a:pt x="14357" y="7303"/>
                    <a:pt x="12771" y="7033"/>
                  </a:cubicBezTo>
                  <a:cubicBezTo>
                    <a:pt x="13492" y="5436"/>
                    <a:pt x="12370" y="6203"/>
                    <a:pt x="11649" y="6079"/>
                  </a:cubicBezTo>
                  <a:cubicBezTo>
                    <a:pt x="11008" y="5622"/>
                    <a:pt x="11970" y="5187"/>
                    <a:pt x="12290" y="5104"/>
                  </a:cubicBezTo>
                  <a:cubicBezTo>
                    <a:pt x="12691" y="4274"/>
                    <a:pt x="11521" y="4377"/>
                    <a:pt x="11281" y="4855"/>
                  </a:cubicBezTo>
                  <a:cubicBezTo>
                    <a:pt x="10576" y="5705"/>
                    <a:pt x="11217" y="6888"/>
                    <a:pt x="12082" y="6763"/>
                  </a:cubicBezTo>
                  <a:cubicBezTo>
                    <a:pt x="12386" y="8008"/>
                    <a:pt x="12675" y="7656"/>
                    <a:pt x="13492" y="7988"/>
                  </a:cubicBezTo>
                  <a:cubicBezTo>
                    <a:pt x="13604" y="8652"/>
                    <a:pt x="14277" y="8818"/>
                    <a:pt x="14421" y="9565"/>
                  </a:cubicBezTo>
                  <a:cubicBezTo>
                    <a:pt x="14902" y="9980"/>
                    <a:pt x="15479" y="10851"/>
                    <a:pt x="16104" y="10768"/>
                  </a:cubicBezTo>
                  <a:cubicBezTo>
                    <a:pt x="16344" y="10706"/>
                    <a:pt x="16360" y="10249"/>
                    <a:pt x="16200" y="101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567" name="Group 567"/>
            <p:cNvGrpSpPr/>
            <p:nvPr/>
          </p:nvGrpSpPr>
          <p:grpSpPr>
            <a:xfrm>
              <a:off x="3753389" y="65364"/>
              <a:ext cx="212394" cy="256779"/>
              <a:chOff x="0" y="0"/>
              <a:chExt cx="212392" cy="256778"/>
            </a:xfrm>
          </p:grpSpPr>
          <p:sp>
            <p:nvSpPr>
              <p:cNvPr id="565" name="Shape 565"/>
              <p:cNvSpPr/>
              <p:nvPr/>
            </p:nvSpPr>
            <p:spPr>
              <a:xfrm>
                <a:off x="-1" y="0"/>
                <a:ext cx="212394" cy="2567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5" h="21155" extrusionOk="0">
                    <a:moveTo>
                      <a:pt x="2101" y="14324"/>
                    </a:moveTo>
                    <a:cubicBezTo>
                      <a:pt x="1600" y="14603"/>
                      <a:pt x="1225" y="14806"/>
                      <a:pt x="819" y="15034"/>
                    </a:cubicBezTo>
                    <a:cubicBezTo>
                      <a:pt x="38" y="14654"/>
                      <a:pt x="-25" y="14096"/>
                      <a:pt x="6" y="13487"/>
                    </a:cubicBezTo>
                    <a:cubicBezTo>
                      <a:pt x="1257" y="13437"/>
                      <a:pt x="2194" y="13589"/>
                      <a:pt x="3413" y="14096"/>
                    </a:cubicBezTo>
                    <a:cubicBezTo>
                      <a:pt x="4007" y="13944"/>
                      <a:pt x="4664" y="13792"/>
                      <a:pt x="5289" y="13614"/>
                    </a:cubicBezTo>
                    <a:cubicBezTo>
                      <a:pt x="6852" y="8949"/>
                      <a:pt x="6352" y="10141"/>
                      <a:pt x="8477" y="7428"/>
                    </a:cubicBezTo>
                    <a:cubicBezTo>
                      <a:pt x="6696" y="5349"/>
                      <a:pt x="4976" y="2586"/>
                      <a:pt x="6446" y="0"/>
                    </a:cubicBezTo>
                    <a:cubicBezTo>
                      <a:pt x="8915" y="330"/>
                      <a:pt x="11353" y="4056"/>
                      <a:pt x="11697" y="6034"/>
                    </a:cubicBezTo>
                    <a:cubicBezTo>
                      <a:pt x="13917" y="6389"/>
                      <a:pt x="16261" y="5932"/>
                      <a:pt x="18043" y="7428"/>
                    </a:cubicBezTo>
                    <a:cubicBezTo>
                      <a:pt x="19262" y="8442"/>
                      <a:pt x="21200" y="9051"/>
                      <a:pt x="21575" y="10572"/>
                    </a:cubicBezTo>
                    <a:cubicBezTo>
                      <a:pt x="17886" y="12777"/>
                      <a:pt x="12604" y="10344"/>
                      <a:pt x="9634" y="8214"/>
                    </a:cubicBezTo>
                    <a:cubicBezTo>
                      <a:pt x="7571" y="9127"/>
                      <a:pt x="6946" y="11662"/>
                      <a:pt x="6727" y="13285"/>
                    </a:cubicBezTo>
                    <a:cubicBezTo>
                      <a:pt x="7071" y="13538"/>
                      <a:pt x="7477" y="13792"/>
                      <a:pt x="7915" y="14096"/>
                    </a:cubicBezTo>
                    <a:cubicBezTo>
                      <a:pt x="8352" y="13969"/>
                      <a:pt x="8790" y="13817"/>
                      <a:pt x="9259" y="13690"/>
                    </a:cubicBezTo>
                    <a:cubicBezTo>
                      <a:pt x="9540" y="13868"/>
                      <a:pt x="9822" y="14045"/>
                      <a:pt x="10134" y="14273"/>
                    </a:cubicBezTo>
                    <a:cubicBezTo>
                      <a:pt x="11728" y="13842"/>
                      <a:pt x="13541" y="14628"/>
                      <a:pt x="15261" y="14577"/>
                    </a:cubicBezTo>
                    <a:cubicBezTo>
                      <a:pt x="17136" y="16276"/>
                      <a:pt x="12104" y="15135"/>
                      <a:pt x="11197" y="14983"/>
                    </a:cubicBezTo>
                    <a:cubicBezTo>
                      <a:pt x="10853" y="15135"/>
                      <a:pt x="10478" y="15338"/>
                      <a:pt x="10040" y="15515"/>
                    </a:cubicBezTo>
                    <a:cubicBezTo>
                      <a:pt x="9697" y="15414"/>
                      <a:pt x="9290" y="15211"/>
                      <a:pt x="9071" y="15008"/>
                    </a:cubicBezTo>
                    <a:cubicBezTo>
                      <a:pt x="8227" y="14958"/>
                      <a:pt x="7477" y="14907"/>
                      <a:pt x="6633" y="14856"/>
                    </a:cubicBezTo>
                    <a:cubicBezTo>
                      <a:pt x="6633" y="15211"/>
                      <a:pt x="6852" y="15566"/>
                      <a:pt x="7165" y="15794"/>
                    </a:cubicBezTo>
                    <a:cubicBezTo>
                      <a:pt x="9165" y="17290"/>
                      <a:pt x="8196" y="19927"/>
                      <a:pt x="6321" y="21118"/>
                    </a:cubicBezTo>
                    <a:cubicBezTo>
                      <a:pt x="3445" y="21600"/>
                      <a:pt x="3320" y="17163"/>
                      <a:pt x="4914" y="15845"/>
                    </a:cubicBezTo>
                    <a:cubicBezTo>
                      <a:pt x="5570" y="15439"/>
                      <a:pt x="5414" y="14425"/>
                      <a:pt x="4445" y="14780"/>
                    </a:cubicBezTo>
                    <a:cubicBezTo>
                      <a:pt x="3507" y="15186"/>
                      <a:pt x="2851" y="14704"/>
                      <a:pt x="2101" y="14324"/>
                    </a:cubicBezTo>
                    <a:close/>
                    <a:moveTo>
                      <a:pt x="5508" y="19242"/>
                    </a:moveTo>
                    <a:cubicBezTo>
                      <a:pt x="5289" y="20459"/>
                      <a:pt x="6571" y="20206"/>
                      <a:pt x="5477" y="19268"/>
                    </a:cubicBezTo>
                    <a:cubicBezTo>
                      <a:pt x="5445" y="18786"/>
                      <a:pt x="5414" y="18304"/>
                      <a:pt x="5352" y="17823"/>
                    </a:cubicBezTo>
                    <a:cubicBezTo>
                      <a:pt x="5195" y="18304"/>
                      <a:pt x="4883" y="18837"/>
                      <a:pt x="5508" y="19242"/>
                    </a:cubicBezTo>
                    <a:close/>
                    <a:moveTo>
                      <a:pt x="9884" y="6845"/>
                    </a:moveTo>
                    <a:cubicBezTo>
                      <a:pt x="11510" y="5045"/>
                      <a:pt x="9259" y="2307"/>
                      <a:pt x="7290" y="1369"/>
                    </a:cubicBezTo>
                    <a:cubicBezTo>
                      <a:pt x="6446" y="2814"/>
                      <a:pt x="7696" y="6744"/>
                      <a:pt x="9884" y="6845"/>
                    </a:cubicBezTo>
                    <a:close/>
                    <a:moveTo>
                      <a:pt x="11885" y="8823"/>
                    </a:moveTo>
                    <a:lnTo>
                      <a:pt x="11916" y="8746"/>
                    </a:lnTo>
                    <a:lnTo>
                      <a:pt x="11822" y="8797"/>
                    </a:lnTo>
                    <a:cubicBezTo>
                      <a:pt x="14260" y="9786"/>
                      <a:pt x="17918" y="11662"/>
                      <a:pt x="20293" y="9938"/>
                    </a:cubicBezTo>
                    <a:cubicBezTo>
                      <a:pt x="18262" y="8214"/>
                      <a:pt x="14979" y="5983"/>
                      <a:pt x="12010" y="7454"/>
                    </a:cubicBezTo>
                    <a:cubicBezTo>
                      <a:pt x="13291" y="8670"/>
                      <a:pt x="16949" y="8138"/>
                      <a:pt x="17418" y="9761"/>
                    </a:cubicBezTo>
                    <a:cubicBezTo>
                      <a:pt x="15667" y="9482"/>
                      <a:pt x="13791" y="8569"/>
                      <a:pt x="11885" y="8823"/>
                    </a:cubicBezTo>
                    <a:close/>
                    <a:moveTo>
                      <a:pt x="6852" y="17214"/>
                    </a:moveTo>
                    <a:cubicBezTo>
                      <a:pt x="6664" y="17975"/>
                      <a:pt x="6633" y="17975"/>
                      <a:pt x="6915" y="18583"/>
                    </a:cubicBezTo>
                    <a:cubicBezTo>
                      <a:pt x="7227" y="18101"/>
                      <a:pt x="7165" y="17696"/>
                      <a:pt x="6852" y="1721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566" name="Shape 566"/>
              <p:cNvSpPr/>
              <p:nvPr/>
            </p:nvSpPr>
            <p:spPr>
              <a:xfrm>
                <a:off x="79203" y="44199"/>
                <a:ext cx="19725" cy="38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981" h="17948" extrusionOk="0">
                    <a:moveTo>
                      <a:pt x="16831" y="17948"/>
                    </a:moveTo>
                    <a:cubicBezTo>
                      <a:pt x="8977" y="12655"/>
                      <a:pt x="3647" y="6790"/>
                      <a:pt x="0" y="639"/>
                    </a:cubicBezTo>
                    <a:cubicBezTo>
                      <a:pt x="10660" y="-3652"/>
                      <a:pt x="21600" y="14944"/>
                      <a:pt x="16831" y="17948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568" name="Shape 568"/>
            <p:cNvSpPr/>
            <p:nvPr/>
          </p:nvSpPr>
          <p:spPr>
            <a:xfrm rot="20499510">
              <a:off x="8465912" y="232359"/>
              <a:ext cx="223723" cy="226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79" extrusionOk="0">
                  <a:moveTo>
                    <a:pt x="14648" y="1232"/>
                  </a:moveTo>
                  <a:cubicBezTo>
                    <a:pt x="12241" y="-575"/>
                    <a:pt x="8794" y="-171"/>
                    <a:pt x="6150" y="1016"/>
                  </a:cubicBezTo>
                  <a:cubicBezTo>
                    <a:pt x="7428" y="8917"/>
                    <a:pt x="3476" y="11803"/>
                    <a:pt x="0" y="18490"/>
                  </a:cubicBezTo>
                  <a:cubicBezTo>
                    <a:pt x="1248" y="21025"/>
                    <a:pt x="5021" y="19245"/>
                    <a:pt x="7428" y="19596"/>
                  </a:cubicBezTo>
                  <a:cubicBezTo>
                    <a:pt x="12063" y="18652"/>
                    <a:pt x="17203" y="19973"/>
                    <a:pt x="21600" y="18490"/>
                  </a:cubicBezTo>
                  <a:cubicBezTo>
                    <a:pt x="17292" y="11910"/>
                    <a:pt x="13934" y="9429"/>
                    <a:pt x="14648" y="1232"/>
                  </a:cubicBezTo>
                  <a:close/>
                  <a:moveTo>
                    <a:pt x="12657" y="1663"/>
                  </a:moveTo>
                  <a:cubicBezTo>
                    <a:pt x="11112" y="2310"/>
                    <a:pt x="9597" y="2203"/>
                    <a:pt x="8052" y="1636"/>
                  </a:cubicBezTo>
                  <a:cubicBezTo>
                    <a:pt x="9240" y="612"/>
                    <a:pt x="11379" y="719"/>
                    <a:pt x="12657" y="1663"/>
                  </a:cubicBezTo>
                  <a:close/>
                  <a:moveTo>
                    <a:pt x="7517" y="2715"/>
                  </a:moveTo>
                  <a:cubicBezTo>
                    <a:pt x="9537" y="2958"/>
                    <a:pt x="11350" y="2985"/>
                    <a:pt x="13429" y="2742"/>
                  </a:cubicBezTo>
                  <a:cubicBezTo>
                    <a:pt x="14113" y="5088"/>
                    <a:pt x="13281" y="7731"/>
                    <a:pt x="14321" y="9888"/>
                  </a:cubicBezTo>
                  <a:cubicBezTo>
                    <a:pt x="14707" y="10400"/>
                    <a:pt x="15480" y="10994"/>
                    <a:pt x="15034" y="11668"/>
                  </a:cubicBezTo>
                  <a:cubicBezTo>
                    <a:pt x="12092" y="16009"/>
                    <a:pt x="9092" y="11614"/>
                    <a:pt x="5467" y="11964"/>
                  </a:cubicBezTo>
                  <a:cubicBezTo>
                    <a:pt x="8052" y="7137"/>
                    <a:pt x="7279" y="7677"/>
                    <a:pt x="7517" y="2715"/>
                  </a:cubicBezTo>
                  <a:close/>
                  <a:moveTo>
                    <a:pt x="16401" y="18274"/>
                  </a:moveTo>
                  <a:cubicBezTo>
                    <a:pt x="11409" y="18059"/>
                    <a:pt x="6447" y="18895"/>
                    <a:pt x="1486" y="18733"/>
                  </a:cubicBezTo>
                  <a:cubicBezTo>
                    <a:pt x="5764" y="6005"/>
                    <a:pt x="9923" y="19110"/>
                    <a:pt x="15925" y="12099"/>
                  </a:cubicBezTo>
                  <a:cubicBezTo>
                    <a:pt x="17470" y="13987"/>
                    <a:pt x="18748" y="15632"/>
                    <a:pt x="19906" y="17654"/>
                  </a:cubicBezTo>
                  <a:cubicBezTo>
                    <a:pt x="19580" y="18059"/>
                    <a:pt x="17262" y="18328"/>
                    <a:pt x="16401" y="18274"/>
                  </a:cubicBezTo>
                  <a:close/>
                  <a:moveTo>
                    <a:pt x="12895" y="17546"/>
                  </a:moveTo>
                  <a:cubicBezTo>
                    <a:pt x="13132" y="16845"/>
                    <a:pt x="12895" y="16225"/>
                    <a:pt x="12835" y="15443"/>
                  </a:cubicBezTo>
                  <a:cubicBezTo>
                    <a:pt x="9508" y="14769"/>
                    <a:pt x="9805" y="19083"/>
                    <a:pt x="12895" y="17546"/>
                  </a:cubicBezTo>
                  <a:close/>
                  <a:moveTo>
                    <a:pt x="11706" y="17142"/>
                  </a:moveTo>
                  <a:cubicBezTo>
                    <a:pt x="11082" y="17115"/>
                    <a:pt x="11350" y="16576"/>
                    <a:pt x="11795" y="16468"/>
                  </a:cubicBezTo>
                  <a:cubicBezTo>
                    <a:pt x="12360" y="16549"/>
                    <a:pt x="12152" y="17115"/>
                    <a:pt x="11706" y="17142"/>
                  </a:cubicBezTo>
                  <a:close/>
                  <a:moveTo>
                    <a:pt x="7487" y="14283"/>
                  </a:moveTo>
                  <a:cubicBezTo>
                    <a:pt x="5705" y="14203"/>
                    <a:pt x="5615" y="16441"/>
                    <a:pt x="7428" y="16360"/>
                  </a:cubicBezTo>
                  <a:cubicBezTo>
                    <a:pt x="8973" y="16468"/>
                    <a:pt x="9092" y="14256"/>
                    <a:pt x="7487" y="14283"/>
                  </a:cubicBezTo>
                  <a:close/>
                  <a:moveTo>
                    <a:pt x="7160" y="15416"/>
                  </a:moveTo>
                  <a:cubicBezTo>
                    <a:pt x="7487" y="15335"/>
                    <a:pt x="7665" y="15038"/>
                    <a:pt x="7844" y="15524"/>
                  </a:cubicBezTo>
                  <a:cubicBezTo>
                    <a:pt x="7547" y="15551"/>
                    <a:pt x="7279" y="15740"/>
                    <a:pt x="7160" y="15416"/>
                  </a:cubicBezTo>
                  <a:close/>
                  <a:moveTo>
                    <a:pt x="11023" y="11155"/>
                  </a:moveTo>
                  <a:cubicBezTo>
                    <a:pt x="12568" y="11263"/>
                    <a:pt x="13162" y="9133"/>
                    <a:pt x="11231" y="8971"/>
                  </a:cubicBezTo>
                  <a:cubicBezTo>
                    <a:pt x="9508" y="8782"/>
                    <a:pt x="9537" y="10940"/>
                    <a:pt x="11023" y="11155"/>
                  </a:cubicBezTo>
                  <a:close/>
                  <a:moveTo>
                    <a:pt x="11617" y="9996"/>
                  </a:moveTo>
                  <a:cubicBezTo>
                    <a:pt x="11350" y="10212"/>
                    <a:pt x="11112" y="10481"/>
                    <a:pt x="10874" y="10131"/>
                  </a:cubicBezTo>
                  <a:cubicBezTo>
                    <a:pt x="10815" y="9699"/>
                    <a:pt x="11260" y="9780"/>
                    <a:pt x="11617" y="9996"/>
                  </a:cubicBezTo>
                  <a:close/>
                  <a:moveTo>
                    <a:pt x="10488" y="5654"/>
                  </a:moveTo>
                  <a:cubicBezTo>
                    <a:pt x="10518" y="4926"/>
                    <a:pt x="9181" y="4603"/>
                    <a:pt x="9062" y="5492"/>
                  </a:cubicBezTo>
                  <a:cubicBezTo>
                    <a:pt x="8913" y="6544"/>
                    <a:pt x="10399" y="6625"/>
                    <a:pt x="10488" y="565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69" name="Shape 569"/>
            <p:cNvSpPr/>
            <p:nvPr/>
          </p:nvSpPr>
          <p:spPr>
            <a:xfrm>
              <a:off x="3618123" y="541524"/>
              <a:ext cx="255531" cy="288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03" h="17839" extrusionOk="0">
                  <a:moveTo>
                    <a:pt x="16388" y="10443"/>
                  </a:moveTo>
                  <a:cubicBezTo>
                    <a:pt x="14249" y="11701"/>
                    <a:pt x="12111" y="11205"/>
                    <a:pt x="14686" y="9205"/>
                  </a:cubicBezTo>
                  <a:cubicBezTo>
                    <a:pt x="20228" y="6196"/>
                    <a:pt x="14969" y="-452"/>
                    <a:pt x="9624" y="24"/>
                  </a:cubicBezTo>
                  <a:cubicBezTo>
                    <a:pt x="4715" y="405"/>
                    <a:pt x="504" y="4615"/>
                    <a:pt x="2" y="8805"/>
                  </a:cubicBezTo>
                  <a:cubicBezTo>
                    <a:pt x="-129" y="15301"/>
                    <a:pt x="7071" y="20272"/>
                    <a:pt x="13835" y="16577"/>
                  </a:cubicBezTo>
                  <a:cubicBezTo>
                    <a:pt x="15842" y="15853"/>
                    <a:pt x="20664" y="10615"/>
                    <a:pt x="16388" y="10443"/>
                  </a:cubicBezTo>
                  <a:close/>
                  <a:moveTo>
                    <a:pt x="7049" y="17053"/>
                  </a:moveTo>
                  <a:cubicBezTo>
                    <a:pt x="1355" y="15891"/>
                    <a:pt x="-936" y="8882"/>
                    <a:pt x="2337" y="4882"/>
                  </a:cubicBezTo>
                  <a:cubicBezTo>
                    <a:pt x="4780" y="1605"/>
                    <a:pt x="10126" y="-1328"/>
                    <a:pt x="14119" y="1796"/>
                  </a:cubicBezTo>
                  <a:cubicBezTo>
                    <a:pt x="15711" y="2939"/>
                    <a:pt x="17217" y="5129"/>
                    <a:pt x="16126" y="6901"/>
                  </a:cubicBezTo>
                  <a:cubicBezTo>
                    <a:pt x="15384" y="8424"/>
                    <a:pt x="11697" y="9453"/>
                    <a:pt x="13028" y="11282"/>
                  </a:cubicBezTo>
                  <a:cubicBezTo>
                    <a:pt x="14184" y="12443"/>
                    <a:pt x="15733" y="11148"/>
                    <a:pt x="17086" y="11091"/>
                  </a:cubicBezTo>
                  <a:cubicBezTo>
                    <a:pt x="17435" y="15091"/>
                    <a:pt x="11129" y="17834"/>
                    <a:pt x="7049" y="17053"/>
                  </a:cubicBezTo>
                  <a:close/>
                  <a:moveTo>
                    <a:pt x="4562" y="9986"/>
                  </a:moveTo>
                  <a:cubicBezTo>
                    <a:pt x="5326" y="10253"/>
                    <a:pt x="6875" y="10005"/>
                    <a:pt x="6220" y="9034"/>
                  </a:cubicBezTo>
                  <a:cubicBezTo>
                    <a:pt x="5915" y="8596"/>
                    <a:pt x="5762" y="8101"/>
                    <a:pt x="5937" y="7567"/>
                  </a:cubicBezTo>
                  <a:cubicBezTo>
                    <a:pt x="6068" y="6329"/>
                    <a:pt x="4213" y="6520"/>
                    <a:pt x="3297" y="6386"/>
                  </a:cubicBezTo>
                  <a:cubicBezTo>
                    <a:pt x="1049" y="6139"/>
                    <a:pt x="700" y="9815"/>
                    <a:pt x="2642" y="10405"/>
                  </a:cubicBezTo>
                  <a:cubicBezTo>
                    <a:pt x="3319" y="10082"/>
                    <a:pt x="3777" y="9682"/>
                    <a:pt x="4562" y="9986"/>
                  </a:cubicBezTo>
                  <a:close/>
                  <a:moveTo>
                    <a:pt x="9733" y="3567"/>
                  </a:moveTo>
                  <a:cubicBezTo>
                    <a:pt x="10300" y="1072"/>
                    <a:pt x="5020" y="767"/>
                    <a:pt x="6177" y="3567"/>
                  </a:cubicBezTo>
                  <a:cubicBezTo>
                    <a:pt x="3995" y="6024"/>
                    <a:pt x="8599" y="6901"/>
                    <a:pt x="9733" y="3567"/>
                  </a:cubicBezTo>
                  <a:close/>
                  <a:moveTo>
                    <a:pt x="9057" y="2901"/>
                  </a:moveTo>
                  <a:cubicBezTo>
                    <a:pt x="8991" y="2996"/>
                    <a:pt x="8948" y="3053"/>
                    <a:pt x="8926" y="3091"/>
                  </a:cubicBezTo>
                  <a:cubicBezTo>
                    <a:pt x="8577" y="2882"/>
                    <a:pt x="8708" y="2615"/>
                    <a:pt x="9057" y="2901"/>
                  </a:cubicBezTo>
                  <a:close/>
                  <a:moveTo>
                    <a:pt x="7879" y="4329"/>
                  </a:moveTo>
                  <a:cubicBezTo>
                    <a:pt x="7988" y="3948"/>
                    <a:pt x="8228" y="3796"/>
                    <a:pt x="8773" y="3643"/>
                  </a:cubicBezTo>
                  <a:cubicBezTo>
                    <a:pt x="8533" y="4082"/>
                    <a:pt x="8424" y="4386"/>
                    <a:pt x="7879" y="4329"/>
                  </a:cubicBezTo>
                  <a:close/>
                  <a:moveTo>
                    <a:pt x="6919" y="12120"/>
                  </a:moveTo>
                  <a:cubicBezTo>
                    <a:pt x="6853" y="10748"/>
                    <a:pt x="4519" y="10920"/>
                    <a:pt x="3668" y="11605"/>
                  </a:cubicBezTo>
                  <a:cubicBezTo>
                    <a:pt x="2795" y="13548"/>
                    <a:pt x="4431" y="15605"/>
                    <a:pt x="6548" y="13834"/>
                  </a:cubicBezTo>
                  <a:cubicBezTo>
                    <a:pt x="7180" y="13377"/>
                    <a:pt x="6875" y="12729"/>
                    <a:pt x="6919" y="12120"/>
                  </a:cubicBezTo>
                  <a:close/>
                  <a:moveTo>
                    <a:pt x="14599" y="4196"/>
                  </a:moveTo>
                  <a:cubicBezTo>
                    <a:pt x="14206" y="1605"/>
                    <a:pt x="11500" y="2043"/>
                    <a:pt x="11479" y="4539"/>
                  </a:cubicBezTo>
                  <a:cubicBezTo>
                    <a:pt x="11479" y="6482"/>
                    <a:pt x="15319" y="6177"/>
                    <a:pt x="14599" y="4196"/>
                  </a:cubicBezTo>
                  <a:close/>
                  <a:moveTo>
                    <a:pt x="8904" y="14024"/>
                  </a:moveTo>
                  <a:cubicBezTo>
                    <a:pt x="6679" y="14310"/>
                    <a:pt x="7049" y="16977"/>
                    <a:pt x="9428" y="16824"/>
                  </a:cubicBezTo>
                  <a:cubicBezTo>
                    <a:pt x="11435" y="15929"/>
                    <a:pt x="11762" y="13834"/>
                    <a:pt x="8904" y="14024"/>
                  </a:cubicBezTo>
                  <a:close/>
                  <a:moveTo>
                    <a:pt x="14097" y="12215"/>
                  </a:moveTo>
                  <a:cubicBezTo>
                    <a:pt x="12744" y="12196"/>
                    <a:pt x="11260" y="13986"/>
                    <a:pt x="12526" y="14920"/>
                  </a:cubicBezTo>
                  <a:cubicBezTo>
                    <a:pt x="14380" y="16158"/>
                    <a:pt x="17348" y="12196"/>
                    <a:pt x="14097" y="12215"/>
                  </a:cubicBezTo>
                  <a:close/>
                  <a:moveTo>
                    <a:pt x="13420" y="14501"/>
                  </a:moveTo>
                  <a:cubicBezTo>
                    <a:pt x="12068" y="14539"/>
                    <a:pt x="13377" y="12767"/>
                    <a:pt x="14206" y="12843"/>
                  </a:cubicBezTo>
                  <a:cubicBezTo>
                    <a:pt x="15646" y="13034"/>
                    <a:pt x="14097" y="14291"/>
                    <a:pt x="13420" y="145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70" name="Shape 570"/>
            <p:cNvSpPr/>
            <p:nvPr/>
          </p:nvSpPr>
          <p:spPr>
            <a:xfrm rot="1800079">
              <a:off x="8275532" y="561990"/>
              <a:ext cx="198021" cy="248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15" extrusionOk="0">
                  <a:moveTo>
                    <a:pt x="4737" y="584"/>
                  </a:moveTo>
                  <a:cubicBezTo>
                    <a:pt x="3628" y="809"/>
                    <a:pt x="4031" y="1783"/>
                    <a:pt x="3729" y="2407"/>
                  </a:cubicBezTo>
                  <a:cubicBezTo>
                    <a:pt x="2553" y="8150"/>
                    <a:pt x="672" y="13869"/>
                    <a:pt x="0" y="19637"/>
                  </a:cubicBezTo>
                  <a:cubicBezTo>
                    <a:pt x="4233" y="21260"/>
                    <a:pt x="17636" y="18488"/>
                    <a:pt x="19954" y="15317"/>
                  </a:cubicBezTo>
                  <a:cubicBezTo>
                    <a:pt x="17031" y="11446"/>
                    <a:pt x="12967" y="8150"/>
                    <a:pt x="9440" y="4604"/>
                  </a:cubicBezTo>
                  <a:cubicBezTo>
                    <a:pt x="7726" y="3481"/>
                    <a:pt x="6920" y="1033"/>
                    <a:pt x="4737" y="584"/>
                  </a:cubicBezTo>
                  <a:close/>
                  <a:moveTo>
                    <a:pt x="18241" y="15367"/>
                  </a:moveTo>
                  <a:cubicBezTo>
                    <a:pt x="16561" y="18139"/>
                    <a:pt x="5912" y="19637"/>
                    <a:pt x="1948" y="19437"/>
                  </a:cubicBezTo>
                  <a:cubicBezTo>
                    <a:pt x="1780" y="16640"/>
                    <a:pt x="15217" y="12520"/>
                    <a:pt x="18241" y="15367"/>
                  </a:cubicBezTo>
                  <a:close/>
                  <a:moveTo>
                    <a:pt x="9742" y="14243"/>
                  </a:moveTo>
                  <a:cubicBezTo>
                    <a:pt x="9339" y="13819"/>
                    <a:pt x="9003" y="13444"/>
                    <a:pt x="8533" y="12970"/>
                  </a:cubicBezTo>
                  <a:cubicBezTo>
                    <a:pt x="7961" y="13519"/>
                    <a:pt x="8163" y="13918"/>
                    <a:pt x="8264" y="14543"/>
                  </a:cubicBezTo>
                  <a:cubicBezTo>
                    <a:pt x="6047" y="15517"/>
                    <a:pt x="3729" y="16341"/>
                    <a:pt x="1780" y="17614"/>
                  </a:cubicBezTo>
                  <a:cubicBezTo>
                    <a:pt x="974" y="17265"/>
                    <a:pt x="1713" y="16416"/>
                    <a:pt x="1680" y="15866"/>
                  </a:cubicBezTo>
                  <a:cubicBezTo>
                    <a:pt x="2956" y="11346"/>
                    <a:pt x="3460" y="6702"/>
                    <a:pt x="5073" y="2257"/>
                  </a:cubicBezTo>
                  <a:cubicBezTo>
                    <a:pt x="5879" y="2057"/>
                    <a:pt x="5946" y="2682"/>
                    <a:pt x="6248" y="3106"/>
                  </a:cubicBezTo>
                  <a:cubicBezTo>
                    <a:pt x="5912" y="3181"/>
                    <a:pt x="5543" y="3231"/>
                    <a:pt x="5140" y="3331"/>
                  </a:cubicBezTo>
                  <a:cubicBezTo>
                    <a:pt x="5274" y="3880"/>
                    <a:pt x="5308" y="4854"/>
                    <a:pt x="6349" y="4429"/>
                  </a:cubicBezTo>
                  <a:cubicBezTo>
                    <a:pt x="6416" y="4105"/>
                    <a:pt x="6517" y="3780"/>
                    <a:pt x="6584" y="3431"/>
                  </a:cubicBezTo>
                  <a:cubicBezTo>
                    <a:pt x="10011" y="6827"/>
                    <a:pt x="13941" y="9948"/>
                    <a:pt x="16796" y="13644"/>
                  </a:cubicBezTo>
                  <a:cubicBezTo>
                    <a:pt x="14378" y="13619"/>
                    <a:pt x="12160" y="13918"/>
                    <a:pt x="9742" y="14243"/>
                  </a:cubicBezTo>
                  <a:close/>
                  <a:moveTo>
                    <a:pt x="17267" y="10547"/>
                  </a:moveTo>
                  <a:cubicBezTo>
                    <a:pt x="17267" y="11247"/>
                    <a:pt x="18476" y="11896"/>
                    <a:pt x="18745" y="12645"/>
                  </a:cubicBezTo>
                  <a:cubicBezTo>
                    <a:pt x="19081" y="12995"/>
                    <a:pt x="19584" y="13344"/>
                    <a:pt x="20223" y="12995"/>
                  </a:cubicBezTo>
                  <a:cubicBezTo>
                    <a:pt x="19752" y="12096"/>
                    <a:pt x="18543" y="11696"/>
                    <a:pt x="18241" y="10697"/>
                  </a:cubicBezTo>
                  <a:cubicBezTo>
                    <a:pt x="18073" y="10398"/>
                    <a:pt x="17602" y="10423"/>
                    <a:pt x="17267" y="10547"/>
                  </a:cubicBezTo>
                  <a:close/>
                  <a:moveTo>
                    <a:pt x="8465" y="1058"/>
                  </a:moveTo>
                  <a:cubicBezTo>
                    <a:pt x="7793" y="60"/>
                    <a:pt x="7256" y="-340"/>
                    <a:pt x="6315" y="334"/>
                  </a:cubicBezTo>
                  <a:cubicBezTo>
                    <a:pt x="7021" y="734"/>
                    <a:pt x="7626" y="1832"/>
                    <a:pt x="8465" y="1058"/>
                  </a:cubicBezTo>
                  <a:close/>
                  <a:moveTo>
                    <a:pt x="14848" y="7401"/>
                  </a:moveTo>
                  <a:cubicBezTo>
                    <a:pt x="15083" y="6452"/>
                    <a:pt x="14881" y="6227"/>
                    <a:pt x="13370" y="6128"/>
                  </a:cubicBezTo>
                  <a:cubicBezTo>
                    <a:pt x="13706" y="6777"/>
                    <a:pt x="14109" y="7176"/>
                    <a:pt x="14848" y="7401"/>
                  </a:cubicBezTo>
                  <a:close/>
                  <a:moveTo>
                    <a:pt x="12967" y="5179"/>
                  </a:moveTo>
                  <a:cubicBezTo>
                    <a:pt x="13471" y="4579"/>
                    <a:pt x="12463" y="4155"/>
                    <a:pt x="11556" y="4330"/>
                  </a:cubicBezTo>
                  <a:cubicBezTo>
                    <a:pt x="11959" y="4979"/>
                    <a:pt x="12261" y="5428"/>
                    <a:pt x="12967" y="5179"/>
                  </a:cubicBezTo>
                  <a:close/>
                  <a:moveTo>
                    <a:pt x="15385" y="8250"/>
                  </a:moveTo>
                  <a:cubicBezTo>
                    <a:pt x="15049" y="8625"/>
                    <a:pt x="15621" y="8949"/>
                    <a:pt x="15923" y="9224"/>
                  </a:cubicBezTo>
                  <a:cubicBezTo>
                    <a:pt x="17367" y="9424"/>
                    <a:pt x="16427" y="8075"/>
                    <a:pt x="15385" y="8250"/>
                  </a:cubicBezTo>
                  <a:close/>
                  <a:moveTo>
                    <a:pt x="10716" y="3006"/>
                  </a:moveTo>
                  <a:cubicBezTo>
                    <a:pt x="10716" y="2482"/>
                    <a:pt x="9708" y="2207"/>
                    <a:pt x="9339" y="2582"/>
                  </a:cubicBezTo>
                  <a:cubicBezTo>
                    <a:pt x="9238" y="3056"/>
                    <a:pt x="10212" y="3431"/>
                    <a:pt x="10716" y="3006"/>
                  </a:cubicBezTo>
                  <a:close/>
                  <a:moveTo>
                    <a:pt x="20626" y="14418"/>
                  </a:moveTo>
                  <a:cubicBezTo>
                    <a:pt x="20827" y="14768"/>
                    <a:pt x="21130" y="14593"/>
                    <a:pt x="21600" y="14418"/>
                  </a:cubicBezTo>
                  <a:cubicBezTo>
                    <a:pt x="21063" y="14068"/>
                    <a:pt x="20928" y="13993"/>
                    <a:pt x="20626" y="14418"/>
                  </a:cubicBezTo>
                  <a:close/>
                  <a:moveTo>
                    <a:pt x="6315" y="6202"/>
                  </a:moveTo>
                  <a:cubicBezTo>
                    <a:pt x="5442" y="6477"/>
                    <a:pt x="6819" y="8000"/>
                    <a:pt x="7390" y="7051"/>
                  </a:cubicBezTo>
                  <a:cubicBezTo>
                    <a:pt x="7122" y="6702"/>
                    <a:pt x="7021" y="6103"/>
                    <a:pt x="6315" y="6202"/>
                  </a:cubicBezTo>
                  <a:close/>
                  <a:moveTo>
                    <a:pt x="7760" y="9598"/>
                  </a:moveTo>
                  <a:cubicBezTo>
                    <a:pt x="8331" y="9399"/>
                    <a:pt x="7995" y="8525"/>
                    <a:pt x="7390" y="8450"/>
                  </a:cubicBezTo>
                  <a:cubicBezTo>
                    <a:pt x="6685" y="8625"/>
                    <a:pt x="6954" y="9748"/>
                    <a:pt x="7760" y="9598"/>
                  </a:cubicBezTo>
                  <a:close/>
                  <a:moveTo>
                    <a:pt x="7558" y="11297"/>
                  </a:moveTo>
                  <a:cubicBezTo>
                    <a:pt x="7558" y="12021"/>
                    <a:pt x="8700" y="12021"/>
                    <a:pt x="8633" y="11396"/>
                  </a:cubicBezTo>
                  <a:cubicBezTo>
                    <a:pt x="8533" y="10847"/>
                    <a:pt x="7793" y="10897"/>
                    <a:pt x="7558" y="11297"/>
                  </a:cubicBezTo>
                  <a:close/>
                  <a:moveTo>
                    <a:pt x="9104" y="15816"/>
                  </a:moveTo>
                  <a:cubicBezTo>
                    <a:pt x="8499" y="16041"/>
                    <a:pt x="8936" y="16665"/>
                    <a:pt x="9574" y="16765"/>
                  </a:cubicBezTo>
                  <a:cubicBezTo>
                    <a:pt x="10111" y="16341"/>
                    <a:pt x="9809" y="15816"/>
                    <a:pt x="9104" y="15816"/>
                  </a:cubicBezTo>
                  <a:close/>
                  <a:moveTo>
                    <a:pt x="9943" y="17614"/>
                  </a:moveTo>
                  <a:cubicBezTo>
                    <a:pt x="9775" y="17739"/>
                    <a:pt x="9641" y="17839"/>
                    <a:pt x="9540" y="17939"/>
                  </a:cubicBezTo>
                  <a:cubicBezTo>
                    <a:pt x="9943" y="18438"/>
                    <a:pt x="10682" y="18014"/>
                    <a:pt x="9943" y="1761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71" name="Shape 571"/>
            <p:cNvSpPr/>
            <p:nvPr/>
          </p:nvSpPr>
          <p:spPr>
            <a:xfrm>
              <a:off x="3989032" y="487492"/>
              <a:ext cx="163400" cy="257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7" h="15927" extrusionOk="0">
                  <a:moveTo>
                    <a:pt x="7966" y="2887"/>
                  </a:moveTo>
                  <a:cubicBezTo>
                    <a:pt x="6595" y="6719"/>
                    <a:pt x="1408" y="9903"/>
                    <a:pt x="0" y="13754"/>
                  </a:cubicBezTo>
                  <a:cubicBezTo>
                    <a:pt x="3557" y="21418"/>
                    <a:pt x="15450" y="6529"/>
                    <a:pt x="16265" y="4241"/>
                  </a:cubicBezTo>
                  <a:cubicBezTo>
                    <a:pt x="17006" y="2258"/>
                    <a:pt x="8892" y="562"/>
                    <a:pt x="7966" y="2887"/>
                  </a:cubicBezTo>
                  <a:close/>
                  <a:moveTo>
                    <a:pt x="4076" y="15146"/>
                  </a:moveTo>
                  <a:cubicBezTo>
                    <a:pt x="-963" y="15966"/>
                    <a:pt x="2557" y="11371"/>
                    <a:pt x="3705" y="10284"/>
                  </a:cubicBezTo>
                  <a:cubicBezTo>
                    <a:pt x="6521" y="10113"/>
                    <a:pt x="8077" y="10189"/>
                    <a:pt x="9596" y="10570"/>
                  </a:cubicBezTo>
                  <a:cubicBezTo>
                    <a:pt x="8040" y="12153"/>
                    <a:pt x="6262" y="13773"/>
                    <a:pt x="4076" y="15146"/>
                  </a:cubicBezTo>
                  <a:close/>
                  <a:moveTo>
                    <a:pt x="10634" y="9560"/>
                  </a:moveTo>
                  <a:cubicBezTo>
                    <a:pt x="8744" y="9827"/>
                    <a:pt x="6780" y="9655"/>
                    <a:pt x="4706" y="9579"/>
                  </a:cubicBezTo>
                  <a:cubicBezTo>
                    <a:pt x="5854" y="7596"/>
                    <a:pt x="7781" y="5766"/>
                    <a:pt x="9300" y="3841"/>
                  </a:cubicBezTo>
                  <a:cubicBezTo>
                    <a:pt x="11041" y="4184"/>
                    <a:pt x="12671" y="4508"/>
                    <a:pt x="14301" y="4851"/>
                  </a:cubicBezTo>
                  <a:cubicBezTo>
                    <a:pt x="14264" y="5709"/>
                    <a:pt x="12634" y="7806"/>
                    <a:pt x="10634" y="9560"/>
                  </a:cubicBezTo>
                  <a:close/>
                  <a:moveTo>
                    <a:pt x="14487" y="4031"/>
                  </a:moveTo>
                  <a:cubicBezTo>
                    <a:pt x="13005" y="4222"/>
                    <a:pt x="7114" y="2811"/>
                    <a:pt x="10967" y="2430"/>
                  </a:cubicBezTo>
                  <a:cubicBezTo>
                    <a:pt x="12190" y="2506"/>
                    <a:pt x="16450" y="3173"/>
                    <a:pt x="14487" y="4031"/>
                  </a:cubicBezTo>
                  <a:close/>
                  <a:moveTo>
                    <a:pt x="17228" y="9"/>
                  </a:moveTo>
                  <a:cubicBezTo>
                    <a:pt x="13079" y="-182"/>
                    <a:pt x="15154" y="2906"/>
                    <a:pt x="18192" y="2201"/>
                  </a:cubicBezTo>
                  <a:cubicBezTo>
                    <a:pt x="20637" y="1610"/>
                    <a:pt x="19822" y="-49"/>
                    <a:pt x="17228" y="9"/>
                  </a:cubicBezTo>
                  <a:close/>
                  <a:moveTo>
                    <a:pt x="16006" y="924"/>
                  </a:moveTo>
                  <a:cubicBezTo>
                    <a:pt x="16969" y="790"/>
                    <a:pt x="17710" y="428"/>
                    <a:pt x="18525" y="790"/>
                  </a:cubicBezTo>
                  <a:cubicBezTo>
                    <a:pt x="19229" y="1686"/>
                    <a:pt x="15969" y="2277"/>
                    <a:pt x="16006" y="924"/>
                  </a:cubicBezTo>
                  <a:close/>
                  <a:moveTo>
                    <a:pt x="12301" y="5633"/>
                  </a:moveTo>
                  <a:cubicBezTo>
                    <a:pt x="12375" y="4546"/>
                    <a:pt x="9226" y="4393"/>
                    <a:pt x="9115" y="5595"/>
                  </a:cubicBezTo>
                  <a:cubicBezTo>
                    <a:pt x="9077" y="6491"/>
                    <a:pt x="12227" y="6529"/>
                    <a:pt x="12301" y="5633"/>
                  </a:cubicBezTo>
                  <a:close/>
                  <a:moveTo>
                    <a:pt x="10967" y="5423"/>
                  </a:moveTo>
                  <a:cubicBezTo>
                    <a:pt x="11263" y="5556"/>
                    <a:pt x="11041" y="5614"/>
                    <a:pt x="10856" y="5728"/>
                  </a:cubicBezTo>
                  <a:cubicBezTo>
                    <a:pt x="10485" y="5556"/>
                    <a:pt x="10708" y="5537"/>
                    <a:pt x="10967" y="5423"/>
                  </a:cubicBezTo>
                  <a:close/>
                  <a:moveTo>
                    <a:pt x="9744" y="6891"/>
                  </a:moveTo>
                  <a:cubicBezTo>
                    <a:pt x="8151" y="6910"/>
                    <a:pt x="7484" y="8283"/>
                    <a:pt x="9596" y="8302"/>
                  </a:cubicBezTo>
                  <a:cubicBezTo>
                    <a:pt x="11449" y="8321"/>
                    <a:pt x="11300" y="6967"/>
                    <a:pt x="9744" y="68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72" name="Shape 572"/>
            <p:cNvSpPr/>
            <p:nvPr/>
          </p:nvSpPr>
          <p:spPr>
            <a:xfrm>
              <a:off x="4083759" y="64977"/>
              <a:ext cx="340007" cy="361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491" h="21274" extrusionOk="0">
                  <a:moveTo>
                    <a:pt x="16240" y="3334"/>
                  </a:moveTo>
                  <a:cubicBezTo>
                    <a:pt x="15598" y="1577"/>
                    <a:pt x="15867" y="2573"/>
                    <a:pt x="14686" y="2066"/>
                  </a:cubicBezTo>
                  <a:cubicBezTo>
                    <a:pt x="11385" y="1595"/>
                    <a:pt x="8293" y="0"/>
                    <a:pt x="4932" y="0"/>
                  </a:cubicBezTo>
                  <a:cubicBezTo>
                    <a:pt x="-894" y="20984"/>
                    <a:pt x="-4389" y="16526"/>
                    <a:pt x="11191" y="21274"/>
                  </a:cubicBezTo>
                  <a:cubicBezTo>
                    <a:pt x="12894" y="17777"/>
                    <a:pt x="13626" y="13573"/>
                    <a:pt x="14866" y="9785"/>
                  </a:cubicBezTo>
                  <a:cubicBezTo>
                    <a:pt x="15075" y="8553"/>
                    <a:pt x="17211" y="3842"/>
                    <a:pt x="16240" y="3334"/>
                  </a:cubicBezTo>
                  <a:close/>
                  <a:moveTo>
                    <a:pt x="5156" y="1178"/>
                  </a:moveTo>
                  <a:cubicBezTo>
                    <a:pt x="5425" y="-326"/>
                    <a:pt x="13775" y="2628"/>
                    <a:pt x="15090" y="3081"/>
                  </a:cubicBezTo>
                  <a:cubicBezTo>
                    <a:pt x="13775" y="8444"/>
                    <a:pt x="12177" y="13681"/>
                    <a:pt x="10310" y="18791"/>
                  </a:cubicBezTo>
                  <a:cubicBezTo>
                    <a:pt x="6919" y="18248"/>
                    <a:pt x="3991" y="16653"/>
                    <a:pt x="720" y="15783"/>
                  </a:cubicBezTo>
                  <a:cubicBezTo>
                    <a:pt x="1870" y="10764"/>
                    <a:pt x="3767" y="6107"/>
                    <a:pt x="5156" y="1178"/>
                  </a:cubicBezTo>
                  <a:close/>
                  <a:moveTo>
                    <a:pt x="14418" y="9514"/>
                  </a:moveTo>
                  <a:cubicBezTo>
                    <a:pt x="13387" y="13192"/>
                    <a:pt x="12207" y="16780"/>
                    <a:pt x="11057" y="20422"/>
                  </a:cubicBezTo>
                  <a:cubicBezTo>
                    <a:pt x="7546" y="19697"/>
                    <a:pt x="4096" y="18773"/>
                    <a:pt x="720" y="17414"/>
                  </a:cubicBezTo>
                  <a:cubicBezTo>
                    <a:pt x="570" y="17142"/>
                    <a:pt x="540" y="16889"/>
                    <a:pt x="720" y="16599"/>
                  </a:cubicBezTo>
                  <a:cubicBezTo>
                    <a:pt x="3558" y="16834"/>
                    <a:pt x="6247" y="18502"/>
                    <a:pt x="9040" y="19244"/>
                  </a:cubicBezTo>
                  <a:cubicBezTo>
                    <a:pt x="10848" y="20205"/>
                    <a:pt x="10922" y="18864"/>
                    <a:pt x="11460" y="17142"/>
                  </a:cubicBezTo>
                  <a:cubicBezTo>
                    <a:pt x="13252" y="12721"/>
                    <a:pt x="14104" y="7991"/>
                    <a:pt x="15643" y="3479"/>
                  </a:cubicBezTo>
                  <a:cubicBezTo>
                    <a:pt x="16270" y="5364"/>
                    <a:pt x="14642" y="7557"/>
                    <a:pt x="14418" y="9514"/>
                  </a:cubicBezTo>
                  <a:close/>
                  <a:moveTo>
                    <a:pt x="12550" y="8517"/>
                  </a:moveTo>
                  <a:cubicBezTo>
                    <a:pt x="12715" y="7285"/>
                    <a:pt x="14029" y="5618"/>
                    <a:pt x="13312" y="4494"/>
                  </a:cubicBezTo>
                  <a:cubicBezTo>
                    <a:pt x="11833" y="3733"/>
                    <a:pt x="10145" y="3443"/>
                    <a:pt x="8562" y="3008"/>
                  </a:cubicBezTo>
                  <a:cubicBezTo>
                    <a:pt x="7755" y="2682"/>
                    <a:pt x="6859" y="2229"/>
                    <a:pt x="5993" y="2591"/>
                  </a:cubicBezTo>
                  <a:cubicBezTo>
                    <a:pt x="5455" y="4186"/>
                    <a:pt x="5216" y="5944"/>
                    <a:pt x="4499" y="7538"/>
                  </a:cubicBezTo>
                  <a:cubicBezTo>
                    <a:pt x="6725" y="9079"/>
                    <a:pt x="9652" y="9169"/>
                    <a:pt x="12043" y="10510"/>
                  </a:cubicBezTo>
                  <a:cubicBezTo>
                    <a:pt x="12580" y="10130"/>
                    <a:pt x="12296" y="9133"/>
                    <a:pt x="12550" y="8517"/>
                  </a:cubicBezTo>
                  <a:close/>
                  <a:moveTo>
                    <a:pt x="5276" y="7339"/>
                  </a:moveTo>
                  <a:cubicBezTo>
                    <a:pt x="6321" y="2084"/>
                    <a:pt x="6052" y="3008"/>
                    <a:pt x="10056" y="4005"/>
                  </a:cubicBezTo>
                  <a:cubicBezTo>
                    <a:pt x="14567" y="5237"/>
                    <a:pt x="12610" y="5092"/>
                    <a:pt x="11863" y="9532"/>
                  </a:cubicBezTo>
                  <a:cubicBezTo>
                    <a:pt x="9608" y="9133"/>
                    <a:pt x="7352" y="8227"/>
                    <a:pt x="5276" y="7339"/>
                  </a:cubicBezTo>
                  <a:close/>
                  <a:moveTo>
                    <a:pt x="7008" y="4385"/>
                  </a:moveTo>
                  <a:cubicBezTo>
                    <a:pt x="5634" y="5002"/>
                    <a:pt x="10056" y="5636"/>
                    <a:pt x="10414" y="5926"/>
                  </a:cubicBezTo>
                  <a:cubicBezTo>
                    <a:pt x="10743" y="4893"/>
                    <a:pt x="7651" y="4802"/>
                    <a:pt x="7008" y="4385"/>
                  </a:cubicBezTo>
                  <a:close/>
                  <a:moveTo>
                    <a:pt x="6605" y="6451"/>
                  </a:moveTo>
                  <a:cubicBezTo>
                    <a:pt x="7188" y="6506"/>
                    <a:pt x="7666" y="7067"/>
                    <a:pt x="8189" y="6469"/>
                  </a:cubicBezTo>
                  <a:cubicBezTo>
                    <a:pt x="7696" y="6324"/>
                    <a:pt x="6112" y="5436"/>
                    <a:pt x="6605" y="645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73" name="Shape 573"/>
            <p:cNvSpPr/>
            <p:nvPr/>
          </p:nvSpPr>
          <p:spPr>
            <a:xfrm>
              <a:off x="2900235" y="248520"/>
              <a:ext cx="416639" cy="259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1" h="18856" extrusionOk="0">
                  <a:moveTo>
                    <a:pt x="13909" y="11555"/>
                  </a:moveTo>
                  <a:cubicBezTo>
                    <a:pt x="10590" y="8268"/>
                    <a:pt x="9809" y="10526"/>
                    <a:pt x="7390" y="9453"/>
                  </a:cubicBezTo>
                  <a:cubicBezTo>
                    <a:pt x="6023" y="8156"/>
                    <a:pt x="4957" y="6323"/>
                    <a:pt x="3199" y="6189"/>
                  </a:cubicBezTo>
                  <a:cubicBezTo>
                    <a:pt x="3981" y="4847"/>
                    <a:pt x="7450" y="1828"/>
                    <a:pt x="8352" y="3684"/>
                  </a:cubicBezTo>
                  <a:cubicBezTo>
                    <a:pt x="8922" y="4623"/>
                    <a:pt x="9508" y="1336"/>
                    <a:pt x="9343" y="889"/>
                  </a:cubicBezTo>
                  <a:cubicBezTo>
                    <a:pt x="7991" y="-1794"/>
                    <a:pt x="5317" y="2365"/>
                    <a:pt x="3815" y="3237"/>
                  </a:cubicBezTo>
                  <a:cubicBezTo>
                    <a:pt x="2764" y="4377"/>
                    <a:pt x="1247" y="5004"/>
                    <a:pt x="541" y="6681"/>
                  </a:cubicBezTo>
                  <a:cubicBezTo>
                    <a:pt x="255" y="8917"/>
                    <a:pt x="-751" y="12293"/>
                    <a:pt x="1036" y="13635"/>
                  </a:cubicBezTo>
                  <a:cubicBezTo>
                    <a:pt x="2268" y="14350"/>
                    <a:pt x="4251" y="15669"/>
                    <a:pt x="5347" y="14171"/>
                  </a:cubicBezTo>
                  <a:cubicBezTo>
                    <a:pt x="5963" y="13031"/>
                    <a:pt x="6549" y="11041"/>
                    <a:pt x="7706" y="12114"/>
                  </a:cubicBezTo>
                  <a:cubicBezTo>
                    <a:pt x="8141" y="13791"/>
                    <a:pt x="7045" y="15871"/>
                    <a:pt x="8427" y="17100"/>
                  </a:cubicBezTo>
                  <a:cubicBezTo>
                    <a:pt x="9673" y="18084"/>
                    <a:pt x="11867" y="19806"/>
                    <a:pt x="13068" y="18196"/>
                  </a:cubicBezTo>
                  <a:cubicBezTo>
                    <a:pt x="14060" y="16273"/>
                    <a:pt x="13909" y="13299"/>
                    <a:pt x="15592" y="12204"/>
                  </a:cubicBezTo>
                  <a:cubicBezTo>
                    <a:pt x="16838" y="11622"/>
                    <a:pt x="18205" y="9408"/>
                    <a:pt x="19527" y="10504"/>
                  </a:cubicBezTo>
                  <a:cubicBezTo>
                    <a:pt x="19798" y="10817"/>
                    <a:pt x="20128" y="10616"/>
                    <a:pt x="20278" y="10146"/>
                  </a:cubicBezTo>
                  <a:cubicBezTo>
                    <a:pt x="20849" y="3640"/>
                    <a:pt x="15532" y="11086"/>
                    <a:pt x="13909" y="11555"/>
                  </a:cubicBezTo>
                  <a:close/>
                  <a:moveTo>
                    <a:pt x="8682" y="867"/>
                  </a:moveTo>
                  <a:cubicBezTo>
                    <a:pt x="8847" y="1985"/>
                    <a:pt x="8847" y="1985"/>
                    <a:pt x="8607" y="2678"/>
                  </a:cubicBezTo>
                  <a:cubicBezTo>
                    <a:pt x="6804" y="1247"/>
                    <a:pt x="5077" y="3953"/>
                    <a:pt x="3350" y="4579"/>
                  </a:cubicBezTo>
                  <a:cubicBezTo>
                    <a:pt x="5077" y="3215"/>
                    <a:pt x="6759" y="554"/>
                    <a:pt x="8682" y="867"/>
                  </a:cubicBezTo>
                  <a:close/>
                  <a:moveTo>
                    <a:pt x="2719" y="5026"/>
                  </a:moveTo>
                  <a:cubicBezTo>
                    <a:pt x="2914" y="4914"/>
                    <a:pt x="3094" y="4780"/>
                    <a:pt x="3290" y="4646"/>
                  </a:cubicBezTo>
                  <a:cubicBezTo>
                    <a:pt x="3169" y="4981"/>
                    <a:pt x="2959" y="5026"/>
                    <a:pt x="2719" y="5026"/>
                  </a:cubicBezTo>
                  <a:cubicBezTo>
                    <a:pt x="2629" y="5719"/>
                    <a:pt x="2358" y="6099"/>
                    <a:pt x="1803" y="6278"/>
                  </a:cubicBezTo>
                  <a:cubicBezTo>
                    <a:pt x="1998" y="5518"/>
                    <a:pt x="2494" y="5495"/>
                    <a:pt x="2719" y="5026"/>
                  </a:cubicBezTo>
                  <a:close/>
                  <a:moveTo>
                    <a:pt x="11972" y="18040"/>
                  </a:moveTo>
                  <a:cubicBezTo>
                    <a:pt x="10620" y="17771"/>
                    <a:pt x="8051" y="17279"/>
                    <a:pt x="8246" y="14596"/>
                  </a:cubicBezTo>
                  <a:cubicBezTo>
                    <a:pt x="8337" y="13679"/>
                    <a:pt x="8592" y="12472"/>
                    <a:pt x="8156" y="11689"/>
                  </a:cubicBezTo>
                  <a:cubicBezTo>
                    <a:pt x="7465" y="10840"/>
                    <a:pt x="6294" y="10616"/>
                    <a:pt x="5798" y="11935"/>
                  </a:cubicBezTo>
                  <a:cubicBezTo>
                    <a:pt x="4927" y="14797"/>
                    <a:pt x="2764" y="14194"/>
                    <a:pt x="1202" y="12919"/>
                  </a:cubicBezTo>
                  <a:cubicBezTo>
                    <a:pt x="120" y="11801"/>
                    <a:pt x="631" y="9476"/>
                    <a:pt x="931" y="7910"/>
                  </a:cubicBezTo>
                  <a:cubicBezTo>
                    <a:pt x="2103" y="6166"/>
                    <a:pt x="4596" y="7105"/>
                    <a:pt x="5798" y="8626"/>
                  </a:cubicBezTo>
                  <a:cubicBezTo>
                    <a:pt x="8427" y="12695"/>
                    <a:pt x="10785" y="8358"/>
                    <a:pt x="14045" y="12651"/>
                  </a:cubicBezTo>
                  <a:cubicBezTo>
                    <a:pt x="13504" y="14462"/>
                    <a:pt x="13444" y="17592"/>
                    <a:pt x="11972" y="18040"/>
                  </a:cubicBezTo>
                  <a:close/>
                  <a:moveTo>
                    <a:pt x="16087" y="10661"/>
                  </a:moveTo>
                  <a:cubicBezTo>
                    <a:pt x="16087" y="10638"/>
                    <a:pt x="16087" y="10638"/>
                    <a:pt x="16072" y="10616"/>
                  </a:cubicBezTo>
                  <a:cubicBezTo>
                    <a:pt x="16072" y="10616"/>
                    <a:pt x="16087" y="10616"/>
                    <a:pt x="16087" y="10594"/>
                  </a:cubicBezTo>
                  <a:cubicBezTo>
                    <a:pt x="16087" y="10638"/>
                    <a:pt x="16087" y="10661"/>
                    <a:pt x="16087" y="10661"/>
                  </a:cubicBezTo>
                  <a:close/>
                  <a:moveTo>
                    <a:pt x="16102" y="10594"/>
                  </a:moveTo>
                  <a:cubicBezTo>
                    <a:pt x="16268" y="10437"/>
                    <a:pt x="16433" y="10281"/>
                    <a:pt x="16613" y="10191"/>
                  </a:cubicBezTo>
                  <a:cubicBezTo>
                    <a:pt x="16508" y="10683"/>
                    <a:pt x="16463" y="10728"/>
                    <a:pt x="16102" y="10594"/>
                  </a:cubicBezTo>
                  <a:close/>
                  <a:moveTo>
                    <a:pt x="16673" y="10146"/>
                  </a:moveTo>
                  <a:cubicBezTo>
                    <a:pt x="16793" y="10102"/>
                    <a:pt x="16914" y="10057"/>
                    <a:pt x="17034" y="10057"/>
                  </a:cubicBezTo>
                  <a:cubicBezTo>
                    <a:pt x="16929" y="10281"/>
                    <a:pt x="16793" y="10191"/>
                    <a:pt x="16673" y="10146"/>
                  </a:cubicBezTo>
                  <a:close/>
                  <a:moveTo>
                    <a:pt x="19798" y="9587"/>
                  </a:moveTo>
                  <a:cubicBezTo>
                    <a:pt x="18866" y="9140"/>
                    <a:pt x="18010" y="9565"/>
                    <a:pt x="17094" y="10035"/>
                  </a:cubicBezTo>
                  <a:cubicBezTo>
                    <a:pt x="17620" y="9252"/>
                    <a:pt x="19016" y="8089"/>
                    <a:pt x="19752" y="8536"/>
                  </a:cubicBezTo>
                  <a:cubicBezTo>
                    <a:pt x="19918" y="8872"/>
                    <a:pt x="19783" y="9230"/>
                    <a:pt x="19798" y="9587"/>
                  </a:cubicBezTo>
                  <a:close/>
                  <a:moveTo>
                    <a:pt x="9749" y="10951"/>
                  </a:moveTo>
                  <a:cubicBezTo>
                    <a:pt x="7345" y="13948"/>
                    <a:pt x="9613" y="18599"/>
                    <a:pt x="12287" y="16743"/>
                  </a:cubicBezTo>
                  <a:cubicBezTo>
                    <a:pt x="14886" y="14417"/>
                    <a:pt x="11942" y="10325"/>
                    <a:pt x="9749" y="10951"/>
                  </a:cubicBezTo>
                  <a:close/>
                  <a:moveTo>
                    <a:pt x="11341" y="12204"/>
                  </a:moveTo>
                  <a:cubicBezTo>
                    <a:pt x="11251" y="12584"/>
                    <a:pt x="11281" y="12941"/>
                    <a:pt x="11536" y="13254"/>
                  </a:cubicBezTo>
                  <a:cubicBezTo>
                    <a:pt x="11821" y="13612"/>
                    <a:pt x="11897" y="14126"/>
                    <a:pt x="11912" y="14663"/>
                  </a:cubicBezTo>
                  <a:cubicBezTo>
                    <a:pt x="12497" y="15915"/>
                    <a:pt x="12107" y="13143"/>
                    <a:pt x="12032" y="12763"/>
                  </a:cubicBezTo>
                  <a:cubicBezTo>
                    <a:pt x="13504" y="13277"/>
                    <a:pt x="12738" y="16295"/>
                    <a:pt x="11371" y="16385"/>
                  </a:cubicBezTo>
                  <a:cubicBezTo>
                    <a:pt x="9433" y="16832"/>
                    <a:pt x="8487" y="13411"/>
                    <a:pt x="10109" y="11756"/>
                  </a:cubicBezTo>
                  <a:cubicBezTo>
                    <a:pt x="10500" y="11846"/>
                    <a:pt x="10950" y="11622"/>
                    <a:pt x="11341" y="12204"/>
                  </a:cubicBezTo>
                  <a:close/>
                  <a:moveTo>
                    <a:pt x="1082" y="9677"/>
                  </a:moveTo>
                  <a:cubicBezTo>
                    <a:pt x="361" y="13590"/>
                    <a:pt x="5753" y="15245"/>
                    <a:pt x="5573" y="10683"/>
                  </a:cubicBezTo>
                  <a:cubicBezTo>
                    <a:pt x="5693" y="7351"/>
                    <a:pt x="1427" y="6256"/>
                    <a:pt x="1082" y="9677"/>
                  </a:cubicBezTo>
                  <a:close/>
                  <a:moveTo>
                    <a:pt x="2298" y="12047"/>
                  </a:moveTo>
                  <a:cubicBezTo>
                    <a:pt x="1187" y="11488"/>
                    <a:pt x="1322" y="8984"/>
                    <a:pt x="2358" y="8536"/>
                  </a:cubicBezTo>
                  <a:cubicBezTo>
                    <a:pt x="2869" y="8536"/>
                    <a:pt x="3395" y="8201"/>
                    <a:pt x="3936" y="8536"/>
                  </a:cubicBezTo>
                  <a:cubicBezTo>
                    <a:pt x="3966" y="9610"/>
                    <a:pt x="4431" y="9923"/>
                    <a:pt x="4416" y="11063"/>
                  </a:cubicBezTo>
                  <a:cubicBezTo>
                    <a:pt x="5107" y="11533"/>
                    <a:pt x="4687" y="9498"/>
                    <a:pt x="4431" y="9095"/>
                  </a:cubicBezTo>
                  <a:cubicBezTo>
                    <a:pt x="6068" y="9476"/>
                    <a:pt x="4942" y="14663"/>
                    <a:pt x="2298" y="12047"/>
                  </a:cubicBezTo>
                  <a:close/>
                  <a:moveTo>
                    <a:pt x="11266" y="14596"/>
                  </a:moveTo>
                  <a:cubicBezTo>
                    <a:pt x="11701" y="14372"/>
                    <a:pt x="11326" y="13299"/>
                    <a:pt x="10875" y="13322"/>
                  </a:cubicBezTo>
                  <a:cubicBezTo>
                    <a:pt x="11010" y="13925"/>
                    <a:pt x="10920" y="14417"/>
                    <a:pt x="11266" y="14596"/>
                  </a:cubicBezTo>
                  <a:close/>
                  <a:moveTo>
                    <a:pt x="3440" y="10079"/>
                  </a:moveTo>
                  <a:cubicBezTo>
                    <a:pt x="3650" y="10750"/>
                    <a:pt x="3515" y="11734"/>
                    <a:pt x="4071" y="12002"/>
                  </a:cubicBezTo>
                  <a:cubicBezTo>
                    <a:pt x="4161" y="11331"/>
                    <a:pt x="3981" y="9364"/>
                    <a:pt x="3440" y="1007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74" name="Shape 574"/>
            <p:cNvSpPr/>
            <p:nvPr/>
          </p:nvSpPr>
          <p:spPr>
            <a:xfrm rot="20347943">
              <a:off x="6542762" y="94034"/>
              <a:ext cx="204723" cy="302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6" h="19819" extrusionOk="0">
                  <a:moveTo>
                    <a:pt x="20522" y="8246"/>
                  </a:moveTo>
                  <a:cubicBezTo>
                    <a:pt x="19887" y="5825"/>
                    <a:pt x="21093" y="2599"/>
                    <a:pt x="18872" y="582"/>
                  </a:cubicBezTo>
                  <a:cubicBezTo>
                    <a:pt x="14717" y="-709"/>
                    <a:pt x="9579" y="501"/>
                    <a:pt x="5170" y="844"/>
                  </a:cubicBezTo>
                  <a:cubicBezTo>
                    <a:pt x="3838" y="1146"/>
                    <a:pt x="1903" y="1025"/>
                    <a:pt x="888" y="1651"/>
                  </a:cubicBezTo>
                  <a:cubicBezTo>
                    <a:pt x="857" y="1994"/>
                    <a:pt x="286" y="1994"/>
                    <a:pt x="0" y="2316"/>
                  </a:cubicBezTo>
                  <a:cubicBezTo>
                    <a:pt x="983" y="7298"/>
                    <a:pt x="381" y="12360"/>
                    <a:pt x="698" y="17382"/>
                  </a:cubicBezTo>
                  <a:cubicBezTo>
                    <a:pt x="-317" y="20891"/>
                    <a:pt x="8120" y="19560"/>
                    <a:pt x="11355" y="19620"/>
                  </a:cubicBezTo>
                  <a:cubicBezTo>
                    <a:pt x="13512" y="18814"/>
                    <a:pt x="21283" y="19963"/>
                    <a:pt x="21093" y="18128"/>
                  </a:cubicBezTo>
                  <a:cubicBezTo>
                    <a:pt x="21220" y="14841"/>
                    <a:pt x="20807" y="11533"/>
                    <a:pt x="20522" y="8246"/>
                  </a:cubicBezTo>
                  <a:close/>
                  <a:moveTo>
                    <a:pt x="17635" y="18390"/>
                  </a:moveTo>
                  <a:cubicBezTo>
                    <a:pt x="14432" y="18330"/>
                    <a:pt x="3045" y="20246"/>
                    <a:pt x="1935" y="18289"/>
                  </a:cubicBezTo>
                  <a:cubicBezTo>
                    <a:pt x="7168" y="18390"/>
                    <a:pt x="12402" y="18188"/>
                    <a:pt x="17635" y="18249"/>
                  </a:cubicBezTo>
                  <a:cubicBezTo>
                    <a:pt x="17635" y="18289"/>
                    <a:pt x="17635" y="18330"/>
                    <a:pt x="17635" y="18390"/>
                  </a:cubicBezTo>
                  <a:close/>
                  <a:moveTo>
                    <a:pt x="18048" y="17402"/>
                  </a:moveTo>
                  <a:cubicBezTo>
                    <a:pt x="12592" y="17644"/>
                    <a:pt x="7200" y="17846"/>
                    <a:pt x="1776" y="17503"/>
                  </a:cubicBezTo>
                  <a:cubicBezTo>
                    <a:pt x="1967" y="12481"/>
                    <a:pt x="1650" y="7520"/>
                    <a:pt x="1364" y="2518"/>
                  </a:cubicBezTo>
                  <a:cubicBezTo>
                    <a:pt x="5614" y="884"/>
                    <a:pt x="11577" y="824"/>
                    <a:pt x="16462" y="824"/>
                  </a:cubicBezTo>
                  <a:cubicBezTo>
                    <a:pt x="18460" y="6269"/>
                    <a:pt x="18270" y="11856"/>
                    <a:pt x="18048" y="17402"/>
                  </a:cubicBezTo>
                  <a:close/>
                  <a:moveTo>
                    <a:pt x="18841" y="4494"/>
                  </a:moveTo>
                  <a:cubicBezTo>
                    <a:pt x="17984" y="3506"/>
                    <a:pt x="18206" y="2417"/>
                    <a:pt x="17826" y="1328"/>
                  </a:cubicBezTo>
                  <a:cubicBezTo>
                    <a:pt x="19031" y="420"/>
                    <a:pt x="19031" y="3869"/>
                    <a:pt x="18841" y="4494"/>
                  </a:cubicBezTo>
                  <a:close/>
                  <a:moveTo>
                    <a:pt x="19856" y="17301"/>
                  </a:moveTo>
                  <a:cubicBezTo>
                    <a:pt x="18619" y="15809"/>
                    <a:pt x="19697" y="13691"/>
                    <a:pt x="19348" y="11957"/>
                  </a:cubicBezTo>
                  <a:cubicBezTo>
                    <a:pt x="20078" y="11775"/>
                    <a:pt x="20109" y="16857"/>
                    <a:pt x="19856" y="17301"/>
                  </a:cubicBezTo>
                  <a:close/>
                  <a:moveTo>
                    <a:pt x="15130" y="5805"/>
                  </a:moveTo>
                  <a:cubicBezTo>
                    <a:pt x="15669" y="5825"/>
                    <a:pt x="16557" y="5523"/>
                    <a:pt x="16018" y="5160"/>
                  </a:cubicBezTo>
                  <a:cubicBezTo>
                    <a:pt x="14844" y="4394"/>
                    <a:pt x="15479" y="3304"/>
                    <a:pt x="15003" y="2377"/>
                  </a:cubicBezTo>
                  <a:cubicBezTo>
                    <a:pt x="15352" y="1126"/>
                    <a:pt x="4504" y="2437"/>
                    <a:pt x="2982" y="2599"/>
                  </a:cubicBezTo>
                  <a:cubicBezTo>
                    <a:pt x="2411" y="3809"/>
                    <a:pt x="3870" y="4857"/>
                    <a:pt x="3140" y="6188"/>
                  </a:cubicBezTo>
                  <a:cubicBezTo>
                    <a:pt x="7422" y="6572"/>
                    <a:pt x="10562" y="5624"/>
                    <a:pt x="15130" y="5805"/>
                  </a:cubicBezTo>
                  <a:close/>
                  <a:moveTo>
                    <a:pt x="14115" y="2639"/>
                  </a:moveTo>
                  <a:cubicBezTo>
                    <a:pt x="14590" y="3345"/>
                    <a:pt x="14368" y="4051"/>
                    <a:pt x="14527" y="4736"/>
                  </a:cubicBezTo>
                  <a:cubicBezTo>
                    <a:pt x="11387" y="5483"/>
                    <a:pt x="7739" y="5483"/>
                    <a:pt x="4377" y="5543"/>
                  </a:cubicBezTo>
                  <a:cubicBezTo>
                    <a:pt x="3775" y="4817"/>
                    <a:pt x="4187" y="4071"/>
                    <a:pt x="3616" y="3304"/>
                  </a:cubicBezTo>
                  <a:cubicBezTo>
                    <a:pt x="7042" y="2740"/>
                    <a:pt x="10626" y="2599"/>
                    <a:pt x="14115" y="2639"/>
                  </a:cubicBezTo>
                  <a:close/>
                  <a:moveTo>
                    <a:pt x="13734" y="12178"/>
                  </a:moveTo>
                  <a:cubicBezTo>
                    <a:pt x="12878" y="13066"/>
                    <a:pt x="14051" y="14034"/>
                    <a:pt x="13417" y="15163"/>
                  </a:cubicBezTo>
                  <a:cubicBezTo>
                    <a:pt x="12212" y="14357"/>
                    <a:pt x="10784" y="15224"/>
                    <a:pt x="9484" y="14659"/>
                  </a:cubicBezTo>
                  <a:cubicBezTo>
                    <a:pt x="8754" y="14437"/>
                    <a:pt x="8152" y="14558"/>
                    <a:pt x="7644" y="14962"/>
                  </a:cubicBezTo>
                  <a:cubicBezTo>
                    <a:pt x="7961" y="16172"/>
                    <a:pt x="7835" y="16696"/>
                    <a:pt x="10213" y="16454"/>
                  </a:cubicBezTo>
                  <a:cubicBezTo>
                    <a:pt x="10404" y="16192"/>
                    <a:pt x="10626" y="15909"/>
                    <a:pt x="10911" y="15587"/>
                  </a:cubicBezTo>
                  <a:cubicBezTo>
                    <a:pt x="11165" y="15930"/>
                    <a:pt x="11355" y="16212"/>
                    <a:pt x="11609" y="16555"/>
                  </a:cubicBezTo>
                  <a:cubicBezTo>
                    <a:pt x="12180" y="16434"/>
                    <a:pt x="12656" y="16313"/>
                    <a:pt x="13163" y="16212"/>
                  </a:cubicBezTo>
                  <a:cubicBezTo>
                    <a:pt x="14495" y="16716"/>
                    <a:pt x="14495" y="16716"/>
                    <a:pt x="16398" y="16192"/>
                  </a:cubicBezTo>
                  <a:cubicBezTo>
                    <a:pt x="16367" y="14881"/>
                    <a:pt x="17350" y="11109"/>
                    <a:pt x="13734" y="12178"/>
                  </a:cubicBezTo>
                  <a:close/>
                  <a:moveTo>
                    <a:pt x="9642" y="15909"/>
                  </a:moveTo>
                  <a:cubicBezTo>
                    <a:pt x="8881" y="15909"/>
                    <a:pt x="8691" y="15829"/>
                    <a:pt x="8659" y="15546"/>
                  </a:cubicBezTo>
                  <a:cubicBezTo>
                    <a:pt x="8818" y="14921"/>
                    <a:pt x="10182" y="15103"/>
                    <a:pt x="9642" y="15909"/>
                  </a:cubicBezTo>
                  <a:close/>
                  <a:moveTo>
                    <a:pt x="15447" y="15788"/>
                  </a:moveTo>
                  <a:cubicBezTo>
                    <a:pt x="15098" y="15829"/>
                    <a:pt x="14812" y="15849"/>
                    <a:pt x="14527" y="15869"/>
                  </a:cubicBezTo>
                  <a:cubicBezTo>
                    <a:pt x="13385" y="12057"/>
                    <a:pt x="16145" y="11352"/>
                    <a:pt x="15447" y="15788"/>
                  </a:cubicBezTo>
                  <a:close/>
                  <a:moveTo>
                    <a:pt x="14812" y="6673"/>
                  </a:moveTo>
                  <a:cubicBezTo>
                    <a:pt x="11672" y="6612"/>
                    <a:pt x="13385" y="9577"/>
                    <a:pt x="15954" y="8750"/>
                  </a:cubicBezTo>
                  <a:cubicBezTo>
                    <a:pt x="16811" y="8387"/>
                    <a:pt x="16620" y="6471"/>
                    <a:pt x="14812" y="6673"/>
                  </a:cubicBezTo>
                  <a:close/>
                  <a:moveTo>
                    <a:pt x="14876" y="8246"/>
                  </a:moveTo>
                  <a:cubicBezTo>
                    <a:pt x="14083" y="8286"/>
                    <a:pt x="13639" y="7318"/>
                    <a:pt x="14717" y="7278"/>
                  </a:cubicBezTo>
                  <a:cubicBezTo>
                    <a:pt x="15732" y="7157"/>
                    <a:pt x="15669" y="8246"/>
                    <a:pt x="14876" y="8246"/>
                  </a:cubicBezTo>
                  <a:close/>
                  <a:moveTo>
                    <a:pt x="12212" y="11412"/>
                  </a:moveTo>
                  <a:cubicBezTo>
                    <a:pt x="12212" y="10867"/>
                    <a:pt x="12243" y="10404"/>
                    <a:pt x="12212" y="9940"/>
                  </a:cubicBezTo>
                  <a:cubicBezTo>
                    <a:pt x="12148" y="9153"/>
                    <a:pt x="9896" y="9113"/>
                    <a:pt x="10087" y="10020"/>
                  </a:cubicBezTo>
                  <a:cubicBezTo>
                    <a:pt x="10182" y="10928"/>
                    <a:pt x="10372" y="11836"/>
                    <a:pt x="12212" y="11412"/>
                  </a:cubicBezTo>
                  <a:close/>
                  <a:moveTo>
                    <a:pt x="4472" y="9718"/>
                  </a:moveTo>
                  <a:cubicBezTo>
                    <a:pt x="4155" y="10363"/>
                    <a:pt x="4790" y="10948"/>
                    <a:pt x="4758" y="11614"/>
                  </a:cubicBezTo>
                  <a:cubicBezTo>
                    <a:pt x="8215" y="12259"/>
                    <a:pt x="7105" y="8770"/>
                    <a:pt x="4472" y="9718"/>
                  </a:cubicBezTo>
                  <a:close/>
                  <a:moveTo>
                    <a:pt x="5551" y="10222"/>
                  </a:moveTo>
                  <a:cubicBezTo>
                    <a:pt x="6153" y="10303"/>
                    <a:pt x="5868" y="10646"/>
                    <a:pt x="5931" y="10968"/>
                  </a:cubicBezTo>
                  <a:cubicBezTo>
                    <a:pt x="5265" y="10847"/>
                    <a:pt x="5043" y="10383"/>
                    <a:pt x="5551" y="10222"/>
                  </a:cubicBezTo>
                  <a:close/>
                  <a:moveTo>
                    <a:pt x="6820" y="14195"/>
                  </a:moveTo>
                  <a:cubicBezTo>
                    <a:pt x="7168" y="11916"/>
                    <a:pt x="3045" y="11594"/>
                    <a:pt x="4346" y="14215"/>
                  </a:cubicBezTo>
                  <a:cubicBezTo>
                    <a:pt x="5709" y="14639"/>
                    <a:pt x="5709" y="14639"/>
                    <a:pt x="6820" y="14195"/>
                  </a:cubicBezTo>
                  <a:close/>
                  <a:moveTo>
                    <a:pt x="5012" y="13368"/>
                  </a:moveTo>
                  <a:cubicBezTo>
                    <a:pt x="5234" y="12541"/>
                    <a:pt x="6756" y="13348"/>
                    <a:pt x="6027" y="13852"/>
                  </a:cubicBezTo>
                  <a:cubicBezTo>
                    <a:pt x="5456" y="14195"/>
                    <a:pt x="4948" y="13752"/>
                    <a:pt x="5012" y="13368"/>
                  </a:cubicBezTo>
                  <a:close/>
                  <a:moveTo>
                    <a:pt x="9769" y="14074"/>
                  </a:moveTo>
                  <a:cubicBezTo>
                    <a:pt x="10150" y="13973"/>
                    <a:pt x="10245" y="13731"/>
                    <a:pt x="10055" y="13288"/>
                  </a:cubicBezTo>
                  <a:cubicBezTo>
                    <a:pt x="9833" y="12320"/>
                    <a:pt x="8818" y="12320"/>
                    <a:pt x="7486" y="12461"/>
                  </a:cubicBezTo>
                  <a:cubicBezTo>
                    <a:pt x="7010" y="13409"/>
                    <a:pt x="8025" y="14659"/>
                    <a:pt x="9769" y="14074"/>
                  </a:cubicBezTo>
                  <a:close/>
                  <a:moveTo>
                    <a:pt x="8374" y="13288"/>
                  </a:moveTo>
                  <a:cubicBezTo>
                    <a:pt x="8596" y="12904"/>
                    <a:pt x="9389" y="12985"/>
                    <a:pt x="9389" y="13469"/>
                  </a:cubicBezTo>
                  <a:cubicBezTo>
                    <a:pt x="9103" y="13731"/>
                    <a:pt x="8279" y="13651"/>
                    <a:pt x="8374" y="13288"/>
                  </a:cubicBezTo>
                  <a:close/>
                  <a:moveTo>
                    <a:pt x="7676" y="9476"/>
                  </a:moveTo>
                  <a:cubicBezTo>
                    <a:pt x="7803" y="10283"/>
                    <a:pt x="7486" y="11170"/>
                    <a:pt x="8976" y="11694"/>
                  </a:cubicBezTo>
                  <a:cubicBezTo>
                    <a:pt x="10245" y="10847"/>
                    <a:pt x="10087" y="9032"/>
                    <a:pt x="7676" y="9476"/>
                  </a:cubicBezTo>
                  <a:close/>
                  <a:moveTo>
                    <a:pt x="14083" y="9315"/>
                  </a:moveTo>
                  <a:cubicBezTo>
                    <a:pt x="12656" y="9698"/>
                    <a:pt x="13734" y="11432"/>
                    <a:pt x="15193" y="11311"/>
                  </a:cubicBezTo>
                  <a:cubicBezTo>
                    <a:pt x="17033" y="10646"/>
                    <a:pt x="16050" y="9375"/>
                    <a:pt x="14083" y="9315"/>
                  </a:cubicBezTo>
                  <a:close/>
                  <a:moveTo>
                    <a:pt x="14781" y="10525"/>
                  </a:moveTo>
                  <a:cubicBezTo>
                    <a:pt x="14115" y="10504"/>
                    <a:pt x="14337" y="10081"/>
                    <a:pt x="14844" y="9899"/>
                  </a:cubicBezTo>
                  <a:cubicBezTo>
                    <a:pt x="15225" y="10202"/>
                    <a:pt x="15288" y="10383"/>
                    <a:pt x="14781" y="10525"/>
                  </a:cubicBezTo>
                  <a:close/>
                  <a:moveTo>
                    <a:pt x="6185" y="8972"/>
                  </a:moveTo>
                  <a:cubicBezTo>
                    <a:pt x="6883" y="7197"/>
                    <a:pt x="3933" y="6370"/>
                    <a:pt x="3965" y="8004"/>
                  </a:cubicBezTo>
                  <a:cubicBezTo>
                    <a:pt x="3965" y="8871"/>
                    <a:pt x="4821" y="9214"/>
                    <a:pt x="6185" y="8972"/>
                  </a:cubicBezTo>
                  <a:close/>
                  <a:moveTo>
                    <a:pt x="4916" y="7903"/>
                  </a:moveTo>
                  <a:cubicBezTo>
                    <a:pt x="4980" y="7943"/>
                    <a:pt x="5012" y="7983"/>
                    <a:pt x="5075" y="8024"/>
                  </a:cubicBezTo>
                  <a:cubicBezTo>
                    <a:pt x="5012" y="8064"/>
                    <a:pt x="4948" y="8084"/>
                    <a:pt x="4853" y="8125"/>
                  </a:cubicBezTo>
                  <a:cubicBezTo>
                    <a:pt x="4726" y="8024"/>
                    <a:pt x="4853" y="7963"/>
                    <a:pt x="4916" y="7903"/>
                  </a:cubicBezTo>
                  <a:close/>
                  <a:moveTo>
                    <a:pt x="4599" y="15708"/>
                  </a:moveTo>
                  <a:cubicBezTo>
                    <a:pt x="4250" y="16797"/>
                    <a:pt x="6534" y="17241"/>
                    <a:pt x="7010" y="16172"/>
                  </a:cubicBezTo>
                  <a:cubicBezTo>
                    <a:pt x="7866" y="14941"/>
                    <a:pt x="4599" y="14054"/>
                    <a:pt x="4599" y="15708"/>
                  </a:cubicBezTo>
                  <a:close/>
                  <a:moveTo>
                    <a:pt x="6027" y="16172"/>
                  </a:moveTo>
                  <a:cubicBezTo>
                    <a:pt x="5170" y="16232"/>
                    <a:pt x="5551" y="15486"/>
                    <a:pt x="6153" y="15345"/>
                  </a:cubicBezTo>
                  <a:cubicBezTo>
                    <a:pt x="6693" y="15567"/>
                    <a:pt x="6534" y="15990"/>
                    <a:pt x="6027" y="16172"/>
                  </a:cubicBezTo>
                  <a:close/>
                  <a:moveTo>
                    <a:pt x="10118" y="7499"/>
                  </a:moveTo>
                  <a:cubicBezTo>
                    <a:pt x="8945" y="9073"/>
                    <a:pt x="11546" y="9456"/>
                    <a:pt x="11958" y="8185"/>
                  </a:cubicBezTo>
                  <a:cubicBezTo>
                    <a:pt x="12243" y="7580"/>
                    <a:pt x="11704" y="6592"/>
                    <a:pt x="10562" y="6874"/>
                  </a:cubicBezTo>
                  <a:cubicBezTo>
                    <a:pt x="10340" y="7338"/>
                    <a:pt x="11609" y="7338"/>
                    <a:pt x="10911" y="7963"/>
                  </a:cubicBezTo>
                  <a:cubicBezTo>
                    <a:pt x="10689" y="7802"/>
                    <a:pt x="10499" y="7701"/>
                    <a:pt x="10118" y="7499"/>
                  </a:cubicBezTo>
                  <a:close/>
                  <a:moveTo>
                    <a:pt x="8437" y="8629"/>
                  </a:moveTo>
                  <a:cubicBezTo>
                    <a:pt x="10879" y="7499"/>
                    <a:pt x="6280" y="5583"/>
                    <a:pt x="7168" y="7903"/>
                  </a:cubicBezTo>
                  <a:cubicBezTo>
                    <a:pt x="6724" y="8488"/>
                    <a:pt x="7581" y="9173"/>
                    <a:pt x="8437" y="8629"/>
                  </a:cubicBezTo>
                  <a:close/>
                  <a:moveTo>
                    <a:pt x="8088" y="7721"/>
                  </a:moveTo>
                  <a:cubicBezTo>
                    <a:pt x="8057" y="7762"/>
                    <a:pt x="8057" y="7782"/>
                    <a:pt x="8025" y="7842"/>
                  </a:cubicBezTo>
                  <a:cubicBezTo>
                    <a:pt x="7961" y="7741"/>
                    <a:pt x="7930" y="7721"/>
                    <a:pt x="8088" y="7721"/>
                  </a:cubicBezTo>
                  <a:close/>
                  <a:moveTo>
                    <a:pt x="11894" y="14296"/>
                  </a:moveTo>
                  <a:cubicBezTo>
                    <a:pt x="13988" y="14034"/>
                    <a:pt x="12878" y="12340"/>
                    <a:pt x="11070" y="12299"/>
                  </a:cubicBezTo>
                  <a:cubicBezTo>
                    <a:pt x="10626" y="13005"/>
                    <a:pt x="10531" y="14236"/>
                    <a:pt x="11894" y="14296"/>
                  </a:cubicBezTo>
                  <a:close/>
                  <a:moveTo>
                    <a:pt x="12085" y="13207"/>
                  </a:moveTo>
                  <a:cubicBezTo>
                    <a:pt x="12180" y="13267"/>
                    <a:pt x="12275" y="13328"/>
                    <a:pt x="12434" y="13429"/>
                  </a:cubicBezTo>
                  <a:cubicBezTo>
                    <a:pt x="12243" y="13530"/>
                    <a:pt x="12085" y="13590"/>
                    <a:pt x="11958" y="13651"/>
                  </a:cubicBezTo>
                  <a:cubicBezTo>
                    <a:pt x="11768" y="13469"/>
                    <a:pt x="11768" y="13348"/>
                    <a:pt x="12085" y="13207"/>
                  </a:cubicBezTo>
                  <a:close/>
                  <a:moveTo>
                    <a:pt x="13607" y="3425"/>
                  </a:moveTo>
                  <a:cubicBezTo>
                    <a:pt x="13163" y="2639"/>
                    <a:pt x="11704" y="3143"/>
                    <a:pt x="11736" y="3829"/>
                  </a:cubicBezTo>
                  <a:cubicBezTo>
                    <a:pt x="11641" y="5120"/>
                    <a:pt x="14622" y="4535"/>
                    <a:pt x="13607" y="34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75" name="Shape 575"/>
            <p:cNvSpPr/>
            <p:nvPr/>
          </p:nvSpPr>
          <p:spPr>
            <a:xfrm>
              <a:off x="2583378" y="99834"/>
              <a:ext cx="230805" cy="290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159" h="17790" extrusionOk="0">
                  <a:moveTo>
                    <a:pt x="11187" y="9954"/>
                  </a:moveTo>
                  <a:cubicBezTo>
                    <a:pt x="15669" y="3993"/>
                    <a:pt x="7950" y="-3487"/>
                    <a:pt x="1944" y="1796"/>
                  </a:cubicBezTo>
                  <a:cubicBezTo>
                    <a:pt x="-2850" y="6012"/>
                    <a:pt x="1996" y="13008"/>
                    <a:pt x="8088" y="11586"/>
                  </a:cubicBezTo>
                  <a:cubicBezTo>
                    <a:pt x="9612" y="13589"/>
                    <a:pt x="10927" y="15706"/>
                    <a:pt x="12346" y="17790"/>
                  </a:cubicBezTo>
                  <a:cubicBezTo>
                    <a:pt x="18750" y="17693"/>
                    <a:pt x="12381" y="12297"/>
                    <a:pt x="11187" y="9954"/>
                  </a:cubicBezTo>
                  <a:close/>
                  <a:moveTo>
                    <a:pt x="906" y="4235"/>
                  </a:moveTo>
                  <a:cubicBezTo>
                    <a:pt x="3294" y="-1225"/>
                    <a:pt x="12260" y="-288"/>
                    <a:pt x="11913" y="6077"/>
                  </a:cubicBezTo>
                  <a:cubicBezTo>
                    <a:pt x="11654" y="14074"/>
                    <a:pt x="-1569" y="11958"/>
                    <a:pt x="906" y="4235"/>
                  </a:cubicBezTo>
                  <a:close/>
                  <a:moveTo>
                    <a:pt x="12017" y="16061"/>
                  </a:moveTo>
                  <a:cubicBezTo>
                    <a:pt x="11013" y="14478"/>
                    <a:pt x="9577" y="13008"/>
                    <a:pt x="8885" y="11295"/>
                  </a:cubicBezTo>
                  <a:cubicBezTo>
                    <a:pt x="9421" y="11021"/>
                    <a:pt x="9975" y="10746"/>
                    <a:pt x="10615" y="10439"/>
                  </a:cubicBezTo>
                  <a:cubicBezTo>
                    <a:pt x="11706" y="11909"/>
                    <a:pt x="16085" y="15787"/>
                    <a:pt x="12017" y="16061"/>
                  </a:cubicBezTo>
                  <a:close/>
                  <a:moveTo>
                    <a:pt x="12537" y="16821"/>
                  </a:moveTo>
                  <a:cubicBezTo>
                    <a:pt x="13108" y="16481"/>
                    <a:pt x="13696" y="16142"/>
                    <a:pt x="14267" y="15787"/>
                  </a:cubicBezTo>
                  <a:cubicBezTo>
                    <a:pt x="15254" y="16465"/>
                    <a:pt x="12658" y="18113"/>
                    <a:pt x="12537" y="16821"/>
                  </a:cubicBezTo>
                  <a:close/>
                  <a:moveTo>
                    <a:pt x="6358" y="1634"/>
                  </a:moveTo>
                  <a:cubicBezTo>
                    <a:pt x="-756" y="2329"/>
                    <a:pt x="1183" y="11441"/>
                    <a:pt x="7760" y="10003"/>
                  </a:cubicBezTo>
                  <a:cubicBezTo>
                    <a:pt x="12952" y="8226"/>
                    <a:pt x="11810" y="2038"/>
                    <a:pt x="6358" y="1634"/>
                  </a:cubicBezTo>
                  <a:close/>
                  <a:moveTo>
                    <a:pt x="6617" y="9664"/>
                  </a:moveTo>
                  <a:cubicBezTo>
                    <a:pt x="715" y="9551"/>
                    <a:pt x="1494" y="1376"/>
                    <a:pt x="7206" y="2474"/>
                  </a:cubicBezTo>
                  <a:cubicBezTo>
                    <a:pt x="12242" y="2830"/>
                    <a:pt x="10979" y="9244"/>
                    <a:pt x="6617" y="9664"/>
                  </a:cubicBezTo>
                  <a:close/>
                  <a:moveTo>
                    <a:pt x="6150" y="3977"/>
                  </a:moveTo>
                  <a:cubicBezTo>
                    <a:pt x="6894" y="3718"/>
                    <a:pt x="7396" y="4235"/>
                    <a:pt x="8106" y="4235"/>
                  </a:cubicBezTo>
                  <a:cubicBezTo>
                    <a:pt x="8417" y="3056"/>
                    <a:pt x="4627" y="3056"/>
                    <a:pt x="6150" y="39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76" name="Shape 576"/>
            <p:cNvSpPr/>
            <p:nvPr/>
          </p:nvSpPr>
          <p:spPr>
            <a:xfrm>
              <a:off x="5758797" y="303969"/>
              <a:ext cx="256985" cy="244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67" h="15937" extrusionOk="0">
                  <a:moveTo>
                    <a:pt x="8744" y="0"/>
                  </a:moveTo>
                  <a:cubicBezTo>
                    <a:pt x="3948" y="-40"/>
                    <a:pt x="-516" y="5229"/>
                    <a:pt x="49" y="10137"/>
                  </a:cubicBezTo>
                  <a:cubicBezTo>
                    <a:pt x="1199" y="13355"/>
                    <a:pt x="4377" y="16572"/>
                    <a:pt x="7944" y="15828"/>
                  </a:cubicBezTo>
                  <a:cubicBezTo>
                    <a:pt x="18198" y="15225"/>
                    <a:pt x="19563" y="744"/>
                    <a:pt x="8744" y="0"/>
                  </a:cubicBezTo>
                  <a:close/>
                  <a:moveTo>
                    <a:pt x="614" y="8849"/>
                  </a:moveTo>
                  <a:cubicBezTo>
                    <a:pt x="1686" y="-744"/>
                    <a:pt x="14787" y="-3117"/>
                    <a:pt x="15664" y="7603"/>
                  </a:cubicBezTo>
                  <a:cubicBezTo>
                    <a:pt x="15313" y="16492"/>
                    <a:pt x="1472" y="18483"/>
                    <a:pt x="614" y="8849"/>
                  </a:cubicBezTo>
                  <a:close/>
                  <a:moveTo>
                    <a:pt x="12915" y="3118"/>
                  </a:moveTo>
                  <a:cubicBezTo>
                    <a:pt x="11707" y="2253"/>
                    <a:pt x="10712" y="584"/>
                    <a:pt x="9075" y="805"/>
                  </a:cubicBezTo>
                  <a:cubicBezTo>
                    <a:pt x="1647" y="1167"/>
                    <a:pt x="-2037" y="12791"/>
                    <a:pt x="6638" y="14521"/>
                  </a:cubicBezTo>
                  <a:cubicBezTo>
                    <a:pt x="12155" y="15627"/>
                    <a:pt x="18764" y="6939"/>
                    <a:pt x="12915" y="3118"/>
                  </a:cubicBezTo>
                  <a:close/>
                  <a:moveTo>
                    <a:pt x="13773" y="9272"/>
                  </a:moveTo>
                  <a:cubicBezTo>
                    <a:pt x="13773" y="10197"/>
                    <a:pt x="13149" y="10780"/>
                    <a:pt x="12681" y="11464"/>
                  </a:cubicBezTo>
                  <a:cubicBezTo>
                    <a:pt x="12408" y="11363"/>
                    <a:pt x="12175" y="11283"/>
                    <a:pt x="11843" y="11182"/>
                  </a:cubicBezTo>
                  <a:cubicBezTo>
                    <a:pt x="11882" y="11504"/>
                    <a:pt x="11902" y="11766"/>
                    <a:pt x="11941" y="12067"/>
                  </a:cubicBezTo>
                  <a:cubicBezTo>
                    <a:pt x="11570" y="12329"/>
                    <a:pt x="11161" y="12610"/>
                    <a:pt x="10868" y="12832"/>
                  </a:cubicBezTo>
                  <a:cubicBezTo>
                    <a:pt x="10381" y="12872"/>
                    <a:pt x="10362" y="12268"/>
                    <a:pt x="9874" y="12389"/>
                  </a:cubicBezTo>
                  <a:cubicBezTo>
                    <a:pt x="9972" y="13536"/>
                    <a:pt x="8958" y="13998"/>
                    <a:pt x="7652" y="13837"/>
                  </a:cubicBezTo>
                  <a:cubicBezTo>
                    <a:pt x="7730" y="12429"/>
                    <a:pt x="6775" y="12208"/>
                    <a:pt x="6775" y="13777"/>
                  </a:cubicBezTo>
                  <a:cubicBezTo>
                    <a:pt x="5663" y="13918"/>
                    <a:pt x="4104" y="13395"/>
                    <a:pt x="4026" y="12168"/>
                  </a:cubicBezTo>
                  <a:cubicBezTo>
                    <a:pt x="3792" y="11846"/>
                    <a:pt x="3207" y="12067"/>
                    <a:pt x="3090" y="11524"/>
                  </a:cubicBezTo>
                  <a:cubicBezTo>
                    <a:pt x="3889" y="10861"/>
                    <a:pt x="3266" y="10780"/>
                    <a:pt x="2583" y="10680"/>
                  </a:cubicBezTo>
                  <a:cubicBezTo>
                    <a:pt x="2193" y="9815"/>
                    <a:pt x="1940" y="8970"/>
                    <a:pt x="2310" y="8025"/>
                  </a:cubicBezTo>
                  <a:cubicBezTo>
                    <a:pt x="3675" y="8085"/>
                    <a:pt x="4299" y="7542"/>
                    <a:pt x="2564" y="7220"/>
                  </a:cubicBezTo>
                  <a:cubicBezTo>
                    <a:pt x="2583" y="6235"/>
                    <a:pt x="2934" y="5451"/>
                    <a:pt x="3538" y="4787"/>
                  </a:cubicBezTo>
                  <a:cubicBezTo>
                    <a:pt x="4201" y="4767"/>
                    <a:pt x="4611" y="5008"/>
                    <a:pt x="4182" y="4043"/>
                  </a:cubicBezTo>
                  <a:cubicBezTo>
                    <a:pt x="5351" y="1750"/>
                    <a:pt x="6365" y="4103"/>
                    <a:pt x="6307" y="2394"/>
                  </a:cubicBezTo>
                  <a:cubicBezTo>
                    <a:pt x="7067" y="1529"/>
                    <a:pt x="8081" y="1589"/>
                    <a:pt x="9133" y="1589"/>
                  </a:cubicBezTo>
                  <a:cubicBezTo>
                    <a:pt x="9075" y="2112"/>
                    <a:pt x="9484" y="3419"/>
                    <a:pt x="9933" y="2494"/>
                  </a:cubicBezTo>
                  <a:cubicBezTo>
                    <a:pt x="9816" y="543"/>
                    <a:pt x="11746" y="2776"/>
                    <a:pt x="12272" y="3299"/>
                  </a:cubicBezTo>
                  <a:cubicBezTo>
                    <a:pt x="12116" y="3741"/>
                    <a:pt x="11824" y="3962"/>
                    <a:pt x="12272" y="4284"/>
                  </a:cubicBezTo>
                  <a:cubicBezTo>
                    <a:pt x="12564" y="4163"/>
                    <a:pt x="12818" y="4063"/>
                    <a:pt x="13110" y="3942"/>
                  </a:cubicBezTo>
                  <a:cubicBezTo>
                    <a:pt x="13520" y="4385"/>
                    <a:pt x="13851" y="4847"/>
                    <a:pt x="14182" y="5350"/>
                  </a:cubicBezTo>
                  <a:cubicBezTo>
                    <a:pt x="13871" y="5551"/>
                    <a:pt x="13637" y="5692"/>
                    <a:pt x="13403" y="5833"/>
                  </a:cubicBezTo>
                  <a:cubicBezTo>
                    <a:pt x="13637" y="6315"/>
                    <a:pt x="14105" y="6034"/>
                    <a:pt x="14455" y="6315"/>
                  </a:cubicBezTo>
                  <a:cubicBezTo>
                    <a:pt x="14611" y="7603"/>
                    <a:pt x="14338" y="8930"/>
                    <a:pt x="12798" y="8447"/>
                  </a:cubicBezTo>
                  <a:cubicBezTo>
                    <a:pt x="11941" y="9051"/>
                    <a:pt x="13344" y="9131"/>
                    <a:pt x="13773" y="9272"/>
                  </a:cubicBezTo>
                  <a:close/>
                  <a:moveTo>
                    <a:pt x="9348" y="7060"/>
                  </a:moveTo>
                  <a:cubicBezTo>
                    <a:pt x="9835" y="1770"/>
                    <a:pt x="8841" y="3319"/>
                    <a:pt x="7730" y="7140"/>
                  </a:cubicBezTo>
                  <a:cubicBezTo>
                    <a:pt x="7379" y="7965"/>
                    <a:pt x="7925" y="8910"/>
                    <a:pt x="8841" y="8568"/>
                  </a:cubicBezTo>
                  <a:cubicBezTo>
                    <a:pt x="9777" y="8246"/>
                    <a:pt x="10557" y="7582"/>
                    <a:pt x="11512" y="7361"/>
                  </a:cubicBezTo>
                  <a:cubicBezTo>
                    <a:pt x="11765" y="7321"/>
                    <a:pt x="11863" y="7080"/>
                    <a:pt x="11804" y="6818"/>
                  </a:cubicBezTo>
                  <a:cubicBezTo>
                    <a:pt x="11375" y="5893"/>
                    <a:pt x="10108" y="6999"/>
                    <a:pt x="9348" y="7060"/>
                  </a:cubicBezTo>
                  <a:close/>
                  <a:moveTo>
                    <a:pt x="8412" y="7261"/>
                  </a:moveTo>
                  <a:cubicBezTo>
                    <a:pt x="8412" y="6959"/>
                    <a:pt x="8412" y="6637"/>
                    <a:pt x="8685" y="6396"/>
                  </a:cubicBezTo>
                  <a:cubicBezTo>
                    <a:pt x="8666" y="6979"/>
                    <a:pt x="8666" y="6999"/>
                    <a:pt x="8412" y="726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77" name="Shape 577"/>
            <p:cNvSpPr/>
            <p:nvPr/>
          </p:nvSpPr>
          <p:spPr>
            <a:xfrm>
              <a:off x="2552886" y="505776"/>
              <a:ext cx="99391" cy="211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20" h="19886" extrusionOk="0">
                  <a:moveTo>
                    <a:pt x="2223" y="10411"/>
                  </a:moveTo>
                  <a:cubicBezTo>
                    <a:pt x="-65" y="10342"/>
                    <a:pt x="-567" y="9839"/>
                    <a:pt x="624" y="8885"/>
                  </a:cubicBezTo>
                  <a:cubicBezTo>
                    <a:pt x="1972" y="7445"/>
                    <a:pt x="2286" y="5779"/>
                    <a:pt x="3289" y="4270"/>
                  </a:cubicBezTo>
                  <a:cubicBezTo>
                    <a:pt x="4386" y="2725"/>
                    <a:pt x="4700" y="418"/>
                    <a:pt x="8274" y="88"/>
                  </a:cubicBezTo>
                  <a:cubicBezTo>
                    <a:pt x="10938" y="-155"/>
                    <a:pt x="14261" y="71"/>
                    <a:pt x="16205" y="1164"/>
                  </a:cubicBezTo>
                  <a:cubicBezTo>
                    <a:pt x="18431" y="4218"/>
                    <a:pt x="14857" y="7653"/>
                    <a:pt x="13634" y="10672"/>
                  </a:cubicBezTo>
                  <a:cubicBezTo>
                    <a:pt x="12004" y="13656"/>
                    <a:pt x="11503" y="17577"/>
                    <a:pt x="7176" y="19728"/>
                  </a:cubicBezTo>
                  <a:cubicBezTo>
                    <a:pt x="-3169" y="20925"/>
                    <a:pt x="2913" y="15026"/>
                    <a:pt x="3697" y="12059"/>
                  </a:cubicBezTo>
                  <a:cubicBezTo>
                    <a:pt x="4763" y="10411"/>
                    <a:pt x="5797" y="4755"/>
                    <a:pt x="8681" y="4374"/>
                  </a:cubicBezTo>
                  <a:cubicBezTo>
                    <a:pt x="10123" y="4183"/>
                    <a:pt x="11565" y="4304"/>
                    <a:pt x="11377" y="5311"/>
                  </a:cubicBezTo>
                  <a:cubicBezTo>
                    <a:pt x="11879" y="6057"/>
                    <a:pt x="6393" y="18982"/>
                    <a:pt x="6581" y="13760"/>
                  </a:cubicBezTo>
                  <a:cubicBezTo>
                    <a:pt x="7427" y="11383"/>
                    <a:pt x="9089" y="9023"/>
                    <a:pt x="8963" y="6577"/>
                  </a:cubicBezTo>
                  <a:cubicBezTo>
                    <a:pt x="6455" y="8364"/>
                    <a:pt x="6800" y="10914"/>
                    <a:pt x="5390" y="13014"/>
                  </a:cubicBezTo>
                  <a:cubicBezTo>
                    <a:pt x="5233" y="14506"/>
                    <a:pt x="969" y="18739"/>
                    <a:pt x="5734" y="18687"/>
                  </a:cubicBezTo>
                  <a:cubicBezTo>
                    <a:pt x="10311" y="18080"/>
                    <a:pt x="11409" y="9145"/>
                    <a:pt x="13352" y="6560"/>
                  </a:cubicBezTo>
                  <a:cubicBezTo>
                    <a:pt x="13634" y="5120"/>
                    <a:pt x="14732" y="3003"/>
                    <a:pt x="12475" y="1945"/>
                  </a:cubicBezTo>
                  <a:cubicBezTo>
                    <a:pt x="10531" y="1233"/>
                    <a:pt x="8524" y="1442"/>
                    <a:pt x="7114" y="2500"/>
                  </a:cubicBezTo>
                  <a:cubicBezTo>
                    <a:pt x="4700" y="4946"/>
                    <a:pt x="4230" y="7861"/>
                    <a:pt x="2223" y="10411"/>
                  </a:cubicBezTo>
                  <a:close/>
                  <a:moveTo>
                    <a:pt x="14857" y="5415"/>
                  </a:moveTo>
                  <a:cubicBezTo>
                    <a:pt x="15892" y="4842"/>
                    <a:pt x="15296" y="3784"/>
                    <a:pt x="15547" y="3020"/>
                  </a:cubicBezTo>
                  <a:cubicBezTo>
                    <a:pt x="15766" y="2222"/>
                    <a:pt x="15923" y="1320"/>
                    <a:pt x="14261" y="1025"/>
                  </a:cubicBezTo>
                  <a:cubicBezTo>
                    <a:pt x="12192" y="505"/>
                    <a:pt x="6800" y="36"/>
                    <a:pt x="6581" y="1702"/>
                  </a:cubicBezTo>
                  <a:cubicBezTo>
                    <a:pt x="12036" y="-675"/>
                    <a:pt x="16017" y="2396"/>
                    <a:pt x="14857" y="5484"/>
                  </a:cubicBezTo>
                  <a:cubicBezTo>
                    <a:pt x="14857" y="5467"/>
                    <a:pt x="14857" y="5449"/>
                    <a:pt x="14857" y="5415"/>
                  </a:cubicBezTo>
                  <a:close/>
                  <a:moveTo>
                    <a:pt x="6142" y="19277"/>
                  </a:moveTo>
                  <a:cubicBezTo>
                    <a:pt x="4543" y="19069"/>
                    <a:pt x="3634" y="18878"/>
                    <a:pt x="2349" y="18496"/>
                  </a:cubicBezTo>
                  <a:cubicBezTo>
                    <a:pt x="1972" y="19277"/>
                    <a:pt x="4825" y="19450"/>
                    <a:pt x="6142" y="192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78" name="Shape 578"/>
            <p:cNvSpPr/>
            <p:nvPr/>
          </p:nvSpPr>
          <p:spPr>
            <a:xfrm>
              <a:off x="8090993" y="389842"/>
              <a:ext cx="135794" cy="11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8" h="15872" extrusionOk="0">
                  <a:moveTo>
                    <a:pt x="15507" y="3194"/>
                  </a:moveTo>
                  <a:cubicBezTo>
                    <a:pt x="15639" y="5329"/>
                    <a:pt x="15288" y="7122"/>
                    <a:pt x="14410" y="8829"/>
                  </a:cubicBezTo>
                  <a:cubicBezTo>
                    <a:pt x="15332" y="10409"/>
                    <a:pt x="19766" y="14848"/>
                    <a:pt x="19327" y="15873"/>
                  </a:cubicBezTo>
                  <a:cubicBezTo>
                    <a:pt x="16605" y="15830"/>
                    <a:pt x="14629" y="13141"/>
                    <a:pt x="12259" y="11945"/>
                  </a:cubicBezTo>
                  <a:cubicBezTo>
                    <a:pt x="9932" y="13567"/>
                    <a:pt x="6376" y="16641"/>
                    <a:pt x="5498" y="12116"/>
                  </a:cubicBezTo>
                  <a:cubicBezTo>
                    <a:pt x="5322" y="7805"/>
                    <a:pt x="-1834" y="8701"/>
                    <a:pt x="449" y="3877"/>
                  </a:cubicBezTo>
                  <a:cubicBezTo>
                    <a:pt x="4181" y="-4959"/>
                    <a:pt x="6332" y="4176"/>
                    <a:pt x="11688" y="3450"/>
                  </a:cubicBezTo>
                  <a:cubicBezTo>
                    <a:pt x="12961" y="3280"/>
                    <a:pt x="14234" y="2682"/>
                    <a:pt x="15507" y="3194"/>
                  </a:cubicBezTo>
                  <a:close/>
                  <a:moveTo>
                    <a:pt x="15068" y="12586"/>
                  </a:moveTo>
                  <a:cubicBezTo>
                    <a:pt x="15112" y="12586"/>
                    <a:pt x="15112" y="12543"/>
                    <a:pt x="15156" y="12543"/>
                  </a:cubicBezTo>
                  <a:cubicBezTo>
                    <a:pt x="15112" y="12543"/>
                    <a:pt x="15068" y="12586"/>
                    <a:pt x="15025" y="12586"/>
                  </a:cubicBezTo>
                  <a:cubicBezTo>
                    <a:pt x="15507" y="11604"/>
                    <a:pt x="14629" y="10494"/>
                    <a:pt x="13620" y="10665"/>
                  </a:cubicBezTo>
                  <a:cubicBezTo>
                    <a:pt x="13576" y="11518"/>
                    <a:pt x="14542" y="11945"/>
                    <a:pt x="15068" y="12586"/>
                  </a:cubicBezTo>
                  <a:close/>
                  <a:moveTo>
                    <a:pt x="6025" y="3194"/>
                  </a:moveTo>
                  <a:cubicBezTo>
                    <a:pt x="5190" y="4432"/>
                    <a:pt x="4356" y="5670"/>
                    <a:pt x="3522" y="6951"/>
                  </a:cubicBezTo>
                  <a:cubicBezTo>
                    <a:pt x="4620" y="8061"/>
                    <a:pt x="5673" y="9128"/>
                    <a:pt x="6683" y="10152"/>
                  </a:cubicBezTo>
                  <a:cubicBezTo>
                    <a:pt x="8703" y="9128"/>
                    <a:pt x="10634" y="7549"/>
                    <a:pt x="10327" y="5286"/>
                  </a:cubicBezTo>
                  <a:cubicBezTo>
                    <a:pt x="8966" y="4646"/>
                    <a:pt x="7649" y="4005"/>
                    <a:pt x="6025" y="3194"/>
                  </a:cubicBezTo>
                  <a:close/>
                  <a:moveTo>
                    <a:pt x="13971" y="5158"/>
                  </a:moveTo>
                  <a:cubicBezTo>
                    <a:pt x="12083" y="4390"/>
                    <a:pt x="10590" y="10494"/>
                    <a:pt x="7166" y="12159"/>
                  </a:cubicBezTo>
                  <a:cubicBezTo>
                    <a:pt x="8220" y="14720"/>
                    <a:pt x="14761" y="7292"/>
                    <a:pt x="13971" y="5158"/>
                  </a:cubicBezTo>
                  <a:close/>
                  <a:moveTo>
                    <a:pt x="1546" y="5798"/>
                  </a:moveTo>
                  <a:cubicBezTo>
                    <a:pt x="3742" y="5201"/>
                    <a:pt x="4181" y="3664"/>
                    <a:pt x="4663" y="2170"/>
                  </a:cubicBezTo>
                  <a:cubicBezTo>
                    <a:pt x="3259" y="292"/>
                    <a:pt x="1722" y="4262"/>
                    <a:pt x="1546" y="579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79" name="Shape 579"/>
            <p:cNvSpPr/>
            <p:nvPr/>
          </p:nvSpPr>
          <p:spPr>
            <a:xfrm>
              <a:off x="5064782" y="578000"/>
              <a:ext cx="99192" cy="98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23" h="16981" extrusionOk="0">
                  <a:moveTo>
                    <a:pt x="8477" y="11515"/>
                  </a:moveTo>
                  <a:cubicBezTo>
                    <a:pt x="8901" y="12894"/>
                    <a:pt x="11794" y="16875"/>
                    <a:pt x="9595" y="16981"/>
                  </a:cubicBezTo>
                  <a:cubicBezTo>
                    <a:pt x="8477" y="15548"/>
                    <a:pt x="8245" y="13637"/>
                    <a:pt x="6818" y="12417"/>
                  </a:cubicBezTo>
                  <a:cubicBezTo>
                    <a:pt x="-6682" y="19263"/>
                    <a:pt x="2729" y="-2337"/>
                    <a:pt x="10521" y="210"/>
                  </a:cubicBezTo>
                  <a:cubicBezTo>
                    <a:pt x="14918" y="2917"/>
                    <a:pt x="10598" y="8702"/>
                    <a:pt x="8477" y="11515"/>
                  </a:cubicBezTo>
                  <a:close/>
                  <a:moveTo>
                    <a:pt x="11177" y="2439"/>
                  </a:moveTo>
                  <a:cubicBezTo>
                    <a:pt x="7127" y="104"/>
                    <a:pt x="2845" y="5624"/>
                    <a:pt x="1225" y="10294"/>
                  </a:cubicBezTo>
                  <a:cubicBezTo>
                    <a:pt x="1997" y="15920"/>
                    <a:pt x="11948" y="6950"/>
                    <a:pt x="11177" y="243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80" name="Shape 580"/>
            <p:cNvSpPr/>
            <p:nvPr/>
          </p:nvSpPr>
          <p:spPr>
            <a:xfrm rot="9301126">
              <a:off x="6343320" y="292751"/>
              <a:ext cx="123700" cy="26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63" h="19453" extrusionOk="0">
                  <a:moveTo>
                    <a:pt x="90" y="8653"/>
                  </a:moveTo>
                  <a:cubicBezTo>
                    <a:pt x="-190" y="5455"/>
                    <a:pt x="3129" y="2707"/>
                    <a:pt x="7150" y="274"/>
                  </a:cubicBezTo>
                  <a:cubicBezTo>
                    <a:pt x="12620" y="-1415"/>
                    <a:pt x="16641" y="5184"/>
                    <a:pt x="18090" y="7054"/>
                  </a:cubicBezTo>
                  <a:cubicBezTo>
                    <a:pt x="20381" y="10703"/>
                    <a:pt x="15986" y="14351"/>
                    <a:pt x="17155" y="18023"/>
                  </a:cubicBezTo>
                  <a:cubicBezTo>
                    <a:pt x="17576" y="19509"/>
                    <a:pt x="15145" y="20185"/>
                    <a:pt x="14817" y="18316"/>
                  </a:cubicBezTo>
                  <a:cubicBezTo>
                    <a:pt x="12106" y="13991"/>
                    <a:pt x="-1219" y="15342"/>
                    <a:pt x="90" y="8653"/>
                  </a:cubicBezTo>
                  <a:close/>
                  <a:moveTo>
                    <a:pt x="8459" y="8405"/>
                  </a:moveTo>
                  <a:cubicBezTo>
                    <a:pt x="7617" y="8112"/>
                    <a:pt x="1586" y="7392"/>
                    <a:pt x="4251" y="6851"/>
                  </a:cubicBezTo>
                  <a:cubicBezTo>
                    <a:pt x="5747" y="6986"/>
                    <a:pt x="6542" y="7617"/>
                    <a:pt x="8178" y="7684"/>
                  </a:cubicBezTo>
                  <a:cubicBezTo>
                    <a:pt x="7991" y="6333"/>
                    <a:pt x="7150" y="5094"/>
                    <a:pt x="7758" y="3788"/>
                  </a:cubicBezTo>
                  <a:cubicBezTo>
                    <a:pt x="8178" y="3810"/>
                    <a:pt x="8552" y="3833"/>
                    <a:pt x="8880" y="3833"/>
                  </a:cubicBezTo>
                  <a:cubicBezTo>
                    <a:pt x="9113" y="4283"/>
                    <a:pt x="9300" y="4666"/>
                    <a:pt x="9534" y="5117"/>
                  </a:cubicBezTo>
                  <a:cubicBezTo>
                    <a:pt x="13415" y="3946"/>
                    <a:pt x="10797" y="5815"/>
                    <a:pt x="9628" y="6513"/>
                  </a:cubicBezTo>
                  <a:cubicBezTo>
                    <a:pt x="9955" y="7482"/>
                    <a:pt x="10002" y="8450"/>
                    <a:pt x="10984" y="9419"/>
                  </a:cubicBezTo>
                  <a:cubicBezTo>
                    <a:pt x="12059" y="9081"/>
                    <a:pt x="12339" y="8630"/>
                    <a:pt x="13742" y="8811"/>
                  </a:cubicBezTo>
                  <a:cubicBezTo>
                    <a:pt x="12900" y="9621"/>
                    <a:pt x="10984" y="10162"/>
                    <a:pt x="11404" y="11040"/>
                  </a:cubicBezTo>
                  <a:cubicBezTo>
                    <a:pt x="12620" y="12369"/>
                    <a:pt x="12713" y="13923"/>
                    <a:pt x="15051" y="14982"/>
                  </a:cubicBezTo>
                  <a:cubicBezTo>
                    <a:pt x="18558" y="10117"/>
                    <a:pt x="17202" y="4869"/>
                    <a:pt x="10049" y="972"/>
                  </a:cubicBezTo>
                  <a:cubicBezTo>
                    <a:pt x="6402" y="-41"/>
                    <a:pt x="1399" y="6288"/>
                    <a:pt x="1820" y="7797"/>
                  </a:cubicBezTo>
                  <a:cubicBezTo>
                    <a:pt x="651" y="11649"/>
                    <a:pt x="5326" y="14396"/>
                    <a:pt x="12900" y="15297"/>
                  </a:cubicBezTo>
                  <a:cubicBezTo>
                    <a:pt x="12526" y="12865"/>
                    <a:pt x="8272" y="13000"/>
                    <a:pt x="5934" y="11491"/>
                  </a:cubicBezTo>
                  <a:cubicBezTo>
                    <a:pt x="7851" y="11266"/>
                    <a:pt x="8739" y="12324"/>
                    <a:pt x="10376" y="12009"/>
                  </a:cubicBezTo>
                  <a:cubicBezTo>
                    <a:pt x="9441" y="10838"/>
                    <a:pt x="9487" y="9599"/>
                    <a:pt x="8459" y="8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81" name="Shape 581"/>
            <p:cNvSpPr/>
            <p:nvPr/>
          </p:nvSpPr>
          <p:spPr>
            <a:xfrm>
              <a:off x="1802383" y="135155"/>
              <a:ext cx="134586" cy="137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86" extrusionOk="0">
                  <a:moveTo>
                    <a:pt x="16212" y="3468"/>
                  </a:moveTo>
                  <a:cubicBezTo>
                    <a:pt x="10726" y="6425"/>
                    <a:pt x="5338" y="9652"/>
                    <a:pt x="0" y="12699"/>
                  </a:cubicBezTo>
                  <a:cubicBezTo>
                    <a:pt x="692" y="14268"/>
                    <a:pt x="2076" y="18839"/>
                    <a:pt x="4449" y="17494"/>
                  </a:cubicBezTo>
                  <a:cubicBezTo>
                    <a:pt x="10133" y="14447"/>
                    <a:pt x="16212" y="11893"/>
                    <a:pt x="21600" y="8532"/>
                  </a:cubicBezTo>
                  <a:cubicBezTo>
                    <a:pt x="20117" y="6874"/>
                    <a:pt x="19277" y="1989"/>
                    <a:pt x="16212" y="3468"/>
                  </a:cubicBezTo>
                  <a:close/>
                  <a:moveTo>
                    <a:pt x="3608" y="16015"/>
                  </a:moveTo>
                  <a:cubicBezTo>
                    <a:pt x="2620" y="15388"/>
                    <a:pt x="2274" y="14581"/>
                    <a:pt x="1977" y="13596"/>
                  </a:cubicBezTo>
                  <a:cubicBezTo>
                    <a:pt x="6870" y="10638"/>
                    <a:pt x="11616" y="7456"/>
                    <a:pt x="17003" y="5036"/>
                  </a:cubicBezTo>
                  <a:cubicBezTo>
                    <a:pt x="18387" y="5350"/>
                    <a:pt x="18684" y="6470"/>
                    <a:pt x="19227" y="7591"/>
                  </a:cubicBezTo>
                  <a:cubicBezTo>
                    <a:pt x="14482" y="11176"/>
                    <a:pt x="8897" y="13372"/>
                    <a:pt x="3608" y="16015"/>
                  </a:cubicBezTo>
                  <a:close/>
                  <a:moveTo>
                    <a:pt x="14136" y="14178"/>
                  </a:moveTo>
                  <a:cubicBezTo>
                    <a:pt x="10182" y="14178"/>
                    <a:pt x="9391" y="20452"/>
                    <a:pt x="14136" y="19959"/>
                  </a:cubicBezTo>
                  <a:cubicBezTo>
                    <a:pt x="18733" y="20049"/>
                    <a:pt x="18980" y="14223"/>
                    <a:pt x="14136" y="14178"/>
                  </a:cubicBezTo>
                  <a:close/>
                  <a:moveTo>
                    <a:pt x="12752" y="18301"/>
                  </a:moveTo>
                  <a:cubicBezTo>
                    <a:pt x="12406" y="16060"/>
                    <a:pt x="14384" y="16374"/>
                    <a:pt x="15965" y="16553"/>
                  </a:cubicBezTo>
                  <a:cubicBezTo>
                    <a:pt x="16212" y="18256"/>
                    <a:pt x="14186" y="18973"/>
                    <a:pt x="12752" y="18301"/>
                  </a:cubicBezTo>
                  <a:close/>
                  <a:moveTo>
                    <a:pt x="9589" y="2303"/>
                  </a:moveTo>
                  <a:cubicBezTo>
                    <a:pt x="8106" y="-1148"/>
                    <a:pt x="2224" y="-700"/>
                    <a:pt x="2274" y="3513"/>
                  </a:cubicBezTo>
                  <a:cubicBezTo>
                    <a:pt x="3015" y="7904"/>
                    <a:pt x="9836" y="6381"/>
                    <a:pt x="9589" y="2303"/>
                  </a:cubicBezTo>
                  <a:close/>
                  <a:moveTo>
                    <a:pt x="6327" y="1451"/>
                  </a:moveTo>
                  <a:cubicBezTo>
                    <a:pt x="9935" y="1406"/>
                    <a:pt x="6376" y="6201"/>
                    <a:pt x="4350" y="4454"/>
                  </a:cubicBezTo>
                  <a:cubicBezTo>
                    <a:pt x="2916" y="3333"/>
                    <a:pt x="4795" y="1182"/>
                    <a:pt x="6327" y="145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82" name="Shape 582"/>
            <p:cNvSpPr/>
            <p:nvPr/>
          </p:nvSpPr>
          <p:spPr>
            <a:xfrm>
              <a:off x="4762081" y="297954"/>
              <a:ext cx="145420" cy="160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27" h="20447" extrusionOk="0">
                  <a:moveTo>
                    <a:pt x="13778" y="12945"/>
                  </a:moveTo>
                  <a:cubicBezTo>
                    <a:pt x="12984" y="18042"/>
                    <a:pt x="14781" y="20668"/>
                    <a:pt x="7678" y="20433"/>
                  </a:cubicBezTo>
                  <a:cubicBezTo>
                    <a:pt x="5046" y="19649"/>
                    <a:pt x="6968" y="15533"/>
                    <a:pt x="5422" y="13690"/>
                  </a:cubicBezTo>
                  <a:cubicBezTo>
                    <a:pt x="-636" y="14631"/>
                    <a:pt x="-51" y="13729"/>
                    <a:pt x="74" y="8437"/>
                  </a:cubicBezTo>
                  <a:cubicBezTo>
                    <a:pt x="1035" y="7340"/>
                    <a:pt x="3041" y="7614"/>
                    <a:pt x="4461" y="7300"/>
                  </a:cubicBezTo>
                  <a:cubicBezTo>
                    <a:pt x="7469" y="6634"/>
                    <a:pt x="4336" y="2400"/>
                    <a:pt x="5882" y="362"/>
                  </a:cubicBezTo>
                  <a:cubicBezTo>
                    <a:pt x="13318" y="-932"/>
                    <a:pt x="11564" y="1263"/>
                    <a:pt x="12775" y="6712"/>
                  </a:cubicBezTo>
                  <a:cubicBezTo>
                    <a:pt x="14822" y="7300"/>
                    <a:pt x="18833" y="5928"/>
                    <a:pt x="19293" y="8359"/>
                  </a:cubicBezTo>
                  <a:cubicBezTo>
                    <a:pt x="20964" y="13259"/>
                    <a:pt x="17538" y="12318"/>
                    <a:pt x="13778" y="12945"/>
                  </a:cubicBezTo>
                  <a:close/>
                  <a:moveTo>
                    <a:pt x="1829" y="12475"/>
                  </a:moveTo>
                  <a:cubicBezTo>
                    <a:pt x="10227" y="10476"/>
                    <a:pt x="6090" y="13808"/>
                    <a:pt x="8263" y="18669"/>
                  </a:cubicBezTo>
                  <a:cubicBezTo>
                    <a:pt x="9224" y="18786"/>
                    <a:pt x="10268" y="18943"/>
                    <a:pt x="11271" y="18590"/>
                  </a:cubicBezTo>
                  <a:cubicBezTo>
                    <a:pt x="12859" y="16434"/>
                    <a:pt x="10979" y="13690"/>
                    <a:pt x="12483" y="11612"/>
                  </a:cubicBezTo>
                  <a:cubicBezTo>
                    <a:pt x="14196" y="11377"/>
                    <a:pt x="16034" y="11103"/>
                    <a:pt x="17872" y="10828"/>
                  </a:cubicBezTo>
                  <a:cubicBezTo>
                    <a:pt x="18207" y="9927"/>
                    <a:pt x="18207" y="9221"/>
                    <a:pt x="17622" y="8516"/>
                  </a:cubicBezTo>
                  <a:cubicBezTo>
                    <a:pt x="11605" y="7771"/>
                    <a:pt x="10728" y="9025"/>
                    <a:pt x="10561" y="2479"/>
                  </a:cubicBezTo>
                  <a:cubicBezTo>
                    <a:pt x="10436" y="1106"/>
                    <a:pt x="8973" y="1302"/>
                    <a:pt x="7929" y="1616"/>
                  </a:cubicBezTo>
                  <a:cubicBezTo>
                    <a:pt x="5631" y="2831"/>
                    <a:pt x="7929" y="6281"/>
                    <a:pt x="7135" y="8320"/>
                  </a:cubicBezTo>
                  <a:cubicBezTo>
                    <a:pt x="5088" y="8751"/>
                    <a:pt x="3500" y="8437"/>
                    <a:pt x="1537" y="9456"/>
                  </a:cubicBezTo>
                  <a:cubicBezTo>
                    <a:pt x="1537" y="10672"/>
                    <a:pt x="1537" y="11260"/>
                    <a:pt x="1829" y="124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83" name="Shape 583"/>
            <p:cNvSpPr/>
            <p:nvPr/>
          </p:nvSpPr>
          <p:spPr>
            <a:xfrm>
              <a:off x="1684981" y="379306"/>
              <a:ext cx="126046" cy="135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52" h="15058" extrusionOk="0">
                  <a:moveTo>
                    <a:pt x="15837" y="8979"/>
                  </a:moveTo>
                  <a:cubicBezTo>
                    <a:pt x="15970" y="7407"/>
                    <a:pt x="16148" y="5971"/>
                    <a:pt x="16281" y="4468"/>
                  </a:cubicBezTo>
                  <a:cubicBezTo>
                    <a:pt x="13087" y="3681"/>
                    <a:pt x="10737" y="5185"/>
                    <a:pt x="7765" y="5937"/>
                  </a:cubicBezTo>
                  <a:cubicBezTo>
                    <a:pt x="6789" y="8227"/>
                    <a:pt x="9317" y="11303"/>
                    <a:pt x="6301" y="13046"/>
                  </a:cubicBezTo>
                  <a:cubicBezTo>
                    <a:pt x="-1771" y="18822"/>
                    <a:pt x="-2392" y="10312"/>
                    <a:pt x="6213" y="10414"/>
                  </a:cubicBezTo>
                  <a:cubicBezTo>
                    <a:pt x="6789" y="7749"/>
                    <a:pt x="4438" y="3613"/>
                    <a:pt x="7055" y="1699"/>
                  </a:cubicBezTo>
                  <a:cubicBezTo>
                    <a:pt x="14551" y="332"/>
                    <a:pt x="19208" y="-2778"/>
                    <a:pt x="17656" y="5698"/>
                  </a:cubicBezTo>
                  <a:cubicBezTo>
                    <a:pt x="16902" y="7544"/>
                    <a:pt x="18454" y="9150"/>
                    <a:pt x="18099" y="10825"/>
                  </a:cubicBezTo>
                  <a:cubicBezTo>
                    <a:pt x="13841" y="17660"/>
                    <a:pt x="7632" y="13046"/>
                    <a:pt x="15837" y="8979"/>
                  </a:cubicBezTo>
                  <a:close/>
                  <a:moveTo>
                    <a:pt x="8075" y="4297"/>
                  </a:moveTo>
                  <a:cubicBezTo>
                    <a:pt x="10204" y="4331"/>
                    <a:pt x="12023" y="3066"/>
                    <a:pt x="14240" y="3135"/>
                  </a:cubicBezTo>
                  <a:cubicBezTo>
                    <a:pt x="16015" y="3237"/>
                    <a:pt x="16680" y="2485"/>
                    <a:pt x="16059" y="1187"/>
                  </a:cubicBezTo>
                  <a:cubicBezTo>
                    <a:pt x="13841" y="2075"/>
                    <a:pt x="6789" y="1563"/>
                    <a:pt x="8075" y="429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84" name="Shape 584"/>
            <p:cNvSpPr/>
            <p:nvPr/>
          </p:nvSpPr>
          <p:spPr>
            <a:xfrm>
              <a:off x="8218176" y="115113"/>
              <a:ext cx="115264" cy="15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26" h="16417" extrusionOk="0">
                  <a:moveTo>
                    <a:pt x="7907" y="11360"/>
                  </a:moveTo>
                  <a:cubicBezTo>
                    <a:pt x="9069" y="8306"/>
                    <a:pt x="6164" y="1877"/>
                    <a:pt x="9844" y="77"/>
                  </a:cubicBezTo>
                  <a:cubicBezTo>
                    <a:pt x="15075" y="-694"/>
                    <a:pt x="15269" y="4481"/>
                    <a:pt x="18126" y="6281"/>
                  </a:cubicBezTo>
                  <a:cubicBezTo>
                    <a:pt x="16770" y="9045"/>
                    <a:pt x="12653" y="3035"/>
                    <a:pt x="10087" y="3613"/>
                  </a:cubicBezTo>
                  <a:cubicBezTo>
                    <a:pt x="8827" y="6860"/>
                    <a:pt x="11588" y="10910"/>
                    <a:pt x="8440" y="13738"/>
                  </a:cubicBezTo>
                  <a:cubicBezTo>
                    <a:pt x="-1924" y="20906"/>
                    <a:pt x="-3474" y="11424"/>
                    <a:pt x="7907" y="11360"/>
                  </a:cubicBezTo>
                  <a:close/>
                  <a:moveTo>
                    <a:pt x="13428" y="3324"/>
                  </a:moveTo>
                  <a:cubicBezTo>
                    <a:pt x="13041" y="2424"/>
                    <a:pt x="12750" y="1492"/>
                    <a:pt x="11200" y="1267"/>
                  </a:cubicBezTo>
                  <a:cubicBezTo>
                    <a:pt x="10426" y="1717"/>
                    <a:pt x="10426" y="1717"/>
                    <a:pt x="10280" y="2231"/>
                  </a:cubicBezTo>
                  <a:cubicBezTo>
                    <a:pt x="11346" y="2585"/>
                    <a:pt x="12363" y="2970"/>
                    <a:pt x="13428" y="33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85" name="Shape 585"/>
            <p:cNvSpPr/>
            <p:nvPr/>
          </p:nvSpPr>
          <p:spPr>
            <a:xfrm>
              <a:off x="4527338" y="107482"/>
              <a:ext cx="87094" cy="153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22" h="20055" extrusionOk="0">
                  <a:moveTo>
                    <a:pt x="4202" y="446"/>
                  </a:moveTo>
                  <a:cubicBezTo>
                    <a:pt x="7406" y="566"/>
                    <a:pt x="13538" y="-1361"/>
                    <a:pt x="13870" y="1971"/>
                  </a:cubicBezTo>
                  <a:cubicBezTo>
                    <a:pt x="14588" y="7672"/>
                    <a:pt x="16190" y="13454"/>
                    <a:pt x="15417" y="19155"/>
                  </a:cubicBezTo>
                  <a:cubicBezTo>
                    <a:pt x="12378" y="19998"/>
                    <a:pt x="10003" y="20239"/>
                    <a:pt x="7462" y="19918"/>
                  </a:cubicBezTo>
                  <a:cubicBezTo>
                    <a:pt x="6025" y="16706"/>
                    <a:pt x="7848" y="13173"/>
                    <a:pt x="6854" y="9760"/>
                  </a:cubicBezTo>
                  <a:cubicBezTo>
                    <a:pt x="-5410" y="12169"/>
                    <a:pt x="2103" y="4701"/>
                    <a:pt x="4202" y="446"/>
                  </a:cubicBezTo>
                  <a:close/>
                  <a:moveTo>
                    <a:pt x="9506" y="18392"/>
                  </a:moveTo>
                  <a:cubicBezTo>
                    <a:pt x="11660" y="18432"/>
                    <a:pt x="11660" y="18432"/>
                    <a:pt x="13428" y="17629"/>
                  </a:cubicBezTo>
                  <a:cubicBezTo>
                    <a:pt x="13317" y="13896"/>
                    <a:pt x="14588" y="3417"/>
                    <a:pt x="10334" y="1530"/>
                  </a:cubicBezTo>
                  <a:cubicBezTo>
                    <a:pt x="4644" y="646"/>
                    <a:pt x="3484" y="5223"/>
                    <a:pt x="1827" y="8154"/>
                  </a:cubicBezTo>
                  <a:cubicBezTo>
                    <a:pt x="4258" y="9479"/>
                    <a:pt x="4865" y="8435"/>
                    <a:pt x="6081" y="7311"/>
                  </a:cubicBezTo>
                  <a:cubicBezTo>
                    <a:pt x="11771" y="4581"/>
                    <a:pt x="7296" y="16545"/>
                    <a:pt x="9506" y="183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86" name="Shape 586"/>
            <p:cNvSpPr/>
            <p:nvPr/>
          </p:nvSpPr>
          <p:spPr>
            <a:xfrm>
              <a:off x="2093785" y="64978"/>
              <a:ext cx="126078" cy="173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748" h="15620" extrusionOk="0">
                  <a:moveTo>
                    <a:pt x="10470" y="6784"/>
                  </a:moveTo>
                  <a:cubicBezTo>
                    <a:pt x="14661" y="1085"/>
                    <a:pt x="4400" y="-2731"/>
                    <a:pt x="548" y="2434"/>
                  </a:cubicBezTo>
                  <a:cubicBezTo>
                    <a:pt x="-376" y="3604"/>
                    <a:pt x="-191" y="4036"/>
                    <a:pt x="1565" y="4571"/>
                  </a:cubicBezTo>
                  <a:cubicBezTo>
                    <a:pt x="3476" y="4647"/>
                    <a:pt x="4708" y="2077"/>
                    <a:pt x="7050" y="3070"/>
                  </a:cubicBezTo>
                  <a:cubicBezTo>
                    <a:pt x="10470" y="4952"/>
                    <a:pt x="5263" y="6199"/>
                    <a:pt x="5324" y="7420"/>
                  </a:cubicBezTo>
                  <a:cubicBezTo>
                    <a:pt x="5417" y="8387"/>
                    <a:pt x="10717" y="8412"/>
                    <a:pt x="8036" y="11745"/>
                  </a:cubicBezTo>
                  <a:cubicBezTo>
                    <a:pt x="5602" y="13704"/>
                    <a:pt x="4400" y="10626"/>
                    <a:pt x="2582" y="11491"/>
                  </a:cubicBezTo>
                  <a:cubicBezTo>
                    <a:pt x="2027" y="11771"/>
                    <a:pt x="949" y="11745"/>
                    <a:pt x="949" y="12458"/>
                  </a:cubicBezTo>
                  <a:cubicBezTo>
                    <a:pt x="2181" y="18869"/>
                    <a:pt x="21224" y="14798"/>
                    <a:pt x="10470" y="6784"/>
                  </a:cubicBezTo>
                  <a:close/>
                  <a:moveTo>
                    <a:pt x="12411" y="12483"/>
                  </a:moveTo>
                  <a:cubicBezTo>
                    <a:pt x="11179" y="15053"/>
                    <a:pt x="2859" y="15765"/>
                    <a:pt x="2120" y="12865"/>
                  </a:cubicBezTo>
                  <a:cubicBezTo>
                    <a:pt x="2582" y="12559"/>
                    <a:pt x="2921" y="12458"/>
                    <a:pt x="3445" y="12356"/>
                  </a:cubicBezTo>
                  <a:cubicBezTo>
                    <a:pt x="7081" y="15282"/>
                    <a:pt x="12227" y="10982"/>
                    <a:pt x="8652" y="8005"/>
                  </a:cubicBezTo>
                  <a:cubicBezTo>
                    <a:pt x="7635" y="7395"/>
                    <a:pt x="7019" y="7649"/>
                    <a:pt x="8313" y="6403"/>
                  </a:cubicBezTo>
                  <a:cubicBezTo>
                    <a:pt x="11610" y="2459"/>
                    <a:pt x="4831" y="220"/>
                    <a:pt x="1719" y="3757"/>
                  </a:cubicBezTo>
                  <a:cubicBezTo>
                    <a:pt x="-284" y="1162"/>
                    <a:pt x="12689" y="-1764"/>
                    <a:pt x="9916" y="5945"/>
                  </a:cubicBezTo>
                  <a:cubicBezTo>
                    <a:pt x="9762" y="6453"/>
                    <a:pt x="9762" y="6632"/>
                    <a:pt x="9145" y="7140"/>
                  </a:cubicBezTo>
                  <a:cubicBezTo>
                    <a:pt x="11056" y="7624"/>
                    <a:pt x="13367" y="11262"/>
                    <a:pt x="12411" y="124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87" name="Shape 587"/>
            <p:cNvSpPr/>
            <p:nvPr/>
          </p:nvSpPr>
          <p:spPr>
            <a:xfrm>
              <a:off x="172261" y="566720"/>
              <a:ext cx="126357" cy="163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12" h="20179" extrusionOk="0">
                  <a:moveTo>
                    <a:pt x="4906" y="8980"/>
                  </a:moveTo>
                  <a:cubicBezTo>
                    <a:pt x="-2206" y="11941"/>
                    <a:pt x="-582" y="3171"/>
                    <a:pt x="3457" y="1160"/>
                  </a:cubicBezTo>
                  <a:cubicBezTo>
                    <a:pt x="6882" y="-1270"/>
                    <a:pt x="12150" y="400"/>
                    <a:pt x="14126" y="3551"/>
                  </a:cubicBezTo>
                  <a:cubicBezTo>
                    <a:pt x="16189" y="6930"/>
                    <a:pt x="12677" y="10536"/>
                    <a:pt x="11228" y="13687"/>
                  </a:cubicBezTo>
                  <a:cubicBezTo>
                    <a:pt x="15399" y="15205"/>
                    <a:pt x="19394" y="12206"/>
                    <a:pt x="17550" y="18508"/>
                  </a:cubicBezTo>
                  <a:cubicBezTo>
                    <a:pt x="13994" y="20330"/>
                    <a:pt x="8199" y="19153"/>
                    <a:pt x="3896" y="20178"/>
                  </a:cubicBezTo>
                  <a:cubicBezTo>
                    <a:pt x="-362" y="19457"/>
                    <a:pt x="7101" y="11067"/>
                    <a:pt x="7672" y="8676"/>
                  </a:cubicBezTo>
                  <a:cubicBezTo>
                    <a:pt x="11096" y="4538"/>
                    <a:pt x="3853" y="4918"/>
                    <a:pt x="4906" y="8980"/>
                  </a:cubicBezTo>
                  <a:close/>
                  <a:moveTo>
                    <a:pt x="8550" y="15205"/>
                  </a:moveTo>
                  <a:cubicBezTo>
                    <a:pt x="9692" y="11637"/>
                    <a:pt x="14653" y="8220"/>
                    <a:pt x="12633" y="4500"/>
                  </a:cubicBezTo>
                  <a:cubicBezTo>
                    <a:pt x="11887" y="2336"/>
                    <a:pt x="8814" y="780"/>
                    <a:pt x="6399" y="1501"/>
                  </a:cubicBezTo>
                  <a:cubicBezTo>
                    <a:pt x="2492" y="1501"/>
                    <a:pt x="-713" y="10194"/>
                    <a:pt x="3194" y="7803"/>
                  </a:cubicBezTo>
                  <a:cubicBezTo>
                    <a:pt x="3414" y="2868"/>
                    <a:pt x="12062" y="3627"/>
                    <a:pt x="9692" y="8486"/>
                  </a:cubicBezTo>
                  <a:cubicBezTo>
                    <a:pt x="8243" y="11751"/>
                    <a:pt x="5038" y="15129"/>
                    <a:pt x="4774" y="18508"/>
                  </a:cubicBezTo>
                  <a:cubicBezTo>
                    <a:pt x="7540" y="18925"/>
                    <a:pt x="13379" y="18394"/>
                    <a:pt x="16101" y="17407"/>
                  </a:cubicBezTo>
                  <a:cubicBezTo>
                    <a:pt x="16233" y="16913"/>
                    <a:pt x="16365" y="16382"/>
                    <a:pt x="16496" y="15813"/>
                  </a:cubicBezTo>
                  <a:cubicBezTo>
                    <a:pt x="13643" y="15015"/>
                    <a:pt x="11492" y="16002"/>
                    <a:pt x="8550" y="152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590" name="Group 590"/>
            <p:cNvGrpSpPr/>
            <p:nvPr/>
          </p:nvGrpSpPr>
          <p:grpSpPr>
            <a:xfrm>
              <a:off x="7882254" y="547155"/>
              <a:ext cx="121751" cy="155751"/>
              <a:chOff x="0" y="0"/>
              <a:chExt cx="121750" cy="155749"/>
            </a:xfrm>
          </p:grpSpPr>
          <p:sp>
            <p:nvSpPr>
              <p:cNvPr id="588" name="Shape 588"/>
              <p:cNvSpPr/>
              <p:nvPr/>
            </p:nvSpPr>
            <p:spPr>
              <a:xfrm>
                <a:off x="0" y="-1"/>
                <a:ext cx="121751" cy="1557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88" h="17668" extrusionOk="0">
                    <a:moveTo>
                      <a:pt x="11565" y="12911"/>
                    </a:moveTo>
                    <a:cubicBezTo>
                      <a:pt x="10375" y="12613"/>
                      <a:pt x="9439" y="12911"/>
                      <a:pt x="8461" y="13090"/>
                    </a:cubicBezTo>
                    <a:cubicBezTo>
                      <a:pt x="7356" y="14284"/>
                      <a:pt x="7313" y="15716"/>
                      <a:pt x="6676" y="17118"/>
                    </a:cubicBezTo>
                    <a:cubicBezTo>
                      <a:pt x="4805" y="16879"/>
                      <a:pt x="0" y="18461"/>
                      <a:pt x="0" y="16581"/>
                    </a:cubicBezTo>
                    <a:cubicBezTo>
                      <a:pt x="2551" y="11241"/>
                      <a:pt x="4720" y="5811"/>
                      <a:pt x="6846" y="381"/>
                    </a:cubicBezTo>
                    <a:cubicBezTo>
                      <a:pt x="16668" y="-1230"/>
                      <a:pt x="15860" y="2469"/>
                      <a:pt x="17688" y="7780"/>
                    </a:cubicBezTo>
                    <a:cubicBezTo>
                      <a:pt x="17561" y="9480"/>
                      <a:pt x="21600" y="16879"/>
                      <a:pt x="18539" y="16850"/>
                    </a:cubicBezTo>
                    <a:cubicBezTo>
                      <a:pt x="10290" y="16820"/>
                      <a:pt x="12331" y="20370"/>
                      <a:pt x="11565" y="12911"/>
                    </a:cubicBezTo>
                    <a:close/>
                    <a:moveTo>
                      <a:pt x="17858" y="15567"/>
                    </a:moveTo>
                    <a:cubicBezTo>
                      <a:pt x="17561" y="10763"/>
                      <a:pt x="15817" y="5632"/>
                      <a:pt x="13479" y="1097"/>
                    </a:cubicBezTo>
                    <a:cubicBezTo>
                      <a:pt x="11778" y="1037"/>
                      <a:pt x="8674" y="411"/>
                      <a:pt x="8036" y="1932"/>
                    </a:cubicBezTo>
                    <a:cubicBezTo>
                      <a:pt x="5825" y="6557"/>
                      <a:pt x="3614" y="11271"/>
                      <a:pt x="2254" y="16044"/>
                    </a:cubicBezTo>
                    <a:cubicBezTo>
                      <a:pt x="6080" y="17267"/>
                      <a:pt x="6080" y="13717"/>
                      <a:pt x="7143" y="12046"/>
                    </a:cubicBezTo>
                    <a:cubicBezTo>
                      <a:pt x="19431" y="10077"/>
                      <a:pt x="7611" y="18311"/>
                      <a:pt x="17858" y="15567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589" name="Shape 589"/>
              <p:cNvSpPr/>
              <p:nvPr/>
            </p:nvSpPr>
            <p:spPr>
              <a:xfrm>
                <a:off x="48887" y="25992"/>
                <a:ext cx="32580" cy="677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715" h="20755" extrusionOk="0">
                    <a:moveTo>
                      <a:pt x="11360" y="0"/>
                    </a:moveTo>
                    <a:cubicBezTo>
                      <a:pt x="18460" y="4675"/>
                      <a:pt x="14230" y="11848"/>
                      <a:pt x="18309" y="17409"/>
                    </a:cubicBezTo>
                    <a:cubicBezTo>
                      <a:pt x="19517" y="19101"/>
                      <a:pt x="18007" y="21600"/>
                      <a:pt x="14079" y="20472"/>
                    </a:cubicBezTo>
                    <a:cubicBezTo>
                      <a:pt x="9246" y="19021"/>
                      <a:pt x="-2083" y="21036"/>
                      <a:pt x="334" y="16200"/>
                    </a:cubicBezTo>
                    <a:cubicBezTo>
                      <a:pt x="3657" y="10639"/>
                      <a:pt x="3355" y="4513"/>
                      <a:pt x="11360" y="0"/>
                    </a:cubicBezTo>
                    <a:close/>
                    <a:moveTo>
                      <a:pt x="6074" y="16603"/>
                    </a:moveTo>
                    <a:cubicBezTo>
                      <a:pt x="16345" y="19182"/>
                      <a:pt x="11209" y="12896"/>
                      <a:pt x="10605" y="9833"/>
                    </a:cubicBezTo>
                    <a:cubicBezTo>
                      <a:pt x="7433" y="12331"/>
                      <a:pt x="6376" y="14427"/>
                      <a:pt x="6074" y="1660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591" name="Shape 591"/>
            <p:cNvSpPr/>
            <p:nvPr/>
          </p:nvSpPr>
          <p:spPr>
            <a:xfrm>
              <a:off x="1399337" y="441289"/>
              <a:ext cx="187421" cy="190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8" h="21186" extrusionOk="0">
                  <a:moveTo>
                    <a:pt x="1235" y="5733"/>
                  </a:moveTo>
                  <a:cubicBezTo>
                    <a:pt x="2259" y="4462"/>
                    <a:pt x="4694" y="5012"/>
                    <a:pt x="6106" y="4153"/>
                  </a:cubicBezTo>
                  <a:cubicBezTo>
                    <a:pt x="6282" y="3157"/>
                    <a:pt x="5965" y="2333"/>
                    <a:pt x="5471" y="1475"/>
                  </a:cubicBezTo>
                  <a:cubicBezTo>
                    <a:pt x="6812" y="479"/>
                    <a:pt x="8506" y="-414"/>
                    <a:pt x="10165" y="204"/>
                  </a:cubicBezTo>
                  <a:cubicBezTo>
                    <a:pt x="10376" y="1063"/>
                    <a:pt x="10588" y="1990"/>
                    <a:pt x="10835" y="3020"/>
                  </a:cubicBezTo>
                  <a:cubicBezTo>
                    <a:pt x="12600" y="3260"/>
                    <a:pt x="14259" y="2299"/>
                    <a:pt x="15953" y="2848"/>
                  </a:cubicBezTo>
                  <a:cubicBezTo>
                    <a:pt x="16694" y="6454"/>
                    <a:pt x="18212" y="10060"/>
                    <a:pt x="20753" y="12841"/>
                  </a:cubicBezTo>
                  <a:cubicBezTo>
                    <a:pt x="21459" y="13528"/>
                    <a:pt x="21600" y="14215"/>
                    <a:pt x="21388" y="15176"/>
                  </a:cubicBezTo>
                  <a:cubicBezTo>
                    <a:pt x="19835" y="20568"/>
                    <a:pt x="11047" y="19263"/>
                    <a:pt x="6424" y="21186"/>
                  </a:cubicBezTo>
                  <a:cubicBezTo>
                    <a:pt x="1729" y="17546"/>
                    <a:pt x="247" y="11536"/>
                    <a:pt x="0" y="5870"/>
                  </a:cubicBezTo>
                  <a:cubicBezTo>
                    <a:pt x="494" y="5802"/>
                    <a:pt x="882" y="5733"/>
                    <a:pt x="1271" y="5699"/>
                  </a:cubicBezTo>
                  <a:cubicBezTo>
                    <a:pt x="918" y="10815"/>
                    <a:pt x="2612" y="16241"/>
                    <a:pt x="6424" y="19915"/>
                  </a:cubicBezTo>
                  <a:cubicBezTo>
                    <a:pt x="10235" y="19194"/>
                    <a:pt x="14365" y="18851"/>
                    <a:pt x="17965" y="17340"/>
                  </a:cubicBezTo>
                  <a:cubicBezTo>
                    <a:pt x="17612" y="15726"/>
                    <a:pt x="16835" y="14661"/>
                    <a:pt x="17188" y="13150"/>
                  </a:cubicBezTo>
                  <a:cubicBezTo>
                    <a:pt x="17929" y="13150"/>
                    <a:pt x="18529" y="13150"/>
                    <a:pt x="19341" y="13150"/>
                  </a:cubicBezTo>
                  <a:cubicBezTo>
                    <a:pt x="18106" y="10266"/>
                    <a:pt x="16024" y="7965"/>
                    <a:pt x="15494" y="4771"/>
                  </a:cubicBezTo>
                  <a:cubicBezTo>
                    <a:pt x="15212" y="2608"/>
                    <a:pt x="12600" y="3776"/>
                    <a:pt x="11329" y="4428"/>
                  </a:cubicBezTo>
                  <a:cubicBezTo>
                    <a:pt x="11471" y="5046"/>
                    <a:pt x="11576" y="5561"/>
                    <a:pt x="11682" y="6076"/>
                  </a:cubicBezTo>
                  <a:cubicBezTo>
                    <a:pt x="10129" y="6694"/>
                    <a:pt x="8788" y="7862"/>
                    <a:pt x="7129" y="7175"/>
                  </a:cubicBezTo>
                  <a:cubicBezTo>
                    <a:pt x="6741" y="3432"/>
                    <a:pt x="3176" y="6832"/>
                    <a:pt x="1235" y="5733"/>
                  </a:cubicBezTo>
                  <a:close/>
                  <a:moveTo>
                    <a:pt x="9176" y="1166"/>
                  </a:moveTo>
                  <a:cubicBezTo>
                    <a:pt x="5965" y="616"/>
                    <a:pt x="7412" y="4771"/>
                    <a:pt x="8082" y="6385"/>
                  </a:cubicBezTo>
                  <a:cubicBezTo>
                    <a:pt x="9071" y="6488"/>
                    <a:pt x="9635" y="5939"/>
                    <a:pt x="10306" y="5424"/>
                  </a:cubicBezTo>
                  <a:cubicBezTo>
                    <a:pt x="9953" y="3947"/>
                    <a:pt x="9600" y="2505"/>
                    <a:pt x="9176" y="1166"/>
                  </a:cubicBezTo>
                  <a:close/>
                  <a:moveTo>
                    <a:pt x="18212" y="14387"/>
                  </a:moveTo>
                  <a:cubicBezTo>
                    <a:pt x="18282" y="18233"/>
                    <a:pt x="20471" y="16928"/>
                    <a:pt x="19871" y="14387"/>
                  </a:cubicBezTo>
                  <a:cubicBezTo>
                    <a:pt x="19447" y="14387"/>
                    <a:pt x="18918" y="14387"/>
                    <a:pt x="18212" y="1438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92" name="Shape 592"/>
            <p:cNvSpPr/>
            <p:nvPr/>
          </p:nvSpPr>
          <p:spPr>
            <a:xfrm>
              <a:off x="6133971" y="146030"/>
              <a:ext cx="149722" cy="115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40" h="19938" extrusionOk="0">
                  <a:moveTo>
                    <a:pt x="17896" y="10911"/>
                  </a:moveTo>
                  <a:cubicBezTo>
                    <a:pt x="12125" y="11282"/>
                    <a:pt x="6230" y="12025"/>
                    <a:pt x="500" y="12556"/>
                  </a:cubicBezTo>
                  <a:cubicBezTo>
                    <a:pt x="-572" y="14095"/>
                    <a:pt x="129" y="20145"/>
                    <a:pt x="2108" y="19933"/>
                  </a:cubicBezTo>
                  <a:cubicBezTo>
                    <a:pt x="8209" y="18288"/>
                    <a:pt x="13897" y="19933"/>
                    <a:pt x="20039" y="17704"/>
                  </a:cubicBezTo>
                  <a:cubicBezTo>
                    <a:pt x="18102" y="15475"/>
                    <a:pt x="20946" y="11070"/>
                    <a:pt x="17896" y="10911"/>
                  </a:cubicBezTo>
                  <a:close/>
                  <a:moveTo>
                    <a:pt x="17648" y="15687"/>
                  </a:moveTo>
                  <a:cubicBezTo>
                    <a:pt x="13031" y="18341"/>
                    <a:pt x="7219" y="16961"/>
                    <a:pt x="2149" y="17651"/>
                  </a:cubicBezTo>
                  <a:cubicBezTo>
                    <a:pt x="1654" y="16324"/>
                    <a:pt x="1613" y="16324"/>
                    <a:pt x="1902" y="14679"/>
                  </a:cubicBezTo>
                  <a:cubicBezTo>
                    <a:pt x="7054" y="13883"/>
                    <a:pt x="12743" y="12237"/>
                    <a:pt x="17813" y="13352"/>
                  </a:cubicBezTo>
                  <a:cubicBezTo>
                    <a:pt x="17772" y="14148"/>
                    <a:pt x="17690" y="14997"/>
                    <a:pt x="17648" y="15687"/>
                  </a:cubicBezTo>
                  <a:close/>
                  <a:moveTo>
                    <a:pt x="253" y="6718"/>
                  </a:moveTo>
                  <a:cubicBezTo>
                    <a:pt x="665" y="10539"/>
                    <a:pt x="11754" y="6983"/>
                    <a:pt x="14186" y="7355"/>
                  </a:cubicBezTo>
                  <a:cubicBezTo>
                    <a:pt x="19173" y="7992"/>
                    <a:pt x="19957" y="8151"/>
                    <a:pt x="19050" y="1623"/>
                  </a:cubicBezTo>
                  <a:cubicBezTo>
                    <a:pt x="18555" y="-1455"/>
                    <a:pt x="4746" y="933"/>
                    <a:pt x="1819" y="190"/>
                  </a:cubicBezTo>
                  <a:cubicBezTo>
                    <a:pt x="-654" y="137"/>
                    <a:pt x="418" y="4648"/>
                    <a:pt x="253" y="6718"/>
                  </a:cubicBezTo>
                  <a:close/>
                  <a:moveTo>
                    <a:pt x="2602" y="2101"/>
                  </a:moveTo>
                  <a:cubicBezTo>
                    <a:pt x="5076" y="2154"/>
                    <a:pt x="7467" y="1252"/>
                    <a:pt x="9981" y="1942"/>
                  </a:cubicBezTo>
                  <a:cubicBezTo>
                    <a:pt x="12331" y="3321"/>
                    <a:pt x="17813" y="-553"/>
                    <a:pt x="17937" y="4383"/>
                  </a:cubicBezTo>
                  <a:cubicBezTo>
                    <a:pt x="18679" y="6612"/>
                    <a:pt x="3509" y="6134"/>
                    <a:pt x="1737" y="6028"/>
                  </a:cubicBezTo>
                  <a:cubicBezTo>
                    <a:pt x="1778" y="4595"/>
                    <a:pt x="995" y="2207"/>
                    <a:pt x="2602" y="21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596" name="Group 596"/>
            <p:cNvGrpSpPr/>
            <p:nvPr/>
          </p:nvGrpSpPr>
          <p:grpSpPr>
            <a:xfrm>
              <a:off x="3183005" y="566053"/>
              <a:ext cx="129430" cy="165163"/>
              <a:chOff x="0" y="0"/>
              <a:chExt cx="129429" cy="165161"/>
            </a:xfrm>
          </p:grpSpPr>
          <p:sp>
            <p:nvSpPr>
              <p:cNvPr id="593" name="Shape 593"/>
              <p:cNvSpPr/>
              <p:nvPr/>
            </p:nvSpPr>
            <p:spPr>
              <a:xfrm>
                <a:off x="-1" y="0"/>
                <a:ext cx="129431" cy="1651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134" h="19831" extrusionOk="0">
                    <a:moveTo>
                      <a:pt x="11192" y="7611"/>
                    </a:moveTo>
                    <a:cubicBezTo>
                      <a:pt x="11422" y="8116"/>
                      <a:pt x="11914" y="8211"/>
                      <a:pt x="12307" y="8305"/>
                    </a:cubicBezTo>
                    <a:cubicBezTo>
                      <a:pt x="15617" y="9221"/>
                      <a:pt x="17420" y="13863"/>
                      <a:pt x="15060" y="16105"/>
                    </a:cubicBezTo>
                    <a:cubicBezTo>
                      <a:pt x="12012" y="19769"/>
                      <a:pt x="6964" y="19832"/>
                      <a:pt x="2507" y="19832"/>
                    </a:cubicBezTo>
                    <a:cubicBezTo>
                      <a:pt x="48" y="18568"/>
                      <a:pt x="1622" y="12253"/>
                      <a:pt x="835" y="9632"/>
                    </a:cubicBezTo>
                    <a:cubicBezTo>
                      <a:pt x="1130" y="7105"/>
                      <a:pt x="-1230" y="2937"/>
                      <a:pt x="901" y="1169"/>
                    </a:cubicBezTo>
                    <a:cubicBezTo>
                      <a:pt x="5915" y="-1642"/>
                      <a:pt x="17551" y="663"/>
                      <a:pt x="11192" y="7611"/>
                    </a:cubicBezTo>
                    <a:close/>
                    <a:moveTo>
                      <a:pt x="2834" y="18821"/>
                    </a:moveTo>
                    <a:cubicBezTo>
                      <a:pt x="8800" y="19958"/>
                      <a:pt x="20370" y="14621"/>
                      <a:pt x="12110" y="9221"/>
                    </a:cubicBezTo>
                    <a:cubicBezTo>
                      <a:pt x="10504" y="8400"/>
                      <a:pt x="7915" y="9884"/>
                      <a:pt x="6866" y="8716"/>
                    </a:cubicBezTo>
                    <a:cubicBezTo>
                      <a:pt x="7456" y="7421"/>
                      <a:pt x="9849" y="7421"/>
                      <a:pt x="10799" y="6221"/>
                    </a:cubicBezTo>
                    <a:cubicBezTo>
                      <a:pt x="14863" y="821"/>
                      <a:pt x="5555" y="-31"/>
                      <a:pt x="2080" y="1895"/>
                    </a:cubicBezTo>
                    <a:cubicBezTo>
                      <a:pt x="147" y="2621"/>
                      <a:pt x="1720" y="5305"/>
                      <a:pt x="1556" y="6821"/>
                    </a:cubicBezTo>
                    <a:cubicBezTo>
                      <a:pt x="2310" y="10863"/>
                      <a:pt x="2113" y="14811"/>
                      <a:pt x="2834" y="18821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594" name="Shape 594"/>
              <p:cNvSpPr/>
              <p:nvPr/>
            </p:nvSpPr>
            <p:spPr>
              <a:xfrm>
                <a:off x="30118" y="91842"/>
                <a:ext cx="62136" cy="433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2329" h="13953" extrusionOk="0">
                    <a:moveTo>
                      <a:pt x="0" y="3137"/>
                    </a:moveTo>
                    <a:cubicBezTo>
                      <a:pt x="7931" y="-5757"/>
                      <a:pt x="19670" y="6441"/>
                      <a:pt x="6157" y="12794"/>
                    </a:cubicBezTo>
                    <a:cubicBezTo>
                      <a:pt x="-1930" y="15843"/>
                      <a:pt x="1618" y="12963"/>
                      <a:pt x="0" y="3137"/>
                    </a:cubicBezTo>
                    <a:close/>
                    <a:moveTo>
                      <a:pt x="7566" y="2205"/>
                    </a:moveTo>
                    <a:cubicBezTo>
                      <a:pt x="4696" y="3052"/>
                      <a:pt x="1461" y="3222"/>
                      <a:pt x="2609" y="9236"/>
                    </a:cubicBezTo>
                    <a:cubicBezTo>
                      <a:pt x="4383" y="14657"/>
                      <a:pt x="15131" y="3899"/>
                      <a:pt x="7566" y="22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595" name="Shape 595"/>
              <p:cNvSpPr/>
              <p:nvPr/>
            </p:nvSpPr>
            <p:spPr>
              <a:xfrm>
                <a:off x="24066" y="17690"/>
                <a:ext cx="54240" cy="364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404" h="11891" extrusionOk="0">
                    <a:moveTo>
                      <a:pt x="0" y="3066"/>
                    </a:moveTo>
                    <a:cubicBezTo>
                      <a:pt x="4387" y="1095"/>
                      <a:pt x="21600" y="-4048"/>
                      <a:pt x="16453" y="6066"/>
                    </a:cubicBezTo>
                    <a:cubicBezTo>
                      <a:pt x="9028" y="10952"/>
                      <a:pt x="0" y="17552"/>
                      <a:pt x="0" y="3066"/>
                    </a:cubicBezTo>
                    <a:close/>
                    <a:moveTo>
                      <a:pt x="4556" y="9066"/>
                    </a:moveTo>
                    <a:cubicBezTo>
                      <a:pt x="8016" y="7952"/>
                      <a:pt x="12825" y="6323"/>
                      <a:pt x="13584" y="2723"/>
                    </a:cubicBezTo>
                    <a:cubicBezTo>
                      <a:pt x="9872" y="2381"/>
                      <a:pt x="6665" y="3409"/>
                      <a:pt x="3628" y="5038"/>
                    </a:cubicBezTo>
                    <a:cubicBezTo>
                      <a:pt x="3206" y="6666"/>
                      <a:pt x="3290" y="7781"/>
                      <a:pt x="4556" y="90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597" name="Shape 597"/>
            <p:cNvSpPr/>
            <p:nvPr/>
          </p:nvSpPr>
          <p:spPr>
            <a:xfrm>
              <a:off x="2822110" y="566718"/>
              <a:ext cx="212023" cy="115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42" h="19417" extrusionOk="0">
                  <a:moveTo>
                    <a:pt x="9989" y="10617"/>
                  </a:moveTo>
                  <a:cubicBezTo>
                    <a:pt x="11940" y="10328"/>
                    <a:pt x="15198" y="14368"/>
                    <a:pt x="16003" y="8927"/>
                  </a:cubicBezTo>
                  <a:cubicBezTo>
                    <a:pt x="16505" y="1919"/>
                    <a:pt x="12986" y="1136"/>
                    <a:pt x="10995" y="5546"/>
                  </a:cubicBezTo>
                  <a:cubicBezTo>
                    <a:pt x="8601" y="10575"/>
                    <a:pt x="6811" y="20922"/>
                    <a:pt x="2608" y="19232"/>
                  </a:cubicBezTo>
                  <a:cubicBezTo>
                    <a:pt x="-3888" y="14038"/>
                    <a:pt x="3292" y="847"/>
                    <a:pt x="7455" y="6783"/>
                  </a:cubicBezTo>
                  <a:cubicBezTo>
                    <a:pt x="8078" y="7814"/>
                    <a:pt x="7716" y="9215"/>
                    <a:pt x="6972" y="8308"/>
                  </a:cubicBezTo>
                  <a:cubicBezTo>
                    <a:pt x="3392" y="4722"/>
                    <a:pt x="-1133" y="16305"/>
                    <a:pt x="3754" y="16140"/>
                  </a:cubicBezTo>
                  <a:cubicBezTo>
                    <a:pt x="7877" y="13749"/>
                    <a:pt x="8702" y="3238"/>
                    <a:pt x="12744" y="600"/>
                  </a:cubicBezTo>
                  <a:cubicBezTo>
                    <a:pt x="13730" y="105"/>
                    <a:pt x="15037" y="-678"/>
                    <a:pt x="15781" y="1136"/>
                  </a:cubicBezTo>
                  <a:cubicBezTo>
                    <a:pt x="16445" y="3156"/>
                    <a:pt x="17712" y="4928"/>
                    <a:pt x="17390" y="7649"/>
                  </a:cubicBezTo>
                  <a:cubicBezTo>
                    <a:pt x="17149" y="14491"/>
                    <a:pt x="11095" y="16717"/>
                    <a:pt x="9989" y="10617"/>
                  </a:cubicBezTo>
                  <a:close/>
                  <a:moveTo>
                    <a:pt x="4076" y="17253"/>
                  </a:moveTo>
                  <a:cubicBezTo>
                    <a:pt x="3795" y="18119"/>
                    <a:pt x="3332" y="17336"/>
                    <a:pt x="2990" y="17789"/>
                  </a:cubicBezTo>
                  <a:cubicBezTo>
                    <a:pt x="3594" y="18284"/>
                    <a:pt x="3714" y="16635"/>
                    <a:pt x="4237" y="17459"/>
                  </a:cubicBezTo>
                  <a:cubicBezTo>
                    <a:pt x="4277" y="17459"/>
                    <a:pt x="4318" y="17377"/>
                    <a:pt x="4358" y="17336"/>
                  </a:cubicBezTo>
                  <a:cubicBezTo>
                    <a:pt x="4257" y="17295"/>
                    <a:pt x="4177" y="17295"/>
                    <a:pt x="4076" y="17253"/>
                  </a:cubicBezTo>
                  <a:close/>
                  <a:moveTo>
                    <a:pt x="1240" y="10699"/>
                  </a:moveTo>
                  <a:cubicBezTo>
                    <a:pt x="376" y="13585"/>
                    <a:pt x="798" y="16717"/>
                    <a:pt x="2065" y="17212"/>
                  </a:cubicBezTo>
                  <a:cubicBezTo>
                    <a:pt x="1100" y="15398"/>
                    <a:pt x="637" y="13337"/>
                    <a:pt x="1240" y="1069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598" name="Shape 598"/>
            <p:cNvSpPr/>
            <p:nvPr/>
          </p:nvSpPr>
          <p:spPr>
            <a:xfrm rot="1466637">
              <a:off x="5291845" y="139271"/>
              <a:ext cx="132711" cy="129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25" h="21247" extrusionOk="0">
                  <a:moveTo>
                    <a:pt x="12000" y="13323"/>
                  </a:moveTo>
                  <a:cubicBezTo>
                    <a:pt x="10835" y="16402"/>
                    <a:pt x="12309" y="18976"/>
                    <a:pt x="10423" y="21247"/>
                  </a:cubicBezTo>
                  <a:cubicBezTo>
                    <a:pt x="8983" y="19985"/>
                    <a:pt x="8537" y="17310"/>
                    <a:pt x="7166" y="15796"/>
                  </a:cubicBezTo>
                  <a:cubicBezTo>
                    <a:pt x="2743" y="18723"/>
                    <a:pt x="-34" y="21600"/>
                    <a:pt x="2777" y="12011"/>
                  </a:cubicBezTo>
                  <a:cubicBezTo>
                    <a:pt x="1509" y="8378"/>
                    <a:pt x="-2914" y="5652"/>
                    <a:pt x="3017" y="5854"/>
                  </a:cubicBezTo>
                  <a:cubicBezTo>
                    <a:pt x="5829" y="6662"/>
                    <a:pt x="6137" y="1564"/>
                    <a:pt x="8469" y="0"/>
                  </a:cubicBezTo>
                  <a:cubicBezTo>
                    <a:pt x="10046" y="908"/>
                    <a:pt x="9429" y="4593"/>
                    <a:pt x="9977" y="6611"/>
                  </a:cubicBezTo>
                  <a:cubicBezTo>
                    <a:pt x="11623" y="9892"/>
                    <a:pt x="18686" y="8680"/>
                    <a:pt x="12000" y="13323"/>
                  </a:cubicBezTo>
                  <a:close/>
                  <a:moveTo>
                    <a:pt x="8195" y="2826"/>
                  </a:moveTo>
                  <a:cubicBezTo>
                    <a:pt x="5417" y="6813"/>
                    <a:pt x="6515" y="7469"/>
                    <a:pt x="2126" y="7772"/>
                  </a:cubicBezTo>
                  <a:cubicBezTo>
                    <a:pt x="2880" y="9185"/>
                    <a:pt x="3532" y="10447"/>
                    <a:pt x="4149" y="11658"/>
                  </a:cubicBezTo>
                  <a:cubicBezTo>
                    <a:pt x="4012" y="13172"/>
                    <a:pt x="3292" y="14333"/>
                    <a:pt x="3429" y="15998"/>
                  </a:cubicBezTo>
                  <a:cubicBezTo>
                    <a:pt x="6652" y="14383"/>
                    <a:pt x="7715" y="12314"/>
                    <a:pt x="9635" y="18017"/>
                  </a:cubicBezTo>
                  <a:cubicBezTo>
                    <a:pt x="9806" y="18370"/>
                    <a:pt x="9977" y="18673"/>
                    <a:pt x="10355" y="18370"/>
                  </a:cubicBezTo>
                  <a:cubicBezTo>
                    <a:pt x="10800" y="13929"/>
                    <a:pt x="9875" y="13172"/>
                    <a:pt x="12515" y="10295"/>
                  </a:cubicBezTo>
                  <a:cubicBezTo>
                    <a:pt x="8229" y="8226"/>
                    <a:pt x="9017" y="8983"/>
                    <a:pt x="8195" y="282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Shape 60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2" name="Group 672"/>
          <p:cNvGrpSpPr/>
          <p:nvPr/>
        </p:nvGrpSpPr>
        <p:grpSpPr>
          <a:xfrm>
            <a:off x="-45603" y="4341394"/>
            <a:ext cx="9272424" cy="910792"/>
            <a:chOff x="0" y="0"/>
            <a:chExt cx="9272423" cy="910790"/>
          </a:xfrm>
        </p:grpSpPr>
        <p:sp>
          <p:nvSpPr>
            <p:cNvPr id="613" name="Shape 613"/>
            <p:cNvSpPr/>
            <p:nvPr/>
          </p:nvSpPr>
          <p:spPr>
            <a:xfrm>
              <a:off x="2221956" y="268008"/>
              <a:ext cx="281781" cy="397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93" h="20960" extrusionOk="0">
                  <a:moveTo>
                    <a:pt x="6710" y="16241"/>
                  </a:moveTo>
                  <a:cubicBezTo>
                    <a:pt x="6678" y="17150"/>
                    <a:pt x="6661" y="18092"/>
                    <a:pt x="6629" y="19018"/>
                  </a:cubicBezTo>
                  <a:cubicBezTo>
                    <a:pt x="7508" y="19797"/>
                    <a:pt x="8647" y="19278"/>
                    <a:pt x="9494" y="19911"/>
                  </a:cubicBezTo>
                  <a:cubicBezTo>
                    <a:pt x="9949" y="20366"/>
                    <a:pt x="9233" y="20609"/>
                    <a:pt x="8859" y="20626"/>
                  </a:cubicBezTo>
                  <a:cubicBezTo>
                    <a:pt x="7215" y="20739"/>
                    <a:pt x="3080" y="21600"/>
                    <a:pt x="2169" y="20008"/>
                  </a:cubicBezTo>
                  <a:cubicBezTo>
                    <a:pt x="2690" y="19018"/>
                    <a:pt x="4106" y="18904"/>
                    <a:pt x="5131" y="18758"/>
                  </a:cubicBezTo>
                  <a:cubicBezTo>
                    <a:pt x="5343" y="17962"/>
                    <a:pt x="5440" y="17150"/>
                    <a:pt x="5506" y="16289"/>
                  </a:cubicBezTo>
                  <a:cubicBezTo>
                    <a:pt x="4627" y="16127"/>
                    <a:pt x="557" y="14730"/>
                    <a:pt x="899" y="13740"/>
                  </a:cubicBezTo>
                  <a:cubicBezTo>
                    <a:pt x="1176" y="13171"/>
                    <a:pt x="1697" y="13171"/>
                    <a:pt x="2201" y="13415"/>
                  </a:cubicBezTo>
                  <a:cubicBezTo>
                    <a:pt x="2608" y="13496"/>
                    <a:pt x="2624" y="13496"/>
                    <a:pt x="2836" y="12960"/>
                  </a:cubicBezTo>
                  <a:cubicBezTo>
                    <a:pt x="-3333" y="9663"/>
                    <a:pt x="1599" y="471"/>
                    <a:pt x="7768" y="2079"/>
                  </a:cubicBezTo>
                  <a:cubicBezTo>
                    <a:pt x="8615" y="1543"/>
                    <a:pt x="7736" y="487"/>
                    <a:pt x="8663" y="0"/>
                  </a:cubicBezTo>
                  <a:cubicBezTo>
                    <a:pt x="18267" y="2712"/>
                    <a:pt x="16102" y="15136"/>
                    <a:pt x="6710" y="16241"/>
                  </a:cubicBezTo>
                  <a:close/>
                  <a:moveTo>
                    <a:pt x="12814" y="3411"/>
                  </a:moveTo>
                  <a:cubicBezTo>
                    <a:pt x="12733" y="3346"/>
                    <a:pt x="12668" y="3297"/>
                    <a:pt x="12586" y="3232"/>
                  </a:cubicBezTo>
                  <a:cubicBezTo>
                    <a:pt x="12472" y="2680"/>
                    <a:pt x="11138" y="1559"/>
                    <a:pt x="10519" y="1608"/>
                  </a:cubicBezTo>
                  <a:cubicBezTo>
                    <a:pt x="11089" y="2209"/>
                    <a:pt x="11805" y="2972"/>
                    <a:pt x="12586" y="3216"/>
                  </a:cubicBezTo>
                  <a:cubicBezTo>
                    <a:pt x="12716" y="3346"/>
                    <a:pt x="13042" y="3411"/>
                    <a:pt x="12912" y="3638"/>
                  </a:cubicBezTo>
                  <a:cubicBezTo>
                    <a:pt x="14263" y="5895"/>
                    <a:pt x="14247" y="8364"/>
                    <a:pt x="13628" y="10865"/>
                  </a:cubicBezTo>
                  <a:cubicBezTo>
                    <a:pt x="11837" y="12830"/>
                    <a:pt x="10486" y="14259"/>
                    <a:pt x="7784" y="15250"/>
                  </a:cubicBezTo>
                  <a:cubicBezTo>
                    <a:pt x="9738" y="15282"/>
                    <a:pt x="12423" y="13593"/>
                    <a:pt x="12879" y="11677"/>
                  </a:cubicBezTo>
                  <a:cubicBezTo>
                    <a:pt x="13547" y="11531"/>
                    <a:pt x="13661" y="10849"/>
                    <a:pt x="13693" y="10280"/>
                  </a:cubicBezTo>
                  <a:cubicBezTo>
                    <a:pt x="14784" y="9355"/>
                    <a:pt x="14800" y="4758"/>
                    <a:pt x="13221" y="4336"/>
                  </a:cubicBezTo>
                  <a:cubicBezTo>
                    <a:pt x="13091" y="4271"/>
                    <a:pt x="12977" y="4190"/>
                    <a:pt x="13042" y="4011"/>
                  </a:cubicBezTo>
                  <a:cubicBezTo>
                    <a:pt x="12977" y="3817"/>
                    <a:pt x="12912" y="3605"/>
                    <a:pt x="12814" y="3411"/>
                  </a:cubicBezTo>
                  <a:close/>
                  <a:moveTo>
                    <a:pt x="11186" y="9030"/>
                  </a:moveTo>
                  <a:cubicBezTo>
                    <a:pt x="10438" y="9062"/>
                    <a:pt x="9787" y="9225"/>
                    <a:pt x="9152" y="9582"/>
                  </a:cubicBezTo>
                  <a:cubicBezTo>
                    <a:pt x="8077" y="9095"/>
                    <a:pt x="5945" y="7893"/>
                    <a:pt x="5603" y="9793"/>
                  </a:cubicBezTo>
                  <a:cubicBezTo>
                    <a:pt x="7019" y="11336"/>
                    <a:pt x="6547" y="11076"/>
                    <a:pt x="6450" y="13074"/>
                  </a:cubicBezTo>
                  <a:cubicBezTo>
                    <a:pt x="7670" y="13545"/>
                    <a:pt x="8631" y="10183"/>
                    <a:pt x="9412" y="9468"/>
                  </a:cubicBezTo>
                  <a:cubicBezTo>
                    <a:pt x="9884" y="9761"/>
                    <a:pt x="9917" y="10410"/>
                    <a:pt x="10389" y="10703"/>
                  </a:cubicBezTo>
                  <a:cubicBezTo>
                    <a:pt x="11121" y="10443"/>
                    <a:pt x="10080" y="9647"/>
                    <a:pt x="10568" y="9387"/>
                  </a:cubicBezTo>
                  <a:cubicBezTo>
                    <a:pt x="10682" y="9485"/>
                    <a:pt x="10796" y="9598"/>
                    <a:pt x="10893" y="9696"/>
                  </a:cubicBezTo>
                  <a:cubicBezTo>
                    <a:pt x="11317" y="9273"/>
                    <a:pt x="11089" y="8884"/>
                    <a:pt x="11431" y="8331"/>
                  </a:cubicBezTo>
                  <a:cubicBezTo>
                    <a:pt x="11024" y="8575"/>
                    <a:pt x="11154" y="8819"/>
                    <a:pt x="11186" y="9030"/>
                  </a:cubicBezTo>
                  <a:close/>
                  <a:moveTo>
                    <a:pt x="5896" y="13139"/>
                  </a:moveTo>
                  <a:cubicBezTo>
                    <a:pt x="6547" y="10410"/>
                    <a:pt x="5929" y="11466"/>
                    <a:pt x="5261" y="10085"/>
                  </a:cubicBezTo>
                  <a:cubicBezTo>
                    <a:pt x="4854" y="8039"/>
                    <a:pt x="7264" y="8007"/>
                    <a:pt x="8533" y="8819"/>
                  </a:cubicBezTo>
                  <a:cubicBezTo>
                    <a:pt x="9201" y="9306"/>
                    <a:pt x="9656" y="8640"/>
                    <a:pt x="10340" y="8494"/>
                  </a:cubicBezTo>
                  <a:cubicBezTo>
                    <a:pt x="10307" y="8202"/>
                    <a:pt x="10552" y="7877"/>
                    <a:pt x="10307" y="7584"/>
                  </a:cubicBezTo>
                  <a:cubicBezTo>
                    <a:pt x="9054" y="7146"/>
                    <a:pt x="8126" y="8705"/>
                    <a:pt x="6873" y="7731"/>
                  </a:cubicBezTo>
                  <a:cubicBezTo>
                    <a:pt x="6905" y="7292"/>
                    <a:pt x="6791" y="6837"/>
                    <a:pt x="6938" y="6399"/>
                  </a:cubicBezTo>
                  <a:cubicBezTo>
                    <a:pt x="7703" y="6529"/>
                    <a:pt x="7703" y="6529"/>
                    <a:pt x="8354" y="6334"/>
                  </a:cubicBezTo>
                  <a:cubicBezTo>
                    <a:pt x="8305" y="5116"/>
                    <a:pt x="9656" y="5506"/>
                    <a:pt x="9184" y="4758"/>
                  </a:cubicBezTo>
                  <a:cubicBezTo>
                    <a:pt x="7817" y="5635"/>
                    <a:pt x="8077" y="4158"/>
                    <a:pt x="8842" y="3524"/>
                  </a:cubicBezTo>
                  <a:cubicBezTo>
                    <a:pt x="7752" y="2192"/>
                    <a:pt x="5587" y="1916"/>
                    <a:pt x="4236" y="2972"/>
                  </a:cubicBezTo>
                  <a:cubicBezTo>
                    <a:pt x="4464" y="3492"/>
                    <a:pt x="5196" y="3086"/>
                    <a:pt x="5392" y="3719"/>
                  </a:cubicBezTo>
                  <a:cubicBezTo>
                    <a:pt x="4692" y="4206"/>
                    <a:pt x="3829" y="4288"/>
                    <a:pt x="3080" y="4564"/>
                  </a:cubicBezTo>
                  <a:cubicBezTo>
                    <a:pt x="3064" y="6383"/>
                    <a:pt x="1990" y="5132"/>
                    <a:pt x="1371" y="6204"/>
                  </a:cubicBezTo>
                  <a:cubicBezTo>
                    <a:pt x="1355" y="7178"/>
                    <a:pt x="2869" y="8153"/>
                    <a:pt x="2299" y="8949"/>
                  </a:cubicBezTo>
                  <a:cubicBezTo>
                    <a:pt x="1583" y="9355"/>
                    <a:pt x="1306" y="9874"/>
                    <a:pt x="1583" y="10686"/>
                  </a:cubicBezTo>
                  <a:cubicBezTo>
                    <a:pt x="1713" y="12733"/>
                    <a:pt x="4301" y="12960"/>
                    <a:pt x="5896" y="13139"/>
                  </a:cubicBezTo>
                  <a:close/>
                  <a:moveTo>
                    <a:pt x="3764" y="14016"/>
                  </a:moveTo>
                  <a:cubicBezTo>
                    <a:pt x="6319" y="15656"/>
                    <a:pt x="9363" y="14308"/>
                    <a:pt x="11398" y="12489"/>
                  </a:cubicBezTo>
                  <a:cubicBezTo>
                    <a:pt x="15191" y="9468"/>
                    <a:pt x="13709" y="3151"/>
                    <a:pt x="9266" y="1689"/>
                  </a:cubicBezTo>
                  <a:cubicBezTo>
                    <a:pt x="9135" y="1949"/>
                    <a:pt x="9021" y="2225"/>
                    <a:pt x="8908" y="2485"/>
                  </a:cubicBezTo>
                  <a:cubicBezTo>
                    <a:pt x="10242" y="3719"/>
                    <a:pt x="11414" y="5213"/>
                    <a:pt x="12049" y="6902"/>
                  </a:cubicBezTo>
                  <a:cubicBezTo>
                    <a:pt x="12375" y="10183"/>
                    <a:pt x="9510" y="13707"/>
                    <a:pt x="6140" y="13642"/>
                  </a:cubicBezTo>
                  <a:cubicBezTo>
                    <a:pt x="5343" y="13675"/>
                    <a:pt x="3992" y="12798"/>
                    <a:pt x="3764" y="14016"/>
                  </a:cubicBezTo>
                  <a:close/>
                  <a:moveTo>
                    <a:pt x="8956" y="6610"/>
                  </a:moveTo>
                  <a:cubicBezTo>
                    <a:pt x="8419" y="7048"/>
                    <a:pt x="7768" y="6691"/>
                    <a:pt x="7182" y="6935"/>
                  </a:cubicBezTo>
                  <a:cubicBezTo>
                    <a:pt x="7198" y="7065"/>
                    <a:pt x="7198" y="7227"/>
                    <a:pt x="7215" y="7357"/>
                  </a:cubicBezTo>
                  <a:cubicBezTo>
                    <a:pt x="8175" y="7617"/>
                    <a:pt x="8224" y="7617"/>
                    <a:pt x="8859" y="7065"/>
                  </a:cubicBezTo>
                  <a:cubicBezTo>
                    <a:pt x="9477" y="6626"/>
                    <a:pt x="9754" y="7357"/>
                    <a:pt x="10617" y="6577"/>
                  </a:cubicBezTo>
                  <a:cubicBezTo>
                    <a:pt x="12847" y="8543"/>
                    <a:pt x="10112" y="3492"/>
                    <a:pt x="9477" y="4011"/>
                  </a:cubicBezTo>
                  <a:cubicBezTo>
                    <a:pt x="9852" y="4499"/>
                    <a:pt x="9852" y="5035"/>
                    <a:pt x="9721" y="5571"/>
                  </a:cubicBezTo>
                  <a:cubicBezTo>
                    <a:pt x="9445" y="5717"/>
                    <a:pt x="9217" y="5830"/>
                    <a:pt x="8956" y="5960"/>
                  </a:cubicBezTo>
                  <a:cubicBezTo>
                    <a:pt x="8956" y="6188"/>
                    <a:pt x="8956" y="6399"/>
                    <a:pt x="8956" y="6610"/>
                  </a:cubicBezTo>
                  <a:close/>
                  <a:moveTo>
                    <a:pt x="7980" y="19992"/>
                  </a:moveTo>
                  <a:cubicBezTo>
                    <a:pt x="5685" y="19570"/>
                    <a:pt x="6140" y="20398"/>
                    <a:pt x="6010" y="17865"/>
                  </a:cubicBezTo>
                  <a:cubicBezTo>
                    <a:pt x="5620" y="18417"/>
                    <a:pt x="5913" y="19083"/>
                    <a:pt x="5473" y="19570"/>
                  </a:cubicBezTo>
                  <a:cubicBezTo>
                    <a:pt x="5261" y="19472"/>
                    <a:pt x="5050" y="19359"/>
                    <a:pt x="4854" y="19278"/>
                  </a:cubicBezTo>
                  <a:cubicBezTo>
                    <a:pt x="3406" y="19554"/>
                    <a:pt x="3145" y="19684"/>
                    <a:pt x="2966" y="20155"/>
                  </a:cubicBezTo>
                  <a:cubicBezTo>
                    <a:pt x="4578" y="20317"/>
                    <a:pt x="6531" y="20739"/>
                    <a:pt x="7980" y="19992"/>
                  </a:cubicBezTo>
                  <a:close/>
                  <a:moveTo>
                    <a:pt x="883" y="6448"/>
                  </a:moveTo>
                  <a:cubicBezTo>
                    <a:pt x="167" y="7747"/>
                    <a:pt x="248" y="9127"/>
                    <a:pt x="1013" y="10345"/>
                  </a:cubicBezTo>
                  <a:cubicBezTo>
                    <a:pt x="818" y="9436"/>
                    <a:pt x="1371" y="9014"/>
                    <a:pt x="2022" y="8478"/>
                  </a:cubicBezTo>
                  <a:cubicBezTo>
                    <a:pt x="1664" y="7812"/>
                    <a:pt x="1306" y="7195"/>
                    <a:pt x="883" y="6448"/>
                  </a:cubicBezTo>
                  <a:close/>
                  <a:moveTo>
                    <a:pt x="6661" y="15412"/>
                  </a:moveTo>
                  <a:cubicBezTo>
                    <a:pt x="5278" y="15120"/>
                    <a:pt x="3878" y="14909"/>
                    <a:pt x="2673" y="14113"/>
                  </a:cubicBezTo>
                  <a:cubicBezTo>
                    <a:pt x="2397" y="13951"/>
                    <a:pt x="2120" y="13772"/>
                    <a:pt x="1697" y="13918"/>
                  </a:cubicBezTo>
                  <a:cubicBezTo>
                    <a:pt x="2999" y="15104"/>
                    <a:pt x="4920" y="16078"/>
                    <a:pt x="6661" y="15412"/>
                  </a:cubicBezTo>
                  <a:close/>
                  <a:moveTo>
                    <a:pt x="9542" y="10459"/>
                  </a:moveTo>
                  <a:cubicBezTo>
                    <a:pt x="9233" y="11125"/>
                    <a:pt x="8143" y="11774"/>
                    <a:pt x="8484" y="12440"/>
                  </a:cubicBezTo>
                  <a:cubicBezTo>
                    <a:pt x="9087" y="12132"/>
                    <a:pt x="9640" y="11742"/>
                    <a:pt x="9998" y="11125"/>
                  </a:cubicBezTo>
                  <a:cubicBezTo>
                    <a:pt x="9933" y="10816"/>
                    <a:pt x="9819" y="10589"/>
                    <a:pt x="9542" y="10459"/>
                  </a:cubicBezTo>
                  <a:close/>
                  <a:moveTo>
                    <a:pt x="4431" y="3687"/>
                  </a:moveTo>
                  <a:cubicBezTo>
                    <a:pt x="3894" y="3037"/>
                    <a:pt x="3080" y="3313"/>
                    <a:pt x="2820" y="3979"/>
                  </a:cubicBezTo>
                  <a:cubicBezTo>
                    <a:pt x="3406" y="4141"/>
                    <a:pt x="3862" y="3898"/>
                    <a:pt x="4431" y="3687"/>
                  </a:cubicBezTo>
                  <a:close/>
                  <a:moveTo>
                    <a:pt x="2364" y="4125"/>
                  </a:moveTo>
                  <a:cubicBezTo>
                    <a:pt x="1957" y="4515"/>
                    <a:pt x="1599" y="4775"/>
                    <a:pt x="1534" y="5278"/>
                  </a:cubicBezTo>
                  <a:cubicBezTo>
                    <a:pt x="2722" y="5538"/>
                    <a:pt x="2559" y="5018"/>
                    <a:pt x="2364" y="4125"/>
                  </a:cubicBezTo>
                  <a:close/>
                  <a:moveTo>
                    <a:pt x="8777" y="731"/>
                  </a:moveTo>
                  <a:cubicBezTo>
                    <a:pt x="9005" y="958"/>
                    <a:pt x="9282" y="1007"/>
                    <a:pt x="9591" y="1072"/>
                  </a:cubicBezTo>
                  <a:cubicBezTo>
                    <a:pt x="9282" y="585"/>
                    <a:pt x="9282" y="585"/>
                    <a:pt x="8777" y="73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14" name="Shape 614"/>
            <p:cNvSpPr/>
            <p:nvPr/>
          </p:nvSpPr>
          <p:spPr>
            <a:xfrm>
              <a:off x="597926" y="472313"/>
              <a:ext cx="339087" cy="309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93" h="19850" extrusionOk="0">
                  <a:moveTo>
                    <a:pt x="8851" y="19814"/>
                  </a:moveTo>
                  <a:cubicBezTo>
                    <a:pt x="5004" y="20248"/>
                    <a:pt x="1292" y="16776"/>
                    <a:pt x="352" y="12554"/>
                  </a:cubicBezTo>
                  <a:cubicBezTo>
                    <a:pt x="-1227" y="7248"/>
                    <a:pt x="2787" y="2376"/>
                    <a:pt x="6718" y="482"/>
                  </a:cubicBezTo>
                  <a:cubicBezTo>
                    <a:pt x="10463" y="-1234"/>
                    <a:pt x="15855" y="1902"/>
                    <a:pt x="17870" y="5650"/>
                  </a:cubicBezTo>
                  <a:cubicBezTo>
                    <a:pt x="20373" y="12357"/>
                    <a:pt x="14914" y="20366"/>
                    <a:pt x="8851" y="19814"/>
                  </a:cubicBezTo>
                  <a:close/>
                  <a:moveTo>
                    <a:pt x="16224" y="4072"/>
                  </a:moveTo>
                  <a:lnTo>
                    <a:pt x="16174" y="4072"/>
                  </a:lnTo>
                  <a:lnTo>
                    <a:pt x="16224" y="4072"/>
                  </a:lnTo>
                  <a:cubicBezTo>
                    <a:pt x="15082" y="2553"/>
                    <a:pt x="13167" y="2534"/>
                    <a:pt x="12126" y="1015"/>
                  </a:cubicBezTo>
                  <a:cubicBezTo>
                    <a:pt x="9875" y="285"/>
                    <a:pt x="8767" y="5098"/>
                    <a:pt x="8313" y="7051"/>
                  </a:cubicBezTo>
                  <a:cubicBezTo>
                    <a:pt x="9153" y="7110"/>
                    <a:pt x="9892" y="7011"/>
                    <a:pt x="10665" y="7445"/>
                  </a:cubicBezTo>
                  <a:cubicBezTo>
                    <a:pt x="12563" y="7741"/>
                    <a:pt x="11538" y="4506"/>
                    <a:pt x="16224" y="4072"/>
                  </a:cubicBezTo>
                  <a:close/>
                  <a:moveTo>
                    <a:pt x="13167" y="18038"/>
                  </a:moveTo>
                  <a:cubicBezTo>
                    <a:pt x="10665" y="15632"/>
                    <a:pt x="9959" y="11588"/>
                    <a:pt x="10883" y="8156"/>
                  </a:cubicBezTo>
                  <a:cubicBezTo>
                    <a:pt x="9422" y="7505"/>
                    <a:pt x="9287" y="7485"/>
                    <a:pt x="8078" y="7781"/>
                  </a:cubicBezTo>
                  <a:cubicBezTo>
                    <a:pt x="7406" y="11470"/>
                    <a:pt x="7238" y="15868"/>
                    <a:pt x="8649" y="19321"/>
                  </a:cubicBezTo>
                  <a:cubicBezTo>
                    <a:pt x="10295" y="19538"/>
                    <a:pt x="12395" y="18946"/>
                    <a:pt x="13167" y="18038"/>
                  </a:cubicBezTo>
                  <a:close/>
                  <a:moveTo>
                    <a:pt x="5928" y="7603"/>
                  </a:moveTo>
                  <a:cubicBezTo>
                    <a:pt x="5492" y="10720"/>
                    <a:pt x="3426" y="12890"/>
                    <a:pt x="1595" y="14784"/>
                  </a:cubicBezTo>
                  <a:cubicBezTo>
                    <a:pt x="3140" y="16835"/>
                    <a:pt x="5156" y="19656"/>
                    <a:pt x="7742" y="19222"/>
                  </a:cubicBezTo>
                  <a:cubicBezTo>
                    <a:pt x="6953" y="15395"/>
                    <a:pt x="6835" y="11391"/>
                    <a:pt x="7406" y="7485"/>
                  </a:cubicBezTo>
                  <a:cubicBezTo>
                    <a:pt x="6869" y="7150"/>
                    <a:pt x="6415" y="7406"/>
                    <a:pt x="5928" y="7603"/>
                  </a:cubicBezTo>
                  <a:close/>
                  <a:moveTo>
                    <a:pt x="16779" y="13797"/>
                  </a:moveTo>
                  <a:cubicBezTo>
                    <a:pt x="15855" y="11095"/>
                    <a:pt x="14125" y="9241"/>
                    <a:pt x="11773" y="8215"/>
                  </a:cubicBezTo>
                  <a:cubicBezTo>
                    <a:pt x="10043" y="10976"/>
                    <a:pt x="11269" y="15375"/>
                    <a:pt x="13386" y="17407"/>
                  </a:cubicBezTo>
                  <a:cubicBezTo>
                    <a:pt x="14965" y="18117"/>
                    <a:pt x="15939" y="14981"/>
                    <a:pt x="16779" y="13797"/>
                  </a:cubicBezTo>
                  <a:close/>
                  <a:moveTo>
                    <a:pt x="17131" y="12732"/>
                  </a:moveTo>
                  <a:cubicBezTo>
                    <a:pt x="18374" y="10582"/>
                    <a:pt x="18223" y="7524"/>
                    <a:pt x="17131" y="5394"/>
                  </a:cubicBezTo>
                  <a:cubicBezTo>
                    <a:pt x="15636" y="3441"/>
                    <a:pt x="12748" y="5532"/>
                    <a:pt x="12126" y="7544"/>
                  </a:cubicBezTo>
                  <a:cubicBezTo>
                    <a:pt x="13957" y="9122"/>
                    <a:pt x="16073" y="10108"/>
                    <a:pt x="17131" y="12732"/>
                  </a:cubicBezTo>
                  <a:close/>
                  <a:moveTo>
                    <a:pt x="7675" y="6834"/>
                  </a:moveTo>
                  <a:cubicBezTo>
                    <a:pt x="8145" y="4506"/>
                    <a:pt x="9439" y="2553"/>
                    <a:pt x="10144" y="462"/>
                  </a:cubicBezTo>
                  <a:cubicBezTo>
                    <a:pt x="8868" y="-149"/>
                    <a:pt x="5659" y="1192"/>
                    <a:pt x="4568" y="2613"/>
                  </a:cubicBezTo>
                  <a:cubicBezTo>
                    <a:pt x="5710" y="3619"/>
                    <a:pt x="5659" y="5315"/>
                    <a:pt x="5878" y="6834"/>
                  </a:cubicBezTo>
                  <a:cubicBezTo>
                    <a:pt x="6466" y="6834"/>
                    <a:pt x="7020" y="6834"/>
                    <a:pt x="7675" y="6834"/>
                  </a:cubicBezTo>
                  <a:close/>
                  <a:moveTo>
                    <a:pt x="5139" y="7465"/>
                  </a:moveTo>
                  <a:cubicBezTo>
                    <a:pt x="3711" y="7130"/>
                    <a:pt x="2183" y="7919"/>
                    <a:pt x="923" y="8668"/>
                  </a:cubicBezTo>
                  <a:cubicBezTo>
                    <a:pt x="-51" y="10069"/>
                    <a:pt x="772" y="12495"/>
                    <a:pt x="1343" y="13955"/>
                  </a:cubicBezTo>
                  <a:cubicBezTo>
                    <a:pt x="3190" y="12890"/>
                    <a:pt x="5273" y="9970"/>
                    <a:pt x="5139" y="7465"/>
                  </a:cubicBezTo>
                  <a:close/>
                  <a:moveTo>
                    <a:pt x="3913" y="3125"/>
                  </a:moveTo>
                  <a:cubicBezTo>
                    <a:pt x="2603" y="4210"/>
                    <a:pt x="1242" y="6025"/>
                    <a:pt x="1007" y="7879"/>
                  </a:cubicBezTo>
                  <a:cubicBezTo>
                    <a:pt x="2351" y="7090"/>
                    <a:pt x="3745" y="6972"/>
                    <a:pt x="5122" y="6755"/>
                  </a:cubicBezTo>
                  <a:cubicBezTo>
                    <a:pt x="5307" y="5473"/>
                    <a:pt x="5172" y="3481"/>
                    <a:pt x="3913" y="31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15" name="Shape 615"/>
            <p:cNvSpPr/>
            <p:nvPr/>
          </p:nvSpPr>
          <p:spPr>
            <a:xfrm rot="18900000">
              <a:off x="4959261" y="30421"/>
              <a:ext cx="181250" cy="400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2" h="14885" extrusionOk="0">
                  <a:moveTo>
                    <a:pt x="16698" y="9774"/>
                  </a:moveTo>
                  <a:cubicBezTo>
                    <a:pt x="17660" y="9694"/>
                    <a:pt x="18855" y="9476"/>
                    <a:pt x="19120" y="9900"/>
                  </a:cubicBezTo>
                  <a:cubicBezTo>
                    <a:pt x="19452" y="10529"/>
                    <a:pt x="20348" y="11261"/>
                    <a:pt x="17860" y="11433"/>
                  </a:cubicBezTo>
                  <a:cubicBezTo>
                    <a:pt x="18025" y="12554"/>
                    <a:pt x="19585" y="13629"/>
                    <a:pt x="18954" y="14762"/>
                  </a:cubicBezTo>
                  <a:cubicBezTo>
                    <a:pt x="13380" y="12314"/>
                    <a:pt x="13181" y="8161"/>
                    <a:pt x="8868" y="5209"/>
                  </a:cubicBezTo>
                  <a:cubicBezTo>
                    <a:pt x="6313" y="7120"/>
                    <a:pt x="-1152" y="21203"/>
                    <a:pt x="1801" y="11513"/>
                  </a:cubicBezTo>
                  <a:cubicBezTo>
                    <a:pt x="1635" y="11444"/>
                    <a:pt x="1568" y="11398"/>
                    <a:pt x="1469" y="11398"/>
                  </a:cubicBezTo>
                  <a:cubicBezTo>
                    <a:pt x="-1252" y="11227"/>
                    <a:pt x="672" y="10311"/>
                    <a:pt x="507" y="9659"/>
                  </a:cubicBezTo>
                  <a:cubicBezTo>
                    <a:pt x="1071" y="9568"/>
                    <a:pt x="1834" y="9591"/>
                    <a:pt x="2464" y="9625"/>
                  </a:cubicBezTo>
                  <a:cubicBezTo>
                    <a:pt x="4156" y="7497"/>
                    <a:pt x="4687" y="5175"/>
                    <a:pt x="5517" y="2955"/>
                  </a:cubicBezTo>
                  <a:cubicBezTo>
                    <a:pt x="5384" y="2383"/>
                    <a:pt x="6711" y="2555"/>
                    <a:pt x="7839" y="2463"/>
                  </a:cubicBezTo>
                  <a:cubicBezTo>
                    <a:pt x="7740" y="2154"/>
                    <a:pt x="5848" y="61"/>
                    <a:pt x="7507" y="72"/>
                  </a:cubicBezTo>
                  <a:cubicBezTo>
                    <a:pt x="11854" y="-397"/>
                    <a:pt x="10825" y="1536"/>
                    <a:pt x="9797" y="2372"/>
                  </a:cubicBezTo>
                  <a:cubicBezTo>
                    <a:pt x="11190" y="2600"/>
                    <a:pt x="12584" y="2520"/>
                    <a:pt x="12683" y="3241"/>
                  </a:cubicBezTo>
                  <a:cubicBezTo>
                    <a:pt x="13745" y="5426"/>
                    <a:pt x="15172" y="7611"/>
                    <a:pt x="16698" y="9774"/>
                  </a:cubicBezTo>
                  <a:close/>
                  <a:moveTo>
                    <a:pt x="16267" y="11707"/>
                  </a:moveTo>
                  <a:cubicBezTo>
                    <a:pt x="15371" y="9064"/>
                    <a:pt x="13248" y="6342"/>
                    <a:pt x="11389" y="3745"/>
                  </a:cubicBezTo>
                  <a:cubicBezTo>
                    <a:pt x="10494" y="3916"/>
                    <a:pt x="10328" y="4374"/>
                    <a:pt x="9730" y="4660"/>
                  </a:cubicBezTo>
                  <a:cubicBezTo>
                    <a:pt x="12352" y="6982"/>
                    <a:pt x="13513" y="9431"/>
                    <a:pt x="16267" y="11707"/>
                  </a:cubicBezTo>
                  <a:close/>
                  <a:moveTo>
                    <a:pt x="4057" y="9328"/>
                  </a:moveTo>
                  <a:cubicBezTo>
                    <a:pt x="5882" y="8000"/>
                    <a:pt x="5882" y="6547"/>
                    <a:pt x="7408" y="5197"/>
                  </a:cubicBezTo>
                  <a:cubicBezTo>
                    <a:pt x="8005" y="4683"/>
                    <a:pt x="7474" y="4156"/>
                    <a:pt x="6479" y="3756"/>
                  </a:cubicBezTo>
                  <a:cubicBezTo>
                    <a:pt x="5251" y="5632"/>
                    <a:pt x="4953" y="7440"/>
                    <a:pt x="4057" y="9328"/>
                  </a:cubicBezTo>
                  <a:close/>
                  <a:moveTo>
                    <a:pt x="8702" y="4339"/>
                  </a:moveTo>
                  <a:cubicBezTo>
                    <a:pt x="9565" y="3802"/>
                    <a:pt x="10759" y="3436"/>
                    <a:pt x="10660" y="2898"/>
                  </a:cubicBezTo>
                  <a:cubicBezTo>
                    <a:pt x="9166" y="2749"/>
                    <a:pt x="8768" y="2749"/>
                    <a:pt x="7408" y="2967"/>
                  </a:cubicBezTo>
                  <a:cubicBezTo>
                    <a:pt x="7607" y="3401"/>
                    <a:pt x="8072" y="3813"/>
                    <a:pt x="8702" y="4339"/>
                  </a:cubicBezTo>
                  <a:close/>
                  <a:moveTo>
                    <a:pt x="8967" y="1880"/>
                  </a:moveTo>
                  <a:cubicBezTo>
                    <a:pt x="9565" y="1319"/>
                    <a:pt x="9498" y="816"/>
                    <a:pt x="8768" y="392"/>
                  </a:cubicBezTo>
                  <a:cubicBezTo>
                    <a:pt x="7972" y="667"/>
                    <a:pt x="7740" y="1708"/>
                    <a:pt x="8967" y="188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16" name="Shape 616"/>
            <p:cNvSpPr/>
            <p:nvPr/>
          </p:nvSpPr>
          <p:spPr>
            <a:xfrm rot="19632691">
              <a:off x="73215" y="109216"/>
              <a:ext cx="142156" cy="312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71" h="20083" extrusionOk="0">
                  <a:moveTo>
                    <a:pt x="11916" y="7433"/>
                  </a:moveTo>
                  <a:cubicBezTo>
                    <a:pt x="10185" y="6938"/>
                    <a:pt x="8217" y="6701"/>
                    <a:pt x="6132" y="6839"/>
                  </a:cubicBezTo>
                  <a:cubicBezTo>
                    <a:pt x="8021" y="9195"/>
                    <a:pt x="14709" y="9829"/>
                    <a:pt x="15575" y="12620"/>
                  </a:cubicBezTo>
                  <a:cubicBezTo>
                    <a:pt x="15654" y="14363"/>
                    <a:pt x="19313" y="16956"/>
                    <a:pt x="16204" y="18283"/>
                  </a:cubicBezTo>
                  <a:cubicBezTo>
                    <a:pt x="13883" y="17946"/>
                    <a:pt x="16008" y="16461"/>
                    <a:pt x="14513" y="15808"/>
                  </a:cubicBezTo>
                  <a:cubicBezTo>
                    <a:pt x="12034" y="16521"/>
                    <a:pt x="3929" y="17392"/>
                    <a:pt x="3850" y="18817"/>
                  </a:cubicBezTo>
                  <a:cubicBezTo>
                    <a:pt x="3890" y="19312"/>
                    <a:pt x="4008" y="20223"/>
                    <a:pt x="2552" y="20065"/>
                  </a:cubicBezTo>
                  <a:cubicBezTo>
                    <a:pt x="-281" y="19431"/>
                    <a:pt x="1017" y="14264"/>
                    <a:pt x="2237" y="12937"/>
                  </a:cubicBezTo>
                  <a:cubicBezTo>
                    <a:pt x="3103" y="11650"/>
                    <a:pt x="7549" y="9255"/>
                    <a:pt x="6368" y="12304"/>
                  </a:cubicBezTo>
                  <a:cubicBezTo>
                    <a:pt x="7903" y="12066"/>
                    <a:pt x="8886" y="11591"/>
                    <a:pt x="9988" y="11155"/>
                  </a:cubicBezTo>
                  <a:cubicBezTo>
                    <a:pt x="8965" y="10264"/>
                    <a:pt x="6880" y="9948"/>
                    <a:pt x="5306" y="9354"/>
                  </a:cubicBezTo>
                  <a:cubicBezTo>
                    <a:pt x="34" y="7354"/>
                    <a:pt x="-635" y="3335"/>
                    <a:pt x="427" y="266"/>
                  </a:cubicBezTo>
                  <a:cubicBezTo>
                    <a:pt x="1411" y="-31"/>
                    <a:pt x="2276" y="-51"/>
                    <a:pt x="3339" y="68"/>
                  </a:cubicBezTo>
                  <a:cubicBezTo>
                    <a:pt x="3457" y="425"/>
                    <a:pt x="3535" y="741"/>
                    <a:pt x="3614" y="1118"/>
                  </a:cubicBezTo>
                  <a:cubicBezTo>
                    <a:pt x="7313" y="1533"/>
                    <a:pt x="11050" y="2127"/>
                    <a:pt x="14827" y="2167"/>
                  </a:cubicBezTo>
                  <a:cubicBezTo>
                    <a:pt x="15378" y="1632"/>
                    <a:pt x="14867" y="1098"/>
                    <a:pt x="14985" y="524"/>
                  </a:cubicBezTo>
                  <a:cubicBezTo>
                    <a:pt x="20965" y="-1377"/>
                    <a:pt x="17227" y="6958"/>
                    <a:pt x="14276" y="7512"/>
                  </a:cubicBezTo>
                  <a:cubicBezTo>
                    <a:pt x="13372" y="7790"/>
                    <a:pt x="12978" y="8344"/>
                    <a:pt x="11995" y="8542"/>
                  </a:cubicBezTo>
                  <a:cubicBezTo>
                    <a:pt x="10106" y="8780"/>
                    <a:pt x="10893" y="7809"/>
                    <a:pt x="11916" y="7433"/>
                  </a:cubicBezTo>
                  <a:close/>
                  <a:moveTo>
                    <a:pt x="3693" y="2009"/>
                  </a:moveTo>
                  <a:cubicBezTo>
                    <a:pt x="3181" y="4464"/>
                    <a:pt x="9398" y="3830"/>
                    <a:pt x="12545" y="4444"/>
                  </a:cubicBezTo>
                  <a:cubicBezTo>
                    <a:pt x="14670" y="4741"/>
                    <a:pt x="14552" y="4701"/>
                    <a:pt x="14945" y="3573"/>
                  </a:cubicBezTo>
                  <a:cubicBezTo>
                    <a:pt x="15221" y="2543"/>
                    <a:pt x="12152" y="2840"/>
                    <a:pt x="10854" y="2563"/>
                  </a:cubicBezTo>
                  <a:cubicBezTo>
                    <a:pt x="8454" y="2424"/>
                    <a:pt x="6093" y="1811"/>
                    <a:pt x="3693" y="2009"/>
                  </a:cubicBezTo>
                  <a:close/>
                  <a:moveTo>
                    <a:pt x="13450" y="13610"/>
                  </a:moveTo>
                  <a:cubicBezTo>
                    <a:pt x="10499" y="13907"/>
                    <a:pt x="7942" y="14937"/>
                    <a:pt x="5149" y="15511"/>
                  </a:cubicBezTo>
                  <a:cubicBezTo>
                    <a:pt x="3654" y="15808"/>
                    <a:pt x="3811" y="16560"/>
                    <a:pt x="4047" y="17253"/>
                  </a:cubicBezTo>
                  <a:cubicBezTo>
                    <a:pt x="7588" y="16758"/>
                    <a:pt x="11208" y="15986"/>
                    <a:pt x="14237" y="14957"/>
                  </a:cubicBezTo>
                  <a:cubicBezTo>
                    <a:pt x="14395" y="14422"/>
                    <a:pt x="14001" y="13987"/>
                    <a:pt x="13450" y="13610"/>
                  </a:cubicBezTo>
                  <a:close/>
                  <a:moveTo>
                    <a:pt x="4834" y="5790"/>
                  </a:moveTo>
                  <a:cubicBezTo>
                    <a:pt x="7470" y="6206"/>
                    <a:pt x="10735" y="6839"/>
                    <a:pt x="13293" y="6483"/>
                  </a:cubicBezTo>
                  <a:cubicBezTo>
                    <a:pt x="14434" y="5830"/>
                    <a:pt x="14119" y="5236"/>
                    <a:pt x="12467" y="5018"/>
                  </a:cubicBezTo>
                  <a:cubicBezTo>
                    <a:pt x="9791" y="4800"/>
                    <a:pt x="7116" y="4305"/>
                    <a:pt x="4401" y="4246"/>
                  </a:cubicBezTo>
                  <a:cubicBezTo>
                    <a:pt x="4283" y="5018"/>
                    <a:pt x="4283" y="5018"/>
                    <a:pt x="4834" y="5790"/>
                  </a:cubicBezTo>
                  <a:close/>
                  <a:moveTo>
                    <a:pt x="4480" y="14877"/>
                  </a:moveTo>
                  <a:cubicBezTo>
                    <a:pt x="7627" y="14363"/>
                    <a:pt x="10067" y="13610"/>
                    <a:pt x="12742" y="12917"/>
                  </a:cubicBezTo>
                  <a:cubicBezTo>
                    <a:pt x="12545" y="11769"/>
                    <a:pt x="10775" y="11413"/>
                    <a:pt x="9201" y="12205"/>
                  </a:cubicBezTo>
                  <a:cubicBezTo>
                    <a:pt x="7037" y="12957"/>
                    <a:pt x="4519" y="13254"/>
                    <a:pt x="4480" y="14877"/>
                  </a:cubicBezTo>
                  <a:close/>
                  <a:moveTo>
                    <a:pt x="6526" y="8859"/>
                  </a:moveTo>
                  <a:cubicBezTo>
                    <a:pt x="6565" y="8819"/>
                    <a:pt x="6644" y="8799"/>
                    <a:pt x="6683" y="8760"/>
                  </a:cubicBezTo>
                  <a:cubicBezTo>
                    <a:pt x="2513" y="6780"/>
                    <a:pt x="3260" y="4147"/>
                    <a:pt x="1726" y="1652"/>
                  </a:cubicBezTo>
                  <a:cubicBezTo>
                    <a:pt x="1175" y="4107"/>
                    <a:pt x="2198" y="7394"/>
                    <a:pt x="6526" y="88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17" name="Shape 617"/>
            <p:cNvSpPr/>
            <p:nvPr/>
          </p:nvSpPr>
          <p:spPr>
            <a:xfrm>
              <a:off x="6554580" y="614130"/>
              <a:ext cx="212881" cy="143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4" h="20272" extrusionOk="0">
                  <a:moveTo>
                    <a:pt x="20954" y="9030"/>
                  </a:moveTo>
                  <a:cubicBezTo>
                    <a:pt x="17832" y="11677"/>
                    <a:pt x="10455" y="17531"/>
                    <a:pt x="10409" y="18557"/>
                  </a:cubicBezTo>
                  <a:cubicBezTo>
                    <a:pt x="10386" y="19053"/>
                    <a:pt x="9946" y="19417"/>
                    <a:pt x="9599" y="19218"/>
                  </a:cubicBezTo>
                  <a:cubicBezTo>
                    <a:pt x="6894" y="19086"/>
                    <a:pt x="3864" y="19715"/>
                    <a:pt x="1158" y="20078"/>
                  </a:cubicBezTo>
                  <a:cubicBezTo>
                    <a:pt x="349" y="20740"/>
                    <a:pt x="-345" y="19582"/>
                    <a:pt x="187" y="18491"/>
                  </a:cubicBezTo>
                  <a:cubicBezTo>
                    <a:pt x="1251" y="15381"/>
                    <a:pt x="1713" y="11147"/>
                    <a:pt x="3540" y="8865"/>
                  </a:cubicBezTo>
                  <a:cubicBezTo>
                    <a:pt x="7217" y="5855"/>
                    <a:pt x="10733" y="2481"/>
                    <a:pt x="14595" y="0"/>
                  </a:cubicBezTo>
                  <a:cubicBezTo>
                    <a:pt x="21255" y="959"/>
                    <a:pt x="20769" y="-860"/>
                    <a:pt x="20954" y="9030"/>
                  </a:cubicBezTo>
                  <a:close/>
                  <a:moveTo>
                    <a:pt x="10663" y="10387"/>
                  </a:moveTo>
                  <a:cubicBezTo>
                    <a:pt x="8142" y="10883"/>
                    <a:pt x="5645" y="10850"/>
                    <a:pt x="3147" y="11511"/>
                  </a:cubicBezTo>
                  <a:cubicBezTo>
                    <a:pt x="2569" y="13992"/>
                    <a:pt x="1019" y="16175"/>
                    <a:pt x="1181" y="18722"/>
                  </a:cubicBezTo>
                  <a:cubicBezTo>
                    <a:pt x="3586" y="18689"/>
                    <a:pt x="6015" y="18722"/>
                    <a:pt x="8374" y="17895"/>
                  </a:cubicBezTo>
                  <a:cubicBezTo>
                    <a:pt x="10409" y="16837"/>
                    <a:pt x="10039" y="13033"/>
                    <a:pt x="10663" y="10387"/>
                  </a:cubicBezTo>
                  <a:close/>
                  <a:moveTo>
                    <a:pt x="14502" y="7641"/>
                  </a:moveTo>
                  <a:cubicBezTo>
                    <a:pt x="13646" y="7906"/>
                    <a:pt x="12398" y="8799"/>
                    <a:pt x="11658" y="9692"/>
                  </a:cubicBezTo>
                  <a:cubicBezTo>
                    <a:pt x="11449" y="11743"/>
                    <a:pt x="10524" y="14290"/>
                    <a:pt x="10640" y="16671"/>
                  </a:cubicBezTo>
                  <a:cubicBezTo>
                    <a:pt x="11935" y="15811"/>
                    <a:pt x="13184" y="14191"/>
                    <a:pt x="14294" y="13066"/>
                  </a:cubicBezTo>
                  <a:cubicBezTo>
                    <a:pt x="14201" y="11147"/>
                    <a:pt x="14479" y="9460"/>
                    <a:pt x="14502" y="7641"/>
                  </a:cubicBezTo>
                  <a:close/>
                  <a:moveTo>
                    <a:pt x="4211" y="9692"/>
                  </a:moveTo>
                  <a:cubicBezTo>
                    <a:pt x="6107" y="10783"/>
                    <a:pt x="11010" y="9361"/>
                    <a:pt x="12606" y="7079"/>
                  </a:cubicBezTo>
                  <a:cubicBezTo>
                    <a:pt x="9715" y="5061"/>
                    <a:pt x="6570" y="6847"/>
                    <a:pt x="4211" y="9692"/>
                  </a:cubicBezTo>
                  <a:close/>
                  <a:moveTo>
                    <a:pt x="15196" y="12074"/>
                  </a:moveTo>
                  <a:cubicBezTo>
                    <a:pt x="15797" y="11842"/>
                    <a:pt x="15843" y="11776"/>
                    <a:pt x="15843" y="11214"/>
                  </a:cubicBezTo>
                  <a:cubicBezTo>
                    <a:pt x="15728" y="9957"/>
                    <a:pt x="16052" y="8501"/>
                    <a:pt x="15635" y="7343"/>
                  </a:cubicBezTo>
                  <a:cubicBezTo>
                    <a:pt x="15127" y="8666"/>
                    <a:pt x="14941" y="10651"/>
                    <a:pt x="15196" y="12074"/>
                  </a:cubicBezTo>
                  <a:close/>
                  <a:moveTo>
                    <a:pt x="18434" y="4432"/>
                  </a:moveTo>
                  <a:cubicBezTo>
                    <a:pt x="18572" y="6285"/>
                    <a:pt x="18156" y="7707"/>
                    <a:pt x="18480" y="9626"/>
                  </a:cubicBezTo>
                  <a:cubicBezTo>
                    <a:pt x="19174" y="8203"/>
                    <a:pt x="18850" y="5789"/>
                    <a:pt x="18434" y="4432"/>
                  </a:cubicBezTo>
                  <a:close/>
                  <a:moveTo>
                    <a:pt x="17578" y="9923"/>
                  </a:moveTo>
                  <a:cubicBezTo>
                    <a:pt x="17509" y="8303"/>
                    <a:pt x="18133" y="6516"/>
                    <a:pt x="17532" y="5293"/>
                  </a:cubicBezTo>
                  <a:cubicBezTo>
                    <a:pt x="17231" y="6549"/>
                    <a:pt x="17231" y="7707"/>
                    <a:pt x="17578" y="9923"/>
                  </a:cubicBezTo>
                  <a:close/>
                  <a:moveTo>
                    <a:pt x="16514" y="8766"/>
                  </a:moveTo>
                  <a:cubicBezTo>
                    <a:pt x="16213" y="9527"/>
                    <a:pt x="16028" y="10585"/>
                    <a:pt x="16676" y="11048"/>
                  </a:cubicBezTo>
                  <a:cubicBezTo>
                    <a:pt x="16838" y="10155"/>
                    <a:pt x="16792" y="9460"/>
                    <a:pt x="16514" y="8766"/>
                  </a:cubicBezTo>
                  <a:close/>
                  <a:moveTo>
                    <a:pt x="14872" y="3473"/>
                  </a:moveTo>
                  <a:cubicBezTo>
                    <a:pt x="15011" y="4201"/>
                    <a:pt x="15936" y="4135"/>
                    <a:pt x="16514" y="3903"/>
                  </a:cubicBezTo>
                  <a:cubicBezTo>
                    <a:pt x="15936" y="3275"/>
                    <a:pt x="15404" y="3539"/>
                    <a:pt x="14872" y="3473"/>
                  </a:cubicBezTo>
                  <a:close/>
                  <a:moveTo>
                    <a:pt x="18040" y="2547"/>
                  </a:moveTo>
                  <a:cubicBezTo>
                    <a:pt x="17462" y="1952"/>
                    <a:pt x="17162" y="1885"/>
                    <a:pt x="16121" y="2117"/>
                  </a:cubicBezTo>
                  <a:cubicBezTo>
                    <a:pt x="16907" y="2216"/>
                    <a:pt x="17439" y="2779"/>
                    <a:pt x="18040" y="2547"/>
                  </a:cubicBezTo>
                  <a:close/>
                  <a:moveTo>
                    <a:pt x="12236" y="4664"/>
                  </a:moveTo>
                  <a:cubicBezTo>
                    <a:pt x="11704" y="3969"/>
                    <a:pt x="11126" y="3804"/>
                    <a:pt x="10686" y="4631"/>
                  </a:cubicBezTo>
                  <a:cubicBezTo>
                    <a:pt x="11241" y="4829"/>
                    <a:pt x="11681" y="4829"/>
                    <a:pt x="12236" y="4664"/>
                  </a:cubicBezTo>
                  <a:close/>
                  <a:moveTo>
                    <a:pt x="19659" y="3407"/>
                  </a:moveTo>
                  <a:cubicBezTo>
                    <a:pt x="19220" y="3969"/>
                    <a:pt x="19243" y="4234"/>
                    <a:pt x="19682" y="4796"/>
                  </a:cubicBezTo>
                  <a:cubicBezTo>
                    <a:pt x="19798" y="4333"/>
                    <a:pt x="19844" y="3870"/>
                    <a:pt x="19659" y="34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18" name="Shape 618"/>
            <p:cNvSpPr/>
            <p:nvPr/>
          </p:nvSpPr>
          <p:spPr>
            <a:xfrm>
              <a:off x="4728720" y="561418"/>
              <a:ext cx="272856" cy="185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2" h="17317" extrusionOk="0">
                  <a:moveTo>
                    <a:pt x="42" y="2249"/>
                  </a:moveTo>
                  <a:cubicBezTo>
                    <a:pt x="-948" y="-2824"/>
                    <a:pt x="16014" y="2275"/>
                    <a:pt x="18498" y="2249"/>
                  </a:cubicBezTo>
                  <a:cubicBezTo>
                    <a:pt x="20652" y="3243"/>
                    <a:pt x="14364" y="7322"/>
                    <a:pt x="15956" y="14644"/>
                  </a:cubicBezTo>
                  <a:cubicBezTo>
                    <a:pt x="15043" y="14827"/>
                    <a:pt x="14092" y="13651"/>
                    <a:pt x="13239" y="13337"/>
                  </a:cubicBezTo>
                  <a:cubicBezTo>
                    <a:pt x="12171" y="13546"/>
                    <a:pt x="10483" y="18776"/>
                    <a:pt x="10017" y="16919"/>
                  </a:cubicBezTo>
                  <a:cubicBezTo>
                    <a:pt x="6970" y="11820"/>
                    <a:pt x="3477" y="6982"/>
                    <a:pt x="42" y="2249"/>
                  </a:cubicBezTo>
                  <a:close/>
                  <a:moveTo>
                    <a:pt x="18071" y="3243"/>
                  </a:moveTo>
                  <a:cubicBezTo>
                    <a:pt x="12792" y="2092"/>
                    <a:pt x="7513" y="549"/>
                    <a:pt x="2138" y="1177"/>
                  </a:cubicBezTo>
                  <a:cubicBezTo>
                    <a:pt x="6640" y="3452"/>
                    <a:pt x="11123" y="5544"/>
                    <a:pt x="15703" y="7662"/>
                  </a:cubicBezTo>
                  <a:cubicBezTo>
                    <a:pt x="16577" y="6355"/>
                    <a:pt x="17392" y="4969"/>
                    <a:pt x="18071" y="3243"/>
                  </a:cubicBezTo>
                  <a:close/>
                  <a:moveTo>
                    <a:pt x="13568" y="11009"/>
                  </a:moveTo>
                  <a:cubicBezTo>
                    <a:pt x="9765" y="8211"/>
                    <a:pt x="5670" y="4681"/>
                    <a:pt x="1750" y="3086"/>
                  </a:cubicBezTo>
                  <a:cubicBezTo>
                    <a:pt x="4719" y="7191"/>
                    <a:pt x="7300" y="11925"/>
                    <a:pt x="10541" y="15612"/>
                  </a:cubicBezTo>
                  <a:cubicBezTo>
                    <a:pt x="11628" y="14174"/>
                    <a:pt x="12676" y="12814"/>
                    <a:pt x="13568" y="11009"/>
                  </a:cubicBezTo>
                  <a:close/>
                  <a:moveTo>
                    <a:pt x="15102" y="8525"/>
                  </a:moveTo>
                  <a:cubicBezTo>
                    <a:pt x="11628" y="6904"/>
                    <a:pt x="8057" y="4132"/>
                    <a:pt x="4486" y="3609"/>
                  </a:cubicBezTo>
                  <a:cubicBezTo>
                    <a:pt x="8018" y="5544"/>
                    <a:pt x="11123" y="8917"/>
                    <a:pt x="14810" y="10146"/>
                  </a:cubicBezTo>
                  <a:cubicBezTo>
                    <a:pt x="14694" y="10905"/>
                    <a:pt x="14442" y="11585"/>
                    <a:pt x="15005" y="12055"/>
                  </a:cubicBezTo>
                  <a:cubicBezTo>
                    <a:pt x="15373" y="10356"/>
                    <a:pt x="15354" y="9807"/>
                    <a:pt x="15102" y="85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19" name="Shape 619"/>
            <p:cNvSpPr/>
            <p:nvPr/>
          </p:nvSpPr>
          <p:spPr>
            <a:xfrm rot="3663599">
              <a:off x="6012071" y="536049"/>
              <a:ext cx="204756" cy="377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84" h="20784" extrusionOk="0">
                  <a:moveTo>
                    <a:pt x="4188" y="9348"/>
                  </a:moveTo>
                  <a:cubicBezTo>
                    <a:pt x="-393" y="6595"/>
                    <a:pt x="805" y="409"/>
                    <a:pt x="7943" y="1"/>
                  </a:cubicBezTo>
                  <a:cubicBezTo>
                    <a:pt x="15986" y="-84"/>
                    <a:pt x="20887" y="6221"/>
                    <a:pt x="15267" y="10096"/>
                  </a:cubicBezTo>
                  <a:cubicBezTo>
                    <a:pt x="18810" y="13495"/>
                    <a:pt x="16892" y="19901"/>
                    <a:pt x="9887" y="20700"/>
                  </a:cubicBezTo>
                  <a:cubicBezTo>
                    <a:pt x="5280" y="21329"/>
                    <a:pt x="1045" y="18321"/>
                    <a:pt x="193" y="15670"/>
                  </a:cubicBezTo>
                  <a:cubicBezTo>
                    <a:pt x="-713" y="13155"/>
                    <a:pt x="1737" y="11081"/>
                    <a:pt x="4188" y="9348"/>
                  </a:cubicBezTo>
                  <a:close/>
                  <a:moveTo>
                    <a:pt x="4747" y="9739"/>
                  </a:moveTo>
                  <a:cubicBezTo>
                    <a:pt x="2536" y="11506"/>
                    <a:pt x="-260" y="13444"/>
                    <a:pt x="1178" y="15908"/>
                  </a:cubicBezTo>
                  <a:cubicBezTo>
                    <a:pt x="2323" y="18202"/>
                    <a:pt x="5786" y="20700"/>
                    <a:pt x="9941" y="20207"/>
                  </a:cubicBezTo>
                  <a:cubicBezTo>
                    <a:pt x="15613" y="19392"/>
                    <a:pt x="16919" y="15211"/>
                    <a:pt x="15747" y="12050"/>
                  </a:cubicBezTo>
                  <a:cubicBezTo>
                    <a:pt x="15587" y="11438"/>
                    <a:pt x="15427" y="10792"/>
                    <a:pt x="14282" y="10571"/>
                  </a:cubicBezTo>
                  <a:cubicBezTo>
                    <a:pt x="13856" y="10707"/>
                    <a:pt x="13270" y="10826"/>
                    <a:pt x="12844" y="11047"/>
                  </a:cubicBezTo>
                  <a:cubicBezTo>
                    <a:pt x="12258" y="11353"/>
                    <a:pt x="11592" y="10928"/>
                    <a:pt x="11059" y="11200"/>
                  </a:cubicBezTo>
                  <a:cubicBezTo>
                    <a:pt x="8662" y="11387"/>
                    <a:pt x="6691" y="10656"/>
                    <a:pt x="4747" y="9739"/>
                  </a:cubicBezTo>
                  <a:close/>
                  <a:moveTo>
                    <a:pt x="14415" y="9756"/>
                  </a:moveTo>
                  <a:cubicBezTo>
                    <a:pt x="17931" y="7682"/>
                    <a:pt x="17425" y="3400"/>
                    <a:pt x="13296" y="1802"/>
                  </a:cubicBezTo>
                  <a:cubicBezTo>
                    <a:pt x="9168" y="-271"/>
                    <a:pt x="4560" y="120"/>
                    <a:pt x="2590" y="3366"/>
                  </a:cubicBezTo>
                  <a:cubicBezTo>
                    <a:pt x="2057" y="5099"/>
                    <a:pt x="2483" y="8617"/>
                    <a:pt x="5812" y="8906"/>
                  </a:cubicBezTo>
                  <a:cubicBezTo>
                    <a:pt x="8715" y="7767"/>
                    <a:pt x="11858" y="8634"/>
                    <a:pt x="14415" y="9756"/>
                  </a:cubicBezTo>
                  <a:close/>
                  <a:moveTo>
                    <a:pt x="13376" y="10147"/>
                  </a:moveTo>
                  <a:cubicBezTo>
                    <a:pt x="12870" y="9790"/>
                    <a:pt x="12364" y="9467"/>
                    <a:pt x="11485" y="9348"/>
                  </a:cubicBezTo>
                  <a:cubicBezTo>
                    <a:pt x="11752" y="9977"/>
                    <a:pt x="12231" y="10724"/>
                    <a:pt x="13376" y="10147"/>
                  </a:cubicBezTo>
                  <a:close/>
                  <a:moveTo>
                    <a:pt x="8875" y="10232"/>
                  </a:moveTo>
                  <a:cubicBezTo>
                    <a:pt x="8742" y="9569"/>
                    <a:pt x="8529" y="8447"/>
                    <a:pt x="7543" y="9110"/>
                  </a:cubicBezTo>
                  <a:cubicBezTo>
                    <a:pt x="8023" y="9450"/>
                    <a:pt x="8263" y="9892"/>
                    <a:pt x="8875" y="10232"/>
                  </a:cubicBezTo>
                  <a:close/>
                  <a:moveTo>
                    <a:pt x="11139" y="10588"/>
                  </a:moveTo>
                  <a:cubicBezTo>
                    <a:pt x="10553" y="9994"/>
                    <a:pt x="10420" y="9416"/>
                    <a:pt x="9781" y="9127"/>
                  </a:cubicBezTo>
                  <a:cubicBezTo>
                    <a:pt x="9621" y="9688"/>
                    <a:pt x="9941" y="10096"/>
                    <a:pt x="11139" y="10588"/>
                  </a:cubicBezTo>
                  <a:close/>
                  <a:moveTo>
                    <a:pt x="7037" y="9807"/>
                  </a:moveTo>
                  <a:cubicBezTo>
                    <a:pt x="6931" y="9501"/>
                    <a:pt x="6585" y="9127"/>
                    <a:pt x="6158" y="9365"/>
                  </a:cubicBezTo>
                  <a:cubicBezTo>
                    <a:pt x="6185" y="9671"/>
                    <a:pt x="6585" y="9858"/>
                    <a:pt x="7037" y="98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20" name="Shape 620"/>
            <p:cNvSpPr/>
            <p:nvPr/>
          </p:nvSpPr>
          <p:spPr>
            <a:xfrm rot="18231240">
              <a:off x="5483371" y="198610"/>
              <a:ext cx="351279" cy="93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5" h="19344" extrusionOk="0">
                  <a:moveTo>
                    <a:pt x="15300" y="13772"/>
                  </a:moveTo>
                  <a:cubicBezTo>
                    <a:pt x="11770" y="13708"/>
                    <a:pt x="7931" y="17129"/>
                    <a:pt x="4310" y="19156"/>
                  </a:cubicBezTo>
                  <a:cubicBezTo>
                    <a:pt x="3550" y="19916"/>
                    <a:pt x="-850" y="18396"/>
                    <a:pt x="146" y="14215"/>
                  </a:cubicBezTo>
                  <a:cubicBezTo>
                    <a:pt x="3387" y="3700"/>
                    <a:pt x="7569" y="5664"/>
                    <a:pt x="11661" y="3193"/>
                  </a:cubicBezTo>
                  <a:cubicBezTo>
                    <a:pt x="13979" y="3320"/>
                    <a:pt x="16513" y="-1684"/>
                    <a:pt x="18686" y="596"/>
                  </a:cubicBezTo>
                  <a:cubicBezTo>
                    <a:pt x="19247" y="2813"/>
                    <a:pt x="20334" y="-1241"/>
                    <a:pt x="20587" y="2687"/>
                  </a:cubicBezTo>
                  <a:cubicBezTo>
                    <a:pt x="20678" y="4017"/>
                    <a:pt x="20750" y="5410"/>
                    <a:pt x="20442" y="6804"/>
                  </a:cubicBezTo>
                  <a:cubicBezTo>
                    <a:pt x="19193" y="6741"/>
                    <a:pt x="19030" y="10668"/>
                    <a:pt x="18360" y="13708"/>
                  </a:cubicBezTo>
                  <a:cubicBezTo>
                    <a:pt x="15843" y="15229"/>
                    <a:pt x="12910" y="19916"/>
                    <a:pt x="10466" y="19156"/>
                  </a:cubicBezTo>
                  <a:cubicBezTo>
                    <a:pt x="10575" y="15355"/>
                    <a:pt x="14286" y="15672"/>
                    <a:pt x="15300" y="13772"/>
                  </a:cubicBezTo>
                  <a:close/>
                  <a:moveTo>
                    <a:pt x="11082" y="12125"/>
                  </a:moveTo>
                  <a:cubicBezTo>
                    <a:pt x="12856" y="12442"/>
                    <a:pt x="17473" y="11365"/>
                    <a:pt x="18577" y="6614"/>
                  </a:cubicBezTo>
                  <a:cubicBezTo>
                    <a:pt x="18777" y="4270"/>
                    <a:pt x="18161" y="1800"/>
                    <a:pt x="17491" y="2117"/>
                  </a:cubicBezTo>
                  <a:cubicBezTo>
                    <a:pt x="15336" y="4334"/>
                    <a:pt x="12512" y="3130"/>
                    <a:pt x="10665" y="7057"/>
                  </a:cubicBezTo>
                  <a:cubicBezTo>
                    <a:pt x="10774" y="8641"/>
                    <a:pt x="10919" y="10288"/>
                    <a:pt x="11082" y="12125"/>
                  </a:cubicBezTo>
                  <a:close/>
                  <a:moveTo>
                    <a:pt x="9905" y="6551"/>
                  </a:moveTo>
                  <a:cubicBezTo>
                    <a:pt x="7859" y="7311"/>
                    <a:pt x="5759" y="6867"/>
                    <a:pt x="3803" y="9148"/>
                  </a:cubicBezTo>
                  <a:cubicBezTo>
                    <a:pt x="3749" y="11871"/>
                    <a:pt x="3785" y="14532"/>
                    <a:pt x="4129" y="16939"/>
                  </a:cubicBezTo>
                  <a:cubicBezTo>
                    <a:pt x="5903" y="14215"/>
                    <a:pt x="11860" y="18206"/>
                    <a:pt x="9905" y="6551"/>
                  </a:cubicBezTo>
                  <a:close/>
                  <a:moveTo>
                    <a:pt x="3025" y="10985"/>
                  </a:moveTo>
                  <a:cubicBezTo>
                    <a:pt x="2318" y="11491"/>
                    <a:pt x="1069" y="13265"/>
                    <a:pt x="1504" y="16115"/>
                  </a:cubicBezTo>
                  <a:cubicBezTo>
                    <a:pt x="2029" y="16749"/>
                    <a:pt x="2572" y="17066"/>
                    <a:pt x="3188" y="16939"/>
                  </a:cubicBezTo>
                  <a:cubicBezTo>
                    <a:pt x="3296" y="14785"/>
                    <a:pt x="3278" y="12948"/>
                    <a:pt x="3025" y="10985"/>
                  </a:cubicBezTo>
                  <a:close/>
                  <a:moveTo>
                    <a:pt x="19392" y="4967"/>
                  </a:moveTo>
                  <a:cubicBezTo>
                    <a:pt x="19609" y="4714"/>
                    <a:pt x="20008" y="4904"/>
                    <a:pt x="19935" y="3764"/>
                  </a:cubicBezTo>
                  <a:cubicBezTo>
                    <a:pt x="19736" y="3067"/>
                    <a:pt x="19374" y="3700"/>
                    <a:pt x="19392" y="49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21" name="Shape 621"/>
            <p:cNvSpPr/>
            <p:nvPr/>
          </p:nvSpPr>
          <p:spPr>
            <a:xfrm rot="3013936">
              <a:off x="1901794" y="466018"/>
              <a:ext cx="112706" cy="289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19" h="20743" extrusionOk="0">
                  <a:moveTo>
                    <a:pt x="8582" y="17198"/>
                  </a:moveTo>
                  <a:cubicBezTo>
                    <a:pt x="5888" y="18013"/>
                    <a:pt x="4253" y="20303"/>
                    <a:pt x="1703" y="20743"/>
                  </a:cubicBezTo>
                  <a:cubicBezTo>
                    <a:pt x="-2867" y="16802"/>
                    <a:pt x="3002" y="11649"/>
                    <a:pt x="4878" y="7466"/>
                  </a:cubicBezTo>
                  <a:cubicBezTo>
                    <a:pt x="6273" y="5308"/>
                    <a:pt x="7620" y="3150"/>
                    <a:pt x="8775" y="971"/>
                  </a:cubicBezTo>
                  <a:cubicBezTo>
                    <a:pt x="9545" y="-857"/>
                    <a:pt x="14596" y="376"/>
                    <a:pt x="16953" y="816"/>
                  </a:cubicBezTo>
                  <a:cubicBezTo>
                    <a:pt x="18733" y="1631"/>
                    <a:pt x="16424" y="3216"/>
                    <a:pt x="16039" y="4229"/>
                  </a:cubicBezTo>
                  <a:cubicBezTo>
                    <a:pt x="13441" y="8501"/>
                    <a:pt x="10603" y="12860"/>
                    <a:pt x="8582" y="17198"/>
                  </a:cubicBezTo>
                  <a:close/>
                  <a:moveTo>
                    <a:pt x="3435" y="15921"/>
                  </a:moveTo>
                  <a:cubicBezTo>
                    <a:pt x="5648" y="11473"/>
                    <a:pt x="8823" y="7070"/>
                    <a:pt x="11036" y="2666"/>
                  </a:cubicBezTo>
                  <a:cubicBezTo>
                    <a:pt x="8294" y="2710"/>
                    <a:pt x="7043" y="7708"/>
                    <a:pt x="5840" y="8941"/>
                  </a:cubicBezTo>
                  <a:cubicBezTo>
                    <a:pt x="5792" y="10262"/>
                    <a:pt x="19" y="15745"/>
                    <a:pt x="3483" y="15899"/>
                  </a:cubicBezTo>
                  <a:cubicBezTo>
                    <a:pt x="4301" y="16273"/>
                    <a:pt x="5263" y="16493"/>
                    <a:pt x="6514" y="16449"/>
                  </a:cubicBezTo>
                  <a:cubicBezTo>
                    <a:pt x="7524" y="15569"/>
                    <a:pt x="16953" y="1917"/>
                    <a:pt x="13297" y="2974"/>
                  </a:cubicBezTo>
                  <a:cubicBezTo>
                    <a:pt x="9304" y="4868"/>
                    <a:pt x="7957" y="16119"/>
                    <a:pt x="3435" y="15921"/>
                  </a:cubicBezTo>
                  <a:close/>
                  <a:moveTo>
                    <a:pt x="15366" y="2336"/>
                  </a:moveTo>
                  <a:cubicBezTo>
                    <a:pt x="15510" y="1917"/>
                    <a:pt x="15558" y="1653"/>
                    <a:pt x="15654" y="1411"/>
                  </a:cubicBezTo>
                  <a:cubicBezTo>
                    <a:pt x="13922" y="772"/>
                    <a:pt x="10555" y="266"/>
                    <a:pt x="10362" y="1675"/>
                  </a:cubicBezTo>
                  <a:cubicBezTo>
                    <a:pt x="11854" y="2115"/>
                    <a:pt x="13489" y="2137"/>
                    <a:pt x="15366" y="2336"/>
                  </a:cubicBezTo>
                  <a:close/>
                  <a:moveTo>
                    <a:pt x="2136" y="16692"/>
                  </a:moveTo>
                  <a:cubicBezTo>
                    <a:pt x="1559" y="19114"/>
                    <a:pt x="3435" y="19356"/>
                    <a:pt x="5840" y="17264"/>
                  </a:cubicBezTo>
                  <a:cubicBezTo>
                    <a:pt x="4686" y="16934"/>
                    <a:pt x="3483" y="16890"/>
                    <a:pt x="2136" y="166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22" name="Shape 622"/>
            <p:cNvSpPr/>
            <p:nvPr/>
          </p:nvSpPr>
          <p:spPr>
            <a:xfrm rot="2198047">
              <a:off x="3555657" y="353315"/>
              <a:ext cx="140232" cy="36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5" h="19993" extrusionOk="0">
                  <a:moveTo>
                    <a:pt x="10736" y="5396"/>
                  </a:moveTo>
                  <a:cubicBezTo>
                    <a:pt x="9153" y="3093"/>
                    <a:pt x="16125" y="1967"/>
                    <a:pt x="17708" y="0"/>
                  </a:cubicBezTo>
                  <a:cubicBezTo>
                    <a:pt x="21600" y="1378"/>
                    <a:pt x="18135" y="4623"/>
                    <a:pt x="14970" y="5934"/>
                  </a:cubicBezTo>
                  <a:cubicBezTo>
                    <a:pt x="15826" y="8674"/>
                    <a:pt x="11762" y="10808"/>
                    <a:pt x="9667" y="13246"/>
                  </a:cubicBezTo>
                  <a:cubicBezTo>
                    <a:pt x="8597" y="14002"/>
                    <a:pt x="2139" y="21600"/>
                    <a:pt x="0" y="19684"/>
                  </a:cubicBezTo>
                  <a:cubicBezTo>
                    <a:pt x="2909" y="14960"/>
                    <a:pt x="2224" y="9178"/>
                    <a:pt x="10736" y="5396"/>
                  </a:cubicBezTo>
                  <a:close/>
                  <a:moveTo>
                    <a:pt x="2909" y="17499"/>
                  </a:moveTo>
                  <a:cubicBezTo>
                    <a:pt x="6972" y="15263"/>
                    <a:pt x="8212" y="12355"/>
                    <a:pt x="11591" y="9934"/>
                  </a:cubicBezTo>
                  <a:cubicBezTo>
                    <a:pt x="12147" y="9346"/>
                    <a:pt x="13174" y="8657"/>
                    <a:pt x="12874" y="8035"/>
                  </a:cubicBezTo>
                  <a:cubicBezTo>
                    <a:pt x="11549" y="7884"/>
                    <a:pt x="10223" y="7749"/>
                    <a:pt x="8811" y="7598"/>
                  </a:cubicBezTo>
                  <a:cubicBezTo>
                    <a:pt x="5004" y="10674"/>
                    <a:pt x="3764" y="14137"/>
                    <a:pt x="2909" y="17499"/>
                  </a:cubicBezTo>
                  <a:close/>
                  <a:moveTo>
                    <a:pt x="17622" y="1799"/>
                  </a:moveTo>
                  <a:cubicBezTo>
                    <a:pt x="17494" y="1782"/>
                    <a:pt x="17323" y="1748"/>
                    <a:pt x="17194" y="1731"/>
                  </a:cubicBezTo>
                  <a:cubicBezTo>
                    <a:pt x="15056" y="2673"/>
                    <a:pt x="9410" y="4673"/>
                    <a:pt x="13302" y="5766"/>
                  </a:cubicBezTo>
                  <a:cubicBezTo>
                    <a:pt x="16125" y="4639"/>
                    <a:pt x="17622" y="3345"/>
                    <a:pt x="17622" y="1799"/>
                  </a:cubicBezTo>
                  <a:close/>
                  <a:moveTo>
                    <a:pt x="13131" y="7447"/>
                  </a:moveTo>
                  <a:cubicBezTo>
                    <a:pt x="13559" y="7094"/>
                    <a:pt x="13602" y="6774"/>
                    <a:pt x="13345" y="6472"/>
                  </a:cubicBezTo>
                  <a:cubicBezTo>
                    <a:pt x="11292" y="6018"/>
                    <a:pt x="10522" y="6169"/>
                    <a:pt x="9880" y="7077"/>
                  </a:cubicBezTo>
                  <a:cubicBezTo>
                    <a:pt x="10693" y="7480"/>
                    <a:pt x="11805" y="7497"/>
                    <a:pt x="13131" y="74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23" name="Shape 623"/>
            <p:cNvSpPr/>
            <p:nvPr/>
          </p:nvSpPr>
          <p:spPr>
            <a:xfrm rot="9906392">
              <a:off x="7341439" y="593637"/>
              <a:ext cx="191421" cy="182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09" h="19712" extrusionOk="0">
                  <a:moveTo>
                    <a:pt x="9374" y="15988"/>
                  </a:moveTo>
                  <a:cubicBezTo>
                    <a:pt x="11734" y="13459"/>
                    <a:pt x="14261" y="15023"/>
                    <a:pt x="16315" y="17186"/>
                  </a:cubicBezTo>
                  <a:cubicBezTo>
                    <a:pt x="14622" y="18252"/>
                    <a:pt x="12567" y="18784"/>
                    <a:pt x="10596" y="18484"/>
                  </a:cubicBezTo>
                  <a:cubicBezTo>
                    <a:pt x="10596" y="18917"/>
                    <a:pt x="10596" y="19283"/>
                    <a:pt x="10596" y="19649"/>
                  </a:cubicBezTo>
                  <a:cubicBezTo>
                    <a:pt x="9125" y="20315"/>
                    <a:pt x="8319" y="15522"/>
                    <a:pt x="8292" y="14125"/>
                  </a:cubicBezTo>
                  <a:cubicBezTo>
                    <a:pt x="-37" y="17885"/>
                    <a:pt x="-3258" y="5305"/>
                    <a:pt x="4127" y="912"/>
                  </a:cubicBezTo>
                  <a:cubicBezTo>
                    <a:pt x="7820" y="213"/>
                    <a:pt x="12678" y="-1285"/>
                    <a:pt x="15621" y="2310"/>
                  </a:cubicBezTo>
                  <a:cubicBezTo>
                    <a:pt x="18342" y="5305"/>
                    <a:pt x="17481" y="12594"/>
                    <a:pt x="13678" y="13559"/>
                  </a:cubicBezTo>
                  <a:cubicBezTo>
                    <a:pt x="11373" y="13426"/>
                    <a:pt x="8708" y="11562"/>
                    <a:pt x="9374" y="15988"/>
                  </a:cubicBezTo>
                  <a:close/>
                  <a:moveTo>
                    <a:pt x="16176" y="6902"/>
                  </a:moveTo>
                  <a:cubicBezTo>
                    <a:pt x="16510" y="3075"/>
                    <a:pt x="13067" y="-120"/>
                    <a:pt x="10041" y="1178"/>
                  </a:cubicBezTo>
                  <a:cubicBezTo>
                    <a:pt x="9402" y="1511"/>
                    <a:pt x="8708" y="1611"/>
                    <a:pt x="8014" y="1244"/>
                  </a:cubicBezTo>
                  <a:cubicBezTo>
                    <a:pt x="3461" y="179"/>
                    <a:pt x="-620" y="6303"/>
                    <a:pt x="1628" y="11395"/>
                  </a:cubicBezTo>
                  <a:cubicBezTo>
                    <a:pt x="3766" y="16687"/>
                    <a:pt x="7736" y="11429"/>
                    <a:pt x="10929" y="12128"/>
                  </a:cubicBezTo>
                  <a:cubicBezTo>
                    <a:pt x="14039" y="13892"/>
                    <a:pt x="16288" y="10663"/>
                    <a:pt x="16176" y="6902"/>
                  </a:cubicBezTo>
                  <a:close/>
                  <a:moveTo>
                    <a:pt x="14400" y="16787"/>
                  </a:moveTo>
                  <a:cubicBezTo>
                    <a:pt x="13844" y="15855"/>
                    <a:pt x="11401" y="14890"/>
                    <a:pt x="11179" y="16421"/>
                  </a:cubicBezTo>
                  <a:cubicBezTo>
                    <a:pt x="11651" y="16421"/>
                    <a:pt x="12623" y="15789"/>
                    <a:pt x="12650" y="16687"/>
                  </a:cubicBezTo>
                  <a:cubicBezTo>
                    <a:pt x="12650" y="17186"/>
                    <a:pt x="11929" y="16987"/>
                    <a:pt x="12040" y="17686"/>
                  </a:cubicBezTo>
                  <a:cubicBezTo>
                    <a:pt x="12817" y="17619"/>
                    <a:pt x="13567" y="17486"/>
                    <a:pt x="14400" y="1678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24" name="Shape 624"/>
            <p:cNvSpPr/>
            <p:nvPr/>
          </p:nvSpPr>
          <p:spPr>
            <a:xfrm>
              <a:off x="347434" y="171142"/>
              <a:ext cx="314136" cy="34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7" extrusionOk="0">
                  <a:moveTo>
                    <a:pt x="17111" y="9587"/>
                  </a:moveTo>
                  <a:cubicBezTo>
                    <a:pt x="17259" y="3873"/>
                    <a:pt x="7624" y="2143"/>
                    <a:pt x="4744" y="6993"/>
                  </a:cubicBezTo>
                  <a:cubicBezTo>
                    <a:pt x="2499" y="10321"/>
                    <a:pt x="7306" y="14250"/>
                    <a:pt x="4807" y="17521"/>
                  </a:cubicBezTo>
                  <a:cubicBezTo>
                    <a:pt x="4701" y="17784"/>
                    <a:pt x="4892" y="18028"/>
                    <a:pt x="5209" y="18047"/>
                  </a:cubicBezTo>
                  <a:cubicBezTo>
                    <a:pt x="6120" y="17859"/>
                    <a:pt x="15713" y="19513"/>
                    <a:pt x="12346" y="17690"/>
                  </a:cubicBezTo>
                  <a:cubicBezTo>
                    <a:pt x="12219" y="14231"/>
                    <a:pt x="17534" y="13009"/>
                    <a:pt x="17111" y="9587"/>
                  </a:cubicBezTo>
                  <a:close/>
                  <a:moveTo>
                    <a:pt x="8322" y="17408"/>
                  </a:moveTo>
                  <a:cubicBezTo>
                    <a:pt x="7687" y="15114"/>
                    <a:pt x="8640" y="12746"/>
                    <a:pt x="7793" y="10509"/>
                  </a:cubicBezTo>
                  <a:cubicBezTo>
                    <a:pt x="8831" y="11373"/>
                    <a:pt x="8704" y="11298"/>
                    <a:pt x="9826" y="10903"/>
                  </a:cubicBezTo>
                  <a:cubicBezTo>
                    <a:pt x="10398" y="11411"/>
                    <a:pt x="10398" y="11411"/>
                    <a:pt x="11139" y="11618"/>
                  </a:cubicBezTo>
                  <a:cubicBezTo>
                    <a:pt x="10694" y="13460"/>
                    <a:pt x="10016" y="15246"/>
                    <a:pt x="9487" y="17069"/>
                  </a:cubicBezTo>
                  <a:cubicBezTo>
                    <a:pt x="9381" y="17615"/>
                    <a:pt x="8915" y="17690"/>
                    <a:pt x="8322" y="17408"/>
                  </a:cubicBezTo>
                  <a:close/>
                  <a:moveTo>
                    <a:pt x="11351" y="17633"/>
                  </a:moveTo>
                  <a:cubicBezTo>
                    <a:pt x="10885" y="17727"/>
                    <a:pt x="10567" y="17727"/>
                    <a:pt x="10207" y="17445"/>
                  </a:cubicBezTo>
                  <a:cubicBezTo>
                    <a:pt x="10821" y="15396"/>
                    <a:pt x="11012" y="12746"/>
                    <a:pt x="12664" y="11185"/>
                  </a:cubicBezTo>
                  <a:cubicBezTo>
                    <a:pt x="12282" y="10245"/>
                    <a:pt x="11838" y="9945"/>
                    <a:pt x="10906" y="10640"/>
                  </a:cubicBezTo>
                  <a:cubicBezTo>
                    <a:pt x="9784" y="10114"/>
                    <a:pt x="9889" y="9869"/>
                    <a:pt x="8894" y="10490"/>
                  </a:cubicBezTo>
                  <a:cubicBezTo>
                    <a:pt x="8661" y="10151"/>
                    <a:pt x="8449" y="9813"/>
                    <a:pt x="8216" y="9475"/>
                  </a:cubicBezTo>
                  <a:cubicBezTo>
                    <a:pt x="5781" y="9117"/>
                    <a:pt x="6904" y="11336"/>
                    <a:pt x="7221" y="11449"/>
                  </a:cubicBezTo>
                  <a:cubicBezTo>
                    <a:pt x="7348" y="13385"/>
                    <a:pt x="7285" y="15378"/>
                    <a:pt x="7369" y="17314"/>
                  </a:cubicBezTo>
                  <a:cubicBezTo>
                    <a:pt x="6776" y="17427"/>
                    <a:pt x="6776" y="17445"/>
                    <a:pt x="6162" y="17220"/>
                  </a:cubicBezTo>
                  <a:cubicBezTo>
                    <a:pt x="7242" y="14174"/>
                    <a:pt x="4405" y="11298"/>
                    <a:pt x="5019" y="8328"/>
                  </a:cubicBezTo>
                  <a:cubicBezTo>
                    <a:pt x="5887" y="5583"/>
                    <a:pt x="9254" y="4625"/>
                    <a:pt x="12155" y="5038"/>
                  </a:cubicBezTo>
                  <a:cubicBezTo>
                    <a:pt x="14591" y="5283"/>
                    <a:pt x="15946" y="7332"/>
                    <a:pt x="16179" y="9305"/>
                  </a:cubicBezTo>
                  <a:cubicBezTo>
                    <a:pt x="16454" y="12746"/>
                    <a:pt x="11266" y="14080"/>
                    <a:pt x="11351" y="17633"/>
                  </a:cubicBezTo>
                  <a:close/>
                  <a:moveTo>
                    <a:pt x="10864" y="19081"/>
                  </a:moveTo>
                  <a:cubicBezTo>
                    <a:pt x="9021" y="19137"/>
                    <a:pt x="7200" y="18555"/>
                    <a:pt x="5400" y="18686"/>
                  </a:cubicBezTo>
                  <a:cubicBezTo>
                    <a:pt x="4595" y="19739"/>
                    <a:pt x="10144" y="19570"/>
                    <a:pt x="10842" y="19870"/>
                  </a:cubicBezTo>
                  <a:cubicBezTo>
                    <a:pt x="12028" y="20002"/>
                    <a:pt x="11795" y="19100"/>
                    <a:pt x="10864" y="19081"/>
                  </a:cubicBezTo>
                  <a:close/>
                  <a:moveTo>
                    <a:pt x="5887" y="20190"/>
                  </a:moveTo>
                  <a:cubicBezTo>
                    <a:pt x="5569" y="21600"/>
                    <a:pt x="9106" y="20961"/>
                    <a:pt x="10144" y="21337"/>
                  </a:cubicBezTo>
                  <a:cubicBezTo>
                    <a:pt x="12621" y="20472"/>
                    <a:pt x="6649" y="20322"/>
                    <a:pt x="5887" y="20190"/>
                  </a:cubicBezTo>
                  <a:close/>
                  <a:moveTo>
                    <a:pt x="18529" y="6354"/>
                  </a:moveTo>
                  <a:cubicBezTo>
                    <a:pt x="19609" y="5884"/>
                    <a:pt x="20478" y="5320"/>
                    <a:pt x="21600" y="4813"/>
                  </a:cubicBezTo>
                  <a:cubicBezTo>
                    <a:pt x="20986" y="4155"/>
                    <a:pt x="17111" y="5828"/>
                    <a:pt x="18529" y="6354"/>
                  </a:cubicBezTo>
                  <a:close/>
                  <a:moveTo>
                    <a:pt x="0" y="13780"/>
                  </a:moveTo>
                  <a:cubicBezTo>
                    <a:pt x="487" y="14814"/>
                    <a:pt x="2139" y="13592"/>
                    <a:pt x="2605" y="13009"/>
                  </a:cubicBezTo>
                  <a:cubicBezTo>
                    <a:pt x="1652" y="12238"/>
                    <a:pt x="974" y="13460"/>
                    <a:pt x="0" y="13780"/>
                  </a:cubicBezTo>
                  <a:close/>
                  <a:moveTo>
                    <a:pt x="1016" y="2557"/>
                  </a:moveTo>
                  <a:cubicBezTo>
                    <a:pt x="1186" y="2914"/>
                    <a:pt x="3304" y="5264"/>
                    <a:pt x="3515" y="4437"/>
                  </a:cubicBezTo>
                  <a:cubicBezTo>
                    <a:pt x="3007" y="3854"/>
                    <a:pt x="2012" y="2011"/>
                    <a:pt x="1016" y="2557"/>
                  </a:cubicBezTo>
                  <a:close/>
                  <a:moveTo>
                    <a:pt x="11732" y="2256"/>
                  </a:moveTo>
                  <a:cubicBezTo>
                    <a:pt x="12473" y="2049"/>
                    <a:pt x="12113" y="902"/>
                    <a:pt x="12325" y="338"/>
                  </a:cubicBezTo>
                  <a:cubicBezTo>
                    <a:pt x="12346" y="150"/>
                    <a:pt x="12155" y="0"/>
                    <a:pt x="11922" y="0"/>
                  </a:cubicBezTo>
                  <a:cubicBezTo>
                    <a:pt x="11202" y="19"/>
                    <a:pt x="11520" y="902"/>
                    <a:pt x="11414" y="1335"/>
                  </a:cubicBezTo>
                  <a:cubicBezTo>
                    <a:pt x="11414" y="1335"/>
                    <a:pt x="11414" y="1335"/>
                    <a:pt x="11435" y="1335"/>
                  </a:cubicBezTo>
                  <a:cubicBezTo>
                    <a:pt x="11414" y="1636"/>
                    <a:pt x="11224" y="2237"/>
                    <a:pt x="11732" y="2256"/>
                  </a:cubicBezTo>
                  <a:close/>
                  <a:moveTo>
                    <a:pt x="17322" y="14419"/>
                  </a:moveTo>
                  <a:cubicBezTo>
                    <a:pt x="18021" y="14682"/>
                    <a:pt x="18889" y="15998"/>
                    <a:pt x="19652" y="15415"/>
                  </a:cubicBezTo>
                  <a:cubicBezTo>
                    <a:pt x="19525" y="14889"/>
                    <a:pt x="16687" y="12990"/>
                    <a:pt x="17322" y="144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25" name="Shape 625"/>
            <p:cNvSpPr/>
            <p:nvPr/>
          </p:nvSpPr>
          <p:spPr>
            <a:xfrm>
              <a:off x="5246068" y="381911"/>
              <a:ext cx="313749" cy="356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9" h="17247" extrusionOk="0">
                  <a:moveTo>
                    <a:pt x="20089" y="11460"/>
                  </a:moveTo>
                  <a:cubicBezTo>
                    <a:pt x="19171" y="8298"/>
                    <a:pt x="17374" y="5344"/>
                    <a:pt x="16006" y="2286"/>
                  </a:cubicBezTo>
                  <a:cubicBezTo>
                    <a:pt x="15516" y="1391"/>
                    <a:pt x="15251" y="-26"/>
                    <a:pt x="13515" y="660"/>
                  </a:cubicBezTo>
                  <a:cubicBezTo>
                    <a:pt x="12515" y="1033"/>
                    <a:pt x="12474" y="-264"/>
                    <a:pt x="11392" y="49"/>
                  </a:cubicBezTo>
                  <a:cubicBezTo>
                    <a:pt x="7533" y="735"/>
                    <a:pt x="3369" y="2122"/>
                    <a:pt x="0" y="3554"/>
                  </a:cubicBezTo>
                  <a:cubicBezTo>
                    <a:pt x="5247" y="18322"/>
                    <a:pt x="7268" y="20351"/>
                    <a:pt x="694" y="3808"/>
                  </a:cubicBezTo>
                  <a:cubicBezTo>
                    <a:pt x="4206" y="2480"/>
                    <a:pt x="7758" y="959"/>
                    <a:pt x="11719" y="556"/>
                  </a:cubicBezTo>
                  <a:cubicBezTo>
                    <a:pt x="12719" y="1332"/>
                    <a:pt x="12740" y="1317"/>
                    <a:pt x="12944" y="1869"/>
                  </a:cubicBezTo>
                  <a:cubicBezTo>
                    <a:pt x="14904" y="5315"/>
                    <a:pt x="16394" y="8820"/>
                    <a:pt x="17884" y="12370"/>
                  </a:cubicBezTo>
                  <a:cubicBezTo>
                    <a:pt x="13699" y="13952"/>
                    <a:pt x="9085" y="15682"/>
                    <a:pt x="4328" y="15995"/>
                  </a:cubicBezTo>
                  <a:cubicBezTo>
                    <a:pt x="4124" y="15995"/>
                    <a:pt x="4022" y="16189"/>
                    <a:pt x="4185" y="16294"/>
                  </a:cubicBezTo>
                  <a:cubicBezTo>
                    <a:pt x="4879" y="16666"/>
                    <a:pt x="5859" y="16219"/>
                    <a:pt x="6574" y="16174"/>
                  </a:cubicBezTo>
                  <a:cubicBezTo>
                    <a:pt x="7268" y="16458"/>
                    <a:pt x="6798" y="17114"/>
                    <a:pt x="7656" y="17218"/>
                  </a:cubicBezTo>
                  <a:cubicBezTo>
                    <a:pt x="10657" y="17487"/>
                    <a:pt x="13332" y="15786"/>
                    <a:pt x="16190" y="15249"/>
                  </a:cubicBezTo>
                  <a:cubicBezTo>
                    <a:pt x="17537" y="14891"/>
                    <a:pt x="18946" y="14653"/>
                    <a:pt x="20171" y="14086"/>
                  </a:cubicBezTo>
                  <a:cubicBezTo>
                    <a:pt x="21600" y="13608"/>
                    <a:pt x="20150" y="12311"/>
                    <a:pt x="20089" y="11460"/>
                  </a:cubicBezTo>
                  <a:close/>
                  <a:moveTo>
                    <a:pt x="16231" y="14772"/>
                  </a:moveTo>
                  <a:cubicBezTo>
                    <a:pt x="13454" y="15578"/>
                    <a:pt x="10841" y="16502"/>
                    <a:pt x="7901" y="17010"/>
                  </a:cubicBezTo>
                  <a:cubicBezTo>
                    <a:pt x="7778" y="16681"/>
                    <a:pt x="7676" y="16398"/>
                    <a:pt x="7554" y="16070"/>
                  </a:cubicBezTo>
                  <a:cubicBezTo>
                    <a:pt x="10922" y="15070"/>
                    <a:pt x="14454" y="14145"/>
                    <a:pt x="17782" y="13027"/>
                  </a:cubicBezTo>
                  <a:cubicBezTo>
                    <a:pt x="17884" y="13086"/>
                    <a:pt x="19028" y="12743"/>
                    <a:pt x="18926" y="12281"/>
                  </a:cubicBezTo>
                  <a:cubicBezTo>
                    <a:pt x="17272" y="11102"/>
                    <a:pt x="17517" y="9089"/>
                    <a:pt x="16598" y="7627"/>
                  </a:cubicBezTo>
                  <a:cubicBezTo>
                    <a:pt x="15700" y="5523"/>
                    <a:pt x="14373" y="3584"/>
                    <a:pt x="13454" y="1466"/>
                  </a:cubicBezTo>
                  <a:cubicBezTo>
                    <a:pt x="15108" y="-1249"/>
                    <a:pt x="19436" y="12057"/>
                    <a:pt x="19926" y="12982"/>
                  </a:cubicBezTo>
                  <a:cubicBezTo>
                    <a:pt x="20314" y="14280"/>
                    <a:pt x="17353" y="14280"/>
                    <a:pt x="16231" y="14772"/>
                  </a:cubicBezTo>
                  <a:close/>
                  <a:moveTo>
                    <a:pt x="5819" y="12266"/>
                  </a:moveTo>
                  <a:cubicBezTo>
                    <a:pt x="5880" y="13295"/>
                    <a:pt x="12147" y="10759"/>
                    <a:pt x="13372" y="10655"/>
                  </a:cubicBezTo>
                  <a:cubicBezTo>
                    <a:pt x="20457" y="8044"/>
                    <a:pt x="6921" y="11923"/>
                    <a:pt x="5819" y="12266"/>
                  </a:cubicBezTo>
                  <a:close/>
                  <a:moveTo>
                    <a:pt x="2899" y="3405"/>
                  </a:moveTo>
                  <a:cubicBezTo>
                    <a:pt x="2368" y="3748"/>
                    <a:pt x="2184" y="7030"/>
                    <a:pt x="3348" y="6523"/>
                  </a:cubicBezTo>
                  <a:cubicBezTo>
                    <a:pt x="3369" y="6374"/>
                    <a:pt x="3389" y="6224"/>
                    <a:pt x="3409" y="6075"/>
                  </a:cubicBezTo>
                  <a:cubicBezTo>
                    <a:pt x="3940" y="5956"/>
                    <a:pt x="4430" y="5837"/>
                    <a:pt x="4879" y="5732"/>
                  </a:cubicBezTo>
                  <a:cubicBezTo>
                    <a:pt x="5186" y="5926"/>
                    <a:pt x="5390" y="6359"/>
                    <a:pt x="5819" y="6075"/>
                  </a:cubicBezTo>
                  <a:cubicBezTo>
                    <a:pt x="5084" y="5165"/>
                    <a:pt x="4083" y="3972"/>
                    <a:pt x="2899" y="3405"/>
                  </a:cubicBezTo>
                  <a:close/>
                  <a:moveTo>
                    <a:pt x="4410" y="5225"/>
                  </a:moveTo>
                  <a:cubicBezTo>
                    <a:pt x="4144" y="5494"/>
                    <a:pt x="3818" y="5538"/>
                    <a:pt x="3389" y="5494"/>
                  </a:cubicBezTo>
                  <a:cubicBezTo>
                    <a:pt x="3246" y="5136"/>
                    <a:pt x="3185" y="4807"/>
                    <a:pt x="3348" y="4420"/>
                  </a:cubicBezTo>
                  <a:cubicBezTo>
                    <a:pt x="3899" y="4584"/>
                    <a:pt x="4104" y="4927"/>
                    <a:pt x="4410" y="5225"/>
                  </a:cubicBezTo>
                  <a:close/>
                  <a:moveTo>
                    <a:pt x="12862" y="5777"/>
                  </a:moveTo>
                  <a:cubicBezTo>
                    <a:pt x="13107" y="4718"/>
                    <a:pt x="4512" y="7627"/>
                    <a:pt x="3593" y="7925"/>
                  </a:cubicBezTo>
                  <a:cubicBezTo>
                    <a:pt x="6145" y="8238"/>
                    <a:pt x="10106" y="6239"/>
                    <a:pt x="12862" y="5777"/>
                  </a:cubicBezTo>
                  <a:close/>
                  <a:moveTo>
                    <a:pt x="14883" y="11237"/>
                  </a:moveTo>
                  <a:cubicBezTo>
                    <a:pt x="12311" y="11177"/>
                    <a:pt x="9779" y="12684"/>
                    <a:pt x="7207" y="13116"/>
                  </a:cubicBezTo>
                  <a:cubicBezTo>
                    <a:pt x="2858" y="15055"/>
                    <a:pt x="14659" y="11654"/>
                    <a:pt x="14883" y="11237"/>
                  </a:cubicBezTo>
                  <a:close/>
                  <a:moveTo>
                    <a:pt x="5410" y="8775"/>
                  </a:moveTo>
                  <a:cubicBezTo>
                    <a:pt x="5002" y="8850"/>
                    <a:pt x="4614" y="9103"/>
                    <a:pt x="4981" y="9387"/>
                  </a:cubicBezTo>
                  <a:cubicBezTo>
                    <a:pt x="14189" y="7030"/>
                    <a:pt x="17374" y="5180"/>
                    <a:pt x="5410" y="8775"/>
                  </a:cubicBezTo>
                  <a:close/>
                  <a:moveTo>
                    <a:pt x="8452" y="10028"/>
                  </a:moveTo>
                  <a:cubicBezTo>
                    <a:pt x="7288" y="10073"/>
                    <a:pt x="6288" y="10565"/>
                    <a:pt x="5104" y="10789"/>
                  </a:cubicBezTo>
                  <a:cubicBezTo>
                    <a:pt x="5124" y="11132"/>
                    <a:pt x="5451" y="11266"/>
                    <a:pt x="5859" y="11132"/>
                  </a:cubicBezTo>
                  <a:cubicBezTo>
                    <a:pt x="6370" y="10894"/>
                    <a:pt x="9350" y="10595"/>
                    <a:pt x="8452" y="10028"/>
                  </a:cubicBezTo>
                  <a:close/>
                  <a:moveTo>
                    <a:pt x="5757" y="4285"/>
                  </a:moveTo>
                  <a:cubicBezTo>
                    <a:pt x="5696" y="3838"/>
                    <a:pt x="5778" y="3703"/>
                    <a:pt x="6125" y="3331"/>
                  </a:cubicBezTo>
                  <a:cubicBezTo>
                    <a:pt x="5186" y="3539"/>
                    <a:pt x="5226" y="2674"/>
                    <a:pt x="4614" y="2913"/>
                  </a:cubicBezTo>
                  <a:cubicBezTo>
                    <a:pt x="4634" y="3450"/>
                    <a:pt x="4634" y="3450"/>
                    <a:pt x="4410" y="3838"/>
                  </a:cubicBezTo>
                  <a:cubicBezTo>
                    <a:pt x="4839" y="3972"/>
                    <a:pt x="5247" y="4121"/>
                    <a:pt x="5757" y="4285"/>
                  </a:cubicBezTo>
                  <a:close/>
                  <a:moveTo>
                    <a:pt x="11964" y="3599"/>
                  </a:moveTo>
                  <a:cubicBezTo>
                    <a:pt x="9881" y="3480"/>
                    <a:pt x="7738" y="5165"/>
                    <a:pt x="11147" y="4106"/>
                  </a:cubicBezTo>
                  <a:cubicBezTo>
                    <a:pt x="11535" y="3987"/>
                    <a:pt x="11862" y="3987"/>
                    <a:pt x="11964" y="3599"/>
                  </a:cubicBezTo>
                  <a:close/>
                  <a:moveTo>
                    <a:pt x="9800" y="5374"/>
                  </a:moveTo>
                  <a:cubicBezTo>
                    <a:pt x="10433" y="5225"/>
                    <a:pt x="11535" y="5270"/>
                    <a:pt x="11576" y="4628"/>
                  </a:cubicBezTo>
                  <a:cubicBezTo>
                    <a:pt x="11045" y="4763"/>
                    <a:pt x="8901" y="4882"/>
                    <a:pt x="9800" y="537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26" name="Shape 626"/>
            <p:cNvSpPr/>
            <p:nvPr/>
          </p:nvSpPr>
          <p:spPr>
            <a:xfrm rot="20611626">
              <a:off x="8839302" y="541109"/>
              <a:ext cx="395859" cy="320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5" h="18683" extrusionOk="0">
                  <a:moveTo>
                    <a:pt x="18953" y="14333"/>
                  </a:moveTo>
                  <a:cubicBezTo>
                    <a:pt x="16520" y="-2451"/>
                    <a:pt x="21400" y="-420"/>
                    <a:pt x="7113" y="766"/>
                  </a:cubicBezTo>
                  <a:cubicBezTo>
                    <a:pt x="6479" y="-384"/>
                    <a:pt x="5226" y="550"/>
                    <a:pt x="4326" y="586"/>
                  </a:cubicBezTo>
                  <a:cubicBezTo>
                    <a:pt x="4238" y="820"/>
                    <a:pt x="4164" y="1017"/>
                    <a:pt x="4061" y="1287"/>
                  </a:cubicBezTo>
                  <a:cubicBezTo>
                    <a:pt x="3427" y="280"/>
                    <a:pt x="2557" y="838"/>
                    <a:pt x="1702" y="999"/>
                  </a:cubicBezTo>
                  <a:cubicBezTo>
                    <a:pt x="1628" y="1197"/>
                    <a:pt x="1569" y="1359"/>
                    <a:pt x="1510" y="1538"/>
                  </a:cubicBezTo>
                  <a:cubicBezTo>
                    <a:pt x="169" y="1610"/>
                    <a:pt x="-200" y="3102"/>
                    <a:pt x="95" y="4503"/>
                  </a:cubicBezTo>
                  <a:cubicBezTo>
                    <a:pt x="242" y="8960"/>
                    <a:pt x="994" y="13381"/>
                    <a:pt x="1201" y="17837"/>
                  </a:cubicBezTo>
                  <a:cubicBezTo>
                    <a:pt x="2012" y="19149"/>
                    <a:pt x="2940" y="18664"/>
                    <a:pt x="3987" y="18179"/>
                  </a:cubicBezTo>
                  <a:cubicBezTo>
                    <a:pt x="5653" y="17999"/>
                    <a:pt x="7290" y="17550"/>
                    <a:pt x="8956" y="17406"/>
                  </a:cubicBezTo>
                  <a:cubicBezTo>
                    <a:pt x="11079" y="17280"/>
                    <a:pt x="13173" y="16831"/>
                    <a:pt x="15267" y="16651"/>
                  </a:cubicBezTo>
                  <a:cubicBezTo>
                    <a:pt x="16623" y="16166"/>
                    <a:pt x="19041" y="16903"/>
                    <a:pt x="18953" y="14333"/>
                  </a:cubicBezTo>
                  <a:close/>
                  <a:moveTo>
                    <a:pt x="17685" y="15537"/>
                  </a:moveTo>
                  <a:cubicBezTo>
                    <a:pt x="13320" y="16525"/>
                    <a:pt x="8882" y="16741"/>
                    <a:pt x="4503" y="17514"/>
                  </a:cubicBezTo>
                  <a:cubicBezTo>
                    <a:pt x="3633" y="17370"/>
                    <a:pt x="1908" y="18826"/>
                    <a:pt x="1702" y="17154"/>
                  </a:cubicBezTo>
                  <a:cubicBezTo>
                    <a:pt x="1392" y="13938"/>
                    <a:pt x="1053" y="10721"/>
                    <a:pt x="744" y="7504"/>
                  </a:cubicBezTo>
                  <a:cubicBezTo>
                    <a:pt x="847" y="5959"/>
                    <a:pt x="-200" y="3174"/>
                    <a:pt x="1215" y="2329"/>
                  </a:cubicBezTo>
                  <a:cubicBezTo>
                    <a:pt x="4400" y="1790"/>
                    <a:pt x="7600" y="1161"/>
                    <a:pt x="10829" y="1089"/>
                  </a:cubicBezTo>
                  <a:cubicBezTo>
                    <a:pt x="17861" y="406"/>
                    <a:pt x="17198" y="-1175"/>
                    <a:pt x="17743" y="7972"/>
                  </a:cubicBezTo>
                  <a:cubicBezTo>
                    <a:pt x="17537" y="7954"/>
                    <a:pt x="17596" y="7756"/>
                    <a:pt x="17537" y="7648"/>
                  </a:cubicBezTo>
                  <a:cubicBezTo>
                    <a:pt x="17227" y="7055"/>
                    <a:pt x="16756" y="7450"/>
                    <a:pt x="16476" y="7846"/>
                  </a:cubicBezTo>
                  <a:cubicBezTo>
                    <a:pt x="15930" y="6857"/>
                    <a:pt x="16195" y="1718"/>
                    <a:pt x="15178" y="1808"/>
                  </a:cubicBezTo>
                  <a:cubicBezTo>
                    <a:pt x="10711" y="2581"/>
                    <a:pt x="6228" y="3084"/>
                    <a:pt x="1746" y="3587"/>
                  </a:cubicBezTo>
                  <a:cubicBezTo>
                    <a:pt x="2041" y="6947"/>
                    <a:pt x="2572" y="10092"/>
                    <a:pt x="2778" y="13434"/>
                  </a:cubicBezTo>
                  <a:cubicBezTo>
                    <a:pt x="2955" y="14189"/>
                    <a:pt x="2542" y="16076"/>
                    <a:pt x="3501" y="16004"/>
                  </a:cubicBezTo>
                  <a:cubicBezTo>
                    <a:pt x="7732" y="15303"/>
                    <a:pt x="12067" y="15771"/>
                    <a:pt x="16254" y="14351"/>
                  </a:cubicBezTo>
                  <a:cubicBezTo>
                    <a:pt x="17640" y="14010"/>
                    <a:pt x="16284" y="10146"/>
                    <a:pt x="16372" y="8834"/>
                  </a:cubicBezTo>
                  <a:cubicBezTo>
                    <a:pt x="16933" y="8672"/>
                    <a:pt x="16756" y="9769"/>
                    <a:pt x="17685" y="8726"/>
                  </a:cubicBezTo>
                  <a:cubicBezTo>
                    <a:pt x="18009" y="9894"/>
                    <a:pt x="19041" y="15196"/>
                    <a:pt x="17685" y="15537"/>
                  </a:cubicBezTo>
                  <a:close/>
                  <a:moveTo>
                    <a:pt x="16269" y="13542"/>
                  </a:moveTo>
                  <a:cubicBezTo>
                    <a:pt x="12141" y="15249"/>
                    <a:pt x="7835" y="14890"/>
                    <a:pt x="3545" y="15339"/>
                  </a:cubicBezTo>
                  <a:cubicBezTo>
                    <a:pt x="3029" y="11673"/>
                    <a:pt x="2616" y="7828"/>
                    <a:pt x="2380" y="4090"/>
                  </a:cubicBezTo>
                  <a:cubicBezTo>
                    <a:pt x="6553" y="3605"/>
                    <a:pt x="10843" y="2742"/>
                    <a:pt x="15045" y="2652"/>
                  </a:cubicBezTo>
                  <a:cubicBezTo>
                    <a:pt x="15856" y="6175"/>
                    <a:pt x="16122" y="9876"/>
                    <a:pt x="16269" y="13542"/>
                  </a:cubicBezTo>
                  <a:close/>
                  <a:moveTo>
                    <a:pt x="11669" y="8313"/>
                  </a:moveTo>
                  <a:cubicBezTo>
                    <a:pt x="10136" y="7864"/>
                    <a:pt x="8705" y="6516"/>
                    <a:pt x="7143" y="6480"/>
                  </a:cubicBezTo>
                  <a:cubicBezTo>
                    <a:pt x="7850" y="14333"/>
                    <a:pt x="6774" y="11889"/>
                    <a:pt x="11979" y="9212"/>
                  </a:cubicBezTo>
                  <a:cubicBezTo>
                    <a:pt x="13055" y="8708"/>
                    <a:pt x="12495" y="8277"/>
                    <a:pt x="11669" y="8313"/>
                  </a:cubicBezTo>
                  <a:close/>
                  <a:moveTo>
                    <a:pt x="8175" y="10703"/>
                  </a:moveTo>
                  <a:cubicBezTo>
                    <a:pt x="8027" y="10200"/>
                    <a:pt x="7644" y="8529"/>
                    <a:pt x="7762" y="7307"/>
                  </a:cubicBezTo>
                  <a:cubicBezTo>
                    <a:pt x="8882" y="7433"/>
                    <a:pt x="10342" y="8385"/>
                    <a:pt x="11551" y="8672"/>
                  </a:cubicBezTo>
                  <a:cubicBezTo>
                    <a:pt x="10843" y="9661"/>
                    <a:pt x="9207" y="10290"/>
                    <a:pt x="8175" y="1070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27" name="Shape 627"/>
            <p:cNvSpPr/>
            <p:nvPr/>
          </p:nvSpPr>
          <p:spPr>
            <a:xfrm rot="1179229">
              <a:off x="7024205" y="107648"/>
              <a:ext cx="347147" cy="378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0678" extrusionOk="0">
                  <a:moveTo>
                    <a:pt x="21107" y="4713"/>
                  </a:moveTo>
                  <a:cubicBezTo>
                    <a:pt x="21051" y="4327"/>
                    <a:pt x="20899" y="4092"/>
                    <a:pt x="20406" y="4042"/>
                  </a:cubicBezTo>
                  <a:cubicBezTo>
                    <a:pt x="20463" y="3589"/>
                    <a:pt x="20084" y="3371"/>
                    <a:pt x="19857" y="3036"/>
                  </a:cubicBezTo>
                  <a:cubicBezTo>
                    <a:pt x="19838" y="2248"/>
                    <a:pt x="19061" y="2348"/>
                    <a:pt x="18455" y="2516"/>
                  </a:cubicBezTo>
                  <a:cubicBezTo>
                    <a:pt x="17773" y="1962"/>
                    <a:pt x="17375" y="1812"/>
                    <a:pt x="16579" y="2331"/>
                  </a:cubicBezTo>
                  <a:cubicBezTo>
                    <a:pt x="15632" y="2667"/>
                    <a:pt x="15613" y="805"/>
                    <a:pt x="14571" y="1594"/>
                  </a:cubicBezTo>
                  <a:cubicBezTo>
                    <a:pt x="13282" y="2549"/>
                    <a:pt x="13813" y="-100"/>
                    <a:pt x="11501" y="1124"/>
                  </a:cubicBezTo>
                  <a:cubicBezTo>
                    <a:pt x="10724" y="-922"/>
                    <a:pt x="9531" y="369"/>
                    <a:pt x="8185" y="789"/>
                  </a:cubicBezTo>
                  <a:cubicBezTo>
                    <a:pt x="5438" y="6323"/>
                    <a:pt x="1952" y="11807"/>
                    <a:pt x="0" y="17492"/>
                  </a:cubicBezTo>
                  <a:cubicBezTo>
                    <a:pt x="4832" y="17928"/>
                    <a:pt x="9341" y="19739"/>
                    <a:pt x="14059" y="20678"/>
                  </a:cubicBezTo>
                  <a:cubicBezTo>
                    <a:pt x="15878" y="17391"/>
                    <a:pt x="17166" y="14154"/>
                    <a:pt x="19004" y="10918"/>
                  </a:cubicBezTo>
                  <a:cubicBezTo>
                    <a:pt x="19819" y="9241"/>
                    <a:pt x="20558" y="7547"/>
                    <a:pt x="21316" y="5853"/>
                  </a:cubicBezTo>
                  <a:cubicBezTo>
                    <a:pt x="21429" y="5434"/>
                    <a:pt x="21600" y="5031"/>
                    <a:pt x="21107" y="4713"/>
                  </a:cubicBezTo>
                  <a:close/>
                  <a:moveTo>
                    <a:pt x="19573" y="4025"/>
                  </a:moveTo>
                  <a:cubicBezTo>
                    <a:pt x="19478" y="4260"/>
                    <a:pt x="19402" y="4495"/>
                    <a:pt x="19288" y="4763"/>
                  </a:cubicBezTo>
                  <a:cubicBezTo>
                    <a:pt x="18038" y="4294"/>
                    <a:pt x="18152" y="3086"/>
                    <a:pt x="19573" y="4025"/>
                  </a:cubicBezTo>
                  <a:close/>
                  <a:moveTo>
                    <a:pt x="16768" y="3371"/>
                  </a:moveTo>
                  <a:cubicBezTo>
                    <a:pt x="17091" y="3120"/>
                    <a:pt x="17242" y="3321"/>
                    <a:pt x="17621" y="3539"/>
                  </a:cubicBezTo>
                  <a:cubicBezTo>
                    <a:pt x="17204" y="3656"/>
                    <a:pt x="16674" y="3858"/>
                    <a:pt x="16768" y="3371"/>
                  </a:cubicBezTo>
                  <a:close/>
                  <a:moveTo>
                    <a:pt x="10554" y="872"/>
                  </a:moveTo>
                  <a:cubicBezTo>
                    <a:pt x="10478" y="1258"/>
                    <a:pt x="9966" y="906"/>
                    <a:pt x="9644" y="839"/>
                  </a:cubicBezTo>
                  <a:cubicBezTo>
                    <a:pt x="9966" y="453"/>
                    <a:pt x="10459" y="470"/>
                    <a:pt x="10554" y="872"/>
                  </a:cubicBezTo>
                  <a:close/>
                  <a:moveTo>
                    <a:pt x="1288" y="16335"/>
                  </a:moveTo>
                  <a:cubicBezTo>
                    <a:pt x="1402" y="16100"/>
                    <a:pt x="1629" y="16167"/>
                    <a:pt x="1762" y="16200"/>
                  </a:cubicBezTo>
                  <a:cubicBezTo>
                    <a:pt x="2956" y="16787"/>
                    <a:pt x="4775" y="16519"/>
                    <a:pt x="5665" y="17408"/>
                  </a:cubicBezTo>
                  <a:cubicBezTo>
                    <a:pt x="4206" y="17223"/>
                    <a:pt x="2615" y="16871"/>
                    <a:pt x="1288" y="16335"/>
                  </a:cubicBezTo>
                  <a:close/>
                  <a:moveTo>
                    <a:pt x="6006" y="17525"/>
                  </a:moveTo>
                  <a:cubicBezTo>
                    <a:pt x="5931" y="17492"/>
                    <a:pt x="5855" y="17475"/>
                    <a:pt x="5779" y="17441"/>
                  </a:cubicBezTo>
                  <a:cubicBezTo>
                    <a:pt x="5855" y="17441"/>
                    <a:pt x="5949" y="17425"/>
                    <a:pt x="6025" y="17425"/>
                  </a:cubicBezTo>
                  <a:cubicBezTo>
                    <a:pt x="6006" y="17458"/>
                    <a:pt x="6006" y="17492"/>
                    <a:pt x="6006" y="17525"/>
                  </a:cubicBezTo>
                  <a:close/>
                  <a:moveTo>
                    <a:pt x="6821" y="17626"/>
                  </a:moveTo>
                  <a:cubicBezTo>
                    <a:pt x="7352" y="17492"/>
                    <a:pt x="7825" y="17592"/>
                    <a:pt x="8261" y="17978"/>
                  </a:cubicBezTo>
                  <a:cubicBezTo>
                    <a:pt x="7655" y="18146"/>
                    <a:pt x="7238" y="17928"/>
                    <a:pt x="6821" y="17626"/>
                  </a:cubicBezTo>
                  <a:close/>
                  <a:moveTo>
                    <a:pt x="12979" y="18598"/>
                  </a:moveTo>
                  <a:cubicBezTo>
                    <a:pt x="9133" y="17559"/>
                    <a:pt x="5305" y="16603"/>
                    <a:pt x="1421" y="15546"/>
                  </a:cubicBezTo>
                  <a:cubicBezTo>
                    <a:pt x="3429" y="10817"/>
                    <a:pt x="5912" y="6155"/>
                    <a:pt x="8488" y="1627"/>
                  </a:cubicBezTo>
                  <a:cubicBezTo>
                    <a:pt x="9398" y="2566"/>
                    <a:pt x="11027" y="2499"/>
                    <a:pt x="9644" y="1661"/>
                  </a:cubicBezTo>
                  <a:cubicBezTo>
                    <a:pt x="10175" y="1577"/>
                    <a:pt x="10573" y="1711"/>
                    <a:pt x="11027" y="1862"/>
                  </a:cubicBezTo>
                  <a:cubicBezTo>
                    <a:pt x="11274" y="3790"/>
                    <a:pt x="14173" y="2935"/>
                    <a:pt x="11880" y="2281"/>
                  </a:cubicBezTo>
                  <a:cubicBezTo>
                    <a:pt x="12278" y="1795"/>
                    <a:pt x="13112" y="2214"/>
                    <a:pt x="13642" y="2365"/>
                  </a:cubicBezTo>
                  <a:cubicBezTo>
                    <a:pt x="13756" y="4746"/>
                    <a:pt x="15878" y="4143"/>
                    <a:pt x="15101" y="3472"/>
                  </a:cubicBezTo>
                  <a:cubicBezTo>
                    <a:pt x="14476" y="3405"/>
                    <a:pt x="14343" y="3421"/>
                    <a:pt x="14438" y="2751"/>
                  </a:cubicBezTo>
                  <a:cubicBezTo>
                    <a:pt x="14968" y="2684"/>
                    <a:pt x="15480" y="2851"/>
                    <a:pt x="16011" y="2918"/>
                  </a:cubicBezTo>
                  <a:cubicBezTo>
                    <a:pt x="16181" y="3891"/>
                    <a:pt x="16598" y="4478"/>
                    <a:pt x="17773" y="4277"/>
                  </a:cubicBezTo>
                  <a:cubicBezTo>
                    <a:pt x="18208" y="4612"/>
                    <a:pt x="18625" y="4931"/>
                    <a:pt x="19061" y="5266"/>
                  </a:cubicBezTo>
                  <a:cubicBezTo>
                    <a:pt x="17621" y="9945"/>
                    <a:pt x="14874" y="14087"/>
                    <a:pt x="12979" y="18598"/>
                  </a:cubicBezTo>
                  <a:close/>
                  <a:moveTo>
                    <a:pt x="16731" y="13433"/>
                  </a:moveTo>
                  <a:cubicBezTo>
                    <a:pt x="16731" y="13433"/>
                    <a:pt x="16731" y="13417"/>
                    <a:pt x="16731" y="13433"/>
                  </a:cubicBezTo>
                  <a:cubicBezTo>
                    <a:pt x="16749" y="13450"/>
                    <a:pt x="16768" y="13467"/>
                    <a:pt x="16787" y="13467"/>
                  </a:cubicBezTo>
                  <a:cubicBezTo>
                    <a:pt x="16768" y="13450"/>
                    <a:pt x="16749" y="13450"/>
                    <a:pt x="16731" y="13433"/>
                  </a:cubicBezTo>
                  <a:close/>
                  <a:moveTo>
                    <a:pt x="17981" y="11589"/>
                  </a:moveTo>
                  <a:cubicBezTo>
                    <a:pt x="17545" y="12092"/>
                    <a:pt x="17507" y="13333"/>
                    <a:pt x="16749" y="13417"/>
                  </a:cubicBezTo>
                  <a:cubicBezTo>
                    <a:pt x="18133" y="10717"/>
                    <a:pt x="18872" y="7866"/>
                    <a:pt x="20596" y="5317"/>
                  </a:cubicBezTo>
                  <a:cubicBezTo>
                    <a:pt x="20236" y="7513"/>
                    <a:pt x="18909" y="9509"/>
                    <a:pt x="17981" y="11589"/>
                  </a:cubicBezTo>
                  <a:close/>
                  <a:moveTo>
                    <a:pt x="9360" y="8855"/>
                  </a:moveTo>
                  <a:cubicBezTo>
                    <a:pt x="8886" y="8805"/>
                    <a:pt x="5893" y="7580"/>
                    <a:pt x="6859" y="8738"/>
                  </a:cubicBezTo>
                  <a:cubicBezTo>
                    <a:pt x="9322" y="9660"/>
                    <a:pt x="12221" y="9610"/>
                    <a:pt x="14495" y="10901"/>
                  </a:cubicBezTo>
                  <a:cubicBezTo>
                    <a:pt x="14817" y="11069"/>
                    <a:pt x="15082" y="11253"/>
                    <a:pt x="15442" y="10968"/>
                  </a:cubicBezTo>
                  <a:cubicBezTo>
                    <a:pt x="13983" y="9442"/>
                    <a:pt x="11368" y="9509"/>
                    <a:pt x="9360" y="8855"/>
                  </a:cubicBezTo>
                  <a:close/>
                  <a:moveTo>
                    <a:pt x="7389" y="6490"/>
                  </a:moveTo>
                  <a:cubicBezTo>
                    <a:pt x="7086" y="7631"/>
                    <a:pt x="11046" y="7547"/>
                    <a:pt x="12013" y="8033"/>
                  </a:cubicBezTo>
                  <a:cubicBezTo>
                    <a:pt x="13168" y="8302"/>
                    <a:pt x="14324" y="8603"/>
                    <a:pt x="15366" y="9157"/>
                  </a:cubicBezTo>
                  <a:cubicBezTo>
                    <a:pt x="15518" y="9241"/>
                    <a:pt x="15707" y="9258"/>
                    <a:pt x="15783" y="9107"/>
                  </a:cubicBezTo>
                  <a:cubicBezTo>
                    <a:pt x="15783" y="7832"/>
                    <a:pt x="8943" y="7027"/>
                    <a:pt x="7389" y="6490"/>
                  </a:cubicBezTo>
                  <a:close/>
                  <a:moveTo>
                    <a:pt x="5684" y="11622"/>
                  </a:moveTo>
                  <a:cubicBezTo>
                    <a:pt x="3411" y="11991"/>
                    <a:pt x="7768" y="12612"/>
                    <a:pt x="8261" y="12762"/>
                  </a:cubicBezTo>
                  <a:cubicBezTo>
                    <a:pt x="10023" y="12964"/>
                    <a:pt x="11558" y="13735"/>
                    <a:pt x="13225" y="14154"/>
                  </a:cubicBezTo>
                  <a:cubicBezTo>
                    <a:pt x="15025" y="13433"/>
                    <a:pt x="6404" y="11790"/>
                    <a:pt x="5684" y="11622"/>
                  </a:cubicBezTo>
                  <a:close/>
                  <a:moveTo>
                    <a:pt x="8015" y="4998"/>
                  </a:moveTo>
                  <a:cubicBezTo>
                    <a:pt x="7352" y="6038"/>
                    <a:pt x="10648" y="5853"/>
                    <a:pt x="11368" y="6189"/>
                  </a:cubicBezTo>
                  <a:cubicBezTo>
                    <a:pt x="12960" y="6373"/>
                    <a:pt x="14362" y="7077"/>
                    <a:pt x="15878" y="7430"/>
                  </a:cubicBezTo>
                  <a:cubicBezTo>
                    <a:pt x="18227" y="6893"/>
                    <a:pt x="8735" y="5098"/>
                    <a:pt x="8015" y="4998"/>
                  </a:cubicBezTo>
                  <a:close/>
                  <a:moveTo>
                    <a:pt x="15802" y="5065"/>
                  </a:moveTo>
                  <a:cubicBezTo>
                    <a:pt x="13434" y="4797"/>
                    <a:pt x="11217" y="4042"/>
                    <a:pt x="8886" y="3606"/>
                  </a:cubicBezTo>
                  <a:cubicBezTo>
                    <a:pt x="7333" y="4277"/>
                    <a:pt x="11217" y="4478"/>
                    <a:pt x="11691" y="4780"/>
                  </a:cubicBezTo>
                  <a:cubicBezTo>
                    <a:pt x="13131" y="5182"/>
                    <a:pt x="14722" y="5216"/>
                    <a:pt x="16067" y="5820"/>
                  </a:cubicBezTo>
                  <a:cubicBezTo>
                    <a:pt x="16333" y="5937"/>
                    <a:pt x="16712" y="5736"/>
                    <a:pt x="16712" y="5434"/>
                  </a:cubicBezTo>
                  <a:cubicBezTo>
                    <a:pt x="16560" y="5115"/>
                    <a:pt x="16143" y="5115"/>
                    <a:pt x="15802" y="5065"/>
                  </a:cubicBezTo>
                  <a:close/>
                  <a:moveTo>
                    <a:pt x="6272" y="10079"/>
                  </a:moveTo>
                  <a:cubicBezTo>
                    <a:pt x="6120" y="10767"/>
                    <a:pt x="6556" y="10599"/>
                    <a:pt x="7011" y="10700"/>
                  </a:cubicBezTo>
                  <a:cubicBezTo>
                    <a:pt x="9208" y="10935"/>
                    <a:pt x="11349" y="11505"/>
                    <a:pt x="13415" y="12159"/>
                  </a:cubicBezTo>
                  <a:cubicBezTo>
                    <a:pt x="15954" y="11538"/>
                    <a:pt x="6973" y="10062"/>
                    <a:pt x="6272" y="10079"/>
                  </a:cubicBezTo>
                  <a:close/>
                  <a:moveTo>
                    <a:pt x="4718" y="13266"/>
                  </a:moveTo>
                  <a:cubicBezTo>
                    <a:pt x="4055" y="13165"/>
                    <a:pt x="3941" y="13718"/>
                    <a:pt x="4491" y="13819"/>
                  </a:cubicBezTo>
                  <a:cubicBezTo>
                    <a:pt x="6044" y="13953"/>
                    <a:pt x="7465" y="14557"/>
                    <a:pt x="8962" y="14842"/>
                  </a:cubicBezTo>
                  <a:cubicBezTo>
                    <a:pt x="9853" y="14020"/>
                    <a:pt x="5286" y="13500"/>
                    <a:pt x="4718" y="1326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28" name="Shape 628"/>
            <p:cNvSpPr/>
            <p:nvPr/>
          </p:nvSpPr>
          <p:spPr>
            <a:xfrm>
              <a:off x="1026443" y="470386"/>
              <a:ext cx="326646" cy="367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8" h="21550" extrusionOk="0">
                  <a:moveTo>
                    <a:pt x="20525" y="15956"/>
                  </a:moveTo>
                  <a:cubicBezTo>
                    <a:pt x="18899" y="13141"/>
                    <a:pt x="18202" y="9712"/>
                    <a:pt x="16867" y="6699"/>
                  </a:cubicBezTo>
                  <a:cubicBezTo>
                    <a:pt x="16093" y="4714"/>
                    <a:pt x="15222" y="2765"/>
                    <a:pt x="14564" y="744"/>
                  </a:cubicBezTo>
                  <a:cubicBezTo>
                    <a:pt x="14486" y="437"/>
                    <a:pt x="14254" y="-50"/>
                    <a:pt x="13867" y="4"/>
                  </a:cubicBezTo>
                  <a:cubicBezTo>
                    <a:pt x="12338" y="690"/>
                    <a:pt x="-69" y="2458"/>
                    <a:pt x="1054" y="3866"/>
                  </a:cubicBezTo>
                  <a:cubicBezTo>
                    <a:pt x="880" y="3974"/>
                    <a:pt x="725" y="4082"/>
                    <a:pt x="531" y="4191"/>
                  </a:cubicBezTo>
                  <a:cubicBezTo>
                    <a:pt x="686" y="5598"/>
                    <a:pt x="-1017" y="6573"/>
                    <a:pt x="977" y="7619"/>
                  </a:cubicBezTo>
                  <a:cubicBezTo>
                    <a:pt x="957" y="8287"/>
                    <a:pt x="1112" y="8955"/>
                    <a:pt x="1673" y="9460"/>
                  </a:cubicBezTo>
                  <a:cubicBezTo>
                    <a:pt x="1112" y="10542"/>
                    <a:pt x="1035" y="10939"/>
                    <a:pt x="2099" y="12383"/>
                  </a:cubicBezTo>
                  <a:cubicBezTo>
                    <a:pt x="1867" y="12870"/>
                    <a:pt x="2022" y="13358"/>
                    <a:pt x="2409" y="13755"/>
                  </a:cubicBezTo>
                  <a:cubicBezTo>
                    <a:pt x="3183" y="14603"/>
                    <a:pt x="2022" y="15884"/>
                    <a:pt x="3183" y="16497"/>
                  </a:cubicBezTo>
                  <a:cubicBezTo>
                    <a:pt x="3512" y="17779"/>
                    <a:pt x="3512" y="19583"/>
                    <a:pt x="5118" y="19944"/>
                  </a:cubicBezTo>
                  <a:cubicBezTo>
                    <a:pt x="6048" y="20070"/>
                    <a:pt x="5699" y="21117"/>
                    <a:pt x="6415" y="21550"/>
                  </a:cubicBezTo>
                  <a:cubicBezTo>
                    <a:pt x="7635" y="20774"/>
                    <a:pt x="9028" y="20431"/>
                    <a:pt x="10441" y="20142"/>
                  </a:cubicBezTo>
                  <a:cubicBezTo>
                    <a:pt x="12164" y="19529"/>
                    <a:pt x="13925" y="19042"/>
                    <a:pt x="15725" y="18518"/>
                  </a:cubicBezTo>
                  <a:cubicBezTo>
                    <a:pt x="16944" y="17851"/>
                    <a:pt x="18918" y="18031"/>
                    <a:pt x="19770" y="17039"/>
                  </a:cubicBezTo>
                  <a:cubicBezTo>
                    <a:pt x="19925" y="16533"/>
                    <a:pt x="20583" y="16533"/>
                    <a:pt x="20525" y="15956"/>
                  </a:cubicBezTo>
                  <a:close/>
                  <a:moveTo>
                    <a:pt x="938" y="5851"/>
                  </a:moveTo>
                  <a:cubicBezTo>
                    <a:pt x="1035" y="6194"/>
                    <a:pt x="1112" y="6410"/>
                    <a:pt x="1151" y="6627"/>
                  </a:cubicBezTo>
                  <a:cubicBezTo>
                    <a:pt x="880" y="7330"/>
                    <a:pt x="164" y="6302"/>
                    <a:pt x="938" y="5851"/>
                  </a:cubicBezTo>
                  <a:close/>
                  <a:moveTo>
                    <a:pt x="1828" y="5598"/>
                  </a:moveTo>
                  <a:cubicBezTo>
                    <a:pt x="1693" y="5598"/>
                    <a:pt x="1615" y="5598"/>
                    <a:pt x="1635" y="5454"/>
                  </a:cubicBezTo>
                  <a:cubicBezTo>
                    <a:pt x="1731" y="5472"/>
                    <a:pt x="1789" y="5544"/>
                    <a:pt x="1828" y="5598"/>
                  </a:cubicBezTo>
                  <a:cubicBezTo>
                    <a:pt x="1828" y="5688"/>
                    <a:pt x="1809" y="5761"/>
                    <a:pt x="1848" y="5833"/>
                  </a:cubicBezTo>
                  <a:cubicBezTo>
                    <a:pt x="1809" y="5761"/>
                    <a:pt x="1828" y="5670"/>
                    <a:pt x="1828" y="5598"/>
                  </a:cubicBezTo>
                  <a:close/>
                  <a:moveTo>
                    <a:pt x="2448" y="11643"/>
                  </a:moveTo>
                  <a:cubicBezTo>
                    <a:pt x="1886" y="11499"/>
                    <a:pt x="1828" y="10976"/>
                    <a:pt x="2080" y="10416"/>
                  </a:cubicBezTo>
                  <a:cubicBezTo>
                    <a:pt x="2486" y="10813"/>
                    <a:pt x="2583" y="11084"/>
                    <a:pt x="2448" y="11643"/>
                  </a:cubicBezTo>
                  <a:close/>
                  <a:moveTo>
                    <a:pt x="2215" y="7367"/>
                  </a:moveTo>
                  <a:cubicBezTo>
                    <a:pt x="2293" y="7385"/>
                    <a:pt x="2273" y="7403"/>
                    <a:pt x="2254" y="7457"/>
                  </a:cubicBezTo>
                  <a:cubicBezTo>
                    <a:pt x="2177" y="7457"/>
                    <a:pt x="2196" y="7421"/>
                    <a:pt x="2215" y="7367"/>
                  </a:cubicBezTo>
                  <a:close/>
                  <a:moveTo>
                    <a:pt x="2931" y="12654"/>
                  </a:moveTo>
                  <a:cubicBezTo>
                    <a:pt x="3241" y="12979"/>
                    <a:pt x="3454" y="13249"/>
                    <a:pt x="3222" y="13718"/>
                  </a:cubicBezTo>
                  <a:cubicBezTo>
                    <a:pt x="2815" y="13394"/>
                    <a:pt x="2486" y="13141"/>
                    <a:pt x="2931" y="12654"/>
                  </a:cubicBezTo>
                  <a:close/>
                  <a:moveTo>
                    <a:pt x="3009" y="9640"/>
                  </a:moveTo>
                  <a:cubicBezTo>
                    <a:pt x="3144" y="10019"/>
                    <a:pt x="3222" y="10290"/>
                    <a:pt x="3357" y="10687"/>
                  </a:cubicBezTo>
                  <a:cubicBezTo>
                    <a:pt x="2931" y="10218"/>
                    <a:pt x="2931" y="10218"/>
                    <a:pt x="3009" y="9640"/>
                  </a:cubicBezTo>
                  <a:close/>
                  <a:moveTo>
                    <a:pt x="3744" y="15866"/>
                  </a:moveTo>
                  <a:cubicBezTo>
                    <a:pt x="2873" y="16028"/>
                    <a:pt x="3241" y="15054"/>
                    <a:pt x="3648" y="14422"/>
                  </a:cubicBezTo>
                  <a:cubicBezTo>
                    <a:pt x="3860" y="14982"/>
                    <a:pt x="4383" y="15451"/>
                    <a:pt x="3744" y="15866"/>
                  </a:cubicBezTo>
                  <a:close/>
                  <a:moveTo>
                    <a:pt x="4151" y="16624"/>
                  </a:moveTo>
                  <a:cubicBezTo>
                    <a:pt x="4538" y="16750"/>
                    <a:pt x="4518" y="16985"/>
                    <a:pt x="4441" y="17237"/>
                  </a:cubicBezTo>
                  <a:cubicBezTo>
                    <a:pt x="3957" y="17815"/>
                    <a:pt x="3822" y="16930"/>
                    <a:pt x="4151" y="16624"/>
                  </a:cubicBezTo>
                  <a:close/>
                  <a:moveTo>
                    <a:pt x="4538" y="18356"/>
                  </a:moveTo>
                  <a:cubicBezTo>
                    <a:pt x="5080" y="18248"/>
                    <a:pt x="5177" y="18843"/>
                    <a:pt x="5215" y="19204"/>
                  </a:cubicBezTo>
                  <a:cubicBezTo>
                    <a:pt x="4751" y="19547"/>
                    <a:pt x="4325" y="18879"/>
                    <a:pt x="4538" y="18356"/>
                  </a:cubicBezTo>
                  <a:close/>
                  <a:moveTo>
                    <a:pt x="6783" y="20558"/>
                  </a:moveTo>
                  <a:cubicBezTo>
                    <a:pt x="6764" y="20521"/>
                    <a:pt x="6744" y="20485"/>
                    <a:pt x="6725" y="20449"/>
                  </a:cubicBezTo>
                  <a:cubicBezTo>
                    <a:pt x="6783" y="20413"/>
                    <a:pt x="6822" y="20431"/>
                    <a:pt x="6841" y="20503"/>
                  </a:cubicBezTo>
                  <a:cubicBezTo>
                    <a:pt x="6802" y="20521"/>
                    <a:pt x="6802" y="20539"/>
                    <a:pt x="6783" y="20558"/>
                  </a:cubicBezTo>
                  <a:close/>
                  <a:moveTo>
                    <a:pt x="7577" y="20161"/>
                  </a:moveTo>
                  <a:cubicBezTo>
                    <a:pt x="7654" y="19872"/>
                    <a:pt x="7964" y="19782"/>
                    <a:pt x="8215" y="19709"/>
                  </a:cubicBezTo>
                  <a:cubicBezTo>
                    <a:pt x="10828" y="19186"/>
                    <a:pt x="13286" y="18103"/>
                    <a:pt x="15880" y="17724"/>
                  </a:cubicBezTo>
                  <a:cubicBezTo>
                    <a:pt x="15318" y="18176"/>
                    <a:pt x="8622" y="20431"/>
                    <a:pt x="7577" y="20161"/>
                  </a:cubicBezTo>
                  <a:close/>
                  <a:moveTo>
                    <a:pt x="15957" y="17706"/>
                  </a:moveTo>
                  <a:cubicBezTo>
                    <a:pt x="15996" y="17688"/>
                    <a:pt x="16015" y="17670"/>
                    <a:pt x="16054" y="17652"/>
                  </a:cubicBezTo>
                  <a:cubicBezTo>
                    <a:pt x="16035" y="17688"/>
                    <a:pt x="15996" y="17706"/>
                    <a:pt x="15957" y="17706"/>
                  </a:cubicBezTo>
                  <a:close/>
                  <a:moveTo>
                    <a:pt x="7093" y="19403"/>
                  </a:moveTo>
                  <a:cubicBezTo>
                    <a:pt x="6783" y="19078"/>
                    <a:pt x="6783" y="18699"/>
                    <a:pt x="6609" y="18266"/>
                  </a:cubicBezTo>
                  <a:cubicBezTo>
                    <a:pt x="7751" y="17273"/>
                    <a:pt x="5564" y="17111"/>
                    <a:pt x="6299" y="16010"/>
                  </a:cubicBezTo>
                  <a:cubicBezTo>
                    <a:pt x="5796" y="15505"/>
                    <a:pt x="5293" y="14945"/>
                    <a:pt x="5312" y="14152"/>
                  </a:cubicBezTo>
                  <a:cubicBezTo>
                    <a:pt x="7228" y="14007"/>
                    <a:pt x="4267" y="13303"/>
                    <a:pt x="4518" y="11715"/>
                  </a:cubicBezTo>
                  <a:cubicBezTo>
                    <a:pt x="4751" y="11806"/>
                    <a:pt x="4964" y="11896"/>
                    <a:pt x="5254" y="11986"/>
                  </a:cubicBezTo>
                  <a:cubicBezTo>
                    <a:pt x="5273" y="11210"/>
                    <a:pt x="4615" y="11102"/>
                    <a:pt x="4151" y="10849"/>
                  </a:cubicBezTo>
                  <a:cubicBezTo>
                    <a:pt x="4035" y="10524"/>
                    <a:pt x="3880" y="10236"/>
                    <a:pt x="3918" y="9875"/>
                  </a:cubicBezTo>
                  <a:cubicBezTo>
                    <a:pt x="4112" y="9857"/>
                    <a:pt x="4267" y="9839"/>
                    <a:pt x="4422" y="9839"/>
                  </a:cubicBezTo>
                  <a:cubicBezTo>
                    <a:pt x="4886" y="9117"/>
                    <a:pt x="2970" y="8973"/>
                    <a:pt x="3164" y="7565"/>
                  </a:cubicBezTo>
                  <a:cubicBezTo>
                    <a:pt x="3357" y="7529"/>
                    <a:pt x="3512" y="7511"/>
                    <a:pt x="3725" y="7475"/>
                  </a:cubicBezTo>
                  <a:cubicBezTo>
                    <a:pt x="3648" y="6555"/>
                    <a:pt x="2660" y="6645"/>
                    <a:pt x="2564" y="5616"/>
                  </a:cubicBezTo>
                  <a:cubicBezTo>
                    <a:pt x="2738" y="5526"/>
                    <a:pt x="2912" y="5436"/>
                    <a:pt x="3144" y="5309"/>
                  </a:cubicBezTo>
                  <a:cubicBezTo>
                    <a:pt x="2564" y="4732"/>
                    <a:pt x="1925" y="4497"/>
                    <a:pt x="1906" y="3577"/>
                  </a:cubicBezTo>
                  <a:cubicBezTo>
                    <a:pt x="5622" y="2170"/>
                    <a:pt x="9822" y="1448"/>
                    <a:pt x="13770" y="726"/>
                  </a:cubicBezTo>
                  <a:cubicBezTo>
                    <a:pt x="15822" y="5634"/>
                    <a:pt x="18048" y="10651"/>
                    <a:pt x="19383" y="15794"/>
                  </a:cubicBezTo>
                  <a:cubicBezTo>
                    <a:pt x="15493" y="17508"/>
                    <a:pt x="11177" y="18284"/>
                    <a:pt x="7093" y="19403"/>
                  </a:cubicBezTo>
                  <a:close/>
                  <a:moveTo>
                    <a:pt x="12125" y="1971"/>
                  </a:moveTo>
                  <a:cubicBezTo>
                    <a:pt x="9260" y="2675"/>
                    <a:pt x="6415" y="3342"/>
                    <a:pt x="3570" y="4136"/>
                  </a:cubicBezTo>
                  <a:cubicBezTo>
                    <a:pt x="5235" y="8612"/>
                    <a:pt x="6260" y="13249"/>
                    <a:pt x="7712" y="17779"/>
                  </a:cubicBezTo>
                  <a:cubicBezTo>
                    <a:pt x="7809" y="18049"/>
                    <a:pt x="8080" y="18158"/>
                    <a:pt x="8331" y="18013"/>
                  </a:cubicBezTo>
                  <a:cubicBezTo>
                    <a:pt x="11544" y="17021"/>
                    <a:pt x="14873" y="16281"/>
                    <a:pt x="18106" y="15270"/>
                  </a:cubicBezTo>
                  <a:cubicBezTo>
                    <a:pt x="17080" y="11553"/>
                    <a:pt x="15202" y="7980"/>
                    <a:pt x="14080" y="4227"/>
                  </a:cubicBezTo>
                  <a:cubicBezTo>
                    <a:pt x="13751" y="3306"/>
                    <a:pt x="13557" y="1556"/>
                    <a:pt x="12125" y="1971"/>
                  </a:cubicBezTo>
                  <a:close/>
                  <a:moveTo>
                    <a:pt x="12667" y="2585"/>
                  </a:moveTo>
                  <a:cubicBezTo>
                    <a:pt x="12957" y="2783"/>
                    <a:pt x="13035" y="3054"/>
                    <a:pt x="12996" y="3469"/>
                  </a:cubicBezTo>
                  <a:cubicBezTo>
                    <a:pt x="11448" y="4515"/>
                    <a:pt x="10673" y="2278"/>
                    <a:pt x="12667" y="2585"/>
                  </a:cubicBezTo>
                  <a:close/>
                  <a:moveTo>
                    <a:pt x="13209" y="10759"/>
                  </a:moveTo>
                  <a:cubicBezTo>
                    <a:pt x="12977" y="10831"/>
                    <a:pt x="12764" y="10885"/>
                    <a:pt x="12589" y="10921"/>
                  </a:cubicBezTo>
                  <a:cubicBezTo>
                    <a:pt x="12067" y="10434"/>
                    <a:pt x="11815" y="9658"/>
                    <a:pt x="12957" y="9658"/>
                  </a:cubicBezTo>
                  <a:cubicBezTo>
                    <a:pt x="13131" y="9965"/>
                    <a:pt x="13248" y="10290"/>
                    <a:pt x="13209" y="10759"/>
                  </a:cubicBezTo>
                  <a:close/>
                  <a:moveTo>
                    <a:pt x="12918" y="12437"/>
                  </a:moveTo>
                  <a:cubicBezTo>
                    <a:pt x="12783" y="12130"/>
                    <a:pt x="12706" y="11950"/>
                    <a:pt x="12628" y="11625"/>
                  </a:cubicBezTo>
                  <a:cubicBezTo>
                    <a:pt x="13828" y="10669"/>
                    <a:pt x="14370" y="12582"/>
                    <a:pt x="12918" y="12437"/>
                  </a:cubicBezTo>
                  <a:close/>
                  <a:moveTo>
                    <a:pt x="8680" y="8774"/>
                  </a:moveTo>
                  <a:cubicBezTo>
                    <a:pt x="9125" y="9081"/>
                    <a:pt x="9144" y="9496"/>
                    <a:pt x="9338" y="9965"/>
                  </a:cubicBezTo>
                  <a:cubicBezTo>
                    <a:pt x="8931" y="10290"/>
                    <a:pt x="8544" y="10290"/>
                    <a:pt x="8157" y="10380"/>
                  </a:cubicBezTo>
                  <a:cubicBezTo>
                    <a:pt x="7886" y="10001"/>
                    <a:pt x="7789" y="9622"/>
                    <a:pt x="7770" y="9153"/>
                  </a:cubicBezTo>
                  <a:cubicBezTo>
                    <a:pt x="8080" y="9027"/>
                    <a:pt x="8351" y="8900"/>
                    <a:pt x="8680" y="8774"/>
                  </a:cubicBezTo>
                  <a:close/>
                  <a:moveTo>
                    <a:pt x="7596" y="8467"/>
                  </a:moveTo>
                  <a:cubicBezTo>
                    <a:pt x="7460" y="8124"/>
                    <a:pt x="7344" y="7818"/>
                    <a:pt x="7228" y="7493"/>
                  </a:cubicBezTo>
                  <a:cubicBezTo>
                    <a:pt x="7577" y="7312"/>
                    <a:pt x="7886" y="7186"/>
                    <a:pt x="8293" y="7222"/>
                  </a:cubicBezTo>
                  <a:cubicBezTo>
                    <a:pt x="8757" y="7908"/>
                    <a:pt x="8835" y="8467"/>
                    <a:pt x="7596" y="8467"/>
                  </a:cubicBezTo>
                  <a:close/>
                  <a:moveTo>
                    <a:pt x="9512" y="8106"/>
                  </a:moveTo>
                  <a:cubicBezTo>
                    <a:pt x="9067" y="7782"/>
                    <a:pt x="9125" y="7403"/>
                    <a:pt x="9067" y="7060"/>
                  </a:cubicBezTo>
                  <a:cubicBezTo>
                    <a:pt x="9377" y="6717"/>
                    <a:pt x="9783" y="6627"/>
                    <a:pt x="10189" y="6555"/>
                  </a:cubicBezTo>
                  <a:cubicBezTo>
                    <a:pt x="10577" y="6843"/>
                    <a:pt x="10499" y="7276"/>
                    <a:pt x="10673" y="7619"/>
                  </a:cubicBezTo>
                  <a:cubicBezTo>
                    <a:pt x="10364" y="8052"/>
                    <a:pt x="9841" y="7908"/>
                    <a:pt x="9512" y="8106"/>
                  </a:cubicBezTo>
                  <a:close/>
                  <a:moveTo>
                    <a:pt x="11254" y="9333"/>
                  </a:moveTo>
                  <a:cubicBezTo>
                    <a:pt x="10886" y="9658"/>
                    <a:pt x="10460" y="9785"/>
                    <a:pt x="9977" y="9893"/>
                  </a:cubicBezTo>
                  <a:cubicBezTo>
                    <a:pt x="9822" y="9478"/>
                    <a:pt x="9667" y="9099"/>
                    <a:pt x="9454" y="8576"/>
                  </a:cubicBezTo>
                  <a:cubicBezTo>
                    <a:pt x="9938" y="8449"/>
                    <a:pt x="10306" y="8359"/>
                    <a:pt x="10654" y="8269"/>
                  </a:cubicBezTo>
                  <a:cubicBezTo>
                    <a:pt x="11118" y="8558"/>
                    <a:pt x="11099" y="8973"/>
                    <a:pt x="11254" y="9333"/>
                  </a:cubicBezTo>
                  <a:close/>
                  <a:moveTo>
                    <a:pt x="9396" y="10651"/>
                  </a:moveTo>
                  <a:cubicBezTo>
                    <a:pt x="9667" y="10976"/>
                    <a:pt x="9783" y="11336"/>
                    <a:pt x="9860" y="11824"/>
                  </a:cubicBezTo>
                  <a:cubicBezTo>
                    <a:pt x="9415" y="11950"/>
                    <a:pt x="9106" y="12167"/>
                    <a:pt x="8660" y="12022"/>
                  </a:cubicBezTo>
                  <a:cubicBezTo>
                    <a:pt x="8564" y="11715"/>
                    <a:pt x="8486" y="11409"/>
                    <a:pt x="8389" y="11084"/>
                  </a:cubicBezTo>
                  <a:cubicBezTo>
                    <a:pt x="8622" y="10759"/>
                    <a:pt x="8989" y="10669"/>
                    <a:pt x="9396" y="10651"/>
                  </a:cubicBezTo>
                  <a:close/>
                  <a:moveTo>
                    <a:pt x="9996" y="12383"/>
                  </a:moveTo>
                  <a:cubicBezTo>
                    <a:pt x="10325" y="12618"/>
                    <a:pt x="10383" y="12961"/>
                    <a:pt x="10460" y="13303"/>
                  </a:cubicBezTo>
                  <a:cubicBezTo>
                    <a:pt x="10189" y="13610"/>
                    <a:pt x="9822" y="13646"/>
                    <a:pt x="9473" y="13755"/>
                  </a:cubicBezTo>
                  <a:cubicBezTo>
                    <a:pt x="9106" y="13520"/>
                    <a:pt x="8912" y="13195"/>
                    <a:pt x="8893" y="12798"/>
                  </a:cubicBezTo>
                  <a:cubicBezTo>
                    <a:pt x="9396" y="12455"/>
                    <a:pt x="9396" y="12437"/>
                    <a:pt x="9996" y="12383"/>
                  </a:cubicBezTo>
                  <a:close/>
                  <a:moveTo>
                    <a:pt x="10131" y="10615"/>
                  </a:moveTo>
                  <a:cubicBezTo>
                    <a:pt x="10499" y="10272"/>
                    <a:pt x="10925" y="10145"/>
                    <a:pt x="11448" y="10037"/>
                  </a:cubicBezTo>
                  <a:cubicBezTo>
                    <a:pt x="11718" y="10416"/>
                    <a:pt x="11738" y="10741"/>
                    <a:pt x="11718" y="11102"/>
                  </a:cubicBezTo>
                  <a:cubicBezTo>
                    <a:pt x="11389" y="11409"/>
                    <a:pt x="10983" y="11517"/>
                    <a:pt x="10538" y="11553"/>
                  </a:cubicBezTo>
                  <a:cubicBezTo>
                    <a:pt x="10248" y="11282"/>
                    <a:pt x="10209" y="10958"/>
                    <a:pt x="10131" y="10615"/>
                  </a:cubicBezTo>
                  <a:close/>
                  <a:moveTo>
                    <a:pt x="11796" y="11770"/>
                  </a:moveTo>
                  <a:cubicBezTo>
                    <a:pt x="12144" y="11986"/>
                    <a:pt x="12183" y="12347"/>
                    <a:pt x="12260" y="12690"/>
                  </a:cubicBezTo>
                  <a:cubicBezTo>
                    <a:pt x="11970" y="12961"/>
                    <a:pt x="11641" y="13015"/>
                    <a:pt x="11273" y="13033"/>
                  </a:cubicBezTo>
                  <a:cubicBezTo>
                    <a:pt x="11002" y="12798"/>
                    <a:pt x="10925" y="12491"/>
                    <a:pt x="10848" y="12185"/>
                  </a:cubicBezTo>
                  <a:cubicBezTo>
                    <a:pt x="11080" y="11860"/>
                    <a:pt x="11448" y="11878"/>
                    <a:pt x="11796" y="11770"/>
                  </a:cubicBezTo>
                  <a:close/>
                  <a:moveTo>
                    <a:pt x="12338" y="7944"/>
                  </a:moveTo>
                  <a:cubicBezTo>
                    <a:pt x="12570" y="8215"/>
                    <a:pt x="12589" y="8594"/>
                    <a:pt x="12802" y="8936"/>
                  </a:cubicBezTo>
                  <a:cubicBezTo>
                    <a:pt x="11854" y="9965"/>
                    <a:pt x="10751" y="7944"/>
                    <a:pt x="12338" y="7944"/>
                  </a:cubicBezTo>
                  <a:close/>
                  <a:moveTo>
                    <a:pt x="11351" y="7475"/>
                  </a:moveTo>
                  <a:cubicBezTo>
                    <a:pt x="11080" y="7150"/>
                    <a:pt x="11022" y="6789"/>
                    <a:pt x="11080" y="6338"/>
                  </a:cubicBezTo>
                  <a:cubicBezTo>
                    <a:pt x="11293" y="6266"/>
                    <a:pt x="11486" y="6212"/>
                    <a:pt x="11660" y="6158"/>
                  </a:cubicBezTo>
                  <a:cubicBezTo>
                    <a:pt x="12202" y="6536"/>
                    <a:pt x="12609" y="7403"/>
                    <a:pt x="11351" y="7475"/>
                  </a:cubicBezTo>
                  <a:close/>
                  <a:moveTo>
                    <a:pt x="10809" y="5724"/>
                  </a:moveTo>
                  <a:cubicBezTo>
                    <a:pt x="10538" y="5490"/>
                    <a:pt x="10499" y="5165"/>
                    <a:pt x="10422" y="4786"/>
                  </a:cubicBezTo>
                  <a:cubicBezTo>
                    <a:pt x="10654" y="4696"/>
                    <a:pt x="10867" y="4588"/>
                    <a:pt x="11177" y="4461"/>
                  </a:cubicBezTo>
                  <a:cubicBezTo>
                    <a:pt x="11525" y="5093"/>
                    <a:pt x="11989" y="5779"/>
                    <a:pt x="10809" y="5724"/>
                  </a:cubicBezTo>
                  <a:close/>
                  <a:moveTo>
                    <a:pt x="11080" y="3902"/>
                  </a:moveTo>
                  <a:cubicBezTo>
                    <a:pt x="10809" y="4082"/>
                    <a:pt x="10577" y="4136"/>
                    <a:pt x="10286" y="4173"/>
                  </a:cubicBezTo>
                  <a:cubicBezTo>
                    <a:pt x="9125" y="3036"/>
                    <a:pt x="10828" y="2296"/>
                    <a:pt x="11080" y="3902"/>
                  </a:cubicBezTo>
                  <a:close/>
                  <a:moveTo>
                    <a:pt x="10015" y="5905"/>
                  </a:moveTo>
                  <a:cubicBezTo>
                    <a:pt x="9493" y="6230"/>
                    <a:pt x="9493" y="6230"/>
                    <a:pt x="8931" y="6302"/>
                  </a:cubicBezTo>
                  <a:cubicBezTo>
                    <a:pt x="8196" y="5508"/>
                    <a:pt x="8448" y="4840"/>
                    <a:pt x="9628" y="4967"/>
                  </a:cubicBezTo>
                  <a:cubicBezTo>
                    <a:pt x="9899" y="5327"/>
                    <a:pt x="9899" y="5327"/>
                    <a:pt x="10015" y="5905"/>
                  </a:cubicBezTo>
                  <a:close/>
                  <a:moveTo>
                    <a:pt x="9531" y="4389"/>
                  </a:moveTo>
                  <a:cubicBezTo>
                    <a:pt x="9144" y="4624"/>
                    <a:pt x="8815" y="4696"/>
                    <a:pt x="8428" y="4642"/>
                  </a:cubicBezTo>
                  <a:cubicBezTo>
                    <a:pt x="8157" y="4371"/>
                    <a:pt x="8080" y="4028"/>
                    <a:pt x="7983" y="3631"/>
                  </a:cubicBezTo>
                  <a:cubicBezTo>
                    <a:pt x="8854" y="2964"/>
                    <a:pt x="9396" y="3505"/>
                    <a:pt x="9531" y="4389"/>
                  </a:cubicBezTo>
                  <a:close/>
                  <a:moveTo>
                    <a:pt x="8215" y="6518"/>
                  </a:moveTo>
                  <a:cubicBezTo>
                    <a:pt x="7770" y="6789"/>
                    <a:pt x="7422" y="6897"/>
                    <a:pt x="7015" y="6789"/>
                  </a:cubicBezTo>
                  <a:cubicBezTo>
                    <a:pt x="6783" y="6446"/>
                    <a:pt x="6667" y="6085"/>
                    <a:pt x="6667" y="5688"/>
                  </a:cubicBezTo>
                  <a:cubicBezTo>
                    <a:pt x="6957" y="5436"/>
                    <a:pt x="7267" y="5345"/>
                    <a:pt x="7673" y="5382"/>
                  </a:cubicBezTo>
                  <a:cubicBezTo>
                    <a:pt x="8041" y="5652"/>
                    <a:pt x="8002" y="6085"/>
                    <a:pt x="8215" y="6518"/>
                  </a:cubicBezTo>
                  <a:close/>
                  <a:moveTo>
                    <a:pt x="6260" y="3974"/>
                  </a:moveTo>
                  <a:cubicBezTo>
                    <a:pt x="7364" y="3776"/>
                    <a:pt x="7441" y="3812"/>
                    <a:pt x="7577" y="4714"/>
                  </a:cubicBezTo>
                  <a:cubicBezTo>
                    <a:pt x="7131" y="4967"/>
                    <a:pt x="7131" y="4985"/>
                    <a:pt x="6473" y="5003"/>
                  </a:cubicBezTo>
                  <a:cubicBezTo>
                    <a:pt x="6260" y="4732"/>
                    <a:pt x="6164" y="4407"/>
                    <a:pt x="6260" y="3974"/>
                  </a:cubicBezTo>
                  <a:close/>
                  <a:moveTo>
                    <a:pt x="4480" y="4552"/>
                  </a:moveTo>
                  <a:cubicBezTo>
                    <a:pt x="4751" y="4353"/>
                    <a:pt x="5022" y="4227"/>
                    <a:pt x="5409" y="4317"/>
                  </a:cubicBezTo>
                  <a:cubicBezTo>
                    <a:pt x="5564" y="4606"/>
                    <a:pt x="5699" y="4894"/>
                    <a:pt x="5660" y="5237"/>
                  </a:cubicBezTo>
                  <a:cubicBezTo>
                    <a:pt x="5254" y="5508"/>
                    <a:pt x="5254" y="5508"/>
                    <a:pt x="4712" y="5562"/>
                  </a:cubicBezTo>
                  <a:cubicBezTo>
                    <a:pt x="4557" y="5201"/>
                    <a:pt x="4441" y="4894"/>
                    <a:pt x="4480" y="4552"/>
                  </a:cubicBezTo>
                  <a:close/>
                  <a:moveTo>
                    <a:pt x="5931" y="5959"/>
                  </a:moveTo>
                  <a:cubicBezTo>
                    <a:pt x="6222" y="6410"/>
                    <a:pt x="6202" y="6410"/>
                    <a:pt x="6241" y="6988"/>
                  </a:cubicBezTo>
                  <a:cubicBezTo>
                    <a:pt x="6067" y="7240"/>
                    <a:pt x="5777" y="7330"/>
                    <a:pt x="5389" y="7385"/>
                  </a:cubicBezTo>
                  <a:cubicBezTo>
                    <a:pt x="4906" y="6843"/>
                    <a:pt x="4886" y="5742"/>
                    <a:pt x="5931" y="5959"/>
                  </a:cubicBezTo>
                  <a:close/>
                  <a:moveTo>
                    <a:pt x="5544" y="8215"/>
                  </a:moveTo>
                  <a:cubicBezTo>
                    <a:pt x="5757" y="7890"/>
                    <a:pt x="6106" y="7764"/>
                    <a:pt x="6493" y="7709"/>
                  </a:cubicBezTo>
                  <a:cubicBezTo>
                    <a:pt x="6783" y="7998"/>
                    <a:pt x="6880" y="8323"/>
                    <a:pt x="6899" y="8684"/>
                  </a:cubicBezTo>
                  <a:cubicBezTo>
                    <a:pt x="6454" y="8991"/>
                    <a:pt x="6454" y="8991"/>
                    <a:pt x="5951" y="9027"/>
                  </a:cubicBezTo>
                  <a:cubicBezTo>
                    <a:pt x="5718" y="8810"/>
                    <a:pt x="5699" y="8503"/>
                    <a:pt x="5544" y="8215"/>
                  </a:cubicBezTo>
                  <a:close/>
                  <a:moveTo>
                    <a:pt x="7035" y="9424"/>
                  </a:moveTo>
                  <a:cubicBezTo>
                    <a:pt x="7325" y="9785"/>
                    <a:pt x="7751" y="10633"/>
                    <a:pt x="7093" y="10795"/>
                  </a:cubicBezTo>
                  <a:cubicBezTo>
                    <a:pt x="5893" y="10976"/>
                    <a:pt x="5873" y="9406"/>
                    <a:pt x="7035" y="9424"/>
                  </a:cubicBezTo>
                  <a:close/>
                  <a:moveTo>
                    <a:pt x="6628" y="11643"/>
                  </a:moveTo>
                  <a:cubicBezTo>
                    <a:pt x="6977" y="11409"/>
                    <a:pt x="7306" y="11300"/>
                    <a:pt x="7673" y="11300"/>
                  </a:cubicBezTo>
                  <a:cubicBezTo>
                    <a:pt x="7964" y="11553"/>
                    <a:pt x="8022" y="11878"/>
                    <a:pt x="7983" y="12257"/>
                  </a:cubicBezTo>
                  <a:cubicBezTo>
                    <a:pt x="7693" y="12491"/>
                    <a:pt x="7383" y="12654"/>
                    <a:pt x="6957" y="12636"/>
                  </a:cubicBezTo>
                  <a:cubicBezTo>
                    <a:pt x="6706" y="12365"/>
                    <a:pt x="6706" y="12040"/>
                    <a:pt x="6628" y="11643"/>
                  </a:cubicBezTo>
                  <a:close/>
                  <a:moveTo>
                    <a:pt x="7170" y="13339"/>
                  </a:moveTo>
                  <a:cubicBezTo>
                    <a:pt x="7460" y="13213"/>
                    <a:pt x="7731" y="13087"/>
                    <a:pt x="8002" y="12961"/>
                  </a:cubicBezTo>
                  <a:cubicBezTo>
                    <a:pt x="8428" y="13213"/>
                    <a:pt x="8544" y="13574"/>
                    <a:pt x="8564" y="13989"/>
                  </a:cubicBezTo>
                  <a:cubicBezTo>
                    <a:pt x="8273" y="14296"/>
                    <a:pt x="7925" y="14458"/>
                    <a:pt x="7460" y="14422"/>
                  </a:cubicBezTo>
                  <a:cubicBezTo>
                    <a:pt x="7228" y="14097"/>
                    <a:pt x="7170" y="13755"/>
                    <a:pt x="7170" y="13339"/>
                  </a:cubicBezTo>
                  <a:close/>
                  <a:moveTo>
                    <a:pt x="7809" y="15938"/>
                  </a:moveTo>
                  <a:cubicBezTo>
                    <a:pt x="7731" y="15649"/>
                    <a:pt x="7673" y="15415"/>
                    <a:pt x="7596" y="15198"/>
                  </a:cubicBezTo>
                  <a:cubicBezTo>
                    <a:pt x="7906" y="14891"/>
                    <a:pt x="8273" y="14801"/>
                    <a:pt x="8622" y="14711"/>
                  </a:cubicBezTo>
                  <a:cubicBezTo>
                    <a:pt x="8970" y="14909"/>
                    <a:pt x="8989" y="15216"/>
                    <a:pt x="9067" y="15523"/>
                  </a:cubicBezTo>
                  <a:cubicBezTo>
                    <a:pt x="8738" y="15812"/>
                    <a:pt x="8351" y="15866"/>
                    <a:pt x="7809" y="15938"/>
                  </a:cubicBezTo>
                  <a:close/>
                  <a:moveTo>
                    <a:pt x="8428" y="17237"/>
                  </a:moveTo>
                  <a:cubicBezTo>
                    <a:pt x="8157" y="17057"/>
                    <a:pt x="8099" y="16840"/>
                    <a:pt x="8196" y="16515"/>
                  </a:cubicBezTo>
                  <a:cubicBezTo>
                    <a:pt x="9628" y="15685"/>
                    <a:pt x="10093" y="17291"/>
                    <a:pt x="8428" y="17237"/>
                  </a:cubicBezTo>
                  <a:close/>
                  <a:moveTo>
                    <a:pt x="10635" y="13863"/>
                  </a:moveTo>
                  <a:cubicBezTo>
                    <a:pt x="11041" y="14061"/>
                    <a:pt x="11060" y="14404"/>
                    <a:pt x="11099" y="14873"/>
                  </a:cubicBezTo>
                  <a:cubicBezTo>
                    <a:pt x="10673" y="15018"/>
                    <a:pt x="10325" y="15144"/>
                    <a:pt x="9996" y="15252"/>
                  </a:cubicBezTo>
                  <a:cubicBezTo>
                    <a:pt x="9048" y="14530"/>
                    <a:pt x="9686" y="14025"/>
                    <a:pt x="10635" y="13863"/>
                  </a:cubicBezTo>
                  <a:close/>
                  <a:moveTo>
                    <a:pt x="10344" y="16876"/>
                  </a:moveTo>
                  <a:cubicBezTo>
                    <a:pt x="10054" y="16642"/>
                    <a:pt x="10151" y="16281"/>
                    <a:pt x="10035" y="15974"/>
                  </a:cubicBezTo>
                  <a:cubicBezTo>
                    <a:pt x="10325" y="15577"/>
                    <a:pt x="10789" y="15523"/>
                    <a:pt x="11177" y="15379"/>
                  </a:cubicBezTo>
                  <a:cubicBezTo>
                    <a:pt x="11525" y="15794"/>
                    <a:pt x="11525" y="15794"/>
                    <a:pt x="11583" y="16461"/>
                  </a:cubicBezTo>
                  <a:cubicBezTo>
                    <a:pt x="11060" y="16804"/>
                    <a:pt x="11060" y="16804"/>
                    <a:pt x="10344" y="16876"/>
                  </a:cubicBezTo>
                  <a:close/>
                  <a:moveTo>
                    <a:pt x="11525" y="13682"/>
                  </a:moveTo>
                  <a:cubicBezTo>
                    <a:pt x="11757" y="13412"/>
                    <a:pt x="12028" y="13303"/>
                    <a:pt x="12396" y="13321"/>
                  </a:cubicBezTo>
                  <a:cubicBezTo>
                    <a:pt x="12628" y="13574"/>
                    <a:pt x="12764" y="13863"/>
                    <a:pt x="12802" y="14188"/>
                  </a:cubicBezTo>
                  <a:cubicBezTo>
                    <a:pt x="12589" y="14476"/>
                    <a:pt x="12280" y="14567"/>
                    <a:pt x="11893" y="14639"/>
                  </a:cubicBezTo>
                  <a:cubicBezTo>
                    <a:pt x="11602" y="14350"/>
                    <a:pt x="11602" y="14007"/>
                    <a:pt x="11525" y="13682"/>
                  </a:cubicBezTo>
                  <a:close/>
                  <a:moveTo>
                    <a:pt x="12531" y="16245"/>
                  </a:moveTo>
                  <a:cubicBezTo>
                    <a:pt x="11989" y="15631"/>
                    <a:pt x="11873" y="15072"/>
                    <a:pt x="12977" y="14891"/>
                  </a:cubicBezTo>
                  <a:cubicBezTo>
                    <a:pt x="13170" y="15252"/>
                    <a:pt x="13325" y="15631"/>
                    <a:pt x="13460" y="16028"/>
                  </a:cubicBezTo>
                  <a:cubicBezTo>
                    <a:pt x="13170" y="16227"/>
                    <a:pt x="12880" y="16299"/>
                    <a:pt x="12531" y="16245"/>
                  </a:cubicBezTo>
                  <a:close/>
                  <a:moveTo>
                    <a:pt x="13286" y="13664"/>
                  </a:moveTo>
                  <a:cubicBezTo>
                    <a:pt x="12977" y="12924"/>
                    <a:pt x="13499" y="12870"/>
                    <a:pt x="14099" y="12726"/>
                  </a:cubicBezTo>
                  <a:cubicBezTo>
                    <a:pt x="14873" y="13736"/>
                    <a:pt x="13906" y="14621"/>
                    <a:pt x="13286" y="13664"/>
                  </a:cubicBezTo>
                  <a:close/>
                  <a:moveTo>
                    <a:pt x="14215" y="15776"/>
                  </a:moveTo>
                  <a:cubicBezTo>
                    <a:pt x="13983" y="15379"/>
                    <a:pt x="13654" y="15054"/>
                    <a:pt x="13770" y="14458"/>
                  </a:cubicBezTo>
                  <a:lnTo>
                    <a:pt x="14738" y="14458"/>
                  </a:lnTo>
                  <a:cubicBezTo>
                    <a:pt x="14835" y="14765"/>
                    <a:pt x="14912" y="15072"/>
                    <a:pt x="14989" y="15324"/>
                  </a:cubicBezTo>
                  <a:cubicBezTo>
                    <a:pt x="14815" y="15685"/>
                    <a:pt x="14525" y="15703"/>
                    <a:pt x="14215" y="15776"/>
                  </a:cubicBezTo>
                  <a:close/>
                  <a:moveTo>
                    <a:pt x="16809" y="13700"/>
                  </a:moveTo>
                  <a:cubicBezTo>
                    <a:pt x="17080" y="14061"/>
                    <a:pt x="17351" y="14440"/>
                    <a:pt x="17409" y="14945"/>
                  </a:cubicBezTo>
                  <a:cubicBezTo>
                    <a:pt x="16867" y="15036"/>
                    <a:pt x="16383" y="15144"/>
                    <a:pt x="15860" y="15324"/>
                  </a:cubicBezTo>
                  <a:cubicBezTo>
                    <a:pt x="15531" y="14945"/>
                    <a:pt x="15551" y="14530"/>
                    <a:pt x="15493" y="14097"/>
                  </a:cubicBezTo>
                  <a:cubicBezTo>
                    <a:pt x="15918" y="13863"/>
                    <a:pt x="16286" y="13664"/>
                    <a:pt x="16809" y="13700"/>
                  </a:cubicBezTo>
                  <a:close/>
                  <a:moveTo>
                    <a:pt x="16557" y="12961"/>
                  </a:moveTo>
                  <a:cubicBezTo>
                    <a:pt x="16131" y="13195"/>
                    <a:pt x="15744" y="13376"/>
                    <a:pt x="15280" y="13466"/>
                  </a:cubicBezTo>
                  <a:cubicBezTo>
                    <a:pt x="15009" y="13213"/>
                    <a:pt x="14912" y="12906"/>
                    <a:pt x="14873" y="12545"/>
                  </a:cubicBezTo>
                  <a:cubicBezTo>
                    <a:pt x="15241" y="12185"/>
                    <a:pt x="15725" y="12203"/>
                    <a:pt x="16209" y="12022"/>
                  </a:cubicBezTo>
                  <a:cubicBezTo>
                    <a:pt x="16344" y="12383"/>
                    <a:pt x="16441" y="12654"/>
                    <a:pt x="16557" y="12961"/>
                  </a:cubicBezTo>
                  <a:close/>
                  <a:moveTo>
                    <a:pt x="14680" y="11914"/>
                  </a:moveTo>
                  <a:cubicBezTo>
                    <a:pt x="14564" y="11643"/>
                    <a:pt x="14486" y="11463"/>
                    <a:pt x="14409" y="11264"/>
                  </a:cubicBezTo>
                  <a:cubicBezTo>
                    <a:pt x="15783" y="10290"/>
                    <a:pt x="16770" y="11517"/>
                    <a:pt x="14680" y="11914"/>
                  </a:cubicBezTo>
                  <a:close/>
                  <a:moveTo>
                    <a:pt x="15551" y="10037"/>
                  </a:moveTo>
                  <a:cubicBezTo>
                    <a:pt x="15125" y="10362"/>
                    <a:pt x="14660" y="10488"/>
                    <a:pt x="13983" y="10452"/>
                  </a:cubicBezTo>
                  <a:cubicBezTo>
                    <a:pt x="13886" y="10073"/>
                    <a:pt x="13809" y="9730"/>
                    <a:pt x="13712" y="9388"/>
                  </a:cubicBezTo>
                  <a:cubicBezTo>
                    <a:pt x="14099" y="9063"/>
                    <a:pt x="14486" y="8882"/>
                    <a:pt x="15028" y="9009"/>
                  </a:cubicBezTo>
                  <a:cubicBezTo>
                    <a:pt x="15241" y="9333"/>
                    <a:pt x="15415" y="9658"/>
                    <a:pt x="15551" y="10037"/>
                  </a:cubicBezTo>
                  <a:close/>
                  <a:moveTo>
                    <a:pt x="14757" y="8233"/>
                  </a:moveTo>
                  <a:cubicBezTo>
                    <a:pt x="14331" y="8395"/>
                    <a:pt x="13944" y="8612"/>
                    <a:pt x="13480" y="8666"/>
                  </a:cubicBezTo>
                  <a:cubicBezTo>
                    <a:pt x="13131" y="8395"/>
                    <a:pt x="13112" y="8034"/>
                    <a:pt x="13073" y="7727"/>
                  </a:cubicBezTo>
                  <a:cubicBezTo>
                    <a:pt x="13344" y="7385"/>
                    <a:pt x="13693" y="7529"/>
                    <a:pt x="14002" y="7511"/>
                  </a:cubicBezTo>
                  <a:cubicBezTo>
                    <a:pt x="14622" y="7385"/>
                    <a:pt x="14680" y="7691"/>
                    <a:pt x="14757" y="8233"/>
                  </a:cubicBezTo>
                  <a:close/>
                  <a:moveTo>
                    <a:pt x="14196" y="6771"/>
                  </a:moveTo>
                  <a:cubicBezTo>
                    <a:pt x="13770" y="6843"/>
                    <a:pt x="13383" y="6897"/>
                    <a:pt x="12938" y="6970"/>
                  </a:cubicBezTo>
                  <a:cubicBezTo>
                    <a:pt x="12686" y="6627"/>
                    <a:pt x="12512" y="6302"/>
                    <a:pt x="12589" y="5869"/>
                  </a:cubicBezTo>
                  <a:cubicBezTo>
                    <a:pt x="12918" y="5634"/>
                    <a:pt x="13325" y="5652"/>
                    <a:pt x="13770" y="5490"/>
                  </a:cubicBezTo>
                  <a:cubicBezTo>
                    <a:pt x="14041" y="5923"/>
                    <a:pt x="14177" y="6302"/>
                    <a:pt x="14196" y="6771"/>
                  </a:cubicBezTo>
                  <a:close/>
                  <a:moveTo>
                    <a:pt x="13518" y="4768"/>
                  </a:moveTo>
                  <a:cubicBezTo>
                    <a:pt x="13228" y="5147"/>
                    <a:pt x="12764" y="5165"/>
                    <a:pt x="12338" y="5219"/>
                  </a:cubicBezTo>
                  <a:cubicBezTo>
                    <a:pt x="12048" y="4985"/>
                    <a:pt x="11951" y="4714"/>
                    <a:pt x="12048" y="4335"/>
                  </a:cubicBezTo>
                  <a:cubicBezTo>
                    <a:pt x="12377" y="4245"/>
                    <a:pt x="12744" y="4136"/>
                    <a:pt x="13073" y="4046"/>
                  </a:cubicBezTo>
                  <a:cubicBezTo>
                    <a:pt x="13441" y="4191"/>
                    <a:pt x="13460" y="4479"/>
                    <a:pt x="13518" y="476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29" name="Shape 629"/>
            <p:cNvSpPr/>
            <p:nvPr/>
          </p:nvSpPr>
          <p:spPr>
            <a:xfrm>
              <a:off x="8744789" y="83435"/>
              <a:ext cx="403970" cy="323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9" h="20882" extrusionOk="0">
                  <a:moveTo>
                    <a:pt x="21232" y="15974"/>
                  </a:moveTo>
                  <a:cubicBezTo>
                    <a:pt x="21151" y="13609"/>
                    <a:pt x="20698" y="11304"/>
                    <a:pt x="20455" y="8959"/>
                  </a:cubicBezTo>
                  <a:cubicBezTo>
                    <a:pt x="19710" y="3713"/>
                    <a:pt x="20617" y="-718"/>
                    <a:pt x="14804" y="97"/>
                  </a:cubicBezTo>
                  <a:cubicBezTo>
                    <a:pt x="12148" y="-281"/>
                    <a:pt x="10351" y="3634"/>
                    <a:pt x="9056" y="2680"/>
                  </a:cubicBezTo>
                  <a:cubicBezTo>
                    <a:pt x="6627" y="1011"/>
                    <a:pt x="3567" y="1607"/>
                    <a:pt x="976" y="2302"/>
                  </a:cubicBezTo>
                  <a:cubicBezTo>
                    <a:pt x="-287" y="2640"/>
                    <a:pt x="-60" y="3356"/>
                    <a:pt x="215" y="4588"/>
                  </a:cubicBezTo>
                  <a:cubicBezTo>
                    <a:pt x="749" y="9675"/>
                    <a:pt x="1235" y="14722"/>
                    <a:pt x="2093" y="19710"/>
                  </a:cubicBezTo>
                  <a:cubicBezTo>
                    <a:pt x="2142" y="20365"/>
                    <a:pt x="2741" y="20067"/>
                    <a:pt x="3065" y="19908"/>
                  </a:cubicBezTo>
                  <a:cubicBezTo>
                    <a:pt x="3308" y="20206"/>
                    <a:pt x="3178" y="20763"/>
                    <a:pt x="3648" y="20882"/>
                  </a:cubicBezTo>
                  <a:cubicBezTo>
                    <a:pt x="6044" y="19153"/>
                    <a:pt x="9137" y="19074"/>
                    <a:pt x="11808" y="19650"/>
                  </a:cubicBezTo>
                  <a:cubicBezTo>
                    <a:pt x="14108" y="17643"/>
                    <a:pt x="17055" y="17623"/>
                    <a:pt x="19759" y="17961"/>
                  </a:cubicBezTo>
                  <a:cubicBezTo>
                    <a:pt x="20196" y="17703"/>
                    <a:pt x="20050" y="17087"/>
                    <a:pt x="20244" y="16669"/>
                  </a:cubicBezTo>
                  <a:cubicBezTo>
                    <a:pt x="20665" y="16510"/>
                    <a:pt x="21313" y="16888"/>
                    <a:pt x="21232" y="15974"/>
                  </a:cubicBezTo>
                  <a:close/>
                  <a:moveTo>
                    <a:pt x="9622" y="18637"/>
                  </a:moveTo>
                  <a:cubicBezTo>
                    <a:pt x="7615" y="18776"/>
                    <a:pt x="5672" y="18835"/>
                    <a:pt x="3793" y="19809"/>
                  </a:cubicBezTo>
                  <a:cubicBezTo>
                    <a:pt x="3437" y="18259"/>
                    <a:pt x="8975" y="17464"/>
                    <a:pt x="9833" y="18358"/>
                  </a:cubicBezTo>
                  <a:cubicBezTo>
                    <a:pt x="9833" y="18597"/>
                    <a:pt x="9736" y="18637"/>
                    <a:pt x="9622" y="18637"/>
                  </a:cubicBezTo>
                  <a:close/>
                  <a:moveTo>
                    <a:pt x="11031" y="18319"/>
                  </a:moveTo>
                  <a:cubicBezTo>
                    <a:pt x="8489" y="16232"/>
                    <a:pt x="5332" y="17564"/>
                    <a:pt x="2741" y="18954"/>
                  </a:cubicBezTo>
                  <a:cubicBezTo>
                    <a:pt x="1543" y="15954"/>
                    <a:pt x="1980" y="12357"/>
                    <a:pt x="1203" y="9158"/>
                  </a:cubicBezTo>
                  <a:cubicBezTo>
                    <a:pt x="1316" y="7886"/>
                    <a:pt x="53" y="3336"/>
                    <a:pt x="1154" y="3038"/>
                  </a:cubicBezTo>
                  <a:cubicBezTo>
                    <a:pt x="3648" y="2342"/>
                    <a:pt x="8635" y="1190"/>
                    <a:pt x="9833" y="4786"/>
                  </a:cubicBezTo>
                  <a:cubicBezTo>
                    <a:pt x="10464" y="9257"/>
                    <a:pt x="11128" y="13748"/>
                    <a:pt x="11031" y="18319"/>
                  </a:cubicBezTo>
                  <a:close/>
                  <a:moveTo>
                    <a:pt x="19548" y="17126"/>
                  </a:moveTo>
                  <a:cubicBezTo>
                    <a:pt x="17621" y="17106"/>
                    <a:pt x="15792" y="17126"/>
                    <a:pt x="13929" y="17564"/>
                  </a:cubicBezTo>
                  <a:cubicBezTo>
                    <a:pt x="13994" y="16312"/>
                    <a:pt x="20034" y="15358"/>
                    <a:pt x="19548" y="17126"/>
                  </a:cubicBezTo>
                  <a:close/>
                  <a:moveTo>
                    <a:pt x="20520" y="15815"/>
                  </a:moveTo>
                  <a:cubicBezTo>
                    <a:pt x="17168" y="15119"/>
                    <a:pt x="14512" y="15437"/>
                    <a:pt x="11841" y="18080"/>
                  </a:cubicBezTo>
                  <a:cubicBezTo>
                    <a:pt x="11274" y="13430"/>
                    <a:pt x="11225" y="8621"/>
                    <a:pt x="10286" y="4011"/>
                  </a:cubicBezTo>
                  <a:cubicBezTo>
                    <a:pt x="11857" y="991"/>
                    <a:pt x="15743" y="-321"/>
                    <a:pt x="18285" y="1428"/>
                  </a:cubicBezTo>
                  <a:cubicBezTo>
                    <a:pt x="19710" y="2899"/>
                    <a:pt x="19240" y="5899"/>
                    <a:pt x="19694" y="7986"/>
                  </a:cubicBezTo>
                  <a:cubicBezTo>
                    <a:pt x="19807" y="10648"/>
                    <a:pt x="20633" y="13172"/>
                    <a:pt x="20520" y="15815"/>
                  </a:cubicBezTo>
                  <a:close/>
                  <a:moveTo>
                    <a:pt x="16180" y="9595"/>
                  </a:moveTo>
                  <a:cubicBezTo>
                    <a:pt x="16148" y="10628"/>
                    <a:pt x="16407" y="11582"/>
                    <a:pt x="16310" y="12655"/>
                  </a:cubicBezTo>
                  <a:cubicBezTo>
                    <a:pt x="11404" y="13331"/>
                    <a:pt x="11646" y="14662"/>
                    <a:pt x="16423" y="13271"/>
                  </a:cubicBezTo>
                  <a:cubicBezTo>
                    <a:pt x="16536" y="13748"/>
                    <a:pt x="16634" y="14185"/>
                    <a:pt x="16747" y="14662"/>
                  </a:cubicBezTo>
                  <a:cubicBezTo>
                    <a:pt x="17670" y="14563"/>
                    <a:pt x="18836" y="14722"/>
                    <a:pt x="19564" y="14007"/>
                  </a:cubicBezTo>
                  <a:cubicBezTo>
                    <a:pt x="18803" y="11066"/>
                    <a:pt x="19920" y="8105"/>
                    <a:pt x="16180" y="9595"/>
                  </a:cubicBezTo>
                  <a:close/>
                  <a:moveTo>
                    <a:pt x="17233" y="13828"/>
                  </a:moveTo>
                  <a:cubicBezTo>
                    <a:pt x="16844" y="12695"/>
                    <a:pt x="16747" y="11781"/>
                    <a:pt x="16876" y="10251"/>
                  </a:cubicBezTo>
                  <a:cubicBezTo>
                    <a:pt x="17395" y="9933"/>
                    <a:pt x="17897" y="10012"/>
                    <a:pt x="18398" y="10092"/>
                  </a:cubicBezTo>
                  <a:cubicBezTo>
                    <a:pt x="18819" y="11145"/>
                    <a:pt x="18625" y="12377"/>
                    <a:pt x="18771" y="13569"/>
                  </a:cubicBezTo>
                  <a:cubicBezTo>
                    <a:pt x="18253" y="13649"/>
                    <a:pt x="17751" y="13887"/>
                    <a:pt x="17233" y="13828"/>
                  </a:cubicBezTo>
                  <a:close/>
                  <a:moveTo>
                    <a:pt x="18690" y="5223"/>
                  </a:moveTo>
                  <a:cubicBezTo>
                    <a:pt x="18803" y="5303"/>
                    <a:pt x="18981" y="5223"/>
                    <a:pt x="19014" y="5045"/>
                  </a:cubicBezTo>
                  <a:cubicBezTo>
                    <a:pt x="18981" y="3932"/>
                    <a:pt x="17152" y="4429"/>
                    <a:pt x="16763" y="4190"/>
                  </a:cubicBezTo>
                  <a:cubicBezTo>
                    <a:pt x="15889" y="4210"/>
                    <a:pt x="10707" y="4806"/>
                    <a:pt x="12148" y="5998"/>
                  </a:cubicBezTo>
                  <a:cubicBezTo>
                    <a:pt x="14189" y="5084"/>
                    <a:pt x="16569" y="4210"/>
                    <a:pt x="18690" y="5223"/>
                  </a:cubicBezTo>
                  <a:close/>
                  <a:moveTo>
                    <a:pt x="18528" y="2879"/>
                  </a:moveTo>
                  <a:cubicBezTo>
                    <a:pt x="18301" y="931"/>
                    <a:pt x="12294" y="2879"/>
                    <a:pt x="11452" y="3972"/>
                  </a:cubicBezTo>
                  <a:cubicBezTo>
                    <a:pt x="11549" y="4150"/>
                    <a:pt x="11614" y="4290"/>
                    <a:pt x="11711" y="4488"/>
                  </a:cubicBezTo>
                  <a:cubicBezTo>
                    <a:pt x="13751" y="2958"/>
                    <a:pt x="16196" y="2501"/>
                    <a:pt x="18528" y="2879"/>
                  </a:cubicBezTo>
                  <a:close/>
                  <a:moveTo>
                    <a:pt x="12602" y="7787"/>
                  </a:moveTo>
                  <a:cubicBezTo>
                    <a:pt x="14334" y="6793"/>
                    <a:pt x="16407" y="6992"/>
                    <a:pt x="18269" y="7370"/>
                  </a:cubicBezTo>
                  <a:cubicBezTo>
                    <a:pt x="18949" y="5879"/>
                    <a:pt x="12246" y="6237"/>
                    <a:pt x="12213" y="7469"/>
                  </a:cubicBezTo>
                  <a:cubicBezTo>
                    <a:pt x="12213" y="7727"/>
                    <a:pt x="12424" y="7906"/>
                    <a:pt x="12602" y="7787"/>
                  </a:cubicBezTo>
                  <a:close/>
                  <a:moveTo>
                    <a:pt x="13476" y="9079"/>
                  </a:moveTo>
                  <a:cubicBezTo>
                    <a:pt x="15112" y="8502"/>
                    <a:pt x="16698" y="8780"/>
                    <a:pt x="18366" y="8542"/>
                  </a:cubicBezTo>
                  <a:cubicBezTo>
                    <a:pt x="17395" y="7668"/>
                    <a:pt x="12974" y="7886"/>
                    <a:pt x="12310" y="8939"/>
                  </a:cubicBezTo>
                  <a:cubicBezTo>
                    <a:pt x="12456" y="9496"/>
                    <a:pt x="13136" y="9079"/>
                    <a:pt x="13476" y="9079"/>
                  </a:cubicBezTo>
                  <a:close/>
                  <a:moveTo>
                    <a:pt x="12424" y="10768"/>
                  </a:moveTo>
                  <a:cubicBezTo>
                    <a:pt x="13379" y="10311"/>
                    <a:pt x="14496" y="10350"/>
                    <a:pt x="15371" y="10092"/>
                  </a:cubicBezTo>
                  <a:cubicBezTo>
                    <a:pt x="15565" y="8880"/>
                    <a:pt x="11193" y="9814"/>
                    <a:pt x="12424" y="10768"/>
                  </a:cubicBezTo>
                  <a:close/>
                  <a:moveTo>
                    <a:pt x="14545" y="11185"/>
                  </a:moveTo>
                  <a:cubicBezTo>
                    <a:pt x="14545" y="11165"/>
                    <a:pt x="14545" y="11145"/>
                    <a:pt x="14529" y="11125"/>
                  </a:cubicBezTo>
                  <a:cubicBezTo>
                    <a:pt x="14091" y="11304"/>
                    <a:pt x="12051" y="11304"/>
                    <a:pt x="12828" y="12198"/>
                  </a:cubicBezTo>
                  <a:cubicBezTo>
                    <a:pt x="13444" y="12198"/>
                    <a:pt x="16925" y="11543"/>
                    <a:pt x="14545" y="11185"/>
                  </a:cubicBezTo>
                  <a:close/>
                  <a:moveTo>
                    <a:pt x="13444" y="14563"/>
                  </a:moveTo>
                  <a:cubicBezTo>
                    <a:pt x="13541" y="15795"/>
                    <a:pt x="14723" y="14742"/>
                    <a:pt x="15290" y="14623"/>
                  </a:cubicBezTo>
                  <a:cubicBezTo>
                    <a:pt x="16407" y="13291"/>
                    <a:pt x="13913" y="14424"/>
                    <a:pt x="13444" y="14563"/>
                  </a:cubicBezTo>
                  <a:close/>
                  <a:moveTo>
                    <a:pt x="2061" y="4667"/>
                  </a:moveTo>
                  <a:cubicBezTo>
                    <a:pt x="2271" y="6495"/>
                    <a:pt x="2336" y="8403"/>
                    <a:pt x="2725" y="10191"/>
                  </a:cubicBezTo>
                  <a:cubicBezTo>
                    <a:pt x="3097" y="10946"/>
                    <a:pt x="4036" y="10171"/>
                    <a:pt x="4603" y="10132"/>
                  </a:cubicBezTo>
                  <a:cubicBezTo>
                    <a:pt x="5914" y="9853"/>
                    <a:pt x="8036" y="9377"/>
                    <a:pt x="9201" y="10132"/>
                  </a:cubicBezTo>
                  <a:cubicBezTo>
                    <a:pt x="10303" y="9377"/>
                    <a:pt x="9282" y="7747"/>
                    <a:pt x="9282" y="6575"/>
                  </a:cubicBezTo>
                  <a:cubicBezTo>
                    <a:pt x="9412" y="2382"/>
                    <a:pt x="4150" y="3872"/>
                    <a:pt x="2061" y="4667"/>
                  </a:cubicBezTo>
                  <a:close/>
                  <a:moveTo>
                    <a:pt x="9040" y="9079"/>
                  </a:moveTo>
                  <a:cubicBezTo>
                    <a:pt x="7064" y="9039"/>
                    <a:pt x="5153" y="9337"/>
                    <a:pt x="3210" y="9635"/>
                  </a:cubicBezTo>
                  <a:cubicBezTo>
                    <a:pt x="3032" y="8224"/>
                    <a:pt x="2854" y="6833"/>
                    <a:pt x="2676" y="5402"/>
                  </a:cubicBezTo>
                  <a:cubicBezTo>
                    <a:pt x="4392" y="4170"/>
                    <a:pt x="6692" y="4071"/>
                    <a:pt x="8489" y="5184"/>
                  </a:cubicBezTo>
                  <a:cubicBezTo>
                    <a:pt x="8926" y="7270"/>
                    <a:pt x="9104" y="8443"/>
                    <a:pt x="9040" y="9079"/>
                  </a:cubicBezTo>
                  <a:close/>
                  <a:moveTo>
                    <a:pt x="5801" y="11562"/>
                  </a:moveTo>
                  <a:cubicBezTo>
                    <a:pt x="5672" y="10986"/>
                    <a:pt x="5623" y="10907"/>
                    <a:pt x="5380" y="10887"/>
                  </a:cubicBezTo>
                  <a:cubicBezTo>
                    <a:pt x="4781" y="10986"/>
                    <a:pt x="2628" y="10946"/>
                    <a:pt x="3324" y="12159"/>
                  </a:cubicBezTo>
                  <a:cubicBezTo>
                    <a:pt x="4117" y="11940"/>
                    <a:pt x="4878" y="11443"/>
                    <a:pt x="5801" y="11562"/>
                  </a:cubicBezTo>
                  <a:close/>
                  <a:moveTo>
                    <a:pt x="3664" y="13510"/>
                  </a:moveTo>
                  <a:cubicBezTo>
                    <a:pt x="4522" y="13132"/>
                    <a:pt x="5299" y="13192"/>
                    <a:pt x="6206" y="13152"/>
                  </a:cubicBezTo>
                  <a:cubicBezTo>
                    <a:pt x="5963" y="11980"/>
                    <a:pt x="2547" y="12496"/>
                    <a:pt x="3664" y="13510"/>
                  </a:cubicBezTo>
                  <a:close/>
                  <a:moveTo>
                    <a:pt x="7356" y="12576"/>
                  </a:moveTo>
                  <a:cubicBezTo>
                    <a:pt x="8052" y="12715"/>
                    <a:pt x="8732" y="12198"/>
                    <a:pt x="9428" y="12516"/>
                  </a:cubicBezTo>
                  <a:cubicBezTo>
                    <a:pt x="9477" y="12536"/>
                    <a:pt x="9574" y="12377"/>
                    <a:pt x="9687" y="12278"/>
                  </a:cubicBezTo>
                  <a:cubicBezTo>
                    <a:pt x="9574" y="11364"/>
                    <a:pt x="6465" y="11741"/>
                    <a:pt x="7356" y="12576"/>
                  </a:cubicBezTo>
                  <a:close/>
                  <a:moveTo>
                    <a:pt x="5283" y="13768"/>
                  </a:moveTo>
                  <a:cubicBezTo>
                    <a:pt x="5283" y="13788"/>
                    <a:pt x="5283" y="13788"/>
                    <a:pt x="5283" y="13808"/>
                  </a:cubicBezTo>
                  <a:cubicBezTo>
                    <a:pt x="4846" y="13947"/>
                    <a:pt x="3874" y="13708"/>
                    <a:pt x="3793" y="14404"/>
                  </a:cubicBezTo>
                  <a:cubicBezTo>
                    <a:pt x="3955" y="15417"/>
                    <a:pt x="7534" y="13728"/>
                    <a:pt x="5283" y="13768"/>
                  </a:cubicBezTo>
                  <a:close/>
                  <a:moveTo>
                    <a:pt x="7598" y="14026"/>
                  </a:moveTo>
                  <a:cubicBezTo>
                    <a:pt x="8181" y="13887"/>
                    <a:pt x="9396" y="14444"/>
                    <a:pt x="9461" y="13371"/>
                  </a:cubicBezTo>
                  <a:cubicBezTo>
                    <a:pt x="8926" y="13331"/>
                    <a:pt x="6886" y="12854"/>
                    <a:pt x="7598" y="14026"/>
                  </a:cubicBezTo>
                  <a:close/>
                  <a:moveTo>
                    <a:pt x="7437" y="11264"/>
                  </a:moveTo>
                  <a:cubicBezTo>
                    <a:pt x="7955" y="10887"/>
                    <a:pt x="9023" y="11304"/>
                    <a:pt x="9250" y="10628"/>
                  </a:cubicBezTo>
                  <a:cubicBezTo>
                    <a:pt x="8926" y="9993"/>
                    <a:pt x="6222" y="10489"/>
                    <a:pt x="7437" y="11264"/>
                  </a:cubicBezTo>
                  <a:close/>
                  <a:moveTo>
                    <a:pt x="4538" y="16252"/>
                  </a:moveTo>
                  <a:cubicBezTo>
                    <a:pt x="5089" y="16033"/>
                    <a:pt x="5817" y="16331"/>
                    <a:pt x="6109" y="15557"/>
                  </a:cubicBezTo>
                  <a:cubicBezTo>
                    <a:pt x="5558" y="15338"/>
                    <a:pt x="3680" y="15477"/>
                    <a:pt x="4538" y="16252"/>
                  </a:cubicBezTo>
                  <a:close/>
                  <a:moveTo>
                    <a:pt x="8473" y="15179"/>
                  </a:moveTo>
                  <a:cubicBezTo>
                    <a:pt x="7955" y="15199"/>
                    <a:pt x="6773" y="15358"/>
                    <a:pt x="7696" y="15914"/>
                  </a:cubicBezTo>
                  <a:cubicBezTo>
                    <a:pt x="8327" y="15954"/>
                    <a:pt x="10108" y="15596"/>
                    <a:pt x="8473" y="1517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30" name="Shape 630"/>
            <p:cNvSpPr/>
            <p:nvPr/>
          </p:nvSpPr>
          <p:spPr>
            <a:xfrm>
              <a:off x="6916325" y="569478"/>
              <a:ext cx="256152" cy="229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38" h="17987" extrusionOk="0">
                  <a:moveTo>
                    <a:pt x="14480" y="6748"/>
                  </a:moveTo>
                  <a:cubicBezTo>
                    <a:pt x="16224" y="1403"/>
                    <a:pt x="13969" y="-2032"/>
                    <a:pt x="9691" y="3289"/>
                  </a:cubicBezTo>
                  <a:cubicBezTo>
                    <a:pt x="8784" y="1572"/>
                    <a:pt x="7156" y="0"/>
                    <a:pt x="5250" y="0"/>
                  </a:cubicBezTo>
                  <a:cubicBezTo>
                    <a:pt x="2390" y="580"/>
                    <a:pt x="4506" y="5297"/>
                    <a:pt x="4831" y="7135"/>
                  </a:cubicBezTo>
                  <a:cubicBezTo>
                    <a:pt x="2785" y="6821"/>
                    <a:pt x="-1493" y="9240"/>
                    <a:pt x="530" y="11465"/>
                  </a:cubicBezTo>
                  <a:cubicBezTo>
                    <a:pt x="1530" y="12481"/>
                    <a:pt x="2971" y="12263"/>
                    <a:pt x="4017" y="13110"/>
                  </a:cubicBezTo>
                  <a:cubicBezTo>
                    <a:pt x="3762" y="14126"/>
                    <a:pt x="3994" y="15214"/>
                    <a:pt x="3390" y="16133"/>
                  </a:cubicBezTo>
                  <a:cubicBezTo>
                    <a:pt x="3180" y="16496"/>
                    <a:pt x="3297" y="16835"/>
                    <a:pt x="3506" y="17149"/>
                  </a:cubicBezTo>
                  <a:cubicBezTo>
                    <a:pt x="4110" y="18117"/>
                    <a:pt x="5412" y="18068"/>
                    <a:pt x="5831" y="17173"/>
                  </a:cubicBezTo>
                  <a:cubicBezTo>
                    <a:pt x="6436" y="16157"/>
                    <a:pt x="7598" y="15601"/>
                    <a:pt x="8621" y="15142"/>
                  </a:cubicBezTo>
                  <a:cubicBezTo>
                    <a:pt x="10597" y="19568"/>
                    <a:pt x="14783" y="18673"/>
                    <a:pt x="13899" y="13545"/>
                  </a:cubicBezTo>
                  <a:cubicBezTo>
                    <a:pt x="17224" y="12578"/>
                    <a:pt x="18061" y="13158"/>
                    <a:pt x="19223" y="9336"/>
                  </a:cubicBezTo>
                  <a:cubicBezTo>
                    <a:pt x="20107" y="6966"/>
                    <a:pt x="15643" y="7788"/>
                    <a:pt x="14480" y="6748"/>
                  </a:cubicBezTo>
                  <a:close/>
                  <a:moveTo>
                    <a:pt x="14364" y="2249"/>
                  </a:moveTo>
                  <a:cubicBezTo>
                    <a:pt x="14411" y="4063"/>
                    <a:pt x="14341" y="5103"/>
                    <a:pt x="13318" y="6676"/>
                  </a:cubicBezTo>
                  <a:cubicBezTo>
                    <a:pt x="11527" y="7063"/>
                    <a:pt x="11341" y="5249"/>
                    <a:pt x="10621" y="3942"/>
                  </a:cubicBezTo>
                  <a:cubicBezTo>
                    <a:pt x="11574" y="2781"/>
                    <a:pt x="12760" y="459"/>
                    <a:pt x="14364" y="2249"/>
                  </a:cubicBezTo>
                  <a:close/>
                  <a:moveTo>
                    <a:pt x="12713" y="12408"/>
                  </a:moveTo>
                  <a:cubicBezTo>
                    <a:pt x="12155" y="12602"/>
                    <a:pt x="11644" y="12578"/>
                    <a:pt x="10923" y="12457"/>
                  </a:cubicBezTo>
                  <a:cubicBezTo>
                    <a:pt x="11411" y="11755"/>
                    <a:pt x="11667" y="11126"/>
                    <a:pt x="12202" y="10594"/>
                  </a:cubicBezTo>
                  <a:cubicBezTo>
                    <a:pt x="12643" y="11151"/>
                    <a:pt x="12806" y="11731"/>
                    <a:pt x="12713" y="12408"/>
                  </a:cubicBezTo>
                  <a:close/>
                  <a:moveTo>
                    <a:pt x="9923" y="4958"/>
                  </a:moveTo>
                  <a:cubicBezTo>
                    <a:pt x="10528" y="5370"/>
                    <a:pt x="10574" y="5491"/>
                    <a:pt x="10737" y="6579"/>
                  </a:cubicBezTo>
                  <a:cubicBezTo>
                    <a:pt x="10156" y="6797"/>
                    <a:pt x="9598" y="6893"/>
                    <a:pt x="8947" y="6652"/>
                  </a:cubicBezTo>
                  <a:cubicBezTo>
                    <a:pt x="9063" y="5926"/>
                    <a:pt x="9505" y="5442"/>
                    <a:pt x="9923" y="4958"/>
                  </a:cubicBezTo>
                  <a:close/>
                  <a:moveTo>
                    <a:pt x="4808" y="2951"/>
                  </a:moveTo>
                  <a:cubicBezTo>
                    <a:pt x="6366" y="2854"/>
                    <a:pt x="6459" y="2781"/>
                    <a:pt x="6854" y="1016"/>
                  </a:cubicBezTo>
                  <a:cubicBezTo>
                    <a:pt x="7645" y="2346"/>
                    <a:pt x="8807" y="2636"/>
                    <a:pt x="9179" y="4160"/>
                  </a:cubicBezTo>
                  <a:cubicBezTo>
                    <a:pt x="8389" y="5370"/>
                    <a:pt x="7668" y="7619"/>
                    <a:pt x="5901" y="6893"/>
                  </a:cubicBezTo>
                  <a:cubicBezTo>
                    <a:pt x="5296" y="5660"/>
                    <a:pt x="4552" y="4450"/>
                    <a:pt x="4808" y="2951"/>
                  </a:cubicBezTo>
                  <a:close/>
                  <a:moveTo>
                    <a:pt x="7017" y="12239"/>
                  </a:moveTo>
                  <a:cubicBezTo>
                    <a:pt x="6459" y="12408"/>
                    <a:pt x="6064" y="12433"/>
                    <a:pt x="5645" y="12191"/>
                  </a:cubicBezTo>
                  <a:cubicBezTo>
                    <a:pt x="5715" y="11634"/>
                    <a:pt x="5878" y="11175"/>
                    <a:pt x="6319" y="10788"/>
                  </a:cubicBezTo>
                  <a:cubicBezTo>
                    <a:pt x="6784" y="11151"/>
                    <a:pt x="6808" y="11658"/>
                    <a:pt x="7017" y="12239"/>
                  </a:cubicBezTo>
                  <a:close/>
                  <a:moveTo>
                    <a:pt x="855" y="10473"/>
                  </a:moveTo>
                  <a:cubicBezTo>
                    <a:pt x="1460" y="8200"/>
                    <a:pt x="3390" y="8006"/>
                    <a:pt x="5319" y="8151"/>
                  </a:cubicBezTo>
                  <a:cubicBezTo>
                    <a:pt x="6436" y="9457"/>
                    <a:pt x="5157" y="10715"/>
                    <a:pt x="4575" y="11997"/>
                  </a:cubicBezTo>
                  <a:cubicBezTo>
                    <a:pt x="3041" y="11949"/>
                    <a:pt x="1599" y="11344"/>
                    <a:pt x="855" y="10473"/>
                  </a:cubicBezTo>
                  <a:close/>
                  <a:moveTo>
                    <a:pt x="5971" y="15698"/>
                  </a:moveTo>
                  <a:cubicBezTo>
                    <a:pt x="5575" y="15577"/>
                    <a:pt x="5226" y="15456"/>
                    <a:pt x="4831" y="15335"/>
                  </a:cubicBezTo>
                  <a:cubicBezTo>
                    <a:pt x="4599" y="14585"/>
                    <a:pt x="4622" y="13908"/>
                    <a:pt x="5250" y="13231"/>
                  </a:cubicBezTo>
                  <a:cubicBezTo>
                    <a:pt x="6226" y="13303"/>
                    <a:pt x="7621" y="12844"/>
                    <a:pt x="7854" y="14368"/>
                  </a:cubicBezTo>
                  <a:cubicBezTo>
                    <a:pt x="7203" y="14827"/>
                    <a:pt x="6598" y="15263"/>
                    <a:pt x="5971" y="15698"/>
                  </a:cubicBezTo>
                  <a:close/>
                  <a:moveTo>
                    <a:pt x="8249" y="12457"/>
                  </a:moveTo>
                  <a:cubicBezTo>
                    <a:pt x="6250" y="9457"/>
                    <a:pt x="7180" y="7208"/>
                    <a:pt x="10807" y="7546"/>
                  </a:cubicBezTo>
                  <a:cubicBezTo>
                    <a:pt x="11946" y="7353"/>
                    <a:pt x="12155" y="9215"/>
                    <a:pt x="11527" y="9917"/>
                  </a:cubicBezTo>
                  <a:cubicBezTo>
                    <a:pt x="10458" y="11078"/>
                    <a:pt x="10225" y="13013"/>
                    <a:pt x="8249" y="12457"/>
                  </a:cubicBezTo>
                  <a:close/>
                  <a:moveTo>
                    <a:pt x="9295" y="14440"/>
                  </a:moveTo>
                  <a:cubicBezTo>
                    <a:pt x="9946" y="13086"/>
                    <a:pt x="11597" y="13327"/>
                    <a:pt x="12829" y="13545"/>
                  </a:cubicBezTo>
                  <a:cubicBezTo>
                    <a:pt x="14108" y="17923"/>
                    <a:pt x="10528" y="18383"/>
                    <a:pt x="9295" y="14440"/>
                  </a:cubicBezTo>
                  <a:close/>
                  <a:moveTo>
                    <a:pt x="13829" y="12457"/>
                  </a:moveTo>
                  <a:cubicBezTo>
                    <a:pt x="13388" y="10715"/>
                    <a:pt x="12364" y="8949"/>
                    <a:pt x="14039" y="7667"/>
                  </a:cubicBezTo>
                  <a:cubicBezTo>
                    <a:pt x="14969" y="7909"/>
                    <a:pt x="15899" y="8127"/>
                    <a:pt x="16852" y="8369"/>
                  </a:cubicBezTo>
                  <a:cubicBezTo>
                    <a:pt x="16945" y="9191"/>
                    <a:pt x="17201" y="9796"/>
                    <a:pt x="17875" y="10280"/>
                  </a:cubicBezTo>
                  <a:cubicBezTo>
                    <a:pt x="18038" y="12360"/>
                    <a:pt x="15271" y="12215"/>
                    <a:pt x="13829" y="12457"/>
                  </a:cubicBezTo>
                  <a:close/>
                  <a:moveTo>
                    <a:pt x="9412" y="8466"/>
                  </a:moveTo>
                  <a:cubicBezTo>
                    <a:pt x="7203" y="8248"/>
                    <a:pt x="6784" y="10981"/>
                    <a:pt x="9086" y="11078"/>
                  </a:cubicBezTo>
                  <a:cubicBezTo>
                    <a:pt x="10597" y="11102"/>
                    <a:pt x="11248" y="8732"/>
                    <a:pt x="9412" y="8466"/>
                  </a:cubicBezTo>
                  <a:close/>
                  <a:moveTo>
                    <a:pt x="8900" y="10159"/>
                  </a:moveTo>
                  <a:cubicBezTo>
                    <a:pt x="7900" y="10086"/>
                    <a:pt x="8389" y="9240"/>
                    <a:pt x="9086" y="9143"/>
                  </a:cubicBezTo>
                  <a:cubicBezTo>
                    <a:pt x="9970" y="9046"/>
                    <a:pt x="9598" y="10256"/>
                    <a:pt x="8900" y="101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31" name="Shape 631"/>
            <p:cNvSpPr/>
            <p:nvPr/>
          </p:nvSpPr>
          <p:spPr>
            <a:xfrm rot="19175433">
              <a:off x="1249651" y="35215"/>
              <a:ext cx="211214" cy="278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50" h="19607" extrusionOk="0">
                  <a:moveTo>
                    <a:pt x="17574" y="14269"/>
                  </a:moveTo>
                  <a:cubicBezTo>
                    <a:pt x="17471" y="12120"/>
                    <a:pt x="14852" y="11447"/>
                    <a:pt x="12725" y="11273"/>
                  </a:cubicBezTo>
                  <a:cubicBezTo>
                    <a:pt x="10781" y="10774"/>
                    <a:pt x="12155" y="8082"/>
                    <a:pt x="11792" y="6736"/>
                  </a:cubicBezTo>
                  <a:cubicBezTo>
                    <a:pt x="11870" y="4066"/>
                    <a:pt x="13296" y="527"/>
                    <a:pt x="8888" y="6"/>
                  </a:cubicBezTo>
                  <a:cubicBezTo>
                    <a:pt x="8628" y="-37"/>
                    <a:pt x="8162" y="158"/>
                    <a:pt x="8265" y="397"/>
                  </a:cubicBezTo>
                  <a:cubicBezTo>
                    <a:pt x="8473" y="3002"/>
                    <a:pt x="9121" y="5781"/>
                    <a:pt x="8058" y="8299"/>
                  </a:cubicBezTo>
                  <a:cubicBezTo>
                    <a:pt x="6476" y="7539"/>
                    <a:pt x="2146" y="2047"/>
                    <a:pt x="1005" y="2980"/>
                  </a:cubicBezTo>
                  <a:cubicBezTo>
                    <a:pt x="-2781" y="5889"/>
                    <a:pt x="5206" y="10188"/>
                    <a:pt x="7176" y="12532"/>
                  </a:cubicBezTo>
                  <a:cubicBezTo>
                    <a:pt x="8395" y="13791"/>
                    <a:pt x="1705" y="14377"/>
                    <a:pt x="5776" y="18763"/>
                  </a:cubicBezTo>
                  <a:cubicBezTo>
                    <a:pt x="9043" y="21563"/>
                    <a:pt x="12207" y="16700"/>
                    <a:pt x="9821" y="14356"/>
                  </a:cubicBezTo>
                  <a:cubicBezTo>
                    <a:pt x="9562" y="14008"/>
                    <a:pt x="9847" y="13140"/>
                    <a:pt x="10469" y="13509"/>
                  </a:cubicBezTo>
                  <a:cubicBezTo>
                    <a:pt x="11792" y="14920"/>
                    <a:pt x="12803" y="17048"/>
                    <a:pt x="15500" y="16722"/>
                  </a:cubicBezTo>
                  <a:cubicBezTo>
                    <a:pt x="16848" y="16505"/>
                    <a:pt x="18249" y="15419"/>
                    <a:pt x="17574" y="14269"/>
                  </a:cubicBezTo>
                  <a:close/>
                  <a:moveTo>
                    <a:pt x="9277" y="8299"/>
                  </a:moveTo>
                  <a:cubicBezTo>
                    <a:pt x="9717" y="5868"/>
                    <a:pt x="9121" y="3436"/>
                    <a:pt x="9484" y="1027"/>
                  </a:cubicBezTo>
                  <a:cubicBezTo>
                    <a:pt x="11351" y="896"/>
                    <a:pt x="11455" y="2785"/>
                    <a:pt x="11247" y="3892"/>
                  </a:cubicBezTo>
                  <a:cubicBezTo>
                    <a:pt x="10807" y="5868"/>
                    <a:pt x="11273" y="7995"/>
                    <a:pt x="10703" y="9927"/>
                  </a:cubicBezTo>
                  <a:cubicBezTo>
                    <a:pt x="9588" y="9602"/>
                    <a:pt x="9173" y="9167"/>
                    <a:pt x="9277" y="8299"/>
                  </a:cubicBezTo>
                  <a:close/>
                  <a:moveTo>
                    <a:pt x="6243" y="17721"/>
                  </a:moveTo>
                  <a:cubicBezTo>
                    <a:pt x="6243" y="17721"/>
                    <a:pt x="6243" y="17699"/>
                    <a:pt x="6217" y="17699"/>
                  </a:cubicBezTo>
                  <a:cubicBezTo>
                    <a:pt x="3909" y="17113"/>
                    <a:pt x="6191" y="13205"/>
                    <a:pt x="8265" y="14464"/>
                  </a:cubicBezTo>
                  <a:cubicBezTo>
                    <a:pt x="8136" y="14768"/>
                    <a:pt x="7799" y="14833"/>
                    <a:pt x="7461" y="14920"/>
                  </a:cubicBezTo>
                  <a:cubicBezTo>
                    <a:pt x="6243" y="15137"/>
                    <a:pt x="5465" y="16570"/>
                    <a:pt x="6243" y="17721"/>
                  </a:cubicBezTo>
                  <a:cubicBezTo>
                    <a:pt x="6243" y="17721"/>
                    <a:pt x="6243" y="17721"/>
                    <a:pt x="6243" y="17721"/>
                  </a:cubicBezTo>
                  <a:close/>
                  <a:moveTo>
                    <a:pt x="8628" y="13748"/>
                  </a:moveTo>
                  <a:cubicBezTo>
                    <a:pt x="8188" y="13791"/>
                    <a:pt x="8006" y="12923"/>
                    <a:pt x="8551" y="12880"/>
                  </a:cubicBezTo>
                  <a:cubicBezTo>
                    <a:pt x="9225" y="12814"/>
                    <a:pt x="9328" y="13748"/>
                    <a:pt x="8628" y="13748"/>
                  </a:cubicBezTo>
                  <a:close/>
                  <a:moveTo>
                    <a:pt x="9614" y="15680"/>
                  </a:moveTo>
                  <a:cubicBezTo>
                    <a:pt x="9277" y="15441"/>
                    <a:pt x="9017" y="15181"/>
                    <a:pt x="8991" y="14812"/>
                  </a:cubicBezTo>
                  <a:cubicBezTo>
                    <a:pt x="9692" y="15029"/>
                    <a:pt x="9692" y="15029"/>
                    <a:pt x="9614" y="15680"/>
                  </a:cubicBezTo>
                  <a:close/>
                  <a:moveTo>
                    <a:pt x="7228" y="18632"/>
                  </a:moveTo>
                  <a:cubicBezTo>
                    <a:pt x="7384" y="18632"/>
                    <a:pt x="7513" y="18654"/>
                    <a:pt x="7695" y="18654"/>
                  </a:cubicBezTo>
                  <a:cubicBezTo>
                    <a:pt x="7643" y="18980"/>
                    <a:pt x="7150" y="18915"/>
                    <a:pt x="7228" y="18632"/>
                  </a:cubicBezTo>
                  <a:close/>
                  <a:moveTo>
                    <a:pt x="6735" y="17460"/>
                  </a:moveTo>
                  <a:cubicBezTo>
                    <a:pt x="6061" y="16049"/>
                    <a:pt x="8551" y="14660"/>
                    <a:pt x="9095" y="16548"/>
                  </a:cubicBezTo>
                  <a:cubicBezTo>
                    <a:pt x="8862" y="17504"/>
                    <a:pt x="7617" y="18589"/>
                    <a:pt x="6735" y="17460"/>
                  </a:cubicBezTo>
                  <a:close/>
                  <a:moveTo>
                    <a:pt x="9847" y="16331"/>
                  </a:moveTo>
                  <a:cubicBezTo>
                    <a:pt x="10106" y="16874"/>
                    <a:pt x="9821" y="17243"/>
                    <a:pt x="9873" y="17612"/>
                  </a:cubicBezTo>
                  <a:cubicBezTo>
                    <a:pt x="9821" y="17243"/>
                    <a:pt x="9640" y="16874"/>
                    <a:pt x="9847" y="16331"/>
                  </a:cubicBezTo>
                  <a:close/>
                  <a:moveTo>
                    <a:pt x="9899" y="17612"/>
                  </a:moveTo>
                  <a:cubicBezTo>
                    <a:pt x="9717" y="17807"/>
                    <a:pt x="9536" y="18003"/>
                    <a:pt x="9328" y="18220"/>
                  </a:cubicBezTo>
                  <a:cubicBezTo>
                    <a:pt x="9354" y="17569"/>
                    <a:pt x="9354" y="17569"/>
                    <a:pt x="9899" y="17612"/>
                  </a:cubicBezTo>
                  <a:close/>
                  <a:moveTo>
                    <a:pt x="1109" y="3871"/>
                  </a:moveTo>
                  <a:cubicBezTo>
                    <a:pt x="2690" y="3132"/>
                    <a:pt x="6995" y="9732"/>
                    <a:pt x="8991" y="10036"/>
                  </a:cubicBezTo>
                  <a:lnTo>
                    <a:pt x="8965" y="10275"/>
                  </a:lnTo>
                  <a:cubicBezTo>
                    <a:pt x="5724" y="10427"/>
                    <a:pt x="9043" y="13140"/>
                    <a:pt x="9692" y="10557"/>
                  </a:cubicBezTo>
                  <a:cubicBezTo>
                    <a:pt x="10495" y="10882"/>
                    <a:pt x="11066" y="11425"/>
                    <a:pt x="11740" y="11816"/>
                  </a:cubicBezTo>
                  <a:cubicBezTo>
                    <a:pt x="10236" y="15354"/>
                    <a:pt x="-629" y="5868"/>
                    <a:pt x="1109" y="3871"/>
                  </a:cubicBezTo>
                  <a:close/>
                  <a:moveTo>
                    <a:pt x="14748" y="16223"/>
                  </a:moveTo>
                  <a:cubicBezTo>
                    <a:pt x="12518" y="15984"/>
                    <a:pt x="10158" y="12337"/>
                    <a:pt x="13425" y="11968"/>
                  </a:cubicBezTo>
                  <a:cubicBezTo>
                    <a:pt x="16356" y="11946"/>
                    <a:pt x="18819" y="16049"/>
                    <a:pt x="14748" y="16223"/>
                  </a:cubicBezTo>
                  <a:close/>
                  <a:moveTo>
                    <a:pt x="12466" y="13010"/>
                  </a:moveTo>
                  <a:cubicBezTo>
                    <a:pt x="12855" y="13726"/>
                    <a:pt x="13270" y="14421"/>
                    <a:pt x="13918" y="15029"/>
                  </a:cubicBezTo>
                  <a:cubicBezTo>
                    <a:pt x="15059" y="15875"/>
                    <a:pt x="16719" y="15094"/>
                    <a:pt x="15837" y="13856"/>
                  </a:cubicBezTo>
                  <a:cubicBezTo>
                    <a:pt x="14929" y="13075"/>
                    <a:pt x="13737" y="11859"/>
                    <a:pt x="12466" y="13010"/>
                  </a:cubicBezTo>
                  <a:close/>
                  <a:moveTo>
                    <a:pt x="15059" y="14681"/>
                  </a:moveTo>
                  <a:cubicBezTo>
                    <a:pt x="14307" y="14812"/>
                    <a:pt x="13970" y="13987"/>
                    <a:pt x="13737" y="13335"/>
                  </a:cubicBezTo>
                  <a:cubicBezTo>
                    <a:pt x="14515" y="13509"/>
                    <a:pt x="15448" y="14074"/>
                    <a:pt x="15059" y="146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32" name="Shape 632"/>
            <p:cNvSpPr/>
            <p:nvPr/>
          </p:nvSpPr>
          <p:spPr>
            <a:xfrm>
              <a:off x="7602372" y="167021"/>
              <a:ext cx="402023" cy="236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1" h="20968" extrusionOk="0">
                  <a:moveTo>
                    <a:pt x="20570" y="679"/>
                  </a:moveTo>
                  <a:cubicBezTo>
                    <a:pt x="19559" y="843"/>
                    <a:pt x="19149" y="3846"/>
                    <a:pt x="17949" y="3792"/>
                  </a:cubicBezTo>
                  <a:cubicBezTo>
                    <a:pt x="16243" y="4502"/>
                    <a:pt x="15075" y="1525"/>
                    <a:pt x="13749" y="105"/>
                  </a:cubicBezTo>
                  <a:cubicBezTo>
                    <a:pt x="12454" y="-632"/>
                    <a:pt x="11380" y="2727"/>
                    <a:pt x="10291" y="3683"/>
                  </a:cubicBezTo>
                  <a:cubicBezTo>
                    <a:pt x="8333" y="2699"/>
                    <a:pt x="6580" y="706"/>
                    <a:pt x="4528" y="296"/>
                  </a:cubicBezTo>
                  <a:cubicBezTo>
                    <a:pt x="343" y="8434"/>
                    <a:pt x="2854" y="4693"/>
                    <a:pt x="1922" y="12039"/>
                  </a:cubicBezTo>
                  <a:cubicBezTo>
                    <a:pt x="1654" y="12557"/>
                    <a:pt x="-746" y="14278"/>
                    <a:pt x="233" y="14769"/>
                  </a:cubicBezTo>
                  <a:cubicBezTo>
                    <a:pt x="1259" y="14387"/>
                    <a:pt x="2112" y="12039"/>
                    <a:pt x="3217" y="12776"/>
                  </a:cubicBezTo>
                  <a:cubicBezTo>
                    <a:pt x="4386" y="13431"/>
                    <a:pt x="5538" y="14196"/>
                    <a:pt x="6596" y="15315"/>
                  </a:cubicBezTo>
                  <a:cubicBezTo>
                    <a:pt x="6865" y="15670"/>
                    <a:pt x="7086" y="15698"/>
                    <a:pt x="7307" y="15315"/>
                  </a:cubicBezTo>
                  <a:cubicBezTo>
                    <a:pt x="9786" y="11957"/>
                    <a:pt x="11001" y="12475"/>
                    <a:pt x="13275" y="16025"/>
                  </a:cubicBezTo>
                  <a:cubicBezTo>
                    <a:pt x="13575" y="17527"/>
                    <a:pt x="13086" y="20367"/>
                    <a:pt x="14128" y="20968"/>
                  </a:cubicBezTo>
                  <a:cubicBezTo>
                    <a:pt x="15091" y="19821"/>
                    <a:pt x="16528" y="20558"/>
                    <a:pt x="17491" y="19493"/>
                  </a:cubicBezTo>
                  <a:cubicBezTo>
                    <a:pt x="17333" y="18920"/>
                    <a:pt x="17270" y="18838"/>
                    <a:pt x="17049" y="18975"/>
                  </a:cubicBezTo>
                  <a:cubicBezTo>
                    <a:pt x="16101" y="19521"/>
                    <a:pt x="15122" y="19411"/>
                    <a:pt x="14065" y="19657"/>
                  </a:cubicBezTo>
                  <a:cubicBezTo>
                    <a:pt x="13196" y="15097"/>
                    <a:pt x="15865" y="14414"/>
                    <a:pt x="16954" y="11356"/>
                  </a:cubicBezTo>
                  <a:cubicBezTo>
                    <a:pt x="16638" y="9253"/>
                    <a:pt x="16496" y="6768"/>
                    <a:pt x="16986" y="4720"/>
                  </a:cubicBezTo>
                  <a:cubicBezTo>
                    <a:pt x="17759" y="4529"/>
                    <a:pt x="18675" y="4993"/>
                    <a:pt x="19259" y="3928"/>
                  </a:cubicBezTo>
                  <a:cubicBezTo>
                    <a:pt x="19575" y="2973"/>
                    <a:pt x="20854" y="1826"/>
                    <a:pt x="20570" y="679"/>
                  </a:cubicBezTo>
                  <a:close/>
                  <a:moveTo>
                    <a:pt x="7259" y="14278"/>
                  </a:moveTo>
                  <a:cubicBezTo>
                    <a:pt x="5870" y="14551"/>
                    <a:pt x="4307" y="12284"/>
                    <a:pt x="2870" y="11629"/>
                  </a:cubicBezTo>
                  <a:cubicBezTo>
                    <a:pt x="2238" y="6850"/>
                    <a:pt x="2886" y="4311"/>
                    <a:pt x="4986" y="1143"/>
                  </a:cubicBezTo>
                  <a:cubicBezTo>
                    <a:pt x="6486" y="2508"/>
                    <a:pt x="8980" y="2536"/>
                    <a:pt x="9817" y="5157"/>
                  </a:cubicBezTo>
                  <a:cubicBezTo>
                    <a:pt x="9943" y="11247"/>
                    <a:pt x="10891" y="11602"/>
                    <a:pt x="7259" y="14278"/>
                  </a:cubicBezTo>
                  <a:close/>
                  <a:moveTo>
                    <a:pt x="13686" y="15152"/>
                  </a:moveTo>
                  <a:cubicBezTo>
                    <a:pt x="12691" y="14278"/>
                    <a:pt x="11601" y="13240"/>
                    <a:pt x="10733" y="11984"/>
                  </a:cubicBezTo>
                  <a:cubicBezTo>
                    <a:pt x="11017" y="11001"/>
                    <a:pt x="13322" y="14797"/>
                    <a:pt x="14001" y="14114"/>
                  </a:cubicBezTo>
                  <a:cubicBezTo>
                    <a:pt x="14017" y="12830"/>
                    <a:pt x="12533" y="12776"/>
                    <a:pt x="12091" y="11738"/>
                  </a:cubicBezTo>
                  <a:cubicBezTo>
                    <a:pt x="11491" y="10974"/>
                    <a:pt x="11475" y="11001"/>
                    <a:pt x="10654" y="11083"/>
                  </a:cubicBezTo>
                  <a:cubicBezTo>
                    <a:pt x="9959" y="5103"/>
                    <a:pt x="10338" y="4229"/>
                    <a:pt x="13259" y="952"/>
                  </a:cubicBezTo>
                  <a:cubicBezTo>
                    <a:pt x="14380" y="1826"/>
                    <a:pt x="15201" y="3273"/>
                    <a:pt x="16196" y="4474"/>
                  </a:cubicBezTo>
                  <a:cubicBezTo>
                    <a:pt x="16149" y="6850"/>
                    <a:pt x="16007" y="9171"/>
                    <a:pt x="16243" y="11492"/>
                  </a:cubicBezTo>
                  <a:cubicBezTo>
                    <a:pt x="15549" y="12885"/>
                    <a:pt x="14901" y="13814"/>
                    <a:pt x="13686" y="15152"/>
                  </a:cubicBezTo>
                  <a:close/>
                  <a:moveTo>
                    <a:pt x="9012" y="4775"/>
                  </a:moveTo>
                  <a:cubicBezTo>
                    <a:pt x="8996" y="5894"/>
                    <a:pt x="8459" y="11875"/>
                    <a:pt x="9549" y="11247"/>
                  </a:cubicBezTo>
                  <a:cubicBezTo>
                    <a:pt x="9217" y="9772"/>
                    <a:pt x="10196" y="4748"/>
                    <a:pt x="9012" y="4775"/>
                  </a:cubicBezTo>
                  <a:close/>
                  <a:moveTo>
                    <a:pt x="5522" y="11820"/>
                  </a:moveTo>
                  <a:cubicBezTo>
                    <a:pt x="4843" y="11492"/>
                    <a:pt x="4149" y="10100"/>
                    <a:pt x="3438" y="10591"/>
                  </a:cubicBezTo>
                  <a:cubicBezTo>
                    <a:pt x="3501" y="11793"/>
                    <a:pt x="6012" y="12994"/>
                    <a:pt x="6707" y="13650"/>
                  </a:cubicBezTo>
                  <a:cubicBezTo>
                    <a:pt x="7543" y="12912"/>
                    <a:pt x="5838" y="12230"/>
                    <a:pt x="5522" y="11820"/>
                  </a:cubicBezTo>
                  <a:close/>
                  <a:moveTo>
                    <a:pt x="4970" y="2017"/>
                  </a:moveTo>
                  <a:cubicBezTo>
                    <a:pt x="4528" y="3000"/>
                    <a:pt x="2617" y="5430"/>
                    <a:pt x="3422" y="6522"/>
                  </a:cubicBezTo>
                  <a:cubicBezTo>
                    <a:pt x="3722" y="5594"/>
                    <a:pt x="6296" y="2017"/>
                    <a:pt x="4970" y="2017"/>
                  </a:cubicBezTo>
                  <a:close/>
                  <a:moveTo>
                    <a:pt x="11096" y="5321"/>
                  </a:moveTo>
                  <a:cubicBezTo>
                    <a:pt x="10212" y="4802"/>
                    <a:pt x="11033" y="8789"/>
                    <a:pt x="10954" y="9636"/>
                  </a:cubicBezTo>
                  <a:cubicBezTo>
                    <a:pt x="11175" y="10673"/>
                    <a:pt x="11649" y="9827"/>
                    <a:pt x="11507" y="9444"/>
                  </a:cubicBezTo>
                  <a:cubicBezTo>
                    <a:pt x="11333" y="7970"/>
                    <a:pt x="11491" y="6522"/>
                    <a:pt x="11096" y="532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635" name="Group 635"/>
            <p:cNvGrpSpPr/>
            <p:nvPr/>
          </p:nvGrpSpPr>
          <p:grpSpPr>
            <a:xfrm>
              <a:off x="3205573" y="31751"/>
              <a:ext cx="414043" cy="305299"/>
              <a:chOff x="0" y="0"/>
              <a:chExt cx="414041" cy="305297"/>
            </a:xfrm>
          </p:grpSpPr>
          <p:sp>
            <p:nvSpPr>
              <p:cNvPr id="633" name="Shape 633"/>
              <p:cNvSpPr/>
              <p:nvPr/>
            </p:nvSpPr>
            <p:spPr>
              <a:xfrm rot="890855">
                <a:off x="21689" y="43858"/>
                <a:ext cx="370664" cy="2175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99" h="21123" extrusionOk="0">
                    <a:moveTo>
                      <a:pt x="19588" y="21123"/>
                    </a:moveTo>
                    <a:cubicBezTo>
                      <a:pt x="19001" y="20705"/>
                      <a:pt x="18884" y="20735"/>
                      <a:pt x="18129" y="20884"/>
                    </a:cubicBezTo>
                    <a:cubicBezTo>
                      <a:pt x="14591" y="21422"/>
                      <a:pt x="11069" y="20167"/>
                      <a:pt x="7547" y="20526"/>
                    </a:cubicBezTo>
                    <a:cubicBezTo>
                      <a:pt x="5099" y="20257"/>
                      <a:pt x="2600" y="20167"/>
                      <a:pt x="168" y="20765"/>
                    </a:cubicBezTo>
                    <a:cubicBezTo>
                      <a:pt x="-1207" y="18853"/>
                      <a:pt x="6273" y="13236"/>
                      <a:pt x="7212" y="12220"/>
                    </a:cubicBezTo>
                    <a:cubicBezTo>
                      <a:pt x="11404" y="8635"/>
                      <a:pt x="15395" y="4303"/>
                      <a:pt x="19437" y="181"/>
                    </a:cubicBezTo>
                    <a:cubicBezTo>
                      <a:pt x="19773" y="-178"/>
                      <a:pt x="20058" y="1"/>
                      <a:pt x="20108" y="688"/>
                    </a:cubicBezTo>
                    <a:cubicBezTo>
                      <a:pt x="20393" y="5379"/>
                      <a:pt x="19907" y="10159"/>
                      <a:pt x="20058" y="14909"/>
                    </a:cubicBezTo>
                    <a:cubicBezTo>
                      <a:pt x="19873" y="16911"/>
                      <a:pt x="20326" y="19480"/>
                      <a:pt x="19588" y="21123"/>
                    </a:cubicBezTo>
                    <a:close/>
                    <a:moveTo>
                      <a:pt x="16268" y="19689"/>
                    </a:moveTo>
                    <a:cubicBezTo>
                      <a:pt x="17106" y="20018"/>
                      <a:pt x="16804" y="19450"/>
                      <a:pt x="17056" y="18524"/>
                    </a:cubicBezTo>
                    <a:cubicBezTo>
                      <a:pt x="17475" y="18644"/>
                      <a:pt x="17374" y="19480"/>
                      <a:pt x="17693" y="19809"/>
                    </a:cubicBezTo>
                    <a:cubicBezTo>
                      <a:pt x="17844" y="19779"/>
                      <a:pt x="18028" y="19779"/>
                      <a:pt x="18246" y="19749"/>
                    </a:cubicBezTo>
                    <a:cubicBezTo>
                      <a:pt x="18280" y="19301"/>
                      <a:pt x="18297" y="18942"/>
                      <a:pt x="18330" y="18584"/>
                    </a:cubicBezTo>
                    <a:cubicBezTo>
                      <a:pt x="18582" y="18584"/>
                      <a:pt x="18632" y="18912"/>
                      <a:pt x="18716" y="19151"/>
                    </a:cubicBezTo>
                    <a:cubicBezTo>
                      <a:pt x="18968" y="19839"/>
                      <a:pt x="19420" y="19062"/>
                      <a:pt x="19387" y="18434"/>
                    </a:cubicBezTo>
                    <a:cubicBezTo>
                      <a:pt x="19404" y="12907"/>
                      <a:pt x="19739" y="7201"/>
                      <a:pt x="19504" y="1764"/>
                    </a:cubicBezTo>
                    <a:cubicBezTo>
                      <a:pt x="16284" y="4094"/>
                      <a:pt x="13417" y="8068"/>
                      <a:pt x="10247" y="10786"/>
                    </a:cubicBezTo>
                    <a:cubicBezTo>
                      <a:pt x="7363" y="13565"/>
                      <a:pt x="4159" y="15477"/>
                      <a:pt x="1577" y="19122"/>
                    </a:cubicBezTo>
                    <a:cubicBezTo>
                      <a:pt x="2147" y="19570"/>
                      <a:pt x="2684" y="19570"/>
                      <a:pt x="3237" y="19390"/>
                    </a:cubicBezTo>
                    <a:cubicBezTo>
                      <a:pt x="3304" y="18883"/>
                      <a:pt x="3354" y="18464"/>
                      <a:pt x="3405" y="18046"/>
                    </a:cubicBezTo>
                    <a:cubicBezTo>
                      <a:pt x="4076" y="17837"/>
                      <a:pt x="3740" y="20346"/>
                      <a:pt x="4361" y="19032"/>
                    </a:cubicBezTo>
                    <a:cubicBezTo>
                      <a:pt x="4411" y="18823"/>
                      <a:pt x="4377" y="18524"/>
                      <a:pt x="4595" y="18434"/>
                    </a:cubicBezTo>
                    <a:cubicBezTo>
                      <a:pt x="5149" y="19600"/>
                      <a:pt x="5518" y="19839"/>
                      <a:pt x="5836" y="18166"/>
                    </a:cubicBezTo>
                    <a:cubicBezTo>
                      <a:pt x="6289" y="18584"/>
                      <a:pt x="6306" y="20167"/>
                      <a:pt x="6977" y="19241"/>
                    </a:cubicBezTo>
                    <a:cubicBezTo>
                      <a:pt x="7027" y="18883"/>
                      <a:pt x="7077" y="18524"/>
                      <a:pt x="7128" y="18136"/>
                    </a:cubicBezTo>
                    <a:cubicBezTo>
                      <a:pt x="7564" y="18285"/>
                      <a:pt x="7379" y="19151"/>
                      <a:pt x="7732" y="19480"/>
                    </a:cubicBezTo>
                    <a:cubicBezTo>
                      <a:pt x="7899" y="19450"/>
                      <a:pt x="8151" y="19420"/>
                      <a:pt x="8302" y="19390"/>
                    </a:cubicBezTo>
                    <a:cubicBezTo>
                      <a:pt x="8553" y="19032"/>
                      <a:pt x="8318" y="18464"/>
                      <a:pt x="8637" y="18285"/>
                    </a:cubicBezTo>
                    <a:cubicBezTo>
                      <a:pt x="8973" y="18853"/>
                      <a:pt x="9207" y="19898"/>
                      <a:pt x="9895" y="19271"/>
                    </a:cubicBezTo>
                    <a:cubicBezTo>
                      <a:pt x="9878" y="18853"/>
                      <a:pt x="9861" y="18434"/>
                      <a:pt x="9845" y="17837"/>
                    </a:cubicBezTo>
                    <a:cubicBezTo>
                      <a:pt x="10717" y="18076"/>
                      <a:pt x="10180" y="20257"/>
                      <a:pt x="11236" y="19510"/>
                    </a:cubicBezTo>
                    <a:cubicBezTo>
                      <a:pt x="11354" y="19271"/>
                      <a:pt x="11203" y="18793"/>
                      <a:pt x="11471" y="18584"/>
                    </a:cubicBezTo>
                    <a:cubicBezTo>
                      <a:pt x="11773" y="19211"/>
                      <a:pt x="11991" y="20257"/>
                      <a:pt x="12645" y="19600"/>
                    </a:cubicBezTo>
                    <a:cubicBezTo>
                      <a:pt x="12813" y="19181"/>
                      <a:pt x="12511" y="18644"/>
                      <a:pt x="12779" y="18195"/>
                    </a:cubicBezTo>
                    <a:cubicBezTo>
                      <a:pt x="13299" y="18883"/>
                      <a:pt x="13282" y="20795"/>
                      <a:pt x="14138" y="19809"/>
                    </a:cubicBezTo>
                    <a:cubicBezTo>
                      <a:pt x="14154" y="19301"/>
                      <a:pt x="14171" y="18763"/>
                      <a:pt x="14205" y="18195"/>
                    </a:cubicBezTo>
                    <a:cubicBezTo>
                      <a:pt x="14792" y="18345"/>
                      <a:pt x="14507" y="19331"/>
                      <a:pt x="14825" y="19809"/>
                    </a:cubicBezTo>
                    <a:cubicBezTo>
                      <a:pt x="15865" y="20376"/>
                      <a:pt x="15513" y="19271"/>
                      <a:pt x="15848" y="18255"/>
                    </a:cubicBezTo>
                    <a:cubicBezTo>
                      <a:pt x="15999" y="18733"/>
                      <a:pt x="16117" y="19151"/>
                      <a:pt x="16268" y="196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634" name="Shape 634"/>
              <p:cNvSpPr/>
              <p:nvPr/>
            </p:nvSpPr>
            <p:spPr>
              <a:xfrm rot="890855">
                <a:off x="170542" y="140583"/>
                <a:ext cx="173626" cy="825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092" h="19718" extrusionOk="0">
                    <a:moveTo>
                      <a:pt x="15808" y="0"/>
                    </a:moveTo>
                    <a:cubicBezTo>
                      <a:pt x="18383" y="3453"/>
                      <a:pt x="16232" y="11608"/>
                      <a:pt x="16565" y="17339"/>
                    </a:cubicBezTo>
                    <a:cubicBezTo>
                      <a:pt x="16505" y="21600"/>
                      <a:pt x="11961" y="18808"/>
                      <a:pt x="10628" y="18955"/>
                    </a:cubicBezTo>
                    <a:cubicBezTo>
                      <a:pt x="7265" y="20131"/>
                      <a:pt x="3902" y="18441"/>
                      <a:pt x="509" y="19176"/>
                    </a:cubicBezTo>
                    <a:cubicBezTo>
                      <a:pt x="-3217" y="17192"/>
                      <a:pt x="14687" y="1763"/>
                      <a:pt x="15808" y="0"/>
                    </a:cubicBezTo>
                    <a:close/>
                    <a:moveTo>
                      <a:pt x="15838" y="3159"/>
                    </a:moveTo>
                    <a:cubicBezTo>
                      <a:pt x="13445" y="4629"/>
                      <a:pt x="4114" y="14180"/>
                      <a:pt x="3084" y="16163"/>
                    </a:cubicBezTo>
                    <a:cubicBezTo>
                      <a:pt x="6992" y="18147"/>
                      <a:pt x="11294" y="17118"/>
                      <a:pt x="15323" y="16531"/>
                    </a:cubicBezTo>
                    <a:cubicBezTo>
                      <a:pt x="15626" y="12049"/>
                      <a:pt x="15929" y="7714"/>
                      <a:pt x="15838" y="315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636" name="Shape 636"/>
            <p:cNvSpPr/>
            <p:nvPr/>
          </p:nvSpPr>
          <p:spPr>
            <a:xfrm rot="19100517">
              <a:off x="4210994" y="479142"/>
              <a:ext cx="428995" cy="113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5" h="21253" extrusionOk="0">
                  <a:moveTo>
                    <a:pt x="20295" y="0"/>
                  </a:moveTo>
                  <a:cubicBezTo>
                    <a:pt x="13595" y="3243"/>
                    <a:pt x="6806" y="2606"/>
                    <a:pt x="77" y="5675"/>
                  </a:cubicBezTo>
                  <a:cubicBezTo>
                    <a:pt x="152" y="9381"/>
                    <a:pt x="-329" y="19457"/>
                    <a:pt x="467" y="21253"/>
                  </a:cubicBezTo>
                  <a:cubicBezTo>
                    <a:pt x="3576" y="20673"/>
                    <a:pt x="6656" y="19515"/>
                    <a:pt x="9780" y="19573"/>
                  </a:cubicBezTo>
                  <a:cubicBezTo>
                    <a:pt x="13340" y="19979"/>
                    <a:pt x="16915" y="18994"/>
                    <a:pt x="20475" y="17836"/>
                  </a:cubicBezTo>
                  <a:cubicBezTo>
                    <a:pt x="21271" y="18878"/>
                    <a:pt x="20850" y="463"/>
                    <a:pt x="20295" y="0"/>
                  </a:cubicBezTo>
                  <a:close/>
                  <a:moveTo>
                    <a:pt x="20355" y="15462"/>
                  </a:moveTo>
                  <a:cubicBezTo>
                    <a:pt x="19529" y="16446"/>
                    <a:pt x="18702" y="16157"/>
                    <a:pt x="17891" y="16909"/>
                  </a:cubicBezTo>
                  <a:cubicBezTo>
                    <a:pt x="17711" y="15983"/>
                    <a:pt x="17561" y="15230"/>
                    <a:pt x="17396" y="14361"/>
                  </a:cubicBezTo>
                  <a:cubicBezTo>
                    <a:pt x="17125" y="15983"/>
                    <a:pt x="17290" y="17025"/>
                    <a:pt x="16645" y="16736"/>
                  </a:cubicBezTo>
                  <a:cubicBezTo>
                    <a:pt x="16554" y="16041"/>
                    <a:pt x="16449" y="15346"/>
                    <a:pt x="16344" y="14593"/>
                  </a:cubicBezTo>
                  <a:cubicBezTo>
                    <a:pt x="16029" y="14998"/>
                    <a:pt x="16224" y="16330"/>
                    <a:pt x="15999" y="16794"/>
                  </a:cubicBezTo>
                  <a:cubicBezTo>
                    <a:pt x="15683" y="16620"/>
                    <a:pt x="15939" y="14535"/>
                    <a:pt x="15473" y="14709"/>
                  </a:cubicBezTo>
                  <a:cubicBezTo>
                    <a:pt x="15428" y="15404"/>
                    <a:pt x="15368" y="16214"/>
                    <a:pt x="15323" y="17025"/>
                  </a:cubicBezTo>
                  <a:cubicBezTo>
                    <a:pt x="14151" y="19110"/>
                    <a:pt x="14962" y="12045"/>
                    <a:pt x="14136" y="11698"/>
                  </a:cubicBezTo>
                  <a:cubicBezTo>
                    <a:pt x="13595" y="13319"/>
                    <a:pt x="14797" y="18068"/>
                    <a:pt x="13625" y="17720"/>
                  </a:cubicBezTo>
                  <a:cubicBezTo>
                    <a:pt x="13520" y="16794"/>
                    <a:pt x="13400" y="15751"/>
                    <a:pt x="13280" y="14593"/>
                  </a:cubicBezTo>
                  <a:cubicBezTo>
                    <a:pt x="12979" y="15404"/>
                    <a:pt x="13145" y="16504"/>
                    <a:pt x="13040" y="17315"/>
                  </a:cubicBezTo>
                  <a:cubicBezTo>
                    <a:pt x="12484" y="18183"/>
                    <a:pt x="12499" y="16446"/>
                    <a:pt x="12198" y="15288"/>
                  </a:cubicBezTo>
                  <a:cubicBezTo>
                    <a:pt x="11973" y="15751"/>
                    <a:pt x="12078" y="16330"/>
                    <a:pt x="12063" y="16851"/>
                  </a:cubicBezTo>
                  <a:cubicBezTo>
                    <a:pt x="11913" y="19284"/>
                    <a:pt x="11327" y="16794"/>
                    <a:pt x="11297" y="15346"/>
                  </a:cubicBezTo>
                  <a:cubicBezTo>
                    <a:pt x="11252" y="15346"/>
                    <a:pt x="11192" y="15404"/>
                    <a:pt x="11147" y="15404"/>
                  </a:cubicBezTo>
                  <a:cubicBezTo>
                    <a:pt x="11087" y="16099"/>
                    <a:pt x="11072" y="16909"/>
                    <a:pt x="11087" y="17546"/>
                  </a:cubicBezTo>
                  <a:cubicBezTo>
                    <a:pt x="9915" y="20326"/>
                    <a:pt x="10636" y="12682"/>
                    <a:pt x="9945" y="12277"/>
                  </a:cubicBezTo>
                  <a:cubicBezTo>
                    <a:pt x="9540" y="14361"/>
                    <a:pt x="10441" y="18647"/>
                    <a:pt x="9104" y="17720"/>
                  </a:cubicBezTo>
                  <a:cubicBezTo>
                    <a:pt x="8984" y="17025"/>
                    <a:pt x="8849" y="16272"/>
                    <a:pt x="8699" y="15404"/>
                  </a:cubicBezTo>
                  <a:cubicBezTo>
                    <a:pt x="8413" y="15983"/>
                    <a:pt x="8653" y="17199"/>
                    <a:pt x="8428" y="17720"/>
                  </a:cubicBezTo>
                  <a:cubicBezTo>
                    <a:pt x="8068" y="17373"/>
                    <a:pt x="8233" y="15635"/>
                    <a:pt x="7978" y="14998"/>
                  </a:cubicBezTo>
                  <a:cubicBezTo>
                    <a:pt x="7662" y="14709"/>
                    <a:pt x="7752" y="16388"/>
                    <a:pt x="7707" y="17141"/>
                  </a:cubicBezTo>
                  <a:cubicBezTo>
                    <a:pt x="7377" y="16909"/>
                    <a:pt x="7497" y="14709"/>
                    <a:pt x="7091" y="15288"/>
                  </a:cubicBezTo>
                  <a:cubicBezTo>
                    <a:pt x="7076" y="15983"/>
                    <a:pt x="7061" y="16736"/>
                    <a:pt x="7046" y="17604"/>
                  </a:cubicBezTo>
                  <a:cubicBezTo>
                    <a:pt x="6731" y="18068"/>
                    <a:pt x="6400" y="17894"/>
                    <a:pt x="6040" y="17662"/>
                  </a:cubicBezTo>
                  <a:cubicBezTo>
                    <a:pt x="5995" y="11234"/>
                    <a:pt x="5349" y="11061"/>
                    <a:pt x="5409" y="17662"/>
                  </a:cubicBezTo>
                  <a:cubicBezTo>
                    <a:pt x="4943" y="19168"/>
                    <a:pt x="4733" y="17488"/>
                    <a:pt x="4493" y="16562"/>
                  </a:cubicBezTo>
                  <a:cubicBezTo>
                    <a:pt x="4433" y="16736"/>
                    <a:pt x="4373" y="16794"/>
                    <a:pt x="4358" y="16909"/>
                  </a:cubicBezTo>
                  <a:cubicBezTo>
                    <a:pt x="4252" y="19631"/>
                    <a:pt x="3787" y="17836"/>
                    <a:pt x="3637" y="16272"/>
                  </a:cubicBezTo>
                  <a:cubicBezTo>
                    <a:pt x="3231" y="16099"/>
                    <a:pt x="3606" y="19979"/>
                    <a:pt x="3006" y="18241"/>
                  </a:cubicBezTo>
                  <a:cubicBezTo>
                    <a:pt x="2946" y="17604"/>
                    <a:pt x="2900" y="16794"/>
                    <a:pt x="2750" y="16330"/>
                  </a:cubicBezTo>
                  <a:cubicBezTo>
                    <a:pt x="2480" y="16620"/>
                    <a:pt x="2570" y="17431"/>
                    <a:pt x="2510" y="18010"/>
                  </a:cubicBezTo>
                  <a:cubicBezTo>
                    <a:pt x="1819" y="21600"/>
                    <a:pt x="2044" y="14361"/>
                    <a:pt x="1819" y="13203"/>
                  </a:cubicBezTo>
                  <a:cubicBezTo>
                    <a:pt x="1038" y="11408"/>
                    <a:pt x="1579" y="17083"/>
                    <a:pt x="1474" y="18531"/>
                  </a:cubicBezTo>
                  <a:cubicBezTo>
                    <a:pt x="1233" y="19457"/>
                    <a:pt x="978" y="18994"/>
                    <a:pt x="707" y="18994"/>
                  </a:cubicBezTo>
                  <a:cubicBezTo>
                    <a:pt x="617" y="16157"/>
                    <a:pt x="122" y="8686"/>
                    <a:pt x="843" y="7181"/>
                  </a:cubicBezTo>
                  <a:cubicBezTo>
                    <a:pt x="3156" y="5328"/>
                    <a:pt x="5529" y="5270"/>
                    <a:pt x="7887" y="4922"/>
                  </a:cubicBezTo>
                  <a:cubicBezTo>
                    <a:pt x="11958" y="3822"/>
                    <a:pt x="16104" y="2432"/>
                    <a:pt x="20159" y="2780"/>
                  </a:cubicBezTo>
                  <a:cubicBezTo>
                    <a:pt x="20415" y="6833"/>
                    <a:pt x="20460" y="11466"/>
                    <a:pt x="20355" y="15462"/>
                  </a:cubicBezTo>
                  <a:close/>
                  <a:moveTo>
                    <a:pt x="18372" y="9323"/>
                  </a:moveTo>
                  <a:cubicBezTo>
                    <a:pt x="18372" y="13203"/>
                    <a:pt x="19679" y="12045"/>
                    <a:pt x="19859" y="9208"/>
                  </a:cubicBezTo>
                  <a:cubicBezTo>
                    <a:pt x="19844" y="4633"/>
                    <a:pt x="18432" y="5386"/>
                    <a:pt x="18372" y="9323"/>
                  </a:cubicBezTo>
                  <a:close/>
                  <a:moveTo>
                    <a:pt x="18853" y="9323"/>
                  </a:moveTo>
                  <a:cubicBezTo>
                    <a:pt x="18913" y="8165"/>
                    <a:pt x="19138" y="8339"/>
                    <a:pt x="19333" y="9265"/>
                  </a:cubicBezTo>
                  <a:cubicBezTo>
                    <a:pt x="19138" y="9787"/>
                    <a:pt x="18838" y="10597"/>
                    <a:pt x="18853" y="932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37" name="Shape 637"/>
            <p:cNvSpPr/>
            <p:nvPr/>
          </p:nvSpPr>
          <p:spPr>
            <a:xfrm>
              <a:off x="720185" y="83267"/>
              <a:ext cx="375106" cy="294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17" h="19838" extrusionOk="0">
                  <a:moveTo>
                    <a:pt x="8332" y="8714"/>
                  </a:moveTo>
                  <a:cubicBezTo>
                    <a:pt x="7868" y="9399"/>
                    <a:pt x="9005" y="9731"/>
                    <a:pt x="9214" y="10208"/>
                  </a:cubicBezTo>
                  <a:cubicBezTo>
                    <a:pt x="11409" y="12532"/>
                    <a:pt x="9454" y="8859"/>
                    <a:pt x="8332" y="8714"/>
                  </a:cubicBezTo>
                  <a:close/>
                  <a:moveTo>
                    <a:pt x="8717" y="12407"/>
                  </a:moveTo>
                  <a:cubicBezTo>
                    <a:pt x="8669" y="11806"/>
                    <a:pt x="8124" y="11764"/>
                    <a:pt x="8044" y="11225"/>
                  </a:cubicBezTo>
                  <a:cubicBezTo>
                    <a:pt x="8092" y="10457"/>
                    <a:pt x="7627" y="10581"/>
                    <a:pt x="7291" y="10374"/>
                  </a:cubicBezTo>
                  <a:cubicBezTo>
                    <a:pt x="7275" y="10125"/>
                    <a:pt x="7259" y="9897"/>
                    <a:pt x="7243" y="9668"/>
                  </a:cubicBezTo>
                  <a:cubicBezTo>
                    <a:pt x="6474" y="9897"/>
                    <a:pt x="5993" y="10229"/>
                    <a:pt x="6201" y="11121"/>
                  </a:cubicBezTo>
                  <a:cubicBezTo>
                    <a:pt x="6522" y="11702"/>
                    <a:pt x="7002" y="11038"/>
                    <a:pt x="7419" y="11370"/>
                  </a:cubicBezTo>
                  <a:cubicBezTo>
                    <a:pt x="7371" y="12055"/>
                    <a:pt x="7691" y="12345"/>
                    <a:pt x="8204" y="12345"/>
                  </a:cubicBezTo>
                  <a:cubicBezTo>
                    <a:pt x="8493" y="13217"/>
                    <a:pt x="8477" y="13237"/>
                    <a:pt x="9053" y="13611"/>
                  </a:cubicBezTo>
                  <a:cubicBezTo>
                    <a:pt x="9390" y="13797"/>
                    <a:pt x="9758" y="14939"/>
                    <a:pt x="10095" y="14254"/>
                  </a:cubicBezTo>
                  <a:cubicBezTo>
                    <a:pt x="9887" y="12968"/>
                    <a:pt x="9101" y="13237"/>
                    <a:pt x="8717" y="12407"/>
                  </a:cubicBezTo>
                  <a:close/>
                  <a:moveTo>
                    <a:pt x="12803" y="14005"/>
                  </a:moveTo>
                  <a:cubicBezTo>
                    <a:pt x="12515" y="13113"/>
                    <a:pt x="11970" y="12511"/>
                    <a:pt x="11441" y="11909"/>
                  </a:cubicBezTo>
                  <a:cubicBezTo>
                    <a:pt x="10880" y="11308"/>
                    <a:pt x="10880" y="12781"/>
                    <a:pt x="11393" y="12864"/>
                  </a:cubicBezTo>
                  <a:cubicBezTo>
                    <a:pt x="12290" y="13362"/>
                    <a:pt x="12322" y="14752"/>
                    <a:pt x="13252" y="15271"/>
                  </a:cubicBezTo>
                  <a:cubicBezTo>
                    <a:pt x="13700" y="14627"/>
                    <a:pt x="12963" y="14420"/>
                    <a:pt x="12803" y="14005"/>
                  </a:cubicBezTo>
                  <a:close/>
                  <a:moveTo>
                    <a:pt x="12739" y="10312"/>
                  </a:moveTo>
                  <a:cubicBezTo>
                    <a:pt x="12627" y="9855"/>
                    <a:pt x="12162" y="9772"/>
                    <a:pt x="12114" y="9295"/>
                  </a:cubicBezTo>
                  <a:cubicBezTo>
                    <a:pt x="11986" y="8444"/>
                    <a:pt x="11169" y="8672"/>
                    <a:pt x="10960" y="7884"/>
                  </a:cubicBezTo>
                  <a:cubicBezTo>
                    <a:pt x="10624" y="7780"/>
                    <a:pt x="10351" y="8216"/>
                    <a:pt x="10047" y="7842"/>
                  </a:cubicBezTo>
                  <a:cubicBezTo>
                    <a:pt x="10191" y="7635"/>
                    <a:pt x="10319" y="7593"/>
                    <a:pt x="10528" y="7469"/>
                  </a:cubicBezTo>
                  <a:cubicBezTo>
                    <a:pt x="10095" y="5747"/>
                    <a:pt x="7916" y="8901"/>
                    <a:pt x="10592" y="8735"/>
                  </a:cubicBezTo>
                  <a:cubicBezTo>
                    <a:pt x="10656" y="9461"/>
                    <a:pt x="11249" y="9108"/>
                    <a:pt x="11649" y="9419"/>
                  </a:cubicBezTo>
                  <a:cubicBezTo>
                    <a:pt x="11617" y="10312"/>
                    <a:pt x="12386" y="10789"/>
                    <a:pt x="12819" y="11349"/>
                  </a:cubicBezTo>
                  <a:cubicBezTo>
                    <a:pt x="13428" y="11785"/>
                    <a:pt x="13284" y="13051"/>
                    <a:pt x="14213" y="12822"/>
                  </a:cubicBezTo>
                  <a:cubicBezTo>
                    <a:pt x="14133" y="12096"/>
                    <a:pt x="13556" y="11930"/>
                    <a:pt x="13556" y="11142"/>
                  </a:cubicBezTo>
                  <a:cubicBezTo>
                    <a:pt x="13236" y="10934"/>
                    <a:pt x="12851" y="10768"/>
                    <a:pt x="12739" y="10312"/>
                  </a:cubicBezTo>
                  <a:close/>
                  <a:moveTo>
                    <a:pt x="18780" y="5104"/>
                  </a:moveTo>
                  <a:cubicBezTo>
                    <a:pt x="16617" y="3921"/>
                    <a:pt x="14469" y="2551"/>
                    <a:pt x="12851" y="269"/>
                  </a:cubicBezTo>
                  <a:cubicBezTo>
                    <a:pt x="12066" y="-727"/>
                    <a:pt x="11473" y="1327"/>
                    <a:pt x="10864" y="1825"/>
                  </a:cubicBezTo>
                  <a:cubicBezTo>
                    <a:pt x="7820" y="5560"/>
                    <a:pt x="4358" y="9357"/>
                    <a:pt x="0" y="9627"/>
                  </a:cubicBezTo>
                  <a:cubicBezTo>
                    <a:pt x="369" y="10436"/>
                    <a:pt x="369" y="10415"/>
                    <a:pt x="753" y="10727"/>
                  </a:cubicBezTo>
                  <a:cubicBezTo>
                    <a:pt x="2307" y="11951"/>
                    <a:pt x="3653" y="13590"/>
                    <a:pt x="5192" y="14835"/>
                  </a:cubicBezTo>
                  <a:cubicBezTo>
                    <a:pt x="7050" y="15789"/>
                    <a:pt x="9310" y="20873"/>
                    <a:pt x="11120" y="19649"/>
                  </a:cubicBezTo>
                  <a:cubicBezTo>
                    <a:pt x="15735" y="18383"/>
                    <a:pt x="21600" y="11204"/>
                    <a:pt x="18780" y="5104"/>
                  </a:cubicBezTo>
                  <a:close/>
                  <a:moveTo>
                    <a:pt x="10415" y="19130"/>
                  </a:moveTo>
                  <a:cubicBezTo>
                    <a:pt x="9390" y="18943"/>
                    <a:pt x="8605" y="17512"/>
                    <a:pt x="7788" y="16723"/>
                  </a:cubicBezTo>
                  <a:cubicBezTo>
                    <a:pt x="5785" y="14337"/>
                    <a:pt x="3381" y="12739"/>
                    <a:pt x="1442" y="10270"/>
                  </a:cubicBezTo>
                  <a:cubicBezTo>
                    <a:pt x="5833" y="8880"/>
                    <a:pt x="9358" y="4979"/>
                    <a:pt x="12450" y="871"/>
                  </a:cubicBezTo>
                  <a:cubicBezTo>
                    <a:pt x="14181" y="2966"/>
                    <a:pt x="16264" y="4149"/>
                    <a:pt x="18251" y="5685"/>
                  </a:cubicBezTo>
                  <a:cubicBezTo>
                    <a:pt x="17642" y="6639"/>
                    <a:pt x="16761" y="7075"/>
                    <a:pt x="16232" y="7967"/>
                  </a:cubicBezTo>
                  <a:cubicBezTo>
                    <a:pt x="16665" y="9253"/>
                    <a:pt x="17931" y="9544"/>
                    <a:pt x="18507" y="10706"/>
                  </a:cubicBezTo>
                  <a:cubicBezTo>
                    <a:pt x="17402" y="15250"/>
                    <a:pt x="13828" y="18134"/>
                    <a:pt x="10415" y="19130"/>
                  </a:cubicBezTo>
                  <a:close/>
                  <a:moveTo>
                    <a:pt x="17017" y="8174"/>
                  </a:moveTo>
                  <a:cubicBezTo>
                    <a:pt x="17610" y="7490"/>
                    <a:pt x="18027" y="6722"/>
                    <a:pt x="18764" y="6452"/>
                  </a:cubicBezTo>
                  <a:cubicBezTo>
                    <a:pt x="18796" y="7593"/>
                    <a:pt x="18956" y="8672"/>
                    <a:pt x="18636" y="9772"/>
                  </a:cubicBezTo>
                  <a:cubicBezTo>
                    <a:pt x="17979" y="9419"/>
                    <a:pt x="17610" y="8672"/>
                    <a:pt x="17017" y="8174"/>
                  </a:cubicBezTo>
                  <a:close/>
                  <a:moveTo>
                    <a:pt x="16200" y="10146"/>
                  </a:moveTo>
                  <a:cubicBezTo>
                    <a:pt x="15639" y="10021"/>
                    <a:pt x="15287" y="9461"/>
                    <a:pt x="14870" y="9150"/>
                  </a:cubicBezTo>
                  <a:cubicBezTo>
                    <a:pt x="14822" y="8838"/>
                    <a:pt x="14790" y="8610"/>
                    <a:pt x="14758" y="8361"/>
                  </a:cubicBezTo>
                  <a:cubicBezTo>
                    <a:pt x="13652" y="8050"/>
                    <a:pt x="14357" y="7303"/>
                    <a:pt x="12771" y="7033"/>
                  </a:cubicBezTo>
                  <a:cubicBezTo>
                    <a:pt x="13492" y="5436"/>
                    <a:pt x="12370" y="6203"/>
                    <a:pt x="11649" y="6079"/>
                  </a:cubicBezTo>
                  <a:cubicBezTo>
                    <a:pt x="11008" y="5622"/>
                    <a:pt x="11970" y="5187"/>
                    <a:pt x="12290" y="5104"/>
                  </a:cubicBezTo>
                  <a:cubicBezTo>
                    <a:pt x="12691" y="4274"/>
                    <a:pt x="11521" y="4377"/>
                    <a:pt x="11281" y="4855"/>
                  </a:cubicBezTo>
                  <a:cubicBezTo>
                    <a:pt x="10576" y="5705"/>
                    <a:pt x="11217" y="6888"/>
                    <a:pt x="12082" y="6763"/>
                  </a:cubicBezTo>
                  <a:cubicBezTo>
                    <a:pt x="12386" y="8008"/>
                    <a:pt x="12675" y="7656"/>
                    <a:pt x="13492" y="7988"/>
                  </a:cubicBezTo>
                  <a:cubicBezTo>
                    <a:pt x="13604" y="8652"/>
                    <a:pt x="14277" y="8818"/>
                    <a:pt x="14421" y="9565"/>
                  </a:cubicBezTo>
                  <a:cubicBezTo>
                    <a:pt x="14902" y="9980"/>
                    <a:pt x="15479" y="10851"/>
                    <a:pt x="16104" y="10768"/>
                  </a:cubicBezTo>
                  <a:cubicBezTo>
                    <a:pt x="16344" y="10706"/>
                    <a:pt x="16360" y="10249"/>
                    <a:pt x="16200" y="101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640" name="Group 640"/>
            <p:cNvGrpSpPr/>
            <p:nvPr/>
          </p:nvGrpSpPr>
          <p:grpSpPr>
            <a:xfrm>
              <a:off x="3753389" y="65364"/>
              <a:ext cx="212394" cy="256779"/>
              <a:chOff x="0" y="0"/>
              <a:chExt cx="212392" cy="256778"/>
            </a:xfrm>
          </p:grpSpPr>
          <p:sp>
            <p:nvSpPr>
              <p:cNvPr id="638" name="Shape 638"/>
              <p:cNvSpPr/>
              <p:nvPr/>
            </p:nvSpPr>
            <p:spPr>
              <a:xfrm>
                <a:off x="-1" y="0"/>
                <a:ext cx="212394" cy="2567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5" h="21155" extrusionOk="0">
                    <a:moveTo>
                      <a:pt x="2101" y="14324"/>
                    </a:moveTo>
                    <a:cubicBezTo>
                      <a:pt x="1600" y="14603"/>
                      <a:pt x="1225" y="14806"/>
                      <a:pt x="819" y="15034"/>
                    </a:cubicBezTo>
                    <a:cubicBezTo>
                      <a:pt x="38" y="14654"/>
                      <a:pt x="-25" y="14096"/>
                      <a:pt x="6" y="13487"/>
                    </a:cubicBezTo>
                    <a:cubicBezTo>
                      <a:pt x="1257" y="13437"/>
                      <a:pt x="2194" y="13589"/>
                      <a:pt x="3413" y="14096"/>
                    </a:cubicBezTo>
                    <a:cubicBezTo>
                      <a:pt x="4007" y="13944"/>
                      <a:pt x="4664" y="13792"/>
                      <a:pt x="5289" y="13614"/>
                    </a:cubicBezTo>
                    <a:cubicBezTo>
                      <a:pt x="6852" y="8949"/>
                      <a:pt x="6352" y="10141"/>
                      <a:pt x="8477" y="7428"/>
                    </a:cubicBezTo>
                    <a:cubicBezTo>
                      <a:pt x="6696" y="5349"/>
                      <a:pt x="4976" y="2586"/>
                      <a:pt x="6446" y="0"/>
                    </a:cubicBezTo>
                    <a:cubicBezTo>
                      <a:pt x="8915" y="330"/>
                      <a:pt x="11353" y="4056"/>
                      <a:pt x="11697" y="6034"/>
                    </a:cubicBezTo>
                    <a:cubicBezTo>
                      <a:pt x="13917" y="6389"/>
                      <a:pt x="16261" y="5932"/>
                      <a:pt x="18043" y="7428"/>
                    </a:cubicBezTo>
                    <a:cubicBezTo>
                      <a:pt x="19262" y="8442"/>
                      <a:pt x="21200" y="9051"/>
                      <a:pt x="21575" y="10572"/>
                    </a:cubicBezTo>
                    <a:cubicBezTo>
                      <a:pt x="17886" y="12777"/>
                      <a:pt x="12604" y="10344"/>
                      <a:pt x="9634" y="8214"/>
                    </a:cubicBezTo>
                    <a:cubicBezTo>
                      <a:pt x="7571" y="9127"/>
                      <a:pt x="6946" y="11662"/>
                      <a:pt x="6727" y="13285"/>
                    </a:cubicBezTo>
                    <a:cubicBezTo>
                      <a:pt x="7071" y="13538"/>
                      <a:pt x="7477" y="13792"/>
                      <a:pt x="7915" y="14096"/>
                    </a:cubicBezTo>
                    <a:cubicBezTo>
                      <a:pt x="8352" y="13969"/>
                      <a:pt x="8790" y="13817"/>
                      <a:pt x="9259" y="13690"/>
                    </a:cubicBezTo>
                    <a:cubicBezTo>
                      <a:pt x="9540" y="13868"/>
                      <a:pt x="9822" y="14045"/>
                      <a:pt x="10134" y="14273"/>
                    </a:cubicBezTo>
                    <a:cubicBezTo>
                      <a:pt x="11728" y="13842"/>
                      <a:pt x="13541" y="14628"/>
                      <a:pt x="15261" y="14577"/>
                    </a:cubicBezTo>
                    <a:cubicBezTo>
                      <a:pt x="17136" y="16276"/>
                      <a:pt x="12104" y="15135"/>
                      <a:pt x="11197" y="14983"/>
                    </a:cubicBezTo>
                    <a:cubicBezTo>
                      <a:pt x="10853" y="15135"/>
                      <a:pt x="10478" y="15338"/>
                      <a:pt x="10040" y="15515"/>
                    </a:cubicBezTo>
                    <a:cubicBezTo>
                      <a:pt x="9697" y="15414"/>
                      <a:pt x="9290" y="15211"/>
                      <a:pt x="9071" y="15008"/>
                    </a:cubicBezTo>
                    <a:cubicBezTo>
                      <a:pt x="8227" y="14958"/>
                      <a:pt x="7477" y="14907"/>
                      <a:pt x="6633" y="14856"/>
                    </a:cubicBezTo>
                    <a:cubicBezTo>
                      <a:pt x="6633" y="15211"/>
                      <a:pt x="6852" y="15566"/>
                      <a:pt x="7165" y="15794"/>
                    </a:cubicBezTo>
                    <a:cubicBezTo>
                      <a:pt x="9165" y="17290"/>
                      <a:pt x="8196" y="19927"/>
                      <a:pt x="6321" y="21118"/>
                    </a:cubicBezTo>
                    <a:cubicBezTo>
                      <a:pt x="3445" y="21600"/>
                      <a:pt x="3320" y="17163"/>
                      <a:pt x="4914" y="15845"/>
                    </a:cubicBezTo>
                    <a:cubicBezTo>
                      <a:pt x="5570" y="15439"/>
                      <a:pt x="5414" y="14425"/>
                      <a:pt x="4445" y="14780"/>
                    </a:cubicBezTo>
                    <a:cubicBezTo>
                      <a:pt x="3507" y="15186"/>
                      <a:pt x="2851" y="14704"/>
                      <a:pt x="2101" y="14324"/>
                    </a:cubicBezTo>
                    <a:close/>
                    <a:moveTo>
                      <a:pt x="5508" y="19242"/>
                    </a:moveTo>
                    <a:cubicBezTo>
                      <a:pt x="5289" y="20459"/>
                      <a:pt x="6571" y="20206"/>
                      <a:pt x="5477" y="19268"/>
                    </a:cubicBezTo>
                    <a:cubicBezTo>
                      <a:pt x="5445" y="18786"/>
                      <a:pt x="5414" y="18304"/>
                      <a:pt x="5352" y="17823"/>
                    </a:cubicBezTo>
                    <a:cubicBezTo>
                      <a:pt x="5195" y="18304"/>
                      <a:pt x="4883" y="18837"/>
                      <a:pt x="5508" y="19242"/>
                    </a:cubicBezTo>
                    <a:close/>
                    <a:moveTo>
                      <a:pt x="9884" y="6845"/>
                    </a:moveTo>
                    <a:cubicBezTo>
                      <a:pt x="11510" y="5045"/>
                      <a:pt x="9259" y="2307"/>
                      <a:pt x="7290" y="1369"/>
                    </a:cubicBezTo>
                    <a:cubicBezTo>
                      <a:pt x="6446" y="2814"/>
                      <a:pt x="7696" y="6744"/>
                      <a:pt x="9884" y="6845"/>
                    </a:cubicBezTo>
                    <a:close/>
                    <a:moveTo>
                      <a:pt x="11885" y="8823"/>
                    </a:moveTo>
                    <a:lnTo>
                      <a:pt x="11916" y="8746"/>
                    </a:lnTo>
                    <a:lnTo>
                      <a:pt x="11822" y="8797"/>
                    </a:lnTo>
                    <a:cubicBezTo>
                      <a:pt x="14260" y="9786"/>
                      <a:pt x="17918" y="11662"/>
                      <a:pt x="20293" y="9938"/>
                    </a:cubicBezTo>
                    <a:cubicBezTo>
                      <a:pt x="18262" y="8214"/>
                      <a:pt x="14979" y="5983"/>
                      <a:pt x="12010" y="7454"/>
                    </a:cubicBezTo>
                    <a:cubicBezTo>
                      <a:pt x="13291" y="8670"/>
                      <a:pt x="16949" y="8138"/>
                      <a:pt x="17418" y="9761"/>
                    </a:cubicBezTo>
                    <a:cubicBezTo>
                      <a:pt x="15667" y="9482"/>
                      <a:pt x="13791" y="8569"/>
                      <a:pt x="11885" y="8823"/>
                    </a:cubicBezTo>
                    <a:close/>
                    <a:moveTo>
                      <a:pt x="6852" y="17214"/>
                    </a:moveTo>
                    <a:cubicBezTo>
                      <a:pt x="6664" y="17975"/>
                      <a:pt x="6633" y="17975"/>
                      <a:pt x="6915" y="18583"/>
                    </a:cubicBezTo>
                    <a:cubicBezTo>
                      <a:pt x="7227" y="18101"/>
                      <a:pt x="7165" y="17696"/>
                      <a:pt x="6852" y="1721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639" name="Shape 639"/>
              <p:cNvSpPr/>
              <p:nvPr/>
            </p:nvSpPr>
            <p:spPr>
              <a:xfrm>
                <a:off x="79203" y="44199"/>
                <a:ext cx="19725" cy="38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981" h="17948" extrusionOk="0">
                    <a:moveTo>
                      <a:pt x="16831" y="17948"/>
                    </a:moveTo>
                    <a:cubicBezTo>
                      <a:pt x="8977" y="12655"/>
                      <a:pt x="3647" y="6790"/>
                      <a:pt x="0" y="639"/>
                    </a:cubicBezTo>
                    <a:cubicBezTo>
                      <a:pt x="10660" y="-3652"/>
                      <a:pt x="21600" y="14944"/>
                      <a:pt x="16831" y="17948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641" name="Shape 641"/>
            <p:cNvSpPr/>
            <p:nvPr/>
          </p:nvSpPr>
          <p:spPr>
            <a:xfrm rot="20499510">
              <a:off x="8465912" y="232359"/>
              <a:ext cx="223723" cy="226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79" extrusionOk="0">
                  <a:moveTo>
                    <a:pt x="14648" y="1232"/>
                  </a:moveTo>
                  <a:cubicBezTo>
                    <a:pt x="12241" y="-575"/>
                    <a:pt x="8794" y="-171"/>
                    <a:pt x="6150" y="1016"/>
                  </a:cubicBezTo>
                  <a:cubicBezTo>
                    <a:pt x="7428" y="8917"/>
                    <a:pt x="3476" y="11803"/>
                    <a:pt x="0" y="18490"/>
                  </a:cubicBezTo>
                  <a:cubicBezTo>
                    <a:pt x="1248" y="21025"/>
                    <a:pt x="5021" y="19245"/>
                    <a:pt x="7428" y="19596"/>
                  </a:cubicBezTo>
                  <a:cubicBezTo>
                    <a:pt x="12063" y="18652"/>
                    <a:pt x="17203" y="19973"/>
                    <a:pt x="21600" y="18490"/>
                  </a:cubicBezTo>
                  <a:cubicBezTo>
                    <a:pt x="17292" y="11910"/>
                    <a:pt x="13934" y="9429"/>
                    <a:pt x="14648" y="1232"/>
                  </a:cubicBezTo>
                  <a:close/>
                  <a:moveTo>
                    <a:pt x="12657" y="1663"/>
                  </a:moveTo>
                  <a:cubicBezTo>
                    <a:pt x="11112" y="2310"/>
                    <a:pt x="9597" y="2203"/>
                    <a:pt x="8052" y="1636"/>
                  </a:cubicBezTo>
                  <a:cubicBezTo>
                    <a:pt x="9240" y="612"/>
                    <a:pt x="11379" y="719"/>
                    <a:pt x="12657" y="1663"/>
                  </a:cubicBezTo>
                  <a:close/>
                  <a:moveTo>
                    <a:pt x="7517" y="2715"/>
                  </a:moveTo>
                  <a:cubicBezTo>
                    <a:pt x="9537" y="2958"/>
                    <a:pt x="11350" y="2985"/>
                    <a:pt x="13429" y="2742"/>
                  </a:cubicBezTo>
                  <a:cubicBezTo>
                    <a:pt x="14113" y="5088"/>
                    <a:pt x="13281" y="7731"/>
                    <a:pt x="14321" y="9888"/>
                  </a:cubicBezTo>
                  <a:cubicBezTo>
                    <a:pt x="14707" y="10400"/>
                    <a:pt x="15480" y="10994"/>
                    <a:pt x="15034" y="11668"/>
                  </a:cubicBezTo>
                  <a:cubicBezTo>
                    <a:pt x="12092" y="16009"/>
                    <a:pt x="9092" y="11614"/>
                    <a:pt x="5467" y="11964"/>
                  </a:cubicBezTo>
                  <a:cubicBezTo>
                    <a:pt x="8052" y="7137"/>
                    <a:pt x="7279" y="7677"/>
                    <a:pt x="7517" y="2715"/>
                  </a:cubicBezTo>
                  <a:close/>
                  <a:moveTo>
                    <a:pt x="16401" y="18274"/>
                  </a:moveTo>
                  <a:cubicBezTo>
                    <a:pt x="11409" y="18059"/>
                    <a:pt x="6447" y="18895"/>
                    <a:pt x="1486" y="18733"/>
                  </a:cubicBezTo>
                  <a:cubicBezTo>
                    <a:pt x="5764" y="6005"/>
                    <a:pt x="9923" y="19110"/>
                    <a:pt x="15925" y="12099"/>
                  </a:cubicBezTo>
                  <a:cubicBezTo>
                    <a:pt x="17470" y="13987"/>
                    <a:pt x="18748" y="15632"/>
                    <a:pt x="19906" y="17654"/>
                  </a:cubicBezTo>
                  <a:cubicBezTo>
                    <a:pt x="19580" y="18059"/>
                    <a:pt x="17262" y="18328"/>
                    <a:pt x="16401" y="18274"/>
                  </a:cubicBezTo>
                  <a:close/>
                  <a:moveTo>
                    <a:pt x="12895" y="17546"/>
                  </a:moveTo>
                  <a:cubicBezTo>
                    <a:pt x="13132" y="16845"/>
                    <a:pt x="12895" y="16225"/>
                    <a:pt x="12835" y="15443"/>
                  </a:cubicBezTo>
                  <a:cubicBezTo>
                    <a:pt x="9508" y="14769"/>
                    <a:pt x="9805" y="19083"/>
                    <a:pt x="12895" y="17546"/>
                  </a:cubicBezTo>
                  <a:close/>
                  <a:moveTo>
                    <a:pt x="11706" y="17142"/>
                  </a:moveTo>
                  <a:cubicBezTo>
                    <a:pt x="11082" y="17115"/>
                    <a:pt x="11350" y="16576"/>
                    <a:pt x="11795" y="16468"/>
                  </a:cubicBezTo>
                  <a:cubicBezTo>
                    <a:pt x="12360" y="16549"/>
                    <a:pt x="12152" y="17115"/>
                    <a:pt x="11706" y="17142"/>
                  </a:cubicBezTo>
                  <a:close/>
                  <a:moveTo>
                    <a:pt x="7487" y="14283"/>
                  </a:moveTo>
                  <a:cubicBezTo>
                    <a:pt x="5705" y="14203"/>
                    <a:pt x="5615" y="16441"/>
                    <a:pt x="7428" y="16360"/>
                  </a:cubicBezTo>
                  <a:cubicBezTo>
                    <a:pt x="8973" y="16468"/>
                    <a:pt x="9092" y="14256"/>
                    <a:pt x="7487" y="14283"/>
                  </a:cubicBezTo>
                  <a:close/>
                  <a:moveTo>
                    <a:pt x="7160" y="15416"/>
                  </a:moveTo>
                  <a:cubicBezTo>
                    <a:pt x="7487" y="15335"/>
                    <a:pt x="7665" y="15038"/>
                    <a:pt x="7844" y="15524"/>
                  </a:cubicBezTo>
                  <a:cubicBezTo>
                    <a:pt x="7547" y="15551"/>
                    <a:pt x="7279" y="15740"/>
                    <a:pt x="7160" y="15416"/>
                  </a:cubicBezTo>
                  <a:close/>
                  <a:moveTo>
                    <a:pt x="11023" y="11155"/>
                  </a:moveTo>
                  <a:cubicBezTo>
                    <a:pt x="12568" y="11263"/>
                    <a:pt x="13162" y="9133"/>
                    <a:pt x="11231" y="8971"/>
                  </a:cubicBezTo>
                  <a:cubicBezTo>
                    <a:pt x="9508" y="8782"/>
                    <a:pt x="9537" y="10940"/>
                    <a:pt x="11023" y="11155"/>
                  </a:cubicBezTo>
                  <a:close/>
                  <a:moveTo>
                    <a:pt x="11617" y="9996"/>
                  </a:moveTo>
                  <a:cubicBezTo>
                    <a:pt x="11350" y="10212"/>
                    <a:pt x="11112" y="10481"/>
                    <a:pt x="10874" y="10131"/>
                  </a:cubicBezTo>
                  <a:cubicBezTo>
                    <a:pt x="10815" y="9699"/>
                    <a:pt x="11260" y="9780"/>
                    <a:pt x="11617" y="9996"/>
                  </a:cubicBezTo>
                  <a:close/>
                  <a:moveTo>
                    <a:pt x="10488" y="5654"/>
                  </a:moveTo>
                  <a:cubicBezTo>
                    <a:pt x="10518" y="4926"/>
                    <a:pt x="9181" y="4603"/>
                    <a:pt x="9062" y="5492"/>
                  </a:cubicBezTo>
                  <a:cubicBezTo>
                    <a:pt x="8913" y="6544"/>
                    <a:pt x="10399" y="6625"/>
                    <a:pt x="10488" y="565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42" name="Shape 642"/>
            <p:cNvSpPr/>
            <p:nvPr/>
          </p:nvSpPr>
          <p:spPr>
            <a:xfrm>
              <a:off x="3618123" y="541524"/>
              <a:ext cx="255531" cy="288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03" h="17839" extrusionOk="0">
                  <a:moveTo>
                    <a:pt x="16388" y="10443"/>
                  </a:moveTo>
                  <a:cubicBezTo>
                    <a:pt x="14249" y="11701"/>
                    <a:pt x="12111" y="11205"/>
                    <a:pt x="14686" y="9205"/>
                  </a:cubicBezTo>
                  <a:cubicBezTo>
                    <a:pt x="20228" y="6196"/>
                    <a:pt x="14969" y="-452"/>
                    <a:pt x="9624" y="24"/>
                  </a:cubicBezTo>
                  <a:cubicBezTo>
                    <a:pt x="4715" y="405"/>
                    <a:pt x="504" y="4615"/>
                    <a:pt x="2" y="8805"/>
                  </a:cubicBezTo>
                  <a:cubicBezTo>
                    <a:pt x="-129" y="15301"/>
                    <a:pt x="7071" y="20272"/>
                    <a:pt x="13835" y="16577"/>
                  </a:cubicBezTo>
                  <a:cubicBezTo>
                    <a:pt x="15842" y="15853"/>
                    <a:pt x="20664" y="10615"/>
                    <a:pt x="16388" y="10443"/>
                  </a:cubicBezTo>
                  <a:close/>
                  <a:moveTo>
                    <a:pt x="7049" y="17053"/>
                  </a:moveTo>
                  <a:cubicBezTo>
                    <a:pt x="1355" y="15891"/>
                    <a:pt x="-936" y="8882"/>
                    <a:pt x="2337" y="4882"/>
                  </a:cubicBezTo>
                  <a:cubicBezTo>
                    <a:pt x="4780" y="1605"/>
                    <a:pt x="10126" y="-1328"/>
                    <a:pt x="14119" y="1796"/>
                  </a:cubicBezTo>
                  <a:cubicBezTo>
                    <a:pt x="15711" y="2939"/>
                    <a:pt x="17217" y="5129"/>
                    <a:pt x="16126" y="6901"/>
                  </a:cubicBezTo>
                  <a:cubicBezTo>
                    <a:pt x="15384" y="8424"/>
                    <a:pt x="11697" y="9453"/>
                    <a:pt x="13028" y="11282"/>
                  </a:cubicBezTo>
                  <a:cubicBezTo>
                    <a:pt x="14184" y="12443"/>
                    <a:pt x="15733" y="11148"/>
                    <a:pt x="17086" y="11091"/>
                  </a:cubicBezTo>
                  <a:cubicBezTo>
                    <a:pt x="17435" y="15091"/>
                    <a:pt x="11129" y="17834"/>
                    <a:pt x="7049" y="17053"/>
                  </a:cubicBezTo>
                  <a:close/>
                  <a:moveTo>
                    <a:pt x="4562" y="9986"/>
                  </a:moveTo>
                  <a:cubicBezTo>
                    <a:pt x="5326" y="10253"/>
                    <a:pt x="6875" y="10005"/>
                    <a:pt x="6220" y="9034"/>
                  </a:cubicBezTo>
                  <a:cubicBezTo>
                    <a:pt x="5915" y="8596"/>
                    <a:pt x="5762" y="8101"/>
                    <a:pt x="5937" y="7567"/>
                  </a:cubicBezTo>
                  <a:cubicBezTo>
                    <a:pt x="6068" y="6329"/>
                    <a:pt x="4213" y="6520"/>
                    <a:pt x="3297" y="6386"/>
                  </a:cubicBezTo>
                  <a:cubicBezTo>
                    <a:pt x="1049" y="6139"/>
                    <a:pt x="700" y="9815"/>
                    <a:pt x="2642" y="10405"/>
                  </a:cubicBezTo>
                  <a:cubicBezTo>
                    <a:pt x="3319" y="10082"/>
                    <a:pt x="3777" y="9682"/>
                    <a:pt x="4562" y="9986"/>
                  </a:cubicBezTo>
                  <a:close/>
                  <a:moveTo>
                    <a:pt x="9733" y="3567"/>
                  </a:moveTo>
                  <a:cubicBezTo>
                    <a:pt x="10300" y="1072"/>
                    <a:pt x="5020" y="767"/>
                    <a:pt x="6177" y="3567"/>
                  </a:cubicBezTo>
                  <a:cubicBezTo>
                    <a:pt x="3995" y="6024"/>
                    <a:pt x="8599" y="6901"/>
                    <a:pt x="9733" y="3567"/>
                  </a:cubicBezTo>
                  <a:close/>
                  <a:moveTo>
                    <a:pt x="9057" y="2901"/>
                  </a:moveTo>
                  <a:cubicBezTo>
                    <a:pt x="8991" y="2996"/>
                    <a:pt x="8948" y="3053"/>
                    <a:pt x="8926" y="3091"/>
                  </a:cubicBezTo>
                  <a:cubicBezTo>
                    <a:pt x="8577" y="2882"/>
                    <a:pt x="8708" y="2615"/>
                    <a:pt x="9057" y="2901"/>
                  </a:cubicBezTo>
                  <a:close/>
                  <a:moveTo>
                    <a:pt x="7879" y="4329"/>
                  </a:moveTo>
                  <a:cubicBezTo>
                    <a:pt x="7988" y="3948"/>
                    <a:pt x="8228" y="3796"/>
                    <a:pt x="8773" y="3643"/>
                  </a:cubicBezTo>
                  <a:cubicBezTo>
                    <a:pt x="8533" y="4082"/>
                    <a:pt x="8424" y="4386"/>
                    <a:pt x="7879" y="4329"/>
                  </a:cubicBezTo>
                  <a:close/>
                  <a:moveTo>
                    <a:pt x="6919" y="12120"/>
                  </a:moveTo>
                  <a:cubicBezTo>
                    <a:pt x="6853" y="10748"/>
                    <a:pt x="4519" y="10920"/>
                    <a:pt x="3668" y="11605"/>
                  </a:cubicBezTo>
                  <a:cubicBezTo>
                    <a:pt x="2795" y="13548"/>
                    <a:pt x="4431" y="15605"/>
                    <a:pt x="6548" y="13834"/>
                  </a:cubicBezTo>
                  <a:cubicBezTo>
                    <a:pt x="7180" y="13377"/>
                    <a:pt x="6875" y="12729"/>
                    <a:pt x="6919" y="12120"/>
                  </a:cubicBezTo>
                  <a:close/>
                  <a:moveTo>
                    <a:pt x="14599" y="4196"/>
                  </a:moveTo>
                  <a:cubicBezTo>
                    <a:pt x="14206" y="1605"/>
                    <a:pt x="11500" y="2043"/>
                    <a:pt x="11479" y="4539"/>
                  </a:cubicBezTo>
                  <a:cubicBezTo>
                    <a:pt x="11479" y="6482"/>
                    <a:pt x="15319" y="6177"/>
                    <a:pt x="14599" y="4196"/>
                  </a:cubicBezTo>
                  <a:close/>
                  <a:moveTo>
                    <a:pt x="8904" y="14024"/>
                  </a:moveTo>
                  <a:cubicBezTo>
                    <a:pt x="6679" y="14310"/>
                    <a:pt x="7049" y="16977"/>
                    <a:pt x="9428" y="16824"/>
                  </a:cubicBezTo>
                  <a:cubicBezTo>
                    <a:pt x="11435" y="15929"/>
                    <a:pt x="11762" y="13834"/>
                    <a:pt x="8904" y="14024"/>
                  </a:cubicBezTo>
                  <a:close/>
                  <a:moveTo>
                    <a:pt x="14097" y="12215"/>
                  </a:moveTo>
                  <a:cubicBezTo>
                    <a:pt x="12744" y="12196"/>
                    <a:pt x="11260" y="13986"/>
                    <a:pt x="12526" y="14920"/>
                  </a:cubicBezTo>
                  <a:cubicBezTo>
                    <a:pt x="14380" y="16158"/>
                    <a:pt x="17348" y="12196"/>
                    <a:pt x="14097" y="12215"/>
                  </a:cubicBezTo>
                  <a:close/>
                  <a:moveTo>
                    <a:pt x="13420" y="14501"/>
                  </a:moveTo>
                  <a:cubicBezTo>
                    <a:pt x="12068" y="14539"/>
                    <a:pt x="13377" y="12767"/>
                    <a:pt x="14206" y="12843"/>
                  </a:cubicBezTo>
                  <a:cubicBezTo>
                    <a:pt x="15646" y="13034"/>
                    <a:pt x="14097" y="14291"/>
                    <a:pt x="13420" y="145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43" name="Shape 643"/>
            <p:cNvSpPr/>
            <p:nvPr/>
          </p:nvSpPr>
          <p:spPr>
            <a:xfrm rot="1800079">
              <a:off x="8275532" y="561990"/>
              <a:ext cx="198021" cy="248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15" extrusionOk="0">
                  <a:moveTo>
                    <a:pt x="4737" y="584"/>
                  </a:moveTo>
                  <a:cubicBezTo>
                    <a:pt x="3628" y="809"/>
                    <a:pt x="4031" y="1783"/>
                    <a:pt x="3729" y="2407"/>
                  </a:cubicBezTo>
                  <a:cubicBezTo>
                    <a:pt x="2553" y="8150"/>
                    <a:pt x="672" y="13869"/>
                    <a:pt x="0" y="19637"/>
                  </a:cubicBezTo>
                  <a:cubicBezTo>
                    <a:pt x="4233" y="21260"/>
                    <a:pt x="17636" y="18488"/>
                    <a:pt x="19954" y="15317"/>
                  </a:cubicBezTo>
                  <a:cubicBezTo>
                    <a:pt x="17031" y="11446"/>
                    <a:pt x="12967" y="8150"/>
                    <a:pt x="9440" y="4604"/>
                  </a:cubicBezTo>
                  <a:cubicBezTo>
                    <a:pt x="7726" y="3481"/>
                    <a:pt x="6920" y="1033"/>
                    <a:pt x="4737" y="584"/>
                  </a:cubicBezTo>
                  <a:close/>
                  <a:moveTo>
                    <a:pt x="18241" y="15367"/>
                  </a:moveTo>
                  <a:cubicBezTo>
                    <a:pt x="16561" y="18139"/>
                    <a:pt x="5912" y="19637"/>
                    <a:pt x="1948" y="19437"/>
                  </a:cubicBezTo>
                  <a:cubicBezTo>
                    <a:pt x="1780" y="16640"/>
                    <a:pt x="15217" y="12520"/>
                    <a:pt x="18241" y="15367"/>
                  </a:cubicBezTo>
                  <a:close/>
                  <a:moveTo>
                    <a:pt x="9742" y="14243"/>
                  </a:moveTo>
                  <a:cubicBezTo>
                    <a:pt x="9339" y="13819"/>
                    <a:pt x="9003" y="13444"/>
                    <a:pt x="8533" y="12970"/>
                  </a:cubicBezTo>
                  <a:cubicBezTo>
                    <a:pt x="7961" y="13519"/>
                    <a:pt x="8163" y="13918"/>
                    <a:pt x="8264" y="14543"/>
                  </a:cubicBezTo>
                  <a:cubicBezTo>
                    <a:pt x="6047" y="15517"/>
                    <a:pt x="3729" y="16341"/>
                    <a:pt x="1780" y="17614"/>
                  </a:cubicBezTo>
                  <a:cubicBezTo>
                    <a:pt x="974" y="17265"/>
                    <a:pt x="1713" y="16416"/>
                    <a:pt x="1680" y="15866"/>
                  </a:cubicBezTo>
                  <a:cubicBezTo>
                    <a:pt x="2956" y="11346"/>
                    <a:pt x="3460" y="6702"/>
                    <a:pt x="5073" y="2257"/>
                  </a:cubicBezTo>
                  <a:cubicBezTo>
                    <a:pt x="5879" y="2057"/>
                    <a:pt x="5946" y="2682"/>
                    <a:pt x="6248" y="3106"/>
                  </a:cubicBezTo>
                  <a:cubicBezTo>
                    <a:pt x="5912" y="3181"/>
                    <a:pt x="5543" y="3231"/>
                    <a:pt x="5140" y="3331"/>
                  </a:cubicBezTo>
                  <a:cubicBezTo>
                    <a:pt x="5274" y="3880"/>
                    <a:pt x="5308" y="4854"/>
                    <a:pt x="6349" y="4429"/>
                  </a:cubicBezTo>
                  <a:cubicBezTo>
                    <a:pt x="6416" y="4105"/>
                    <a:pt x="6517" y="3780"/>
                    <a:pt x="6584" y="3431"/>
                  </a:cubicBezTo>
                  <a:cubicBezTo>
                    <a:pt x="10011" y="6827"/>
                    <a:pt x="13941" y="9948"/>
                    <a:pt x="16796" y="13644"/>
                  </a:cubicBezTo>
                  <a:cubicBezTo>
                    <a:pt x="14378" y="13619"/>
                    <a:pt x="12160" y="13918"/>
                    <a:pt x="9742" y="14243"/>
                  </a:cubicBezTo>
                  <a:close/>
                  <a:moveTo>
                    <a:pt x="17267" y="10547"/>
                  </a:moveTo>
                  <a:cubicBezTo>
                    <a:pt x="17267" y="11247"/>
                    <a:pt x="18476" y="11896"/>
                    <a:pt x="18745" y="12645"/>
                  </a:cubicBezTo>
                  <a:cubicBezTo>
                    <a:pt x="19081" y="12995"/>
                    <a:pt x="19584" y="13344"/>
                    <a:pt x="20223" y="12995"/>
                  </a:cubicBezTo>
                  <a:cubicBezTo>
                    <a:pt x="19752" y="12096"/>
                    <a:pt x="18543" y="11696"/>
                    <a:pt x="18241" y="10697"/>
                  </a:cubicBezTo>
                  <a:cubicBezTo>
                    <a:pt x="18073" y="10398"/>
                    <a:pt x="17602" y="10423"/>
                    <a:pt x="17267" y="10547"/>
                  </a:cubicBezTo>
                  <a:close/>
                  <a:moveTo>
                    <a:pt x="8465" y="1058"/>
                  </a:moveTo>
                  <a:cubicBezTo>
                    <a:pt x="7793" y="60"/>
                    <a:pt x="7256" y="-340"/>
                    <a:pt x="6315" y="334"/>
                  </a:cubicBezTo>
                  <a:cubicBezTo>
                    <a:pt x="7021" y="734"/>
                    <a:pt x="7626" y="1832"/>
                    <a:pt x="8465" y="1058"/>
                  </a:cubicBezTo>
                  <a:close/>
                  <a:moveTo>
                    <a:pt x="14848" y="7401"/>
                  </a:moveTo>
                  <a:cubicBezTo>
                    <a:pt x="15083" y="6452"/>
                    <a:pt x="14881" y="6227"/>
                    <a:pt x="13370" y="6128"/>
                  </a:cubicBezTo>
                  <a:cubicBezTo>
                    <a:pt x="13706" y="6777"/>
                    <a:pt x="14109" y="7176"/>
                    <a:pt x="14848" y="7401"/>
                  </a:cubicBezTo>
                  <a:close/>
                  <a:moveTo>
                    <a:pt x="12967" y="5179"/>
                  </a:moveTo>
                  <a:cubicBezTo>
                    <a:pt x="13471" y="4579"/>
                    <a:pt x="12463" y="4155"/>
                    <a:pt x="11556" y="4330"/>
                  </a:cubicBezTo>
                  <a:cubicBezTo>
                    <a:pt x="11959" y="4979"/>
                    <a:pt x="12261" y="5428"/>
                    <a:pt x="12967" y="5179"/>
                  </a:cubicBezTo>
                  <a:close/>
                  <a:moveTo>
                    <a:pt x="15385" y="8250"/>
                  </a:moveTo>
                  <a:cubicBezTo>
                    <a:pt x="15049" y="8625"/>
                    <a:pt x="15621" y="8949"/>
                    <a:pt x="15923" y="9224"/>
                  </a:cubicBezTo>
                  <a:cubicBezTo>
                    <a:pt x="17367" y="9424"/>
                    <a:pt x="16427" y="8075"/>
                    <a:pt x="15385" y="8250"/>
                  </a:cubicBezTo>
                  <a:close/>
                  <a:moveTo>
                    <a:pt x="10716" y="3006"/>
                  </a:moveTo>
                  <a:cubicBezTo>
                    <a:pt x="10716" y="2482"/>
                    <a:pt x="9708" y="2207"/>
                    <a:pt x="9339" y="2582"/>
                  </a:cubicBezTo>
                  <a:cubicBezTo>
                    <a:pt x="9238" y="3056"/>
                    <a:pt x="10212" y="3431"/>
                    <a:pt x="10716" y="3006"/>
                  </a:cubicBezTo>
                  <a:close/>
                  <a:moveTo>
                    <a:pt x="20626" y="14418"/>
                  </a:moveTo>
                  <a:cubicBezTo>
                    <a:pt x="20827" y="14768"/>
                    <a:pt x="21130" y="14593"/>
                    <a:pt x="21600" y="14418"/>
                  </a:cubicBezTo>
                  <a:cubicBezTo>
                    <a:pt x="21063" y="14068"/>
                    <a:pt x="20928" y="13993"/>
                    <a:pt x="20626" y="14418"/>
                  </a:cubicBezTo>
                  <a:close/>
                  <a:moveTo>
                    <a:pt x="6315" y="6202"/>
                  </a:moveTo>
                  <a:cubicBezTo>
                    <a:pt x="5442" y="6477"/>
                    <a:pt x="6819" y="8000"/>
                    <a:pt x="7390" y="7051"/>
                  </a:cubicBezTo>
                  <a:cubicBezTo>
                    <a:pt x="7122" y="6702"/>
                    <a:pt x="7021" y="6103"/>
                    <a:pt x="6315" y="6202"/>
                  </a:cubicBezTo>
                  <a:close/>
                  <a:moveTo>
                    <a:pt x="7760" y="9598"/>
                  </a:moveTo>
                  <a:cubicBezTo>
                    <a:pt x="8331" y="9399"/>
                    <a:pt x="7995" y="8525"/>
                    <a:pt x="7390" y="8450"/>
                  </a:cubicBezTo>
                  <a:cubicBezTo>
                    <a:pt x="6685" y="8625"/>
                    <a:pt x="6954" y="9748"/>
                    <a:pt x="7760" y="9598"/>
                  </a:cubicBezTo>
                  <a:close/>
                  <a:moveTo>
                    <a:pt x="7558" y="11297"/>
                  </a:moveTo>
                  <a:cubicBezTo>
                    <a:pt x="7558" y="12021"/>
                    <a:pt x="8700" y="12021"/>
                    <a:pt x="8633" y="11396"/>
                  </a:cubicBezTo>
                  <a:cubicBezTo>
                    <a:pt x="8533" y="10847"/>
                    <a:pt x="7793" y="10897"/>
                    <a:pt x="7558" y="11297"/>
                  </a:cubicBezTo>
                  <a:close/>
                  <a:moveTo>
                    <a:pt x="9104" y="15816"/>
                  </a:moveTo>
                  <a:cubicBezTo>
                    <a:pt x="8499" y="16041"/>
                    <a:pt x="8936" y="16665"/>
                    <a:pt x="9574" y="16765"/>
                  </a:cubicBezTo>
                  <a:cubicBezTo>
                    <a:pt x="10111" y="16341"/>
                    <a:pt x="9809" y="15816"/>
                    <a:pt x="9104" y="15816"/>
                  </a:cubicBezTo>
                  <a:close/>
                  <a:moveTo>
                    <a:pt x="9943" y="17614"/>
                  </a:moveTo>
                  <a:cubicBezTo>
                    <a:pt x="9775" y="17739"/>
                    <a:pt x="9641" y="17839"/>
                    <a:pt x="9540" y="17939"/>
                  </a:cubicBezTo>
                  <a:cubicBezTo>
                    <a:pt x="9943" y="18438"/>
                    <a:pt x="10682" y="18014"/>
                    <a:pt x="9943" y="1761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44" name="Shape 644"/>
            <p:cNvSpPr/>
            <p:nvPr/>
          </p:nvSpPr>
          <p:spPr>
            <a:xfrm>
              <a:off x="3989032" y="487492"/>
              <a:ext cx="163400" cy="257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7" h="15927" extrusionOk="0">
                  <a:moveTo>
                    <a:pt x="7966" y="2887"/>
                  </a:moveTo>
                  <a:cubicBezTo>
                    <a:pt x="6595" y="6719"/>
                    <a:pt x="1408" y="9903"/>
                    <a:pt x="0" y="13754"/>
                  </a:cubicBezTo>
                  <a:cubicBezTo>
                    <a:pt x="3557" y="21418"/>
                    <a:pt x="15450" y="6529"/>
                    <a:pt x="16265" y="4241"/>
                  </a:cubicBezTo>
                  <a:cubicBezTo>
                    <a:pt x="17006" y="2258"/>
                    <a:pt x="8892" y="562"/>
                    <a:pt x="7966" y="2887"/>
                  </a:cubicBezTo>
                  <a:close/>
                  <a:moveTo>
                    <a:pt x="4076" y="15146"/>
                  </a:moveTo>
                  <a:cubicBezTo>
                    <a:pt x="-963" y="15966"/>
                    <a:pt x="2557" y="11371"/>
                    <a:pt x="3705" y="10284"/>
                  </a:cubicBezTo>
                  <a:cubicBezTo>
                    <a:pt x="6521" y="10113"/>
                    <a:pt x="8077" y="10189"/>
                    <a:pt x="9596" y="10570"/>
                  </a:cubicBezTo>
                  <a:cubicBezTo>
                    <a:pt x="8040" y="12153"/>
                    <a:pt x="6262" y="13773"/>
                    <a:pt x="4076" y="15146"/>
                  </a:cubicBezTo>
                  <a:close/>
                  <a:moveTo>
                    <a:pt x="10634" y="9560"/>
                  </a:moveTo>
                  <a:cubicBezTo>
                    <a:pt x="8744" y="9827"/>
                    <a:pt x="6780" y="9655"/>
                    <a:pt x="4706" y="9579"/>
                  </a:cubicBezTo>
                  <a:cubicBezTo>
                    <a:pt x="5854" y="7596"/>
                    <a:pt x="7781" y="5766"/>
                    <a:pt x="9300" y="3841"/>
                  </a:cubicBezTo>
                  <a:cubicBezTo>
                    <a:pt x="11041" y="4184"/>
                    <a:pt x="12671" y="4508"/>
                    <a:pt x="14301" y="4851"/>
                  </a:cubicBezTo>
                  <a:cubicBezTo>
                    <a:pt x="14264" y="5709"/>
                    <a:pt x="12634" y="7806"/>
                    <a:pt x="10634" y="9560"/>
                  </a:cubicBezTo>
                  <a:close/>
                  <a:moveTo>
                    <a:pt x="14487" y="4031"/>
                  </a:moveTo>
                  <a:cubicBezTo>
                    <a:pt x="13005" y="4222"/>
                    <a:pt x="7114" y="2811"/>
                    <a:pt x="10967" y="2430"/>
                  </a:cubicBezTo>
                  <a:cubicBezTo>
                    <a:pt x="12190" y="2506"/>
                    <a:pt x="16450" y="3173"/>
                    <a:pt x="14487" y="4031"/>
                  </a:cubicBezTo>
                  <a:close/>
                  <a:moveTo>
                    <a:pt x="17228" y="9"/>
                  </a:moveTo>
                  <a:cubicBezTo>
                    <a:pt x="13079" y="-182"/>
                    <a:pt x="15154" y="2906"/>
                    <a:pt x="18192" y="2201"/>
                  </a:cubicBezTo>
                  <a:cubicBezTo>
                    <a:pt x="20637" y="1610"/>
                    <a:pt x="19822" y="-49"/>
                    <a:pt x="17228" y="9"/>
                  </a:cubicBezTo>
                  <a:close/>
                  <a:moveTo>
                    <a:pt x="16006" y="924"/>
                  </a:moveTo>
                  <a:cubicBezTo>
                    <a:pt x="16969" y="790"/>
                    <a:pt x="17710" y="428"/>
                    <a:pt x="18525" y="790"/>
                  </a:cubicBezTo>
                  <a:cubicBezTo>
                    <a:pt x="19229" y="1686"/>
                    <a:pt x="15969" y="2277"/>
                    <a:pt x="16006" y="924"/>
                  </a:cubicBezTo>
                  <a:close/>
                  <a:moveTo>
                    <a:pt x="12301" y="5633"/>
                  </a:moveTo>
                  <a:cubicBezTo>
                    <a:pt x="12375" y="4546"/>
                    <a:pt x="9226" y="4393"/>
                    <a:pt x="9115" y="5595"/>
                  </a:cubicBezTo>
                  <a:cubicBezTo>
                    <a:pt x="9077" y="6491"/>
                    <a:pt x="12227" y="6529"/>
                    <a:pt x="12301" y="5633"/>
                  </a:cubicBezTo>
                  <a:close/>
                  <a:moveTo>
                    <a:pt x="10967" y="5423"/>
                  </a:moveTo>
                  <a:cubicBezTo>
                    <a:pt x="11263" y="5556"/>
                    <a:pt x="11041" y="5614"/>
                    <a:pt x="10856" y="5728"/>
                  </a:cubicBezTo>
                  <a:cubicBezTo>
                    <a:pt x="10485" y="5556"/>
                    <a:pt x="10708" y="5537"/>
                    <a:pt x="10967" y="5423"/>
                  </a:cubicBezTo>
                  <a:close/>
                  <a:moveTo>
                    <a:pt x="9744" y="6891"/>
                  </a:moveTo>
                  <a:cubicBezTo>
                    <a:pt x="8151" y="6910"/>
                    <a:pt x="7484" y="8283"/>
                    <a:pt x="9596" y="8302"/>
                  </a:cubicBezTo>
                  <a:cubicBezTo>
                    <a:pt x="11449" y="8321"/>
                    <a:pt x="11300" y="6967"/>
                    <a:pt x="9744" y="68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45" name="Shape 645"/>
            <p:cNvSpPr/>
            <p:nvPr/>
          </p:nvSpPr>
          <p:spPr>
            <a:xfrm>
              <a:off x="4083759" y="64977"/>
              <a:ext cx="340007" cy="361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491" h="21274" extrusionOk="0">
                  <a:moveTo>
                    <a:pt x="16240" y="3334"/>
                  </a:moveTo>
                  <a:cubicBezTo>
                    <a:pt x="15598" y="1577"/>
                    <a:pt x="15867" y="2573"/>
                    <a:pt x="14686" y="2066"/>
                  </a:cubicBezTo>
                  <a:cubicBezTo>
                    <a:pt x="11385" y="1595"/>
                    <a:pt x="8293" y="0"/>
                    <a:pt x="4932" y="0"/>
                  </a:cubicBezTo>
                  <a:cubicBezTo>
                    <a:pt x="-894" y="20984"/>
                    <a:pt x="-4389" y="16526"/>
                    <a:pt x="11191" y="21274"/>
                  </a:cubicBezTo>
                  <a:cubicBezTo>
                    <a:pt x="12894" y="17777"/>
                    <a:pt x="13626" y="13573"/>
                    <a:pt x="14866" y="9785"/>
                  </a:cubicBezTo>
                  <a:cubicBezTo>
                    <a:pt x="15075" y="8553"/>
                    <a:pt x="17211" y="3842"/>
                    <a:pt x="16240" y="3334"/>
                  </a:cubicBezTo>
                  <a:close/>
                  <a:moveTo>
                    <a:pt x="5156" y="1178"/>
                  </a:moveTo>
                  <a:cubicBezTo>
                    <a:pt x="5425" y="-326"/>
                    <a:pt x="13775" y="2628"/>
                    <a:pt x="15090" y="3081"/>
                  </a:cubicBezTo>
                  <a:cubicBezTo>
                    <a:pt x="13775" y="8444"/>
                    <a:pt x="12177" y="13681"/>
                    <a:pt x="10310" y="18791"/>
                  </a:cubicBezTo>
                  <a:cubicBezTo>
                    <a:pt x="6919" y="18248"/>
                    <a:pt x="3991" y="16653"/>
                    <a:pt x="720" y="15783"/>
                  </a:cubicBezTo>
                  <a:cubicBezTo>
                    <a:pt x="1870" y="10764"/>
                    <a:pt x="3767" y="6107"/>
                    <a:pt x="5156" y="1178"/>
                  </a:cubicBezTo>
                  <a:close/>
                  <a:moveTo>
                    <a:pt x="14418" y="9514"/>
                  </a:moveTo>
                  <a:cubicBezTo>
                    <a:pt x="13387" y="13192"/>
                    <a:pt x="12207" y="16780"/>
                    <a:pt x="11057" y="20422"/>
                  </a:cubicBezTo>
                  <a:cubicBezTo>
                    <a:pt x="7546" y="19697"/>
                    <a:pt x="4096" y="18773"/>
                    <a:pt x="720" y="17414"/>
                  </a:cubicBezTo>
                  <a:cubicBezTo>
                    <a:pt x="570" y="17142"/>
                    <a:pt x="540" y="16889"/>
                    <a:pt x="720" y="16599"/>
                  </a:cubicBezTo>
                  <a:cubicBezTo>
                    <a:pt x="3558" y="16834"/>
                    <a:pt x="6247" y="18502"/>
                    <a:pt x="9040" y="19244"/>
                  </a:cubicBezTo>
                  <a:cubicBezTo>
                    <a:pt x="10848" y="20205"/>
                    <a:pt x="10922" y="18864"/>
                    <a:pt x="11460" y="17142"/>
                  </a:cubicBezTo>
                  <a:cubicBezTo>
                    <a:pt x="13252" y="12721"/>
                    <a:pt x="14104" y="7991"/>
                    <a:pt x="15643" y="3479"/>
                  </a:cubicBezTo>
                  <a:cubicBezTo>
                    <a:pt x="16270" y="5364"/>
                    <a:pt x="14642" y="7557"/>
                    <a:pt x="14418" y="9514"/>
                  </a:cubicBezTo>
                  <a:close/>
                  <a:moveTo>
                    <a:pt x="12550" y="8517"/>
                  </a:moveTo>
                  <a:cubicBezTo>
                    <a:pt x="12715" y="7285"/>
                    <a:pt x="14029" y="5618"/>
                    <a:pt x="13312" y="4494"/>
                  </a:cubicBezTo>
                  <a:cubicBezTo>
                    <a:pt x="11833" y="3733"/>
                    <a:pt x="10145" y="3443"/>
                    <a:pt x="8562" y="3008"/>
                  </a:cubicBezTo>
                  <a:cubicBezTo>
                    <a:pt x="7755" y="2682"/>
                    <a:pt x="6859" y="2229"/>
                    <a:pt x="5993" y="2591"/>
                  </a:cubicBezTo>
                  <a:cubicBezTo>
                    <a:pt x="5455" y="4186"/>
                    <a:pt x="5216" y="5944"/>
                    <a:pt x="4499" y="7538"/>
                  </a:cubicBezTo>
                  <a:cubicBezTo>
                    <a:pt x="6725" y="9079"/>
                    <a:pt x="9652" y="9169"/>
                    <a:pt x="12043" y="10510"/>
                  </a:cubicBezTo>
                  <a:cubicBezTo>
                    <a:pt x="12580" y="10130"/>
                    <a:pt x="12296" y="9133"/>
                    <a:pt x="12550" y="8517"/>
                  </a:cubicBezTo>
                  <a:close/>
                  <a:moveTo>
                    <a:pt x="5276" y="7339"/>
                  </a:moveTo>
                  <a:cubicBezTo>
                    <a:pt x="6321" y="2084"/>
                    <a:pt x="6052" y="3008"/>
                    <a:pt x="10056" y="4005"/>
                  </a:cubicBezTo>
                  <a:cubicBezTo>
                    <a:pt x="14567" y="5237"/>
                    <a:pt x="12610" y="5092"/>
                    <a:pt x="11863" y="9532"/>
                  </a:cubicBezTo>
                  <a:cubicBezTo>
                    <a:pt x="9608" y="9133"/>
                    <a:pt x="7352" y="8227"/>
                    <a:pt x="5276" y="7339"/>
                  </a:cubicBezTo>
                  <a:close/>
                  <a:moveTo>
                    <a:pt x="7008" y="4385"/>
                  </a:moveTo>
                  <a:cubicBezTo>
                    <a:pt x="5634" y="5002"/>
                    <a:pt x="10056" y="5636"/>
                    <a:pt x="10414" y="5926"/>
                  </a:cubicBezTo>
                  <a:cubicBezTo>
                    <a:pt x="10743" y="4893"/>
                    <a:pt x="7651" y="4802"/>
                    <a:pt x="7008" y="4385"/>
                  </a:cubicBezTo>
                  <a:close/>
                  <a:moveTo>
                    <a:pt x="6605" y="6451"/>
                  </a:moveTo>
                  <a:cubicBezTo>
                    <a:pt x="7188" y="6506"/>
                    <a:pt x="7666" y="7067"/>
                    <a:pt x="8189" y="6469"/>
                  </a:cubicBezTo>
                  <a:cubicBezTo>
                    <a:pt x="7696" y="6324"/>
                    <a:pt x="6112" y="5436"/>
                    <a:pt x="6605" y="645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46" name="Shape 646"/>
            <p:cNvSpPr/>
            <p:nvPr/>
          </p:nvSpPr>
          <p:spPr>
            <a:xfrm>
              <a:off x="2900235" y="248520"/>
              <a:ext cx="416639" cy="259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1" h="18856" extrusionOk="0">
                  <a:moveTo>
                    <a:pt x="13909" y="11555"/>
                  </a:moveTo>
                  <a:cubicBezTo>
                    <a:pt x="10590" y="8268"/>
                    <a:pt x="9809" y="10526"/>
                    <a:pt x="7390" y="9453"/>
                  </a:cubicBezTo>
                  <a:cubicBezTo>
                    <a:pt x="6023" y="8156"/>
                    <a:pt x="4957" y="6323"/>
                    <a:pt x="3199" y="6189"/>
                  </a:cubicBezTo>
                  <a:cubicBezTo>
                    <a:pt x="3981" y="4847"/>
                    <a:pt x="7450" y="1828"/>
                    <a:pt x="8352" y="3684"/>
                  </a:cubicBezTo>
                  <a:cubicBezTo>
                    <a:pt x="8922" y="4623"/>
                    <a:pt x="9508" y="1336"/>
                    <a:pt x="9343" y="889"/>
                  </a:cubicBezTo>
                  <a:cubicBezTo>
                    <a:pt x="7991" y="-1794"/>
                    <a:pt x="5317" y="2365"/>
                    <a:pt x="3815" y="3237"/>
                  </a:cubicBezTo>
                  <a:cubicBezTo>
                    <a:pt x="2764" y="4377"/>
                    <a:pt x="1247" y="5004"/>
                    <a:pt x="541" y="6681"/>
                  </a:cubicBezTo>
                  <a:cubicBezTo>
                    <a:pt x="255" y="8917"/>
                    <a:pt x="-751" y="12293"/>
                    <a:pt x="1036" y="13635"/>
                  </a:cubicBezTo>
                  <a:cubicBezTo>
                    <a:pt x="2268" y="14350"/>
                    <a:pt x="4251" y="15669"/>
                    <a:pt x="5347" y="14171"/>
                  </a:cubicBezTo>
                  <a:cubicBezTo>
                    <a:pt x="5963" y="13031"/>
                    <a:pt x="6549" y="11041"/>
                    <a:pt x="7706" y="12114"/>
                  </a:cubicBezTo>
                  <a:cubicBezTo>
                    <a:pt x="8141" y="13791"/>
                    <a:pt x="7045" y="15871"/>
                    <a:pt x="8427" y="17100"/>
                  </a:cubicBezTo>
                  <a:cubicBezTo>
                    <a:pt x="9673" y="18084"/>
                    <a:pt x="11867" y="19806"/>
                    <a:pt x="13068" y="18196"/>
                  </a:cubicBezTo>
                  <a:cubicBezTo>
                    <a:pt x="14060" y="16273"/>
                    <a:pt x="13909" y="13299"/>
                    <a:pt x="15592" y="12204"/>
                  </a:cubicBezTo>
                  <a:cubicBezTo>
                    <a:pt x="16838" y="11622"/>
                    <a:pt x="18205" y="9408"/>
                    <a:pt x="19527" y="10504"/>
                  </a:cubicBezTo>
                  <a:cubicBezTo>
                    <a:pt x="19798" y="10817"/>
                    <a:pt x="20128" y="10616"/>
                    <a:pt x="20278" y="10146"/>
                  </a:cubicBezTo>
                  <a:cubicBezTo>
                    <a:pt x="20849" y="3640"/>
                    <a:pt x="15532" y="11086"/>
                    <a:pt x="13909" y="11555"/>
                  </a:cubicBezTo>
                  <a:close/>
                  <a:moveTo>
                    <a:pt x="8682" y="867"/>
                  </a:moveTo>
                  <a:cubicBezTo>
                    <a:pt x="8847" y="1985"/>
                    <a:pt x="8847" y="1985"/>
                    <a:pt x="8607" y="2678"/>
                  </a:cubicBezTo>
                  <a:cubicBezTo>
                    <a:pt x="6804" y="1247"/>
                    <a:pt x="5077" y="3953"/>
                    <a:pt x="3350" y="4579"/>
                  </a:cubicBezTo>
                  <a:cubicBezTo>
                    <a:pt x="5077" y="3215"/>
                    <a:pt x="6759" y="554"/>
                    <a:pt x="8682" y="867"/>
                  </a:cubicBezTo>
                  <a:close/>
                  <a:moveTo>
                    <a:pt x="2719" y="5026"/>
                  </a:moveTo>
                  <a:cubicBezTo>
                    <a:pt x="2914" y="4914"/>
                    <a:pt x="3094" y="4780"/>
                    <a:pt x="3290" y="4646"/>
                  </a:cubicBezTo>
                  <a:cubicBezTo>
                    <a:pt x="3169" y="4981"/>
                    <a:pt x="2959" y="5026"/>
                    <a:pt x="2719" y="5026"/>
                  </a:cubicBezTo>
                  <a:cubicBezTo>
                    <a:pt x="2629" y="5719"/>
                    <a:pt x="2358" y="6099"/>
                    <a:pt x="1803" y="6278"/>
                  </a:cubicBezTo>
                  <a:cubicBezTo>
                    <a:pt x="1998" y="5518"/>
                    <a:pt x="2494" y="5495"/>
                    <a:pt x="2719" y="5026"/>
                  </a:cubicBezTo>
                  <a:close/>
                  <a:moveTo>
                    <a:pt x="11972" y="18040"/>
                  </a:moveTo>
                  <a:cubicBezTo>
                    <a:pt x="10620" y="17771"/>
                    <a:pt x="8051" y="17279"/>
                    <a:pt x="8246" y="14596"/>
                  </a:cubicBezTo>
                  <a:cubicBezTo>
                    <a:pt x="8337" y="13679"/>
                    <a:pt x="8592" y="12472"/>
                    <a:pt x="8156" y="11689"/>
                  </a:cubicBezTo>
                  <a:cubicBezTo>
                    <a:pt x="7465" y="10840"/>
                    <a:pt x="6294" y="10616"/>
                    <a:pt x="5798" y="11935"/>
                  </a:cubicBezTo>
                  <a:cubicBezTo>
                    <a:pt x="4927" y="14797"/>
                    <a:pt x="2764" y="14194"/>
                    <a:pt x="1202" y="12919"/>
                  </a:cubicBezTo>
                  <a:cubicBezTo>
                    <a:pt x="120" y="11801"/>
                    <a:pt x="631" y="9476"/>
                    <a:pt x="931" y="7910"/>
                  </a:cubicBezTo>
                  <a:cubicBezTo>
                    <a:pt x="2103" y="6166"/>
                    <a:pt x="4596" y="7105"/>
                    <a:pt x="5798" y="8626"/>
                  </a:cubicBezTo>
                  <a:cubicBezTo>
                    <a:pt x="8427" y="12695"/>
                    <a:pt x="10785" y="8358"/>
                    <a:pt x="14045" y="12651"/>
                  </a:cubicBezTo>
                  <a:cubicBezTo>
                    <a:pt x="13504" y="14462"/>
                    <a:pt x="13444" y="17592"/>
                    <a:pt x="11972" y="18040"/>
                  </a:cubicBezTo>
                  <a:close/>
                  <a:moveTo>
                    <a:pt x="16087" y="10661"/>
                  </a:moveTo>
                  <a:cubicBezTo>
                    <a:pt x="16087" y="10638"/>
                    <a:pt x="16087" y="10638"/>
                    <a:pt x="16072" y="10616"/>
                  </a:cubicBezTo>
                  <a:cubicBezTo>
                    <a:pt x="16072" y="10616"/>
                    <a:pt x="16087" y="10616"/>
                    <a:pt x="16087" y="10594"/>
                  </a:cubicBezTo>
                  <a:cubicBezTo>
                    <a:pt x="16087" y="10638"/>
                    <a:pt x="16087" y="10661"/>
                    <a:pt x="16087" y="10661"/>
                  </a:cubicBezTo>
                  <a:close/>
                  <a:moveTo>
                    <a:pt x="16102" y="10594"/>
                  </a:moveTo>
                  <a:cubicBezTo>
                    <a:pt x="16268" y="10437"/>
                    <a:pt x="16433" y="10281"/>
                    <a:pt x="16613" y="10191"/>
                  </a:cubicBezTo>
                  <a:cubicBezTo>
                    <a:pt x="16508" y="10683"/>
                    <a:pt x="16463" y="10728"/>
                    <a:pt x="16102" y="10594"/>
                  </a:cubicBezTo>
                  <a:close/>
                  <a:moveTo>
                    <a:pt x="16673" y="10146"/>
                  </a:moveTo>
                  <a:cubicBezTo>
                    <a:pt x="16793" y="10102"/>
                    <a:pt x="16914" y="10057"/>
                    <a:pt x="17034" y="10057"/>
                  </a:cubicBezTo>
                  <a:cubicBezTo>
                    <a:pt x="16929" y="10281"/>
                    <a:pt x="16793" y="10191"/>
                    <a:pt x="16673" y="10146"/>
                  </a:cubicBezTo>
                  <a:close/>
                  <a:moveTo>
                    <a:pt x="19798" y="9587"/>
                  </a:moveTo>
                  <a:cubicBezTo>
                    <a:pt x="18866" y="9140"/>
                    <a:pt x="18010" y="9565"/>
                    <a:pt x="17094" y="10035"/>
                  </a:cubicBezTo>
                  <a:cubicBezTo>
                    <a:pt x="17620" y="9252"/>
                    <a:pt x="19016" y="8089"/>
                    <a:pt x="19752" y="8536"/>
                  </a:cubicBezTo>
                  <a:cubicBezTo>
                    <a:pt x="19918" y="8872"/>
                    <a:pt x="19783" y="9230"/>
                    <a:pt x="19798" y="9587"/>
                  </a:cubicBezTo>
                  <a:close/>
                  <a:moveTo>
                    <a:pt x="9749" y="10951"/>
                  </a:moveTo>
                  <a:cubicBezTo>
                    <a:pt x="7345" y="13948"/>
                    <a:pt x="9613" y="18599"/>
                    <a:pt x="12287" y="16743"/>
                  </a:cubicBezTo>
                  <a:cubicBezTo>
                    <a:pt x="14886" y="14417"/>
                    <a:pt x="11942" y="10325"/>
                    <a:pt x="9749" y="10951"/>
                  </a:cubicBezTo>
                  <a:close/>
                  <a:moveTo>
                    <a:pt x="11341" y="12204"/>
                  </a:moveTo>
                  <a:cubicBezTo>
                    <a:pt x="11251" y="12584"/>
                    <a:pt x="11281" y="12941"/>
                    <a:pt x="11536" y="13254"/>
                  </a:cubicBezTo>
                  <a:cubicBezTo>
                    <a:pt x="11821" y="13612"/>
                    <a:pt x="11897" y="14126"/>
                    <a:pt x="11912" y="14663"/>
                  </a:cubicBezTo>
                  <a:cubicBezTo>
                    <a:pt x="12497" y="15915"/>
                    <a:pt x="12107" y="13143"/>
                    <a:pt x="12032" y="12763"/>
                  </a:cubicBezTo>
                  <a:cubicBezTo>
                    <a:pt x="13504" y="13277"/>
                    <a:pt x="12738" y="16295"/>
                    <a:pt x="11371" y="16385"/>
                  </a:cubicBezTo>
                  <a:cubicBezTo>
                    <a:pt x="9433" y="16832"/>
                    <a:pt x="8487" y="13411"/>
                    <a:pt x="10109" y="11756"/>
                  </a:cubicBezTo>
                  <a:cubicBezTo>
                    <a:pt x="10500" y="11846"/>
                    <a:pt x="10950" y="11622"/>
                    <a:pt x="11341" y="12204"/>
                  </a:cubicBezTo>
                  <a:close/>
                  <a:moveTo>
                    <a:pt x="1082" y="9677"/>
                  </a:moveTo>
                  <a:cubicBezTo>
                    <a:pt x="361" y="13590"/>
                    <a:pt x="5753" y="15245"/>
                    <a:pt x="5573" y="10683"/>
                  </a:cubicBezTo>
                  <a:cubicBezTo>
                    <a:pt x="5693" y="7351"/>
                    <a:pt x="1427" y="6256"/>
                    <a:pt x="1082" y="9677"/>
                  </a:cubicBezTo>
                  <a:close/>
                  <a:moveTo>
                    <a:pt x="2298" y="12047"/>
                  </a:moveTo>
                  <a:cubicBezTo>
                    <a:pt x="1187" y="11488"/>
                    <a:pt x="1322" y="8984"/>
                    <a:pt x="2358" y="8536"/>
                  </a:cubicBezTo>
                  <a:cubicBezTo>
                    <a:pt x="2869" y="8536"/>
                    <a:pt x="3395" y="8201"/>
                    <a:pt x="3936" y="8536"/>
                  </a:cubicBezTo>
                  <a:cubicBezTo>
                    <a:pt x="3966" y="9610"/>
                    <a:pt x="4431" y="9923"/>
                    <a:pt x="4416" y="11063"/>
                  </a:cubicBezTo>
                  <a:cubicBezTo>
                    <a:pt x="5107" y="11533"/>
                    <a:pt x="4687" y="9498"/>
                    <a:pt x="4431" y="9095"/>
                  </a:cubicBezTo>
                  <a:cubicBezTo>
                    <a:pt x="6068" y="9476"/>
                    <a:pt x="4942" y="14663"/>
                    <a:pt x="2298" y="12047"/>
                  </a:cubicBezTo>
                  <a:close/>
                  <a:moveTo>
                    <a:pt x="11266" y="14596"/>
                  </a:moveTo>
                  <a:cubicBezTo>
                    <a:pt x="11701" y="14372"/>
                    <a:pt x="11326" y="13299"/>
                    <a:pt x="10875" y="13322"/>
                  </a:cubicBezTo>
                  <a:cubicBezTo>
                    <a:pt x="11010" y="13925"/>
                    <a:pt x="10920" y="14417"/>
                    <a:pt x="11266" y="14596"/>
                  </a:cubicBezTo>
                  <a:close/>
                  <a:moveTo>
                    <a:pt x="3440" y="10079"/>
                  </a:moveTo>
                  <a:cubicBezTo>
                    <a:pt x="3650" y="10750"/>
                    <a:pt x="3515" y="11734"/>
                    <a:pt x="4071" y="12002"/>
                  </a:cubicBezTo>
                  <a:cubicBezTo>
                    <a:pt x="4161" y="11331"/>
                    <a:pt x="3981" y="9364"/>
                    <a:pt x="3440" y="1007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47" name="Shape 647"/>
            <p:cNvSpPr/>
            <p:nvPr/>
          </p:nvSpPr>
          <p:spPr>
            <a:xfrm rot="20347943">
              <a:off x="6542762" y="94034"/>
              <a:ext cx="204723" cy="302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6" h="19819" extrusionOk="0">
                  <a:moveTo>
                    <a:pt x="20522" y="8246"/>
                  </a:moveTo>
                  <a:cubicBezTo>
                    <a:pt x="19887" y="5825"/>
                    <a:pt x="21093" y="2599"/>
                    <a:pt x="18872" y="582"/>
                  </a:cubicBezTo>
                  <a:cubicBezTo>
                    <a:pt x="14717" y="-709"/>
                    <a:pt x="9579" y="501"/>
                    <a:pt x="5170" y="844"/>
                  </a:cubicBezTo>
                  <a:cubicBezTo>
                    <a:pt x="3838" y="1146"/>
                    <a:pt x="1903" y="1025"/>
                    <a:pt x="888" y="1651"/>
                  </a:cubicBezTo>
                  <a:cubicBezTo>
                    <a:pt x="857" y="1994"/>
                    <a:pt x="286" y="1994"/>
                    <a:pt x="0" y="2316"/>
                  </a:cubicBezTo>
                  <a:cubicBezTo>
                    <a:pt x="983" y="7298"/>
                    <a:pt x="381" y="12360"/>
                    <a:pt x="698" y="17382"/>
                  </a:cubicBezTo>
                  <a:cubicBezTo>
                    <a:pt x="-317" y="20891"/>
                    <a:pt x="8120" y="19560"/>
                    <a:pt x="11355" y="19620"/>
                  </a:cubicBezTo>
                  <a:cubicBezTo>
                    <a:pt x="13512" y="18814"/>
                    <a:pt x="21283" y="19963"/>
                    <a:pt x="21093" y="18128"/>
                  </a:cubicBezTo>
                  <a:cubicBezTo>
                    <a:pt x="21220" y="14841"/>
                    <a:pt x="20807" y="11533"/>
                    <a:pt x="20522" y="8246"/>
                  </a:cubicBezTo>
                  <a:close/>
                  <a:moveTo>
                    <a:pt x="17635" y="18390"/>
                  </a:moveTo>
                  <a:cubicBezTo>
                    <a:pt x="14432" y="18330"/>
                    <a:pt x="3045" y="20246"/>
                    <a:pt x="1935" y="18289"/>
                  </a:cubicBezTo>
                  <a:cubicBezTo>
                    <a:pt x="7168" y="18390"/>
                    <a:pt x="12402" y="18188"/>
                    <a:pt x="17635" y="18249"/>
                  </a:cubicBezTo>
                  <a:cubicBezTo>
                    <a:pt x="17635" y="18289"/>
                    <a:pt x="17635" y="18330"/>
                    <a:pt x="17635" y="18390"/>
                  </a:cubicBezTo>
                  <a:close/>
                  <a:moveTo>
                    <a:pt x="18048" y="17402"/>
                  </a:moveTo>
                  <a:cubicBezTo>
                    <a:pt x="12592" y="17644"/>
                    <a:pt x="7200" y="17846"/>
                    <a:pt x="1776" y="17503"/>
                  </a:cubicBezTo>
                  <a:cubicBezTo>
                    <a:pt x="1967" y="12481"/>
                    <a:pt x="1650" y="7520"/>
                    <a:pt x="1364" y="2518"/>
                  </a:cubicBezTo>
                  <a:cubicBezTo>
                    <a:pt x="5614" y="884"/>
                    <a:pt x="11577" y="824"/>
                    <a:pt x="16462" y="824"/>
                  </a:cubicBezTo>
                  <a:cubicBezTo>
                    <a:pt x="18460" y="6269"/>
                    <a:pt x="18270" y="11856"/>
                    <a:pt x="18048" y="17402"/>
                  </a:cubicBezTo>
                  <a:close/>
                  <a:moveTo>
                    <a:pt x="18841" y="4494"/>
                  </a:moveTo>
                  <a:cubicBezTo>
                    <a:pt x="17984" y="3506"/>
                    <a:pt x="18206" y="2417"/>
                    <a:pt x="17826" y="1328"/>
                  </a:cubicBezTo>
                  <a:cubicBezTo>
                    <a:pt x="19031" y="420"/>
                    <a:pt x="19031" y="3869"/>
                    <a:pt x="18841" y="4494"/>
                  </a:cubicBezTo>
                  <a:close/>
                  <a:moveTo>
                    <a:pt x="19856" y="17301"/>
                  </a:moveTo>
                  <a:cubicBezTo>
                    <a:pt x="18619" y="15809"/>
                    <a:pt x="19697" y="13691"/>
                    <a:pt x="19348" y="11957"/>
                  </a:cubicBezTo>
                  <a:cubicBezTo>
                    <a:pt x="20078" y="11775"/>
                    <a:pt x="20109" y="16857"/>
                    <a:pt x="19856" y="17301"/>
                  </a:cubicBezTo>
                  <a:close/>
                  <a:moveTo>
                    <a:pt x="15130" y="5805"/>
                  </a:moveTo>
                  <a:cubicBezTo>
                    <a:pt x="15669" y="5825"/>
                    <a:pt x="16557" y="5523"/>
                    <a:pt x="16018" y="5160"/>
                  </a:cubicBezTo>
                  <a:cubicBezTo>
                    <a:pt x="14844" y="4394"/>
                    <a:pt x="15479" y="3304"/>
                    <a:pt x="15003" y="2377"/>
                  </a:cubicBezTo>
                  <a:cubicBezTo>
                    <a:pt x="15352" y="1126"/>
                    <a:pt x="4504" y="2437"/>
                    <a:pt x="2982" y="2599"/>
                  </a:cubicBezTo>
                  <a:cubicBezTo>
                    <a:pt x="2411" y="3809"/>
                    <a:pt x="3870" y="4857"/>
                    <a:pt x="3140" y="6188"/>
                  </a:cubicBezTo>
                  <a:cubicBezTo>
                    <a:pt x="7422" y="6572"/>
                    <a:pt x="10562" y="5624"/>
                    <a:pt x="15130" y="5805"/>
                  </a:cubicBezTo>
                  <a:close/>
                  <a:moveTo>
                    <a:pt x="14115" y="2639"/>
                  </a:moveTo>
                  <a:cubicBezTo>
                    <a:pt x="14590" y="3345"/>
                    <a:pt x="14368" y="4051"/>
                    <a:pt x="14527" y="4736"/>
                  </a:cubicBezTo>
                  <a:cubicBezTo>
                    <a:pt x="11387" y="5483"/>
                    <a:pt x="7739" y="5483"/>
                    <a:pt x="4377" y="5543"/>
                  </a:cubicBezTo>
                  <a:cubicBezTo>
                    <a:pt x="3775" y="4817"/>
                    <a:pt x="4187" y="4071"/>
                    <a:pt x="3616" y="3304"/>
                  </a:cubicBezTo>
                  <a:cubicBezTo>
                    <a:pt x="7042" y="2740"/>
                    <a:pt x="10626" y="2599"/>
                    <a:pt x="14115" y="2639"/>
                  </a:cubicBezTo>
                  <a:close/>
                  <a:moveTo>
                    <a:pt x="13734" y="12178"/>
                  </a:moveTo>
                  <a:cubicBezTo>
                    <a:pt x="12878" y="13066"/>
                    <a:pt x="14051" y="14034"/>
                    <a:pt x="13417" y="15163"/>
                  </a:cubicBezTo>
                  <a:cubicBezTo>
                    <a:pt x="12212" y="14357"/>
                    <a:pt x="10784" y="15224"/>
                    <a:pt x="9484" y="14659"/>
                  </a:cubicBezTo>
                  <a:cubicBezTo>
                    <a:pt x="8754" y="14437"/>
                    <a:pt x="8152" y="14558"/>
                    <a:pt x="7644" y="14962"/>
                  </a:cubicBezTo>
                  <a:cubicBezTo>
                    <a:pt x="7961" y="16172"/>
                    <a:pt x="7835" y="16696"/>
                    <a:pt x="10213" y="16454"/>
                  </a:cubicBezTo>
                  <a:cubicBezTo>
                    <a:pt x="10404" y="16192"/>
                    <a:pt x="10626" y="15909"/>
                    <a:pt x="10911" y="15587"/>
                  </a:cubicBezTo>
                  <a:cubicBezTo>
                    <a:pt x="11165" y="15930"/>
                    <a:pt x="11355" y="16212"/>
                    <a:pt x="11609" y="16555"/>
                  </a:cubicBezTo>
                  <a:cubicBezTo>
                    <a:pt x="12180" y="16434"/>
                    <a:pt x="12656" y="16313"/>
                    <a:pt x="13163" y="16212"/>
                  </a:cubicBezTo>
                  <a:cubicBezTo>
                    <a:pt x="14495" y="16716"/>
                    <a:pt x="14495" y="16716"/>
                    <a:pt x="16398" y="16192"/>
                  </a:cubicBezTo>
                  <a:cubicBezTo>
                    <a:pt x="16367" y="14881"/>
                    <a:pt x="17350" y="11109"/>
                    <a:pt x="13734" y="12178"/>
                  </a:cubicBezTo>
                  <a:close/>
                  <a:moveTo>
                    <a:pt x="9642" y="15909"/>
                  </a:moveTo>
                  <a:cubicBezTo>
                    <a:pt x="8881" y="15909"/>
                    <a:pt x="8691" y="15829"/>
                    <a:pt x="8659" y="15546"/>
                  </a:cubicBezTo>
                  <a:cubicBezTo>
                    <a:pt x="8818" y="14921"/>
                    <a:pt x="10182" y="15103"/>
                    <a:pt x="9642" y="15909"/>
                  </a:cubicBezTo>
                  <a:close/>
                  <a:moveTo>
                    <a:pt x="15447" y="15788"/>
                  </a:moveTo>
                  <a:cubicBezTo>
                    <a:pt x="15098" y="15829"/>
                    <a:pt x="14812" y="15849"/>
                    <a:pt x="14527" y="15869"/>
                  </a:cubicBezTo>
                  <a:cubicBezTo>
                    <a:pt x="13385" y="12057"/>
                    <a:pt x="16145" y="11352"/>
                    <a:pt x="15447" y="15788"/>
                  </a:cubicBezTo>
                  <a:close/>
                  <a:moveTo>
                    <a:pt x="14812" y="6673"/>
                  </a:moveTo>
                  <a:cubicBezTo>
                    <a:pt x="11672" y="6612"/>
                    <a:pt x="13385" y="9577"/>
                    <a:pt x="15954" y="8750"/>
                  </a:cubicBezTo>
                  <a:cubicBezTo>
                    <a:pt x="16811" y="8387"/>
                    <a:pt x="16620" y="6471"/>
                    <a:pt x="14812" y="6673"/>
                  </a:cubicBezTo>
                  <a:close/>
                  <a:moveTo>
                    <a:pt x="14876" y="8246"/>
                  </a:moveTo>
                  <a:cubicBezTo>
                    <a:pt x="14083" y="8286"/>
                    <a:pt x="13639" y="7318"/>
                    <a:pt x="14717" y="7278"/>
                  </a:cubicBezTo>
                  <a:cubicBezTo>
                    <a:pt x="15732" y="7157"/>
                    <a:pt x="15669" y="8246"/>
                    <a:pt x="14876" y="8246"/>
                  </a:cubicBezTo>
                  <a:close/>
                  <a:moveTo>
                    <a:pt x="12212" y="11412"/>
                  </a:moveTo>
                  <a:cubicBezTo>
                    <a:pt x="12212" y="10867"/>
                    <a:pt x="12243" y="10404"/>
                    <a:pt x="12212" y="9940"/>
                  </a:cubicBezTo>
                  <a:cubicBezTo>
                    <a:pt x="12148" y="9153"/>
                    <a:pt x="9896" y="9113"/>
                    <a:pt x="10087" y="10020"/>
                  </a:cubicBezTo>
                  <a:cubicBezTo>
                    <a:pt x="10182" y="10928"/>
                    <a:pt x="10372" y="11836"/>
                    <a:pt x="12212" y="11412"/>
                  </a:cubicBezTo>
                  <a:close/>
                  <a:moveTo>
                    <a:pt x="4472" y="9718"/>
                  </a:moveTo>
                  <a:cubicBezTo>
                    <a:pt x="4155" y="10363"/>
                    <a:pt x="4790" y="10948"/>
                    <a:pt x="4758" y="11614"/>
                  </a:cubicBezTo>
                  <a:cubicBezTo>
                    <a:pt x="8215" y="12259"/>
                    <a:pt x="7105" y="8770"/>
                    <a:pt x="4472" y="9718"/>
                  </a:cubicBezTo>
                  <a:close/>
                  <a:moveTo>
                    <a:pt x="5551" y="10222"/>
                  </a:moveTo>
                  <a:cubicBezTo>
                    <a:pt x="6153" y="10303"/>
                    <a:pt x="5868" y="10646"/>
                    <a:pt x="5931" y="10968"/>
                  </a:cubicBezTo>
                  <a:cubicBezTo>
                    <a:pt x="5265" y="10847"/>
                    <a:pt x="5043" y="10383"/>
                    <a:pt x="5551" y="10222"/>
                  </a:cubicBezTo>
                  <a:close/>
                  <a:moveTo>
                    <a:pt x="6820" y="14195"/>
                  </a:moveTo>
                  <a:cubicBezTo>
                    <a:pt x="7168" y="11916"/>
                    <a:pt x="3045" y="11594"/>
                    <a:pt x="4346" y="14215"/>
                  </a:cubicBezTo>
                  <a:cubicBezTo>
                    <a:pt x="5709" y="14639"/>
                    <a:pt x="5709" y="14639"/>
                    <a:pt x="6820" y="14195"/>
                  </a:cubicBezTo>
                  <a:close/>
                  <a:moveTo>
                    <a:pt x="5012" y="13368"/>
                  </a:moveTo>
                  <a:cubicBezTo>
                    <a:pt x="5234" y="12541"/>
                    <a:pt x="6756" y="13348"/>
                    <a:pt x="6027" y="13852"/>
                  </a:cubicBezTo>
                  <a:cubicBezTo>
                    <a:pt x="5456" y="14195"/>
                    <a:pt x="4948" y="13752"/>
                    <a:pt x="5012" y="13368"/>
                  </a:cubicBezTo>
                  <a:close/>
                  <a:moveTo>
                    <a:pt x="9769" y="14074"/>
                  </a:moveTo>
                  <a:cubicBezTo>
                    <a:pt x="10150" y="13973"/>
                    <a:pt x="10245" y="13731"/>
                    <a:pt x="10055" y="13288"/>
                  </a:cubicBezTo>
                  <a:cubicBezTo>
                    <a:pt x="9833" y="12320"/>
                    <a:pt x="8818" y="12320"/>
                    <a:pt x="7486" y="12461"/>
                  </a:cubicBezTo>
                  <a:cubicBezTo>
                    <a:pt x="7010" y="13409"/>
                    <a:pt x="8025" y="14659"/>
                    <a:pt x="9769" y="14074"/>
                  </a:cubicBezTo>
                  <a:close/>
                  <a:moveTo>
                    <a:pt x="8374" y="13288"/>
                  </a:moveTo>
                  <a:cubicBezTo>
                    <a:pt x="8596" y="12904"/>
                    <a:pt x="9389" y="12985"/>
                    <a:pt x="9389" y="13469"/>
                  </a:cubicBezTo>
                  <a:cubicBezTo>
                    <a:pt x="9103" y="13731"/>
                    <a:pt x="8279" y="13651"/>
                    <a:pt x="8374" y="13288"/>
                  </a:cubicBezTo>
                  <a:close/>
                  <a:moveTo>
                    <a:pt x="7676" y="9476"/>
                  </a:moveTo>
                  <a:cubicBezTo>
                    <a:pt x="7803" y="10283"/>
                    <a:pt x="7486" y="11170"/>
                    <a:pt x="8976" y="11694"/>
                  </a:cubicBezTo>
                  <a:cubicBezTo>
                    <a:pt x="10245" y="10847"/>
                    <a:pt x="10087" y="9032"/>
                    <a:pt x="7676" y="9476"/>
                  </a:cubicBezTo>
                  <a:close/>
                  <a:moveTo>
                    <a:pt x="14083" y="9315"/>
                  </a:moveTo>
                  <a:cubicBezTo>
                    <a:pt x="12656" y="9698"/>
                    <a:pt x="13734" y="11432"/>
                    <a:pt x="15193" y="11311"/>
                  </a:cubicBezTo>
                  <a:cubicBezTo>
                    <a:pt x="17033" y="10646"/>
                    <a:pt x="16050" y="9375"/>
                    <a:pt x="14083" y="9315"/>
                  </a:cubicBezTo>
                  <a:close/>
                  <a:moveTo>
                    <a:pt x="14781" y="10525"/>
                  </a:moveTo>
                  <a:cubicBezTo>
                    <a:pt x="14115" y="10504"/>
                    <a:pt x="14337" y="10081"/>
                    <a:pt x="14844" y="9899"/>
                  </a:cubicBezTo>
                  <a:cubicBezTo>
                    <a:pt x="15225" y="10202"/>
                    <a:pt x="15288" y="10383"/>
                    <a:pt x="14781" y="10525"/>
                  </a:cubicBezTo>
                  <a:close/>
                  <a:moveTo>
                    <a:pt x="6185" y="8972"/>
                  </a:moveTo>
                  <a:cubicBezTo>
                    <a:pt x="6883" y="7197"/>
                    <a:pt x="3933" y="6370"/>
                    <a:pt x="3965" y="8004"/>
                  </a:cubicBezTo>
                  <a:cubicBezTo>
                    <a:pt x="3965" y="8871"/>
                    <a:pt x="4821" y="9214"/>
                    <a:pt x="6185" y="8972"/>
                  </a:cubicBezTo>
                  <a:close/>
                  <a:moveTo>
                    <a:pt x="4916" y="7903"/>
                  </a:moveTo>
                  <a:cubicBezTo>
                    <a:pt x="4980" y="7943"/>
                    <a:pt x="5012" y="7983"/>
                    <a:pt x="5075" y="8024"/>
                  </a:cubicBezTo>
                  <a:cubicBezTo>
                    <a:pt x="5012" y="8064"/>
                    <a:pt x="4948" y="8084"/>
                    <a:pt x="4853" y="8125"/>
                  </a:cubicBezTo>
                  <a:cubicBezTo>
                    <a:pt x="4726" y="8024"/>
                    <a:pt x="4853" y="7963"/>
                    <a:pt x="4916" y="7903"/>
                  </a:cubicBezTo>
                  <a:close/>
                  <a:moveTo>
                    <a:pt x="4599" y="15708"/>
                  </a:moveTo>
                  <a:cubicBezTo>
                    <a:pt x="4250" y="16797"/>
                    <a:pt x="6534" y="17241"/>
                    <a:pt x="7010" y="16172"/>
                  </a:cubicBezTo>
                  <a:cubicBezTo>
                    <a:pt x="7866" y="14941"/>
                    <a:pt x="4599" y="14054"/>
                    <a:pt x="4599" y="15708"/>
                  </a:cubicBezTo>
                  <a:close/>
                  <a:moveTo>
                    <a:pt x="6027" y="16172"/>
                  </a:moveTo>
                  <a:cubicBezTo>
                    <a:pt x="5170" y="16232"/>
                    <a:pt x="5551" y="15486"/>
                    <a:pt x="6153" y="15345"/>
                  </a:cubicBezTo>
                  <a:cubicBezTo>
                    <a:pt x="6693" y="15567"/>
                    <a:pt x="6534" y="15990"/>
                    <a:pt x="6027" y="16172"/>
                  </a:cubicBezTo>
                  <a:close/>
                  <a:moveTo>
                    <a:pt x="10118" y="7499"/>
                  </a:moveTo>
                  <a:cubicBezTo>
                    <a:pt x="8945" y="9073"/>
                    <a:pt x="11546" y="9456"/>
                    <a:pt x="11958" y="8185"/>
                  </a:cubicBezTo>
                  <a:cubicBezTo>
                    <a:pt x="12243" y="7580"/>
                    <a:pt x="11704" y="6592"/>
                    <a:pt x="10562" y="6874"/>
                  </a:cubicBezTo>
                  <a:cubicBezTo>
                    <a:pt x="10340" y="7338"/>
                    <a:pt x="11609" y="7338"/>
                    <a:pt x="10911" y="7963"/>
                  </a:cubicBezTo>
                  <a:cubicBezTo>
                    <a:pt x="10689" y="7802"/>
                    <a:pt x="10499" y="7701"/>
                    <a:pt x="10118" y="7499"/>
                  </a:cubicBezTo>
                  <a:close/>
                  <a:moveTo>
                    <a:pt x="8437" y="8629"/>
                  </a:moveTo>
                  <a:cubicBezTo>
                    <a:pt x="10879" y="7499"/>
                    <a:pt x="6280" y="5583"/>
                    <a:pt x="7168" y="7903"/>
                  </a:cubicBezTo>
                  <a:cubicBezTo>
                    <a:pt x="6724" y="8488"/>
                    <a:pt x="7581" y="9173"/>
                    <a:pt x="8437" y="8629"/>
                  </a:cubicBezTo>
                  <a:close/>
                  <a:moveTo>
                    <a:pt x="8088" y="7721"/>
                  </a:moveTo>
                  <a:cubicBezTo>
                    <a:pt x="8057" y="7762"/>
                    <a:pt x="8057" y="7782"/>
                    <a:pt x="8025" y="7842"/>
                  </a:cubicBezTo>
                  <a:cubicBezTo>
                    <a:pt x="7961" y="7741"/>
                    <a:pt x="7930" y="7721"/>
                    <a:pt x="8088" y="7721"/>
                  </a:cubicBezTo>
                  <a:close/>
                  <a:moveTo>
                    <a:pt x="11894" y="14296"/>
                  </a:moveTo>
                  <a:cubicBezTo>
                    <a:pt x="13988" y="14034"/>
                    <a:pt x="12878" y="12340"/>
                    <a:pt x="11070" y="12299"/>
                  </a:cubicBezTo>
                  <a:cubicBezTo>
                    <a:pt x="10626" y="13005"/>
                    <a:pt x="10531" y="14236"/>
                    <a:pt x="11894" y="14296"/>
                  </a:cubicBezTo>
                  <a:close/>
                  <a:moveTo>
                    <a:pt x="12085" y="13207"/>
                  </a:moveTo>
                  <a:cubicBezTo>
                    <a:pt x="12180" y="13267"/>
                    <a:pt x="12275" y="13328"/>
                    <a:pt x="12434" y="13429"/>
                  </a:cubicBezTo>
                  <a:cubicBezTo>
                    <a:pt x="12243" y="13530"/>
                    <a:pt x="12085" y="13590"/>
                    <a:pt x="11958" y="13651"/>
                  </a:cubicBezTo>
                  <a:cubicBezTo>
                    <a:pt x="11768" y="13469"/>
                    <a:pt x="11768" y="13348"/>
                    <a:pt x="12085" y="13207"/>
                  </a:cubicBezTo>
                  <a:close/>
                  <a:moveTo>
                    <a:pt x="13607" y="3425"/>
                  </a:moveTo>
                  <a:cubicBezTo>
                    <a:pt x="13163" y="2639"/>
                    <a:pt x="11704" y="3143"/>
                    <a:pt x="11736" y="3829"/>
                  </a:cubicBezTo>
                  <a:cubicBezTo>
                    <a:pt x="11641" y="5120"/>
                    <a:pt x="14622" y="4535"/>
                    <a:pt x="13607" y="34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48" name="Shape 648"/>
            <p:cNvSpPr/>
            <p:nvPr/>
          </p:nvSpPr>
          <p:spPr>
            <a:xfrm>
              <a:off x="2583378" y="99834"/>
              <a:ext cx="230805" cy="290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159" h="17790" extrusionOk="0">
                  <a:moveTo>
                    <a:pt x="11187" y="9954"/>
                  </a:moveTo>
                  <a:cubicBezTo>
                    <a:pt x="15669" y="3993"/>
                    <a:pt x="7950" y="-3487"/>
                    <a:pt x="1944" y="1796"/>
                  </a:cubicBezTo>
                  <a:cubicBezTo>
                    <a:pt x="-2850" y="6012"/>
                    <a:pt x="1996" y="13008"/>
                    <a:pt x="8088" y="11586"/>
                  </a:cubicBezTo>
                  <a:cubicBezTo>
                    <a:pt x="9612" y="13589"/>
                    <a:pt x="10927" y="15706"/>
                    <a:pt x="12346" y="17790"/>
                  </a:cubicBezTo>
                  <a:cubicBezTo>
                    <a:pt x="18750" y="17693"/>
                    <a:pt x="12381" y="12297"/>
                    <a:pt x="11187" y="9954"/>
                  </a:cubicBezTo>
                  <a:close/>
                  <a:moveTo>
                    <a:pt x="906" y="4235"/>
                  </a:moveTo>
                  <a:cubicBezTo>
                    <a:pt x="3294" y="-1225"/>
                    <a:pt x="12260" y="-288"/>
                    <a:pt x="11913" y="6077"/>
                  </a:cubicBezTo>
                  <a:cubicBezTo>
                    <a:pt x="11654" y="14074"/>
                    <a:pt x="-1569" y="11958"/>
                    <a:pt x="906" y="4235"/>
                  </a:cubicBezTo>
                  <a:close/>
                  <a:moveTo>
                    <a:pt x="12017" y="16061"/>
                  </a:moveTo>
                  <a:cubicBezTo>
                    <a:pt x="11013" y="14478"/>
                    <a:pt x="9577" y="13008"/>
                    <a:pt x="8885" y="11295"/>
                  </a:cubicBezTo>
                  <a:cubicBezTo>
                    <a:pt x="9421" y="11021"/>
                    <a:pt x="9975" y="10746"/>
                    <a:pt x="10615" y="10439"/>
                  </a:cubicBezTo>
                  <a:cubicBezTo>
                    <a:pt x="11706" y="11909"/>
                    <a:pt x="16085" y="15787"/>
                    <a:pt x="12017" y="16061"/>
                  </a:cubicBezTo>
                  <a:close/>
                  <a:moveTo>
                    <a:pt x="12537" y="16821"/>
                  </a:moveTo>
                  <a:cubicBezTo>
                    <a:pt x="13108" y="16481"/>
                    <a:pt x="13696" y="16142"/>
                    <a:pt x="14267" y="15787"/>
                  </a:cubicBezTo>
                  <a:cubicBezTo>
                    <a:pt x="15254" y="16465"/>
                    <a:pt x="12658" y="18113"/>
                    <a:pt x="12537" y="16821"/>
                  </a:cubicBezTo>
                  <a:close/>
                  <a:moveTo>
                    <a:pt x="6358" y="1634"/>
                  </a:moveTo>
                  <a:cubicBezTo>
                    <a:pt x="-756" y="2329"/>
                    <a:pt x="1183" y="11441"/>
                    <a:pt x="7760" y="10003"/>
                  </a:cubicBezTo>
                  <a:cubicBezTo>
                    <a:pt x="12952" y="8226"/>
                    <a:pt x="11810" y="2038"/>
                    <a:pt x="6358" y="1634"/>
                  </a:cubicBezTo>
                  <a:close/>
                  <a:moveTo>
                    <a:pt x="6617" y="9664"/>
                  </a:moveTo>
                  <a:cubicBezTo>
                    <a:pt x="715" y="9551"/>
                    <a:pt x="1494" y="1376"/>
                    <a:pt x="7206" y="2474"/>
                  </a:cubicBezTo>
                  <a:cubicBezTo>
                    <a:pt x="12242" y="2830"/>
                    <a:pt x="10979" y="9244"/>
                    <a:pt x="6617" y="9664"/>
                  </a:cubicBezTo>
                  <a:close/>
                  <a:moveTo>
                    <a:pt x="6150" y="3977"/>
                  </a:moveTo>
                  <a:cubicBezTo>
                    <a:pt x="6894" y="3718"/>
                    <a:pt x="7396" y="4235"/>
                    <a:pt x="8106" y="4235"/>
                  </a:cubicBezTo>
                  <a:cubicBezTo>
                    <a:pt x="8417" y="3056"/>
                    <a:pt x="4627" y="3056"/>
                    <a:pt x="6150" y="39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49" name="Shape 649"/>
            <p:cNvSpPr/>
            <p:nvPr/>
          </p:nvSpPr>
          <p:spPr>
            <a:xfrm>
              <a:off x="5758797" y="303969"/>
              <a:ext cx="256985" cy="244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67" h="15937" extrusionOk="0">
                  <a:moveTo>
                    <a:pt x="8744" y="0"/>
                  </a:moveTo>
                  <a:cubicBezTo>
                    <a:pt x="3948" y="-40"/>
                    <a:pt x="-516" y="5229"/>
                    <a:pt x="49" y="10137"/>
                  </a:cubicBezTo>
                  <a:cubicBezTo>
                    <a:pt x="1199" y="13355"/>
                    <a:pt x="4377" y="16572"/>
                    <a:pt x="7944" y="15828"/>
                  </a:cubicBezTo>
                  <a:cubicBezTo>
                    <a:pt x="18198" y="15225"/>
                    <a:pt x="19563" y="744"/>
                    <a:pt x="8744" y="0"/>
                  </a:cubicBezTo>
                  <a:close/>
                  <a:moveTo>
                    <a:pt x="614" y="8849"/>
                  </a:moveTo>
                  <a:cubicBezTo>
                    <a:pt x="1686" y="-744"/>
                    <a:pt x="14787" y="-3117"/>
                    <a:pt x="15664" y="7603"/>
                  </a:cubicBezTo>
                  <a:cubicBezTo>
                    <a:pt x="15313" y="16492"/>
                    <a:pt x="1472" y="18483"/>
                    <a:pt x="614" y="8849"/>
                  </a:cubicBezTo>
                  <a:close/>
                  <a:moveTo>
                    <a:pt x="12915" y="3118"/>
                  </a:moveTo>
                  <a:cubicBezTo>
                    <a:pt x="11707" y="2253"/>
                    <a:pt x="10712" y="584"/>
                    <a:pt x="9075" y="805"/>
                  </a:cubicBezTo>
                  <a:cubicBezTo>
                    <a:pt x="1647" y="1167"/>
                    <a:pt x="-2037" y="12791"/>
                    <a:pt x="6638" y="14521"/>
                  </a:cubicBezTo>
                  <a:cubicBezTo>
                    <a:pt x="12155" y="15627"/>
                    <a:pt x="18764" y="6939"/>
                    <a:pt x="12915" y="3118"/>
                  </a:cubicBezTo>
                  <a:close/>
                  <a:moveTo>
                    <a:pt x="13773" y="9272"/>
                  </a:moveTo>
                  <a:cubicBezTo>
                    <a:pt x="13773" y="10197"/>
                    <a:pt x="13149" y="10780"/>
                    <a:pt x="12681" y="11464"/>
                  </a:cubicBezTo>
                  <a:cubicBezTo>
                    <a:pt x="12408" y="11363"/>
                    <a:pt x="12175" y="11283"/>
                    <a:pt x="11843" y="11182"/>
                  </a:cubicBezTo>
                  <a:cubicBezTo>
                    <a:pt x="11882" y="11504"/>
                    <a:pt x="11902" y="11766"/>
                    <a:pt x="11941" y="12067"/>
                  </a:cubicBezTo>
                  <a:cubicBezTo>
                    <a:pt x="11570" y="12329"/>
                    <a:pt x="11161" y="12610"/>
                    <a:pt x="10868" y="12832"/>
                  </a:cubicBezTo>
                  <a:cubicBezTo>
                    <a:pt x="10381" y="12872"/>
                    <a:pt x="10362" y="12268"/>
                    <a:pt x="9874" y="12389"/>
                  </a:cubicBezTo>
                  <a:cubicBezTo>
                    <a:pt x="9972" y="13536"/>
                    <a:pt x="8958" y="13998"/>
                    <a:pt x="7652" y="13837"/>
                  </a:cubicBezTo>
                  <a:cubicBezTo>
                    <a:pt x="7730" y="12429"/>
                    <a:pt x="6775" y="12208"/>
                    <a:pt x="6775" y="13777"/>
                  </a:cubicBezTo>
                  <a:cubicBezTo>
                    <a:pt x="5663" y="13918"/>
                    <a:pt x="4104" y="13395"/>
                    <a:pt x="4026" y="12168"/>
                  </a:cubicBezTo>
                  <a:cubicBezTo>
                    <a:pt x="3792" y="11846"/>
                    <a:pt x="3207" y="12067"/>
                    <a:pt x="3090" y="11524"/>
                  </a:cubicBezTo>
                  <a:cubicBezTo>
                    <a:pt x="3889" y="10861"/>
                    <a:pt x="3266" y="10780"/>
                    <a:pt x="2583" y="10680"/>
                  </a:cubicBezTo>
                  <a:cubicBezTo>
                    <a:pt x="2193" y="9815"/>
                    <a:pt x="1940" y="8970"/>
                    <a:pt x="2310" y="8025"/>
                  </a:cubicBezTo>
                  <a:cubicBezTo>
                    <a:pt x="3675" y="8085"/>
                    <a:pt x="4299" y="7542"/>
                    <a:pt x="2564" y="7220"/>
                  </a:cubicBezTo>
                  <a:cubicBezTo>
                    <a:pt x="2583" y="6235"/>
                    <a:pt x="2934" y="5451"/>
                    <a:pt x="3538" y="4787"/>
                  </a:cubicBezTo>
                  <a:cubicBezTo>
                    <a:pt x="4201" y="4767"/>
                    <a:pt x="4611" y="5008"/>
                    <a:pt x="4182" y="4043"/>
                  </a:cubicBezTo>
                  <a:cubicBezTo>
                    <a:pt x="5351" y="1750"/>
                    <a:pt x="6365" y="4103"/>
                    <a:pt x="6307" y="2394"/>
                  </a:cubicBezTo>
                  <a:cubicBezTo>
                    <a:pt x="7067" y="1529"/>
                    <a:pt x="8081" y="1589"/>
                    <a:pt x="9133" y="1589"/>
                  </a:cubicBezTo>
                  <a:cubicBezTo>
                    <a:pt x="9075" y="2112"/>
                    <a:pt x="9484" y="3419"/>
                    <a:pt x="9933" y="2494"/>
                  </a:cubicBezTo>
                  <a:cubicBezTo>
                    <a:pt x="9816" y="543"/>
                    <a:pt x="11746" y="2776"/>
                    <a:pt x="12272" y="3299"/>
                  </a:cubicBezTo>
                  <a:cubicBezTo>
                    <a:pt x="12116" y="3741"/>
                    <a:pt x="11824" y="3962"/>
                    <a:pt x="12272" y="4284"/>
                  </a:cubicBezTo>
                  <a:cubicBezTo>
                    <a:pt x="12564" y="4163"/>
                    <a:pt x="12818" y="4063"/>
                    <a:pt x="13110" y="3942"/>
                  </a:cubicBezTo>
                  <a:cubicBezTo>
                    <a:pt x="13520" y="4385"/>
                    <a:pt x="13851" y="4847"/>
                    <a:pt x="14182" y="5350"/>
                  </a:cubicBezTo>
                  <a:cubicBezTo>
                    <a:pt x="13871" y="5551"/>
                    <a:pt x="13637" y="5692"/>
                    <a:pt x="13403" y="5833"/>
                  </a:cubicBezTo>
                  <a:cubicBezTo>
                    <a:pt x="13637" y="6315"/>
                    <a:pt x="14105" y="6034"/>
                    <a:pt x="14455" y="6315"/>
                  </a:cubicBezTo>
                  <a:cubicBezTo>
                    <a:pt x="14611" y="7603"/>
                    <a:pt x="14338" y="8930"/>
                    <a:pt x="12798" y="8447"/>
                  </a:cubicBezTo>
                  <a:cubicBezTo>
                    <a:pt x="11941" y="9051"/>
                    <a:pt x="13344" y="9131"/>
                    <a:pt x="13773" y="9272"/>
                  </a:cubicBezTo>
                  <a:close/>
                  <a:moveTo>
                    <a:pt x="9348" y="7060"/>
                  </a:moveTo>
                  <a:cubicBezTo>
                    <a:pt x="9835" y="1770"/>
                    <a:pt x="8841" y="3319"/>
                    <a:pt x="7730" y="7140"/>
                  </a:cubicBezTo>
                  <a:cubicBezTo>
                    <a:pt x="7379" y="7965"/>
                    <a:pt x="7925" y="8910"/>
                    <a:pt x="8841" y="8568"/>
                  </a:cubicBezTo>
                  <a:cubicBezTo>
                    <a:pt x="9777" y="8246"/>
                    <a:pt x="10557" y="7582"/>
                    <a:pt x="11512" y="7361"/>
                  </a:cubicBezTo>
                  <a:cubicBezTo>
                    <a:pt x="11765" y="7321"/>
                    <a:pt x="11863" y="7080"/>
                    <a:pt x="11804" y="6818"/>
                  </a:cubicBezTo>
                  <a:cubicBezTo>
                    <a:pt x="11375" y="5893"/>
                    <a:pt x="10108" y="6999"/>
                    <a:pt x="9348" y="7060"/>
                  </a:cubicBezTo>
                  <a:close/>
                  <a:moveTo>
                    <a:pt x="8412" y="7261"/>
                  </a:moveTo>
                  <a:cubicBezTo>
                    <a:pt x="8412" y="6959"/>
                    <a:pt x="8412" y="6637"/>
                    <a:pt x="8685" y="6396"/>
                  </a:cubicBezTo>
                  <a:cubicBezTo>
                    <a:pt x="8666" y="6979"/>
                    <a:pt x="8666" y="6999"/>
                    <a:pt x="8412" y="726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50" name="Shape 650"/>
            <p:cNvSpPr/>
            <p:nvPr/>
          </p:nvSpPr>
          <p:spPr>
            <a:xfrm>
              <a:off x="2552886" y="505776"/>
              <a:ext cx="99391" cy="211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20" h="19886" extrusionOk="0">
                  <a:moveTo>
                    <a:pt x="2223" y="10411"/>
                  </a:moveTo>
                  <a:cubicBezTo>
                    <a:pt x="-65" y="10342"/>
                    <a:pt x="-567" y="9839"/>
                    <a:pt x="624" y="8885"/>
                  </a:cubicBezTo>
                  <a:cubicBezTo>
                    <a:pt x="1972" y="7445"/>
                    <a:pt x="2286" y="5779"/>
                    <a:pt x="3289" y="4270"/>
                  </a:cubicBezTo>
                  <a:cubicBezTo>
                    <a:pt x="4386" y="2725"/>
                    <a:pt x="4700" y="418"/>
                    <a:pt x="8274" y="88"/>
                  </a:cubicBezTo>
                  <a:cubicBezTo>
                    <a:pt x="10938" y="-155"/>
                    <a:pt x="14261" y="71"/>
                    <a:pt x="16205" y="1164"/>
                  </a:cubicBezTo>
                  <a:cubicBezTo>
                    <a:pt x="18431" y="4218"/>
                    <a:pt x="14857" y="7653"/>
                    <a:pt x="13634" y="10672"/>
                  </a:cubicBezTo>
                  <a:cubicBezTo>
                    <a:pt x="12004" y="13656"/>
                    <a:pt x="11503" y="17577"/>
                    <a:pt x="7176" y="19728"/>
                  </a:cubicBezTo>
                  <a:cubicBezTo>
                    <a:pt x="-3169" y="20925"/>
                    <a:pt x="2913" y="15026"/>
                    <a:pt x="3697" y="12059"/>
                  </a:cubicBezTo>
                  <a:cubicBezTo>
                    <a:pt x="4763" y="10411"/>
                    <a:pt x="5797" y="4755"/>
                    <a:pt x="8681" y="4374"/>
                  </a:cubicBezTo>
                  <a:cubicBezTo>
                    <a:pt x="10123" y="4183"/>
                    <a:pt x="11565" y="4304"/>
                    <a:pt x="11377" y="5311"/>
                  </a:cubicBezTo>
                  <a:cubicBezTo>
                    <a:pt x="11879" y="6057"/>
                    <a:pt x="6393" y="18982"/>
                    <a:pt x="6581" y="13760"/>
                  </a:cubicBezTo>
                  <a:cubicBezTo>
                    <a:pt x="7427" y="11383"/>
                    <a:pt x="9089" y="9023"/>
                    <a:pt x="8963" y="6577"/>
                  </a:cubicBezTo>
                  <a:cubicBezTo>
                    <a:pt x="6455" y="8364"/>
                    <a:pt x="6800" y="10914"/>
                    <a:pt x="5390" y="13014"/>
                  </a:cubicBezTo>
                  <a:cubicBezTo>
                    <a:pt x="5233" y="14506"/>
                    <a:pt x="969" y="18739"/>
                    <a:pt x="5734" y="18687"/>
                  </a:cubicBezTo>
                  <a:cubicBezTo>
                    <a:pt x="10311" y="18080"/>
                    <a:pt x="11409" y="9145"/>
                    <a:pt x="13352" y="6560"/>
                  </a:cubicBezTo>
                  <a:cubicBezTo>
                    <a:pt x="13634" y="5120"/>
                    <a:pt x="14732" y="3003"/>
                    <a:pt x="12475" y="1945"/>
                  </a:cubicBezTo>
                  <a:cubicBezTo>
                    <a:pt x="10531" y="1233"/>
                    <a:pt x="8524" y="1442"/>
                    <a:pt x="7114" y="2500"/>
                  </a:cubicBezTo>
                  <a:cubicBezTo>
                    <a:pt x="4700" y="4946"/>
                    <a:pt x="4230" y="7861"/>
                    <a:pt x="2223" y="10411"/>
                  </a:cubicBezTo>
                  <a:close/>
                  <a:moveTo>
                    <a:pt x="14857" y="5415"/>
                  </a:moveTo>
                  <a:cubicBezTo>
                    <a:pt x="15892" y="4842"/>
                    <a:pt x="15296" y="3784"/>
                    <a:pt x="15547" y="3020"/>
                  </a:cubicBezTo>
                  <a:cubicBezTo>
                    <a:pt x="15766" y="2222"/>
                    <a:pt x="15923" y="1320"/>
                    <a:pt x="14261" y="1025"/>
                  </a:cubicBezTo>
                  <a:cubicBezTo>
                    <a:pt x="12192" y="505"/>
                    <a:pt x="6800" y="36"/>
                    <a:pt x="6581" y="1702"/>
                  </a:cubicBezTo>
                  <a:cubicBezTo>
                    <a:pt x="12036" y="-675"/>
                    <a:pt x="16017" y="2396"/>
                    <a:pt x="14857" y="5484"/>
                  </a:cubicBezTo>
                  <a:cubicBezTo>
                    <a:pt x="14857" y="5467"/>
                    <a:pt x="14857" y="5449"/>
                    <a:pt x="14857" y="5415"/>
                  </a:cubicBezTo>
                  <a:close/>
                  <a:moveTo>
                    <a:pt x="6142" y="19277"/>
                  </a:moveTo>
                  <a:cubicBezTo>
                    <a:pt x="4543" y="19069"/>
                    <a:pt x="3634" y="18878"/>
                    <a:pt x="2349" y="18496"/>
                  </a:cubicBezTo>
                  <a:cubicBezTo>
                    <a:pt x="1972" y="19277"/>
                    <a:pt x="4825" y="19450"/>
                    <a:pt x="6142" y="192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51" name="Shape 651"/>
            <p:cNvSpPr/>
            <p:nvPr/>
          </p:nvSpPr>
          <p:spPr>
            <a:xfrm>
              <a:off x="8090993" y="389842"/>
              <a:ext cx="135794" cy="11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8" h="15872" extrusionOk="0">
                  <a:moveTo>
                    <a:pt x="15507" y="3194"/>
                  </a:moveTo>
                  <a:cubicBezTo>
                    <a:pt x="15639" y="5329"/>
                    <a:pt x="15288" y="7122"/>
                    <a:pt x="14410" y="8829"/>
                  </a:cubicBezTo>
                  <a:cubicBezTo>
                    <a:pt x="15332" y="10409"/>
                    <a:pt x="19766" y="14848"/>
                    <a:pt x="19327" y="15873"/>
                  </a:cubicBezTo>
                  <a:cubicBezTo>
                    <a:pt x="16605" y="15830"/>
                    <a:pt x="14629" y="13141"/>
                    <a:pt x="12259" y="11945"/>
                  </a:cubicBezTo>
                  <a:cubicBezTo>
                    <a:pt x="9932" y="13567"/>
                    <a:pt x="6376" y="16641"/>
                    <a:pt x="5498" y="12116"/>
                  </a:cubicBezTo>
                  <a:cubicBezTo>
                    <a:pt x="5322" y="7805"/>
                    <a:pt x="-1834" y="8701"/>
                    <a:pt x="449" y="3877"/>
                  </a:cubicBezTo>
                  <a:cubicBezTo>
                    <a:pt x="4181" y="-4959"/>
                    <a:pt x="6332" y="4176"/>
                    <a:pt x="11688" y="3450"/>
                  </a:cubicBezTo>
                  <a:cubicBezTo>
                    <a:pt x="12961" y="3280"/>
                    <a:pt x="14234" y="2682"/>
                    <a:pt x="15507" y="3194"/>
                  </a:cubicBezTo>
                  <a:close/>
                  <a:moveTo>
                    <a:pt x="15068" y="12586"/>
                  </a:moveTo>
                  <a:cubicBezTo>
                    <a:pt x="15112" y="12586"/>
                    <a:pt x="15112" y="12543"/>
                    <a:pt x="15156" y="12543"/>
                  </a:cubicBezTo>
                  <a:cubicBezTo>
                    <a:pt x="15112" y="12543"/>
                    <a:pt x="15068" y="12586"/>
                    <a:pt x="15025" y="12586"/>
                  </a:cubicBezTo>
                  <a:cubicBezTo>
                    <a:pt x="15507" y="11604"/>
                    <a:pt x="14629" y="10494"/>
                    <a:pt x="13620" y="10665"/>
                  </a:cubicBezTo>
                  <a:cubicBezTo>
                    <a:pt x="13576" y="11518"/>
                    <a:pt x="14542" y="11945"/>
                    <a:pt x="15068" y="12586"/>
                  </a:cubicBezTo>
                  <a:close/>
                  <a:moveTo>
                    <a:pt x="6025" y="3194"/>
                  </a:moveTo>
                  <a:cubicBezTo>
                    <a:pt x="5190" y="4432"/>
                    <a:pt x="4356" y="5670"/>
                    <a:pt x="3522" y="6951"/>
                  </a:cubicBezTo>
                  <a:cubicBezTo>
                    <a:pt x="4620" y="8061"/>
                    <a:pt x="5673" y="9128"/>
                    <a:pt x="6683" y="10152"/>
                  </a:cubicBezTo>
                  <a:cubicBezTo>
                    <a:pt x="8703" y="9128"/>
                    <a:pt x="10634" y="7549"/>
                    <a:pt x="10327" y="5286"/>
                  </a:cubicBezTo>
                  <a:cubicBezTo>
                    <a:pt x="8966" y="4646"/>
                    <a:pt x="7649" y="4005"/>
                    <a:pt x="6025" y="3194"/>
                  </a:cubicBezTo>
                  <a:close/>
                  <a:moveTo>
                    <a:pt x="13971" y="5158"/>
                  </a:moveTo>
                  <a:cubicBezTo>
                    <a:pt x="12083" y="4390"/>
                    <a:pt x="10590" y="10494"/>
                    <a:pt x="7166" y="12159"/>
                  </a:cubicBezTo>
                  <a:cubicBezTo>
                    <a:pt x="8220" y="14720"/>
                    <a:pt x="14761" y="7292"/>
                    <a:pt x="13971" y="5158"/>
                  </a:cubicBezTo>
                  <a:close/>
                  <a:moveTo>
                    <a:pt x="1546" y="5798"/>
                  </a:moveTo>
                  <a:cubicBezTo>
                    <a:pt x="3742" y="5201"/>
                    <a:pt x="4181" y="3664"/>
                    <a:pt x="4663" y="2170"/>
                  </a:cubicBezTo>
                  <a:cubicBezTo>
                    <a:pt x="3259" y="292"/>
                    <a:pt x="1722" y="4262"/>
                    <a:pt x="1546" y="579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52" name="Shape 652"/>
            <p:cNvSpPr/>
            <p:nvPr/>
          </p:nvSpPr>
          <p:spPr>
            <a:xfrm>
              <a:off x="5064782" y="578000"/>
              <a:ext cx="99192" cy="98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23" h="16981" extrusionOk="0">
                  <a:moveTo>
                    <a:pt x="8477" y="11515"/>
                  </a:moveTo>
                  <a:cubicBezTo>
                    <a:pt x="8901" y="12894"/>
                    <a:pt x="11794" y="16875"/>
                    <a:pt x="9595" y="16981"/>
                  </a:cubicBezTo>
                  <a:cubicBezTo>
                    <a:pt x="8477" y="15548"/>
                    <a:pt x="8245" y="13637"/>
                    <a:pt x="6818" y="12417"/>
                  </a:cubicBezTo>
                  <a:cubicBezTo>
                    <a:pt x="-6682" y="19263"/>
                    <a:pt x="2729" y="-2337"/>
                    <a:pt x="10521" y="210"/>
                  </a:cubicBezTo>
                  <a:cubicBezTo>
                    <a:pt x="14918" y="2917"/>
                    <a:pt x="10598" y="8702"/>
                    <a:pt x="8477" y="11515"/>
                  </a:cubicBezTo>
                  <a:close/>
                  <a:moveTo>
                    <a:pt x="11177" y="2439"/>
                  </a:moveTo>
                  <a:cubicBezTo>
                    <a:pt x="7127" y="104"/>
                    <a:pt x="2845" y="5624"/>
                    <a:pt x="1225" y="10294"/>
                  </a:cubicBezTo>
                  <a:cubicBezTo>
                    <a:pt x="1997" y="15920"/>
                    <a:pt x="11948" y="6950"/>
                    <a:pt x="11177" y="243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53" name="Shape 653"/>
            <p:cNvSpPr/>
            <p:nvPr/>
          </p:nvSpPr>
          <p:spPr>
            <a:xfrm rot="9301126">
              <a:off x="6343320" y="292751"/>
              <a:ext cx="123700" cy="26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63" h="19453" extrusionOk="0">
                  <a:moveTo>
                    <a:pt x="90" y="8653"/>
                  </a:moveTo>
                  <a:cubicBezTo>
                    <a:pt x="-190" y="5455"/>
                    <a:pt x="3129" y="2707"/>
                    <a:pt x="7150" y="274"/>
                  </a:cubicBezTo>
                  <a:cubicBezTo>
                    <a:pt x="12620" y="-1415"/>
                    <a:pt x="16641" y="5184"/>
                    <a:pt x="18090" y="7054"/>
                  </a:cubicBezTo>
                  <a:cubicBezTo>
                    <a:pt x="20381" y="10703"/>
                    <a:pt x="15986" y="14351"/>
                    <a:pt x="17155" y="18023"/>
                  </a:cubicBezTo>
                  <a:cubicBezTo>
                    <a:pt x="17576" y="19509"/>
                    <a:pt x="15145" y="20185"/>
                    <a:pt x="14817" y="18316"/>
                  </a:cubicBezTo>
                  <a:cubicBezTo>
                    <a:pt x="12106" y="13991"/>
                    <a:pt x="-1219" y="15342"/>
                    <a:pt x="90" y="8653"/>
                  </a:cubicBezTo>
                  <a:close/>
                  <a:moveTo>
                    <a:pt x="8459" y="8405"/>
                  </a:moveTo>
                  <a:cubicBezTo>
                    <a:pt x="7617" y="8112"/>
                    <a:pt x="1586" y="7392"/>
                    <a:pt x="4251" y="6851"/>
                  </a:cubicBezTo>
                  <a:cubicBezTo>
                    <a:pt x="5747" y="6986"/>
                    <a:pt x="6542" y="7617"/>
                    <a:pt x="8178" y="7684"/>
                  </a:cubicBezTo>
                  <a:cubicBezTo>
                    <a:pt x="7991" y="6333"/>
                    <a:pt x="7150" y="5094"/>
                    <a:pt x="7758" y="3788"/>
                  </a:cubicBezTo>
                  <a:cubicBezTo>
                    <a:pt x="8178" y="3810"/>
                    <a:pt x="8552" y="3833"/>
                    <a:pt x="8880" y="3833"/>
                  </a:cubicBezTo>
                  <a:cubicBezTo>
                    <a:pt x="9113" y="4283"/>
                    <a:pt x="9300" y="4666"/>
                    <a:pt x="9534" y="5117"/>
                  </a:cubicBezTo>
                  <a:cubicBezTo>
                    <a:pt x="13415" y="3946"/>
                    <a:pt x="10797" y="5815"/>
                    <a:pt x="9628" y="6513"/>
                  </a:cubicBezTo>
                  <a:cubicBezTo>
                    <a:pt x="9955" y="7482"/>
                    <a:pt x="10002" y="8450"/>
                    <a:pt x="10984" y="9419"/>
                  </a:cubicBezTo>
                  <a:cubicBezTo>
                    <a:pt x="12059" y="9081"/>
                    <a:pt x="12339" y="8630"/>
                    <a:pt x="13742" y="8811"/>
                  </a:cubicBezTo>
                  <a:cubicBezTo>
                    <a:pt x="12900" y="9621"/>
                    <a:pt x="10984" y="10162"/>
                    <a:pt x="11404" y="11040"/>
                  </a:cubicBezTo>
                  <a:cubicBezTo>
                    <a:pt x="12620" y="12369"/>
                    <a:pt x="12713" y="13923"/>
                    <a:pt x="15051" y="14982"/>
                  </a:cubicBezTo>
                  <a:cubicBezTo>
                    <a:pt x="18558" y="10117"/>
                    <a:pt x="17202" y="4869"/>
                    <a:pt x="10049" y="972"/>
                  </a:cubicBezTo>
                  <a:cubicBezTo>
                    <a:pt x="6402" y="-41"/>
                    <a:pt x="1399" y="6288"/>
                    <a:pt x="1820" y="7797"/>
                  </a:cubicBezTo>
                  <a:cubicBezTo>
                    <a:pt x="651" y="11649"/>
                    <a:pt x="5326" y="14396"/>
                    <a:pt x="12900" y="15297"/>
                  </a:cubicBezTo>
                  <a:cubicBezTo>
                    <a:pt x="12526" y="12865"/>
                    <a:pt x="8272" y="13000"/>
                    <a:pt x="5934" y="11491"/>
                  </a:cubicBezTo>
                  <a:cubicBezTo>
                    <a:pt x="7851" y="11266"/>
                    <a:pt x="8739" y="12324"/>
                    <a:pt x="10376" y="12009"/>
                  </a:cubicBezTo>
                  <a:cubicBezTo>
                    <a:pt x="9441" y="10838"/>
                    <a:pt x="9487" y="9599"/>
                    <a:pt x="8459" y="8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54" name="Shape 654"/>
            <p:cNvSpPr/>
            <p:nvPr/>
          </p:nvSpPr>
          <p:spPr>
            <a:xfrm>
              <a:off x="1802383" y="135155"/>
              <a:ext cx="134586" cy="137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86" extrusionOk="0">
                  <a:moveTo>
                    <a:pt x="16212" y="3468"/>
                  </a:moveTo>
                  <a:cubicBezTo>
                    <a:pt x="10726" y="6425"/>
                    <a:pt x="5338" y="9652"/>
                    <a:pt x="0" y="12699"/>
                  </a:cubicBezTo>
                  <a:cubicBezTo>
                    <a:pt x="692" y="14268"/>
                    <a:pt x="2076" y="18839"/>
                    <a:pt x="4449" y="17494"/>
                  </a:cubicBezTo>
                  <a:cubicBezTo>
                    <a:pt x="10133" y="14447"/>
                    <a:pt x="16212" y="11893"/>
                    <a:pt x="21600" y="8532"/>
                  </a:cubicBezTo>
                  <a:cubicBezTo>
                    <a:pt x="20117" y="6874"/>
                    <a:pt x="19277" y="1989"/>
                    <a:pt x="16212" y="3468"/>
                  </a:cubicBezTo>
                  <a:close/>
                  <a:moveTo>
                    <a:pt x="3608" y="16015"/>
                  </a:moveTo>
                  <a:cubicBezTo>
                    <a:pt x="2620" y="15388"/>
                    <a:pt x="2274" y="14581"/>
                    <a:pt x="1977" y="13596"/>
                  </a:cubicBezTo>
                  <a:cubicBezTo>
                    <a:pt x="6870" y="10638"/>
                    <a:pt x="11616" y="7456"/>
                    <a:pt x="17003" y="5036"/>
                  </a:cubicBezTo>
                  <a:cubicBezTo>
                    <a:pt x="18387" y="5350"/>
                    <a:pt x="18684" y="6470"/>
                    <a:pt x="19227" y="7591"/>
                  </a:cubicBezTo>
                  <a:cubicBezTo>
                    <a:pt x="14482" y="11176"/>
                    <a:pt x="8897" y="13372"/>
                    <a:pt x="3608" y="16015"/>
                  </a:cubicBezTo>
                  <a:close/>
                  <a:moveTo>
                    <a:pt x="14136" y="14178"/>
                  </a:moveTo>
                  <a:cubicBezTo>
                    <a:pt x="10182" y="14178"/>
                    <a:pt x="9391" y="20452"/>
                    <a:pt x="14136" y="19959"/>
                  </a:cubicBezTo>
                  <a:cubicBezTo>
                    <a:pt x="18733" y="20049"/>
                    <a:pt x="18980" y="14223"/>
                    <a:pt x="14136" y="14178"/>
                  </a:cubicBezTo>
                  <a:close/>
                  <a:moveTo>
                    <a:pt x="12752" y="18301"/>
                  </a:moveTo>
                  <a:cubicBezTo>
                    <a:pt x="12406" y="16060"/>
                    <a:pt x="14384" y="16374"/>
                    <a:pt x="15965" y="16553"/>
                  </a:cubicBezTo>
                  <a:cubicBezTo>
                    <a:pt x="16212" y="18256"/>
                    <a:pt x="14186" y="18973"/>
                    <a:pt x="12752" y="18301"/>
                  </a:cubicBezTo>
                  <a:close/>
                  <a:moveTo>
                    <a:pt x="9589" y="2303"/>
                  </a:moveTo>
                  <a:cubicBezTo>
                    <a:pt x="8106" y="-1148"/>
                    <a:pt x="2224" y="-700"/>
                    <a:pt x="2274" y="3513"/>
                  </a:cubicBezTo>
                  <a:cubicBezTo>
                    <a:pt x="3015" y="7904"/>
                    <a:pt x="9836" y="6381"/>
                    <a:pt x="9589" y="2303"/>
                  </a:cubicBezTo>
                  <a:close/>
                  <a:moveTo>
                    <a:pt x="6327" y="1451"/>
                  </a:moveTo>
                  <a:cubicBezTo>
                    <a:pt x="9935" y="1406"/>
                    <a:pt x="6376" y="6201"/>
                    <a:pt x="4350" y="4454"/>
                  </a:cubicBezTo>
                  <a:cubicBezTo>
                    <a:pt x="2916" y="3333"/>
                    <a:pt x="4795" y="1182"/>
                    <a:pt x="6327" y="145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55" name="Shape 655"/>
            <p:cNvSpPr/>
            <p:nvPr/>
          </p:nvSpPr>
          <p:spPr>
            <a:xfrm>
              <a:off x="4762081" y="297954"/>
              <a:ext cx="145420" cy="160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27" h="20447" extrusionOk="0">
                  <a:moveTo>
                    <a:pt x="13778" y="12945"/>
                  </a:moveTo>
                  <a:cubicBezTo>
                    <a:pt x="12984" y="18042"/>
                    <a:pt x="14781" y="20668"/>
                    <a:pt x="7678" y="20433"/>
                  </a:cubicBezTo>
                  <a:cubicBezTo>
                    <a:pt x="5046" y="19649"/>
                    <a:pt x="6968" y="15533"/>
                    <a:pt x="5422" y="13690"/>
                  </a:cubicBezTo>
                  <a:cubicBezTo>
                    <a:pt x="-636" y="14631"/>
                    <a:pt x="-51" y="13729"/>
                    <a:pt x="74" y="8437"/>
                  </a:cubicBezTo>
                  <a:cubicBezTo>
                    <a:pt x="1035" y="7340"/>
                    <a:pt x="3041" y="7614"/>
                    <a:pt x="4461" y="7300"/>
                  </a:cubicBezTo>
                  <a:cubicBezTo>
                    <a:pt x="7469" y="6634"/>
                    <a:pt x="4336" y="2400"/>
                    <a:pt x="5882" y="362"/>
                  </a:cubicBezTo>
                  <a:cubicBezTo>
                    <a:pt x="13318" y="-932"/>
                    <a:pt x="11564" y="1263"/>
                    <a:pt x="12775" y="6712"/>
                  </a:cubicBezTo>
                  <a:cubicBezTo>
                    <a:pt x="14822" y="7300"/>
                    <a:pt x="18833" y="5928"/>
                    <a:pt x="19293" y="8359"/>
                  </a:cubicBezTo>
                  <a:cubicBezTo>
                    <a:pt x="20964" y="13259"/>
                    <a:pt x="17538" y="12318"/>
                    <a:pt x="13778" y="12945"/>
                  </a:cubicBezTo>
                  <a:close/>
                  <a:moveTo>
                    <a:pt x="1829" y="12475"/>
                  </a:moveTo>
                  <a:cubicBezTo>
                    <a:pt x="10227" y="10476"/>
                    <a:pt x="6090" y="13808"/>
                    <a:pt x="8263" y="18669"/>
                  </a:cubicBezTo>
                  <a:cubicBezTo>
                    <a:pt x="9224" y="18786"/>
                    <a:pt x="10268" y="18943"/>
                    <a:pt x="11271" y="18590"/>
                  </a:cubicBezTo>
                  <a:cubicBezTo>
                    <a:pt x="12859" y="16434"/>
                    <a:pt x="10979" y="13690"/>
                    <a:pt x="12483" y="11612"/>
                  </a:cubicBezTo>
                  <a:cubicBezTo>
                    <a:pt x="14196" y="11377"/>
                    <a:pt x="16034" y="11103"/>
                    <a:pt x="17872" y="10828"/>
                  </a:cubicBezTo>
                  <a:cubicBezTo>
                    <a:pt x="18207" y="9927"/>
                    <a:pt x="18207" y="9221"/>
                    <a:pt x="17622" y="8516"/>
                  </a:cubicBezTo>
                  <a:cubicBezTo>
                    <a:pt x="11605" y="7771"/>
                    <a:pt x="10728" y="9025"/>
                    <a:pt x="10561" y="2479"/>
                  </a:cubicBezTo>
                  <a:cubicBezTo>
                    <a:pt x="10436" y="1106"/>
                    <a:pt x="8973" y="1302"/>
                    <a:pt x="7929" y="1616"/>
                  </a:cubicBezTo>
                  <a:cubicBezTo>
                    <a:pt x="5631" y="2831"/>
                    <a:pt x="7929" y="6281"/>
                    <a:pt x="7135" y="8320"/>
                  </a:cubicBezTo>
                  <a:cubicBezTo>
                    <a:pt x="5088" y="8751"/>
                    <a:pt x="3500" y="8437"/>
                    <a:pt x="1537" y="9456"/>
                  </a:cubicBezTo>
                  <a:cubicBezTo>
                    <a:pt x="1537" y="10672"/>
                    <a:pt x="1537" y="11260"/>
                    <a:pt x="1829" y="124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56" name="Shape 656"/>
            <p:cNvSpPr/>
            <p:nvPr/>
          </p:nvSpPr>
          <p:spPr>
            <a:xfrm>
              <a:off x="1684981" y="379306"/>
              <a:ext cx="126046" cy="135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52" h="15058" extrusionOk="0">
                  <a:moveTo>
                    <a:pt x="15837" y="8979"/>
                  </a:moveTo>
                  <a:cubicBezTo>
                    <a:pt x="15970" y="7407"/>
                    <a:pt x="16148" y="5971"/>
                    <a:pt x="16281" y="4468"/>
                  </a:cubicBezTo>
                  <a:cubicBezTo>
                    <a:pt x="13087" y="3681"/>
                    <a:pt x="10737" y="5185"/>
                    <a:pt x="7765" y="5937"/>
                  </a:cubicBezTo>
                  <a:cubicBezTo>
                    <a:pt x="6789" y="8227"/>
                    <a:pt x="9317" y="11303"/>
                    <a:pt x="6301" y="13046"/>
                  </a:cubicBezTo>
                  <a:cubicBezTo>
                    <a:pt x="-1771" y="18822"/>
                    <a:pt x="-2392" y="10312"/>
                    <a:pt x="6213" y="10414"/>
                  </a:cubicBezTo>
                  <a:cubicBezTo>
                    <a:pt x="6789" y="7749"/>
                    <a:pt x="4438" y="3613"/>
                    <a:pt x="7055" y="1699"/>
                  </a:cubicBezTo>
                  <a:cubicBezTo>
                    <a:pt x="14551" y="332"/>
                    <a:pt x="19208" y="-2778"/>
                    <a:pt x="17656" y="5698"/>
                  </a:cubicBezTo>
                  <a:cubicBezTo>
                    <a:pt x="16902" y="7544"/>
                    <a:pt x="18454" y="9150"/>
                    <a:pt x="18099" y="10825"/>
                  </a:cubicBezTo>
                  <a:cubicBezTo>
                    <a:pt x="13841" y="17660"/>
                    <a:pt x="7632" y="13046"/>
                    <a:pt x="15837" y="8979"/>
                  </a:cubicBezTo>
                  <a:close/>
                  <a:moveTo>
                    <a:pt x="8075" y="4297"/>
                  </a:moveTo>
                  <a:cubicBezTo>
                    <a:pt x="10204" y="4331"/>
                    <a:pt x="12023" y="3066"/>
                    <a:pt x="14240" y="3135"/>
                  </a:cubicBezTo>
                  <a:cubicBezTo>
                    <a:pt x="16015" y="3237"/>
                    <a:pt x="16680" y="2485"/>
                    <a:pt x="16059" y="1187"/>
                  </a:cubicBezTo>
                  <a:cubicBezTo>
                    <a:pt x="13841" y="2075"/>
                    <a:pt x="6789" y="1563"/>
                    <a:pt x="8075" y="429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57" name="Shape 657"/>
            <p:cNvSpPr/>
            <p:nvPr/>
          </p:nvSpPr>
          <p:spPr>
            <a:xfrm>
              <a:off x="8218176" y="115113"/>
              <a:ext cx="115264" cy="15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26" h="16417" extrusionOk="0">
                  <a:moveTo>
                    <a:pt x="7907" y="11360"/>
                  </a:moveTo>
                  <a:cubicBezTo>
                    <a:pt x="9069" y="8306"/>
                    <a:pt x="6164" y="1877"/>
                    <a:pt x="9844" y="77"/>
                  </a:cubicBezTo>
                  <a:cubicBezTo>
                    <a:pt x="15075" y="-694"/>
                    <a:pt x="15269" y="4481"/>
                    <a:pt x="18126" y="6281"/>
                  </a:cubicBezTo>
                  <a:cubicBezTo>
                    <a:pt x="16770" y="9045"/>
                    <a:pt x="12653" y="3035"/>
                    <a:pt x="10087" y="3613"/>
                  </a:cubicBezTo>
                  <a:cubicBezTo>
                    <a:pt x="8827" y="6860"/>
                    <a:pt x="11588" y="10910"/>
                    <a:pt x="8440" y="13738"/>
                  </a:cubicBezTo>
                  <a:cubicBezTo>
                    <a:pt x="-1924" y="20906"/>
                    <a:pt x="-3474" y="11424"/>
                    <a:pt x="7907" y="11360"/>
                  </a:cubicBezTo>
                  <a:close/>
                  <a:moveTo>
                    <a:pt x="13428" y="3324"/>
                  </a:moveTo>
                  <a:cubicBezTo>
                    <a:pt x="13041" y="2424"/>
                    <a:pt x="12750" y="1492"/>
                    <a:pt x="11200" y="1267"/>
                  </a:cubicBezTo>
                  <a:cubicBezTo>
                    <a:pt x="10426" y="1717"/>
                    <a:pt x="10426" y="1717"/>
                    <a:pt x="10280" y="2231"/>
                  </a:cubicBezTo>
                  <a:cubicBezTo>
                    <a:pt x="11346" y="2585"/>
                    <a:pt x="12363" y="2970"/>
                    <a:pt x="13428" y="33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58" name="Shape 658"/>
            <p:cNvSpPr/>
            <p:nvPr/>
          </p:nvSpPr>
          <p:spPr>
            <a:xfrm>
              <a:off x="4527338" y="107482"/>
              <a:ext cx="87094" cy="153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22" h="20055" extrusionOk="0">
                  <a:moveTo>
                    <a:pt x="4202" y="446"/>
                  </a:moveTo>
                  <a:cubicBezTo>
                    <a:pt x="7406" y="566"/>
                    <a:pt x="13538" y="-1361"/>
                    <a:pt x="13870" y="1971"/>
                  </a:cubicBezTo>
                  <a:cubicBezTo>
                    <a:pt x="14588" y="7672"/>
                    <a:pt x="16190" y="13454"/>
                    <a:pt x="15417" y="19155"/>
                  </a:cubicBezTo>
                  <a:cubicBezTo>
                    <a:pt x="12378" y="19998"/>
                    <a:pt x="10003" y="20239"/>
                    <a:pt x="7462" y="19918"/>
                  </a:cubicBezTo>
                  <a:cubicBezTo>
                    <a:pt x="6025" y="16706"/>
                    <a:pt x="7848" y="13173"/>
                    <a:pt x="6854" y="9760"/>
                  </a:cubicBezTo>
                  <a:cubicBezTo>
                    <a:pt x="-5410" y="12169"/>
                    <a:pt x="2103" y="4701"/>
                    <a:pt x="4202" y="446"/>
                  </a:cubicBezTo>
                  <a:close/>
                  <a:moveTo>
                    <a:pt x="9506" y="18392"/>
                  </a:moveTo>
                  <a:cubicBezTo>
                    <a:pt x="11660" y="18432"/>
                    <a:pt x="11660" y="18432"/>
                    <a:pt x="13428" y="17629"/>
                  </a:cubicBezTo>
                  <a:cubicBezTo>
                    <a:pt x="13317" y="13896"/>
                    <a:pt x="14588" y="3417"/>
                    <a:pt x="10334" y="1530"/>
                  </a:cubicBezTo>
                  <a:cubicBezTo>
                    <a:pt x="4644" y="646"/>
                    <a:pt x="3484" y="5223"/>
                    <a:pt x="1827" y="8154"/>
                  </a:cubicBezTo>
                  <a:cubicBezTo>
                    <a:pt x="4258" y="9479"/>
                    <a:pt x="4865" y="8435"/>
                    <a:pt x="6081" y="7311"/>
                  </a:cubicBezTo>
                  <a:cubicBezTo>
                    <a:pt x="11771" y="4581"/>
                    <a:pt x="7296" y="16545"/>
                    <a:pt x="9506" y="183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59" name="Shape 659"/>
            <p:cNvSpPr/>
            <p:nvPr/>
          </p:nvSpPr>
          <p:spPr>
            <a:xfrm>
              <a:off x="2093785" y="64978"/>
              <a:ext cx="126078" cy="173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748" h="15620" extrusionOk="0">
                  <a:moveTo>
                    <a:pt x="10470" y="6784"/>
                  </a:moveTo>
                  <a:cubicBezTo>
                    <a:pt x="14661" y="1085"/>
                    <a:pt x="4400" y="-2731"/>
                    <a:pt x="548" y="2434"/>
                  </a:cubicBezTo>
                  <a:cubicBezTo>
                    <a:pt x="-376" y="3604"/>
                    <a:pt x="-191" y="4036"/>
                    <a:pt x="1565" y="4571"/>
                  </a:cubicBezTo>
                  <a:cubicBezTo>
                    <a:pt x="3476" y="4647"/>
                    <a:pt x="4708" y="2077"/>
                    <a:pt x="7050" y="3070"/>
                  </a:cubicBezTo>
                  <a:cubicBezTo>
                    <a:pt x="10470" y="4952"/>
                    <a:pt x="5263" y="6199"/>
                    <a:pt x="5324" y="7420"/>
                  </a:cubicBezTo>
                  <a:cubicBezTo>
                    <a:pt x="5417" y="8387"/>
                    <a:pt x="10717" y="8412"/>
                    <a:pt x="8036" y="11745"/>
                  </a:cubicBezTo>
                  <a:cubicBezTo>
                    <a:pt x="5602" y="13704"/>
                    <a:pt x="4400" y="10626"/>
                    <a:pt x="2582" y="11491"/>
                  </a:cubicBezTo>
                  <a:cubicBezTo>
                    <a:pt x="2027" y="11771"/>
                    <a:pt x="949" y="11745"/>
                    <a:pt x="949" y="12458"/>
                  </a:cubicBezTo>
                  <a:cubicBezTo>
                    <a:pt x="2181" y="18869"/>
                    <a:pt x="21224" y="14798"/>
                    <a:pt x="10470" y="6784"/>
                  </a:cubicBezTo>
                  <a:close/>
                  <a:moveTo>
                    <a:pt x="12411" y="12483"/>
                  </a:moveTo>
                  <a:cubicBezTo>
                    <a:pt x="11179" y="15053"/>
                    <a:pt x="2859" y="15765"/>
                    <a:pt x="2120" y="12865"/>
                  </a:cubicBezTo>
                  <a:cubicBezTo>
                    <a:pt x="2582" y="12559"/>
                    <a:pt x="2921" y="12458"/>
                    <a:pt x="3445" y="12356"/>
                  </a:cubicBezTo>
                  <a:cubicBezTo>
                    <a:pt x="7081" y="15282"/>
                    <a:pt x="12227" y="10982"/>
                    <a:pt x="8652" y="8005"/>
                  </a:cubicBezTo>
                  <a:cubicBezTo>
                    <a:pt x="7635" y="7395"/>
                    <a:pt x="7019" y="7649"/>
                    <a:pt x="8313" y="6403"/>
                  </a:cubicBezTo>
                  <a:cubicBezTo>
                    <a:pt x="11610" y="2459"/>
                    <a:pt x="4831" y="220"/>
                    <a:pt x="1719" y="3757"/>
                  </a:cubicBezTo>
                  <a:cubicBezTo>
                    <a:pt x="-284" y="1162"/>
                    <a:pt x="12689" y="-1764"/>
                    <a:pt x="9916" y="5945"/>
                  </a:cubicBezTo>
                  <a:cubicBezTo>
                    <a:pt x="9762" y="6453"/>
                    <a:pt x="9762" y="6632"/>
                    <a:pt x="9145" y="7140"/>
                  </a:cubicBezTo>
                  <a:cubicBezTo>
                    <a:pt x="11056" y="7624"/>
                    <a:pt x="13367" y="11262"/>
                    <a:pt x="12411" y="124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60" name="Shape 660"/>
            <p:cNvSpPr/>
            <p:nvPr/>
          </p:nvSpPr>
          <p:spPr>
            <a:xfrm>
              <a:off x="172261" y="566720"/>
              <a:ext cx="126357" cy="163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12" h="20179" extrusionOk="0">
                  <a:moveTo>
                    <a:pt x="4906" y="8980"/>
                  </a:moveTo>
                  <a:cubicBezTo>
                    <a:pt x="-2206" y="11941"/>
                    <a:pt x="-582" y="3171"/>
                    <a:pt x="3457" y="1160"/>
                  </a:cubicBezTo>
                  <a:cubicBezTo>
                    <a:pt x="6882" y="-1270"/>
                    <a:pt x="12150" y="400"/>
                    <a:pt x="14126" y="3551"/>
                  </a:cubicBezTo>
                  <a:cubicBezTo>
                    <a:pt x="16189" y="6930"/>
                    <a:pt x="12677" y="10536"/>
                    <a:pt x="11228" y="13687"/>
                  </a:cubicBezTo>
                  <a:cubicBezTo>
                    <a:pt x="15399" y="15205"/>
                    <a:pt x="19394" y="12206"/>
                    <a:pt x="17550" y="18508"/>
                  </a:cubicBezTo>
                  <a:cubicBezTo>
                    <a:pt x="13994" y="20330"/>
                    <a:pt x="8199" y="19153"/>
                    <a:pt x="3896" y="20178"/>
                  </a:cubicBezTo>
                  <a:cubicBezTo>
                    <a:pt x="-362" y="19457"/>
                    <a:pt x="7101" y="11067"/>
                    <a:pt x="7672" y="8676"/>
                  </a:cubicBezTo>
                  <a:cubicBezTo>
                    <a:pt x="11096" y="4538"/>
                    <a:pt x="3853" y="4918"/>
                    <a:pt x="4906" y="8980"/>
                  </a:cubicBezTo>
                  <a:close/>
                  <a:moveTo>
                    <a:pt x="8550" y="15205"/>
                  </a:moveTo>
                  <a:cubicBezTo>
                    <a:pt x="9692" y="11637"/>
                    <a:pt x="14653" y="8220"/>
                    <a:pt x="12633" y="4500"/>
                  </a:cubicBezTo>
                  <a:cubicBezTo>
                    <a:pt x="11887" y="2336"/>
                    <a:pt x="8814" y="780"/>
                    <a:pt x="6399" y="1501"/>
                  </a:cubicBezTo>
                  <a:cubicBezTo>
                    <a:pt x="2492" y="1501"/>
                    <a:pt x="-713" y="10194"/>
                    <a:pt x="3194" y="7803"/>
                  </a:cubicBezTo>
                  <a:cubicBezTo>
                    <a:pt x="3414" y="2868"/>
                    <a:pt x="12062" y="3627"/>
                    <a:pt x="9692" y="8486"/>
                  </a:cubicBezTo>
                  <a:cubicBezTo>
                    <a:pt x="8243" y="11751"/>
                    <a:pt x="5038" y="15129"/>
                    <a:pt x="4774" y="18508"/>
                  </a:cubicBezTo>
                  <a:cubicBezTo>
                    <a:pt x="7540" y="18925"/>
                    <a:pt x="13379" y="18394"/>
                    <a:pt x="16101" y="17407"/>
                  </a:cubicBezTo>
                  <a:cubicBezTo>
                    <a:pt x="16233" y="16913"/>
                    <a:pt x="16365" y="16382"/>
                    <a:pt x="16496" y="15813"/>
                  </a:cubicBezTo>
                  <a:cubicBezTo>
                    <a:pt x="13643" y="15015"/>
                    <a:pt x="11492" y="16002"/>
                    <a:pt x="8550" y="152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663" name="Group 663"/>
            <p:cNvGrpSpPr/>
            <p:nvPr/>
          </p:nvGrpSpPr>
          <p:grpSpPr>
            <a:xfrm>
              <a:off x="7882254" y="547155"/>
              <a:ext cx="121751" cy="155751"/>
              <a:chOff x="0" y="0"/>
              <a:chExt cx="121750" cy="155749"/>
            </a:xfrm>
          </p:grpSpPr>
          <p:sp>
            <p:nvSpPr>
              <p:cNvPr id="661" name="Shape 661"/>
              <p:cNvSpPr/>
              <p:nvPr/>
            </p:nvSpPr>
            <p:spPr>
              <a:xfrm>
                <a:off x="0" y="-1"/>
                <a:ext cx="121751" cy="1557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88" h="17668" extrusionOk="0">
                    <a:moveTo>
                      <a:pt x="11565" y="12911"/>
                    </a:moveTo>
                    <a:cubicBezTo>
                      <a:pt x="10375" y="12613"/>
                      <a:pt x="9439" y="12911"/>
                      <a:pt x="8461" y="13090"/>
                    </a:cubicBezTo>
                    <a:cubicBezTo>
                      <a:pt x="7356" y="14284"/>
                      <a:pt x="7313" y="15716"/>
                      <a:pt x="6676" y="17118"/>
                    </a:cubicBezTo>
                    <a:cubicBezTo>
                      <a:pt x="4805" y="16879"/>
                      <a:pt x="0" y="18461"/>
                      <a:pt x="0" y="16581"/>
                    </a:cubicBezTo>
                    <a:cubicBezTo>
                      <a:pt x="2551" y="11241"/>
                      <a:pt x="4720" y="5811"/>
                      <a:pt x="6846" y="381"/>
                    </a:cubicBezTo>
                    <a:cubicBezTo>
                      <a:pt x="16668" y="-1230"/>
                      <a:pt x="15860" y="2469"/>
                      <a:pt x="17688" y="7780"/>
                    </a:cubicBezTo>
                    <a:cubicBezTo>
                      <a:pt x="17561" y="9480"/>
                      <a:pt x="21600" y="16879"/>
                      <a:pt x="18539" y="16850"/>
                    </a:cubicBezTo>
                    <a:cubicBezTo>
                      <a:pt x="10290" y="16820"/>
                      <a:pt x="12331" y="20370"/>
                      <a:pt x="11565" y="12911"/>
                    </a:cubicBezTo>
                    <a:close/>
                    <a:moveTo>
                      <a:pt x="17858" y="15567"/>
                    </a:moveTo>
                    <a:cubicBezTo>
                      <a:pt x="17561" y="10763"/>
                      <a:pt x="15817" y="5632"/>
                      <a:pt x="13479" y="1097"/>
                    </a:cubicBezTo>
                    <a:cubicBezTo>
                      <a:pt x="11778" y="1037"/>
                      <a:pt x="8674" y="411"/>
                      <a:pt x="8036" y="1932"/>
                    </a:cubicBezTo>
                    <a:cubicBezTo>
                      <a:pt x="5825" y="6557"/>
                      <a:pt x="3614" y="11271"/>
                      <a:pt x="2254" y="16044"/>
                    </a:cubicBezTo>
                    <a:cubicBezTo>
                      <a:pt x="6080" y="17267"/>
                      <a:pt x="6080" y="13717"/>
                      <a:pt x="7143" y="12046"/>
                    </a:cubicBezTo>
                    <a:cubicBezTo>
                      <a:pt x="19431" y="10077"/>
                      <a:pt x="7611" y="18311"/>
                      <a:pt x="17858" y="15567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662" name="Shape 662"/>
              <p:cNvSpPr/>
              <p:nvPr/>
            </p:nvSpPr>
            <p:spPr>
              <a:xfrm>
                <a:off x="48887" y="25992"/>
                <a:ext cx="32580" cy="677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715" h="20755" extrusionOk="0">
                    <a:moveTo>
                      <a:pt x="11360" y="0"/>
                    </a:moveTo>
                    <a:cubicBezTo>
                      <a:pt x="18460" y="4675"/>
                      <a:pt x="14230" y="11848"/>
                      <a:pt x="18309" y="17409"/>
                    </a:cubicBezTo>
                    <a:cubicBezTo>
                      <a:pt x="19517" y="19101"/>
                      <a:pt x="18007" y="21600"/>
                      <a:pt x="14079" y="20472"/>
                    </a:cubicBezTo>
                    <a:cubicBezTo>
                      <a:pt x="9246" y="19021"/>
                      <a:pt x="-2083" y="21036"/>
                      <a:pt x="334" y="16200"/>
                    </a:cubicBezTo>
                    <a:cubicBezTo>
                      <a:pt x="3657" y="10639"/>
                      <a:pt x="3355" y="4513"/>
                      <a:pt x="11360" y="0"/>
                    </a:cubicBezTo>
                    <a:close/>
                    <a:moveTo>
                      <a:pt x="6074" y="16603"/>
                    </a:moveTo>
                    <a:cubicBezTo>
                      <a:pt x="16345" y="19182"/>
                      <a:pt x="11209" y="12896"/>
                      <a:pt x="10605" y="9833"/>
                    </a:cubicBezTo>
                    <a:cubicBezTo>
                      <a:pt x="7433" y="12331"/>
                      <a:pt x="6376" y="14427"/>
                      <a:pt x="6074" y="1660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664" name="Shape 664"/>
            <p:cNvSpPr/>
            <p:nvPr/>
          </p:nvSpPr>
          <p:spPr>
            <a:xfrm>
              <a:off x="1399337" y="441289"/>
              <a:ext cx="187421" cy="190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8" h="21186" extrusionOk="0">
                  <a:moveTo>
                    <a:pt x="1235" y="5733"/>
                  </a:moveTo>
                  <a:cubicBezTo>
                    <a:pt x="2259" y="4462"/>
                    <a:pt x="4694" y="5012"/>
                    <a:pt x="6106" y="4153"/>
                  </a:cubicBezTo>
                  <a:cubicBezTo>
                    <a:pt x="6282" y="3157"/>
                    <a:pt x="5965" y="2333"/>
                    <a:pt x="5471" y="1475"/>
                  </a:cubicBezTo>
                  <a:cubicBezTo>
                    <a:pt x="6812" y="479"/>
                    <a:pt x="8506" y="-414"/>
                    <a:pt x="10165" y="204"/>
                  </a:cubicBezTo>
                  <a:cubicBezTo>
                    <a:pt x="10376" y="1063"/>
                    <a:pt x="10588" y="1990"/>
                    <a:pt x="10835" y="3020"/>
                  </a:cubicBezTo>
                  <a:cubicBezTo>
                    <a:pt x="12600" y="3260"/>
                    <a:pt x="14259" y="2299"/>
                    <a:pt x="15953" y="2848"/>
                  </a:cubicBezTo>
                  <a:cubicBezTo>
                    <a:pt x="16694" y="6454"/>
                    <a:pt x="18212" y="10060"/>
                    <a:pt x="20753" y="12841"/>
                  </a:cubicBezTo>
                  <a:cubicBezTo>
                    <a:pt x="21459" y="13528"/>
                    <a:pt x="21600" y="14215"/>
                    <a:pt x="21388" y="15176"/>
                  </a:cubicBezTo>
                  <a:cubicBezTo>
                    <a:pt x="19835" y="20568"/>
                    <a:pt x="11047" y="19263"/>
                    <a:pt x="6424" y="21186"/>
                  </a:cubicBezTo>
                  <a:cubicBezTo>
                    <a:pt x="1729" y="17546"/>
                    <a:pt x="247" y="11536"/>
                    <a:pt x="0" y="5870"/>
                  </a:cubicBezTo>
                  <a:cubicBezTo>
                    <a:pt x="494" y="5802"/>
                    <a:pt x="882" y="5733"/>
                    <a:pt x="1271" y="5699"/>
                  </a:cubicBezTo>
                  <a:cubicBezTo>
                    <a:pt x="918" y="10815"/>
                    <a:pt x="2612" y="16241"/>
                    <a:pt x="6424" y="19915"/>
                  </a:cubicBezTo>
                  <a:cubicBezTo>
                    <a:pt x="10235" y="19194"/>
                    <a:pt x="14365" y="18851"/>
                    <a:pt x="17965" y="17340"/>
                  </a:cubicBezTo>
                  <a:cubicBezTo>
                    <a:pt x="17612" y="15726"/>
                    <a:pt x="16835" y="14661"/>
                    <a:pt x="17188" y="13150"/>
                  </a:cubicBezTo>
                  <a:cubicBezTo>
                    <a:pt x="17929" y="13150"/>
                    <a:pt x="18529" y="13150"/>
                    <a:pt x="19341" y="13150"/>
                  </a:cubicBezTo>
                  <a:cubicBezTo>
                    <a:pt x="18106" y="10266"/>
                    <a:pt x="16024" y="7965"/>
                    <a:pt x="15494" y="4771"/>
                  </a:cubicBezTo>
                  <a:cubicBezTo>
                    <a:pt x="15212" y="2608"/>
                    <a:pt x="12600" y="3776"/>
                    <a:pt x="11329" y="4428"/>
                  </a:cubicBezTo>
                  <a:cubicBezTo>
                    <a:pt x="11471" y="5046"/>
                    <a:pt x="11576" y="5561"/>
                    <a:pt x="11682" y="6076"/>
                  </a:cubicBezTo>
                  <a:cubicBezTo>
                    <a:pt x="10129" y="6694"/>
                    <a:pt x="8788" y="7862"/>
                    <a:pt x="7129" y="7175"/>
                  </a:cubicBezTo>
                  <a:cubicBezTo>
                    <a:pt x="6741" y="3432"/>
                    <a:pt x="3176" y="6832"/>
                    <a:pt x="1235" y="5733"/>
                  </a:cubicBezTo>
                  <a:close/>
                  <a:moveTo>
                    <a:pt x="9176" y="1166"/>
                  </a:moveTo>
                  <a:cubicBezTo>
                    <a:pt x="5965" y="616"/>
                    <a:pt x="7412" y="4771"/>
                    <a:pt x="8082" y="6385"/>
                  </a:cubicBezTo>
                  <a:cubicBezTo>
                    <a:pt x="9071" y="6488"/>
                    <a:pt x="9635" y="5939"/>
                    <a:pt x="10306" y="5424"/>
                  </a:cubicBezTo>
                  <a:cubicBezTo>
                    <a:pt x="9953" y="3947"/>
                    <a:pt x="9600" y="2505"/>
                    <a:pt x="9176" y="1166"/>
                  </a:cubicBezTo>
                  <a:close/>
                  <a:moveTo>
                    <a:pt x="18212" y="14387"/>
                  </a:moveTo>
                  <a:cubicBezTo>
                    <a:pt x="18282" y="18233"/>
                    <a:pt x="20471" y="16928"/>
                    <a:pt x="19871" y="14387"/>
                  </a:cubicBezTo>
                  <a:cubicBezTo>
                    <a:pt x="19447" y="14387"/>
                    <a:pt x="18918" y="14387"/>
                    <a:pt x="18212" y="1438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65" name="Shape 665"/>
            <p:cNvSpPr/>
            <p:nvPr/>
          </p:nvSpPr>
          <p:spPr>
            <a:xfrm>
              <a:off x="6133971" y="146030"/>
              <a:ext cx="149722" cy="115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40" h="19938" extrusionOk="0">
                  <a:moveTo>
                    <a:pt x="17896" y="10911"/>
                  </a:moveTo>
                  <a:cubicBezTo>
                    <a:pt x="12125" y="11282"/>
                    <a:pt x="6230" y="12025"/>
                    <a:pt x="500" y="12556"/>
                  </a:cubicBezTo>
                  <a:cubicBezTo>
                    <a:pt x="-572" y="14095"/>
                    <a:pt x="129" y="20145"/>
                    <a:pt x="2108" y="19933"/>
                  </a:cubicBezTo>
                  <a:cubicBezTo>
                    <a:pt x="8209" y="18288"/>
                    <a:pt x="13897" y="19933"/>
                    <a:pt x="20039" y="17704"/>
                  </a:cubicBezTo>
                  <a:cubicBezTo>
                    <a:pt x="18102" y="15475"/>
                    <a:pt x="20946" y="11070"/>
                    <a:pt x="17896" y="10911"/>
                  </a:cubicBezTo>
                  <a:close/>
                  <a:moveTo>
                    <a:pt x="17648" y="15687"/>
                  </a:moveTo>
                  <a:cubicBezTo>
                    <a:pt x="13031" y="18341"/>
                    <a:pt x="7219" y="16961"/>
                    <a:pt x="2149" y="17651"/>
                  </a:cubicBezTo>
                  <a:cubicBezTo>
                    <a:pt x="1654" y="16324"/>
                    <a:pt x="1613" y="16324"/>
                    <a:pt x="1902" y="14679"/>
                  </a:cubicBezTo>
                  <a:cubicBezTo>
                    <a:pt x="7054" y="13883"/>
                    <a:pt x="12743" y="12237"/>
                    <a:pt x="17813" y="13352"/>
                  </a:cubicBezTo>
                  <a:cubicBezTo>
                    <a:pt x="17772" y="14148"/>
                    <a:pt x="17690" y="14997"/>
                    <a:pt x="17648" y="15687"/>
                  </a:cubicBezTo>
                  <a:close/>
                  <a:moveTo>
                    <a:pt x="253" y="6718"/>
                  </a:moveTo>
                  <a:cubicBezTo>
                    <a:pt x="665" y="10539"/>
                    <a:pt x="11754" y="6983"/>
                    <a:pt x="14186" y="7355"/>
                  </a:cubicBezTo>
                  <a:cubicBezTo>
                    <a:pt x="19173" y="7992"/>
                    <a:pt x="19957" y="8151"/>
                    <a:pt x="19050" y="1623"/>
                  </a:cubicBezTo>
                  <a:cubicBezTo>
                    <a:pt x="18555" y="-1455"/>
                    <a:pt x="4746" y="933"/>
                    <a:pt x="1819" y="190"/>
                  </a:cubicBezTo>
                  <a:cubicBezTo>
                    <a:pt x="-654" y="137"/>
                    <a:pt x="418" y="4648"/>
                    <a:pt x="253" y="6718"/>
                  </a:cubicBezTo>
                  <a:close/>
                  <a:moveTo>
                    <a:pt x="2602" y="2101"/>
                  </a:moveTo>
                  <a:cubicBezTo>
                    <a:pt x="5076" y="2154"/>
                    <a:pt x="7467" y="1252"/>
                    <a:pt x="9981" y="1942"/>
                  </a:cubicBezTo>
                  <a:cubicBezTo>
                    <a:pt x="12331" y="3321"/>
                    <a:pt x="17813" y="-553"/>
                    <a:pt x="17937" y="4383"/>
                  </a:cubicBezTo>
                  <a:cubicBezTo>
                    <a:pt x="18679" y="6612"/>
                    <a:pt x="3509" y="6134"/>
                    <a:pt x="1737" y="6028"/>
                  </a:cubicBezTo>
                  <a:cubicBezTo>
                    <a:pt x="1778" y="4595"/>
                    <a:pt x="995" y="2207"/>
                    <a:pt x="2602" y="21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grpSp>
          <p:nvGrpSpPr>
            <p:cNvPr id="669" name="Group 669"/>
            <p:cNvGrpSpPr/>
            <p:nvPr/>
          </p:nvGrpSpPr>
          <p:grpSpPr>
            <a:xfrm>
              <a:off x="3183005" y="566053"/>
              <a:ext cx="129430" cy="165163"/>
              <a:chOff x="0" y="0"/>
              <a:chExt cx="129429" cy="165161"/>
            </a:xfrm>
          </p:grpSpPr>
          <p:sp>
            <p:nvSpPr>
              <p:cNvPr id="666" name="Shape 666"/>
              <p:cNvSpPr/>
              <p:nvPr/>
            </p:nvSpPr>
            <p:spPr>
              <a:xfrm>
                <a:off x="-1" y="0"/>
                <a:ext cx="129431" cy="1651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134" h="19831" extrusionOk="0">
                    <a:moveTo>
                      <a:pt x="11192" y="7611"/>
                    </a:moveTo>
                    <a:cubicBezTo>
                      <a:pt x="11422" y="8116"/>
                      <a:pt x="11914" y="8211"/>
                      <a:pt x="12307" y="8305"/>
                    </a:cubicBezTo>
                    <a:cubicBezTo>
                      <a:pt x="15617" y="9221"/>
                      <a:pt x="17420" y="13863"/>
                      <a:pt x="15060" y="16105"/>
                    </a:cubicBezTo>
                    <a:cubicBezTo>
                      <a:pt x="12012" y="19769"/>
                      <a:pt x="6964" y="19832"/>
                      <a:pt x="2507" y="19832"/>
                    </a:cubicBezTo>
                    <a:cubicBezTo>
                      <a:pt x="48" y="18568"/>
                      <a:pt x="1622" y="12253"/>
                      <a:pt x="835" y="9632"/>
                    </a:cubicBezTo>
                    <a:cubicBezTo>
                      <a:pt x="1130" y="7105"/>
                      <a:pt x="-1230" y="2937"/>
                      <a:pt x="901" y="1169"/>
                    </a:cubicBezTo>
                    <a:cubicBezTo>
                      <a:pt x="5915" y="-1642"/>
                      <a:pt x="17551" y="663"/>
                      <a:pt x="11192" y="7611"/>
                    </a:cubicBezTo>
                    <a:close/>
                    <a:moveTo>
                      <a:pt x="2834" y="18821"/>
                    </a:moveTo>
                    <a:cubicBezTo>
                      <a:pt x="8800" y="19958"/>
                      <a:pt x="20370" y="14621"/>
                      <a:pt x="12110" y="9221"/>
                    </a:cubicBezTo>
                    <a:cubicBezTo>
                      <a:pt x="10504" y="8400"/>
                      <a:pt x="7915" y="9884"/>
                      <a:pt x="6866" y="8716"/>
                    </a:cubicBezTo>
                    <a:cubicBezTo>
                      <a:pt x="7456" y="7421"/>
                      <a:pt x="9849" y="7421"/>
                      <a:pt x="10799" y="6221"/>
                    </a:cubicBezTo>
                    <a:cubicBezTo>
                      <a:pt x="14863" y="821"/>
                      <a:pt x="5555" y="-31"/>
                      <a:pt x="2080" y="1895"/>
                    </a:cubicBezTo>
                    <a:cubicBezTo>
                      <a:pt x="147" y="2621"/>
                      <a:pt x="1720" y="5305"/>
                      <a:pt x="1556" y="6821"/>
                    </a:cubicBezTo>
                    <a:cubicBezTo>
                      <a:pt x="2310" y="10863"/>
                      <a:pt x="2113" y="14811"/>
                      <a:pt x="2834" y="18821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667" name="Shape 667"/>
              <p:cNvSpPr/>
              <p:nvPr/>
            </p:nvSpPr>
            <p:spPr>
              <a:xfrm>
                <a:off x="30118" y="91842"/>
                <a:ext cx="62136" cy="433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2329" h="13953" extrusionOk="0">
                    <a:moveTo>
                      <a:pt x="0" y="3137"/>
                    </a:moveTo>
                    <a:cubicBezTo>
                      <a:pt x="7931" y="-5757"/>
                      <a:pt x="19670" y="6441"/>
                      <a:pt x="6157" y="12794"/>
                    </a:cubicBezTo>
                    <a:cubicBezTo>
                      <a:pt x="-1930" y="15843"/>
                      <a:pt x="1618" y="12963"/>
                      <a:pt x="0" y="3137"/>
                    </a:cubicBezTo>
                    <a:close/>
                    <a:moveTo>
                      <a:pt x="7566" y="2205"/>
                    </a:moveTo>
                    <a:cubicBezTo>
                      <a:pt x="4696" y="3052"/>
                      <a:pt x="1461" y="3222"/>
                      <a:pt x="2609" y="9236"/>
                    </a:cubicBezTo>
                    <a:cubicBezTo>
                      <a:pt x="4383" y="14657"/>
                      <a:pt x="15131" y="3899"/>
                      <a:pt x="7566" y="22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  <p:sp>
            <p:nvSpPr>
              <p:cNvPr id="668" name="Shape 668"/>
              <p:cNvSpPr/>
              <p:nvPr/>
            </p:nvSpPr>
            <p:spPr>
              <a:xfrm>
                <a:off x="24066" y="17690"/>
                <a:ext cx="54240" cy="364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404" h="11891" extrusionOk="0">
                    <a:moveTo>
                      <a:pt x="0" y="3066"/>
                    </a:moveTo>
                    <a:cubicBezTo>
                      <a:pt x="4387" y="1095"/>
                      <a:pt x="21600" y="-4048"/>
                      <a:pt x="16453" y="6066"/>
                    </a:cubicBezTo>
                    <a:cubicBezTo>
                      <a:pt x="9028" y="10952"/>
                      <a:pt x="0" y="17552"/>
                      <a:pt x="0" y="3066"/>
                    </a:cubicBezTo>
                    <a:close/>
                    <a:moveTo>
                      <a:pt x="4556" y="9066"/>
                    </a:moveTo>
                    <a:cubicBezTo>
                      <a:pt x="8016" y="7952"/>
                      <a:pt x="12825" y="6323"/>
                      <a:pt x="13584" y="2723"/>
                    </a:cubicBezTo>
                    <a:cubicBezTo>
                      <a:pt x="9872" y="2381"/>
                      <a:pt x="6665" y="3409"/>
                      <a:pt x="3628" y="5038"/>
                    </a:cubicBezTo>
                    <a:cubicBezTo>
                      <a:pt x="3206" y="6666"/>
                      <a:pt x="3290" y="7781"/>
                      <a:pt x="4556" y="90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>
                    <a:solidFill>
                      <a:srgbClr val="000000"/>
                    </a:solidFill>
                    <a:latin typeface="Short Stack"/>
                    <a:ea typeface="Short Stack"/>
                    <a:cs typeface="Short Stack"/>
                    <a:sym typeface="Short Stack"/>
                  </a:defRPr>
                </a:pPr>
                <a:endParaRPr/>
              </a:p>
            </p:txBody>
          </p:sp>
        </p:grpSp>
        <p:sp>
          <p:nvSpPr>
            <p:cNvPr id="670" name="Shape 670"/>
            <p:cNvSpPr/>
            <p:nvPr/>
          </p:nvSpPr>
          <p:spPr>
            <a:xfrm>
              <a:off x="2822110" y="566718"/>
              <a:ext cx="212023" cy="115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42" h="19417" extrusionOk="0">
                  <a:moveTo>
                    <a:pt x="9989" y="10617"/>
                  </a:moveTo>
                  <a:cubicBezTo>
                    <a:pt x="11940" y="10328"/>
                    <a:pt x="15198" y="14368"/>
                    <a:pt x="16003" y="8927"/>
                  </a:cubicBezTo>
                  <a:cubicBezTo>
                    <a:pt x="16505" y="1919"/>
                    <a:pt x="12986" y="1136"/>
                    <a:pt x="10995" y="5546"/>
                  </a:cubicBezTo>
                  <a:cubicBezTo>
                    <a:pt x="8601" y="10575"/>
                    <a:pt x="6811" y="20922"/>
                    <a:pt x="2608" y="19232"/>
                  </a:cubicBezTo>
                  <a:cubicBezTo>
                    <a:pt x="-3888" y="14038"/>
                    <a:pt x="3292" y="847"/>
                    <a:pt x="7455" y="6783"/>
                  </a:cubicBezTo>
                  <a:cubicBezTo>
                    <a:pt x="8078" y="7814"/>
                    <a:pt x="7716" y="9215"/>
                    <a:pt x="6972" y="8308"/>
                  </a:cubicBezTo>
                  <a:cubicBezTo>
                    <a:pt x="3392" y="4722"/>
                    <a:pt x="-1133" y="16305"/>
                    <a:pt x="3754" y="16140"/>
                  </a:cubicBezTo>
                  <a:cubicBezTo>
                    <a:pt x="7877" y="13749"/>
                    <a:pt x="8702" y="3238"/>
                    <a:pt x="12744" y="600"/>
                  </a:cubicBezTo>
                  <a:cubicBezTo>
                    <a:pt x="13730" y="105"/>
                    <a:pt x="15037" y="-678"/>
                    <a:pt x="15781" y="1136"/>
                  </a:cubicBezTo>
                  <a:cubicBezTo>
                    <a:pt x="16445" y="3156"/>
                    <a:pt x="17712" y="4928"/>
                    <a:pt x="17390" y="7649"/>
                  </a:cubicBezTo>
                  <a:cubicBezTo>
                    <a:pt x="17149" y="14491"/>
                    <a:pt x="11095" y="16717"/>
                    <a:pt x="9989" y="10617"/>
                  </a:cubicBezTo>
                  <a:close/>
                  <a:moveTo>
                    <a:pt x="4076" y="17253"/>
                  </a:moveTo>
                  <a:cubicBezTo>
                    <a:pt x="3795" y="18119"/>
                    <a:pt x="3332" y="17336"/>
                    <a:pt x="2990" y="17789"/>
                  </a:cubicBezTo>
                  <a:cubicBezTo>
                    <a:pt x="3594" y="18284"/>
                    <a:pt x="3714" y="16635"/>
                    <a:pt x="4237" y="17459"/>
                  </a:cubicBezTo>
                  <a:cubicBezTo>
                    <a:pt x="4277" y="17459"/>
                    <a:pt x="4318" y="17377"/>
                    <a:pt x="4358" y="17336"/>
                  </a:cubicBezTo>
                  <a:cubicBezTo>
                    <a:pt x="4257" y="17295"/>
                    <a:pt x="4177" y="17295"/>
                    <a:pt x="4076" y="17253"/>
                  </a:cubicBezTo>
                  <a:close/>
                  <a:moveTo>
                    <a:pt x="1240" y="10699"/>
                  </a:moveTo>
                  <a:cubicBezTo>
                    <a:pt x="376" y="13585"/>
                    <a:pt x="798" y="16717"/>
                    <a:pt x="2065" y="17212"/>
                  </a:cubicBezTo>
                  <a:cubicBezTo>
                    <a:pt x="1100" y="15398"/>
                    <a:pt x="637" y="13337"/>
                    <a:pt x="1240" y="1069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671" name="Shape 671"/>
            <p:cNvSpPr/>
            <p:nvPr/>
          </p:nvSpPr>
          <p:spPr>
            <a:xfrm rot="1466637">
              <a:off x="5291845" y="139271"/>
              <a:ext cx="132711" cy="129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25" h="21247" extrusionOk="0">
                  <a:moveTo>
                    <a:pt x="12000" y="13323"/>
                  </a:moveTo>
                  <a:cubicBezTo>
                    <a:pt x="10835" y="16402"/>
                    <a:pt x="12309" y="18976"/>
                    <a:pt x="10423" y="21247"/>
                  </a:cubicBezTo>
                  <a:cubicBezTo>
                    <a:pt x="8983" y="19985"/>
                    <a:pt x="8537" y="17310"/>
                    <a:pt x="7166" y="15796"/>
                  </a:cubicBezTo>
                  <a:cubicBezTo>
                    <a:pt x="2743" y="18723"/>
                    <a:pt x="-34" y="21600"/>
                    <a:pt x="2777" y="12011"/>
                  </a:cubicBezTo>
                  <a:cubicBezTo>
                    <a:pt x="1509" y="8378"/>
                    <a:pt x="-2914" y="5652"/>
                    <a:pt x="3017" y="5854"/>
                  </a:cubicBezTo>
                  <a:cubicBezTo>
                    <a:pt x="5829" y="6662"/>
                    <a:pt x="6137" y="1564"/>
                    <a:pt x="8469" y="0"/>
                  </a:cubicBezTo>
                  <a:cubicBezTo>
                    <a:pt x="10046" y="908"/>
                    <a:pt x="9429" y="4593"/>
                    <a:pt x="9977" y="6611"/>
                  </a:cubicBezTo>
                  <a:cubicBezTo>
                    <a:pt x="11623" y="9892"/>
                    <a:pt x="18686" y="8680"/>
                    <a:pt x="12000" y="13323"/>
                  </a:cubicBezTo>
                  <a:close/>
                  <a:moveTo>
                    <a:pt x="8195" y="2826"/>
                  </a:moveTo>
                  <a:cubicBezTo>
                    <a:pt x="5417" y="6813"/>
                    <a:pt x="6515" y="7469"/>
                    <a:pt x="2126" y="7772"/>
                  </a:cubicBezTo>
                  <a:cubicBezTo>
                    <a:pt x="2880" y="9185"/>
                    <a:pt x="3532" y="10447"/>
                    <a:pt x="4149" y="11658"/>
                  </a:cubicBezTo>
                  <a:cubicBezTo>
                    <a:pt x="4012" y="13172"/>
                    <a:pt x="3292" y="14333"/>
                    <a:pt x="3429" y="15998"/>
                  </a:cubicBezTo>
                  <a:cubicBezTo>
                    <a:pt x="6652" y="14383"/>
                    <a:pt x="7715" y="12314"/>
                    <a:pt x="9635" y="18017"/>
                  </a:cubicBezTo>
                  <a:cubicBezTo>
                    <a:pt x="9806" y="18370"/>
                    <a:pt x="9977" y="18673"/>
                    <a:pt x="10355" y="18370"/>
                  </a:cubicBezTo>
                  <a:cubicBezTo>
                    <a:pt x="10800" y="13929"/>
                    <a:pt x="9875" y="13172"/>
                    <a:pt x="12515" y="10295"/>
                  </a:cubicBezTo>
                  <a:cubicBezTo>
                    <a:pt x="8229" y="8226"/>
                    <a:pt x="9017" y="8983"/>
                    <a:pt x="8195" y="282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</p:grpSp>
      <p:sp>
        <p:nvSpPr>
          <p:cNvPr id="673" name="Shape 6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Shape 68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81" name="Shape 681"/>
          <p:cNvSpPr/>
          <p:nvPr/>
        </p:nvSpPr>
        <p:spPr>
          <a:xfrm>
            <a:off x="3877328" y="86931"/>
            <a:ext cx="499652" cy="7047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4893" h="20960" extrusionOk="0">
                <a:moveTo>
                  <a:pt x="6710" y="16241"/>
                </a:moveTo>
                <a:cubicBezTo>
                  <a:pt x="6678" y="17150"/>
                  <a:pt x="6661" y="18092"/>
                  <a:pt x="6629" y="19018"/>
                </a:cubicBezTo>
                <a:cubicBezTo>
                  <a:pt x="7508" y="19797"/>
                  <a:pt x="8647" y="19278"/>
                  <a:pt x="9494" y="19911"/>
                </a:cubicBezTo>
                <a:cubicBezTo>
                  <a:pt x="9949" y="20366"/>
                  <a:pt x="9233" y="20609"/>
                  <a:pt x="8859" y="20626"/>
                </a:cubicBezTo>
                <a:cubicBezTo>
                  <a:pt x="7215" y="20739"/>
                  <a:pt x="3080" y="21600"/>
                  <a:pt x="2169" y="20008"/>
                </a:cubicBezTo>
                <a:cubicBezTo>
                  <a:pt x="2690" y="19018"/>
                  <a:pt x="4106" y="18904"/>
                  <a:pt x="5131" y="18758"/>
                </a:cubicBezTo>
                <a:cubicBezTo>
                  <a:pt x="5343" y="17962"/>
                  <a:pt x="5440" y="17150"/>
                  <a:pt x="5506" y="16289"/>
                </a:cubicBezTo>
                <a:cubicBezTo>
                  <a:pt x="4627" y="16127"/>
                  <a:pt x="557" y="14730"/>
                  <a:pt x="899" y="13740"/>
                </a:cubicBezTo>
                <a:cubicBezTo>
                  <a:pt x="1176" y="13171"/>
                  <a:pt x="1697" y="13171"/>
                  <a:pt x="2201" y="13415"/>
                </a:cubicBezTo>
                <a:cubicBezTo>
                  <a:pt x="2608" y="13496"/>
                  <a:pt x="2624" y="13496"/>
                  <a:pt x="2836" y="12960"/>
                </a:cubicBezTo>
                <a:cubicBezTo>
                  <a:pt x="-3333" y="9663"/>
                  <a:pt x="1599" y="471"/>
                  <a:pt x="7768" y="2079"/>
                </a:cubicBezTo>
                <a:cubicBezTo>
                  <a:pt x="8615" y="1543"/>
                  <a:pt x="7736" y="487"/>
                  <a:pt x="8663" y="0"/>
                </a:cubicBezTo>
                <a:cubicBezTo>
                  <a:pt x="18267" y="2712"/>
                  <a:pt x="16102" y="15136"/>
                  <a:pt x="6710" y="16241"/>
                </a:cubicBezTo>
                <a:close/>
                <a:moveTo>
                  <a:pt x="12814" y="3411"/>
                </a:moveTo>
                <a:cubicBezTo>
                  <a:pt x="12733" y="3346"/>
                  <a:pt x="12668" y="3297"/>
                  <a:pt x="12586" y="3232"/>
                </a:cubicBezTo>
                <a:cubicBezTo>
                  <a:pt x="12472" y="2680"/>
                  <a:pt x="11138" y="1559"/>
                  <a:pt x="10519" y="1608"/>
                </a:cubicBezTo>
                <a:cubicBezTo>
                  <a:pt x="11089" y="2209"/>
                  <a:pt x="11805" y="2972"/>
                  <a:pt x="12586" y="3216"/>
                </a:cubicBezTo>
                <a:cubicBezTo>
                  <a:pt x="12716" y="3346"/>
                  <a:pt x="13042" y="3411"/>
                  <a:pt x="12912" y="3638"/>
                </a:cubicBezTo>
                <a:cubicBezTo>
                  <a:pt x="14263" y="5895"/>
                  <a:pt x="14247" y="8364"/>
                  <a:pt x="13628" y="10865"/>
                </a:cubicBezTo>
                <a:cubicBezTo>
                  <a:pt x="11837" y="12830"/>
                  <a:pt x="10486" y="14259"/>
                  <a:pt x="7784" y="15250"/>
                </a:cubicBezTo>
                <a:cubicBezTo>
                  <a:pt x="9738" y="15282"/>
                  <a:pt x="12423" y="13593"/>
                  <a:pt x="12879" y="11677"/>
                </a:cubicBezTo>
                <a:cubicBezTo>
                  <a:pt x="13547" y="11531"/>
                  <a:pt x="13661" y="10849"/>
                  <a:pt x="13693" y="10280"/>
                </a:cubicBezTo>
                <a:cubicBezTo>
                  <a:pt x="14784" y="9355"/>
                  <a:pt x="14800" y="4758"/>
                  <a:pt x="13221" y="4336"/>
                </a:cubicBezTo>
                <a:cubicBezTo>
                  <a:pt x="13091" y="4271"/>
                  <a:pt x="12977" y="4190"/>
                  <a:pt x="13042" y="4011"/>
                </a:cubicBezTo>
                <a:cubicBezTo>
                  <a:pt x="12977" y="3817"/>
                  <a:pt x="12912" y="3605"/>
                  <a:pt x="12814" y="3411"/>
                </a:cubicBezTo>
                <a:close/>
                <a:moveTo>
                  <a:pt x="11186" y="9030"/>
                </a:moveTo>
                <a:cubicBezTo>
                  <a:pt x="10438" y="9062"/>
                  <a:pt x="9787" y="9225"/>
                  <a:pt x="9152" y="9582"/>
                </a:cubicBezTo>
                <a:cubicBezTo>
                  <a:pt x="8077" y="9095"/>
                  <a:pt x="5945" y="7893"/>
                  <a:pt x="5603" y="9793"/>
                </a:cubicBezTo>
                <a:cubicBezTo>
                  <a:pt x="7019" y="11336"/>
                  <a:pt x="6547" y="11076"/>
                  <a:pt x="6450" y="13074"/>
                </a:cubicBezTo>
                <a:cubicBezTo>
                  <a:pt x="7670" y="13545"/>
                  <a:pt x="8631" y="10183"/>
                  <a:pt x="9412" y="9468"/>
                </a:cubicBezTo>
                <a:cubicBezTo>
                  <a:pt x="9884" y="9761"/>
                  <a:pt x="9917" y="10410"/>
                  <a:pt x="10389" y="10703"/>
                </a:cubicBezTo>
                <a:cubicBezTo>
                  <a:pt x="11121" y="10443"/>
                  <a:pt x="10080" y="9647"/>
                  <a:pt x="10568" y="9387"/>
                </a:cubicBezTo>
                <a:cubicBezTo>
                  <a:pt x="10682" y="9485"/>
                  <a:pt x="10796" y="9598"/>
                  <a:pt x="10893" y="9696"/>
                </a:cubicBezTo>
                <a:cubicBezTo>
                  <a:pt x="11317" y="9273"/>
                  <a:pt x="11089" y="8884"/>
                  <a:pt x="11431" y="8331"/>
                </a:cubicBezTo>
                <a:cubicBezTo>
                  <a:pt x="11024" y="8575"/>
                  <a:pt x="11154" y="8819"/>
                  <a:pt x="11186" y="9030"/>
                </a:cubicBezTo>
                <a:close/>
                <a:moveTo>
                  <a:pt x="5896" y="13139"/>
                </a:moveTo>
                <a:cubicBezTo>
                  <a:pt x="6547" y="10410"/>
                  <a:pt x="5929" y="11466"/>
                  <a:pt x="5261" y="10085"/>
                </a:cubicBezTo>
                <a:cubicBezTo>
                  <a:pt x="4854" y="8039"/>
                  <a:pt x="7264" y="8007"/>
                  <a:pt x="8533" y="8819"/>
                </a:cubicBezTo>
                <a:cubicBezTo>
                  <a:pt x="9201" y="9306"/>
                  <a:pt x="9656" y="8640"/>
                  <a:pt x="10340" y="8494"/>
                </a:cubicBezTo>
                <a:cubicBezTo>
                  <a:pt x="10307" y="8202"/>
                  <a:pt x="10552" y="7877"/>
                  <a:pt x="10307" y="7584"/>
                </a:cubicBezTo>
                <a:cubicBezTo>
                  <a:pt x="9054" y="7146"/>
                  <a:pt x="8126" y="8705"/>
                  <a:pt x="6873" y="7731"/>
                </a:cubicBezTo>
                <a:cubicBezTo>
                  <a:pt x="6905" y="7292"/>
                  <a:pt x="6791" y="6837"/>
                  <a:pt x="6938" y="6399"/>
                </a:cubicBezTo>
                <a:cubicBezTo>
                  <a:pt x="7703" y="6529"/>
                  <a:pt x="7703" y="6529"/>
                  <a:pt x="8354" y="6334"/>
                </a:cubicBezTo>
                <a:cubicBezTo>
                  <a:pt x="8305" y="5116"/>
                  <a:pt x="9656" y="5506"/>
                  <a:pt x="9184" y="4758"/>
                </a:cubicBezTo>
                <a:cubicBezTo>
                  <a:pt x="7817" y="5635"/>
                  <a:pt x="8077" y="4158"/>
                  <a:pt x="8842" y="3524"/>
                </a:cubicBezTo>
                <a:cubicBezTo>
                  <a:pt x="7752" y="2192"/>
                  <a:pt x="5587" y="1916"/>
                  <a:pt x="4236" y="2972"/>
                </a:cubicBezTo>
                <a:cubicBezTo>
                  <a:pt x="4464" y="3492"/>
                  <a:pt x="5196" y="3086"/>
                  <a:pt x="5392" y="3719"/>
                </a:cubicBezTo>
                <a:cubicBezTo>
                  <a:pt x="4692" y="4206"/>
                  <a:pt x="3829" y="4288"/>
                  <a:pt x="3080" y="4564"/>
                </a:cubicBezTo>
                <a:cubicBezTo>
                  <a:pt x="3064" y="6383"/>
                  <a:pt x="1990" y="5132"/>
                  <a:pt x="1371" y="6204"/>
                </a:cubicBezTo>
                <a:cubicBezTo>
                  <a:pt x="1355" y="7178"/>
                  <a:pt x="2869" y="8153"/>
                  <a:pt x="2299" y="8949"/>
                </a:cubicBezTo>
                <a:cubicBezTo>
                  <a:pt x="1583" y="9355"/>
                  <a:pt x="1306" y="9874"/>
                  <a:pt x="1583" y="10686"/>
                </a:cubicBezTo>
                <a:cubicBezTo>
                  <a:pt x="1713" y="12733"/>
                  <a:pt x="4301" y="12960"/>
                  <a:pt x="5896" y="13139"/>
                </a:cubicBezTo>
                <a:close/>
                <a:moveTo>
                  <a:pt x="3764" y="14016"/>
                </a:moveTo>
                <a:cubicBezTo>
                  <a:pt x="6319" y="15656"/>
                  <a:pt x="9363" y="14308"/>
                  <a:pt x="11398" y="12489"/>
                </a:cubicBezTo>
                <a:cubicBezTo>
                  <a:pt x="15191" y="9468"/>
                  <a:pt x="13709" y="3151"/>
                  <a:pt x="9266" y="1689"/>
                </a:cubicBezTo>
                <a:cubicBezTo>
                  <a:pt x="9135" y="1949"/>
                  <a:pt x="9021" y="2225"/>
                  <a:pt x="8908" y="2485"/>
                </a:cubicBezTo>
                <a:cubicBezTo>
                  <a:pt x="10242" y="3719"/>
                  <a:pt x="11414" y="5213"/>
                  <a:pt x="12049" y="6902"/>
                </a:cubicBezTo>
                <a:cubicBezTo>
                  <a:pt x="12375" y="10183"/>
                  <a:pt x="9510" y="13707"/>
                  <a:pt x="6140" y="13642"/>
                </a:cubicBezTo>
                <a:cubicBezTo>
                  <a:pt x="5343" y="13675"/>
                  <a:pt x="3992" y="12798"/>
                  <a:pt x="3764" y="14016"/>
                </a:cubicBezTo>
                <a:close/>
                <a:moveTo>
                  <a:pt x="8956" y="6610"/>
                </a:moveTo>
                <a:cubicBezTo>
                  <a:pt x="8419" y="7048"/>
                  <a:pt x="7768" y="6691"/>
                  <a:pt x="7182" y="6935"/>
                </a:cubicBezTo>
                <a:cubicBezTo>
                  <a:pt x="7198" y="7065"/>
                  <a:pt x="7198" y="7227"/>
                  <a:pt x="7215" y="7357"/>
                </a:cubicBezTo>
                <a:cubicBezTo>
                  <a:pt x="8175" y="7617"/>
                  <a:pt x="8224" y="7617"/>
                  <a:pt x="8859" y="7065"/>
                </a:cubicBezTo>
                <a:cubicBezTo>
                  <a:pt x="9477" y="6626"/>
                  <a:pt x="9754" y="7357"/>
                  <a:pt x="10617" y="6577"/>
                </a:cubicBezTo>
                <a:cubicBezTo>
                  <a:pt x="12847" y="8543"/>
                  <a:pt x="10112" y="3492"/>
                  <a:pt x="9477" y="4011"/>
                </a:cubicBezTo>
                <a:cubicBezTo>
                  <a:pt x="9852" y="4499"/>
                  <a:pt x="9852" y="5035"/>
                  <a:pt x="9721" y="5571"/>
                </a:cubicBezTo>
                <a:cubicBezTo>
                  <a:pt x="9445" y="5717"/>
                  <a:pt x="9217" y="5830"/>
                  <a:pt x="8956" y="5960"/>
                </a:cubicBezTo>
                <a:cubicBezTo>
                  <a:pt x="8956" y="6188"/>
                  <a:pt x="8956" y="6399"/>
                  <a:pt x="8956" y="6610"/>
                </a:cubicBezTo>
                <a:close/>
                <a:moveTo>
                  <a:pt x="7980" y="19992"/>
                </a:moveTo>
                <a:cubicBezTo>
                  <a:pt x="5685" y="19570"/>
                  <a:pt x="6140" y="20398"/>
                  <a:pt x="6010" y="17865"/>
                </a:cubicBezTo>
                <a:cubicBezTo>
                  <a:pt x="5620" y="18417"/>
                  <a:pt x="5913" y="19083"/>
                  <a:pt x="5473" y="19570"/>
                </a:cubicBezTo>
                <a:cubicBezTo>
                  <a:pt x="5261" y="19472"/>
                  <a:pt x="5050" y="19359"/>
                  <a:pt x="4854" y="19278"/>
                </a:cubicBezTo>
                <a:cubicBezTo>
                  <a:pt x="3406" y="19554"/>
                  <a:pt x="3145" y="19684"/>
                  <a:pt x="2966" y="20155"/>
                </a:cubicBezTo>
                <a:cubicBezTo>
                  <a:pt x="4578" y="20317"/>
                  <a:pt x="6531" y="20739"/>
                  <a:pt x="7980" y="19992"/>
                </a:cubicBezTo>
                <a:close/>
                <a:moveTo>
                  <a:pt x="883" y="6448"/>
                </a:moveTo>
                <a:cubicBezTo>
                  <a:pt x="167" y="7747"/>
                  <a:pt x="248" y="9127"/>
                  <a:pt x="1013" y="10345"/>
                </a:cubicBezTo>
                <a:cubicBezTo>
                  <a:pt x="818" y="9436"/>
                  <a:pt x="1371" y="9014"/>
                  <a:pt x="2022" y="8478"/>
                </a:cubicBezTo>
                <a:cubicBezTo>
                  <a:pt x="1664" y="7812"/>
                  <a:pt x="1306" y="7195"/>
                  <a:pt x="883" y="6448"/>
                </a:cubicBezTo>
                <a:close/>
                <a:moveTo>
                  <a:pt x="6661" y="15412"/>
                </a:moveTo>
                <a:cubicBezTo>
                  <a:pt x="5278" y="15120"/>
                  <a:pt x="3878" y="14909"/>
                  <a:pt x="2673" y="14113"/>
                </a:cubicBezTo>
                <a:cubicBezTo>
                  <a:pt x="2397" y="13951"/>
                  <a:pt x="2120" y="13772"/>
                  <a:pt x="1697" y="13918"/>
                </a:cubicBezTo>
                <a:cubicBezTo>
                  <a:pt x="2999" y="15104"/>
                  <a:pt x="4920" y="16078"/>
                  <a:pt x="6661" y="15412"/>
                </a:cubicBezTo>
                <a:close/>
                <a:moveTo>
                  <a:pt x="9542" y="10459"/>
                </a:moveTo>
                <a:cubicBezTo>
                  <a:pt x="9233" y="11125"/>
                  <a:pt x="8143" y="11774"/>
                  <a:pt x="8484" y="12440"/>
                </a:cubicBezTo>
                <a:cubicBezTo>
                  <a:pt x="9087" y="12132"/>
                  <a:pt x="9640" y="11742"/>
                  <a:pt x="9998" y="11125"/>
                </a:cubicBezTo>
                <a:cubicBezTo>
                  <a:pt x="9933" y="10816"/>
                  <a:pt x="9819" y="10589"/>
                  <a:pt x="9542" y="10459"/>
                </a:cubicBezTo>
                <a:close/>
                <a:moveTo>
                  <a:pt x="4431" y="3687"/>
                </a:moveTo>
                <a:cubicBezTo>
                  <a:pt x="3894" y="3037"/>
                  <a:pt x="3080" y="3313"/>
                  <a:pt x="2820" y="3979"/>
                </a:cubicBezTo>
                <a:cubicBezTo>
                  <a:pt x="3406" y="4141"/>
                  <a:pt x="3862" y="3898"/>
                  <a:pt x="4431" y="3687"/>
                </a:cubicBezTo>
                <a:close/>
                <a:moveTo>
                  <a:pt x="2364" y="4125"/>
                </a:moveTo>
                <a:cubicBezTo>
                  <a:pt x="1957" y="4515"/>
                  <a:pt x="1599" y="4775"/>
                  <a:pt x="1534" y="5278"/>
                </a:cubicBezTo>
                <a:cubicBezTo>
                  <a:pt x="2722" y="5538"/>
                  <a:pt x="2559" y="5018"/>
                  <a:pt x="2364" y="4125"/>
                </a:cubicBezTo>
                <a:close/>
                <a:moveTo>
                  <a:pt x="8777" y="731"/>
                </a:moveTo>
                <a:cubicBezTo>
                  <a:pt x="9005" y="958"/>
                  <a:pt x="9282" y="1007"/>
                  <a:pt x="9591" y="1072"/>
                </a:cubicBezTo>
                <a:cubicBezTo>
                  <a:pt x="9282" y="585"/>
                  <a:pt x="9282" y="585"/>
                  <a:pt x="8777" y="73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682" name="Shape 682"/>
          <p:cNvSpPr/>
          <p:nvPr/>
        </p:nvSpPr>
        <p:spPr>
          <a:xfrm>
            <a:off x="-73851" y="4335361"/>
            <a:ext cx="601267" cy="5495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493" h="19850" extrusionOk="0">
                <a:moveTo>
                  <a:pt x="8851" y="19814"/>
                </a:moveTo>
                <a:cubicBezTo>
                  <a:pt x="5004" y="20248"/>
                  <a:pt x="1292" y="16776"/>
                  <a:pt x="352" y="12554"/>
                </a:cubicBezTo>
                <a:cubicBezTo>
                  <a:pt x="-1227" y="7248"/>
                  <a:pt x="2787" y="2376"/>
                  <a:pt x="6718" y="482"/>
                </a:cubicBezTo>
                <a:cubicBezTo>
                  <a:pt x="10463" y="-1234"/>
                  <a:pt x="15855" y="1902"/>
                  <a:pt x="17870" y="5650"/>
                </a:cubicBezTo>
                <a:cubicBezTo>
                  <a:pt x="20373" y="12357"/>
                  <a:pt x="14914" y="20366"/>
                  <a:pt x="8851" y="19814"/>
                </a:cubicBezTo>
                <a:close/>
                <a:moveTo>
                  <a:pt x="16224" y="4072"/>
                </a:moveTo>
                <a:lnTo>
                  <a:pt x="16174" y="4072"/>
                </a:lnTo>
                <a:lnTo>
                  <a:pt x="16224" y="4072"/>
                </a:lnTo>
                <a:cubicBezTo>
                  <a:pt x="15082" y="2553"/>
                  <a:pt x="13167" y="2534"/>
                  <a:pt x="12126" y="1015"/>
                </a:cubicBezTo>
                <a:cubicBezTo>
                  <a:pt x="9875" y="285"/>
                  <a:pt x="8767" y="5098"/>
                  <a:pt x="8313" y="7051"/>
                </a:cubicBezTo>
                <a:cubicBezTo>
                  <a:pt x="9153" y="7110"/>
                  <a:pt x="9892" y="7011"/>
                  <a:pt x="10665" y="7445"/>
                </a:cubicBezTo>
                <a:cubicBezTo>
                  <a:pt x="12563" y="7741"/>
                  <a:pt x="11538" y="4506"/>
                  <a:pt x="16224" y="4072"/>
                </a:cubicBezTo>
                <a:close/>
                <a:moveTo>
                  <a:pt x="13167" y="18038"/>
                </a:moveTo>
                <a:cubicBezTo>
                  <a:pt x="10665" y="15632"/>
                  <a:pt x="9959" y="11588"/>
                  <a:pt x="10883" y="8156"/>
                </a:cubicBezTo>
                <a:cubicBezTo>
                  <a:pt x="9422" y="7505"/>
                  <a:pt x="9287" y="7485"/>
                  <a:pt x="8078" y="7781"/>
                </a:cubicBezTo>
                <a:cubicBezTo>
                  <a:pt x="7406" y="11470"/>
                  <a:pt x="7238" y="15868"/>
                  <a:pt x="8649" y="19321"/>
                </a:cubicBezTo>
                <a:cubicBezTo>
                  <a:pt x="10295" y="19538"/>
                  <a:pt x="12395" y="18946"/>
                  <a:pt x="13167" y="18038"/>
                </a:cubicBezTo>
                <a:close/>
                <a:moveTo>
                  <a:pt x="5928" y="7603"/>
                </a:moveTo>
                <a:cubicBezTo>
                  <a:pt x="5492" y="10720"/>
                  <a:pt x="3426" y="12890"/>
                  <a:pt x="1595" y="14784"/>
                </a:cubicBezTo>
                <a:cubicBezTo>
                  <a:pt x="3140" y="16835"/>
                  <a:pt x="5156" y="19656"/>
                  <a:pt x="7742" y="19222"/>
                </a:cubicBezTo>
                <a:cubicBezTo>
                  <a:pt x="6953" y="15395"/>
                  <a:pt x="6835" y="11391"/>
                  <a:pt x="7406" y="7485"/>
                </a:cubicBezTo>
                <a:cubicBezTo>
                  <a:pt x="6869" y="7150"/>
                  <a:pt x="6415" y="7406"/>
                  <a:pt x="5928" y="7603"/>
                </a:cubicBezTo>
                <a:close/>
                <a:moveTo>
                  <a:pt x="16779" y="13797"/>
                </a:moveTo>
                <a:cubicBezTo>
                  <a:pt x="15855" y="11095"/>
                  <a:pt x="14125" y="9241"/>
                  <a:pt x="11773" y="8215"/>
                </a:cubicBezTo>
                <a:cubicBezTo>
                  <a:pt x="10043" y="10976"/>
                  <a:pt x="11269" y="15375"/>
                  <a:pt x="13386" y="17407"/>
                </a:cubicBezTo>
                <a:cubicBezTo>
                  <a:pt x="14965" y="18117"/>
                  <a:pt x="15939" y="14981"/>
                  <a:pt x="16779" y="13797"/>
                </a:cubicBezTo>
                <a:close/>
                <a:moveTo>
                  <a:pt x="17131" y="12732"/>
                </a:moveTo>
                <a:cubicBezTo>
                  <a:pt x="18374" y="10582"/>
                  <a:pt x="18223" y="7524"/>
                  <a:pt x="17131" y="5394"/>
                </a:cubicBezTo>
                <a:cubicBezTo>
                  <a:pt x="15636" y="3441"/>
                  <a:pt x="12748" y="5532"/>
                  <a:pt x="12126" y="7544"/>
                </a:cubicBezTo>
                <a:cubicBezTo>
                  <a:pt x="13957" y="9122"/>
                  <a:pt x="16073" y="10108"/>
                  <a:pt x="17131" y="12732"/>
                </a:cubicBezTo>
                <a:close/>
                <a:moveTo>
                  <a:pt x="7675" y="6834"/>
                </a:moveTo>
                <a:cubicBezTo>
                  <a:pt x="8145" y="4506"/>
                  <a:pt x="9439" y="2553"/>
                  <a:pt x="10144" y="462"/>
                </a:cubicBezTo>
                <a:cubicBezTo>
                  <a:pt x="8868" y="-149"/>
                  <a:pt x="5659" y="1192"/>
                  <a:pt x="4568" y="2613"/>
                </a:cubicBezTo>
                <a:cubicBezTo>
                  <a:pt x="5710" y="3619"/>
                  <a:pt x="5659" y="5315"/>
                  <a:pt x="5878" y="6834"/>
                </a:cubicBezTo>
                <a:cubicBezTo>
                  <a:pt x="6466" y="6834"/>
                  <a:pt x="7020" y="6834"/>
                  <a:pt x="7675" y="6834"/>
                </a:cubicBezTo>
                <a:close/>
                <a:moveTo>
                  <a:pt x="5139" y="7465"/>
                </a:moveTo>
                <a:cubicBezTo>
                  <a:pt x="3711" y="7130"/>
                  <a:pt x="2183" y="7919"/>
                  <a:pt x="923" y="8668"/>
                </a:cubicBezTo>
                <a:cubicBezTo>
                  <a:pt x="-51" y="10069"/>
                  <a:pt x="772" y="12495"/>
                  <a:pt x="1343" y="13955"/>
                </a:cubicBezTo>
                <a:cubicBezTo>
                  <a:pt x="3190" y="12890"/>
                  <a:pt x="5273" y="9970"/>
                  <a:pt x="5139" y="7465"/>
                </a:cubicBezTo>
                <a:close/>
                <a:moveTo>
                  <a:pt x="3913" y="3125"/>
                </a:moveTo>
                <a:cubicBezTo>
                  <a:pt x="2603" y="4210"/>
                  <a:pt x="1242" y="6025"/>
                  <a:pt x="1007" y="7879"/>
                </a:cubicBezTo>
                <a:cubicBezTo>
                  <a:pt x="2351" y="7090"/>
                  <a:pt x="3745" y="6972"/>
                  <a:pt x="5122" y="6755"/>
                </a:cubicBezTo>
                <a:cubicBezTo>
                  <a:pt x="5307" y="5473"/>
                  <a:pt x="5172" y="3481"/>
                  <a:pt x="3913" y="312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683" name="Shape 683"/>
          <p:cNvSpPr/>
          <p:nvPr/>
        </p:nvSpPr>
        <p:spPr>
          <a:xfrm rot="2001982">
            <a:off x="136142" y="2216866"/>
            <a:ext cx="321475" cy="709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552" h="14885" extrusionOk="0">
                <a:moveTo>
                  <a:pt x="16698" y="9774"/>
                </a:moveTo>
                <a:cubicBezTo>
                  <a:pt x="17660" y="9694"/>
                  <a:pt x="18855" y="9476"/>
                  <a:pt x="19120" y="9900"/>
                </a:cubicBezTo>
                <a:cubicBezTo>
                  <a:pt x="19452" y="10529"/>
                  <a:pt x="20348" y="11261"/>
                  <a:pt x="17860" y="11433"/>
                </a:cubicBezTo>
                <a:cubicBezTo>
                  <a:pt x="18025" y="12554"/>
                  <a:pt x="19585" y="13629"/>
                  <a:pt x="18954" y="14762"/>
                </a:cubicBezTo>
                <a:cubicBezTo>
                  <a:pt x="13380" y="12314"/>
                  <a:pt x="13181" y="8161"/>
                  <a:pt x="8868" y="5209"/>
                </a:cubicBezTo>
                <a:cubicBezTo>
                  <a:pt x="6313" y="7120"/>
                  <a:pt x="-1152" y="21203"/>
                  <a:pt x="1801" y="11513"/>
                </a:cubicBezTo>
                <a:cubicBezTo>
                  <a:pt x="1635" y="11444"/>
                  <a:pt x="1568" y="11398"/>
                  <a:pt x="1469" y="11398"/>
                </a:cubicBezTo>
                <a:cubicBezTo>
                  <a:pt x="-1252" y="11227"/>
                  <a:pt x="672" y="10311"/>
                  <a:pt x="507" y="9659"/>
                </a:cubicBezTo>
                <a:cubicBezTo>
                  <a:pt x="1071" y="9568"/>
                  <a:pt x="1834" y="9591"/>
                  <a:pt x="2464" y="9625"/>
                </a:cubicBezTo>
                <a:cubicBezTo>
                  <a:pt x="4156" y="7497"/>
                  <a:pt x="4687" y="5175"/>
                  <a:pt x="5517" y="2955"/>
                </a:cubicBezTo>
                <a:cubicBezTo>
                  <a:pt x="5384" y="2383"/>
                  <a:pt x="6711" y="2555"/>
                  <a:pt x="7839" y="2463"/>
                </a:cubicBezTo>
                <a:cubicBezTo>
                  <a:pt x="7740" y="2154"/>
                  <a:pt x="5848" y="61"/>
                  <a:pt x="7507" y="72"/>
                </a:cubicBezTo>
                <a:cubicBezTo>
                  <a:pt x="11854" y="-397"/>
                  <a:pt x="10825" y="1536"/>
                  <a:pt x="9797" y="2372"/>
                </a:cubicBezTo>
                <a:cubicBezTo>
                  <a:pt x="11190" y="2600"/>
                  <a:pt x="12584" y="2520"/>
                  <a:pt x="12683" y="3241"/>
                </a:cubicBezTo>
                <a:cubicBezTo>
                  <a:pt x="13745" y="5426"/>
                  <a:pt x="15172" y="7611"/>
                  <a:pt x="16698" y="9774"/>
                </a:cubicBezTo>
                <a:close/>
                <a:moveTo>
                  <a:pt x="16267" y="11707"/>
                </a:moveTo>
                <a:cubicBezTo>
                  <a:pt x="15371" y="9064"/>
                  <a:pt x="13248" y="6342"/>
                  <a:pt x="11389" y="3745"/>
                </a:cubicBezTo>
                <a:cubicBezTo>
                  <a:pt x="10494" y="3916"/>
                  <a:pt x="10328" y="4374"/>
                  <a:pt x="9730" y="4660"/>
                </a:cubicBezTo>
                <a:cubicBezTo>
                  <a:pt x="12352" y="6982"/>
                  <a:pt x="13513" y="9431"/>
                  <a:pt x="16267" y="11707"/>
                </a:cubicBezTo>
                <a:close/>
                <a:moveTo>
                  <a:pt x="4057" y="9328"/>
                </a:moveTo>
                <a:cubicBezTo>
                  <a:pt x="5882" y="8000"/>
                  <a:pt x="5882" y="6547"/>
                  <a:pt x="7408" y="5197"/>
                </a:cubicBezTo>
                <a:cubicBezTo>
                  <a:pt x="8005" y="4683"/>
                  <a:pt x="7474" y="4156"/>
                  <a:pt x="6479" y="3756"/>
                </a:cubicBezTo>
                <a:cubicBezTo>
                  <a:pt x="5251" y="5632"/>
                  <a:pt x="4953" y="7440"/>
                  <a:pt x="4057" y="9328"/>
                </a:cubicBezTo>
                <a:close/>
                <a:moveTo>
                  <a:pt x="8702" y="4339"/>
                </a:moveTo>
                <a:cubicBezTo>
                  <a:pt x="9565" y="3802"/>
                  <a:pt x="10759" y="3436"/>
                  <a:pt x="10660" y="2898"/>
                </a:cubicBezTo>
                <a:cubicBezTo>
                  <a:pt x="9166" y="2749"/>
                  <a:pt x="8768" y="2749"/>
                  <a:pt x="7408" y="2967"/>
                </a:cubicBezTo>
                <a:cubicBezTo>
                  <a:pt x="7607" y="3401"/>
                  <a:pt x="8072" y="3813"/>
                  <a:pt x="8702" y="4339"/>
                </a:cubicBezTo>
                <a:close/>
                <a:moveTo>
                  <a:pt x="8967" y="1880"/>
                </a:moveTo>
                <a:cubicBezTo>
                  <a:pt x="9565" y="1319"/>
                  <a:pt x="9498" y="816"/>
                  <a:pt x="8768" y="392"/>
                </a:cubicBezTo>
                <a:cubicBezTo>
                  <a:pt x="7972" y="667"/>
                  <a:pt x="7740" y="1708"/>
                  <a:pt x="8967" y="188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684" name="Shape 684"/>
          <p:cNvSpPr/>
          <p:nvPr/>
        </p:nvSpPr>
        <p:spPr>
          <a:xfrm rot="19625685">
            <a:off x="1073774" y="4082871"/>
            <a:ext cx="252373" cy="554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171" h="20083" extrusionOk="0">
                <a:moveTo>
                  <a:pt x="11916" y="7433"/>
                </a:moveTo>
                <a:cubicBezTo>
                  <a:pt x="10185" y="6938"/>
                  <a:pt x="8217" y="6701"/>
                  <a:pt x="6132" y="6839"/>
                </a:cubicBezTo>
                <a:cubicBezTo>
                  <a:pt x="8021" y="9195"/>
                  <a:pt x="14709" y="9829"/>
                  <a:pt x="15575" y="12620"/>
                </a:cubicBezTo>
                <a:cubicBezTo>
                  <a:pt x="15654" y="14363"/>
                  <a:pt x="19313" y="16956"/>
                  <a:pt x="16204" y="18283"/>
                </a:cubicBezTo>
                <a:cubicBezTo>
                  <a:pt x="13883" y="17946"/>
                  <a:pt x="16008" y="16461"/>
                  <a:pt x="14513" y="15808"/>
                </a:cubicBezTo>
                <a:cubicBezTo>
                  <a:pt x="12034" y="16521"/>
                  <a:pt x="3929" y="17392"/>
                  <a:pt x="3850" y="18817"/>
                </a:cubicBezTo>
                <a:cubicBezTo>
                  <a:pt x="3890" y="19312"/>
                  <a:pt x="4008" y="20223"/>
                  <a:pt x="2552" y="20065"/>
                </a:cubicBezTo>
                <a:cubicBezTo>
                  <a:pt x="-281" y="19431"/>
                  <a:pt x="1017" y="14264"/>
                  <a:pt x="2237" y="12937"/>
                </a:cubicBezTo>
                <a:cubicBezTo>
                  <a:pt x="3103" y="11650"/>
                  <a:pt x="7549" y="9255"/>
                  <a:pt x="6368" y="12304"/>
                </a:cubicBezTo>
                <a:cubicBezTo>
                  <a:pt x="7903" y="12066"/>
                  <a:pt x="8886" y="11591"/>
                  <a:pt x="9988" y="11155"/>
                </a:cubicBezTo>
                <a:cubicBezTo>
                  <a:pt x="8965" y="10264"/>
                  <a:pt x="6880" y="9948"/>
                  <a:pt x="5306" y="9354"/>
                </a:cubicBezTo>
                <a:cubicBezTo>
                  <a:pt x="34" y="7354"/>
                  <a:pt x="-635" y="3335"/>
                  <a:pt x="427" y="266"/>
                </a:cubicBezTo>
                <a:cubicBezTo>
                  <a:pt x="1411" y="-31"/>
                  <a:pt x="2276" y="-51"/>
                  <a:pt x="3339" y="68"/>
                </a:cubicBezTo>
                <a:cubicBezTo>
                  <a:pt x="3457" y="425"/>
                  <a:pt x="3535" y="741"/>
                  <a:pt x="3614" y="1118"/>
                </a:cubicBezTo>
                <a:cubicBezTo>
                  <a:pt x="7313" y="1533"/>
                  <a:pt x="11050" y="2127"/>
                  <a:pt x="14827" y="2167"/>
                </a:cubicBezTo>
                <a:cubicBezTo>
                  <a:pt x="15378" y="1632"/>
                  <a:pt x="14867" y="1098"/>
                  <a:pt x="14985" y="524"/>
                </a:cubicBezTo>
                <a:cubicBezTo>
                  <a:pt x="20965" y="-1377"/>
                  <a:pt x="17227" y="6958"/>
                  <a:pt x="14276" y="7512"/>
                </a:cubicBezTo>
                <a:cubicBezTo>
                  <a:pt x="13372" y="7790"/>
                  <a:pt x="12978" y="8344"/>
                  <a:pt x="11995" y="8542"/>
                </a:cubicBezTo>
                <a:cubicBezTo>
                  <a:pt x="10106" y="8780"/>
                  <a:pt x="10893" y="7809"/>
                  <a:pt x="11916" y="7433"/>
                </a:cubicBezTo>
                <a:close/>
                <a:moveTo>
                  <a:pt x="3693" y="2009"/>
                </a:moveTo>
                <a:cubicBezTo>
                  <a:pt x="3181" y="4464"/>
                  <a:pt x="9398" y="3830"/>
                  <a:pt x="12545" y="4444"/>
                </a:cubicBezTo>
                <a:cubicBezTo>
                  <a:pt x="14670" y="4741"/>
                  <a:pt x="14552" y="4701"/>
                  <a:pt x="14945" y="3573"/>
                </a:cubicBezTo>
                <a:cubicBezTo>
                  <a:pt x="15221" y="2543"/>
                  <a:pt x="12152" y="2840"/>
                  <a:pt x="10854" y="2563"/>
                </a:cubicBezTo>
                <a:cubicBezTo>
                  <a:pt x="8454" y="2424"/>
                  <a:pt x="6093" y="1811"/>
                  <a:pt x="3693" y="2009"/>
                </a:cubicBezTo>
                <a:close/>
                <a:moveTo>
                  <a:pt x="13450" y="13610"/>
                </a:moveTo>
                <a:cubicBezTo>
                  <a:pt x="10499" y="13907"/>
                  <a:pt x="7942" y="14937"/>
                  <a:pt x="5149" y="15511"/>
                </a:cubicBezTo>
                <a:cubicBezTo>
                  <a:pt x="3654" y="15808"/>
                  <a:pt x="3811" y="16560"/>
                  <a:pt x="4047" y="17253"/>
                </a:cubicBezTo>
                <a:cubicBezTo>
                  <a:pt x="7588" y="16758"/>
                  <a:pt x="11208" y="15986"/>
                  <a:pt x="14237" y="14957"/>
                </a:cubicBezTo>
                <a:cubicBezTo>
                  <a:pt x="14395" y="14422"/>
                  <a:pt x="14001" y="13987"/>
                  <a:pt x="13450" y="13610"/>
                </a:cubicBezTo>
                <a:close/>
                <a:moveTo>
                  <a:pt x="4834" y="5790"/>
                </a:moveTo>
                <a:cubicBezTo>
                  <a:pt x="7470" y="6206"/>
                  <a:pt x="10735" y="6839"/>
                  <a:pt x="13293" y="6483"/>
                </a:cubicBezTo>
                <a:cubicBezTo>
                  <a:pt x="14434" y="5830"/>
                  <a:pt x="14119" y="5236"/>
                  <a:pt x="12467" y="5018"/>
                </a:cubicBezTo>
                <a:cubicBezTo>
                  <a:pt x="9791" y="4800"/>
                  <a:pt x="7116" y="4305"/>
                  <a:pt x="4401" y="4246"/>
                </a:cubicBezTo>
                <a:cubicBezTo>
                  <a:pt x="4283" y="5018"/>
                  <a:pt x="4283" y="5018"/>
                  <a:pt x="4834" y="5790"/>
                </a:cubicBezTo>
                <a:close/>
                <a:moveTo>
                  <a:pt x="4480" y="14877"/>
                </a:moveTo>
                <a:cubicBezTo>
                  <a:pt x="7627" y="14363"/>
                  <a:pt x="10067" y="13610"/>
                  <a:pt x="12742" y="12917"/>
                </a:cubicBezTo>
                <a:cubicBezTo>
                  <a:pt x="12545" y="11769"/>
                  <a:pt x="10775" y="11413"/>
                  <a:pt x="9201" y="12205"/>
                </a:cubicBezTo>
                <a:cubicBezTo>
                  <a:pt x="7037" y="12957"/>
                  <a:pt x="4519" y="13254"/>
                  <a:pt x="4480" y="14877"/>
                </a:cubicBezTo>
                <a:close/>
                <a:moveTo>
                  <a:pt x="6526" y="8859"/>
                </a:moveTo>
                <a:cubicBezTo>
                  <a:pt x="6565" y="8819"/>
                  <a:pt x="6644" y="8799"/>
                  <a:pt x="6683" y="8760"/>
                </a:cubicBezTo>
                <a:cubicBezTo>
                  <a:pt x="2513" y="6780"/>
                  <a:pt x="3260" y="4147"/>
                  <a:pt x="1726" y="1652"/>
                </a:cubicBezTo>
                <a:cubicBezTo>
                  <a:pt x="1175" y="4107"/>
                  <a:pt x="2198" y="7394"/>
                  <a:pt x="6526" y="885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685" name="Shape 685"/>
          <p:cNvSpPr/>
          <p:nvPr/>
        </p:nvSpPr>
        <p:spPr>
          <a:xfrm>
            <a:off x="4101001" y="4649180"/>
            <a:ext cx="376856" cy="2549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54" h="20272" extrusionOk="0">
                <a:moveTo>
                  <a:pt x="20954" y="9030"/>
                </a:moveTo>
                <a:cubicBezTo>
                  <a:pt x="17832" y="11677"/>
                  <a:pt x="10455" y="17531"/>
                  <a:pt x="10409" y="18557"/>
                </a:cubicBezTo>
                <a:cubicBezTo>
                  <a:pt x="10386" y="19053"/>
                  <a:pt x="9946" y="19417"/>
                  <a:pt x="9599" y="19218"/>
                </a:cubicBezTo>
                <a:cubicBezTo>
                  <a:pt x="6894" y="19086"/>
                  <a:pt x="3864" y="19715"/>
                  <a:pt x="1158" y="20078"/>
                </a:cubicBezTo>
                <a:cubicBezTo>
                  <a:pt x="349" y="20740"/>
                  <a:pt x="-345" y="19582"/>
                  <a:pt x="187" y="18491"/>
                </a:cubicBezTo>
                <a:cubicBezTo>
                  <a:pt x="1251" y="15381"/>
                  <a:pt x="1713" y="11147"/>
                  <a:pt x="3540" y="8865"/>
                </a:cubicBezTo>
                <a:cubicBezTo>
                  <a:pt x="7217" y="5855"/>
                  <a:pt x="10733" y="2481"/>
                  <a:pt x="14595" y="0"/>
                </a:cubicBezTo>
                <a:cubicBezTo>
                  <a:pt x="21255" y="959"/>
                  <a:pt x="20769" y="-860"/>
                  <a:pt x="20954" y="9030"/>
                </a:cubicBezTo>
                <a:close/>
                <a:moveTo>
                  <a:pt x="10663" y="10387"/>
                </a:moveTo>
                <a:cubicBezTo>
                  <a:pt x="8142" y="10883"/>
                  <a:pt x="5645" y="10850"/>
                  <a:pt x="3147" y="11511"/>
                </a:cubicBezTo>
                <a:cubicBezTo>
                  <a:pt x="2569" y="13992"/>
                  <a:pt x="1019" y="16175"/>
                  <a:pt x="1181" y="18722"/>
                </a:cubicBezTo>
                <a:cubicBezTo>
                  <a:pt x="3586" y="18689"/>
                  <a:pt x="6015" y="18722"/>
                  <a:pt x="8374" y="17895"/>
                </a:cubicBezTo>
                <a:cubicBezTo>
                  <a:pt x="10409" y="16837"/>
                  <a:pt x="10039" y="13033"/>
                  <a:pt x="10663" y="10387"/>
                </a:cubicBezTo>
                <a:close/>
                <a:moveTo>
                  <a:pt x="14502" y="7641"/>
                </a:moveTo>
                <a:cubicBezTo>
                  <a:pt x="13646" y="7906"/>
                  <a:pt x="12398" y="8799"/>
                  <a:pt x="11658" y="9692"/>
                </a:cubicBezTo>
                <a:cubicBezTo>
                  <a:pt x="11449" y="11743"/>
                  <a:pt x="10524" y="14290"/>
                  <a:pt x="10640" y="16671"/>
                </a:cubicBezTo>
                <a:cubicBezTo>
                  <a:pt x="11935" y="15811"/>
                  <a:pt x="13184" y="14191"/>
                  <a:pt x="14294" y="13066"/>
                </a:cubicBezTo>
                <a:cubicBezTo>
                  <a:pt x="14201" y="11147"/>
                  <a:pt x="14479" y="9460"/>
                  <a:pt x="14502" y="7641"/>
                </a:cubicBezTo>
                <a:close/>
                <a:moveTo>
                  <a:pt x="4211" y="9692"/>
                </a:moveTo>
                <a:cubicBezTo>
                  <a:pt x="6107" y="10783"/>
                  <a:pt x="11010" y="9361"/>
                  <a:pt x="12606" y="7079"/>
                </a:cubicBezTo>
                <a:cubicBezTo>
                  <a:pt x="9715" y="5061"/>
                  <a:pt x="6570" y="6847"/>
                  <a:pt x="4211" y="9692"/>
                </a:cubicBezTo>
                <a:close/>
                <a:moveTo>
                  <a:pt x="15196" y="12074"/>
                </a:moveTo>
                <a:cubicBezTo>
                  <a:pt x="15797" y="11842"/>
                  <a:pt x="15843" y="11776"/>
                  <a:pt x="15843" y="11214"/>
                </a:cubicBezTo>
                <a:cubicBezTo>
                  <a:pt x="15728" y="9957"/>
                  <a:pt x="16052" y="8501"/>
                  <a:pt x="15635" y="7343"/>
                </a:cubicBezTo>
                <a:cubicBezTo>
                  <a:pt x="15127" y="8666"/>
                  <a:pt x="14941" y="10651"/>
                  <a:pt x="15196" y="12074"/>
                </a:cubicBezTo>
                <a:close/>
                <a:moveTo>
                  <a:pt x="18434" y="4432"/>
                </a:moveTo>
                <a:cubicBezTo>
                  <a:pt x="18572" y="6285"/>
                  <a:pt x="18156" y="7707"/>
                  <a:pt x="18480" y="9626"/>
                </a:cubicBezTo>
                <a:cubicBezTo>
                  <a:pt x="19174" y="8203"/>
                  <a:pt x="18850" y="5789"/>
                  <a:pt x="18434" y="4432"/>
                </a:cubicBezTo>
                <a:close/>
                <a:moveTo>
                  <a:pt x="17578" y="9923"/>
                </a:moveTo>
                <a:cubicBezTo>
                  <a:pt x="17509" y="8303"/>
                  <a:pt x="18133" y="6516"/>
                  <a:pt x="17532" y="5293"/>
                </a:cubicBezTo>
                <a:cubicBezTo>
                  <a:pt x="17231" y="6549"/>
                  <a:pt x="17231" y="7707"/>
                  <a:pt x="17578" y="9923"/>
                </a:cubicBezTo>
                <a:close/>
                <a:moveTo>
                  <a:pt x="16514" y="8766"/>
                </a:moveTo>
                <a:cubicBezTo>
                  <a:pt x="16213" y="9527"/>
                  <a:pt x="16028" y="10585"/>
                  <a:pt x="16676" y="11048"/>
                </a:cubicBezTo>
                <a:cubicBezTo>
                  <a:pt x="16838" y="10155"/>
                  <a:pt x="16792" y="9460"/>
                  <a:pt x="16514" y="8766"/>
                </a:cubicBezTo>
                <a:close/>
                <a:moveTo>
                  <a:pt x="14872" y="3473"/>
                </a:moveTo>
                <a:cubicBezTo>
                  <a:pt x="15011" y="4201"/>
                  <a:pt x="15936" y="4135"/>
                  <a:pt x="16514" y="3903"/>
                </a:cubicBezTo>
                <a:cubicBezTo>
                  <a:pt x="15936" y="3275"/>
                  <a:pt x="15404" y="3539"/>
                  <a:pt x="14872" y="3473"/>
                </a:cubicBezTo>
                <a:close/>
                <a:moveTo>
                  <a:pt x="18040" y="2547"/>
                </a:moveTo>
                <a:cubicBezTo>
                  <a:pt x="17462" y="1952"/>
                  <a:pt x="17162" y="1885"/>
                  <a:pt x="16121" y="2117"/>
                </a:cubicBezTo>
                <a:cubicBezTo>
                  <a:pt x="16907" y="2216"/>
                  <a:pt x="17439" y="2779"/>
                  <a:pt x="18040" y="2547"/>
                </a:cubicBezTo>
                <a:close/>
                <a:moveTo>
                  <a:pt x="12236" y="4664"/>
                </a:moveTo>
                <a:cubicBezTo>
                  <a:pt x="11704" y="3969"/>
                  <a:pt x="11126" y="3804"/>
                  <a:pt x="10686" y="4631"/>
                </a:cubicBezTo>
                <a:cubicBezTo>
                  <a:pt x="11241" y="4829"/>
                  <a:pt x="11681" y="4829"/>
                  <a:pt x="12236" y="4664"/>
                </a:cubicBezTo>
                <a:close/>
                <a:moveTo>
                  <a:pt x="19659" y="3407"/>
                </a:moveTo>
                <a:cubicBezTo>
                  <a:pt x="19220" y="3969"/>
                  <a:pt x="19243" y="4234"/>
                  <a:pt x="19682" y="4796"/>
                </a:cubicBezTo>
                <a:cubicBezTo>
                  <a:pt x="19798" y="4333"/>
                  <a:pt x="19844" y="3870"/>
                  <a:pt x="19659" y="340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686" name="Shape 686"/>
          <p:cNvSpPr/>
          <p:nvPr/>
        </p:nvSpPr>
        <p:spPr>
          <a:xfrm>
            <a:off x="8577161" y="951324"/>
            <a:ext cx="485247" cy="329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952" h="17317" extrusionOk="0">
                <a:moveTo>
                  <a:pt x="42" y="2249"/>
                </a:moveTo>
                <a:cubicBezTo>
                  <a:pt x="-948" y="-2824"/>
                  <a:pt x="16014" y="2275"/>
                  <a:pt x="18498" y="2249"/>
                </a:cubicBezTo>
                <a:cubicBezTo>
                  <a:pt x="20652" y="3243"/>
                  <a:pt x="14364" y="7322"/>
                  <a:pt x="15956" y="14644"/>
                </a:cubicBezTo>
                <a:cubicBezTo>
                  <a:pt x="15043" y="14827"/>
                  <a:pt x="14092" y="13651"/>
                  <a:pt x="13239" y="13337"/>
                </a:cubicBezTo>
                <a:cubicBezTo>
                  <a:pt x="12171" y="13546"/>
                  <a:pt x="10483" y="18776"/>
                  <a:pt x="10017" y="16919"/>
                </a:cubicBezTo>
                <a:cubicBezTo>
                  <a:pt x="6970" y="11820"/>
                  <a:pt x="3477" y="6982"/>
                  <a:pt x="42" y="2249"/>
                </a:cubicBezTo>
                <a:close/>
                <a:moveTo>
                  <a:pt x="18071" y="3243"/>
                </a:moveTo>
                <a:cubicBezTo>
                  <a:pt x="12792" y="2092"/>
                  <a:pt x="7513" y="549"/>
                  <a:pt x="2138" y="1177"/>
                </a:cubicBezTo>
                <a:cubicBezTo>
                  <a:pt x="6640" y="3452"/>
                  <a:pt x="11123" y="5544"/>
                  <a:pt x="15703" y="7662"/>
                </a:cubicBezTo>
                <a:cubicBezTo>
                  <a:pt x="16577" y="6355"/>
                  <a:pt x="17392" y="4969"/>
                  <a:pt x="18071" y="3243"/>
                </a:cubicBezTo>
                <a:close/>
                <a:moveTo>
                  <a:pt x="13568" y="11009"/>
                </a:moveTo>
                <a:cubicBezTo>
                  <a:pt x="9765" y="8211"/>
                  <a:pt x="5670" y="4681"/>
                  <a:pt x="1750" y="3086"/>
                </a:cubicBezTo>
                <a:cubicBezTo>
                  <a:pt x="4719" y="7191"/>
                  <a:pt x="7300" y="11925"/>
                  <a:pt x="10541" y="15612"/>
                </a:cubicBezTo>
                <a:cubicBezTo>
                  <a:pt x="11628" y="14174"/>
                  <a:pt x="12676" y="12814"/>
                  <a:pt x="13568" y="11009"/>
                </a:cubicBezTo>
                <a:close/>
                <a:moveTo>
                  <a:pt x="15102" y="8525"/>
                </a:moveTo>
                <a:cubicBezTo>
                  <a:pt x="11628" y="6904"/>
                  <a:pt x="8057" y="4132"/>
                  <a:pt x="4486" y="3609"/>
                </a:cubicBezTo>
                <a:cubicBezTo>
                  <a:pt x="8018" y="5544"/>
                  <a:pt x="11123" y="8917"/>
                  <a:pt x="14810" y="10146"/>
                </a:cubicBezTo>
                <a:cubicBezTo>
                  <a:pt x="14694" y="10905"/>
                  <a:pt x="14442" y="11585"/>
                  <a:pt x="15005" y="12055"/>
                </a:cubicBezTo>
                <a:cubicBezTo>
                  <a:pt x="15373" y="10356"/>
                  <a:pt x="15354" y="9807"/>
                  <a:pt x="15102" y="852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687" name="Shape 687"/>
          <p:cNvSpPr/>
          <p:nvPr/>
        </p:nvSpPr>
        <p:spPr>
          <a:xfrm rot="3971375">
            <a:off x="3138580" y="4622816"/>
            <a:ext cx="362910" cy="668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684" h="20784" extrusionOk="0">
                <a:moveTo>
                  <a:pt x="4188" y="9348"/>
                </a:moveTo>
                <a:cubicBezTo>
                  <a:pt x="-393" y="6595"/>
                  <a:pt x="805" y="409"/>
                  <a:pt x="7943" y="1"/>
                </a:cubicBezTo>
                <a:cubicBezTo>
                  <a:pt x="15986" y="-84"/>
                  <a:pt x="20887" y="6221"/>
                  <a:pt x="15267" y="10096"/>
                </a:cubicBezTo>
                <a:cubicBezTo>
                  <a:pt x="18810" y="13495"/>
                  <a:pt x="16892" y="19901"/>
                  <a:pt x="9887" y="20700"/>
                </a:cubicBezTo>
                <a:cubicBezTo>
                  <a:pt x="5280" y="21329"/>
                  <a:pt x="1045" y="18321"/>
                  <a:pt x="193" y="15670"/>
                </a:cubicBezTo>
                <a:cubicBezTo>
                  <a:pt x="-713" y="13155"/>
                  <a:pt x="1737" y="11081"/>
                  <a:pt x="4188" y="9348"/>
                </a:cubicBezTo>
                <a:close/>
                <a:moveTo>
                  <a:pt x="4747" y="9739"/>
                </a:moveTo>
                <a:cubicBezTo>
                  <a:pt x="2536" y="11506"/>
                  <a:pt x="-260" y="13444"/>
                  <a:pt x="1178" y="15908"/>
                </a:cubicBezTo>
                <a:cubicBezTo>
                  <a:pt x="2323" y="18202"/>
                  <a:pt x="5786" y="20700"/>
                  <a:pt x="9941" y="20207"/>
                </a:cubicBezTo>
                <a:cubicBezTo>
                  <a:pt x="15613" y="19392"/>
                  <a:pt x="16919" y="15211"/>
                  <a:pt x="15747" y="12050"/>
                </a:cubicBezTo>
                <a:cubicBezTo>
                  <a:pt x="15587" y="11438"/>
                  <a:pt x="15427" y="10792"/>
                  <a:pt x="14282" y="10571"/>
                </a:cubicBezTo>
                <a:cubicBezTo>
                  <a:pt x="13856" y="10707"/>
                  <a:pt x="13270" y="10826"/>
                  <a:pt x="12844" y="11047"/>
                </a:cubicBezTo>
                <a:cubicBezTo>
                  <a:pt x="12258" y="11353"/>
                  <a:pt x="11592" y="10928"/>
                  <a:pt x="11059" y="11200"/>
                </a:cubicBezTo>
                <a:cubicBezTo>
                  <a:pt x="8662" y="11387"/>
                  <a:pt x="6691" y="10656"/>
                  <a:pt x="4747" y="9739"/>
                </a:cubicBezTo>
                <a:close/>
                <a:moveTo>
                  <a:pt x="14415" y="9756"/>
                </a:moveTo>
                <a:cubicBezTo>
                  <a:pt x="17931" y="7682"/>
                  <a:pt x="17425" y="3400"/>
                  <a:pt x="13296" y="1802"/>
                </a:cubicBezTo>
                <a:cubicBezTo>
                  <a:pt x="9168" y="-271"/>
                  <a:pt x="4560" y="120"/>
                  <a:pt x="2590" y="3366"/>
                </a:cubicBezTo>
                <a:cubicBezTo>
                  <a:pt x="2057" y="5099"/>
                  <a:pt x="2483" y="8617"/>
                  <a:pt x="5812" y="8906"/>
                </a:cubicBezTo>
                <a:cubicBezTo>
                  <a:pt x="8715" y="7767"/>
                  <a:pt x="11858" y="8634"/>
                  <a:pt x="14415" y="9756"/>
                </a:cubicBezTo>
                <a:close/>
                <a:moveTo>
                  <a:pt x="13376" y="10147"/>
                </a:moveTo>
                <a:cubicBezTo>
                  <a:pt x="12870" y="9790"/>
                  <a:pt x="12364" y="9467"/>
                  <a:pt x="11485" y="9348"/>
                </a:cubicBezTo>
                <a:cubicBezTo>
                  <a:pt x="11752" y="9977"/>
                  <a:pt x="12231" y="10724"/>
                  <a:pt x="13376" y="10147"/>
                </a:cubicBezTo>
                <a:close/>
                <a:moveTo>
                  <a:pt x="8875" y="10232"/>
                </a:moveTo>
                <a:cubicBezTo>
                  <a:pt x="8742" y="9569"/>
                  <a:pt x="8529" y="8447"/>
                  <a:pt x="7543" y="9110"/>
                </a:cubicBezTo>
                <a:cubicBezTo>
                  <a:pt x="8023" y="9450"/>
                  <a:pt x="8263" y="9892"/>
                  <a:pt x="8875" y="10232"/>
                </a:cubicBezTo>
                <a:close/>
                <a:moveTo>
                  <a:pt x="11139" y="10588"/>
                </a:moveTo>
                <a:cubicBezTo>
                  <a:pt x="10553" y="9994"/>
                  <a:pt x="10420" y="9416"/>
                  <a:pt x="9781" y="9127"/>
                </a:cubicBezTo>
                <a:cubicBezTo>
                  <a:pt x="9621" y="9688"/>
                  <a:pt x="9941" y="10096"/>
                  <a:pt x="11139" y="10588"/>
                </a:cubicBezTo>
                <a:close/>
                <a:moveTo>
                  <a:pt x="7037" y="9807"/>
                </a:moveTo>
                <a:cubicBezTo>
                  <a:pt x="6931" y="9501"/>
                  <a:pt x="6585" y="9127"/>
                  <a:pt x="6158" y="9365"/>
                </a:cubicBezTo>
                <a:cubicBezTo>
                  <a:pt x="6185" y="9671"/>
                  <a:pt x="6585" y="9858"/>
                  <a:pt x="7037" y="980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688" name="Shape 688"/>
          <p:cNvSpPr/>
          <p:nvPr/>
        </p:nvSpPr>
        <p:spPr>
          <a:xfrm rot="18224176">
            <a:off x="8529405" y="4231764"/>
            <a:ext cx="623153" cy="1667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65" h="19344" extrusionOk="0">
                <a:moveTo>
                  <a:pt x="15300" y="13772"/>
                </a:moveTo>
                <a:cubicBezTo>
                  <a:pt x="11770" y="13708"/>
                  <a:pt x="7931" y="17129"/>
                  <a:pt x="4310" y="19156"/>
                </a:cubicBezTo>
                <a:cubicBezTo>
                  <a:pt x="3550" y="19916"/>
                  <a:pt x="-850" y="18396"/>
                  <a:pt x="146" y="14215"/>
                </a:cubicBezTo>
                <a:cubicBezTo>
                  <a:pt x="3387" y="3700"/>
                  <a:pt x="7569" y="5664"/>
                  <a:pt x="11661" y="3193"/>
                </a:cubicBezTo>
                <a:cubicBezTo>
                  <a:pt x="13979" y="3320"/>
                  <a:pt x="16513" y="-1684"/>
                  <a:pt x="18686" y="596"/>
                </a:cubicBezTo>
                <a:cubicBezTo>
                  <a:pt x="19247" y="2813"/>
                  <a:pt x="20334" y="-1241"/>
                  <a:pt x="20587" y="2687"/>
                </a:cubicBezTo>
                <a:cubicBezTo>
                  <a:pt x="20678" y="4017"/>
                  <a:pt x="20750" y="5410"/>
                  <a:pt x="20442" y="6804"/>
                </a:cubicBezTo>
                <a:cubicBezTo>
                  <a:pt x="19193" y="6741"/>
                  <a:pt x="19030" y="10668"/>
                  <a:pt x="18360" y="13708"/>
                </a:cubicBezTo>
                <a:cubicBezTo>
                  <a:pt x="15843" y="15229"/>
                  <a:pt x="12910" y="19916"/>
                  <a:pt x="10466" y="19156"/>
                </a:cubicBezTo>
                <a:cubicBezTo>
                  <a:pt x="10575" y="15355"/>
                  <a:pt x="14286" y="15672"/>
                  <a:pt x="15300" y="13772"/>
                </a:cubicBezTo>
                <a:close/>
                <a:moveTo>
                  <a:pt x="11082" y="12125"/>
                </a:moveTo>
                <a:cubicBezTo>
                  <a:pt x="12856" y="12442"/>
                  <a:pt x="17473" y="11365"/>
                  <a:pt x="18577" y="6614"/>
                </a:cubicBezTo>
                <a:cubicBezTo>
                  <a:pt x="18777" y="4270"/>
                  <a:pt x="18161" y="1800"/>
                  <a:pt x="17491" y="2117"/>
                </a:cubicBezTo>
                <a:cubicBezTo>
                  <a:pt x="15336" y="4334"/>
                  <a:pt x="12512" y="3130"/>
                  <a:pt x="10665" y="7057"/>
                </a:cubicBezTo>
                <a:cubicBezTo>
                  <a:pt x="10774" y="8641"/>
                  <a:pt x="10919" y="10288"/>
                  <a:pt x="11082" y="12125"/>
                </a:cubicBezTo>
                <a:close/>
                <a:moveTo>
                  <a:pt x="9905" y="6551"/>
                </a:moveTo>
                <a:cubicBezTo>
                  <a:pt x="7859" y="7311"/>
                  <a:pt x="5759" y="6867"/>
                  <a:pt x="3803" y="9148"/>
                </a:cubicBezTo>
                <a:cubicBezTo>
                  <a:pt x="3749" y="11871"/>
                  <a:pt x="3785" y="14532"/>
                  <a:pt x="4129" y="16939"/>
                </a:cubicBezTo>
                <a:cubicBezTo>
                  <a:pt x="5903" y="14215"/>
                  <a:pt x="11860" y="18206"/>
                  <a:pt x="9905" y="6551"/>
                </a:cubicBezTo>
                <a:close/>
                <a:moveTo>
                  <a:pt x="3025" y="10985"/>
                </a:moveTo>
                <a:cubicBezTo>
                  <a:pt x="2318" y="11491"/>
                  <a:pt x="1069" y="13265"/>
                  <a:pt x="1504" y="16115"/>
                </a:cubicBezTo>
                <a:cubicBezTo>
                  <a:pt x="2029" y="16749"/>
                  <a:pt x="2572" y="17066"/>
                  <a:pt x="3188" y="16939"/>
                </a:cubicBezTo>
                <a:cubicBezTo>
                  <a:pt x="3296" y="14785"/>
                  <a:pt x="3278" y="12948"/>
                  <a:pt x="3025" y="10985"/>
                </a:cubicBezTo>
                <a:close/>
                <a:moveTo>
                  <a:pt x="19392" y="4967"/>
                </a:moveTo>
                <a:cubicBezTo>
                  <a:pt x="19609" y="4714"/>
                  <a:pt x="20008" y="4904"/>
                  <a:pt x="19935" y="3764"/>
                </a:cubicBezTo>
                <a:cubicBezTo>
                  <a:pt x="19736" y="3067"/>
                  <a:pt x="19374" y="3700"/>
                  <a:pt x="19392" y="496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689" name="Shape 689"/>
          <p:cNvSpPr/>
          <p:nvPr/>
        </p:nvSpPr>
        <p:spPr>
          <a:xfrm rot="3011666">
            <a:off x="3176486" y="433603"/>
            <a:ext cx="199802" cy="513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619" h="20743" extrusionOk="0">
                <a:moveTo>
                  <a:pt x="8582" y="17198"/>
                </a:moveTo>
                <a:cubicBezTo>
                  <a:pt x="5888" y="18013"/>
                  <a:pt x="4253" y="20303"/>
                  <a:pt x="1703" y="20743"/>
                </a:cubicBezTo>
                <a:cubicBezTo>
                  <a:pt x="-2867" y="16802"/>
                  <a:pt x="3002" y="11649"/>
                  <a:pt x="4878" y="7466"/>
                </a:cubicBezTo>
                <a:cubicBezTo>
                  <a:pt x="6273" y="5308"/>
                  <a:pt x="7620" y="3150"/>
                  <a:pt x="8775" y="971"/>
                </a:cubicBezTo>
                <a:cubicBezTo>
                  <a:pt x="9545" y="-857"/>
                  <a:pt x="14596" y="376"/>
                  <a:pt x="16953" y="816"/>
                </a:cubicBezTo>
                <a:cubicBezTo>
                  <a:pt x="18733" y="1631"/>
                  <a:pt x="16424" y="3216"/>
                  <a:pt x="16039" y="4229"/>
                </a:cubicBezTo>
                <a:cubicBezTo>
                  <a:pt x="13441" y="8501"/>
                  <a:pt x="10603" y="12860"/>
                  <a:pt x="8582" y="17198"/>
                </a:cubicBezTo>
                <a:close/>
                <a:moveTo>
                  <a:pt x="3435" y="15921"/>
                </a:moveTo>
                <a:cubicBezTo>
                  <a:pt x="5648" y="11473"/>
                  <a:pt x="8823" y="7070"/>
                  <a:pt x="11036" y="2666"/>
                </a:cubicBezTo>
                <a:cubicBezTo>
                  <a:pt x="8294" y="2710"/>
                  <a:pt x="7043" y="7708"/>
                  <a:pt x="5840" y="8941"/>
                </a:cubicBezTo>
                <a:cubicBezTo>
                  <a:pt x="5792" y="10262"/>
                  <a:pt x="19" y="15745"/>
                  <a:pt x="3483" y="15899"/>
                </a:cubicBezTo>
                <a:cubicBezTo>
                  <a:pt x="4301" y="16273"/>
                  <a:pt x="5263" y="16493"/>
                  <a:pt x="6514" y="16449"/>
                </a:cubicBezTo>
                <a:cubicBezTo>
                  <a:pt x="7524" y="15569"/>
                  <a:pt x="16953" y="1917"/>
                  <a:pt x="13297" y="2974"/>
                </a:cubicBezTo>
                <a:cubicBezTo>
                  <a:pt x="9304" y="4868"/>
                  <a:pt x="7957" y="16119"/>
                  <a:pt x="3435" y="15921"/>
                </a:cubicBezTo>
                <a:close/>
                <a:moveTo>
                  <a:pt x="15366" y="2336"/>
                </a:moveTo>
                <a:cubicBezTo>
                  <a:pt x="15510" y="1917"/>
                  <a:pt x="15558" y="1653"/>
                  <a:pt x="15654" y="1411"/>
                </a:cubicBezTo>
                <a:cubicBezTo>
                  <a:pt x="13922" y="772"/>
                  <a:pt x="10555" y="266"/>
                  <a:pt x="10362" y="1675"/>
                </a:cubicBezTo>
                <a:cubicBezTo>
                  <a:pt x="11854" y="2115"/>
                  <a:pt x="13489" y="2137"/>
                  <a:pt x="15366" y="2336"/>
                </a:cubicBezTo>
                <a:close/>
                <a:moveTo>
                  <a:pt x="2136" y="16692"/>
                </a:moveTo>
                <a:cubicBezTo>
                  <a:pt x="1559" y="19114"/>
                  <a:pt x="3435" y="19356"/>
                  <a:pt x="5840" y="17264"/>
                </a:cubicBezTo>
                <a:cubicBezTo>
                  <a:pt x="4686" y="16934"/>
                  <a:pt x="3483" y="16890"/>
                  <a:pt x="2136" y="1669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690" name="Shape 690"/>
          <p:cNvSpPr/>
          <p:nvPr/>
        </p:nvSpPr>
        <p:spPr>
          <a:xfrm rot="2196195">
            <a:off x="6620199" y="37360"/>
            <a:ext cx="248002" cy="649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35" h="19993" extrusionOk="0">
                <a:moveTo>
                  <a:pt x="10736" y="5396"/>
                </a:moveTo>
                <a:cubicBezTo>
                  <a:pt x="9153" y="3093"/>
                  <a:pt x="16125" y="1967"/>
                  <a:pt x="17708" y="0"/>
                </a:cubicBezTo>
                <a:cubicBezTo>
                  <a:pt x="21600" y="1378"/>
                  <a:pt x="18135" y="4623"/>
                  <a:pt x="14970" y="5934"/>
                </a:cubicBezTo>
                <a:cubicBezTo>
                  <a:pt x="15826" y="8674"/>
                  <a:pt x="11762" y="10808"/>
                  <a:pt x="9667" y="13246"/>
                </a:cubicBezTo>
                <a:cubicBezTo>
                  <a:pt x="8597" y="14002"/>
                  <a:pt x="2139" y="21600"/>
                  <a:pt x="0" y="19684"/>
                </a:cubicBezTo>
                <a:cubicBezTo>
                  <a:pt x="2909" y="14960"/>
                  <a:pt x="2224" y="9178"/>
                  <a:pt x="10736" y="5396"/>
                </a:cubicBezTo>
                <a:close/>
                <a:moveTo>
                  <a:pt x="2909" y="17499"/>
                </a:moveTo>
                <a:cubicBezTo>
                  <a:pt x="6972" y="15263"/>
                  <a:pt x="8212" y="12355"/>
                  <a:pt x="11591" y="9934"/>
                </a:cubicBezTo>
                <a:cubicBezTo>
                  <a:pt x="12147" y="9346"/>
                  <a:pt x="13174" y="8657"/>
                  <a:pt x="12874" y="8035"/>
                </a:cubicBezTo>
                <a:cubicBezTo>
                  <a:pt x="11549" y="7884"/>
                  <a:pt x="10223" y="7749"/>
                  <a:pt x="8811" y="7598"/>
                </a:cubicBezTo>
                <a:cubicBezTo>
                  <a:pt x="5004" y="10674"/>
                  <a:pt x="3764" y="14137"/>
                  <a:pt x="2909" y="17499"/>
                </a:cubicBezTo>
                <a:close/>
                <a:moveTo>
                  <a:pt x="17622" y="1799"/>
                </a:moveTo>
                <a:cubicBezTo>
                  <a:pt x="17494" y="1782"/>
                  <a:pt x="17323" y="1748"/>
                  <a:pt x="17194" y="1731"/>
                </a:cubicBezTo>
                <a:cubicBezTo>
                  <a:pt x="15056" y="2673"/>
                  <a:pt x="9410" y="4673"/>
                  <a:pt x="13302" y="5766"/>
                </a:cubicBezTo>
                <a:cubicBezTo>
                  <a:pt x="16125" y="4639"/>
                  <a:pt x="17622" y="3345"/>
                  <a:pt x="17622" y="1799"/>
                </a:cubicBezTo>
                <a:close/>
                <a:moveTo>
                  <a:pt x="13131" y="7447"/>
                </a:moveTo>
                <a:cubicBezTo>
                  <a:pt x="13559" y="7094"/>
                  <a:pt x="13602" y="6774"/>
                  <a:pt x="13345" y="6472"/>
                </a:cubicBezTo>
                <a:cubicBezTo>
                  <a:pt x="11292" y="6018"/>
                  <a:pt x="10522" y="6169"/>
                  <a:pt x="9880" y="7077"/>
                </a:cubicBezTo>
                <a:cubicBezTo>
                  <a:pt x="10693" y="7480"/>
                  <a:pt x="11805" y="7497"/>
                  <a:pt x="13131" y="744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691" name="Shape 691"/>
          <p:cNvSpPr/>
          <p:nvPr/>
        </p:nvSpPr>
        <p:spPr>
          <a:xfrm rot="9911830">
            <a:off x="5498424" y="4613123"/>
            <a:ext cx="338916" cy="3238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209" h="19712" extrusionOk="0">
                <a:moveTo>
                  <a:pt x="9374" y="15988"/>
                </a:moveTo>
                <a:cubicBezTo>
                  <a:pt x="11734" y="13459"/>
                  <a:pt x="14261" y="15023"/>
                  <a:pt x="16315" y="17186"/>
                </a:cubicBezTo>
                <a:cubicBezTo>
                  <a:pt x="14622" y="18252"/>
                  <a:pt x="12567" y="18784"/>
                  <a:pt x="10596" y="18484"/>
                </a:cubicBezTo>
                <a:cubicBezTo>
                  <a:pt x="10596" y="18917"/>
                  <a:pt x="10596" y="19283"/>
                  <a:pt x="10596" y="19649"/>
                </a:cubicBezTo>
                <a:cubicBezTo>
                  <a:pt x="9125" y="20315"/>
                  <a:pt x="8319" y="15522"/>
                  <a:pt x="8292" y="14125"/>
                </a:cubicBezTo>
                <a:cubicBezTo>
                  <a:pt x="-37" y="17885"/>
                  <a:pt x="-3258" y="5305"/>
                  <a:pt x="4127" y="912"/>
                </a:cubicBezTo>
                <a:cubicBezTo>
                  <a:pt x="7820" y="213"/>
                  <a:pt x="12678" y="-1285"/>
                  <a:pt x="15621" y="2310"/>
                </a:cubicBezTo>
                <a:cubicBezTo>
                  <a:pt x="18342" y="5305"/>
                  <a:pt x="17481" y="12594"/>
                  <a:pt x="13678" y="13559"/>
                </a:cubicBezTo>
                <a:cubicBezTo>
                  <a:pt x="11373" y="13426"/>
                  <a:pt x="8708" y="11562"/>
                  <a:pt x="9374" y="15988"/>
                </a:cubicBezTo>
                <a:close/>
                <a:moveTo>
                  <a:pt x="16176" y="6902"/>
                </a:moveTo>
                <a:cubicBezTo>
                  <a:pt x="16510" y="3075"/>
                  <a:pt x="13067" y="-120"/>
                  <a:pt x="10041" y="1178"/>
                </a:cubicBezTo>
                <a:cubicBezTo>
                  <a:pt x="9402" y="1511"/>
                  <a:pt x="8708" y="1611"/>
                  <a:pt x="8014" y="1244"/>
                </a:cubicBezTo>
                <a:cubicBezTo>
                  <a:pt x="3461" y="179"/>
                  <a:pt x="-620" y="6303"/>
                  <a:pt x="1628" y="11395"/>
                </a:cubicBezTo>
                <a:cubicBezTo>
                  <a:pt x="3766" y="16687"/>
                  <a:pt x="7736" y="11429"/>
                  <a:pt x="10929" y="12128"/>
                </a:cubicBezTo>
                <a:cubicBezTo>
                  <a:pt x="14039" y="13892"/>
                  <a:pt x="16288" y="10663"/>
                  <a:pt x="16176" y="6902"/>
                </a:cubicBezTo>
                <a:close/>
                <a:moveTo>
                  <a:pt x="14400" y="16787"/>
                </a:moveTo>
                <a:cubicBezTo>
                  <a:pt x="13844" y="15855"/>
                  <a:pt x="11401" y="14890"/>
                  <a:pt x="11179" y="16421"/>
                </a:cubicBezTo>
                <a:cubicBezTo>
                  <a:pt x="11651" y="16421"/>
                  <a:pt x="12623" y="15789"/>
                  <a:pt x="12650" y="16687"/>
                </a:cubicBezTo>
                <a:cubicBezTo>
                  <a:pt x="12650" y="17186"/>
                  <a:pt x="11929" y="16987"/>
                  <a:pt x="12040" y="17686"/>
                </a:cubicBezTo>
                <a:cubicBezTo>
                  <a:pt x="12817" y="17619"/>
                  <a:pt x="13567" y="17486"/>
                  <a:pt x="14400" y="1678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692" name="Shape 692"/>
          <p:cNvSpPr/>
          <p:nvPr/>
        </p:nvSpPr>
        <p:spPr>
          <a:xfrm>
            <a:off x="397764" y="122091"/>
            <a:ext cx="557024" cy="619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37" extrusionOk="0">
                <a:moveTo>
                  <a:pt x="17111" y="9587"/>
                </a:moveTo>
                <a:cubicBezTo>
                  <a:pt x="17259" y="3873"/>
                  <a:pt x="7624" y="2143"/>
                  <a:pt x="4744" y="6993"/>
                </a:cubicBezTo>
                <a:cubicBezTo>
                  <a:pt x="2499" y="10321"/>
                  <a:pt x="7306" y="14250"/>
                  <a:pt x="4807" y="17521"/>
                </a:cubicBezTo>
                <a:cubicBezTo>
                  <a:pt x="4701" y="17784"/>
                  <a:pt x="4892" y="18028"/>
                  <a:pt x="5209" y="18047"/>
                </a:cubicBezTo>
                <a:cubicBezTo>
                  <a:pt x="6120" y="17859"/>
                  <a:pt x="15713" y="19513"/>
                  <a:pt x="12346" y="17690"/>
                </a:cubicBezTo>
                <a:cubicBezTo>
                  <a:pt x="12219" y="14231"/>
                  <a:pt x="17534" y="13009"/>
                  <a:pt x="17111" y="9587"/>
                </a:cubicBezTo>
                <a:close/>
                <a:moveTo>
                  <a:pt x="8322" y="17408"/>
                </a:moveTo>
                <a:cubicBezTo>
                  <a:pt x="7687" y="15114"/>
                  <a:pt x="8640" y="12746"/>
                  <a:pt x="7793" y="10509"/>
                </a:cubicBezTo>
                <a:cubicBezTo>
                  <a:pt x="8831" y="11373"/>
                  <a:pt x="8704" y="11298"/>
                  <a:pt x="9826" y="10903"/>
                </a:cubicBezTo>
                <a:cubicBezTo>
                  <a:pt x="10398" y="11411"/>
                  <a:pt x="10398" y="11411"/>
                  <a:pt x="11139" y="11618"/>
                </a:cubicBezTo>
                <a:cubicBezTo>
                  <a:pt x="10694" y="13460"/>
                  <a:pt x="10016" y="15246"/>
                  <a:pt x="9487" y="17069"/>
                </a:cubicBezTo>
                <a:cubicBezTo>
                  <a:pt x="9381" y="17615"/>
                  <a:pt x="8915" y="17690"/>
                  <a:pt x="8322" y="17408"/>
                </a:cubicBezTo>
                <a:close/>
                <a:moveTo>
                  <a:pt x="11351" y="17633"/>
                </a:moveTo>
                <a:cubicBezTo>
                  <a:pt x="10885" y="17727"/>
                  <a:pt x="10567" y="17727"/>
                  <a:pt x="10207" y="17445"/>
                </a:cubicBezTo>
                <a:cubicBezTo>
                  <a:pt x="10821" y="15396"/>
                  <a:pt x="11012" y="12746"/>
                  <a:pt x="12664" y="11185"/>
                </a:cubicBezTo>
                <a:cubicBezTo>
                  <a:pt x="12282" y="10245"/>
                  <a:pt x="11838" y="9945"/>
                  <a:pt x="10906" y="10640"/>
                </a:cubicBezTo>
                <a:cubicBezTo>
                  <a:pt x="9784" y="10114"/>
                  <a:pt x="9889" y="9869"/>
                  <a:pt x="8894" y="10490"/>
                </a:cubicBezTo>
                <a:cubicBezTo>
                  <a:pt x="8661" y="10151"/>
                  <a:pt x="8449" y="9813"/>
                  <a:pt x="8216" y="9475"/>
                </a:cubicBezTo>
                <a:cubicBezTo>
                  <a:pt x="5781" y="9117"/>
                  <a:pt x="6904" y="11336"/>
                  <a:pt x="7221" y="11449"/>
                </a:cubicBezTo>
                <a:cubicBezTo>
                  <a:pt x="7348" y="13385"/>
                  <a:pt x="7285" y="15378"/>
                  <a:pt x="7369" y="17314"/>
                </a:cubicBezTo>
                <a:cubicBezTo>
                  <a:pt x="6776" y="17427"/>
                  <a:pt x="6776" y="17445"/>
                  <a:pt x="6162" y="17220"/>
                </a:cubicBezTo>
                <a:cubicBezTo>
                  <a:pt x="7242" y="14174"/>
                  <a:pt x="4405" y="11298"/>
                  <a:pt x="5019" y="8328"/>
                </a:cubicBezTo>
                <a:cubicBezTo>
                  <a:pt x="5887" y="5583"/>
                  <a:pt x="9254" y="4625"/>
                  <a:pt x="12155" y="5038"/>
                </a:cubicBezTo>
                <a:cubicBezTo>
                  <a:pt x="14591" y="5283"/>
                  <a:pt x="15946" y="7332"/>
                  <a:pt x="16179" y="9305"/>
                </a:cubicBezTo>
                <a:cubicBezTo>
                  <a:pt x="16454" y="12746"/>
                  <a:pt x="11266" y="14080"/>
                  <a:pt x="11351" y="17633"/>
                </a:cubicBezTo>
                <a:close/>
                <a:moveTo>
                  <a:pt x="10864" y="19081"/>
                </a:moveTo>
                <a:cubicBezTo>
                  <a:pt x="9021" y="19137"/>
                  <a:pt x="7200" y="18555"/>
                  <a:pt x="5400" y="18686"/>
                </a:cubicBezTo>
                <a:cubicBezTo>
                  <a:pt x="4595" y="19739"/>
                  <a:pt x="10144" y="19570"/>
                  <a:pt x="10842" y="19870"/>
                </a:cubicBezTo>
                <a:cubicBezTo>
                  <a:pt x="12028" y="20002"/>
                  <a:pt x="11795" y="19100"/>
                  <a:pt x="10864" y="19081"/>
                </a:cubicBezTo>
                <a:close/>
                <a:moveTo>
                  <a:pt x="5887" y="20190"/>
                </a:moveTo>
                <a:cubicBezTo>
                  <a:pt x="5569" y="21600"/>
                  <a:pt x="9106" y="20961"/>
                  <a:pt x="10144" y="21337"/>
                </a:cubicBezTo>
                <a:cubicBezTo>
                  <a:pt x="12621" y="20472"/>
                  <a:pt x="6649" y="20322"/>
                  <a:pt x="5887" y="20190"/>
                </a:cubicBezTo>
                <a:close/>
                <a:moveTo>
                  <a:pt x="18529" y="6354"/>
                </a:moveTo>
                <a:cubicBezTo>
                  <a:pt x="19609" y="5884"/>
                  <a:pt x="20478" y="5320"/>
                  <a:pt x="21600" y="4813"/>
                </a:cubicBezTo>
                <a:cubicBezTo>
                  <a:pt x="20986" y="4155"/>
                  <a:pt x="17111" y="5828"/>
                  <a:pt x="18529" y="6354"/>
                </a:cubicBezTo>
                <a:close/>
                <a:moveTo>
                  <a:pt x="0" y="13780"/>
                </a:moveTo>
                <a:cubicBezTo>
                  <a:pt x="487" y="14814"/>
                  <a:pt x="2139" y="13592"/>
                  <a:pt x="2605" y="13009"/>
                </a:cubicBezTo>
                <a:cubicBezTo>
                  <a:pt x="1652" y="12238"/>
                  <a:pt x="974" y="13460"/>
                  <a:pt x="0" y="13780"/>
                </a:cubicBezTo>
                <a:close/>
                <a:moveTo>
                  <a:pt x="1016" y="2557"/>
                </a:moveTo>
                <a:cubicBezTo>
                  <a:pt x="1186" y="2914"/>
                  <a:pt x="3304" y="5264"/>
                  <a:pt x="3515" y="4437"/>
                </a:cubicBezTo>
                <a:cubicBezTo>
                  <a:pt x="3007" y="3854"/>
                  <a:pt x="2012" y="2011"/>
                  <a:pt x="1016" y="2557"/>
                </a:cubicBezTo>
                <a:close/>
                <a:moveTo>
                  <a:pt x="11732" y="2256"/>
                </a:moveTo>
                <a:cubicBezTo>
                  <a:pt x="12473" y="2049"/>
                  <a:pt x="12113" y="902"/>
                  <a:pt x="12325" y="338"/>
                </a:cubicBezTo>
                <a:cubicBezTo>
                  <a:pt x="12346" y="150"/>
                  <a:pt x="12155" y="0"/>
                  <a:pt x="11922" y="0"/>
                </a:cubicBezTo>
                <a:cubicBezTo>
                  <a:pt x="11202" y="19"/>
                  <a:pt x="11520" y="902"/>
                  <a:pt x="11414" y="1335"/>
                </a:cubicBezTo>
                <a:cubicBezTo>
                  <a:pt x="11414" y="1335"/>
                  <a:pt x="11414" y="1335"/>
                  <a:pt x="11435" y="1335"/>
                </a:cubicBezTo>
                <a:cubicBezTo>
                  <a:pt x="11414" y="1636"/>
                  <a:pt x="11224" y="2237"/>
                  <a:pt x="11732" y="2256"/>
                </a:cubicBezTo>
                <a:close/>
                <a:moveTo>
                  <a:pt x="17322" y="14419"/>
                </a:moveTo>
                <a:cubicBezTo>
                  <a:pt x="18021" y="14682"/>
                  <a:pt x="18889" y="15998"/>
                  <a:pt x="19652" y="15415"/>
                </a:cubicBezTo>
                <a:cubicBezTo>
                  <a:pt x="19525" y="14889"/>
                  <a:pt x="16687" y="12990"/>
                  <a:pt x="17322" y="1441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693" name="Shape 693"/>
          <p:cNvSpPr/>
          <p:nvPr/>
        </p:nvSpPr>
        <p:spPr>
          <a:xfrm>
            <a:off x="1635736" y="4515630"/>
            <a:ext cx="556338" cy="6314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9" h="17247" extrusionOk="0">
                <a:moveTo>
                  <a:pt x="20089" y="11460"/>
                </a:moveTo>
                <a:cubicBezTo>
                  <a:pt x="19171" y="8298"/>
                  <a:pt x="17374" y="5344"/>
                  <a:pt x="16006" y="2286"/>
                </a:cubicBezTo>
                <a:cubicBezTo>
                  <a:pt x="15516" y="1391"/>
                  <a:pt x="15251" y="-26"/>
                  <a:pt x="13515" y="660"/>
                </a:cubicBezTo>
                <a:cubicBezTo>
                  <a:pt x="12515" y="1033"/>
                  <a:pt x="12474" y="-264"/>
                  <a:pt x="11392" y="49"/>
                </a:cubicBezTo>
                <a:cubicBezTo>
                  <a:pt x="7533" y="735"/>
                  <a:pt x="3369" y="2122"/>
                  <a:pt x="0" y="3554"/>
                </a:cubicBezTo>
                <a:cubicBezTo>
                  <a:pt x="5247" y="18322"/>
                  <a:pt x="7268" y="20351"/>
                  <a:pt x="694" y="3808"/>
                </a:cubicBezTo>
                <a:cubicBezTo>
                  <a:pt x="4206" y="2480"/>
                  <a:pt x="7758" y="959"/>
                  <a:pt x="11719" y="556"/>
                </a:cubicBezTo>
                <a:cubicBezTo>
                  <a:pt x="12719" y="1332"/>
                  <a:pt x="12740" y="1317"/>
                  <a:pt x="12944" y="1869"/>
                </a:cubicBezTo>
                <a:cubicBezTo>
                  <a:pt x="14904" y="5315"/>
                  <a:pt x="16394" y="8820"/>
                  <a:pt x="17884" y="12370"/>
                </a:cubicBezTo>
                <a:cubicBezTo>
                  <a:pt x="13699" y="13952"/>
                  <a:pt x="9085" y="15682"/>
                  <a:pt x="4328" y="15995"/>
                </a:cubicBezTo>
                <a:cubicBezTo>
                  <a:pt x="4124" y="15995"/>
                  <a:pt x="4022" y="16189"/>
                  <a:pt x="4185" y="16294"/>
                </a:cubicBezTo>
                <a:cubicBezTo>
                  <a:pt x="4879" y="16666"/>
                  <a:pt x="5859" y="16219"/>
                  <a:pt x="6574" y="16174"/>
                </a:cubicBezTo>
                <a:cubicBezTo>
                  <a:pt x="7268" y="16458"/>
                  <a:pt x="6798" y="17114"/>
                  <a:pt x="7656" y="17218"/>
                </a:cubicBezTo>
                <a:cubicBezTo>
                  <a:pt x="10657" y="17487"/>
                  <a:pt x="13332" y="15786"/>
                  <a:pt x="16190" y="15249"/>
                </a:cubicBezTo>
                <a:cubicBezTo>
                  <a:pt x="17537" y="14891"/>
                  <a:pt x="18946" y="14653"/>
                  <a:pt x="20171" y="14086"/>
                </a:cubicBezTo>
                <a:cubicBezTo>
                  <a:pt x="21600" y="13608"/>
                  <a:pt x="20150" y="12311"/>
                  <a:pt x="20089" y="11460"/>
                </a:cubicBezTo>
                <a:close/>
                <a:moveTo>
                  <a:pt x="16231" y="14772"/>
                </a:moveTo>
                <a:cubicBezTo>
                  <a:pt x="13454" y="15578"/>
                  <a:pt x="10841" y="16502"/>
                  <a:pt x="7901" y="17010"/>
                </a:cubicBezTo>
                <a:cubicBezTo>
                  <a:pt x="7778" y="16681"/>
                  <a:pt x="7676" y="16398"/>
                  <a:pt x="7554" y="16070"/>
                </a:cubicBezTo>
                <a:cubicBezTo>
                  <a:pt x="10922" y="15070"/>
                  <a:pt x="14454" y="14145"/>
                  <a:pt x="17782" y="13027"/>
                </a:cubicBezTo>
                <a:cubicBezTo>
                  <a:pt x="17884" y="13086"/>
                  <a:pt x="19028" y="12743"/>
                  <a:pt x="18926" y="12281"/>
                </a:cubicBezTo>
                <a:cubicBezTo>
                  <a:pt x="17272" y="11102"/>
                  <a:pt x="17517" y="9089"/>
                  <a:pt x="16598" y="7627"/>
                </a:cubicBezTo>
                <a:cubicBezTo>
                  <a:pt x="15700" y="5523"/>
                  <a:pt x="14373" y="3584"/>
                  <a:pt x="13454" y="1466"/>
                </a:cubicBezTo>
                <a:cubicBezTo>
                  <a:pt x="15108" y="-1249"/>
                  <a:pt x="19436" y="12057"/>
                  <a:pt x="19926" y="12982"/>
                </a:cubicBezTo>
                <a:cubicBezTo>
                  <a:pt x="20314" y="14280"/>
                  <a:pt x="17353" y="14280"/>
                  <a:pt x="16231" y="14772"/>
                </a:cubicBezTo>
                <a:close/>
                <a:moveTo>
                  <a:pt x="5819" y="12266"/>
                </a:moveTo>
                <a:cubicBezTo>
                  <a:pt x="5880" y="13295"/>
                  <a:pt x="12147" y="10759"/>
                  <a:pt x="13372" y="10655"/>
                </a:cubicBezTo>
                <a:cubicBezTo>
                  <a:pt x="20457" y="8044"/>
                  <a:pt x="6921" y="11923"/>
                  <a:pt x="5819" y="12266"/>
                </a:cubicBezTo>
                <a:close/>
                <a:moveTo>
                  <a:pt x="2899" y="3405"/>
                </a:moveTo>
                <a:cubicBezTo>
                  <a:pt x="2368" y="3748"/>
                  <a:pt x="2184" y="7030"/>
                  <a:pt x="3348" y="6523"/>
                </a:cubicBezTo>
                <a:cubicBezTo>
                  <a:pt x="3369" y="6374"/>
                  <a:pt x="3389" y="6224"/>
                  <a:pt x="3409" y="6075"/>
                </a:cubicBezTo>
                <a:cubicBezTo>
                  <a:pt x="3940" y="5956"/>
                  <a:pt x="4430" y="5837"/>
                  <a:pt x="4879" y="5732"/>
                </a:cubicBezTo>
                <a:cubicBezTo>
                  <a:pt x="5186" y="5926"/>
                  <a:pt x="5390" y="6359"/>
                  <a:pt x="5819" y="6075"/>
                </a:cubicBezTo>
                <a:cubicBezTo>
                  <a:pt x="5084" y="5165"/>
                  <a:pt x="4083" y="3972"/>
                  <a:pt x="2899" y="3405"/>
                </a:cubicBezTo>
                <a:close/>
                <a:moveTo>
                  <a:pt x="4410" y="5225"/>
                </a:moveTo>
                <a:cubicBezTo>
                  <a:pt x="4144" y="5494"/>
                  <a:pt x="3818" y="5538"/>
                  <a:pt x="3389" y="5494"/>
                </a:cubicBezTo>
                <a:cubicBezTo>
                  <a:pt x="3246" y="5136"/>
                  <a:pt x="3185" y="4807"/>
                  <a:pt x="3348" y="4420"/>
                </a:cubicBezTo>
                <a:cubicBezTo>
                  <a:pt x="3899" y="4584"/>
                  <a:pt x="4104" y="4927"/>
                  <a:pt x="4410" y="5225"/>
                </a:cubicBezTo>
                <a:close/>
                <a:moveTo>
                  <a:pt x="12862" y="5777"/>
                </a:moveTo>
                <a:cubicBezTo>
                  <a:pt x="13107" y="4718"/>
                  <a:pt x="4512" y="7627"/>
                  <a:pt x="3593" y="7925"/>
                </a:cubicBezTo>
                <a:cubicBezTo>
                  <a:pt x="6145" y="8238"/>
                  <a:pt x="10106" y="6239"/>
                  <a:pt x="12862" y="5777"/>
                </a:cubicBezTo>
                <a:close/>
                <a:moveTo>
                  <a:pt x="14883" y="11237"/>
                </a:moveTo>
                <a:cubicBezTo>
                  <a:pt x="12311" y="11177"/>
                  <a:pt x="9779" y="12684"/>
                  <a:pt x="7207" y="13116"/>
                </a:cubicBezTo>
                <a:cubicBezTo>
                  <a:pt x="2858" y="15055"/>
                  <a:pt x="14659" y="11654"/>
                  <a:pt x="14883" y="11237"/>
                </a:cubicBezTo>
                <a:close/>
                <a:moveTo>
                  <a:pt x="5410" y="8775"/>
                </a:moveTo>
                <a:cubicBezTo>
                  <a:pt x="5002" y="8850"/>
                  <a:pt x="4614" y="9103"/>
                  <a:pt x="4981" y="9387"/>
                </a:cubicBezTo>
                <a:cubicBezTo>
                  <a:pt x="14189" y="7030"/>
                  <a:pt x="17374" y="5180"/>
                  <a:pt x="5410" y="8775"/>
                </a:cubicBezTo>
                <a:close/>
                <a:moveTo>
                  <a:pt x="8452" y="10028"/>
                </a:moveTo>
                <a:cubicBezTo>
                  <a:pt x="7288" y="10073"/>
                  <a:pt x="6288" y="10565"/>
                  <a:pt x="5104" y="10789"/>
                </a:cubicBezTo>
                <a:cubicBezTo>
                  <a:pt x="5124" y="11132"/>
                  <a:pt x="5451" y="11266"/>
                  <a:pt x="5859" y="11132"/>
                </a:cubicBezTo>
                <a:cubicBezTo>
                  <a:pt x="6370" y="10894"/>
                  <a:pt x="9350" y="10595"/>
                  <a:pt x="8452" y="10028"/>
                </a:cubicBezTo>
                <a:close/>
                <a:moveTo>
                  <a:pt x="5757" y="4285"/>
                </a:moveTo>
                <a:cubicBezTo>
                  <a:pt x="5696" y="3838"/>
                  <a:pt x="5778" y="3703"/>
                  <a:pt x="6125" y="3331"/>
                </a:cubicBezTo>
                <a:cubicBezTo>
                  <a:pt x="5186" y="3539"/>
                  <a:pt x="5226" y="2674"/>
                  <a:pt x="4614" y="2913"/>
                </a:cubicBezTo>
                <a:cubicBezTo>
                  <a:pt x="4634" y="3450"/>
                  <a:pt x="4634" y="3450"/>
                  <a:pt x="4410" y="3838"/>
                </a:cubicBezTo>
                <a:cubicBezTo>
                  <a:pt x="4839" y="3972"/>
                  <a:pt x="5247" y="4121"/>
                  <a:pt x="5757" y="4285"/>
                </a:cubicBezTo>
                <a:close/>
                <a:moveTo>
                  <a:pt x="11964" y="3599"/>
                </a:moveTo>
                <a:cubicBezTo>
                  <a:pt x="9881" y="3480"/>
                  <a:pt x="7738" y="5165"/>
                  <a:pt x="11147" y="4106"/>
                </a:cubicBezTo>
                <a:cubicBezTo>
                  <a:pt x="11535" y="3987"/>
                  <a:pt x="11862" y="3987"/>
                  <a:pt x="11964" y="3599"/>
                </a:cubicBezTo>
                <a:close/>
                <a:moveTo>
                  <a:pt x="9800" y="5374"/>
                </a:moveTo>
                <a:cubicBezTo>
                  <a:pt x="10433" y="5225"/>
                  <a:pt x="11535" y="5270"/>
                  <a:pt x="11576" y="4628"/>
                </a:cubicBezTo>
                <a:cubicBezTo>
                  <a:pt x="11045" y="4763"/>
                  <a:pt x="8901" y="4882"/>
                  <a:pt x="9800" y="5374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694" name="Shape 694"/>
          <p:cNvSpPr/>
          <p:nvPr/>
        </p:nvSpPr>
        <p:spPr>
          <a:xfrm rot="20617192">
            <a:off x="7867083" y="4603093"/>
            <a:ext cx="701994" cy="5676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955" h="18683" extrusionOk="0">
                <a:moveTo>
                  <a:pt x="18953" y="14333"/>
                </a:moveTo>
                <a:cubicBezTo>
                  <a:pt x="16520" y="-2451"/>
                  <a:pt x="21400" y="-420"/>
                  <a:pt x="7113" y="766"/>
                </a:cubicBezTo>
                <a:cubicBezTo>
                  <a:pt x="6479" y="-384"/>
                  <a:pt x="5226" y="550"/>
                  <a:pt x="4326" y="586"/>
                </a:cubicBezTo>
                <a:cubicBezTo>
                  <a:pt x="4238" y="820"/>
                  <a:pt x="4164" y="1017"/>
                  <a:pt x="4061" y="1287"/>
                </a:cubicBezTo>
                <a:cubicBezTo>
                  <a:pt x="3427" y="280"/>
                  <a:pt x="2557" y="838"/>
                  <a:pt x="1702" y="999"/>
                </a:cubicBezTo>
                <a:cubicBezTo>
                  <a:pt x="1628" y="1197"/>
                  <a:pt x="1569" y="1359"/>
                  <a:pt x="1510" y="1538"/>
                </a:cubicBezTo>
                <a:cubicBezTo>
                  <a:pt x="169" y="1610"/>
                  <a:pt x="-200" y="3102"/>
                  <a:pt x="95" y="4503"/>
                </a:cubicBezTo>
                <a:cubicBezTo>
                  <a:pt x="242" y="8960"/>
                  <a:pt x="994" y="13381"/>
                  <a:pt x="1201" y="17837"/>
                </a:cubicBezTo>
                <a:cubicBezTo>
                  <a:pt x="2012" y="19149"/>
                  <a:pt x="2940" y="18664"/>
                  <a:pt x="3987" y="18179"/>
                </a:cubicBezTo>
                <a:cubicBezTo>
                  <a:pt x="5653" y="17999"/>
                  <a:pt x="7290" y="17550"/>
                  <a:pt x="8956" y="17406"/>
                </a:cubicBezTo>
                <a:cubicBezTo>
                  <a:pt x="11079" y="17280"/>
                  <a:pt x="13173" y="16831"/>
                  <a:pt x="15267" y="16651"/>
                </a:cubicBezTo>
                <a:cubicBezTo>
                  <a:pt x="16623" y="16166"/>
                  <a:pt x="19041" y="16903"/>
                  <a:pt x="18953" y="14333"/>
                </a:cubicBezTo>
                <a:close/>
                <a:moveTo>
                  <a:pt x="17685" y="15537"/>
                </a:moveTo>
                <a:cubicBezTo>
                  <a:pt x="13320" y="16525"/>
                  <a:pt x="8882" y="16741"/>
                  <a:pt x="4503" y="17514"/>
                </a:cubicBezTo>
                <a:cubicBezTo>
                  <a:pt x="3633" y="17370"/>
                  <a:pt x="1908" y="18826"/>
                  <a:pt x="1702" y="17154"/>
                </a:cubicBezTo>
                <a:cubicBezTo>
                  <a:pt x="1392" y="13938"/>
                  <a:pt x="1053" y="10721"/>
                  <a:pt x="744" y="7504"/>
                </a:cubicBezTo>
                <a:cubicBezTo>
                  <a:pt x="847" y="5959"/>
                  <a:pt x="-200" y="3174"/>
                  <a:pt x="1215" y="2329"/>
                </a:cubicBezTo>
                <a:cubicBezTo>
                  <a:pt x="4400" y="1790"/>
                  <a:pt x="7600" y="1161"/>
                  <a:pt x="10829" y="1089"/>
                </a:cubicBezTo>
                <a:cubicBezTo>
                  <a:pt x="17861" y="406"/>
                  <a:pt x="17198" y="-1175"/>
                  <a:pt x="17743" y="7972"/>
                </a:cubicBezTo>
                <a:cubicBezTo>
                  <a:pt x="17537" y="7954"/>
                  <a:pt x="17596" y="7756"/>
                  <a:pt x="17537" y="7648"/>
                </a:cubicBezTo>
                <a:cubicBezTo>
                  <a:pt x="17227" y="7055"/>
                  <a:pt x="16756" y="7450"/>
                  <a:pt x="16476" y="7846"/>
                </a:cubicBezTo>
                <a:cubicBezTo>
                  <a:pt x="15930" y="6857"/>
                  <a:pt x="16195" y="1718"/>
                  <a:pt x="15178" y="1808"/>
                </a:cubicBezTo>
                <a:cubicBezTo>
                  <a:pt x="10711" y="2581"/>
                  <a:pt x="6228" y="3084"/>
                  <a:pt x="1746" y="3587"/>
                </a:cubicBezTo>
                <a:cubicBezTo>
                  <a:pt x="2041" y="6947"/>
                  <a:pt x="2572" y="10092"/>
                  <a:pt x="2778" y="13434"/>
                </a:cubicBezTo>
                <a:cubicBezTo>
                  <a:pt x="2955" y="14189"/>
                  <a:pt x="2542" y="16076"/>
                  <a:pt x="3501" y="16004"/>
                </a:cubicBezTo>
                <a:cubicBezTo>
                  <a:pt x="7732" y="15303"/>
                  <a:pt x="12067" y="15771"/>
                  <a:pt x="16254" y="14351"/>
                </a:cubicBezTo>
                <a:cubicBezTo>
                  <a:pt x="17640" y="14010"/>
                  <a:pt x="16284" y="10146"/>
                  <a:pt x="16372" y="8834"/>
                </a:cubicBezTo>
                <a:cubicBezTo>
                  <a:pt x="16933" y="8672"/>
                  <a:pt x="16756" y="9769"/>
                  <a:pt x="17685" y="8726"/>
                </a:cubicBezTo>
                <a:cubicBezTo>
                  <a:pt x="18009" y="9894"/>
                  <a:pt x="19041" y="15196"/>
                  <a:pt x="17685" y="15537"/>
                </a:cubicBezTo>
                <a:close/>
                <a:moveTo>
                  <a:pt x="16269" y="13542"/>
                </a:moveTo>
                <a:cubicBezTo>
                  <a:pt x="12141" y="15249"/>
                  <a:pt x="7835" y="14890"/>
                  <a:pt x="3545" y="15339"/>
                </a:cubicBezTo>
                <a:cubicBezTo>
                  <a:pt x="3029" y="11673"/>
                  <a:pt x="2616" y="7828"/>
                  <a:pt x="2380" y="4090"/>
                </a:cubicBezTo>
                <a:cubicBezTo>
                  <a:pt x="6553" y="3605"/>
                  <a:pt x="10843" y="2742"/>
                  <a:pt x="15045" y="2652"/>
                </a:cubicBezTo>
                <a:cubicBezTo>
                  <a:pt x="15856" y="6175"/>
                  <a:pt x="16122" y="9876"/>
                  <a:pt x="16269" y="13542"/>
                </a:cubicBezTo>
                <a:close/>
                <a:moveTo>
                  <a:pt x="11669" y="8313"/>
                </a:moveTo>
                <a:cubicBezTo>
                  <a:pt x="10136" y="7864"/>
                  <a:pt x="8705" y="6516"/>
                  <a:pt x="7143" y="6480"/>
                </a:cubicBezTo>
                <a:cubicBezTo>
                  <a:pt x="7850" y="14333"/>
                  <a:pt x="6774" y="11889"/>
                  <a:pt x="11979" y="9212"/>
                </a:cubicBezTo>
                <a:cubicBezTo>
                  <a:pt x="13055" y="8708"/>
                  <a:pt x="12495" y="8277"/>
                  <a:pt x="11669" y="8313"/>
                </a:cubicBezTo>
                <a:close/>
                <a:moveTo>
                  <a:pt x="8175" y="10703"/>
                </a:moveTo>
                <a:cubicBezTo>
                  <a:pt x="8027" y="10200"/>
                  <a:pt x="7644" y="8529"/>
                  <a:pt x="7762" y="7307"/>
                </a:cubicBezTo>
                <a:cubicBezTo>
                  <a:pt x="8882" y="7433"/>
                  <a:pt x="10342" y="8385"/>
                  <a:pt x="11551" y="8672"/>
                </a:cubicBezTo>
                <a:cubicBezTo>
                  <a:pt x="10843" y="9661"/>
                  <a:pt x="9207" y="10290"/>
                  <a:pt x="8175" y="1070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695" name="Shape 695"/>
          <p:cNvSpPr/>
          <p:nvPr/>
        </p:nvSpPr>
        <p:spPr>
          <a:xfrm rot="1185294">
            <a:off x="4798350" y="4216901"/>
            <a:ext cx="616479" cy="6717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0678" extrusionOk="0">
                <a:moveTo>
                  <a:pt x="21107" y="4713"/>
                </a:moveTo>
                <a:cubicBezTo>
                  <a:pt x="21051" y="4327"/>
                  <a:pt x="20899" y="4092"/>
                  <a:pt x="20406" y="4042"/>
                </a:cubicBezTo>
                <a:cubicBezTo>
                  <a:pt x="20463" y="3589"/>
                  <a:pt x="20084" y="3371"/>
                  <a:pt x="19857" y="3036"/>
                </a:cubicBezTo>
                <a:cubicBezTo>
                  <a:pt x="19838" y="2248"/>
                  <a:pt x="19061" y="2348"/>
                  <a:pt x="18455" y="2516"/>
                </a:cubicBezTo>
                <a:cubicBezTo>
                  <a:pt x="17773" y="1962"/>
                  <a:pt x="17375" y="1812"/>
                  <a:pt x="16579" y="2331"/>
                </a:cubicBezTo>
                <a:cubicBezTo>
                  <a:pt x="15632" y="2667"/>
                  <a:pt x="15613" y="805"/>
                  <a:pt x="14571" y="1594"/>
                </a:cubicBezTo>
                <a:cubicBezTo>
                  <a:pt x="13282" y="2549"/>
                  <a:pt x="13813" y="-100"/>
                  <a:pt x="11501" y="1124"/>
                </a:cubicBezTo>
                <a:cubicBezTo>
                  <a:pt x="10724" y="-922"/>
                  <a:pt x="9531" y="369"/>
                  <a:pt x="8185" y="789"/>
                </a:cubicBezTo>
                <a:cubicBezTo>
                  <a:pt x="5438" y="6323"/>
                  <a:pt x="1952" y="11807"/>
                  <a:pt x="0" y="17492"/>
                </a:cubicBezTo>
                <a:cubicBezTo>
                  <a:pt x="4832" y="17928"/>
                  <a:pt x="9341" y="19739"/>
                  <a:pt x="14059" y="20678"/>
                </a:cubicBezTo>
                <a:cubicBezTo>
                  <a:pt x="15878" y="17391"/>
                  <a:pt x="17166" y="14154"/>
                  <a:pt x="19004" y="10918"/>
                </a:cubicBezTo>
                <a:cubicBezTo>
                  <a:pt x="19819" y="9241"/>
                  <a:pt x="20558" y="7547"/>
                  <a:pt x="21316" y="5853"/>
                </a:cubicBezTo>
                <a:cubicBezTo>
                  <a:pt x="21429" y="5434"/>
                  <a:pt x="21600" y="5031"/>
                  <a:pt x="21107" y="4713"/>
                </a:cubicBezTo>
                <a:close/>
                <a:moveTo>
                  <a:pt x="19573" y="4025"/>
                </a:moveTo>
                <a:cubicBezTo>
                  <a:pt x="19478" y="4260"/>
                  <a:pt x="19402" y="4495"/>
                  <a:pt x="19288" y="4763"/>
                </a:cubicBezTo>
                <a:cubicBezTo>
                  <a:pt x="18038" y="4294"/>
                  <a:pt x="18152" y="3086"/>
                  <a:pt x="19573" y="4025"/>
                </a:cubicBezTo>
                <a:close/>
                <a:moveTo>
                  <a:pt x="16768" y="3371"/>
                </a:moveTo>
                <a:cubicBezTo>
                  <a:pt x="17091" y="3120"/>
                  <a:pt x="17242" y="3321"/>
                  <a:pt x="17621" y="3539"/>
                </a:cubicBezTo>
                <a:cubicBezTo>
                  <a:pt x="17204" y="3656"/>
                  <a:pt x="16674" y="3858"/>
                  <a:pt x="16768" y="3371"/>
                </a:cubicBezTo>
                <a:close/>
                <a:moveTo>
                  <a:pt x="10554" y="872"/>
                </a:moveTo>
                <a:cubicBezTo>
                  <a:pt x="10478" y="1258"/>
                  <a:pt x="9966" y="906"/>
                  <a:pt x="9644" y="839"/>
                </a:cubicBezTo>
                <a:cubicBezTo>
                  <a:pt x="9966" y="453"/>
                  <a:pt x="10459" y="470"/>
                  <a:pt x="10554" y="872"/>
                </a:cubicBezTo>
                <a:close/>
                <a:moveTo>
                  <a:pt x="1288" y="16335"/>
                </a:moveTo>
                <a:cubicBezTo>
                  <a:pt x="1402" y="16100"/>
                  <a:pt x="1629" y="16167"/>
                  <a:pt x="1762" y="16200"/>
                </a:cubicBezTo>
                <a:cubicBezTo>
                  <a:pt x="2956" y="16787"/>
                  <a:pt x="4775" y="16519"/>
                  <a:pt x="5665" y="17408"/>
                </a:cubicBezTo>
                <a:cubicBezTo>
                  <a:pt x="4206" y="17223"/>
                  <a:pt x="2615" y="16871"/>
                  <a:pt x="1288" y="16335"/>
                </a:cubicBezTo>
                <a:close/>
                <a:moveTo>
                  <a:pt x="6006" y="17525"/>
                </a:moveTo>
                <a:cubicBezTo>
                  <a:pt x="5931" y="17492"/>
                  <a:pt x="5855" y="17475"/>
                  <a:pt x="5779" y="17441"/>
                </a:cubicBezTo>
                <a:cubicBezTo>
                  <a:pt x="5855" y="17441"/>
                  <a:pt x="5949" y="17425"/>
                  <a:pt x="6025" y="17425"/>
                </a:cubicBezTo>
                <a:cubicBezTo>
                  <a:pt x="6006" y="17458"/>
                  <a:pt x="6006" y="17492"/>
                  <a:pt x="6006" y="17525"/>
                </a:cubicBezTo>
                <a:close/>
                <a:moveTo>
                  <a:pt x="6821" y="17626"/>
                </a:moveTo>
                <a:cubicBezTo>
                  <a:pt x="7352" y="17492"/>
                  <a:pt x="7825" y="17592"/>
                  <a:pt x="8261" y="17978"/>
                </a:cubicBezTo>
                <a:cubicBezTo>
                  <a:pt x="7655" y="18146"/>
                  <a:pt x="7238" y="17928"/>
                  <a:pt x="6821" y="17626"/>
                </a:cubicBezTo>
                <a:close/>
                <a:moveTo>
                  <a:pt x="12979" y="18598"/>
                </a:moveTo>
                <a:cubicBezTo>
                  <a:pt x="9133" y="17559"/>
                  <a:pt x="5305" y="16603"/>
                  <a:pt x="1421" y="15546"/>
                </a:cubicBezTo>
                <a:cubicBezTo>
                  <a:pt x="3429" y="10817"/>
                  <a:pt x="5912" y="6155"/>
                  <a:pt x="8488" y="1627"/>
                </a:cubicBezTo>
                <a:cubicBezTo>
                  <a:pt x="9398" y="2566"/>
                  <a:pt x="11027" y="2499"/>
                  <a:pt x="9644" y="1661"/>
                </a:cubicBezTo>
                <a:cubicBezTo>
                  <a:pt x="10175" y="1577"/>
                  <a:pt x="10573" y="1711"/>
                  <a:pt x="11027" y="1862"/>
                </a:cubicBezTo>
                <a:cubicBezTo>
                  <a:pt x="11274" y="3790"/>
                  <a:pt x="14173" y="2935"/>
                  <a:pt x="11880" y="2281"/>
                </a:cubicBezTo>
                <a:cubicBezTo>
                  <a:pt x="12278" y="1795"/>
                  <a:pt x="13112" y="2214"/>
                  <a:pt x="13642" y="2365"/>
                </a:cubicBezTo>
                <a:cubicBezTo>
                  <a:pt x="13756" y="4746"/>
                  <a:pt x="15878" y="4143"/>
                  <a:pt x="15101" y="3472"/>
                </a:cubicBezTo>
                <a:cubicBezTo>
                  <a:pt x="14476" y="3405"/>
                  <a:pt x="14343" y="3421"/>
                  <a:pt x="14438" y="2751"/>
                </a:cubicBezTo>
                <a:cubicBezTo>
                  <a:pt x="14968" y="2684"/>
                  <a:pt x="15480" y="2851"/>
                  <a:pt x="16011" y="2918"/>
                </a:cubicBezTo>
                <a:cubicBezTo>
                  <a:pt x="16181" y="3891"/>
                  <a:pt x="16598" y="4478"/>
                  <a:pt x="17773" y="4277"/>
                </a:cubicBezTo>
                <a:cubicBezTo>
                  <a:pt x="18208" y="4612"/>
                  <a:pt x="18625" y="4931"/>
                  <a:pt x="19061" y="5266"/>
                </a:cubicBezTo>
                <a:cubicBezTo>
                  <a:pt x="17621" y="9945"/>
                  <a:pt x="14874" y="14087"/>
                  <a:pt x="12979" y="18598"/>
                </a:cubicBezTo>
                <a:close/>
                <a:moveTo>
                  <a:pt x="16731" y="13433"/>
                </a:moveTo>
                <a:cubicBezTo>
                  <a:pt x="16731" y="13433"/>
                  <a:pt x="16731" y="13417"/>
                  <a:pt x="16731" y="13433"/>
                </a:cubicBezTo>
                <a:cubicBezTo>
                  <a:pt x="16749" y="13450"/>
                  <a:pt x="16768" y="13467"/>
                  <a:pt x="16787" y="13467"/>
                </a:cubicBezTo>
                <a:cubicBezTo>
                  <a:pt x="16768" y="13450"/>
                  <a:pt x="16749" y="13450"/>
                  <a:pt x="16731" y="13433"/>
                </a:cubicBezTo>
                <a:close/>
                <a:moveTo>
                  <a:pt x="17981" y="11589"/>
                </a:moveTo>
                <a:cubicBezTo>
                  <a:pt x="17545" y="12092"/>
                  <a:pt x="17507" y="13333"/>
                  <a:pt x="16749" y="13417"/>
                </a:cubicBezTo>
                <a:cubicBezTo>
                  <a:pt x="18133" y="10717"/>
                  <a:pt x="18872" y="7866"/>
                  <a:pt x="20596" y="5317"/>
                </a:cubicBezTo>
                <a:cubicBezTo>
                  <a:pt x="20236" y="7513"/>
                  <a:pt x="18909" y="9509"/>
                  <a:pt x="17981" y="11589"/>
                </a:cubicBezTo>
                <a:close/>
                <a:moveTo>
                  <a:pt x="9360" y="8855"/>
                </a:moveTo>
                <a:cubicBezTo>
                  <a:pt x="8886" y="8805"/>
                  <a:pt x="5893" y="7580"/>
                  <a:pt x="6859" y="8738"/>
                </a:cubicBezTo>
                <a:cubicBezTo>
                  <a:pt x="9322" y="9660"/>
                  <a:pt x="12221" y="9610"/>
                  <a:pt x="14495" y="10901"/>
                </a:cubicBezTo>
                <a:cubicBezTo>
                  <a:pt x="14817" y="11069"/>
                  <a:pt x="15082" y="11253"/>
                  <a:pt x="15442" y="10968"/>
                </a:cubicBezTo>
                <a:cubicBezTo>
                  <a:pt x="13983" y="9442"/>
                  <a:pt x="11368" y="9509"/>
                  <a:pt x="9360" y="8855"/>
                </a:cubicBezTo>
                <a:close/>
                <a:moveTo>
                  <a:pt x="7389" y="6490"/>
                </a:moveTo>
                <a:cubicBezTo>
                  <a:pt x="7086" y="7631"/>
                  <a:pt x="11046" y="7547"/>
                  <a:pt x="12013" y="8033"/>
                </a:cubicBezTo>
                <a:cubicBezTo>
                  <a:pt x="13168" y="8302"/>
                  <a:pt x="14324" y="8603"/>
                  <a:pt x="15366" y="9157"/>
                </a:cubicBezTo>
                <a:cubicBezTo>
                  <a:pt x="15518" y="9241"/>
                  <a:pt x="15707" y="9258"/>
                  <a:pt x="15783" y="9107"/>
                </a:cubicBezTo>
                <a:cubicBezTo>
                  <a:pt x="15783" y="7832"/>
                  <a:pt x="8943" y="7027"/>
                  <a:pt x="7389" y="6490"/>
                </a:cubicBezTo>
                <a:close/>
                <a:moveTo>
                  <a:pt x="5684" y="11622"/>
                </a:moveTo>
                <a:cubicBezTo>
                  <a:pt x="3411" y="11991"/>
                  <a:pt x="7768" y="12612"/>
                  <a:pt x="8261" y="12762"/>
                </a:cubicBezTo>
                <a:cubicBezTo>
                  <a:pt x="10023" y="12964"/>
                  <a:pt x="11558" y="13735"/>
                  <a:pt x="13225" y="14154"/>
                </a:cubicBezTo>
                <a:cubicBezTo>
                  <a:pt x="15025" y="13433"/>
                  <a:pt x="6404" y="11790"/>
                  <a:pt x="5684" y="11622"/>
                </a:cubicBezTo>
                <a:close/>
                <a:moveTo>
                  <a:pt x="8015" y="4998"/>
                </a:moveTo>
                <a:cubicBezTo>
                  <a:pt x="7352" y="6038"/>
                  <a:pt x="10648" y="5853"/>
                  <a:pt x="11368" y="6189"/>
                </a:cubicBezTo>
                <a:cubicBezTo>
                  <a:pt x="12960" y="6373"/>
                  <a:pt x="14362" y="7077"/>
                  <a:pt x="15878" y="7430"/>
                </a:cubicBezTo>
                <a:cubicBezTo>
                  <a:pt x="18227" y="6893"/>
                  <a:pt x="8735" y="5098"/>
                  <a:pt x="8015" y="4998"/>
                </a:cubicBezTo>
                <a:close/>
                <a:moveTo>
                  <a:pt x="15802" y="5065"/>
                </a:moveTo>
                <a:cubicBezTo>
                  <a:pt x="13434" y="4797"/>
                  <a:pt x="11217" y="4042"/>
                  <a:pt x="8886" y="3606"/>
                </a:cubicBezTo>
                <a:cubicBezTo>
                  <a:pt x="7333" y="4277"/>
                  <a:pt x="11217" y="4478"/>
                  <a:pt x="11691" y="4780"/>
                </a:cubicBezTo>
                <a:cubicBezTo>
                  <a:pt x="13131" y="5182"/>
                  <a:pt x="14722" y="5216"/>
                  <a:pt x="16067" y="5820"/>
                </a:cubicBezTo>
                <a:cubicBezTo>
                  <a:pt x="16333" y="5937"/>
                  <a:pt x="16712" y="5736"/>
                  <a:pt x="16712" y="5434"/>
                </a:cubicBezTo>
                <a:cubicBezTo>
                  <a:pt x="16560" y="5115"/>
                  <a:pt x="16143" y="5115"/>
                  <a:pt x="15802" y="5065"/>
                </a:cubicBezTo>
                <a:close/>
                <a:moveTo>
                  <a:pt x="6272" y="10079"/>
                </a:moveTo>
                <a:cubicBezTo>
                  <a:pt x="6120" y="10767"/>
                  <a:pt x="6556" y="10599"/>
                  <a:pt x="7011" y="10700"/>
                </a:cubicBezTo>
                <a:cubicBezTo>
                  <a:pt x="9208" y="10935"/>
                  <a:pt x="11349" y="11505"/>
                  <a:pt x="13415" y="12159"/>
                </a:cubicBezTo>
                <a:cubicBezTo>
                  <a:pt x="15954" y="11538"/>
                  <a:pt x="6973" y="10062"/>
                  <a:pt x="6272" y="10079"/>
                </a:cubicBezTo>
                <a:close/>
                <a:moveTo>
                  <a:pt x="4718" y="13266"/>
                </a:moveTo>
                <a:cubicBezTo>
                  <a:pt x="4055" y="13165"/>
                  <a:pt x="3941" y="13718"/>
                  <a:pt x="4491" y="13819"/>
                </a:cubicBezTo>
                <a:cubicBezTo>
                  <a:pt x="6044" y="13953"/>
                  <a:pt x="7465" y="14557"/>
                  <a:pt x="8962" y="14842"/>
                </a:cubicBezTo>
                <a:cubicBezTo>
                  <a:pt x="9853" y="14020"/>
                  <a:pt x="5286" y="13500"/>
                  <a:pt x="4718" y="1326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696" name="Shape 696"/>
          <p:cNvSpPr/>
          <p:nvPr/>
        </p:nvSpPr>
        <p:spPr>
          <a:xfrm>
            <a:off x="954786" y="598451"/>
            <a:ext cx="579205" cy="6521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28" h="21550" extrusionOk="0">
                <a:moveTo>
                  <a:pt x="20525" y="15956"/>
                </a:moveTo>
                <a:cubicBezTo>
                  <a:pt x="18899" y="13141"/>
                  <a:pt x="18202" y="9712"/>
                  <a:pt x="16867" y="6699"/>
                </a:cubicBezTo>
                <a:cubicBezTo>
                  <a:pt x="16093" y="4714"/>
                  <a:pt x="15222" y="2765"/>
                  <a:pt x="14564" y="744"/>
                </a:cubicBezTo>
                <a:cubicBezTo>
                  <a:pt x="14486" y="437"/>
                  <a:pt x="14254" y="-50"/>
                  <a:pt x="13867" y="4"/>
                </a:cubicBezTo>
                <a:cubicBezTo>
                  <a:pt x="12338" y="690"/>
                  <a:pt x="-69" y="2458"/>
                  <a:pt x="1054" y="3866"/>
                </a:cubicBezTo>
                <a:cubicBezTo>
                  <a:pt x="880" y="3974"/>
                  <a:pt x="725" y="4082"/>
                  <a:pt x="531" y="4191"/>
                </a:cubicBezTo>
                <a:cubicBezTo>
                  <a:pt x="686" y="5598"/>
                  <a:pt x="-1017" y="6573"/>
                  <a:pt x="977" y="7619"/>
                </a:cubicBezTo>
                <a:cubicBezTo>
                  <a:pt x="957" y="8287"/>
                  <a:pt x="1112" y="8955"/>
                  <a:pt x="1673" y="9460"/>
                </a:cubicBezTo>
                <a:cubicBezTo>
                  <a:pt x="1112" y="10542"/>
                  <a:pt x="1035" y="10939"/>
                  <a:pt x="2099" y="12383"/>
                </a:cubicBezTo>
                <a:cubicBezTo>
                  <a:pt x="1867" y="12870"/>
                  <a:pt x="2022" y="13358"/>
                  <a:pt x="2409" y="13755"/>
                </a:cubicBezTo>
                <a:cubicBezTo>
                  <a:pt x="3183" y="14603"/>
                  <a:pt x="2022" y="15884"/>
                  <a:pt x="3183" y="16497"/>
                </a:cubicBezTo>
                <a:cubicBezTo>
                  <a:pt x="3512" y="17779"/>
                  <a:pt x="3512" y="19583"/>
                  <a:pt x="5118" y="19944"/>
                </a:cubicBezTo>
                <a:cubicBezTo>
                  <a:pt x="6048" y="20070"/>
                  <a:pt x="5699" y="21117"/>
                  <a:pt x="6415" y="21550"/>
                </a:cubicBezTo>
                <a:cubicBezTo>
                  <a:pt x="7635" y="20774"/>
                  <a:pt x="9028" y="20431"/>
                  <a:pt x="10441" y="20142"/>
                </a:cubicBezTo>
                <a:cubicBezTo>
                  <a:pt x="12164" y="19529"/>
                  <a:pt x="13925" y="19042"/>
                  <a:pt x="15725" y="18518"/>
                </a:cubicBezTo>
                <a:cubicBezTo>
                  <a:pt x="16944" y="17851"/>
                  <a:pt x="18918" y="18031"/>
                  <a:pt x="19770" y="17039"/>
                </a:cubicBezTo>
                <a:cubicBezTo>
                  <a:pt x="19925" y="16533"/>
                  <a:pt x="20583" y="16533"/>
                  <a:pt x="20525" y="15956"/>
                </a:cubicBezTo>
                <a:close/>
                <a:moveTo>
                  <a:pt x="938" y="5851"/>
                </a:moveTo>
                <a:cubicBezTo>
                  <a:pt x="1035" y="6194"/>
                  <a:pt x="1112" y="6410"/>
                  <a:pt x="1151" y="6627"/>
                </a:cubicBezTo>
                <a:cubicBezTo>
                  <a:pt x="880" y="7330"/>
                  <a:pt x="164" y="6302"/>
                  <a:pt x="938" y="5851"/>
                </a:cubicBezTo>
                <a:close/>
                <a:moveTo>
                  <a:pt x="1828" y="5598"/>
                </a:moveTo>
                <a:cubicBezTo>
                  <a:pt x="1693" y="5598"/>
                  <a:pt x="1615" y="5598"/>
                  <a:pt x="1635" y="5454"/>
                </a:cubicBezTo>
                <a:cubicBezTo>
                  <a:pt x="1731" y="5472"/>
                  <a:pt x="1789" y="5544"/>
                  <a:pt x="1828" y="5598"/>
                </a:cubicBezTo>
                <a:cubicBezTo>
                  <a:pt x="1828" y="5688"/>
                  <a:pt x="1809" y="5761"/>
                  <a:pt x="1848" y="5833"/>
                </a:cubicBezTo>
                <a:cubicBezTo>
                  <a:pt x="1809" y="5761"/>
                  <a:pt x="1828" y="5670"/>
                  <a:pt x="1828" y="5598"/>
                </a:cubicBezTo>
                <a:close/>
                <a:moveTo>
                  <a:pt x="2448" y="11643"/>
                </a:moveTo>
                <a:cubicBezTo>
                  <a:pt x="1886" y="11499"/>
                  <a:pt x="1828" y="10976"/>
                  <a:pt x="2080" y="10416"/>
                </a:cubicBezTo>
                <a:cubicBezTo>
                  <a:pt x="2486" y="10813"/>
                  <a:pt x="2583" y="11084"/>
                  <a:pt x="2448" y="11643"/>
                </a:cubicBezTo>
                <a:close/>
                <a:moveTo>
                  <a:pt x="2215" y="7367"/>
                </a:moveTo>
                <a:cubicBezTo>
                  <a:pt x="2293" y="7385"/>
                  <a:pt x="2273" y="7403"/>
                  <a:pt x="2254" y="7457"/>
                </a:cubicBezTo>
                <a:cubicBezTo>
                  <a:pt x="2177" y="7457"/>
                  <a:pt x="2196" y="7421"/>
                  <a:pt x="2215" y="7367"/>
                </a:cubicBezTo>
                <a:close/>
                <a:moveTo>
                  <a:pt x="2931" y="12654"/>
                </a:moveTo>
                <a:cubicBezTo>
                  <a:pt x="3241" y="12979"/>
                  <a:pt x="3454" y="13249"/>
                  <a:pt x="3222" y="13718"/>
                </a:cubicBezTo>
                <a:cubicBezTo>
                  <a:pt x="2815" y="13394"/>
                  <a:pt x="2486" y="13141"/>
                  <a:pt x="2931" y="12654"/>
                </a:cubicBezTo>
                <a:close/>
                <a:moveTo>
                  <a:pt x="3009" y="9640"/>
                </a:moveTo>
                <a:cubicBezTo>
                  <a:pt x="3144" y="10019"/>
                  <a:pt x="3222" y="10290"/>
                  <a:pt x="3357" y="10687"/>
                </a:cubicBezTo>
                <a:cubicBezTo>
                  <a:pt x="2931" y="10218"/>
                  <a:pt x="2931" y="10218"/>
                  <a:pt x="3009" y="9640"/>
                </a:cubicBezTo>
                <a:close/>
                <a:moveTo>
                  <a:pt x="3744" y="15866"/>
                </a:moveTo>
                <a:cubicBezTo>
                  <a:pt x="2873" y="16028"/>
                  <a:pt x="3241" y="15054"/>
                  <a:pt x="3648" y="14422"/>
                </a:cubicBezTo>
                <a:cubicBezTo>
                  <a:pt x="3860" y="14982"/>
                  <a:pt x="4383" y="15451"/>
                  <a:pt x="3744" y="15866"/>
                </a:cubicBezTo>
                <a:close/>
                <a:moveTo>
                  <a:pt x="4151" y="16624"/>
                </a:moveTo>
                <a:cubicBezTo>
                  <a:pt x="4538" y="16750"/>
                  <a:pt x="4518" y="16985"/>
                  <a:pt x="4441" y="17237"/>
                </a:cubicBezTo>
                <a:cubicBezTo>
                  <a:pt x="3957" y="17815"/>
                  <a:pt x="3822" y="16930"/>
                  <a:pt x="4151" y="16624"/>
                </a:cubicBezTo>
                <a:close/>
                <a:moveTo>
                  <a:pt x="4538" y="18356"/>
                </a:moveTo>
                <a:cubicBezTo>
                  <a:pt x="5080" y="18248"/>
                  <a:pt x="5177" y="18843"/>
                  <a:pt x="5215" y="19204"/>
                </a:cubicBezTo>
                <a:cubicBezTo>
                  <a:pt x="4751" y="19547"/>
                  <a:pt x="4325" y="18879"/>
                  <a:pt x="4538" y="18356"/>
                </a:cubicBezTo>
                <a:close/>
                <a:moveTo>
                  <a:pt x="6783" y="20558"/>
                </a:moveTo>
                <a:cubicBezTo>
                  <a:pt x="6764" y="20521"/>
                  <a:pt x="6744" y="20485"/>
                  <a:pt x="6725" y="20449"/>
                </a:cubicBezTo>
                <a:cubicBezTo>
                  <a:pt x="6783" y="20413"/>
                  <a:pt x="6822" y="20431"/>
                  <a:pt x="6841" y="20503"/>
                </a:cubicBezTo>
                <a:cubicBezTo>
                  <a:pt x="6802" y="20521"/>
                  <a:pt x="6802" y="20539"/>
                  <a:pt x="6783" y="20558"/>
                </a:cubicBezTo>
                <a:close/>
                <a:moveTo>
                  <a:pt x="7577" y="20161"/>
                </a:moveTo>
                <a:cubicBezTo>
                  <a:pt x="7654" y="19872"/>
                  <a:pt x="7964" y="19782"/>
                  <a:pt x="8215" y="19709"/>
                </a:cubicBezTo>
                <a:cubicBezTo>
                  <a:pt x="10828" y="19186"/>
                  <a:pt x="13286" y="18103"/>
                  <a:pt x="15880" y="17724"/>
                </a:cubicBezTo>
                <a:cubicBezTo>
                  <a:pt x="15318" y="18176"/>
                  <a:pt x="8622" y="20431"/>
                  <a:pt x="7577" y="20161"/>
                </a:cubicBezTo>
                <a:close/>
                <a:moveTo>
                  <a:pt x="15957" y="17706"/>
                </a:moveTo>
                <a:cubicBezTo>
                  <a:pt x="15996" y="17688"/>
                  <a:pt x="16015" y="17670"/>
                  <a:pt x="16054" y="17652"/>
                </a:cubicBezTo>
                <a:cubicBezTo>
                  <a:pt x="16035" y="17688"/>
                  <a:pt x="15996" y="17706"/>
                  <a:pt x="15957" y="17706"/>
                </a:cubicBezTo>
                <a:close/>
                <a:moveTo>
                  <a:pt x="7093" y="19403"/>
                </a:moveTo>
                <a:cubicBezTo>
                  <a:pt x="6783" y="19078"/>
                  <a:pt x="6783" y="18699"/>
                  <a:pt x="6609" y="18266"/>
                </a:cubicBezTo>
                <a:cubicBezTo>
                  <a:pt x="7751" y="17273"/>
                  <a:pt x="5564" y="17111"/>
                  <a:pt x="6299" y="16010"/>
                </a:cubicBezTo>
                <a:cubicBezTo>
                  <a:pt x="5796" y="15505"/>
                  <a:pt x="5293" y="14945"/>
                  <a:pt x="5312" y="14152"/>
                </a:cubicBezTo>
                <a:cubicBezTo>
                  <a:pt x="7228" y="14007"/>
                  <a:pt x="4267" y="13303"/>
                  <a:pt x="4518" y="11715"/>
                </a:cubicBezTo>
                <a:cubicBezTo>
                  <a:pt x="4751" y="11806"/>
                  <a:pt x="4964" y="11896"/>
                  <a:pt x="5254" y="11986"/>
                </a:cubicBezTo>
                <a:cubicBezTo>
                  <a:pt x="5273" y="11210"/>
                  <a:pt x="4615" y="11102"/>
                  <a:pt x="4151" y="10849"/>
                </a:cubicBezTo>
                <a:cubicBezTo>
                  <a:pt x="4035" y="10524"/>
                  <a:pt x="3880" y="10236"/>
                  <a:pt x="3918" y="9875"/>
                </a:cubicBezTo>
                <a:cubicBezTo>
                  <a:pt x="4112" y="9857"/>
                  <a:pt x="4267" y="9839"/>
                  <a:pt x="4422" y="9839"/>
                </a:cubicBezTo>
                <a:cubicBezTo>
                  <a:pt x="4886" y="9117"/>
                  <a:pt x="2970" y="8973"/>
                  <a:pt x="3164" y="7565"/>
                </a:cubicBezTo>
                <a:cubicBezTo>
                  <a:pt x="3357" y="7529"/>
                  <a:pt x="3512" y="7511"/>
                  <a:pt x="3725" y="7475"/>
                </a:cubicBezTo>
                <a:cubicBezTo>
                  <a:pt x="3648" y="6555"/>
                  <a:pt x="2660" y="6645"/>
                  <a:pt x="2564" y="5616"/>
                </a:cubicBezTo>
                <a:cubicBezTo>
                  <a:pt x="2738" y="5526"/>
                  <a:pt x="2912" y="5436"/>
                  <a:pt x="3144" y="5309"/>
                </a:cubicBezTo>
                <a:cubicBezTo>
                  <a:pt x="2564" y="4732"/>
                  <a:pt x="1925" y="4497"/>
                  <a:pt x="1906" y="3577"/>
                </a:cubicBezTo>
                <a:cubicBezTo>
                  <a:pt x="5622" y="2170"/>
                  <a:pt x="9822" y="1448"/>
                  <a:pt x="13770" y="726"/>
                </a:cubicBezTo>
                <a:cubicBezTo>
                  <a:pt x="15822" y="5634"/>
                  <a:pt x="18048" y="10651"/>
                  <a:pt x="19383" y="15794"/>
                </a:cubicBezTo>
                <a:cubicBezTo>
                  <a:pt x="15493" y="17508"/>
                  <a:pt x="11177" y="18284"/>
                  <a:pt x="7093" y="19403"/>
                </a:cubicBezTo>
                <a:close/>
                <a:moveTo>
                  <a:pt x="12125" y="1971"/>
                </a:moveTo>
                <a:cubicBezTo>
                  <a:pt x="9260" y="2675"/>
                  <a:pt x="6415" y="3342"/>
                  <a:pt x="3570" y="4136"/>
                </a:cubicBezTo>
                <a:cubicBezTo>
                  <a:pt x="5235" y="8612"/>
                  <a:pt x="6260" y="13249"/>
                  <a:pt x="7712" y="17779"/>
                </a:cubicBezTo>
                <a:cubicBezTo>
                  <a:pt x="7809" y="18049"/>
                  <a:pt x="8080" y="18158"/>
                  <a:pt x="8331" y="18013"/>
                </a:cubicBezTo>
                <a:cubicBezTo>
                  <a:pt x="11544" y="17021"/>
                  <a:pt x="14873" y="16281"/>
                  <a:pt x="18106" y="15270"/>
                </a:cubicBezTo>
                <a:cubicBezTo>
                  <a:pt x="17080" y="11553"/>
                  <a:pt x="15202" y="7980"/>
                  <a:pt x="14080" y="4227"/>
                </a:cubicBezTo>
                <a:cubicBezTo>
                  <a:pt x="13751" y="3306"/>
                  <a:pt x="13557" y="1556"/>
                  <a:pt x="12125" y="1971"/>
                </a:cubicBezTo>
                <a:close/>
                <a:moveTo>
                  <a:pt x="12667" y="2585"/>
                </a:moveTo>
                <a:cubicBezTo>
                  <a:pt x="12957" y="2783"/>
                  <a:pt x="13035" y="3054"/>
                  <a:pt x="12996" y="3469"/>
                </a:cubicBezTo>
                <a:cubicBezTo>
                  <a:pt x="11448" y="4515"/>
                  <a:pt x="10673" y="2278"/>
                  <a:pt x="12667" y="2585"/>
                </a:cubicBezTo>
                <a:close/>
                <a:moveTo>
                  <a:pt x="13209" y="10759"/>
                </a:moveTo>
                <a:cubicBezTo>
                  <a:pt x="12977" y="10831"/>
                  <a:pt x="12764" y="10885"/>
                  <a:pt x="12589" y="10921"/>
                </a:cubicBezTo>
                <a:cubicBezTo>
                  <a:pt x="12067" y="10434"/>
                  <a:pt x="11815" y="9658"/>
                  <a:pt x="12957" y="9658"/>
                </a:cubicBezTo>
                <a:cubicBezTo>
                  <a:pt x="13131" y="9965"/>
                  <a:pt x="13248" y="10290"/>
                  <a:pt x="13209" y="10759"/>
                </a:cubicBezTo>
                <a:close/>
                <a:moveTo>
                  <a:pt x="12918" y="12437"/>
                </a:moveTo>
                <a:cubicBezTo>
                  <a:pt x="12783" y="12130"/>
                  <a:pt x="12706" y="11950"/>
                  <a:pt x="12628" y="11625"/>
                </a:cubicBezTo>
                <a:cubicBezTo>
                  <a:pt x="13828" y="10669"/>
                  <a:pt x="14370" y="12582"/>
                  <a:pt x="12918" y="12437"/>
                </a:cubicBezTo>
                <a:close/>
                <a:moveTo>
                  <a:pt x="8680" y="8774"/>
                </a:moveTo>
                <a:cubicBezTo>
                  <a:pt x="9125" y="9081"/>
                  <a:pt x="9144" y="9496"/>
                  <a:pt x="9338" y="9965"/>
                </a:cubicBezTo>
                <a:cubicBezTo>
                  <a:pt x="8931" y="10290"/>
                  <a:pt x="8544" y="10290"/>
                  <a:pt x="8157" y="10380"/>
                </a:cubicBezTo>
                <a:cubicBezTo>
                  <a:pt x="7886" y="10001"/>
                  <a:pt x="7789" y="9622"/>
                  <a:pt x="7770" y="9153"/>
                </a:cubicBezTo>
                <a:cubicBezTo>
                  <a:pt x="8080" y="9027"/>
                  <a:pt x="8351" y="8900"/>
                  <a:pt x="8680" y="8774"/>
                </a:cubicBezTo>
                <a:close/>
                <a:moveTo>
                  <a:pt x="7596" y="8467"/>
                </a:moveTo>
                <a:cubicBezTo>
                  <a:pt x="7460" y="8124"/>
                  <a:pt x="7344" y="7818"/>
                  <a:pt x="7228" y="7493"/>
                </a:cubicBezTo>
                <a:cubicBezTo>
                  <a:pt x="7577" y="7312"/>
                  <a:pt x="7886" y="7186"/>
                  <a:pt x="8293" y="7222"/>
                </a:cubicBezTo>
                <a:cubicBezTo>
                  <a:pt x="8757" y="7908"/>
                  <a:pt x="8835" y="8467"/>
                  <a:pt x="7596" y="8467"/>
                </a:cubicBezTo>
                <a:close/>
                <a:moveTo>
                  <a:pt x="9512" y="8106"/>
                </a:moveTo>
                <a:cubicBezTo>
                  <a:pt x="9067" y="7782"/>
                  <a:pt x="9125" y="7403"/>
                  <a:pt x="9067" y="7060"/>
                </a:cubicBezTo>
                <a:cubicBezTo>
                  <a:pt x="9377" y="6717"/>
                  <a:pt x="9783" y="6627"/>
                  <a:pt x="10189" y="6555"/>
                </a:cubicBezTo>
                <a:cubicBezTo>
                  <a:pt x="10577" y="6843"/>
                  <a:pt x="10499" y="7276"/>
                  <a:pt x="10673" y="7619"/>
                </a:cubicBezTo>
                <a:cubicBezTo>
                  <a:pt x="10364" y="8052"/>
                  <a:pt x="9841" y="7908"/>
                  <a:pt x="9512" y="8106"/>
                </a:cubicBezTo>
                <a:close/>
                <a:moveTo>
                  <a:pt x="11254" y="9333"/>
                </a:moveTo>
                <a:cubicBezTo>
                  <a:pt x="10886" y="9658"/>
                  <a:pt x="10460" y="9785"/>
                  <a:pt x="9977" y="9893"/>
                </a:cubicBezTo>
                <a:cubicBezTo>
                  <a:pt x="9822" y="9478"/>
                  <a:pt x="9667" y="9099"/>
                  <a:pt x="9454" y="8576"/>
                </a:cubicBezTo>
                <a:cubicBezTo>
                  <a:pt x="9938" y="8449"/>
                  <a:pt x="10306" y="8359"/>
                  <a:pt x="10654" y="8269"/>
                </a:cubicBezTo>
                <a:cubicBezTo>
                  <a:pt x="11118" y="8558"/>
                  <a:pt x="11099" y="8973"/>
                  <a:pt x="11254" y="9333"/>
                </a:cubicBezTo>
                <a:close/>
                <a:moveTo>
                  <a:pt x="9396" y="10651"/>
                </a:moveTo>
                <a:cubicBezTo>
                  <a:pt x="9667" y="10976"/>
                  <a:pt x="9783" y="11336"/>
                  <a:pt x="9860" y="11824"/>
                </a:cubicBezTo>
                <a:cubicBezTo>
                  <a:pt x="9415" y="11950"/>
                  <a:pt x="9106" y="12167"/>
                  <a:pt x="8660" y="12022"/>
                </a:cubicBezTo>
                <a:cubicBezTo>
                  <a:pt x="8564" y="11715"/>
                  <a:pt x="8486" y="11409"/>
                  <a:pt x="8389" y="11084"/>
                </a:cubicBezTo>
                <a:cubicBezTo>
                  <a:pt x="8622" y="10759"/>
                  <a:pt x="8989" y="10669"/>
                  <a:pt x="9396" y="10651"/>
                </a:cubicBezTo>
                <a:close/>
                <a:moveTo>
                  <a:pt x="9996" y="12383"/>
                </a:moveTo>
                <a:cubicBezTo>
                  <a:pt x="10325" y="12618"/>
                  <a:pt x="10383" y="12961"/>
                  <a:pt x="10460" y="13303"/>
                </a:cubicBezTo>
                <a:cubicBezTo>
                  <a:pt x="10189" y="13610"/>
                  <a:pt x="9822" y="13646"/>
                  <a:pt x="9473" y="13755"/>
                </a:cubicBezTo>
                <a:cubicBezTo>
                  <a:pt x="9106" y="13520"/>
                  <a:pt x="8912" y="13195"/>
                  <a:pt x="8893" y="12798"/>
                </a:cubicBezTo>
                <a:cubicBezTo>
                  <a:pt x="9396" y="12455"/>
                  <a:pt x="9396" y="12437"/>
                  <a:pt x="9996" y="12383"/>
                </a:cubicBezTo>
                <a:close/>
                <a:moveTo>
                  <a:pt x="10131" y="10615"/>
                </a:moveTo>
                <a:cubicBezTo>
                  <a:pt x="10499" y="10272"/>
                  <a:pt x="10925" y="10145"/>
                  <a:pt x="11448" y="10037"/>
                </a:cubicBezTo>
                <a:cubicBezTo>
                  <a:pt x="11718" y="10416"/>
                  <a:pt x="11738" y="10741"/>
                  <a:pt x="11718" y="11102"/>
                </a:cubicBezTo>
                <a:cubicBezTo>
                  <a:pt x="11389" y="11409"/>
                  <a:pt x="10983" y="11517"/>
                  <a:pt x="10538" y="11553"/>
                </a:cubicBezTo>
                <a:cubicBezTo>
                  <a:pt x="10248" y="11282"/>
                  <a:pt x="10209" y="10958"/>
                  <a:pt x="10131" y="10615"/>
                </a:cubicBezTo>
                <a:close/>
                <a:moveTo>
                  <a:pt x="11796" y="11770"/>
                </a:moveTo>
                <a:cubicBezTo>
                  <a:pt x="12144" y="11986"/>
                  <a:pt x="12183" y="12347"/>
                  <a:pt x="12260" y="12690"/>
                </a:cubicBezTo>
                <a:cubicBezTo>
                  <a:pt x="11970" y="12961"/>
                  <a:pt x="11641" y="13015"/>
                  <a:pt x="11273" y="13033"/>
                </a:cubicBezTo>
                <a:cubicBezTo>
                  <a:pt x="11002" y="12798"/>
                  <a:pt x="10925" y="12491"/>
                  <a:pt x="10848" y="12185"/>
                </a:cubicBezTo>
                <a:cubicBezTo>
                  <a:pt x="11080" y="11860"/>
                  <a:pt x="11448" y="11878"/>
                  <a:pt x="11796" y="11770"/>
                </a:cubicBezTo>
                <a:close/>
                <a:moveTo>
                  <a:pt x="12338" y="7944"/>
                </a:moveTo>
                <a:cubicBezTo>
                  <a:pt x="12570" y="8215"/>
                  <a:pt x="12589" y="8594"/>
                  <a:pt x="12802" y="8936"/>
                </a:cubicBezTo>
                <a:cubicBezTo>
                  <a:pt x="11854" y="9965"/>
                  <a:pt x="10751" y="7944"/>
                  <a:pt x="12338" y="7944"/>
                </a:cubicBezTo>
                <a:close/>
                <a:moveTo>
                  <a:pt x="11351" y="7475"/>
                </a:moveTo>
                <a:cubicBezTo>
                  <a:pt x="11080" y="7150"/>
                  <a:pt x="11022" y="6789"/>
                  <a:pt x="11080" y="6338"/>
                </a:cubicBezTo>
                <a:cubicBezTo>
                  <a:pt x="11293" y="6266"/>
                  <a:pt x="11486" y="6212"/>
                  <a:pt x="11660" y="6158"/>
                </a:cubicBezTo>
                <a:cubicBezTo>
                  <a:pt x="12202" y="6536"/>
                  <a:pt x="12609" y="7403"/>
                  <a:pt x="11351" y="7475"/>
                </a:cubicBezTo>
                <a:close/>
                <a:moveTo>
                  <a:pt x="10809" y="5724"/>
                </a:moveTo>
                <a:cubicBezTo>
                  <a:pt x="10538" y="5490"/>
                  <a:pt x="10499" y="5165"/>
                  <a:pt x="10422" y="4786"/>
                </a:cubicBezTo>
                <a:cubicBezTo>
                  <a:pt x="10654" y="4696"/>
                  <a:pt x="10867" y="4588"/>
                  <a:pt x="11177" y="4461"/>
                </a:cubicBezTo>
                <a:cubicBezTo>
                  <a:pt x="11525" y="5093"/>
                  <a:pt x="11989" y="5779"/>
                  <a:pt x="10809" y="5724"/>
                </a:cubicBezTo>
                <a:close/>
                <a:moveTo>
                  <a:pt x="11080" y="3902"/>
                </a:moveTo>
                <a:cubicBezTo>
                  <a:pt x="10809" y="4082"/>
                  <a:pt x="10577" y="4136"/>
                  <a:pt x="10286" y="4173"/>
                </a:cubicBezTo>
                <a:cubicBezTo>
                  <a:pt x="9125" y="3036"/>
                  <a:pt x="10828" y="2296"/>
                  <a:pt x="11080" y="3902"/>
                </a:cubicBezTo>
                <a:close/>
                <a:moveTo>
                  <a:pt x="10015" y="5905"/>
                </a:moveTo>
                <a:cubicBezTo>
                  <a:pt x="9493" y="6230"/>
                  <a:pt x="9493" y="6230"/>
                  <a:pt x="8931" y="6302"/>
                </a:cubicBezTo>
                <a:cubicBezTo>
                  <a:pt x="8196" y="5508"/>
                  <a:pt x="8448" y="4840"/>
                  <a:pt x="9628" y="4967"/>
                </a:cubicBezTo>
                <a:cubicBezTo>
                  <a:pt x="9899" y="5327"/>
                  <a:pt x="9899" y="5327"/>
                  <a:pt x="10015" y="5905"/>
                </a:cubicBezTo>
                <a:close/>
                <a:moveTo>
                  <a:pt x="9531" y="4389"/>
                </a:moveTo>
                <a:cubicBezTo>
                  <a:pt x="9144" y="4624"/>
                  <a:pt x="8815" y="4696"/>
                  <a:pt x="8428" y="4642"/>
                </a:cubicBezTo>
                <a:cubicBezTo>
                  <a:pt x="8157" y="4371"/>
                  <a:pt x="8080" y="4028"/>
                  <a:pt x="7983" y="3631"/>
                </a:cubicBezTo>
                <a:cubicBezTo>
                  <a:pt x="8854" y="2964"/>
                  <a:pt x="9396" y="3505"/>
                  <a:pt x="9531" y="4389"/>
                </a:cubicBezTo>
                <a:close/>
                <a:moveTo>
                  <a:pt x="8215" y="6518"/>
                </a:moveTo>
                <a:cubicBezTo>
                  <a:pt x="7770" y="6789"/>
                  <a:pt x="7422" y="6897"/>
                  <a:pt x="7015" y="6789"/>
                </a:cubicBezTo>
                <a:cubicBezTo>
                  <a:pt x="6783" y="6446"/>
                  <a:pt x="6667" y="6085"/>
                  <a:pt x="6667" y="5688"/>
                </a:cubicBezTo>
                <a:cubicBezTo>
                  <a:pt x="6957" y="5436"/>
                  <a:pt x="7267" y="5345"/>
                  <a:pt x="7673" y="5382"/>
                </a:cubicBezTo>
                <a:cubicBezTo>
                  <a:pt x="8041" y="5652"/>
                  <a:pt x="8002" y="6085"/>
                  <a:pt x="8215" y="6518"/>
                </a:cubicBezTo>
                <a:close/>
                <a:moveTo>
                  <a:pt x="6260" y="3974"/>
                </a:moveTo>
                <a:cubicBezTo>
                  <a:pt x="7364" y="3776"/>
                  <a:pt x="7441" y="3812"/>
                  <a:pt x="7577" y="4714"/>
                </a:cubicBezTo>
                <a:cubicBezTo>
                  <a:pt x="7131" y="4967"/>
                  <a:pt x="7131" y="4985"/>
                  <a:pt x="6473" y="5003"/>
                </a:cubicBezTo>
                <a:cubicBezTo>
                  <a:pt x="6260" y="4732"/>
                  <a:pt x="6164" y="4407"/>
                  <a:pt x="6260" y="3974"/>
                </a:cubicBezTo>
                <a:close/>
                <a:moveTo>
                  <a:pt x="4480" y="4552"/>
                </a:moveTo>
                <a:cubicBezTo>
                  <a:pt x="4751" y="4353"/>
                  <a:pt x="5022" y="4227"/>
                  <a:pt x="5409" y="4317"/>
                </a:cubicBezTo>
                <a:cubicBezTo>
                  <a:pt x="5564" y="4606"/>
                  <a:pt x="5699" y="4894"/>
                  <a:pt x="5660" y="5237"/>
                </a:cubicBezTo>
                <a:cubicBezTo>
                  <a:pt x="5254" y="5508"/>
                  <a:pt x="5254" y="5508"/>
                  <a:pt x="4712" y="5562"/>
                </a:cubicBezTo>
                <a:cubicBezTo>
                  <a:pt x="4557" y="5201"/>
                  <a:pt x="4441" y="4894"/>
                  <a:pt x="4480" y="4552"/>
                </a:cubicBezTo>
                <a:close/>
                <a:moveTo>
                  <a:pt x="5931" y="5959"/>
                </a:moveTo>
                <a:cubicBezTo>
                  <a:pt x="6222" y="6410"/>
                  <a:pt x="6202" y="6410"/>
                  <a:pt x="6241" y="6988"/>
                </a:cubicBezTo>
                <a:cubicBezTo>
                  <a:pt x="6067" y="7240"/>
                  <a:pt x="5777" y="7330"/>
                  <a:pt x="5389" y="7385"/>
                </a:cubicBezTo>
                <a:cubicBezTo>
                  <a:pt x="4906" y="6843"/>
                  <a:pt x="4886" y="5742"/>
                  <a:pt x="5931" y="5959"/>
                </a:cubicBezTo>
                <a:close/>
                <a:moveTo>
                  <a:pt x="5544" y="8215"/>
                </a:moveTo>
                <a:cubicBezTo>
                  <a:pt x="5757" y="7890"/>
                  <a:pt x="6106" y="7764"/>
                  <a:pt x="6493" y="7709"/>
                </a:cubicBezTo>
                <a:cubicBezTo>
                  <a:pt x="6783" y="7998"/>
                  <a:pt x="6880" y="8323"/>
                  <a:pt x="6899" y="8684"/>
                </a:cubicBezTo>
                <a:cubicBezTo>
                  <a:pt x="6454" y="8991"/>
                  <a:pt x="6454" y="8991"/>
                  <a:pt x="5951" y="9027"/>
                </a:cubicBezTo>
                <a:cubicBezTo>
                  <a:pt x="5718" y="8810"/>
                  <a:pt x="5699" y="8503"/>
                  <a:pt x="5544" y="8215"/>
                </a:cubicBezTo>
                <a:close/>
                <a:moveTo>
                  <a:pt x="7035" y="9424"/>
                </a:moveTo>
                <a:cubicBezTo>
                  <a:pt x="7325" y="9785"/>
                  <a:pt x="7751" y="10633"/>
                  <a:pt x="7093" y="10795"/>
                </a:cubicBezTo>
                <a:cubicBezTo>
                  <a:pt x="5893" y="10976"/>
                  <a:pt x="5873" y="9406"/>
                  <a:pt x="7035" y="9424"/>
                </a:cubicBezTo>
                <a:close/>
                <a:moveTo>
                  <a:pt x="6628" y="11643"/>
                </a:moveTo>
                <a:cubicBezTo>
                  <a:pt x="6977" y="11409"/>
                  <a:pt x="7306" y="11300"/>
                  <a:pt x="7673" y="11300"/>
                </a:cubicBezTo>
                <a:cubicBezTo>
                  <a:pt x="7964" y="11553"/>
                  <a:pt x="8022" y="11878"/>
                  <a:pt x="7983" y="12257"/>
                </a:cubicBezTo>
                <a:cubicBezTo>
                  <a:pt x="7693" y="12491"/>
                  <a:pt x="7383" y="12654"/>
                  <a:pt x="6957" y="12636"/>
                </a:cubicBezTo>
                <a:cubicBezTo>
                  <a:pt x="6706" y="12365"/>
                  <a:pt x="6706" y="12040"/>
                  <a:pt x="6628" y="11643"/>
                </a:cubicBezTo>
                <a:close/>
                <a:moveTo>
                  <a:pt x="7170" y="13339"/>
                </a:moveTo>
                <a:cubicBezTo>
                  <a:pt x="7460" y="13213"/>
                  <a:pt x="7731" y="13087"/>
                  <a:pt x="8002" y="12961"/>
                </a:cubicBezTo>
                <a:cubicBezTo>
                  <a:pt x="8428" y="13213"/>
                  <a:pt x="8544" y="13574"/>
                  <a:pt x="8564" y="13989"/>
                </a:cubicBezTo>
                <a:cubicBezTo>
                  <a:pt x="8273" y="14296"/>
                  <a:pt x="7925" y="14458"/>
                  <a:pt x="7460" y="14422"/>
                </a:cubicBezTo>
                <a:cubicBezTo>
                  <a:pt x="7228" y="14097"/>
                  <a:pt x="7170" y="13755"/>
                  <a:pt x="7170" y="13339"/>
                </a:cubicBezTo>
                <a:close/>
                <a:moveTo>
                  <a:pt x="7809" y="15938"/>
                </a:moveTo>
                <a:cubicBezTo>
                  <a:pt x="7731" y="15649"/>
                  <a:pt x="7673" y="15415"/>
                  <a:pt x="7596" y="15198"/>
                </a:cubicBezTo>
                <a:cubicBezTo>
                  <a:pt x="7906" y="14891"/>
                  <a:pt x="8273" y="14801"/>
                  <a:pt x="8622" y="14711"/>
                </a:cubicBezTo>
                <a:cubicBezTo>
                  <a:pt x="8970" y="14909"/>
                  <a:pt x="8989" y="15216"/>
                  <a:pt x="9067" y="15523"/>
                </a:cubicBezTo>
                <a:cubicBezTo>
                  <a:pt x="8738" y="15812"/>
                  <a:pt x="8351" y="15866"/>
                  <a:pt x="7809" y="15938"/>
                </a:cubicBezTo>
                <a:close/>
                <a:moveTo>
                  <a:pt x="8428" y="17237"/>
                </a:moveTo>
                <a:cubicBezTo>
                  <a:pt x="8157" y="17057"/>
                  <a:pt x="8099" y="16840"/>
                  <a:pt x="8196" y="16515"/>
                </a:cubicBezTo>
                <a:cubicBezTo>
                  <a:pt x="9628" y="15685"/>
                  <a:pt x="10093" y="17291"/>
                  <a:pt x="8428" y="17237"/>
                </a:cubicBezTo>
                <a:close/>
                <a:moveTo>
                  <a:pt x="10635" y="13863"/>
                </a:moveTo>
                <a:cubicBezTo>
                  <a:pt x="11041" y="14061"/>
                  <a:pt x="11060" y="14404"/>
                  <a:pt x="11099" y="14873"/>
                </a:cubicBezTo>
                <a:cubicBezTo>
                  <a:pt x="10673" y="15018"/>
                  <a:pt x="10325" y="15144"/>
                  <a:pt x="9996" y="15252"/>
                </a:cubicBezTo>
                <a:cubicBezTo>
                  <a:pt x="9048" y="14530"/>
                  <a:pt x="9686" y="14025"/>
                  <a:pt x="10635" y="13863"/>
                </a:cubicBezTo>
                <a:close/>
                <a:moveTo>
                  <a:pt x="10344" y="16876"/>
                </a:moveTo>
                <a:cubicBezTo>
                  <a:pt x="10054" y="16642"/>
                  <a:pt x="10151" y="16281"/>
                  <a:pt x="10035" y="15974"/>
                </a:cubicBezTo>
                <a:cubicBezTo>
                  <a:pt x="10325" y="15577"/>
                  <a:pt x="10789" y="15523"/>
                  <a:pt x="11177" y="15379"/>
                </a:cubicBezTo>
                <a:cubicBezTo>
                  <a:pt x="11525" y="15794"/>
                  <a:pt x="11525" y="15794"/>
                  <a:pt x="11583" y="16461"/>
                </a:cubicBezTo>
                <a:cubicBezTo>
                  <a:pt x="11060" y="16804"/>
                  <a:pt x="11060" y="16804"/>
                  <a:pt x="10344" y="16876"/>
                </a:cubicBezTo>
                <a:close/>
                <a:moveTo>
                  <a:pt x="11525" y="13682"/>
                </a:moveTo>
                <a:cubicBezTo>
                  <a:pt x="11757" y="13412"/>
                  <a:pt x="12028" y="13303"/>
                  <a:pt x="12396" y="13321"/>
                </a:cubicBezTo>
                <a:cubicBezTo>
                  <a:pt x="12628" y="13574"/>
                  <a:pt x="12764" y="13863"/>
                  <a:pt x="12802" y="14188"/>
                </a:cubicBezTo>
                <a:cubicBezTo>
                  <a:pt x="12589" y="14476"/>
                  <a:pt x="12280" y="14567"/>
                  <a:pt x="11893" y="14639"/>
                </a:cubicBezTo>
                <a:cubicBezTo>
                  <a:pt x="11602" y="14350"/>
                  <a:pt x="11602" y="14007"/>
                  <a:pt x="11525" y="13682"/>
                </a:cubicBezTo>
                <a:close/>
                <a:moveTo>
                  <a:pt x="12531" y="16245"/>
                </a:moveTo>
                <a:cubicBezTo>
                  <a:pt x="11989" y="15631"/>
                  <a:pt x="11873" y="15072"/>
                  <a:pt x="12977" y="14891"/>
                </a:cubicBezTo>
                <a:cubicBezTo>
                  <a:pt x="13170" y="15252"/>
                  <a:pt x="13325" y="15631"/>
                  <a:pt x="13460" y="16028"/>
                </a:cubicBezTo>
                <a:cubicBezTo>
                  <a:pt x="13170" y="16227"/>
                  <a:pt x="12880" y="16299"/>
                  <a:pt x="12531" y="16245"/>
                </a:cubicBezTo>
                <a:close/>
                <a:moveTo>
                  <a:pt x="13286" y="13664"/>
                </a:moveTo>
                <a:cubicBezTo>
                  <a:pt x="12977" y="12924"/>
                  <a:pt x="13499" y="12870"/>
                  <a:pt x="14099" y="12726"/>
                </a:cubicBezTo>
                <a:cubicBezTo>
                  <a:pt x="14873" y="13736"/>
                  <a:pt x="13906" y="14621"/>
                  <a:pt x="13286" y="13664"/>
                </a:cubicBezTo>
                <a:close/>
                <a:moveTo>
                  <a:pt x="14215" y="15776"/>
                </a:moveTo>
                <a:cubicBezTo>
                  <a:pt x="13983" y="15379"/>
                  <a:pt x="13654" y="15054"/>
                  <a:pt x="13770" y="14458"/>
                </a:cubicBezTo>
                <a:lnTo>
                  <a:pt x="14738" y="14458"/>
                </a:lnTo>
                <a:cubicBezTo>
                  <a:pt x="14835" y="14765"/>
                  <a:pt x="14912" y="15072"/>
                  <a:pt x="14989" y="15324"/>
                </a:cubicBezTo>
                <a:cubicBezTo>
                  <a:pt x="14815" y="15685"/>
                  <a:pt x="14525" y="15703"/>
                  <a:pt x="14215" y="15776"/>
                </a:cubicBezTo>
                <a:close/>
                <a:moveTo>
                  <a:pt x="16809" y="13700"/>
                </a:moveTo>
                <a:cubicBezTo>
                  <a:pt x="17080" y="14061"/>
                  <a:pt x="17351" y="14440"/>
                  <a:pt x="17409" y="14945"/>
                </a:cubicBezTo>
                <a:cubicBezTo>
                  <a:pt x="16867" y="15036"/>
                  <a:pt x="16383" y="15144"/>
                  <a:pt x="15860" y="15324"/>
                </a:cubicBezTo>
                <a:cubicBezTo>
                  <a:pt x="15531" y="14945"/>
                  <a:pt x="15551" y="14530"/>
                  <a:pt x="15493" y="14097"/>
                </a:cubicBezTo>
                <a:cubicBezTo>
                  <a:pt x="15918" y="13863"/>
                  <a:pt x="16286" y="13664"/>
                  <a:pt x="16809" y="13700"/>
                </a:cubicBezTo>
                <a:close/>
                <a:moveTo>
                  <a:pt x="16557" y="12961"/>
                </a:moveTo>
                <a:cubicBezTo>
                  <a:pt x="16131" y="13195"/>
                  <a:pt x="15744" y="13376"/>
                  <a:pt x="15280" y="13466"/>
                </a:cubicBezTo>
                <a:cubicBezTo>
                  <a:pt x="15009" y="13213"/>
                  <a:pt x="14912" y="12906"/>
                  <a:pt x="14873" y="12545"/>
                </a:cubicBezTo>
                <a:cubicBezTo>
                  <a:pt x="15241" y="12185"/>
                  <a:pt x="15725" y="12203"/>
                  <a:pt x="16209" y="12022"/>
                </a:cubicBezTo>
                <a:cubicBezTo>
                  <a:pt x="16344" y="12383"/>
                  <a:pt x="16441" y="12654"/>
                  <a:pt x="16557" y="12961"/>
                </a:cubicBezTo>
                <a:close/>
                <a:moveTo>
                  <a:pt x="14680" y="11914"/>
                </a:moveTo>
                <a:cubicBezTo>
                  <a:pt x="14564" y="11643"/>
                  <a:pt x="14486" y="11463"/>
                  <a:pt x="14409" y="11264"/>
                </a:cubicBezTo>
                <a:cubicBezTo>
                  <a:pt x="15783" y="10290"/>
                  <a:pt x="16770" y="11517"/>
                  <a:pt x="14680" y="11914"/>
                </a:cubicBezTo>
                <a:close/>
                <a:moveTo>
                  <a:pt x="15551" y="10037"/>
                </a:moveTo>
                <a:cubicBezTo>
                  <a:pt x="15125" y="10362"/>
                  <a:pt x="14660" y="10488"/>
                  <a:pt x="13983" y="10452"/>
                </a:cubicBezTo>
                <a:cubicBezTo>
                  <a:pt x="13886" y="10073"/>
                  <a:pt x="13809" y="9730"/>
                  <a:pt x="13712" y="9388"/>
                </a:cubicBezTo>
                <a:cubicBezTo>
                  <a:pt x="14099" y="9063"/>
                  <a:pt x="14486" y="8882"/>
                  <a:pt x="15028" y="9009"/>
                </a:cubicBezTo>
                <a:cubicBezTo>
                  <a:pt x="15241" y="9333"/>
                  <a:pt x="15415" y="9658"/>
                  <a:pt x="15551" y="10037"/>
                </a:cubicBezTo>
                <a:close/>
                <a:moveTo>
                  <a:pt x="14757" y="8233"/>
                </a:moveTo>
                <a:cubicBezTo>
                  <a:pt x="14331" y="8395"/>
                  <a:pt x="13944" y="8612"/>
                  <a:pt x="13480" y="8666"/>
                </a:cubicBezTo>
                <a:cubicBezTo>
                  <a:pt x="13131" y="8395"/>
                  <a:pt x="13112" y="8034"/>
                  <a:pt x="13073" y="7727"/>
                </a:cubicBezTo>
                <a:cubicBezTo>
                  <a:pt x="13344" y="7385"/>
                  <a:pt x="13693" y="7529"/>
                  <a:pt x="14002" y="7511"/>
                </a:cubicBezTo>
                <a:cubicBezTo>
                  <a:pt x="14622" y="7385"/>
                  <a:pt x="14680" y="7691"/>
                  <a:pt x="14757" y="8233"/>
                </a:cubicBezTo>
                <a:close/>
                <a:moveTo>
                  <a:pt x="14196" y="6771"/>
                </a:moveTo>
                <a:cubicBezTo>
                  <a:pt x="13770" y="6843"/>
                  <a:pt x="13383" y="6897"/>
                  <a:pt x="12938" y="6970"/>
                </a:cubicBezTo>
                <a:cubicBezTo>
                  <a:pt x="12686" y="6627"/>
                  <a:pt x="12512" y="6302"/>
                  <a:pt x="12589" y="5869"/>
                </a:cubicBezTo>
                <a:cubicBezTo>
                  <a:pt x="12918" y="5634"/>
                  <a:pt x="13325" y="5652"/>
                  <a:pt x="13770" y="5490"/>
                </a:cubicBezTo>
                <a:cubicBezTo>
                  <a:pt x="14041" y="5923"/>
                  <a:pt x="14177" y="6302"/>
                  <a:pt x="14196" y="6771"/>
                </a:cubicBezTo>
                <a:close/>
                <a:moveTo>
                  <a:pt x="13518" y="4768"/>
                </a:moveTo>
                <a:cubicBezTo>
                  <a:pt x="13228" y="5147"/>
                  <a:pt x="12764" y="5165"/>
                  <a:pt x="12338" y="5219"/>
                </a:cubicBezTo>
                <a:cubicBezTo>
                  <a:pt x="12048" y="4985"/>
                  <a:pt x="11951" y="4714"/>
                  <a:pt x="12048" y="4335"/>
                </a:cubicBezTo>
                <a:cubicBezTo>
                  <a:pt x="12377" y="4245"/>
                  <a:pt x="12744" y="4136"/>
                  <a:pt x="13073" y="4046"/>
                </a:cubicBezTo>
                <a:cubicBezTo>
                  <a:pt x="13441" y="4191"/>
                  <a:pt x="13460" y="4479"/>
                  <a:pt x="13518" y="476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697" name="Shape 697"/>
          <p:cNvSpPr/>
          <p:nvPr/>
        </p:nvSpPr>
        <p:spPr>
          <a:xfrm>
            <a:off x="7934145" y="3052341"/>
            <a:ext cx="716317" cy="5738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9" h="20882" extrusionOk="0">
                <a:moveTo>
                  <a:pt x="21232" y="15974"/>
                </a:moveTo>
                <a:cubicBezTo>
                  <a:pt x="21151" y="13609"/>
                  <a:pt x="20698" y="11304"/>
                  <a:pt x="20455" y="8959"/>
                </a:cubicBezTo>
                <a:cubicBezTo>
                  <a:pt x="19710" y="3713"/>
                  <a:pt x="20617" y="-718"/>
                  <a:pt x="14804" y="97"/>
                </a:cubicBezTo>
                <a:cubicBezTo>
                  <a:pt x="12148" y="-281"/>
                  <a:pt x="10351" y="3634"/>
                  <a:pt x="9056" y="2680"/>
                </a:cubicBezTo>
                <a:cubicBezTo>
                  <a:pt x="6627" y="1011"/>
                  <a:pt x="3567" y="1607"/>
                  <a:pt x="976" y="2302"/>
                </a:cubicBezTo>
                <a:cubicBezTo>
                  <a:pt x="-287" y="2640"/>
                  <a:pt x="-60" y="3356"/>
                  <a:pt x="215" y="4588"/>
                </a:cubicBezTo>
                <a:cubicBezTo>
                  <a:pt x="749" y="9675"/>
                  <a:pt x="1235" y="14722"/>
                  <a:pt x="2093" y="19710"/>
                </a:cubicBezTo>
                <a:cubicBezTo>
                  <a:pt x="2142" y="20365"/>
                  <a:pt x="2741" y="20067"/>
                  <a:pt x="3065" y="19908"/>
                </a:cubicBezTo>
                <a:cubicBezTo>
                  <a:pt x="3308" y="20206"/>
                  <a:pt x="3178" y="20763"/>
                  <a:pt x="3648" y="20882"/>
                </a:cubicBezTo>
                <a:cubicBezTo>
                  <a:pt x="6044" y="19153"/>
                  <a:pt x="9137" y="19074"/>
                  <a:pt x="11808" y="19650"/>
                </a:cubicBezTo>
                <a:cubicBezTo>
                  <a:pt x="14108" y="17643"/>
                  <a:pt x="17055" y="17623"/>
                  <a:pt x="19759" y="17961"/>
                </a:cubicBezTo>
                <a:cubicBezTo>
                  <a:pt x="20196" y="17703"/>
                  <a:pt x="20050" y="17087"/>
                  <a:pt x="20244" y="16669"/>
                </a:cubicBezTo>
                <a:cubicBezTo>
                  <a:pt x="20665" y="16510"/>
                  <a:pt x="21313" y="16888"/>
                  <a:pt x="21232" y="15974"/>
                </a:cubicBezTo>
                <a:close/>
                <a:moveTo>
                  <a:pt x="9622" y="18637"/>
                </a:moveTo>
                <a:cubicBezTo>
                  <a:pt x="7615" y="18776"/>
                  <a:pt x="5672" y="18835"/>
                  <a:pt x="3793" y="19809"/>
                </a:cubicBezTo>
                <a:cubicBezTo>
                  <a:pt x="3437" y="18259"/>
                  <a:pt x="8975" y="17464"/>
                  <a:pt x="9833" y="18358"/>
                </a:cubicBezTo>
                <a:cubicBezTo>
                  <a:pt x="9833" y="18597"/>
                  <a:pt x="9736" y="18637"/>
                  <a:pt x="9622" y="18637"/>
                </a:cubicBezTo>
                <a:close/>
                <a:moveTo>
                  <a:pt x="11031" y="18319"/>
                </a:moveTo>
                <a:cubicBezTo>
                  <a:pt x="8489" y="16232"/>
                  <a:pt x="5332" y="17564"/>
                  <a:pt x="2741" y="18954"/>
                </a:cubicBezTo>
                <a:cubicBezTo>
                  <a:pt x="1543" y="15954"/>
                  <a:pt x="1980" y="12357"/>
                  <a:pt x="1203" y="9158"/>
                </a:cubicBezTo>
                <a:cubicBezTo>
                  <a:pt x="1316" y="7886"/>
                  <a:pt x="53" y="3336"/>
                  <a:pt x="1154" y="3038"/>
                </a:cubicBezTo>
                <a:cubicBezTo>
                  <a:pt x="3648" y="2342"/>
                  <a:pt x="8635" y="1190"/>
                  <a:pt x="9833" y="4786"/>
                </a:cubicBezTo>
                <a:cubicBezTo>
                  <a:pt x="10464" y="9257"/>
                  <a:pt x="11128" y="13748"/>
                  <a:pt x="11031" y="18319"/>
                </a:cubicBezTo>
                <a:close/>
                <a:moveTo>
                  <a:pt x="19548" y="17126"/>
                </a:moveTo>
                <a:cubicBezTo>
                  <a:pt x="17621" y="17106"/>
                  <a:pt x="15792" y="17126"/>
                  <a:pt x="13929" y="17564"/>
                </a:cubicBezTo>
                <a:cubicBezTo>
                  <a:pt x="13994" y="16312"/>
                  <a:pt x="20034" y="15358"/>
                  <a:pt x="19548" y="17126"/>
                </a:cubicBezTo>
                <a:close/>
                <a:moveTo>
                  <a:pt x="20520" y="15815"/>
                </a:moveTo>
                <a:cubicBezTo>
                  <a:pt x="17168" y="15119"/>
                  <a:pt x="14512" y="15437"/>
                  <a:pt x="11841" y="18080"/>
                </a:cubicBezTo>
                <a:cubicBezTo>
                  <a:pt x="11274" y="13430"/>
                  <a:pt x="11225" y="8621"/>
                  <a:pt x="10286" y="4011"/>
                </a:cubicBezTo>
                <a:cubicBezTo>
                  <a:pt x="11857" y="991"/>
                  <a:pt x="15743" y="-321"/>
                  <a:pt x="18285" y="1428"/>
                </a:cubicBezTo>
                <a:cubicBezTo>
                  <a:pt x="19710" y="2899"/>
                  <a:pt x="19240" y="5899"/>
                  <a:pt x="19694" y="7986"/>
                </a:cubicBezTo>
                <a:cubicBezTo>
                  <a:pt x="19807" y="10648"/>
                  <a:pt x="20633" y="13172"/>
                  <a:pt x="20520" y="15815"/>
                </a:cubicBezTo>
                <a:close/>
                <a:moveTo>
                  <a:pt x="16180" y="9595"/>
                </a:moveTo>
                <a:cubicBezTo>
                  <a:pt x="16148" y="10628"/>
                  <a:pt x="16407" y="11582"/>
                  <a:pt x="16310" y="12655"/>
                </a:cubicBezTo>
                <a:cubicBezTo>
                  <a:pt x="11404" y="13331"/>
                  <a:pt x="11646" y="14662"/>
                  <a:pt x="16423" y="13271"/>
                </a:cubicBezTo>
                <a:cubicBezTo>
                  <a:pt x="16536" y="13748"/>
                  <a:pt x="16634" y="14185"/>
                  <a:pt x="16747" y="14662"/>
                </a:cubicBezTo>
                <a:cubicBezTo>
                  <a:pt x="17670" y="14563"/>
                  <a:pt x="18836" y="14722"/>
                  <a:pt x="19564" y="14007"/>
                </a:cubicBezTo>
                <a:cubicBezTo>
                  <a:pt x="18803" y="11066"/>
                  <a:pt x="19920" y="8105"/>
                  <a:pt x="16180" y="9595"/>
                </a:cubicBezTo>
                <a:close/>
                <a:moveTo>
                  <a:pt x="17233" y="13828"/>
                </a:moveTo>
                <a:cubicBezTo>
                  <a:pt x="16844" y="12695"/>
                  <a:pt x="16747" y="11781"/>
                  <a:pt x="16876" y="10251"/>
                </a:cubicBezTo>
                <a:cubicBezTo>
                  <a:pt x="17395" y="9933"/>
                  <a:pt x="17897" y="10012"/>
                  <a:pt x="18398" y="10092"/>
                </a:cubicBezTo>
                <a:cubicBezTo>
                  <a:pt x="18819" y="11145"/>
                  <a:pt x="18625" y="12377"/>
                  <a:pt x="18771" y="13569"/>
                </a:cubicBezTo>
                <a:cubicBezTo>
                  <a:pt x="18253" y="13649"/>
                  <a:pt x="17751" y="13887"/>
                  <a:pt x="17233" y="13828"/>
                </a:cubicBezTo>
                <a:close/>
                <a:moveTo>
                  <a:pt x="18690" y="5223"/>
                </a:moveTo>
                <a:cubicBezTo>
                  <a:pt x="18803" y="5303"/>
                  <a:pt x="18981" y="5223"/>
                  <a:pt x="19014" y="5045"/>
                </a:cubicBezTo>
                <a:cubicBezTo>
                  <a:pt x="18981" y="3932"/>
                  <a:pt x="17152" y="4429"/>
                  <a:pt x="16763" y="4190"/>
                </a:cubicBezTo>
                <a:cubicBezTo>
                  <a:pt x="15889" y="4210"/>
                  <a:pt x="10707" y="4806"/>
                  <a:pt x="12148" y="5998"/>
                </a:cubicBezTo>
                <a:cubicBezTo>
                  <a:pt x="14189" y="5084"/>
                  <a:pt x="16569" y="4210"/>
                  <a:pt x="18690" y="5223"/>
                </a:cubicBezTo>
                <a:close/>
                <a:moveTo>
                  <a:pt x="18528" y="2879"/>
                </a:moveTo>
                <a:cubicBezTo>
                  <a:pt x="18301" y="931"/>
                  <a:pt x="12294" y="2879"/>
                  <a:pt x="11452" y="3972"/>
                </a:cubicBezTo>
                <a:cubicBezTo>
                  <a:pt x="11549" y="4150"/>
                  <a:pt x="11614" y="4290"/>
                  <a:pt x="11711" y="4488"/>
                </a:cubicBezTo>
                <a:cubicBezTo>
                  <a:pt x="13751" y="2958"/>
                  <a:pt x="16196" y="2501"/>
                  <a:pt x="18528" y="2879"/>
                </a:cubicBezTo>
                <a:close/>
                <a:moveTo>
                  <a:pt x="12602" y="7787"/>
                </a:moveTo>
                <a:cubicBezTo>
                  <a:pt x="14334" y="6793"/>
                  <a:pt x="16407" y="6992"/>
                  <a:pt x="18269" y="7370"/>
                </a:cubicBezTo>
                <a:cubicBezTo>
                  <a:pt x="18949" y="5879"/>
                  <a:pt x="12246" y="6237"/>
                  <a:pt x="12213" y="7469"/>
                </a:cubicBezTo>
                <a:cubicBezTo>
                  <a:pt x="12213" y="7727"/>
                  <a:pt x="12424" y="7906"/>
                  <a:pt x="12602" y="7787"/>
                </a:cubicBezTo>
                <a:close/>
                <a:moveTo>
                  <a:pt x="13476" y="9079"/>
                </a:moveTo>
                <a:cubicBezTo>
                  <a:pt x="15112" y="8502"/>
                  <a:pt x="16698" y="8780"/>
                  <a:pt x="18366" y="8542"/>
                </a:cubicBezTo>
                <a:cubicBezTo>
                  <a:pt x="17395" y="7668"/>
                  <a:pt x="12974" y="7886"/>
                  <a:pt x="12310" y="8939"/>
                </a:cubicBezTo>
                <a:cubicBezTo>
                  <a:pt x="12456" y="9496"/>
                  <a:pt x="13136" y="9079"/>
                  <a:pt x="13476" y="9079"/>
                </a:cubicBezTo>
                <a:close/>
                <a:moveTo>
                  <a:pt x="12424" y="10768"/>
                </a:moveTo>
                <a:cubicBezTo>
                  <a:pt x="13379" y="10311"/>
                  <a:pt x="14496" y="10350"/>
                  <a:pt x="15371" y="10092"/>
                </a:cubicBezTo>
                <a:cubicBezTo>
                  <a:pt x="15565" y="8880"/>
                  <a:pt x="11193" y="9814"/>
                  <a:pt x="12424" y="10768"/>
                </a:cubicBezTo>
                <a:close/>
                <a:moveTo>
                  <a:pt x="14545" y="11185"/>
                </a:moveTo>
                <a:cubicBezTo>
                  <a:pt x="14545" y="11165"/>
                  <a:pt x="14545" y="11145"/>
                  <a:pt x="14529" y="11125"/>
                </a:cubicBezTo>
                <a:cubicBezTo>
                  <a:pt x="14091" y="11304"/>
                  <a:pt x="12051" y="11304"/>
                  <a:pt x="12828" y="12198"/>
                </a:cubicBezTo>
                <a:cubicBezTo>
                  <a:pt x="13444" y="12198"/>
                  <a:pt x="16925" y="11543"/>
                  <a:pt x="14545" y="11185"/>
                </a:cubicBezTo>
                <a:close/>
                <a:moveTo>
                  <a:pt x="13444" y="14563"/>
                </a:moveTo>
                <a:cubicBezTo>
                  <a:pt x="13541" y="15795"/>
                  <a:pt x="14723" y="14742"/>
                  <a:pt x="15290" y="14623"/>
                </a:cubicBezTo>
                <a:cubicBezTo>
                  <a:pt x="16407" y="13291"/>
                  <a:pt x="13913" y="14424"/>
                  <a:pt x="13444" y="14563"/>
                </a:cubicBezTo>
                <a:close/>
                <a:moveTo>
                  <a:pt x="2061" y="4667"/>
                </a:moveTo>
                <a:cubicBezTo>
                  <a:pt x="2271" y="6495"/>
                  <a:pt x="2336" y="8403"/>
                  <a:pt x="2725" y="10191"/>
                </a:cubicBezTo>
                <a:cubicBezTo>
                  <a:pt x="3097" y="10946"/>
                  <a:pt x="4036" y="10171"/>
                  <a:pt x="4603" y="10132"/>
                </a:cubicBezTo>
                <a:cubicBezTo>
                  <a:pt x="5914" y="9853"/>
                  <a:pt x="8036" y="9377"/>
                  <a:pt x="9201" y="10132"/>
                </a:cubicBezTo>
                <a:cubicBezTo>
                  <a:pt x="10303" y="9377"/>
                  <a:pt x="9282" y="7747"/>
                  <a:pt x="9282" y="6575"/>
                </a:cubicBezTo>
                <a:cubicBezTo>
                  <a:pt x="9412" y="2382"/>
                  <a:pt x="4150" y="3872"/>
                  <a:pt x="2061" y="4667"/>
                </a:cubicBezTo>
                <a:close/>
                <a:moveTo>
                  <a:pt x="9040" y="9079"/>
                </a:moveTo>
                <a:cubicBezTo>
                  <a:pt x="7064" y="9039"/>
                  <a:pt x="5153" y="9337"/>
                  <a:pt x="3210" y="9635"/>
                </a:cubicBezTo>
                <a:cubicBezTo>
                  <a:pt x="3032" y="8224"/>
                  <a:pt x="2854" y="6833"/>
                  <a:pt x="2676" y="5402"/>
                </a:cubicBezTo>
                <a:cubicBezTo>
                  <a:pt x="4392" y="4170"/>
                  <a:pt x="6692" y="4071"/>
                  <a:pt x="8489" y="5184"/>
                </a:cubicBezTo>
                <a:cubicBezTo>
                  <a:pt x="8926" y="7270"/>
                  <a:pt x="9104" y="8443"/>
                  <a:pt x="9040" y="9079"/>
                </a:cubicBezTo>
                <a:close/>
                <a:moveTo>
                  <a:pt x="5801" y="11562"/>
                </a:moveTo>
                <a:cubicBezTo>
                  <a:pt x="5672" y="10986"/>
                  <a:pt x="5623" y="10907"/>
                  <a:pt x="5380" y="10887"/>
                </a:cubicBezTo>
                <a:cubicBezTo>
                  <a:pt x="4781" y="10986"/>
                  <a:pt x="2628" y="10946"/>
                  <a:pt x="3324" y="12159"/>
                </a:cubicBezTo>
                <a:cubicBezTo>
                  <a:pt x="4117" y="11940"/>
                  <a:pt x="4878" y="11443"/>
                  <a:pt x="5801" y="11562"/>
                </a:cubicBezTo>
                <a:close/>
                <a:moveTo>
                  <a:pt x="3664" y="13510"/>
                </a:moveTo>
                <a:cubicBezTo>
                  <a:pt x="4522" y="13132"/>
                  <a:pt x="5299" y="13192"/>
                  <a:pt x="6206" y="13152"/>
                </a:cubicBezTo>
                <a:cubicBezTo>
                  <a:pt x="5963" y="11980"/>
                  <a:pt x="2547" y="12496"/>
                  <a:pt x="3664" y="13510"/>
                </a:cubicBezTo>
                <a:close/>
                <a:moveTo>
                  <a:pt x="7356" y="12576"/>
                </a:moveTo>
                <a:cubicBezTo>
                  <a:pt x="8052" y="12715"/>
                  <a:pt x="8732" y="12198"/>
                  <a:pt x="9428" y="12516"/>
                </a:cubicBezTo>
                <a:cubicBezTo>
                  <a:pt x="9477" y="12536"/>
                  <a:pt x="9574" y="12377"/>
                  <a:pt x="9687" y="12278"/>
                </a:cubicBezTo>
                <a:cubicBezTo>
                  <a:pt x="9574" y="11364"/>
                  <a:pt x="6465" y="11741"/>
                  <a:pt x="7356" y="12576"/>
                </a:cubicBezTo>
                <a:close/>
                <a:moveTo>
                  <a:pt x="5283" y="13768"/>
                </a:moveTo>
                <a:cubicBezTo>
                  <a:pt x="5283" y="13788"/>
                  <a:pt x="5283" y="13788"/>
                  <a:pt x="5283" y="13808"/>
                </a:cubicBezTo>
                <a:cubicBezTo>
                  <a:pt x="4846" y="13947"/>
                  <a:pt x="3874" y="13708"/>
                  <a:pt x="3793" y="14404"/>
                </a:cubicBezTo>
                <a:cubicBezTo>
                  <a:pt x="3955" y="15417"/>
                  <a:pt x="7534" y="13728"/>
                  <a:pt x="5283" y="13768"/>
                </a:cubicBezTo>
                <a:close/>
                <a:moveTo>
                  <a:pt x="7598" y="14026"/>
                </a:moveTo>
                <a:cubicBezTo>
                  <a:pt x="8181" y="13887"/>
                  <a:pt x="9396" y="14444"/>
                  <a:pt x="9461" y="13371"/>
                </a:cubicBezTo>
                <a:cubicBezTo>
                  <a:pt x="8926" y="13331"/>
                  <a:pt x="6886" y="12854"/>
                  <a:pt x="7598" y="14026"/>
                </a:cubicBezTo>
                <a:close/>
                <a:moveTo>
                  <a:pt x="7437" y="11264"/>
                </a:moveTo>
                <a:cubicBezTo>
                  <a:pt x="7955" y="10887"/>
                  <a:pt x="9023" y="11304"/>
                  <a:pt x="9250" y="10628"/>
                </a:cubicBezTo>
                <a:cubicBezTo>
                  <a:pt x="8926" y="9993"/>
                  <a:pt x="6222" y="10489"/>
                  <a:pt x="7437" y="11264"/>
                </a:cubicBezTo>
                <a:close/>
                <a:moveTo>
                  <a:pt x="4538" y="16252"/>
                </a:moveTo>
                <a:cubicBezTo>
                  <a:pt x="5089" y="16033"/>
                  <a:pt x="5817" y="16331"/>
                  <a:pt x="6109" y="15557"/>
                </a:cubicBezTo>
                <a:cubicBezTo>
                  <a:pt x="5558" y="15338"/>
                  <a:pt x="3680" y="15477"/>
                  <a:pt x="4538" y="16252"/>
                </a:cubicBezTo>
                <a:close/>
                <a:moveTo>
                  <a:pt x="8473" y="15179"/>
                </a:moveTo>
                <a:cubicBezTo>
                  <a:pt x="7955" y="15199"/>
                  <a:pt x="6773" y="15358"/>
                  <a:pt x="7696" y="15914"/>
                </a:cubicBezTo>
                <a:cubicBezTo>
                  <a:pt x="8327" y="15954"/>
                  <a:pt x="10108" y="15596"/>
                  <a:pt x="8473" y="1517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698" name="Shape 698"/>
          <p:cNvSpPr/>
          <p:nvPr/>
        </p:nvSpPr>
        <p:spPr>
          <a:xfrm>
            <a:off x="8750637" y="1716146"/>
            <a:ext cx="454207" cy="406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338" h="17987" extrusionOk="0">
                <a:moveTo>
                  <a:pt x="14480" y="6748"/>
                </a:moveTo>
                <a:cubicBezTo>
                  <a:pt x="16224" y="1403"/>
                  <a:pt x="13969" y="-2032"/>
                  <a:pt x="9691" y="3289"/>
                </a:cubicBezTo>
                <a:cubicBezTo>
                  <a:pt x="8784" y="1572"/>
                  <a:pt x="7156" y="0"/>
                  <a:pt x="5250" y="0"/>
                </a:cubicBezTo>
                <a:cubicBezTo>
                  <a:pt x="2390" y="580"/>
                  <a:pt x="4506" y="5297"/>
                  <a:pt x="4831" y="7135"/>
                </a:cubicBezTo>
                <a:cubicBezTo>
                  <a:pt x="2785" y="6821"/>
                  <a:pt x="-1493" y="9240"/>
                  <a:pt x="530" y="11465"/>
                </a:cubicBezTo>
                <a:cubicBezTo>
                  <a:pt x="1530" y="12481"/>
                  <a:pt x="2971" y="12263"/>
                  <a:pt x="4017" y="13110"/>
                </a:cubicBezTo>
                <a:cubicBezTo>
                  <a:pt x="3762" y="14126"/>
                  <a:pt x="3994" y="15214"/>
                  <a:pt x="3390" y="16133"/>
                </a:cubicBezTo>
                <a:cubicBezTo>
                  <a:pt x="3180" y="16496"/>
                  <a:pt x="3297" y="16835"/>
                  <a:pt x="3506" y="17149"/>
                </a:cubicBezTo>
                <a:cubicBezTo>
                  <a:pt x="4110" y="18117"/>
                  <a:pt x="5412" y="18068"/>
                  <a:pt x="5831" y="17173"/>
                </a:cubicBezTo>
                <a:cubicBezTo>
                  <a:pt x="6436" y="16157"/>
                  <a:pt x="7598" y="15601"/>
                  <a:pt x="8621" y="15142"/>
                </a:cubicBezTo>
                <a:cubicBezTo>
                  <a:pt x="10597" y="19568"/>
                  <a:pt x="14783" y="18673"/>
                  <a:pt x="13899" y="13545"/>
                </a:cubicBezTo>
                <a:cubicBezTo>
                  <a:pt x="17224" y="12578"/>
                  <a:pt x="18061" y="13158"/>
                  <a:pt x="19223" y="9336"/>
                </a:cubicBezTo>
                <a:cubicBezTo>
                  <a:pt x="20107" y="6966"/>
                  <a:pt x="15643" y="7788"/>
                  <a:pt x="14480" y="6748"/>
                </a:cubicBezTo>
                <a:close/>
                <a:moveTo>
                  <a:pt x="14364" y="2249"/>
                </a:moveTo>
                <a:cubicBezTo>
                  <a:pt x="14411" y="4063"/>
                  <a:pt x="14341" y="5103"/>
                  <a:pt x="13318" y="6676"/>
                </a:cubicBezTo>
                <a:cubicBezTo>
                  <a:pt x="11527" y="7063"/>
                  <a:pt x="11341" y="5249"/>
                  <a:pt x="10621" y="3942"/>
                </a:cubicBezTo>
                <a:cubicBezTo>
                  <a:pt x="11574" y="2781"/>
                  <a:pt x="12760" y="459"/>
                  <a:pt x="14364" y="2249"/>
                </a:cubicBezTo>
                <a:close/>
                <a:moveTo>
                  <a:pt x="12713" y="12408"/>
                </a:moveTo>
                <a:cubicBezTo>
                  <a:pt x="12155" y="12602"/>
                  <a:pt x="11644" y="12578"/>
                  <a:pt x="10923" y="12457"/>
                </a:cubicBezTo>
                <a:cubicBezTo>
                  <a:pt x="11411" y="11755"/>
                  <a:pt x="11667" y="11126"/>
                  <a:pt x="12202" y="10594"/>
                </a:cubicBezTo>
                <a:cubicBezTo>
                  <a:pt x="12643" y="11151"/>
                  <a:pt x="12806" y="11731"/>
                  <a:pt x="12713" y="12408"/>
                </a:cubicBezTo>
                <a:close/>
                <a:moveTo>
                  <a:pt x="9923" y="4958"/>
                </a:moveTo>
                <a:cubicBezTo>
                  <a:pt x="10528" y="5370"/>
                  <a:pt x="10574" y="5491"/>
                  <a:pt x="10737" y="6579"/>
                </a:cubicBezTo>
                <a:cubicBezTo>
                  <a:pt x="10156" y="6797"/>
                  <a:pt x="9598" y="6893"/>
                  <a:pt x="8947" y="6652"/>
                </a:cubicBezTo>
                <a:cubicBezTo>
                  <a:pt x="9063" y="5926"/>
                  <a:pt x="9505" y="5442"/>
                  <a:pt x="9923" y="4958"/>
                </a:cubicBezTo>
                <a:close/>
                <a:moveTo>
                  <a:pt x="4808" y="2951"/>
                </a:moveTo>
                <a:cubicBezTo>
                  <a:pt x="6366" y="2854"/>
                  <a:pt x="6459" y="2781"/>
                  <a:pt x="6854" y="1016"/>
                </a:cubicBezTo>
                <a:cubicBezTo>
                  <a:pt x="7645" y="2346"/>
                  <a:pt x="8807" y="2636"/>
                  <a:pt x="9179" y="4160"/>
                </a:cubicBezTo>
                <a:cubicBezTo>
                  <a:pt x="8389" y="5370"/>
                  <a:pt x="7668" y="7619"/>
                  <a:pt x="5901" y="6893"/>
                </a:cubicBezTo>
                <a:cubicBezTo>
                  <a:pt x="5296" y="5660"/>
                  <a:pt x="4552" y="4450"/>
                  <a:pt x="4808" y="2951"/>
                </a:cubicBezTo>
                <a:close/>
                <a:moveTo>
                  <a:pt x="7017" y="12239"/>
                </a:moveTo>
                <a:cubicBezTo>
                  <a:pt x="6459" y="12408"/>
                  <a:pt x="6064" y="12433"/>
                  <a:pt x="5645" y="12191"/>
                </a:cubicBezTo>
                <a:cubicBezTo>
                  <a:pt x="5715" y="11634"/>
                  <a:pt x="5878" y="11175"/>
                  <a:pt x="6319" y="10788"/>
                </a:cubicBezTo>
                <a:cubicBezTo>
                  <a:pt x="6784" y="11151"/>
                  <a:pt x="6808" y="11658"/>
                  <a:pt x="7017" y="12239"/>
                </a:cubicBezTo>
                <a:close/>
                <a:moveTo>
                  <a:pt x="855" y="10473"/>
                </a:moveTo>
                <a:cubicBezTo>
                  <a:pt x="1460" y="8200"/>
                  <a:pt x="3390" y="8006"/>
                  <a:pt x="5319" y="8151"/>
                </a:cubicBezTo>
                <a:cubicBezTo>
                  <a:pt x="6436" y="9457"/>
                  <a:pt x="5157" y="10715"/>
                  <a:pt x="4575" y="11997"/>
                </a:cubicBezTo>
                <a:cubicBezTo>
                  <a:pt x="3041" y="11949"/>
                  <a:pt x="1599" y="11344"/>
                  <a:pt x="855" y="10473"/>
                </a:cubicBezTo>
                <a:close/>
                <a:moveTo>
                  <a:pt x="5971" y="15698"/>
                </a:moveTo>
                <a:cubicBezTo>
                  <a:pt x="5575" y="15577"/>
                  <a:pt x="5226" y="15456"/>
                  <a:pt x="4831" y="15335"/>
                </a:cubicBezTo>
                <a:cubicBezTo>
                  <a:pt x="4599" y="14585"/>
                  <a:pt x="4622" y="13908"/>
                  <a:pt x="5250" y="13231"/>
                </a:cubicBezTo>
                <a:cubicBezTo>
                  <a:pt x="6226" y="13303"/>
                  <a:pt x="7621" y="12844"/>
                  <a:pt x="7854" y="14368"/>
                </a:cubicBezTo>
                <a:cubicBezTo>
                  <a:pt x="7203" y="14827"/>
                  <a:pt x="6598" y="15263"/>
                  <a:pt x="5971" y="15698"/>
                </a:cubicBezTo>
                <a:close/>
                <a:moveTo>
                  <a:pt x="8249" y="12457"/>
                </a:moveTo>
                <a:cubicBezTo>
                  <a:pt x="6250" y="9457"/>
                  <a:pt x="7180" y="7208"/>
                  <a:pt x="10807" y="7546"/>
                </a:cubicBezTo>
                <a:cubicBezTo>
                  <a:pt x="11946" y="7353"/>
                  <a:pt x="12155" y="9215"/>
                  <a:pt x="11527" y="9917"/>
                </a:cubicBezTo>
                <a:cubicBezTo>
                  <a:pt x="10458" y="11078"/>
                  <a:pt x="10225" y="13013"/>
                  <a:pt x="8249" y="12457"/>
                </a:cubicBezTo>
                <a:close/>
                <a:moveTo>
                  <a:pt x="9295" y="14440"/>
                </a:moveTo>
                <a:cubicBezTo>
                  <a:pt x="9946" y="13086"/>
                  <a:pt x="11597" y="13327"/>
                  <a:pt x="12829" y="13545"/>
                </a:cubicBezTo>
                <a:cubicBezTo>
                  <a:pt x="14108" y="17923"/>
                  <a:pt x="10528" y="18383"/>
                  <a:pt x="9295" y="14440"/>
                </a:cubicBezTo>
                <a:close/>
                <a:moveTo>
                  <a:pt x="13829" y="12457"/>
                </a:moveTo>
                <a:cubicBezTo>
                  <a:pt x="13388" y="10715"/>
                  <a:pt x="12364" y="8949"/>
                  <a:pt x="14039" y="7667"/>
                </a:cubicBezTo>
                <a:cubicBezTo>
                  <a:pt x="14969" y="7909"/>
                  <a:pt x="15899" y="8127"/>
                  <a:pt x="16852" y="8369"/>
                </a:cubicBezTo>
                <a:cubicBezTo>
                  <a:pt x="16945" y="9191"/>
                  <a:pt x="17201" y="9796"/>
                  <a:pt x="17875" y="10280"/>
                </a:cubicBezTo>
                <a:cubicBezTo>
                  <a:pt x="18038" y="12360"/>
                  <a:pt x="15271" y="12215"/>
                  <a:pt x="13829" y="12457"/>
                </a:cubicBezTo>
                <a:close/>
                <a:moveTo>
                  <a:pt x="9412" y="8466"/>
                </a:moveTo>
                <a:cubicBezTo>
                  <a:pt x="7203" y="8248"/>
                  <a:pt x="6784" y="10981"/>
                  <a:pt x="9086" y="11078"/>
                </a:cubicBezTo>
                <a:cubicBezTo>
                  <a:pt x="10597" y="11102"/>
                  <a:pt x="11248" y="8732"/>
                  <a:pt x="9412" y="8466"/>
                </a:cubicBezTo>
                <a:close/>
                <a:moveTo>
                  <a:pt x="8900" y="10159"/>
                </a:moveTo>
                <a:cubicBezTo>
                  <a:pt x="7900" y="10086"/>
                  <a:pt x="8389" y="9240"/>
                  <a:pt x="9086" y="9143"/>
                </a:cubicBezTo>
                <a:cubicBezTo>
                  <a:pt x="9970" y="9046"/>
                  <a:pt x="9598" y="10256"/>
                  <a:pt x="8900" y="1015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699" name="Shape 699"/>
          <p:cNvSpPr/>
          <p:nvPr/>
        </p:nvSpPr>
        <p:spPr>
          <a:xfrm rot="19175845">
            <a:off x="2052509" y="-106317"/>
            <a:ext cx="373869" cy="4933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750" h="19607" extrusionOk="0">
                <a:moveTo>
                  <a:pt x="17574" y="14269"/>
                </a:moveTo>
                <a:cubicBezTo>
                  <a:pt x="17471" y="12120"/>
                  <a:pt x="14852" y="11447"/>
                  <a:pt x="12725" y="11273"/>
                </a:cubicBezTo>
                <a:cubicBezTo>
                  <a:pt x="10781" y="10774"/>
                  <a:pt x="12155" y="8082"/>
                  <a:pt x="11792" y="6736"/>
                </a:cubicBezTo>
                <a:cubicBezTo>
                  <a:pt x="11870" y="4066"/>
                  <a:pt x="13296" y="527"/>
                  <a:pt x="8888" y="6"/>
                </a:cubicBezTo>
                <a:cubicBezTo>
                  <a:pt x="8628" y="-37"/>
                  <a:pt x="8162" y="158"/>
                  <a:pt x="8265" y="397"/>
                </a:cubicBezTo>
                <a:cubicBezTo>
                  <a:pt x="8473" y="3002"/>
                  <a:pt x="9121" y="5781"/>
                  <a:pt x="8058" y="8299"/>
                </a:cubicBezTo>
                <a:cubicBezTo>
                  <a:pt x="6476" y="7539"/>
                  <a:pt x="2146" y="2047"/>
                  <a:pt x="1005" y="2980"/>
                </a:cubicBezTo>
                <a:cubicBezTo>
                  <a:pt x="-2781" y="5889"/>
                  <a:pt x="5206" y="10188"/>
                  <a:pt x="7176" y="12532"/>
                </a:cubicBezTo>
                <a:cubicBezTo>
                  <a:pt x="8395" y="13791"/>
                  <a:pt x="1705" y="14377"/>
                  <a:pt x="5776" y="18763"/>
                </a:cubicBezTo>
                <a:cubicBezTo>
                  <a:pt x="9043" y="21563"/>
                  <a:pt x="12207" y="16700"/>
                  <a:pt x="9821" y="14356"/>
                </a:cubicBezTo>
                <a:cubicBezTo>
                  <a:pt x="9562" y="14008"/>
                  <a:pt x="9847" y="13140"/>
                  <a:pt x="10469" y="13509"/>
                </a:cubicBezTo>
                <a:cubicBezTo>
                  <a:pt x="11792" y="14920"/>
                  <a:pt x="12803" y="17048"/>
                  <a:pt x="15500" y="16722"/>
                </a:cubicBezTo>
                <a:cubicBezTo>
                  <a:pt x="16848" y="16505"/>
                  <a:pt x="18249" y="15419"/>
                  <a:pt x="17574" y="14269"/>
                </a:cubicBezTo>
                <a:close/>
                <a:moveTo>
                  <a:pt x="9277" y="8299"/>
                </a:moveTo>
                <a:cubicBezTo>
                  <a:pt x="9717" y="5868"/>
                  <a:pt x="9121" y="3436"/>
                  <a:pt x="9484" y="1027"/>
                </a:cubicBezTo>
                <a:cubicBezTo>
                  <a:pt x="11351" y="896"/>
                  <a:pt x="11455" y="2785"/>
                  <a:pt x="11247" y="3892"/>
                </a:cubicBezTo>
                <a:cubicBezTo>
                  <a:pt x="10807" y="5868"/>
                  <a:pt x="11273" y="7995"/>
                  <a:pt x="10703" y="9927"/>
                </a:cubicBezTo>
                <a:cubicBezTo>
                  <a:pt x="9588" y="9602"/>
                  <a:pt x="9173" y="9167"/>
                  <a:pt x="9277" y="8299"/>
                </a:cubicBezTo>
                <a:close/>
                <a:moveTo>
                  <a:pt x="6243" y="17721"/>
                </a:moveTo>
                <a:cubicBezTo>
                  <a:pt x="6243" y="17721"/>
                  <a:pt x="6243" y="17699"/>
                  <a:pt x="6217" y="17699"/>
                </a:cubicBezTo>
                <a:cubicBezTo>
                  <a:pt x="3909" y="17113"/>
                  <a:pt x="6191" y="13205"/>
                  <a:pt x="8265" y="14464"/>
                </a:cubicBezTo>
                <a:cubicBezTo>
                  <a:pt x="8136" y="14768"/>
                  <a:pt x="7799" y="14833"/>
                  <a:pt x="7461" y="14920"/>
                </a:cubicBezTo>
                <a:cubicBezTo>
                  <a:pt x="6243" y="15137"/>
                  <a:pt x="5465" y="16570"/>
                  <a:pt x="6243" y="17721"/>
                </a:cubicBezTo>
                <a:cubicBezTo>
                  <a:pt x="6243" y="17721"/>
                  <a:pt x="6243" y="17721"/>
                  <a:pt x="6243" y="17721"/>
                </a:cubicBezTo>
                <a:close/>
                <a:moveTo>
                  <a:pt x="8628" y="13748"/>
                </a:moveTo>
                <a:cubicBezTo>
                  <a:pt x="8188" y="13791"/>
                  <a:pt x="8006" y="12923"/>
                  <a:pt x="8551" y="12880"/>
                </a:cubicBezTo>
                <a:cubicBezTo>
                  <a:pt x="9225" y="12814"/>
                  <a:pt x="9328" y="13748"/>
                  <a:pt x="8628" y="13748"/>
                </a:cubicBezTo>
                <a:close/>
                <a:moveTo>
                  <a:pt x="9614" y="15680"/>
                </a:moveTo>
                <a:cubicBezTo>
                  <a:pt x="9277" y="15441"/>
                  <a:pt x="9017" y="15181"/>
                  <a:pt x="8991" y="14812"/>
                </a:cubicBezTo>
                <a:cubicBezTo>
                  <a:pt x="9692" y="15029"/>
                  <a:pt x="9692" y="15029"/>
                  <a:pt x="9614" y="15680"/>
                </a:cubicBezTo>
                <a:close/>
                <a:moveTo>
                  <a:pt x="7228" y="18632"/>
                </a:moveTo>
                <a:cubicBezTo>
                  <a:pt x="7384" y="18632"/>
                  <a:pt x="7513" y="18654"/>
                  <a:pt x="7695" y="18654"/>
                </a:cubicBezTo>
                <a:cubicBezTo>
                  <a:pt x="7643" y="18980"/>
                  <a:pt x="7150" y="18915"/>
                  <a:pt x="7228" y="18632"/>
                </a:cubicBezTo>
                <a:close/>
                <a:moveTo>
                  <a:pt x="6735" y="17460"/>
                </a:moveTo>
                <a:cubicBezTo>
                  <a:pt x="6061" y="16049"/>
                  <a:pt x="8551" y="14660"/>
                  <a:pt x="9095" y="16548"/>
                </a:cubicBezTo>
                <a:cubicBezTo>
                  <a:pt x="8862" y="17504"/>
                  <a:pt x="7617" y="18589"/>
                  <a:pt x="6735" y="17460"/>
                </a:cubicBezTo>
                <a:close/>
                <a:moveTo>
                  <a:pt x="9847" y="16331"/>
                </a:moveTo>
                <a:cubicBezTo>
                  <a:pt x="10106" y="16874"/>
                  <a:pt x="9821" y="17243"/>
                  <a:pt x="9873" y="17612"/>
                </a:cubicBezTo>
                <a:cubicBezTo>
                  <a:pt x="9821" y="17243"/>
                  <a:pt x="9640" y="16874"/>
                  <a:pt x="9847" y="16331"/>
                </a:cubicBezTo>
                <a:close/>
                <a:moveTo>
                  <a:pt x="9899" y="17612"/>
                </a:moveTo>
                <a:cubicBezTo>
                  <a:pt x="9717" y="17807"/>
                  <a:pt x="9536" y="18003"/>
                  <a:pt x="9328" y="18220"/>
                </a:cubicBezTo>
                <a:cubicBezTo>
                  <a:pt x="9354" y="17569"/>
                  <a:pt x="9354" y="17569"/>
                  <a:pt x="9899" y="17612"/>
                </a:cubicBezTo>
                <a:close/>
                <a:moveTo>
                  <a:pt x="1109" y="3871"/>
                </a:moveTo>
                <a:cubicBezTo>
                  <a:pt x="2690" y="3132"/>
                  <a:pt x="6995" y="9732"/>
                  <a:pt x="8991" y="10036"/>
                </a:cubicBezTo>
                <a:lnTo>
                  <a:pt x="8965" y="10275"/>
                </a:lnTo>
                <a:cubicBezTo>
                  <a:pt x="5724" y="10427"/>
                  <a:pt x="9043" y="13140"/>
                  <a:pt x="9692" y="10557"/>
                </a:cubicBezTo>
                <a:cubicBezTo>
                  <a:pt x="10495" y="10882"/>
                  <a:pt x="11066" y="11425"/>
                  <a:pt x="11740" y="11816"/>
                </a:cubicBezTo>
                <a:cubicBezTo>
                  <a:pt x="10236" y="15354"/>
                  <a:pt x="-629" y="5868"/>
                  <a:pt x="1109" y="3871"/>
                </a:cubicBezTo>
                <a:close/>
                <a:moveTo>
                  <a:pt x="14748" y="16223"/>
                </a:moveTo>
                <a:cubicBezTo>
                  <a:pt x="12518" y="15984"/>
                  <a:pt x="10158" y="12337"/>
                  <a:pt x="13425" y="11968"/>
                </a:cubicBezTo>
                <a:cubicBezTo>
                  <a:pt x="16356" y="11946"/>
                  <a:pt x="18819" y="16049"/>
                  <a:pt x="14748" y="16223"/>
                </a:cubicBezTo>
                <a:close/>
                <a:moveTo>
                  <a:pt x="12466" y="13010"/>
                </a:moveTo>
                <a:cubicBezTo>
                  <a:pt x="12855" y="13726"/>
                  <a:pt x="13270" y="14421"/>
                  <a:pt x="13918" y="15029"/>
                </a:cubicBezTo>
                <a:cubicBezTo>
                  <a:pt x="15059" y="15875"/>
                  <a:pt x="16719" y="15094"/>
                  <a:pt x="15837" y="13856"/>
                </a:cubicBezTo>
                <a:cubicBezTo>
                  <a:pt x="14929" y="13075"/>
                  <a:pt x="13737" y="11859"/>
                  <a:pt x="12466" y="13010"/>
                </a:cubicBezTo>
                <a:close/>
                <a:moveTo>
                  <a:pt x="15059" y="14681"/>
                </a:moveTo>
                <a:cubicBezTo>
                  <a:pt x="14307" y="14812"/>
                  <a:pt x="13970" y="13987"/>
                  <a:pt x="13737" y="13335"/>
                </a:cubicBezTo>
                <a:cubicBezTo>
                  <a:pt x="14515" y="13509"/>
                  <a:pt x="15448" y="14074"/>
                  <a:pt x="15059" y="1468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00" name="Shape 700"/>
          <p:cNvSpPr/>
          <p:nvPr/>
        </p:nvSpPr>
        <p:spPr>
          <a:xfrm>
            <a:off x="6114461" y="4565393"/>
            <a:ext cx="712866" cy="419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11" h="20968" extrusionOk="0">
                <a:moveTo>
                  <a:pt x="20570" y="679"/>
                </a:moveTo>
                <a:cubicBezTo>
                  <a:pt x="19559" y="843"/>
                  <a:pt x="19149" y="3846"/>
                  <a:pt x="17949" y="3792"/>
                </a:cubicBezTo>
                <a:cubicBezTo>
                  <a:pt x="16243" y="4502"/>
                  <a:pt x="15075" y="1525"/>
                  <a:pt x="13749" y="105"/>
                </a:cubicBezTo>
                <a:cubicBezTo>
                  <a:pt x="12454" y="-632"/>
                  <a:pt x="11380" y="2727"/>
                  <a:pt x="10291" y="3683"/>
                </a:cubicBezTo>
                <a:cubicBezTo>
                  <a:pt x="8333" y="2699"/>
                  <a:pt x="6580" y="706"/>
                  <a:pt x="4528" y="296"/>
                </a:cubicBezTo>
                <a:cubicBezTo>
                  <a:pt x="343" y="8434"/>
                  <a:pt x="2854" y="4693"/>
                  <a:pt x="1922" y="12039"/>
                </a:cubicBezTo>
                <a:cubicBezTo>
                  <a:pt x="1654" y="12557"/>
                  <a:pt x="-746" y="14278"/>
                  <a:pt x="233" y="14769"/>
                </a:cubicBezTo>
                <a:cubicBezTo>
                  <a:pt x="1259" y="14387"/>
                  <a:pt x="2112" y="12039"/>
                  <a:pt x="3217" y="12776"/>
                </a:cubicBezTo>
                <a:cubicBezTo>
                  <a:pt x="4386" y="13431"/>
                  <a:pt x="5538" y="14196"/>
                  <a:pt x="6596" y="15315"/>
                </a:cubicBezTo>
                <a:cubicBezTo>
                  <a:pt x="6865" y="15670"/>
                  <a:pt x="7086" y="15698"/>
                  <a:pt x="7307" y="15315"/>
                </a:cubicBezTo>
                <a:cubicBezTo>
                  <a:pt x="9786" y="11957"/>
                  <a:pt x="11001" y="12475"/>
                  <a:pt x="13275" y="16025"/>
                </a:cubicBezTo>
                <a:cubicBezTo>
                  <a:pt x="13575" y="17527"/>
                  <a:pt x="13086" y="20367"/>
                  <a:pt x="14128" y="20968"/>
                </a:cubicBezTo>
                <a:cubicBezTo>
                  <a:pt x="15091" y="19821"/>
                  <a:pt x="16528" y="20558"/>
                  <a:pt x="17491" y="19493"/>
                </a:cubicBezTo>
                <a:cubicBezTo>
                  <a:pt x="17333" y="18920"/>
                  <a:pt x="17270" y="18838"/>
                  <a:pt x="17049" y="18975"/>
                </a:cubicBezTo>
                <a:cubicBezTo>
                  <a:pt x="16101" y="19521"/>
                  <a:pt x="15122" y="19411"/>
                  <a:pt x="14065" y="19657"/>
                </a:cubicBezTo>
                <a:cubicBezTo>
                  <a:pt x="13196" y="15097"/>
                  <a:pt x="15865" y="14414"/>
                  <a:pt x="16954" y="11356"/>
                </a:cubicBezTo>
                <a:cubicBezTo>
                  <a:pt x="16638" y="9253"/>
                  <a:pt x="16496" y="6768"/>
                  <a:pt x="16986" y="4720"/>
                </a:cubicBezTo>
                <a:cubicBezTo>
                  <a:pt x="17759" y="4529"/>
                  <a:pt x="18675" y="4993"/>
                  <a:pt x="19259" y="3928"/>
                </a:cubicBezTo>
                <a:cubicBezTo>
                  <a:pt x="19575" y="2973"/>
                  <a:pt x="20854" y="1826"/>
                  <a:pt x="20570" y="679"/>
                </a:cubicBezTo>
                <a:close/>
                <a:moveTo>
                  <a:pt x="7259" y="14278"/>
                </a:moveTo>
                <a:cubicBezTo>
                  <a:pt x="5870" y="14551"/>
                  <a:pt x="4307" y="12284"/>
                  <a:pt x="2870" y="11629"/>
                </a:cubicBezTo>
                <a:cubicBezTo>
                  <a:pt x="2238" y="6850"/>
                  <a:pt x="2886" y="4311"/>
                  <a:pt x="4986" y="1143"/>
                </a:cubicBezTo>
                <a:cubicBezTo>
                  <a:pt x="6486" y="2508"/>
                  <a:pt x="8980" y="2536"/>
                  <a:pt x="9817" y="5157"/>
                </a:cubicBezTo>
                <a:cubicBezTo>
                  <a:pt x="9943" y="11247"/>
                  <a:pt x="10891" y="11602"/>
                  <a:pt x="7259" y="14278"/>
                </a:cubicBezTo>
                <a:close/>
                <a:moveTo>
                  <a:pt x="13686" y="15152"/>
                </a:moveTo>
                <a:cubicBezTo>
                  <a:pt x="12691" y="14278"/>
                  <a:pt x="11601" y="13240"/>
                  <a:pt x="10733" y="11984"/>
                </a:cubicBezTo>
                <a:cubicBezTo>
                  <a:pt x="11017" y="11001"/>
                  <a:pt x="13322" y="14797"/>
                  <a:pt x="14001" y="14114"/>
                </a:cubicBezTo>
                <a:cubicBezTo>
                  <a:pt x="14017" y="12830"/>
                  <a:pt x="12533" y="12776"/>
                  <a:pt x="12091" y="11738"/>
                </a:cubicBezTo>
                <a:cubicBezTo>
                  <a:pt x="11491" y="10974"/>
                  <a:pt x="11475" y="11001"/>
                  <a:pt x="10654" y="11083"/>
                </a:cubicBezTo>
                <a:cubicBezTo>
                  <a:pt x="9959" y="5103"/>
                  <a:pt x="10338" y="4229"/>
                  <a:pt x="13259" y="952"/>
                </a:cubicBezTo>
                <a:cubicBezTo>
                  <a:pt x="14380" y="1826"/>
                  <a:pt x="15201" y="3273"/>
                  <a:pt x="16196" y="4474"/>
                </a:cubicBezTo>
                <a:cubicBezTo>
                  <a:pt x="16149" y="6850"/>
                  <a:pt x="16007" y="9171"/>
                  <a:pt x="16243" y="11492"/>
                </a:cubicBezTo>
                <a:cubicBezTo>
                  <a:pt x="15549" y="12885"/>
                  <a:pt x="14901" y="13814"/>
                  <a:pt x="13686" y="15152"/>
                </a:cubicBezTo>
                <a:close/>
                <a:moveTo>
                  <a:pt x="9012" y="4775"/>
                </a:moveTo>
                <a:cubicBezTo>
                  <a:pt x="8996" y="5894"/>
                  <a:pt x="8459" y="11875"/>
                  <a:pt x="9549" y="11247"/>
                </a:cubicBezTo>
                <a:cubicBezTo>
                  <a:pt x="9217" y="9772"/>
                  <a:pt x="10196" y="4748"/>
                  <a:pt x="9012" y="4775"/>
                </a:cubicBezTo>
                <a:close/>
                <a:moveTo>
                  <a:pt x="5522" y="11820"/>
                </a:moveTo>
                <a:cubicBezTo>
                  <a:pt x="4843" y="11492"/>
                  <a:pt x="4149" y="10100"/>
                  <a:pt x="3438" y="10591"/>
                </a:cubicBezTo>
                <a:cubicBezTo>
                  <a:pt x="3501" y="11793"/>
                  <a:pt x="6012" y="12994"/>
                  <a:pt x="6707" y="13650"/>
                </a:cubicBezTo>
                <a:cubicBezTo>
                  <a:pt x="7543" y="12912"/>
                  <a:pt x="5838" y="12230"/>
                  <a:pt x="5522" y="11820"/>
                </a:cubicBezTo>
                <a:close/>
                <a:moveTo>
                  <a:pt x="4970" y="2017"/>
                </a:moveTo>
                <a:cubicBezTo>
                  <a:pt x="4528" y="3000"/>
                  <a:pt x="2617" y="5430"/>
                  <a:pt x="3422" y="6522"/>
                </a:cubicBezTo>
                <a:cubicBezTo>
                  <a:pt x="3722" y="5594"/>
                  <a:pt x="6296" y="2017"/>
                  <a:pt x="4970" y="2017"/>
                </a:cubicBezTo>
                <a:close/>
                <a:moveTo>
                  <a:pt x="11096" y="5321"/>
                </a:moveTo>
                <a:cubicBezTo>
                  <a:pt x="10212" y="4802"/>
                  <a:pt x="11033" y="8789"/>
                  <a:pt x="10954" y="9636"/>
                </a:cubicBezTo>
                <a:cubicBezTo>
                  <a:pt x="11175" y="10673"/>
                  <a:pt x="11649" y="9827"/>
                  <a:pt x="11507" y="9444"/>
                </a:cubicBezTo>
                <a:cubicBezTo>
                  <a:pt x="11333" y="7970"/>
                  <a:pt x="11491" y="6522"/>
                  <a:pt x="11096" y="532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grpSp>
        <p:nvGrpSpPr>
          <p:cNvPr id="703" name="Group 703"/>
          <p:cNvGrpSpPr/>
          <p:nvPr/>
        </p:nvGrpSpPr>
        <p:grpSpPr>
          <a:xfrm>
            <a:off x="643546" y="1540896"/>
            <a:ext cx="755365" cy="711085"/>
            <a:chOff x="0" y="0"/>
            <a:chExt cx="755363" cy="711083"/>
          </a:xfrm>
        </p:grpSpPr>
        <p:sp>
          <p:nvSpPr>
            <p:cNvPr id="701" name="Shape 701"/>
            <p:cNvSpPr/>
            <p:nvPr/>
          </p:nvSpPr>
          <p:spPr>
            <a:xfrm rot="19297108">
              <a:off x="48794" y="162483"/>
              <a:ext cx="657776" cy="386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9" h="21123" extrusionOk="0">
                  <a:moveTo>
                    <a:pt x="19588" y="21123"/>
                  </a:moveTo>
                  <a:cubicBezTo>
                    <a:pt x="19001" y="20705"/>
                    <a:pt x="18884" y="20735"/>
                    <a:pt x="18129" y="20884"/>
                  </a:cubicBezTo>
                  <a:cubicBezTo>
                    <a:pt x="14591" y="21422"/>
                    <a:pt x="11069" y="20167"/>
                    <a:pt x="7547" y="20526"/>
                  </a:cubicBezTo>
                  <a:cubicBezTo>
                    <a:pt x="5099" y="20257"/>
                    <a:pt x="2600" y="20167"/>
                    <a:pt x="168" y="20765"/>
                  </a:cubicBezTo>
                  <a:cubicBezTo>
                    <a:pt x="-1207" y="18853"/>
                    <a:pt x="6273" y="13236"/>
                    <a:pt x="7212" y="12220"/>
                  </a:cubicBezTo>
                  <a:cubicBezTo>
                    <a:pt x="11404" y="8635"/>
                    <a:pt x="15395" y="4303"/>
                    <a:pt x="19437" y="181"/>
                  </a:cubicBezTo>
                  <a:cubicBezTo>
                    <a:pt x="19773" y="-178"/>
                    <a:pt x="20058" y="1"/>
                    <a:pt x="20108" y="688"/>
                  </a:cubicBezTo>
                  <a:cubicBezTo>
                    <a:pt x="20393" y="5379"/>
                    <a:pt x="19907" y="10159"/>
                    <a:pt x="20058" y="14909"/>
                  </a:cubicBezTo>
                  <a:cubicBezTo>
                    <a:pt x="19873" y="16911"/>
                    <a:pt x="20326" y="19480"/>
                    <a:pt x="19588" y="21123"/>
                  </a:cubicBezTo>
                  <a:close/>
                  <a:moveTo>
                    <a:pt x="16268" y="19689"/>
                  </a:moveTo>
                  <a:cubicBezTo>
                    <a:pt x="17106" y="20018"/>
                    <a:pt x="16804" y="19450"/>
                    <a:pt x="17056" y="18524"/>
                  </a:cubicBezTo>
                  <a:cubicBezTo>
                    <a:pt x="17475" y="18644"/>
                    <a:pt x="17374" y="19480"/>
                    <a:pt x="17693" y="19809"/>
                  </a:cubicBezTo>
                  <a:cubicBezTo>
                    <a:pt x="17844" y="19779"/>
                    <a:pt x="18028" y="19779"/>
                    <a:pt x="18246" y="19749"/>
                  </a:cubicBezTo>
                  <a:cubicBezTo>
                    <a:pt x="18280" y="19301"/>
                    <a:pt x="18297" y="18942"/>
                    <a:pt x="18330" y="18584"/>
                  </a:cubicBezTo>
                  <a:cubicBezTo>
                    <a:pt x="18582" y="18584"/>
                    <a:pt x="18632" y="18912"/>
                    <a:pt x="18716" y="19151"/>
                  </a:cubicBezTo>
                  <a:cubicBezTo>
                    <a:pt x="18968" y="19839"/>
                    <a:pt x="19420" y="19062"/>
                    <a:pt x="19387" y="18434"/>
                  </a:cubicBezTo>
                  <a:cubicBezTo>
                    <a:pt x="19404" y="12907"/>
                    <a:pt x="19739" y="7201"/>
                    <a:pt x="19504" y="1764"/>
                  </a:cubicBezTo>
                  <a:cubicBezTo>
                    <a:pt x="16284" y="4094"/>
                    <a:pt x="13417" y="8068"/>
                    <a:pt x="10247" y="10786"/>
                  </a:cubicBezTo>
                  <a:cubicBezTo>
                    <a:pt x="7363" y="13565"/>
                    <a:pt x="4159" y="15477"/>
                    <a:pt x="1577" y="19122"/>
                  </a:cubicBezTo>
                  <a:cubicBezTo>
                    <a:pt x="2147" y="19570"/>
                    <a:pt x="2684" y="19570"/>
                    <a:pt x="3237" y="19390"/>
                  </a:cubicBezTo>
                  <a:cubicBezTo>
                    <a:pt x="3304" y="18883"/>
                    <a:pt x="3354" y="18464"/>
                    <a:pt x="3405" y="18046"/>
                  </a:cubicBezTo>
                  <a:cubicBezTo>
                    <a:pt x="4076" y="17837"/>
                    <a:pt x="3740" y="20346"/>
                    <a:pt x="4361" y="19032"/>
                  </a:cubicBezTo>
                  <a:cubicBezTo>
                    <a:pt x="4411" y="18823"/>
                    <a:pt x="4377" y="18524"/>
                    <a:pt x="4595" y="18434"/>
                  </a:cubicBezTo>
                  <a:cubicBezTo>
                    <a:pt x="5149" y="19600"/>
                    <a:pt x="5518" y="19839"/>
                    <a:pt x="5836" y="18166"/>
                  </a:cubicBezTo>
                  <a:cubicBezTo>
                    <a:pt x="6289" y="18584"/>
                    <a:pt x="6306" y="20167"/>
                    <a:pt x="6977" y="19241"/>
                  </a:cubicBezTo>
                  <a:cubicBezTo>
                    <a:pt x="7027" y="18883"/>
                    <a:pt x="7077" y="18524"/>
                    <a:pt x="7128" y="18136"/>
                  </a:cubicBezTo>
                  <a:cubicBezTo>
                    <a:pt x="7564" y="18285"/>
                    <a:pt x="7379" y="19151"/>
                    <a:pt x="7732" y="19480"/>
                  </a:cubicBezTo>
                  <a:cubicBezTo>
                    <a:pt x="7899" y="19450"/>
                    <a:pt x="8151" y="19420"/>
                    <a:pt x="8302" y="19390"/>
                  </a:cubicBezTo>
                  <a:cubicBezTo>
                    <a:pt x="8553" y="19032"/>
                    <a:pt x="8318" y="18464"/>
                    <a:pt x="8637" y="18285"/>
                  </a:cubicBezTo>
                  <a:cubicBezTo>
                    <a:pt x="8973" y="18853"/>
                    <a:pt x="9207" y="19898"/>
                    <a:pt x="9895" y="19271"/>
                  </a:cubicBezTo>
                  <a:cubicBezTo>
                    <a:pt x="9878" y="18853"/>
                    <a:pt x="9861" y="18434"/>
                    <a:pt x="9845" y="17837"/>
                  </a:cubicBezTo>
                  <a:cubicBezTo>
                    <a:pt x="10717" y="18076"/>
                    <a:pt x="10180" y="20257"/>
                    <a:pt x="11236" y="19510"/>
                  </a:cubicBezTo>
                  <a:cubicBezTo>
                    <a:pt x="11354" y="19271"/>
                    <a:pt x="11203" y="18793"/>
                    <a:pt x="11471" y="18584"/>
                  </a:cubicBezTo>
                  <a:cubicBezTo>
                    <a:pt x="11773" y="19211"/>
                    <a:pt x="11991" y="20257"/>
                    <a:pt x="12645" y="19600"/>
                  </a:cubicBezTo>
                  <a:cubicBezTo>
                    <a:pt x="12813" y="19181"/>
                    <a:pt x="12511" y="18644"/>
                    <a:pt x="12779" y="18195"/>
                  </a:cubicBezTo>
                  <a:cubicBezTo>
                    <a:pt x="13299" y="18883"/>
                    <a:pt x="13282" y="20795"/>
                    <a:pt x="14138" y="19809"/>
                  </a:cubicBezTo>
                  <a:cubicBezTo>
                    <a:pt x="14154" y="19301"/>
                    <a:pt x="14171" y="18763"/>
                    <a:pt x="14205" y="18195"/>
                  </a:cubicBezTo>
                  <a:cubicBezTo>
                    <a:pt x="14792" y="18345"/>
                    <a:pt x="14507" y="19331"/>
                    <a:pt x="14825" y="19809"/>
                  </a:cubicBezTo>
                  <a:cubicBezTo>
                    <a:pt x="15865" y="20376"/>
                    <a:pt x="15513" y="19271"/>
                    <a:pt x="15848" y="18255"/>
                  </a:cubicBezTo>
                  <a:cubicBezTo>
                    <a:pt x="15999" y="18733"/>
                    <a:pt x="16117" y="19151"/>
                    <a:pt x="16268" y="1968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702" name="Shape 702"/>
            <p:cNvSpPr/>
            <p:nvPr/>
          </p:nvSpPr>
          <p:spPr>
            <a:xfrm rot="19297108">
              <a:off x="318648" y="241760"/>
              <a:ext cx="308113" cy="14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092" h="19718" extrusionOk="0">
                  <a:moveTo>
                    <a:pt x="15808" y="0"/>
                  </a:moveTo>
                  <a:cubicBezTo>
                    <a:pt x="18383" y="3453"/>
                    <a:pt x="16232" y="11608"/>
                    <a:pt x="16565" y="17339"/>
                  </a:cubicBezTo>
                  <a:cubicBezTo>
                    <a:pt x="16505" y="21600"/>
                    <a:pt x="11961" y="18808"/>
                    <a:pt x="10628" y="18955"/>
                  </a:cubicBezTo>
                  <a:cubicBezTo>
                    <a:pt x="7265" y="20131"/>
                    <a:pt x="3902" y="18441"/>
                    <a:pt x="509" y="19176"/>
                  </a:cubicBezTo>
                  <a:cubicBezTo>
                    <a:pt x="-3217" y="17192"/>
                    <a:pt x="14687" y="1763"/>
                    <a:pt x="15808" y="0"/>
                  </a:cubicBezTo>
                  <a:close/>
                  <a:moveTo>
                    <a:pt x="15838" y="3159"/>
                  </a:moveTo>
                  <a:cubicBezTo>
                    <a:pt x="13445" y="4629"/>
                    <a:pt x="4114" y="14180"/>
                    <a:pt x="3084" y="16163"/>
                  </a:cubicBezTo>
                  <a:cubicBezTo>
                    <a:pt x="6992" y="18147"/>
                    <a:pt x="11294" y="17118"/>
                    <a:pt x="15323" y="16531"/>
                  </a:cubicBezTo>
                  <a:cubicBezTo>
                    <a:pt x="15626" y="12049"/>
                    <a:pt x="15929" y="7714"/>
                    <a:pt x="15838" y="315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</p:grpSp>
      <p:sp>
        <p:nvSpPr>
          <p:cNvPr id="704" name="Shape 704"/>
          <p:cNvSpPr/>
          <p:nvPr/>
        </p:nvSpPr>
        <p:spPr>
          <a:xfrm rot="19903308">
            <a:off x="7912035" y="1565240"/>
            <a:ext cx="760523" cy="200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15" h="21253" extrusionOk="0">
                <a:moveTo>
                  <a:pt x="20295" y="0"/>
                </a:moveTo>
                <a:cubicBezTo>
                  <a:pt x="13595" y="3243"/>
                  <a:pt x="6806" y="2606"/>
                  <a:pt x="77" y="5675"/>
                </a:cubicBezTo>
                <a:cubicBezTo>
                  <a:pt x="152" y="9381"/>
                  <a:pt x="-329" y="19457"/>
                  <a:pt x="467" y="21253"/>
                </a:cubicBezTo>
                <a:cubicBezTo>
                  <a:pt x="3576" y="20673"/>
                  <a:pt x="6656" y="19515"/>
                  <a:pt x="9780" y="19573"/>
                </a:cubicBezTo>
                <a:cubicBezTo>
                  <a:pt x="13340" y="19979"/>
                  <a:pt x="16915" y="18994"/>
                  <a:pt x="20475" y="17836"/>
                </a:cubicBezTo>
                <a:cubicBezTo>
                  <a:pt x="21271" y="18878"/>
                  <a:pt x="20850" y="463"/>
                  <a:pt x="20295" y="0"/>
                </a:cubicBezTo>
                <a:close/>
                <a:moveTo>
                  <a:pt x="20355" y="15462"/>
                </a:moveTo>
                <a:cubicBezTo>
                  <a:pt x="19529" y="16446"/>
                  <a:pt x="18702" y="16157"/>
                  <a:pt x="17891" y="16909"/>
                </a:cubicBezTo>
                <a:cubicBezTo>
                  <a:pt x="17711" y="15983"/>
                  <a:pt x="17561" y="15230"/>
                  <a:pt x="17396" y="14361"/>
                </a:cubicBezTo>
                <a:cubicBezTo>
                  <a:pt x="17125" y="15983"/>
                  <a:pt x="17290" y="17025"/>
                  <a:pt x="16645" y="16736"/>
                </a:cubicBezTo>
                <a:cubicBezTo>
                  <a:pt x="16554" y="16041"/>
                  <a:pt x="16449" y="15346"/>
                  <a:pt x="16344" y="14593"/>
                </a:cubicBezTo>
                <a:cubicBezTo>
                  <a:pt x="16029" y="14998"/>
                  <a:pt x="16224" y="16330"/>
                  <a:pt x="15999" y="16794"/>
                </a:cubicBezTo>
                <a:cubicBezTo>
                  <a:pt x="15683" y="16620"/>
                  <a:pt x="15939" y="14535"/>
                  <a:pt x="15473" y="14709"/>
                </a:cubicBezTo>
                <a:cubicBezTo>
                  <a:pt x="15428" y="15404"/>
                  <a:pt x="15368" y="16214"/>
                  <a:pt x="15323" y="17025"/>
                </a:cubicBezTo>
                <a:cubicBezTo>
                  <a:pt x="14151" y="19110"/>
                  <a:pt x="14962" y="12045"/>
                  <a:pt x="14136" y="11698"/>
                </a:cubicBezTo>
                <a:cubicBezTo>
                  <a:pt x="13595" y="13319"/>
                  <a:pt x="14797" y="18068"/>
                  <a:pt x="13625" y="17720"/>
                </a:cubicBezTo>
                <a:cubicBezTo>
                  <a:pt x="13520" y="16794"/>
                  <a:pt x="13400" y="15751"/>
                  <a:pt x="13280" y="14593"/>
                </a:cubicBezTo>
                <a:cubicBezTo>
                  <a:pt x="12979" y="15404"/>
                  <a:pt x="13145" y="16504"/>
                  <a:pt x="13040" y="17315"/>
                </a:cubicBezTo>
                <a:cubicBezTo>
                  <a:pt x="12484" y="18183"/>
                  <a:pt x="12499" y="16446"/>
                  <a:pt x="12198" y="15288"/>
                </a:cubicBezTo>
                <a:cubicBezTo>
                  <a:pt x="11973" y="15751"/>
                  <a:pt x="12078" y="16330"/>
                  <a:pt x="12063" y="16851"/>
                </a:cubicBezTo>
                <a:cubicBezTo>
                  <a:pt x="11913" y="19284"/>
                  <a:pt x="11327" y="16794"/>
                  <a:pt x="11297" y="15346"/>
                </a:cubicBezTo>
                <a:cubicBezTo>
                  <a:pt x="11252" y="15346"/>
                  <a:pt x="11192" y="15404"/>
                  <a:pt x="11147" y="15404"/>
                </a:cubicBezTo>
                <a:cubicBezTo>
                  <a:pt x="11087" y="16099"/>
                  <a:pt x="11072" y="16909"/>
                  <a:pt x="11087" y="17546"/>
                </a:cubicBezTo>
                <a:cubicBezTo>
                  <a:pt x="9915" y="20326"/>
                  <a:pt x="10636" y="12682"/>
                  <a:pt x="9945" y="12277"/>
                </a:cubicBezTo>
                <a:cubicBezTo>
                  <a:pt x="9540" y="14361"/>
                  <a:pt x="10441" y="18647"/>
                  <a:pt x="9104" y="17720"/>
                </a:cubicBezTo>
                <a:cubicBezTo>
                  <a:pt x="8984" y="17025"/>
                  <a:pt x="8849" y="16272"/>
                  <a:pt x="8699" y="15404"/>
                </a:cubicBezTo>
                <a:cubicBezTo>
                  <a:pt x="8413" y="15983"/>
                  <a:pt x="8653" y="17199"/>
                  <a:pt x="8428" y="17720"/>
                </a:cubicBezTo>
                <a:cubicBezTo>
                  <a:pt x="8068" y="17373"/>
                  <a:pt x="8233" y="15635"/>
                  <a:pt x="7978" y="14998"/>
                </a:cubicBezTo>
                <a:cubicBezTo>
                  <a:pt x="7662" y="14709"/>
                  <a:pt x="7752" y="16388"/>
                  <a:pt x="7707" y="17141"/>
                </a:cubicBezTo>
                <a:cubicBezTo>
                  <a:pt x="7377" y="16909"/>
                  <a:pt x="7497" y="14709"/>
                  <a:pt x="7091" y="15288"/>
                </a:cubicBezTo>
                <a:cubicBezTo>
                  <a:pt x="7076" y="15983"/>
                  <a:pt x="7061" y="16736"/>
                  <a:pt x="7046" y="17604"/>
                </a:cubicBezTo>
                <a:cubicBezTo>
                  <a:pt x="6731" y="18068"/>
                  <a:pt x="6400" y="17894"/>
                  <a:pt x="6040" y="17662"/>
                </a:cubicBezTo>
                <a:cubicBezTo>
                  <a:pt x="5995" y="11234"/>
                  <a:pt x="5349" y="11061"/>
                  <a:pt x="5409" y="17662"/>
                </a:cubicBezTo>
                <a:cubicBezTo>
                  <a:pt x="4943" y="19168"/>
                  <a:pt x="4733" y="17488"/>
                  <a:pt x="4493" y="16562"/>
                </a:cubicBezTo>
                <a:cubicBezTo>
                  <a:pt x="4433" y="16736"/>
                  <a:pt x="4373" y="16794"/>
                  <a:pt x="4358" y="16909"/>
                </a:cubicBezTo>
                <a:cubicBezTo>
                  <a:pt x="4252" y="19631"/>
                  <a:pt x="3787" y="17836"/>
                  <a:pt x="3637" y="16272"/>
                </a:cubicBezTo>
                <a:cubicBezTo>
                  <a:pt x="3231" y="16099"/>
                  <a:pt x="3606" y="19979"/>
                  <a:pt x="3006" y="18241"/>
                </a:cubicBezTo>
                <a:cubicBezTo>
                  <a:pt x="2946" y="17604"/>
                  <a:pt x="2900" y="16794"/>
                  <a:pt x="2750" y="16330"/>
                </a:cubicBezTo>
                <a:cubicBezTo>
                  <a:pt x="2480" y="16620"/>
                  <a:pt x="2570" y="17431"/>
                  <a:pt x="2510" y="18010"/>
                </a:cubicBezTo>
                <a:cubicBezTo>
                  <a:pt x="1819" y="21600"/>
                  <a:pt x="2044" y="14361"/>
                  <a:pt x="1819" y="13203"/>
                </a:cubicBezTo>
                <a:cubicBezTo>
                  <a:pt x="1038" y="11408"/>
                  <a:pt x="1579" y="17083"/>
                  <a:pt x="1474" y="18531"/>
                </a:cubicBezTo>
                <a:cubicBezTo>
                  <a:pt x="1233" y="19457"/>
                  <a:pt x="978" y="18994"/>
                  <a:pt x="707" y="18994"/>
                </a:cubicBezTo>
                <a:cubicBezTo>
                  <a:pt x="617" y="16157"/>
                  <a:pt x="122" y="8686"/>
                  <a:pt x="843" y="7181"/>
                </a:cubicBezTo>
                <a:cubicBezTo>
                  <a:pt x="3156" y="5328"/>
                  <a:pt x="5529" y="5270"/>
                  <a:pt x="7887" y="4922"/>
                </a:cubicBezTo>
                <a:cubicBezTo>
                  <a:pt x="11958" y="3822"/>
                  <a:pt x="16104" y="2432"/>
                  <a:pt x="20159" y="2780"/>
                </a:cubicBezTo>
                <a:cubicBezTo>
                  <a:pt x="20415" y="6833"/>
                  <a:pt x="20460" y="11466"/>
                  <a:pt x="20355" y="15462"/>
                </a:cubicBezTo>
                <a:close/>
                <a:moveTo>
                  <a:pt x="18372" y="9323"/>
                </a:moveTo>
                <a:cubicBezTo>
                  <a:pt x="18372" y="13203"/>
                  <a:pt x="19679" y="12045"/>
                  <a:pt x="19859" y="9208"/>
                </a:cubicBezTo>
                <a:cubicBezTo>
                  <a:pt x="19844" y="4633"/>
                  <a:pt x="18432" y="5386"/>
                  <a:pt x="18372" y="9323"/>
                </a:cubicBezTo>
                <a:close/>
                <a:moveTo>
                  <a:pt x="18853" y="9323"/>
                </a:moveTo>
                <a:cubicBezTo>
                  <a:pt x="18913" y="8165"/>
                  <a:pt x="19138" y="8339"/>
                  <a:pt x="19333" y="9265"/>
                </a:cubicBezTo>
                <a:cubicBezTo>
                  <a:pt x="19138" y="9787"/>
                  <a:pt x="18838" y="10597"/>
                  <a:pt x="18853" y="932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05" name="Shape 705"/>
          <p:cNvSpPr/>
          <p:nvPr/>
        </p:nvSpPr>
        <p:spPr>
          <a:xfrm>
            <a:off x="573535" y="2390405"/>
            <a:ext cx="665136" cy="522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517" h="19838" extrusionOk="0">
                <a:moveTo>
                  <a:pt x="8332" y="8714"/>
                </a:moveTo>
                <a:cubicBezTo>
                  <a:pt x="7868" y="9399"/>
                  <a:pt x="9005" y="9731"/>
                  <a:pt x="9214" y="10208"/>
                </a:cubicBezTo>
                <a:cubicBezTo>
                  <a:pt x="11409" y="12532"/>
                  <a:pt x="9454" y="8859"/>
                  <a:pt x="8332" y="8714"/>
                </a:cubicBezTo>
                <a:close/>
                <a:moveTo>
                  <a:pt x="8717" y="12407"/>
                </a:moveTo>
                <a:cubicBezTo>
                  <a:pt x="8669" y="11806"/>
                  <a:pt x="8124" y="11764"/>
                  <a:pt x="8044" y="11225"/>
                </a:cubicBezTo>
                <a:cubicBezTo>
                  <a:pt x="8092" y="10457"/>
                  <a:pt x="7627" y="10581"/>
                  <a:pt x="7291" y="10374"/>
                </a:cubicBezTo>
                <a:cubicBezTo>
                  <a:pt x="7275" y="10125"/>
                  <a:pt x="7259" y="9897"/>
                  <a:pt x="7243" y="9668"/>
                </a:cubicBezTo>
                <a:cubicBezTo>
                  <a:pt x="6474" y="9897"/>
                  <a:pt x="5993" y="10229"/>
                  <a:pt x="6201" y="11121"/>
                </a:cubicBezTo>
                <a:cubicBezTo>
                  <a:pt x="6522" y="11702"/>
                  <a:pt x="7002" y="11038"/>
                  <a:pt x="7419" y="11370"/>
                </a:cubicBezTo>
                <a:cubicBezTo>
                  <a:pt x="7371" y="12055"/>
                  <a:pt x="7691" y="12345"/>
                  <a:pt x="8204" y="12345"/>
                </a:cubicBezTo>
                <a:cubicBezTo>
                  <a:pt x="8493" y="13217"/>
                  <a:pt x="8477" y="13237"/>
                  <a:pt x="9053" y="13611"/>
                </a:cubicBezTo>
                <a:cubicBezTo>
                  <a:pt x="9390" y="13797"/>
                  <a:pt x="9758" y="14939"/>
                  <a:pt x="10095" y="14254"/>
                </a:cubicBezTo>
                <a:cubicBezTo>
                  <a:pt x="9887" y="12968"/>
                  <a:pt x="9101" y="13237"/>
                  <a:pt x="8717" y="12407"/>
                </a:cubicBezTo>
                <a:close/>
                <a:moveTo>
                  <a:pt x="12803" y="14005"/>
                </a:moveTo>
                <a:cubicBezTo>
                  <a:pt x="12515" y="13113"/>
                  <a:pt x="11970" y="12511"/>
                  <a:pt x="11441" y="11909"/>
                </a:cubicBezTo>
                <a:cubicBezTo>
                  <a:pt x="10880" y="11308"/>
                  <a:pt x="10880" y="12781"/>
                  <a:pt x="11393" y="12864"/>
                </a:cubicBezTo>
                <a:cubicBezTo>
                  <a:pt x="12290" y="13362"/>
                  <a:pt x="12322" y="14752"/>
                  <a:pt x="13252" y="15271"/>
                </a:cubicBezTo>
                <a:cubicBezTo>
                  <a:pt x="13700" y="14627"/>
                  <a:pt x="12963" y="14420"/>
                  <a:pt x="12803" y="14005"/>
                </a:cubicBezTo>
                <a:close/>
                <a:moveTo>
                  <a:pt x="12739" y="10312"/>
                </a:moveTo>
                <a:cubicBezTo>
                  <a:pt x="12627" y="9855"/>
                  <a:pt x="12162" y="9772"/>
                  <a:pt x="12114" y="9295"/>
                </a:cubicBezTo>
                <a:cubicBezTo>
                  <a:pt x="11986" y="8444"/>
                  <a:pt x="11169" y="8672"/>
                  <a:pt x="10960" y="7884"/>
                </a:cubicBezTo>
                <a:cubicBezTo>
                  <a:pt x="10624" y="7780"/>
                  <a:pt x="10351" y="8216"/>
                  <a:pt x="10047" y="7842"/>
                </a:cubicBezTo>
                <a:cubicBezTo>
                  <a:pt x="10191" y="7635"/>
                  <a:pt x="10319" y="7593"/>
                  <a:pt x="10528" y="7469"/>
                </a:cubicBezTo>
                <a:cubicBezTo>
                  <a:pt x="10095" y="5747"/>
                  <a:pt x="7916" y="8901"/>
                  <a:pt x="10592" y="8735"/>
                </a:cubicBezTo>
                <a:cubicBezTo>
                  <a:pt x="10656" y="9461"/>
                  <a:pt x="11249" y="9108"/>
                  <a:pt x="11649" y="9419"/>
                </a:cubicBezTo>
                <a:cubicBezTo>
                  <a:pt x="11617" y="10312"/>
                  <a:pt x="12386" y="10789"/>
                  <a:pt x="12819" y="11349"/>
                </a:cubicBezTo>
                <a:cubicBezTo>
                  <a:pt x="13428" y="11785"/>
                  <a:pt x="13284" y="13051"/>
                  <a:pt x="14213" y="12822"/>
                </a:cubicBezTo>
                <a:cubicBezTo>
                  <a:pt x="14133" y="12096"/>
                  <a:pt x="13556" y="11930"/>
                  <a:pt x="13556" y="11142"/>
                </a:cubicBezTo>
                <a:cubicBezTo>
                  <a:pt x="13236" y="10934"/>
                  <a:pt x="12851" y="10768"/>
                  <a:pt x="12739" y="10312"/>
                </a:cubicBezTo>
                <a:close/>
                <a:moveTo>
                  <a:pt x="18780" y="5104"/>
                </a:moveTo>
                <a:cubicBezTo>
                  <a:pt x="16617" y="3921"/>
                  <a:pt x="14469" y="2551"/>
                  <a:pt x="12851" y="269"/>
                </a:cubicBezTo>
                <a:cubicBezTo>
                  <a:pt x="12066" y="-727"/>
                  <a:pt x="11473" y="1327"/>
                  <a:pt x="10864" y="1825"/>
                </a:cubicBezTo>
                <a:cubicBezTo>
                  <a:pt x="7820" y="5560"/>
                  <a:pt x="4358" y="9357"/>
                  <a:pt x="0" y="9627"/>
                </a:cubicBezTo>
                <a:cubicBezTo>
                  <a:pt x="369" y="10436"/>
                  <a:pt x="369" y="10415"/>
                  <a:pt x="753" y="10727"/>
                </a:cubicBezTo>
                <a:cubicBezTo>
                  <a:pt x="2307" y="11951"/>
                  <a:pt x="3653" y="13590"/>
                  <a:pt x="5192" y="14835"/>
                </a:cubicBezTo>
                <a:cubicBezTo>
                  <a:pt x="7050" y="15789"/>
                  <a:pt x="9310" y="20873"/>
                  <a:pt x="11120" y="19649"/>
                </a:cubicBezTo>
                <a:cubicBezTo>
                  <a:pt x="15735" y="18383"/>
                  <a:pt x="21600" y="11204"/>
                  <a:pt x="18780" y="5104"/>
                </a:cubicBezTo>
                <a:close/>
                <a:moveTo>
                  <a:pt x="10415" y="19130"/>
                </a:moveTo>
                <a:cubicBezTo>
                  <a:pt x="9390" y="18943"/>
                  <a:pt x="8605" y="17512"/>
                  <a:pt x="7788" y="16723"/>
                </a:cubicBezTo>
                <a:cubicBezTo>
                  <a:pt x="5785" y="14337"/>
                  <a:pt x="3381" y="12739"/>
                  <a:pt x="1442" y="10270"/>
                </a:cubicBezTo>
                <a:cubicBezTo>
                  <a:pt x="5833" y="8880"/>
                  <a:pt x="9358" y="4979"/>
                  <a:pt x="12450" y="871"/>
                </a:cubicBezTo>
                <a:cubicBezTo>
                  <a:pt x="14181" y="2966"/>
                  <a:pt x="16264" y="4149"/>
                  <a:pt x="18251" y="5685"/>
                </a:cubicBezTo>
                <a:cubicBezTo>
                  <a:pt x="17642" y="6639"/>
                  <a:pt x="16761" y="7075"/>
                  <a:pt x="16232" y="7967"/>
                </a:cubicBezTo>
                <a:cubicBezTo>
                  <a:pt x="16665" y="9253"/>
                  <a:pt x="17931" y="9544"/>
                  <a:pt x="18507" y="10706"/>
                </a:cubicBezTo>
                <a:cubicBezTo>
                  <a:pt x="17402" y="15250"/>
                  <a:pt x="13828" y="18134"/>
                  <a:pt x="10415" y="19130"/>
                </a:cubicBezTo>
                <a:close/>
                <a:moveTo>
                  <a:pt x="17017" y="8174"/>
                </a:moveTo>
                <a:cubicBezTo>
                  <a:pt x="17610" y="7490"/>
                  <a:pt x="18027" y="6722"/>
                  <a:pt x="18764" y="6452"/>
                </a:cubicBezTo>
                <a:cubicBezTo>
                  <a:pt x="18796" y="7593"/>
                  <a:pt x="18956" y="8672"/>
                  <a:pt x="18636" y="9772"/>
                </a:cubicBezTo>
                <a:cubicBezTo>
                  <a:pt x="17979" y="9419"/>
                  <a:pt x="17610" y="8672"/>
                  <a:pt x="17017" y="8174"/>
                </a:cubicBezTo>
                <a:close/>
                <a:moveTo>
                  <a:pt x="16200" y="10146"/>
                </a:moveTo>
                <a:cubicBezTo>
                  <a:pt x="15639" y="10021"/>
                  <a:pt x="15287" y="9461"/>
                  <a:pt x="14870" y="9150"/>
                </a:cubicBezTo>
                <a:cubicBezTo>
                  <a:pt x="14822" y="8838"/>
                  <a:pt x="14790" y="8610"/>
                  <a:pt x="14758" y="8361"/>
                </a:cubicBezTo>
                <a:cubicBezTo>
                  <a:pt x="13652" y="8050"/>
                  <a:pt x="14357" y="7303"/>
                  <a:pt x="12771" y="7033"/>
                </a:cubicBezTo>
                <a:cubicBezTo>
                  <a:pt x="13492" y="5436"/>
                  <a:pt x="12370" y="6203"/>
                  <a:pt x="11649" y="6079"/>
                </a:cubicBezTo>
                <a:cubicBezTo>
                  <a:pt x="11008" y="5622"/>
                  <a:pt x="11970" y="5187"/>
                  <a:pt x="12290" y="5104"/>
                </a:cubicBezTo>
                <a:cubicBezTo>
                  <a:pt x="12691" y="4274"/>
                  <a:pt x="11521" y="4377"/>
                  <a:pt x="11281" y="4855"/>
                </a:cubicBezTo>
                <a:cubicBezTo>
                  <a:pt x="10576" y="5705"/>
                  <a:pt x="11217" y="6888"/>
                  <a:pt x="12082" y="6763"/>
                </a:cubicBezTo>
                <a:cubicBezTo>
                  <a:pt x="12386" y="8008"/>
                  <a:pt x="12675" y="7656"/>
                  <a:pt x="13492" y="7988"/>
                </a:cubicBezTo>
                <a:cubicBezTo>
                  <a:pt x="13604" y="8652"/>
                  <a:pt x="14277" y="8818"/>
                  <a:pt x="14421" y="9565"/>
                </a:cubicBezTo>
                <a:cubicBezTo>
                  <a:pt x="14902" y="9980"/>
                  <a:pt x="15479" y="10851"/>
                  <a:pt x="16104" y="10768"/>
                </a:cubicBezTo>
                <a:cubicBezTo>
                  <a:pt x="16344" y="10706"/>
                  <a:pt x="16360" y="10249"/>
                  <a:pt x="16200" y="1014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grpSp>
        <p:nvGrpSpPr>
          <p:cNvPr id="708" name="Group 708"/>
          <p:cNvGrpSpPr/>
          <p:nvPr/>
        </p:nvGrpSpPr>
        <p:grpSpPr>
          <a:xfrm>
            <a:off x="243201" y="3418115"/>
            <a:ext cx="376917" cy="455686"/>
            <a:chOff x="0" y="0"/>
            <a:chExt cx="376916" cy="455685"/>
          </a:xfrm>
        </p:grpSpPr>
        <p:sp>
          <p:nvSpPr>
            <p:cNvPr id="706" name="Shape 706"/>
            <p:cNvSpPr/>
            <p:nvPr/>
          </p:nvSpPr>
          <p:spPr>
            <a:xfrm>
              <a:off x="-1" y="-1"/>
              <a:ext cx="376917" cy="455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155" extrusionOk="0">
                  <a:moveTo>
                    <a:pt x="2101" y="14324"/>
                  </a:moveTo>
                  <a:cubicBezTo>
                    <a:pt x="1600" y="14603"/>
                    <a:pt x="1225" y="14806"/>
                    <a:pt x="819" y="15034"/>
                  </a:cubicBezTo>
                  <a:cubicBezTo>
                    <a:pt x="38" y="14654"/>
                    <a:pt x="-25" y="14096"/>
                    <a:pt x="6" y="13487"/>
                  </a:cubicBezTo>
                  <a:cubicBezTo>
                    <a:pt x="1257" y="13437"/>
                    <a:pt x="2194" y="13589"/>
                    <a:pt x="3413" y="14096"/>
                  </a:cubicBezTo>
                  <a:cubicBezTo>
                    <a:pt x="4007" y="13944"/>
                    <a:pt x="4664" y="13792"/>
                    <a:pt x="5289" y="13614"/>
                  </a:cubicBezTo>
                  <a:cubicBezTo>
                    <a:pt x="6852" y="8949"/>
                    <a:pt x="6352" y="10141"/>
                    <a:pt x="8477" y="7428"/>
                  </a:cubicBezTo>
                  <a:cubicBezTo>
                    <a:pt x="6696" y="5349"/>
                    <a:pt x="4976" y="2586"/>
                    <a:pt x="6446" y="0"/>
                  </a:cubicBezTo>
                  <a:cubicBezTo>
                    <a:pt x="8915" y="330"/>
                    <a:pt x="11353" y="4056"/>
                    <a:pt x="11697" y="6034"/>
                  </a:cubicBezTo>
                  <a:cubicBezTo>
                    <a:pt x="13917" y="6389"/>
                    <a:pt x="16261" y="5932"/>
                    <a:pt x="18043" y="7428"/>
                  </a:cubicBezTo>
                  <a:cubicBezTo>
                    <a:pt x="19262" y="8442"/>
                    <a:pt x="21200" y="9051"/>
                    <a:pt x="21575" y="10572"/>
                  </a:cubicBezTo>
                  <a:cubicBezTo>
                    <a:pt x="17886" y="12777"/>
                    <a:pt x="12604" y="10344"/>
                    <a:pt x="9634" y="8214"/>
                  </a:cubicBezTo>
                  <a:cubicBezTo>
                    <a:pt x="7571" y="9127"/>
                    <a:pt x="6946" y="11662"/>
                    <a:pt x="6727" y="13285"/>
                  </a:cubicBezTo>
                  <a:cubicBezTo>
                    <a:pt x="7071" y="13538"/>
                    <a:pt x="7477" y="13792"/>
                    <a:pt x="7915" y="14096"/>
                  </a:cubicBezTo>
                  <a:cubicBezTo>
                    <a:pt x="8352" y="13969"/>
                    <a:pt x="8790" y="13817"/>
                    <a:pt x="9259" y="13690"/>
                  </a:cubicBezTo>
                  <a:cubicBezTo>
                    <a:pt x="9540" y="13868"/>
                    <a:pt x="9822" y="14045"/>
                    <a:pt x="10134" y="14273"/>
                  </a:cubicBezTo>
                  <a:cubicBezTo>
                    <a:pt x="11728" y="13842"/>
                    <a:pt x="13541" y="14628"/>
                    <a:pt x="15261" y="14577"/>
                  </a:cubicBezTo>
                  <a:cubicBezTo>
                    <a:pt x="17136" y="16276"/>
                    <a:pt x="12104" y="15135"/>
                    <a:pt x="11197" y="14983"/>
                  </a:cubicBezTo>
                  <a:cubicBezTo>
                    <a:pt x="10853" y="15135"/>
                    <a:pt x="10478" y="15338"/>
                    <a:pt x="10040" y="15515"/>
                  </a:cubicBezTo>
                  <a:cubicBezTo>
                    <a:pt x="9697" y="15414"/>
                    <a:pt x="9290" y="15211"/>
                    <a:pt x="9071" y="15008"/>
                  </a:cubicBezTo>
                  <a:cubicBezTo>
                    <a:pt x="8227" y="14958"/>
                    <a:pt x="7477" y="14907"/>
                    <a:pt x="6633" y="14856"/>
                  </a:cubicBezTo>
                  <a:cubicBezTo>
                    <a:pt x="6633" y="15211"/>
                    <a:pt x="6852" y="15566"/>
                    <a:pt x="7165" y="15794"/>
                  </a:cubicBezTo>
                  <a:cubicBezTo>
                    <a:pt x="9165" y="17290"/>
                    <a:pt x="8196" y="19927"/>
                    <a:pt x="6321" y="21118"/>
                  </a:cubicBezTo>
                  <a:cubicBezTo>
                    <a:pt x="3445" y="21600"/>
                    <a:pt x="3320" y="17163"/>
                    <a:pt x="4914" y="15845"/>
                  </a:cubicBezTo>
                  <a:cubicBezTo>
                    <a:pt x="5570" y="15439"/>
                    <a:pt x="5414" y="14425"/>
                    <a:pt x="4445" y="14780"/>
                  </a:cubicBezTo>
                  <a:cubicBezTo>
                    <a:pt x="3507" y="15186"/>
                    <a:pt x="2851" y="14704"/>
                    <a:pt x="2101" y="14324"/>
                  </a:cubicBezTo>
                  <a:close/>
                  <a:moveTo>
                    <a:pt x="5508" y="19242"/>
                  </a:moveTo>
                  <a:cubicBezTo>
                    <a:pt x="5289" y="20459"/>
                    <a:pt x="6571" y="20206"/>
                    <a:pt x="5477" y="19268"/>
                  </a:cubicBezTo>
                  <a:cubicBezTo>
                    <a:pt x="5445" y="18786"/>
                    <a:pt x="5414" y="18304"/>
                    <a:pt x="5352" y="17823"/>
                  </a:cubicBezTo>
                  <a:cubicBezTo>
                    <a:pt x="5195" y="18304"/>
                    <a:pt x="4883" y="18837"/>
                    <a:pt x="5508" y="19242"/>
                  </a:cubicBezTo>
                  <a:close/>
                  <a:moveTo>
                    <a:pt x="9884" y="6845"/>
                  </a:moveTo>
                  <a:cubicBezTo>
                    <a:pt x="11510" y="5045"/>
                    <a:pt x="9259" y="2307"/>
                    <a:pt x="7290" y="1369"/>
                  </a:cubicBezTo>
                  <a:cubicBezTo>
                    <a:pt x="6446" y="2814"/>
                    <a:pt x="7696" y="6744"/>
                    <a:pt x="9884" y="6845"/>
                  </a:cubicBezTo>
                  <a:close/>
                  <a:moveTo>
                    <a:pt x="11885" y="8823"/>
                  </a:moveTo>
                  <a:lnTo>
                    <a:pt x="11916" y="8746"/>
                  </a:lnTo>
                  <a:lnTo>
                    <a:pt x="11822" y="8797"/>
                  </a:lnTo>
                  <a:cubicBezTo>
                    <a:pt x="14260" y="9786"/>
                    <a:pt x="17918" y="11662"/>
                    <a:pt x="20293" y="9938"/>
                  </a:cubicBezTo>
                  <a:cubicBezTo>
                    <a:pt x="18262" y="8214"/>
                    <a:pt x="14979" y="5983"/>
                    <a:pt x="12010" y="7454"/>
                  </a:cubicBezTo>
                  <a:cubicBezTo>
                    <a:pt x="13291" y="8670"/>
                    <a:pt x="16949" y="8138"/>
                    <a:pt x="17418" y="9761"/>
                  </a:cubicBezTo>
                  <a:cubicBezTo>
                    <a:pt x="15667" y="9482"/>
                    <a:pt x="13791" y="8569"/>
                    <a:pt x="11885" y="8823"/>
                  </a:cubicBezTo>
                  <a:close/>
                  <a:moveTo>
                    <a:pt x="6852" y="17214"/>
                  </a:moveTo>
                  <a:cubicBezTo>
                    <a:pt x="6664" y="17975"/>
                    <a:pt x="6633" y="17975"/>
                    <a:pt x="6915" y="18583"/>
                  </a:cubicBezTo>
                  <a:cubicBezTo>
                    <a:pt x="7227" y="18101"/>
                    <a:pt x="7165" y="17696"/>
                    <a:pt x="6852" y="17214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707" name="Shape 707"/>
            <p:cNvSpPr/>
            <p:nvPr/>
          </p:nvSpPr>
          <p:spPr>
            <a:xfrm>
              <a:off x="140555" y="78438"/>
              <a:ext cx="35005" cy="68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81" h="17948" extrusionOk="0">
                  <a:moveTo>
                    <a:pt x="16831" y="17948"/>
                  </a:moveTo>
                  <a:cubicBezTo>
                    <a:pt x="8977" y="12655"/>
                    <a:pt x="3647" y="6790"/>
                    <a:pt x="0" y="639"/>
                  </a:cubicBezTo>
                  <a:cubicBezTo>
                    <a:pt x="10660" y="-3652"/>
                    <a:pt x="21600" y="14944"/>
                    <a:pt x="16831" y="17948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</p:grpSp>
      <p:sp>
        <p:nvSpPr>
          <p:cNvPr id="709" name="Shape 709"/>
          <p:cNvSpPr/>
          <p:nvPr/>
        </p:nvSpPr>
        <p:spPr>
          <a:xfrm rot="20490740">
            <a:off x="7931505" y="3919345"/>
            <a:ext cx="396714" cy="402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79" extrusionOk="0">
                <a:moveTo>
                  <a:pt x="14648" y="1232"/>
                </a:moveTo>
                <a:cubicBezTo>
                  <a:pt x="12241" y="-575"/>
                  <a:pt x="8794" y="-171"/>
                  <a:pt x="6150" y="1016"/>
                </a:cubicBezTo>
                <a:cubicBezTo>
                  <a:pt x="7428" y="8917"/>
                  <a:pt x="3476" y="11803"/>
                  <a:pt x="0" y="18490"/>
                </a:cubicBezTo>
                <a:cubicBezTo>
                  <a:pt x="1248" y="21025"/>
                  <a:pt x="5021" y="19245"/>
                  <a:pt x="7428" y="19596"/>
                </a:cubicBezTo>
                <a:cubicBezTo>
                  <a:pt x="12063" y="18652"/>
                  <a:pt x="17203" y="19973"/>
                  <a:pt x="21600" y="18490"/>
                </a:cubicBezTo>
                <a:cubicBezTo>
                  <a:pt x="17292" y="11910"/>
                  <a:pt x="13934" y="9429"/>
                  <a:pt x="14648" y="1232"/>
                </a:cubicBezTo>
                <a:close/>
                <a:moveTo>
                  <a:pt x="12657" y="1663"/>
                </a:moveTo>
                <a:cubicBezTo>
                  <a:pt x="11112" y="2310"/>
                  <a:pt x="9597" y="2203"/>
                  <a:pt x="8052" y="1636"/>
                </a:cubicBezTo>
                <a:cubicBezTo>
                  <a:pt x="9240" y="612"/>
                  <a:pt x="11379" y="719"/>
                  <a:pt x="12657" y="1663"/>
                </a:cubicBezTo>
                <a:close/>
                <a:moveTo>
                  <a:pt x="7517" y="2715"/>
                </a:moveTo>
                <a:cubicBezTo>
                  <a:pt x="9537" y="2958"/>
                  <a:pt x="11350" y="2985"/>
                  <a:pt x="13429" y="2742"/>
                </a:cubicBezTo>
                <a:cubicBezTo>
                  <a:pt x="14113" y="5088"/>
                  <a:pt x="13281" y="7731"/>
                  <a:pt x="14321" y="9888"/>
                </a:cubicBezTo>
                <a:cubicBezTo>
                  <a:pt x="14707" y="10400"/>
                  <a:pt x="15480" y="10994"/>
                  <a:pt x="15034" y="11668"/>
                </a:cubicBezTo>
                <a:cubicBezTo>
                  <a:pt x="12092" y="16009"/>
                  <a:pt x="9092" y="11614"/>
                  <a:pt x="5467" y="11964"/>
                </a:cubicBezTo>
                <a:cubicBezTo>
                  <a:pt x="8052" y="7137"/>
                  <a:pt x="7279" y="7677"/>
                  <a:pt x="7517" y="2715"/>
                </a:cubicBezTo>
                <a:close/>
                <a:moveTo>
                  <a:pt x="16401" y="18274"/>
                </a:moveTo>
                <a:cubicBezTo>
                  <a:pt x="11409" y="18059"/>
                  <a:pt x="6447" y="18895"/>
                  <a:pt x="1486" y="18733"/>
                </a:cubicBezTo>
                <a:cubicBezTo>
                  <a:pt x="5764" y="6005"/>
                  <a:pt x="9923" y="19110"/>
                  <a:pt x="15925" y="12099"/>
                </a:cubicBezTo>
                <a:cubicBezTo>
                  <a:pt x="17470" y="13987"/>
                  <a:pt x="18748" y="15632"/>
                  <a:pt x="19906" y="17654"/>
                </a:cubicBezTo>
                <a:cubicBezTo>
                  <a:pt x="19580" y="18059"/>
                  <a:pt x="17262" y="18328"/>
                  <a:pt x="16401" y="18274"/>
                </a:cubicBezTo>
                <a:close/>
                <a:moveTo>
                  <a:pt x="12895" y="17546"/>
                </a:moveTo>
                <a:cubicBezTo>
                  <a:pt x="13132" y="16845"/>
                  <a:pt x="12895" y="16225"/>
                  <a:pt x="12835" y="15443"/>
                </a:cubicBezTo>
                <a:cubicBezTo>
                  <a:pt x="9508" y="14769"/>
                  <a:pt x="9805" y="19083"/>
                  <a:pt x="12895" y="17546"/>
                </a:cubicBezTo>
                <a:close/>
                <a:moveTo>
                  <a:pt x="11706" y="17142"/>
                </a:moveTo>
                <a:cubicBezTo>
                  <a:pt x="11082" y="17115"/>
                  <a:pt x="11350" y="16576"/>
                  <a:pt x="11795" y="16468"/>
                </a:cubicBezTo>
                <a:cubicBezTo>
                  <a:pt x="12360" y="16549"/>
                  <a:pt x="12152" y="17115"/>
                  <a:pt x="11706" y="17142"/>
                </a:cubicBezTo>
                <a:close/>
                <a:moveTo>
                  <a:pt x="7487" y="14283"/>
                </a:moveTo>
                <a:cubicBezTo>
                  <a:pt x="5705" y="14203"/>
                  <a:pt x="5615" y="16441"/>
                  <a:pt x="7428" y="16360"/>
                </a:cubicBezTo>
                <a:cubicBezTo>
                  <a:pt x="8973" y="16468"/>
                  <a:pt x="9092" y="14256"/>
                  <a:pt x="7487" y="14283"/>
                </a:cubicBezTo>
                <a:close/>
                <a:moveTo>
                  <a:pt x="7160" y="15416"/>
                </a:moveTo>
                <a:cubicBezTo>
                  <a:pt x="7487" y="15335"/>
                  <a:pt x="7665" y="15038"/>
                  <a:pt x="7844" y="15524"/>
                </a:cubicBezTo>
                <a:cubicBezTo>
                  <a:pt x="7547" y="15551"/>
                  <a:pt x="7279" y="15740"/>
                  <a:pt x="7160" y="15416"/>
                </a:cubicBezTo>
                <a:close/>
                <a:moveTo>
                  <a:pt x="11023" y="11155"/>
                </a:moveTo>
                <a:cubicBezTo>
                  <a:pt x="12568" y="11263"/>
                  <a:pt x="13162" y="9133"/>
                  <a:pt x="11231" y="8971"/>
                </a:cubicBezTo>
                <a:cubicBezTo>
                  <a:pt x="9508" y="8782"/>
                  <a:pt x="9537" y="10940"/>
                  <a:pt x="11023" y="11155"/>
                </a:cubicBezTo>
                <a:close/>
                <a:moveTo>
                  <a:pt x="11617" y="9996"/>
                </a:moveTo>
                <a:cubicBezTo>
                  <a:pt x="11350" y="10212"/>
                  <a:pt x="11112" y="10481"/>
                  <a:pt x="10874" y="10131"/>
                </a:cubicBezTo>
                <a:cubicBezTo>
                  <a:pt x="10815" y="9699"/>
                  <a:pt x="11260" y="9780"/>
                  <a:pt x="11617" y="9996"/>
                </a:cubicBezTo>
                <a:close/>
                <a:moveTo>
                  <a:pt x="10488" y="5654"/>
                </a:moveTo>
                <a:cubicBezTo>
                  <a:pt x="10518" y="4926"/>
                  <a:pt x="9181" y="4603"/>
                  <a:pt x="9062" y="5492"/>
                </a:cubicBezTo>
                <a:cubicBezTo>
                  <a:pt x="8913" y="6544"/>
                  <a:pt x="10399" y="6625"/>
                  <a:pt x="10488" y="5654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10" name="Shape 710"/>
          <p:cNvSpPr/>
          <p:nvPr/>
        </p:nvSpPr>
        <p:spPr>
          <a:xfrm>
            <a:off x="6730123" y="371344"/>
            <a:ext cx="453104" cy="5114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103" h="17839" extrusionOk="0">
                <a:moveTo>
                  <a:pt x="16388" y="10443"/>
                </a:moveTo>
                <a:cubicBezTo>
                  <a:pt x="14249" y="11701"/>
                  <a:pt x="12111" y="11205"/>
                  <a:pt x="14686" y="9205"/>
                </a:cubicBezTo>
                <a:cubicBezTo>
                  <a:pt x="20228" y="6196"/>
                  <a:pt x="14969" y="-452"/>
                  <a:pt x="9624" y="24"/>
                </a:cubicBezTo>
                <a:cubicBezTo>
                  <a:pt x="4715" y="405"/>
                  <a:pt x="504" y="4615"/>
                  <a:pt x="2" y="8805"/>
                </a:cubicBezTo>
                <a:cubicBezTo>
                  <a:pt x="-129" y="15301"/>
                  <a:pt x="7071" y="20272"/>
                  <a:pt x="13835" y="16577"/>
                </a:cubicBezTo>
                <a:cubicBezTo>
                  <a:pt x="15842" y="15853"/>
                  <a:pt x="20664" y="10615"/>
                  <a:pt x="16388" y="10443"/>
                </a:cubicBezTo>
                <a:close/>
                <a:moveTo>
                  <a:pt x="7049" y="17053"/>
                </a:moveTo>
                <a:cubicBezTo>
                  <a:pt x="1355" y="15891"/>
                  <a:pt x="-936" y="8882"/>
                  <a:pt x="2337" y="4882"/>
                </a:cubicBezTo>
                <a:cubicBezTo>
                  <a:pt x="4780" y="1605"/>
                  <a:pt x="10126" y="-1328"/>
                  <a:pt x="14119" y="1796"/>
                </a:cubicBezTo>
                <a:cubicBezTo>
                  <a:pt x="15711" y="2939"/>
                  <a:pt x="17217" y="5129"/>
                  <a:pt x="16126" y="6901"/>
                </a:cubicBezTo>
                <a:cubicBezTo>
                  <a:pt x="15384" y="8424"/>
                  <a:pt x="11697" y="9453"/>
                  <a:pt x="13028" y="11282"/>
                </a:cubicBezTo>
                <a:cubicBezTo>
                  <a:pt x="14184" y="12443"/>
                  <a:pt x="15733" y="11148"/>
                  <a:pt x="17086" y="11091"/>
                </a:cubicBezTo>
                <a:cubicBezTo>
                  <a:pt x="17435" y="15091"/>
                  <a:pt x="11129" y="17834"/>
                  <a:pt x="7049" y="17053"/>
                </a:cubicBezTo>
                <a:close/>
                <a:moveTo>
                  <a:pt x="4562" y="9986"/>
                </a:moveTo>
                <a:cubicBezTo>
                  <a:pt x="5326" y="10253"/>
                  <a:pt x="6875" y="10005"/>
                  <a:pt x="6220" y="9034"/>
                </a:cubicBezTo>
                <a:cubicBezTo>
                  <a:pt x="5915" y="8596"/>
                  <a:pt x="5762" y="8101"/>
                  <a:pt x="5937" y="7567"/>
                </a:cubicBezTo>
                <a:cubicBezTo>
                  <a:pt x="6068" y="6329"/>
                  <a:pt x="4213" y="6520"/>
                  <a:pt x="3297" y="6386"/>
                </a:cubicBezTo>
                <a:cubicBezTo>
                  <a:pt x="1049" y="6139"/>
                  <a:pt x="700" y="9815"/>
                  <a:pt x="2642" y="10405"/>
                </a:cubicBezTo>
                <a:cubicBezTo>
                  <a:pt x="3319" y="10082"/>
                  <a:pt x="3777" y="9682"/>
                  <a:pt x="4562" y="9986"/>
                </a:cubicBezTo>
                <a:close/>
                <a:moveTo>
                  <a:pt x="9733" y="3567"/>
                </a:moveTo>
                <a:cubicBezTo>
                  <a:pt x="10300" y="1072"/>
                  <a:pt x="5020" y="767"/>
                  <a:pt x="6177" y="3567"/>
                </a:cubicBezTo>
                <a:cubicBezTo>
                  <a:pt x="3995" y="6024"/>
                  <a:pt x="8599" y="6901"/>
                  <a:pt x="9733" y="3567"/>
                </a:cubicBezTo>
                <a:close/>
                <a:moveTo>
                  <a:pt x="9057" y="2901"/>
                </a:moveTo>
                <a:cubicBezTo>
                  <a:pt x="8991" y="2996"/>
                  <a:pt x="8948" y="3053"/>
                  <a:pt x="8926" y="3091"/>
                </a:cubicBezTo>
                <a:cubicBezTo>
                  <a:pt x="8577" y="2882"/>
                  <a:pt x="8708" y="2615"/>
                  <a:pt x="9057" y="2901"/>
                </a:cubicBezTo>
                <a:close/>
                <a:moveTo>
                  <a:pt x="7879" y="4329"/>
                </a:moveTo>
                <a:cubicBezTo>
                  <a:pt x="7988" y="3948"/>
                  <a:pt x="8228" y="3796"/>
                  <a:pt x="8773" y="3643"/>
                </a:cubicBezTo>
                <a:cubicBezTo>
                  <a:pt x="8533" y="4082"/>
                  <a:pt x="8424" y="4386"/>
                  <a:pt x="7879" y="4329"/>
                </a:cubicBezTo>
                <a:close/>
                <a:moveTo>
                  <a:pt x="6919" y="12120"/>
                </a:moveTo>
                <a:cubicBezTo>
                  <a:pt x="6853" y="10748"/>
                  <a:pt x="4519" y="10920"/>
                  <a:pt x="3668" y="11605"/>
                </a:cubicBezTo>
                <a:cubicBezTo>
                  <a:pt x="2795" y="13548"/>
                  <a:pt x="4431" y="15605"/>
                  <a:pt x="6548" y="13834"/>
                </a:cubicBezTo>
                <a:cubicBezTo>
                  <a:pt x="7180" y="13377"/>
                  <a:pt x="6875" y="12729"/>
                  <a:pt x="6919" y="12120"/>
                </a:cubicBezTo>
                <a:close/>
                <a:moveTo>
                  <a:pt x="14599" y="4196"/>
                </a:moveTo>
                <a:cubicBezTo>
                  <a:pt x="14206" y="1605"/>
                  <a:pt x="11500" y="2043"/>
                  <a:pt x="11479" y="4539"/>
                </a:cubicBezTo>
                <a:cubicBezTo>
                  <a:pt x="11479" y="6482"/>
                  <a:pt x="15319" y="6177"/>
                  <a:pt x="14599" y="4196"/>
                </a:cubicBezTo>
                <a:close/>
                <a:moveTo>
                  <a:pt x="8904" y="14024"/>
                </a:moveTo>
                <a:cubicBezTo>
                  <a:pt x="6679" y="14310"/>
                  <a:pt x="7049" y="16977"/>
                  <a:pt x="9428" y="16824"/>
                </a:cubicBezTo>
                <a:cubicBezTo>
                  <a:pt x="11435" y="15929"/>
                  <a:pt x="11762" y="13834"/>
                  <a:pt x="8904" y="14024"/>
                </a:cubicBezTo>
                <a:close/>
                <a:moveTo>
                  <a:pt x="14097" y="12215"/>
                </a:moveTo>
                <a:cubicBezTo>
                  <a:pt x="12744" y="12196"/>
                  <a:pt x="11260" y="13986"/>
                  <a:pt x="12526" y="14920"/>
                </a:cubicBezTo>
                <a:cubicBezTo>
                  <a:pt x="14380" y="16158"/>
                  <a:pt x="17348" y="12196"/>
                  <a:pt x="14097" y="12215"/>
                </a:cubicBezTo>
                <a:close/>
                <a:moveTo>
                  <a:pt x="13420" y="14501"/>
                </a:moveTo>
                <a:cubicBezTo>
                  <a:pt x="12068" y="14539"/>
                  <a:pt x="13377" y="12767"/>
                  <a:pt x="14206" y="12843"/>
                </a:cubicBezTo>
                <a:cubicBezTo>
                  <a:pt x="15646" y="13034"/>
                  <a:pt x="14097" y="14291"/>
                  <a:pt x="13420" y="1450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11" name="Shape 711"/>
          <p:cNvSpPr/>
          <p:nvPr/>
        </p:nvSpPr>
        <p:spPr>
          <a:xfrm rot="1799564">
            <a:off x="7269682" y="4556613"/>
            <a:ext cx="351220" cy="440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115" extrusionOk="0">
                <a:moveTo>
                  <a:pt x="4737" y="584"/>
                </a:moveTo>
                <a:cubicBezTo>
                  <a:pt x="3628" y="809"/>
                  <a:pt x="4031" y="1783"/>
                  <a:pt x="3729" y="2407"/>
                </a:cubicBezTo>
                <a:cubicBezTo>
                  <a:pt x="2553" y="8150"/>
                  <a:pt x="672" y="13869"/>
                  <a:pt x="0" y="19637"/>
                </a:cubicBezTo>
                <a:cubicBezTo>
                  <a:pt x="4233" y="21260"/>
                  <a:pt x="17636" y="18488"/>
                  <a:pt x="19954" y="15317"/>
                </a:cubicBezTo>
                <a:cubicBezTo>
                  <a:pt x="17031" y="11446"/>
                  <a:pt x="12967" y="8150"/>
                  <a:pt x="9440" y="4604"/>
                </a:cubicBezTo>
                <a:cubicBezTo>
                  <a:pt x="7726" y="3481"/>
                  <a:pt x="6920" y="1033"/>
                  <a:pt x="4737" y="584"/>
                </a:cubicBezTo>
                <a:close/>
                <a:moveTo>
                  <a:pt x="18241" y="15367"/>
                </a:moveTo>
                <a:cubicBezTo>
                  <a:pt x="16561" y="18139"/>
                  <a:pt x="5912" y="19637"/>
                  <a:pt x="1948" y="19437"/>
                </a:cubicBezTo>
                <a:cubicBezTo>
                  <a:pt x="1780" y="16640"/>
                  <a:pt x="15217" y="12520"/>
                  <a:pt x="18241" y="15367"/>
                </a:cubicBezTo>
                <a:close/>
                <a:moveTo>
                  <a:pt x="9742" y="14243"/>
                </a:moveTo>
                <a:cubicBezTo>
                  <a:pt x="9339" y="13819"/>
                  <a:pt x="9003" y="13444"/>
                  <a:pt x="8533" y="12970"/>
                </a:cubicBezTo>
                <a:cubicBezTo>
                  <a:pt x="7961" y="13519"/>
                  <a:pt x="8163" y="13918"/>
                  <a:pt x="8264" y="14543"/>
                </a:cubicBezTo>
                <a:cubicBezTo>
                  <a:pt x="6047" y="15517"/>
                  <a:pt x="3729" y="16341"/>
                  <a:pt x="1780" y="17614"/>
                </a:cubicBezTo>
                <a:cubicBezTo>
                  <a:pt x="974" y="17265"/>
                  <a:pt x="1713" y="16416"/>
                  <a:pt x="1680" y="15866"/>
                </a:cubicBezTo>
                <a:cubicBezTo>
                  <a:pt x="2956" y="11346"/>
                  <a:pt x="3460" y="6702"/>
                  <a:pt x="5073" y="2257"/>
                </a:cubicBezTo>
                <a:cubicBezTo>
                  <a:pt x="5879" y="2057"/>
                  <a:pt x="5946" y="2682"/>
                  <a:pt x="6248" y="3106"/>
                </a:cubicBezTo>
                <a:cubicBezTo>
                  <a:pt x="5912" y="3181"/>
                  <a:pt x="5543" y="3231"/>
                  <a:pt x="5140" y="3331"/>
                </a:cubicBezTo>
                <a:cubicBezTo>
                  <a:pt x="5274" y="3880"/>
                  <a:pt x="5308" y="4854"/>
                  <a:pt x="6349" y="4429"/>
                </a:cubicBezTo>
                <a:cubicBezTo>
                  <a:pt x="6416" y="4105"/>
                  <a:pt x="6517" y="3780"/>
                  <a:pt x="6584" y="3431"/>
                </a:cubicBezTo>
                <a:cubicBezTo>
                  <a:pt x="10011" y="6827"/>
                  <a:pt x="13941" y="9948"/>
                  <a:pt x="16796" y="13644"/>
                </a:cubicBezTo>
                <a:cubicBezTo>
                  <a:pt x="14378" y="13619"/>
                  <a:pt x="12160" y="13918"/>
                  <a:pt x="9742" y="14243"/>
                </a:cubicBezTo>
                <a:close/>
                <a:moveTo>
                  <a:pt x="17267" y="10547"/>
                </a:moveTo>
                <a:cubicBezTo>
                  <a:pt x="17267" y="11247"/>
                  <a:pt x="18476" y="11896"/>
                  <a:pt x="18745" y="12645"/>
                </a:cubicBezTo>
                <a:cubicBezTo>
                  <a:pt x="19081" y="12995"/>
                  <a:pt x="19584" y="13344"/>
                  <a:pt x="20223" y="12995"/>
                </a:cubicBezTo>
                <a:cubicBezTo>
                  <a:pt x="19752" y="12096"/>
                  <a:pt x="18543" y="11696"/>
                  <a:pt x="18241" y="10697"/>
                </a:cubicBezTo>
                <a:cubicBezTo>
                  <a:pt x="18073" y="10398"/>
                  <a:pt x="17602" y="10423"/>
                  <a:pt x="17267" y="10547"/>
                </a:cubicBezTo>
                <a:close/>
                <a:moveTo>
                  <a:pt x="8465" y="1058"/>
                </a:moveTo>
                <a:cubicBezTo>
                  <a:pt x="7793" y="60"/>
                  <a:pt x="7256" y="-340"/>
                  <a:pt x="6315" y="334"/>
                </a:cubicBezTo>
                <a:cubicBezTo>
                  <a:pt x="7021" y="734"/>
                  <a:pt x="7626" y="1832"/>
                  <a:pt x="8465" y="1058"/>
                </a:cubicBezTo>
                <a:close/>
                <a:moveTo>
                  <a:pt x="14848" y="7401"/>
                </a:moveTo>
                <a:cubicBezTo>
                  <a:pt x="15083" y="6452"/>
                  <a:pt x="14881" y="6227"/>
                  <a:pt x="13370" y="6128"/>
                </a:cubicBezTo>
                <a:cubicBezTo>
                  <a:pt x="13706" y="6777"/>
                  <a:pt x="14109" y="7176"/>
                  <a:pt x="14848" y="7401"/>
                </a:cubicBezTo>
                <a:close/>
                <a:moveTo>
                  <a:pt x="12967" y="5179"/>
                </a:moveTo>
                <a:cubicBezTo>
                  <a:pt x="13471" y="4579"/>
                  <a:pt x="12463" y="4155"/>
                  <a:pt x="11556" y="4330"/>
                </a:cubicBezTo>
                <a:cubicBezTo>
                  <a:pt x="11959" y="4979"/>
                  <a:pt x="12261" y="5428"/>
                  <a:pt x="12967" y="5179"/>
                </a:cubicBezTo>
                <a:close/>
                <a:moveTo>
                  <a:pt x="15385" y="8250"/>
                </a:moveTo>
                <a:cubicBezTo>
                  <a:pt x="15049" y="8625"/>
                  <a:pt x="15621" y="8949"/>
                  <a:pt x="15923" y="9224"/>
                </a:cubicBezTo>
                <a:cubicBezTo>
                  <a:pt x="17367" y="9424"/>
                  <a:pt x="16427" y="8075"/>
                  <a:pt x="15385" y="8250"/>
                </a:cubicBezTo>
                <a:close/>
                <a:moveTo>
                  <a:pt x="10716" y="3006"/>
                </a:moveTo>
                <a:cubicBezTo>
                  <a:pt x="10716" y="2482"/>
                  <a:pt x="9708" y="2207"/>
                  <a:pt x="9339" y="2582"/>
                </a:cubicBezTo>
                <a:cubicBezTo>
                  <a:pt x="9238" y="3056"/>
                  <a:pt x="10212" y="3431"/>
                  <a:pt x="10716" y="3006"/>
                </a:cubicBezTo>
                <a:close/>
                <a:moveTo>
                  <a:pt x="20626" y="14418"/>
                </a:moveTo>
                <a:cubicBezTo>
                  <a:pt x="20827" y="14768"/>
                  <a:pt x="21130" y="14593"/>
                  <a:pt x="21600" y="14418"/>
                </a:cubicBezTo>
                <a:cubicBezTo>
                  <a:pt x="21063" y="14068"/>
                  <a:pt x="20928" y="13993"/>
                  <a:pt x="20626" y="14418"/>
                </a:cubicBezTo>
                <a:close/>
                <a:moveTo>
                  <a:pt x="6315" y="6202"/>
                </a:moveTo>
                <a:cubicBezTo>
                  <a:pt x="5442" y="6477"/>
                  <a:pt x="6819" y="8000"/>
                  <a:pt x="7390" y="7051"/>
                </a:cubicBezTo>
                <a:cubicBezTo>
                  <a:pt x="7122" y="6702"/>
                  <a:pt x="7021" y="6103"/>
                  <a:pt x="6315" y="6202"/>
                </a:cubicBezTo>
                <a:close/>
                <a:moveTo>
                  <a:pt x="7760" y="9598"/>
                </a:moveTo>
                <a:cubicBezTo>
                  <a:pt x="8331" y="9399"/>
                  <a:pt x="7995" y="8525"/>
                  <a:pt x="7390" y="8450"/>
                </a:cubicBezTo>
                <a:cubicBezTo>
                  <a:pt x="6685" y="8625"/>
                  <a:pt x="6954" y="9748"/>
                  <a:pt x="7760" y="9598"/>
                </a:cubicBezTo>
                <a:close/>
                <a:moveTo>
                  <a:pt x="7558" y="11297"/>
                </a:moveTo>
                <a:cubicBezTo>
                  <a:pt x="7558" y="12021"/>
                  <a:pt x="8700" y="12021"/>
                  <a:pt x="8633" y="11396"/>
                </a:cubicBezTo>
                <a:cubicBezTo>
                  <a:pt x="8533" y="10847"/>
                  <a:pt x="7793" y="10897"/>
                  <a:pt x="7558" y="11297"/>
                </a:cubicBezTo>
                <a:close/>
                <a:moveTo>
                  <a:pt x="9104" y="15816"/>
                </a:moveTo>
                <a:cubicBezTo>
                  <a:pt x="8499" y="16041"/>
                  <a:pt x="8936" y="16665"/>
                  <a:pt x="9574" y="16765"/>
                </a:cubicBezTo>
                <a:cubicBezTo>
                  <a:pt x="10111" y="16341"/>
                  <a:pt x="9809" y="15816"/>
                  <a:pt x="9104" y="15816"/>
                </a:cubicBezTo>
                <a:close/>
                <a:moveTo>
                  <a:pt x="9943" y="17614"/>
                </a:moveTo>
                <a:cubicBezTo>
                  <a:pt x="9775" y="17739"/>
                  <a:pt x="9641" y="17839"/>
                  <a:pt x="9540" y="17939"/>
                </a:cubicBezTo>
                <a:cubicBezTo>
                  <a:pt x="9943" y="18438"/>
                  <a:pt x="10682" y="18014"/>
                  <a:pt x="9943" y="17614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12" name="Shape 712"/>
          <p:cNvSpPr/>
          <p:nvPr/>
        </p:nvSpPr>
        <p:spPr>
          <a:xfrm>
            <a:off x="8073204" y="696414"/>
            <a:ext cx="289741" cy="456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57" h="15927" extrusionOk="0">
                <a:moveTo>
                  <a:pt x="7966" y="2887"/>
                </a:moveTo>
                <a:cubicBezTo>
                  <a:pt x="6595" y="6719"/>
                  <a:pt x="1408" y="9903"/>
                  <a:pt x="0" y="13754"/>
                </a:cubicBezTo>
                <a:cubicBezTo>
                  <a:pt x="3557" y="21418"/>
                  <a:pt x="15450" y="6529"/>
                  <a:pt x="16265" y="4241"/>
                </a:cubicBezTo>
                <a:cubicBezTo>
                  <a:pt x="17006" y="2258"/>
                  <a:pt x="8892" y="562"/>
                  <a:pt x="7966" y="2887"/>
                </a:cubicBezTo>
                <a:close/>
                <a:moveTo>
                  <a:pt x="4076" y="15146"/>
                </a:moveTo>
                <a:cubicBezTo>
                  <a:pt x="-963" y="15966"/>
                  <a:pt x="2557" y="11371"/>
                  <a:pt x="3705" y="10284"/>
                </a:cubicBezTo>
                <a:cubicBezTo>
                  <a:pt x="6521" y="10113"/>
                  <a:pt x="8077" y="10189"/>
                  <a:pt x="9596" y="10570"/>
                </a:cubicBezTo>
                <a:cubicBezTo>
                  <a:pt x="8040" y="12153"/>
                  <a:pt x="6262" y="13773"/>
                  <a:pt x="4076" y="15146"/>
                </a:cubicBezTo>
                <a:close/>
                <a:moveTo>
                  <a:pt x="10634" y="9560"/>
                </a:moveTo>
                <a:cubicBezTo>
                  <a:pt x="8744" y="9827"/>
                  <a:pt x="6780" y="9655"/>
                  <a:pt x="4706" y="9579"/>
                </a:cubicBezTo>
                <a:cubicBezTo>
                  <a:pt x="5854" y="7596"/>
                  <a:pt x="7781" y="5766"/>
                  <a:pt x="9300" y="3841"/>
                </a:cubicBezTo>
                <a:cubicBezTo>
                  <a:pt x="11041" y="4184"/>
                  <a:pt x="12671" y="4508"/>
                  <a:pt x="14301" y="4851"/>
                </a:cubicBezTo>
                <a:cubicBezTo>
                  <a:pt x="14264" y="5709"/>
                  <a:pt x="12634" y="7806"/>
                  <a:pt x="10634" y="9560"/>
                </a:cubicBezTo>
                <a:close/>
                <a:moveTo>
                  <a:pt x="14487" y="4031"/>
                </a:moveTo>
                <a:cubicBezTo>
                  <a:pt x="13005" y="4222"/>
                  <a:pt x="7114" y="2811"/>
                  <a:pt x="10967" y="2430"/>
                </a:cubicBezTo>
                <a:cubicBezTo>
                  <a:pt x="12190" y="2506"/>
                  <a:pt x="16450" y="3173"/>
                  <a:pt x="14487" y="4031"/>
                </a:cubicBezTo>
                <a:close/>
                <a:moveTo>
                  <a:pt x="17228" y="9"/>
                </a:moveTo>
                <a:cubicBezTo>
                  <a:pt x="13079" y="-182"/>
                  <a:pt x="15154" y="2906"/>
                  <a:pt x="18192" y="2201"/>
                </a:cubicBezTo>
                <a:cubicBezTo>
                  <a:pt x="20637" y="1610"/>
                  <a:pt x="19822" y="-49"/>
                  <a:pt x="17228" y="9"/>
                </a:cubicBezTo>
                <a:close/>
                <a:moveTo>
                  <a:pt x="16006" y="924"/>
                </a:moveTo>
                <a:cubicBezTo>
                  <a:pt x="16969" y="790"/>
                  <a:pt x="17710" y="428"/>
                  <a:pt x="18525" y="790"/>
                </a:cubicBezTo>
                <a:cubicBezTo>
                  <a:pt x="19229" y="1686"/>
                  <a:pt x="15969" y="2277"/>
                  <a:pt x="16006" y="924"/>
                </a:cubicBezTo>
                <a:close/>
                <a:moveTo>
                  <a:pt x="12301" y="5633"/>
                </a:moveTo>
                <a:cubicBezTo>
                  <a:pt x="12375" y="4546"/>
                  <a:pt x="9226" y="4393"/>
                  <a:pt x="9115" y="5595"/>
                </a:cubicBezTo>
                <a:cubicBezTo>
                  <a:pt x="9077" y="6491"/>
                  <a:pt x="12227" y="6529"/>
                  <a:pt x="12301" y="5633"/>
                </a:cubicBezTo>
                <a:close/>
                <a:moveTo>
                  <a:pt x="10967" y="5423"/>
                </a:moveTo>
                <a:cubicBezTo>
                  <a:pt x="11263" y="5556"/>
                  <a:pt x="11041" y="5614"/>
                  <a:pt x="10856" y="5728"/>
                </a:cubicBezTo>
                <a:cubicBezTo>
                  <a:pt x="10485" y="5556"/>
                  <a:pt x="10708" y="5537"/>
                  <a:pt x="10967" y="5423"/>
                </a:cubicBezTo>
                <a:close/>
                <a:moveTo>
                  <a:pt x="9744" y="6891"/>
                </a:moveTo>
                <a:cubicBezTo>
                  <a:pt x="8151" y="6910"/>
                  <a:pt x="7484" y="8283"/>
                  <a:pt x="9596" y="8302"/>
                </a:cubicBezTo>
                <a:cubicBezTo>
                  <a:pt x="11449" y="8321"/>
                  <a:pt x="11300" y="6967"/>
                  <a:pt x="9744" y="689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13" name="Shape 713"/>
          <p:cNvSpPr/>
          <p:nvPr/>
        </p:nvSpPr>
        <p:spPr>
          <a:xfrm>
            <a:off x="7347687" y="-80809"/>
            <a:ext cx="602899" cy="641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491" h="21274" extrusionOk="0">
                <a:moveTo>
                  <a:pt x="16240" y="3334"/>
                </a:moveTo>
                <a:cubicBezTo>
                  <a:pt x="15598" y="1577"/>
                  <a:pt x="15867" y="2573"/>
                  <a:pt x="14686" y="2066"/>
                </a:cubicBezTo>
                <a:cubicBezTo>
                  <a:pt x="11385" y="1595"/>
                  <a:pt x="8293" y="0"/>
                  <a:pt x="4932" y="0"/>
                </a:cubicBezTo>
                <a:cubicBezTo>
                  <a:pt x="-894" y="20984"/>
                  <a:pt x="-4389" y="16526"/>
                  <a:pt x="11191" y="21274"/>
                </a:cubicBezTo>
                <a:cubicBezTo>
                  <a:pt x="12894" y="17777"/>
                  <a:pt x="13626" y="13573"/>
                  <a:pt x="14866" y="9785"/>
                </a:cubicBezTo>
                <a:cubicBezTo>
                  <a:pt x="15075" y="8553"/>
                  <a:pt x="17211" y="3842"/>
                  <a:pt x="16240" y="3334"/>
                </a:cubicBezTo>
                <a:close/>
                <a:moveTo>
                  <a:pt x="5156" y="1178"/>
                </a:moveTo>
                <a:cubicBezTo>
                  <a:pt x="5425" y="-326"/>
                  <a:pt x="13775" y="2628"/>
                  <a:pt x="15090" y="3081"/>
                </a:cubicBezTo>
                <a:cubicBezTo>
                  <a:pt x="13775" y="8444"/>
                  <a:pt x="12177" y="13681"/>
                  <a:pt x="10310" y="18791"/>
                </a:cubicBezTo>
                <a:cubicBezTo>
                  <a:pt x="6919" y="18248"/>
                  <a:pt x="3991" y="16653"/>
                  <a:pt x="720" y="15783"/>
                </a:cubicBezTo>
                <a:cubicBezTo>
                  <a:pt x="1870" y="10764"/>
                  <a:pt x="3767" y="6107"/>
                  <a:pt x="5156" y="1178"/>
                </a:cubicBezTo>
                <a:close/>
                <a:moveTo>
                  <a:pt x="14418" y="9514"/>
                </a:moveTo>
                <a:cubicBezTo>
                  <a:pt x="13387" y="13192"/>
                  <a:pt x="12207" y="16780"/>
                  <a:pt x="11057" y="20422"/>
                </a:cubicBezTo>
                <a:cubicBezTo>
                  <a:pt x="7546" y="19697"/>
                  <a:pt x="4096" y="18773"/>
                  <a:pt x="720" y="17414"/>
                </a:cubicBezTo>
                <a:cubicBezTo>
                  <a:pt x="570" y="17142"/>
                  <a:pt x="540" y="16889"/>
                  <a:pt x="720" y="16599"/>
                </a:cubicBezTo>
                <a:cubicBezTo>
                  <a:pt x="3558" y="16834"/>
                  <a:pt x="6247" y="18502"/>
                  <a:pt x="9040" y="19244"/>
                </a:cubicBezTo>
                <a:cubicBezTo>
                  <a:pt x="10848" y="20205"/>
                  <a:pt x="10922" y="18864"/>
                  <a:pt x="11460" y="17142"/>
                </a:cubicBezTo>
                <a:cubicBezTo>
                  <a:pt x="13252" y="12721"/>
                  <a:pt x="14104" y="7991"/>
                  <a:pt x="15643" y="3479"/>
                </a:cubicBezTo>
                <a:cubicBezTo>
                  <a:pt x="16270" y="5364"/>
                  <a:pt x="14642" y="7557"/>
                  <a:pt x="14418" y="9514"/>
                </a:cubicBezTo>
                <a:close/>
                <a:moveTo>
                  <a:pt x="12550" y="8517"/>
                </a:moveTo>
                <a:cubicBezTo>
                  <a:pt x="12715" y="7285"/>
                  <a:pt x="14029" y="5618"/>
                  <a:pt x="13312" y="4494"/>
                </a:cubicBezTo>
                <a:cubicBezTo>
                  <a:pt x="11833" y="3733"/>
                  <a:pt x="10145" y="3443"/>
                  <a:pt x="8562" y="3008"/>
                </a:cubicBezTo>
                <a:cubicBezTo>
                  <a:pt x="7755" y="2682"/>
                  <a:pt x="6859" y="2229"/>
                  <a:pt x="5993" y="2591"/>
                </a:cubicBezTo>
                <a:cubicBezTo>
                  <a:pt x="5455" y="4186"/>
                  <a:pt x="5216" y="5944"/>
                  <a:pt x="4499" y="7538"/>
                </a:cubicBezTo>
                <a:cubicBezTo>
                  <a:pt x="6725" y="9079"/>
                  <a:pt x="9652" y="9169"/>
                  <a:pt x="12043" y="10510"/>
                </a:cubicBezTo>
                <a:cubicBezTo>
                  <a:pt x="12580" y="10130"/>
                  <a:pt x="12296" y="9133"/>
                  <a:pt x="12550" y="8517"/>
                </a:cubicBezTo>
                <a:close/>
                <a:moveTo>
                  <a:pt x="5276" y="7339"/>
                </a:moveTo>
                <a:cubicBezTo>
                  <a:pt x="6321" y="2084"/>
                  <a:pt x="6052" y="3008"/>
                  <a:pt x="10056" y="4005"/>
                </a:cubicBezTo>
                <a:cubicBezTo>
                  <a:pt x="14567" y="5237"/>
                  <a:pt x="12610" y="5092"/>
                  <a:pt x="11863" y="9532"/>
                </a:cubicBezTo>
                <a:cubicBezTo>
                  <a:pt x="9608" y="9133"/>
                  <a:pt x="7352" y="8227"/>
                  <a:pt x="5276" y="7339"/>
                </a:cubicBezTo>
                <a:close/>
                <a:moveTo>
                  <a:pt x="7008" y="4385"/>
                </a:moveTo>
                <a:cubicBezTo>
                  <a:pt x="5634" y="5002"/>
                  <a:pt x="10056" y="5636"/>
                  <a:pt x="10414" y="5926"/>
                </a:cubicBezTo>
                <a:cubicBezTo>
                  <a:pt x="10743" y="4893"/>
                  <a:pt x="7651" y="4802"/>
                  <a:pt x="7008" y="4385"/>
                </a:cubicBezTo>
                <a:close/>
                <a:moveTo>
                  <a:pt x="6605" y="6451"/>
                </a:moveTo>
                <a:cubicBezTo>
                  <a:pt x="7188" y="6506"/>
                  <a:pt x="7666" y="7067"/>
                  <a:pt x="8189" y="6469"/>
                </a:cubicBezTo>
                <a:cubicBezTo>
                  <a:pt x="7696" y="6324"/>
                  <a:pt x="6112" y="5436"/>
                  <a:pt x="6605" y="645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14" name="Shape 714"/>
          <p:cNvSpPr/>
          <p:nvPr/>
        </p:nvSpPr>
        <p:spPr>
          <a:xfrm>
            <a:off x="4940627" y="97285"/>
            <a:ext cx="738781" cy="460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1" h="18856" extrusionOk="0">
                <a:moveTo>
                  <a:pt x="13909" y="11555"/>
                </a:moveTo>
                <a:cubicBezTo>
                  <a:pt x="10590" y="8268"/>
                  <a:pt x="9809" y="10526"/>
                  <a:pt x="7390" y="9453"/>
                </a:cubicBezTo>
                <a:cubicBezTo>
                  <a:pt x="6023" y="8156"/>
                  <a:pt x="4957" y="6323"/>
                  <a:pt x="3199" y="6189"/>
                </a:cubicBezTo>
                <a:cubicBezTo>
                  <a:pt x="3981" y="4847"/>
                  <a:pt x="7450" y="1828"/>
                  <a:pt x="8352" y="3684"/>
                </a:cubicBezTo>
                <a:cubicBezTo>
                  <a:pt x="8922" y="4623"/>
                  <a:pt x="9508" y="1336"/>
                  <a:pt x="9343" y="889"/>
                </a:cubicBezTo>
                <a:cubicBezTo>
                  <a:pt x="7991" y="-1794"/>
                  <a:pt x="5317" y="2365"/>
                  <a:pt x="3815" y="3237"/>
                </a:cubicBezTo>
                <a:cubicBezTo>
                  <a:pt x="2764" y="4377"/>
                  <a:pt x="1247" y="5004"/>
                  <a:pt x="541" y="6681"/>
                </a:cubicBezTo>
                <a:cubicBezTo>
                  <a:pt x="255" y="8917"/>
                  <a:pt x="-751" y="12293"/>
                  <a:pt x="1036" y="13635"/>
                </a:cubicBezTo>
                <a:cubicBezTo>
                  <a:pt x="2268" y="14350"/>
                  <a:pt x="4251" y="15669"/>
                  <a:pt x="5347" y="14171"/>
                </a:cubicBezTo>
                <a:cubicBezTo>
                  <a:pt x="5963" y="13031"/>
                  <a:pt x="6549" y="11041"/>
                  <a:pt x="7706" y="12114"/>
                </a:cubicBezTo>
                <a:cubicBezTo>
                  <a:pt x="8141" y="13791"/>
                  <a:pt x="7045" y="15871"/>
                  <a:pt x="8427" y="17100"/>
                </a:cubicBezTo>
                <a:cubicBezTo>
                  <a:pt x="9673" y="18084"/>
                  <a:pt x="11867" y="19806"/>
                  <a:pt x="13068" y="18196"/>
                </a:cubicBezTo>
                <a:cubicBezTo>
                  <a:pt x="14060" y="16273"/>
                  <a:pt x="13909" y="13299"/>
                  <a:pt x="15592" y="12204"/>
                </a:cubicBezTo>
                <a:cubicBezTo>
                  <a:pt x="16838" y="11622"/>
                  <a:pt x="18205" y="9408"/>
                  <a:pt x="19527" y="10504"/>
                </a:cubicBezTo>
                <a:cubicBezTo>
                  <a:pt x="19798" y="10817"/>
                  <a:pt x="20128" y="10616"/>
                  <a:pt x="20278" y="10146"/>
                </a:cubicBezTo>
                <a:cubicBezTo>
                  <a:pt x="20849" y="3640"/>
                  <a:pt x="15532" y="11086"/>
                  <a:pt x="13909" y="11555"/>
                </a:cubicBezTo>
                <a:close/>
                <a:moveTo>
                  <a:pt x="8682" y="867"/>
                </a:moveTo>
                <a:cubicBezTo>
                  <a:pt x="8847" y="1985"/>
                  <a:pt x="8847" y="1985"/>
                  <a:pt x="8607" y="2678"/>
                </a:cubicBezTo>
                <a:cubicBezTo>
                  <a:pt x="6804" y="1247"/>
                  <a:pt x="5077" y="3953"/>
                  <a:pt x="3350" y="4579"/>
                </a:cubicBezTo>
                <a:cubicBezTo>
                  <a:pt x="5077" y="3215"/>
                  <a:pt x="6759" y="554"/>
                  <a:pt x="8682" y="867"/>
                </a:cubicBezTo>
                <a:close/>
                <a:moveTo>
                  <a:pt x="2719" y="5026"/>
                </a:moveTo>
                <a:cubicBezTo>
                  <a:pt x="2914" y="4914"/>
                  <a:pt x="3094" y="4780"/>
                  <a:pt x="3290" y="4646"/>
                </a:cubicBezTo>
                <a:cubicBezTo>
                  <a:pt x="3169" y="4981"/>
                  <a:pt x="2959" y="5026"/>
                  <a:pt x="2719" y="5026"/>
                </a:cubicBezTo>
                <a:cubicBezTo>
                  <a:pt x="2629" y="5719"/>
                  <a:pt x="2358" y="6099"/>
                  <a:pt x="1803" y="6278"/>
                </a:cubicBezTo>
                <a:cubicBezTo>
                  <a:pt x="1998" y="5518"/>
                  <a:pt x="2494" y="5495"/>
                  <a:pt x="2719" y="5026"/>
                </a:cubicBezTo>
                <a:close/>
                <a:moveTo>
                  <a:pt x="11972" y="18040"/>
                </a:moveTo>
                <a:cubicBezTo>
                  <a:pt x="10620" y="17771"/>
                  <a:pt x="8051" y="17279"/>
                  <a:pt x="8246" y="14596"/>
                </a:cubicBezTo>
                <a:cubicBezTo>
                  <a:pt x="8337" y="13679"/>
                  <a:pt x="8592" y="12472"/>
                  <a:pt x="8156" y="11689"/>
                </a:cubicBezTo>
                <a:cubicBezTo>
                  <a:pt x="7465" y="10840"/>
                  <a:pt x="6294" y="10616"/>
                  <a:pt x="5798" y="11935"/>
                </a:cubicBezTo>
                <a:cubicBezTo>
                  <a:pt x="4927" y="14797"/>
                  <a:pt x="2764" y="14194"/>
                  <a:pt x="1202" y="12919"/>
                </a:cubicBezTo>
                <a:cubicBezTo>
                  <a:pt x="120" y="11801"/>
                  <a:pt x="631" y="9476"/>
                  <a:pt x="931" y="7910"/>
                </a:cubicBezTo>
                <a:cubicBezTo>
                  <a:pt x="2103" y="6166"/>
                  <a:pt x="4596" y="7105"/>
                  <a:pt x="5798" y="8626"/>
                </a:cubicBezTo>
                <a:cubicBezTo>
                  <a:pt x="8427" y="12695"/>
                  <a:pt x="10785" y="8358"/>
                  <a:pt x="14045" y="12651"/>
                </a:cubicBezTo>
                <a:cubicBezTo>
                  <a:pt x="13504" y="14462"/>
                  <a:pt x="13444" y="17592"/>
                  <a:pt x="11972" y="18040"/>
                </a:cubicBezTo>
                <a:close/>
                <a:moveTo>
                  <a:pt x="16087" y="10661"/>
                </a:moveTo>
                <a:cubicBezTo>
                  <a:pt x="16087" y="10638"/>
                  <a:pt x="16087" y="10638"/>
                  <a:pt x="16072" y="10616"/>
                </a:cubicBezTo>
                <a:cubicBezTo>
                  <a:pt x="16072" y="10616"/>
                  <a:pt x="16087" y="10616"/>
                  <a:pt x="16087" y="10594"/>
                </a:cubicBezTo>
                <a:cubicBezTo>
                  <a:pt x="16087" y="10638"/>
                  <a:pt x="16087" y="10661"/>
                  <a:pt x="16087" y="10661"/>
                </a:cubicBezTo>
                <a:close/>
                <a:moveTo>
                  <a:pt x="16102" y="10594"/>
                </a:moveTo>
                <a:cubicBezTo>
                  <a:pt x="16268" y="10437"/>
                  <a:pt x="16433" y="10281"/>
                  <a:pt x="16613" y="10191"/>
                </a:cubicBezTo>
                <a:cubicBezTo>
                  <a:pt x="16508" y="10683"/>
                  <a:pt x="16463" y="10728"/>
                  <a:pt x="16102" y="10594"/>
                </a:cubicBezTo>
                <a:close/>
                <a:moveTo>
                  <a:pt x="16673" y="10146"/>
                </a:moveTo>
                <a:cubicBezTo>
                  <a:pt x="16793" y="10102"/>
                  <a:pt x="16914" y="10057"/>
                  <a:pt x="17034" y="10057"/>
                </a:cubicBezTo>
                <a:cubicBezTo>
                  <a:pt x="16929" y="10281"/>
                  <a:pt x="16793" y="10191"/>
                  <a:pt x="16673" y="10146"/>
                </a:cubicBezTo>
                <a:close/>
                <a:moveTo>
                  <a:pt x="19798" y="9587"/>
                </a:moveTo>
                <a:cubicBezTo>
                  <a:pt x="18866" y="9140"/>
                  <a:pt x="18010" y="9565"/>
                  <a:pt x="17094" y="10035"/>
                </a:cubicBezTo>
                <a:cubicBezTo>
                  <a:pt x="17620" y="9252"/>
                  <a:pt x="19016" y="8089"/>
                  <a:pt x="19752" y="8536"/>
                </a:cubicBezTo>
                <a:cubicBezTo>
                  <a:pt x="19918" y="8872"/>
                  <a:pt x="19783" y="9230"/>
                  <a:pt x="19798" y="9587"/>
                </a:cubicBezTo>
                <a:close/>
                <a:moveTo>
                  <a:pt x="9749" y="10951"/>
                </a:moveTo>
                <a:cubicBezTo>
                  <a:pt x="7345" y="13948"/>
                  <a:pt x="9613" y="18599"/>
                  <a:pt x="12287" y="16743"/>
                </a:cubicBezTo>
                <a:cubicBezTo>
                  <a:pt x="14886" y="14417"/>
                  <a:pt x="11942" y="10325"/>
                  <a:pt x="9749" y="10951"/>
                </a:cubicBezTo>
                <a:close/>
                <a:moveTo>
                  <a:pt x="11341" y="12204"/>
                </a:moveTo>
                <a:cubicBezTo>
                  <a:pt x="11251" y="12584"/>
                  <a:pt x="11281" y="12941"/>
                  <a:pt x="11536" y="13254"/>
                </a:cubicBezTo>
                <a:cubicBezTo>
                  <a:pt x="11821" y="13612"/>
                  <a:pt x="11897" y="14126"/>
                  <a:pt x="11912" y="14663"/>
                </a:cubicBezTo>
                <a:cubicBezTo>
                  <a:pt x="12497" y="15915"/>
                  <a:pt x="12107" y="13143"/>
                  <a:pt x="12032" y="12763"/>
                </a:cubicBezTo>
                <a:cubicBezTo>
                  <a:pt x="13504" y="13277"/>
                  <a:pt x="12738" y="16295"/>
                  <a:pt x="11371" y="16385"/>
                </a:cubicBezTo>
                <a:cubicBezTo>
                  <a:pt x="9433" y="16832"/>
                  <a:pt x="8487" y="13411"/>
                  <a:pt x="10109" y="11756"/>
                </a:cubicBezTo>
                <a:cubicBezTo>
                  <a:pt x="10500" y="11846"/>
                  <a:pt x="10950" y="11622"/>
                  <a:pt x="11341" y="12204"/>
                </a:cubicBezTo>
                <a:close/>
                <a:moveTo>
                  <a:pt x="1082" y="9677"/>
                </a:moveTo>
                <a:cubicBezTo>
                  <a:pt x="361" y="13590"/>
                  <a:pt x="5753" y="15245"/>
                  <a:pt x="5573" y="10683"/>
                </a:cubicBezTo>
                <a:cubicBezTo>
                  <a:pt x="5693" y="7351"/>
                  <a:pt x="1427" y="6256"/>
                  <a:pt x="1082" y="9677"/>
                </a:cubicBezTo>
                <a:close/>
                <a:moveTo>
                  <a:pt x="2298" y="12047"/>
                </a:moveTo>
                <a:cubicBezTo>
                  <a:pt x="1187" y="11488"/>
                  <a:pt x="1322" y="8984"/>
                  <a:pt x="2358" y="8536"/>
                </a:cubicBezTo>
                <a:cubicBezTo>
                  <a:pt x="2869" y="8536"/>
                  <a:pt x="3395" y="8201"/>
                  <a:pt x="3936" y="8536"/>
                </a:cubicBezTo>
                <a:cubicBezTo>
                  <a:pt x="3966" y="9610"/>
                  <a:pt x="4431" y="9923"/>
                  <a:pt x="4416" y="11063"/>
                </a:cubicBezTo>
                <a:cubicBezTo>
                  <a:pt x="5107" y="11533"/>
                  <a:pt x="4687" y="9498"/>
                  <a:pt x="4431" y="9095"/>
                </a:cubicBezTo>
                <a:cubicBezTo>
                  <a:pt x="6068" y="9476"/>
                  <a:pt x="4942" y="14663"/>
                  <a:pt x="2298" y="12047"/>
                </a:cubicBezTo>
                <a:close/>
                <a:moveTo>
                  <a:pt x="11266" y="14596"/>
                </a:moveTo>
                <a:cubicBezTo>
                  <a:pt x="11701" y="14372"/>
                  <a:pt x="11326" y="13299"/>
                  <a:pt x="10875" y="13322"/>
                </a:cubicBezTo>
                <a:cubicBezTo>
                  <a:pt x="11010" y="13925"/>
                  <a:pt x="10920" y="14417"/>
                  <a:pt x="11266" y="14596"/>
                </a:cubicBezTo>
                <a:close/>
                <a:moveTo>
                  <a:pt x="3440" y="10079"/>
                </a:moveTo>
                <a:cubicBezTo>
                  <a:pt x="3650" y="10750"/>
                  <a:pt x="3515" y="11734"/>
                  <a:pt x="4071" y="12002"/>
                </a:cubicBezTo>
                <a:cubicBezTo>
                  <a:pt x="4161" y="11331"/>
                  <a:pt x="3981" y="9364"/>
                  <a:pt x="3440" y="1007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15" name="Shape 715"/>
          <p:cNvSpPr/>
          <p:nvPr/>
        </p:nvSpPr>
        <p:spPr>
          <a:xfrm rot="20354952">
            <a:off x="8307364" y="2023366"/>
            <a:ext cx="363920" cy="5371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6" h="19819" extrusionOk="0">
                <a:moveTo>
                  <a:pt x="20522" y="8246"/>
                </a:moveTo>
                <a:cubicBezTo>
                  <a:pt x="19887" y="5825"/>
                  <a:pt x="21093" y="2599"/>
                  <a:pt x="18872" y="582"/>
                </a:cubicBezTo>
                <a:cubicBezTo>
                  <a:pt x="14717" y="-709"/>
                  <a:pt x="9579" y="501"/>
                  <a:pt x="5170" y="844"/>
                </a:cubicBezTo>
                <a:cubicBezTo>
                  <a:pt x="3838" y="1146"/>
                  <a:pt x="1903" y="1025"/>
                  <a:pt x="888" y="1651"/>
                </a:cubicBezTo>
                <a:cubicBezTo>
                  <a:pt x="857" y="1994"/>
                  <a:pt x="286" y="1994"/>
                  <a:pt x="0" y="2316"/>
                </a:cubicBezTo>
                <a:cubicBezTo>
                  <a:pt x="983" y="7298"/>
                  <a:pt x="381" y="12360"/>
                  <a:pt x="698" y="17382"/>
                </a:cubicBezTo>
                <a:cubicBezTo>
                  <a:pt x="-317" y="20891"/>
                  <a:pt x="8120" y="19560"/>
                  <a:pt x="11355" y="19620"/>
                </a:cubicBezTo>
                <a:cubicBezTo>
                  <a:pt x="13512" y="18814"/>
                  <a:pt x="21283" y="19963"/>
                  <a:pt x="21093" y="18128"/>
                </a:cubicBezTo>
                <a:cubicBezTo>
                  <a:pt x="21220" y="14841"/>
                  <a:pt x="20807" y="11533"/>
                  <a:pt x="20522" y="8246"/>
                </a:cubicBezTo>
                <a:close/>
                <a:moveTo>
                  <a:pt x="17635" y="18390"/>
                </a:moveTo>
                <a:cubicBezTo>
                  <a:pt x="14432" y="18330"/>
                  <a:pt x="3045" y="20246"/>
                  <a:pt x="1935" y="18289"/>
                </a:cubicBezTo>
                <a:cubicBezTo>
                  <a:pt x="7168" y="18390"/>
                  <a:pt x="12402" y="18188"/>
                  <a:pt x="17635" y="18249"/>
                </a:cubicBezTo>
                <a:cubicBezTo>
                  <a:pt x="17635" y="18289"/>
                  <a:pt x="17635" y="18330"/>
                  <a:pt x="17635" y="18390"/>
                </a:cubicBezTo>
                <a:close/>
                <a:moveTo>
                  <a:pt x="18048" y="17402"/>
                </a:moveTo>
                <a:cubicBezTo>
                  <a:pt x="12592" y="17644"/>
                  <a:pt x="7200" y="17846"/>
                  <a:pt x="1776" y="17503"/>
                </a:cubicBezTo>
                <a:cubicBezTo>
                  <a:pt x="1967" y="12481"/>
                  <a:pt x="1650" y="7520"/>
                  <a:pt x="1364" y="2518"/>
                </a:cubicBezTo>
                <a:cubicBezTo>
                  <a:pt x="5614" y="884"/>
                  <a:pt x="11577" y="824"/>
                  <a:pt x="16462" y="824"/>
                </a:cubicBezTo>
                <a:cubicBezTo>
                  <a:pt x="18460" y="6269"/>
                  <a:pt x="18270" y="11856"/>
                  <a:pt x="18048" y="17402"/>
                </a:cubicBezTo>
                <a:close/>
                <a:moveTo>
                  <a:pt x="18841" y="4494"/>
                </a:moveTo>
                <a:cubicBezTo>
                  <a:pt x="17984" y="3506"/>
                  <a:pt x="18206" y="2417"/>
                  <a:pt x="17826" y="1328"/>
                </a:cubicBezTo>
                <a:cubicBezTo>
                  <a:pt x="19031" y="420"/>
                  <a:pt x="19031" y="3869"/>
                  <a:pt x="18841" y="4494"/>
                </a:cubicBezTo>
                <a:close/>
                <a:moveTo>
                  <a:pt x="19856" y="17301"/>
                </a:moveTo>
                <a:cubicBezTo>
                  <a:pt x="18619" y="15809"/>
                  <a:pt x="19697" y="13691"/>
                  <a:pt x="19348" y="11957"/>
                </a:cubicBezTo>
                <a:cubicBezTo>
                  <a:pt x="20078" y="11775"/>
                  <a:pt x="20109" y="16857"/>
                  <a:pt x="19856" y="17301"/>
                </a:cubicBezTo>
                <a:close/>
                <a:moveTo>
                  <a:pt x="15130" y="5805"/>
                </a:moveTo>
                <a:cubicBezTo>
                  <a:pt x="15669" y="5825"/>
                  <a:pt x="16557" y="5523"/>
                  <a:pt x="16018" y="5160"/>
                </a:cubicBezTo>
                <a:cubicBezTo>
                  <a:pt x="14844" y="4394"/>
                  <a:pt x="15479" y="3304"/>
                  <a:pt x="15003" y="2377"/>
                </a:cubicBezTo>
                <a:cubicBezTo>
                  <a:pt x="15352" y="1126"/>
                  <a:pt x="4504" y="2437"/>
                  <a:pt x="2982" y="2599"/>
                </a:cubicBezTo>
                <a:cubicBezTo>
                  <a:pt x="2411" y="3809"/>
                  <a:pt x="3870" y="4857"/>
                  <a:pt x="3140" y="6188"/>
                </a:cubicBezTo>
                <a:cubicBezTo>
                  <a:pt x="7422" y="6572"/>
                  <a:pt x="10562" y="5624"/>
                  <a:pt x="15130" y="5805"/>
                </a:cubicBezTo>
                <a:close/>
                <a:moveTo>
                  <a:pt x="14115" y="2639"/>
                </a:moveTo>
                <a:cubicBezTo>
                  <a:pt x="14590" y="3345"/>
                  <a:pt x="14368" y="4051"/>
                  <a:pt x="14527" y="4736"/>
                </a:cubicBezTo>
                <a:cubicBezTo>
                  <a:pt x="11387" y="5483"/>
                  <a:pt x="7739" y="5483"/>
                  <a:pt x="4377" y="5543"/>
                </a:cubicBezTo>
                <a:cubicBezTo>
                  <a:pt x="3775" y="4817"/>
                  <a:pt x="4187" y="4071"/>
                  <a:pt x="3616" y="3304"/>
                </a:cubicBezTo>
                <a:cubicBezTo>
                  <a:pt x="7042" y="2740"/>
                  <a:pt x="10626" y="2599"/>
                  <a:pt x="14115" y="2639"/>
                </a:cubicBezTo>
                <a:close/>
                <a:moveTo>
                  <a:pt x="13734" y="12178"/>
                </a:moveTo>
                <a:cubicBezTo>
                  <a:pt x="12878" y="13066"/>
                  <a:pt x="14051" y="14034"/>
                  <a:pt x="13417" y="15163"/>
                </a:cubicBezTo>
                <a:cubicBezTo>
                  <a:pt x="12212" y="14357"/>
                  <a:pt x="10784" y="15224"/>
                  <a:pt x="9484" y="14659"/>
                </a:cubicBezTo>
                <a:cubicBezTo>
                  <a:pt x="8754" y="14437"/>
                  <a:pt x="8152" y="14558"/>
                  <a:pt x="7644" y="14962"/>
                </a:cubicBezTo>
                <a:cubicBezTo>
                  <a:pt x="7961" y="16172"/>
                  <a:pt x="7835" y="16696"/>
                  <a:pt x="10213" y="16454"/>
                </a:cubicBezTo>
                <a:cubicBezTo>
                  <a:pt x="10404" y="16192"/>
                  <a:pt x="10626" y="15909"/>
                  <a:pt x="10911" y="15587"/>
                </a:cubicBezTo>
                <a:cubicBezTo>
                  <a:pt x="11165" y="15930"/>
                  <a:pt x="11355" y="16212"/>
                  <a:pt x="11609" y="16555"/>
                </a:cubicBezTo>
                <a:cubicBezTo>
                  <a:pt x="12180" y="16434"/>
                  <a:pt x="12656" y="16313"/>
                  <a:pt x="13163" y="16212"/>
                </a:cubicBezTo>
                <a:cubicBezTo>
                  <a:pt x="14495" y="16716"/>
                  <a:pt x="14495" y="16716"/>
                  <a:pt x="16398" y="16192"/>
                </a:cubicBezTo>
                <a:cubicBezTo>
                  <a:pt x="16367" y="14881"/>
                  <a:pt x="17350" y="11109"/>
                  <a:pt x="13734" y="12178"/>
                </a:cubicBezTo>
                <a:close/>
                <a:moveTo>
                  <a:pt x="9642" y="15909"/>
                </a:moveTo>
                <a:cubicBezTo>
                  <a:pt x="8881" y="15909"/>
                  <a:pt x="8691" y="15829"/>
                  <a:pt x="8659" y="15546"/>
                </a:cubicBezTo>
                <a:cubicBezTo>
                  <a:pt x="8818" y="14921"/>
                  <a:pt x="10182" y="15103"/>
                  <a:pt x="9642" y="15909"/>
                </a:cubicBezTo>
                <a:close/>
                <a:moveTo>
                  <a:pt x="15447" y="15788"/>
                </a:moveTo>
                <a:cubicBezTo>
                  <a:pt x="15098" y="15829"/>
                  <a:pt x="14812" y="15849"/>
                  <a:pt x="14527" y="15869"/>
                </a:cubicBezTo>
                <a:cubicBezTo>
                  <a:pt x="13385" y="12057"/>
                  <a:pt x="16145" y="11352"/>
                  <a:pt x="15447" y="15788"/>
                </a:cubicBezTo>
                <a:close/>
                <a:moveTo>
                  <a:pt x="14812" y="6673"/>
                </a:moveTo>
                <a:cubicBezTo>
                  <a:pt x="11672" y="6612"/>
                  <a:pt x="13385" y="9577"/>
                  <a:pt x="15954" y="8750"/>
                </a:cubicBezTo>
                <a:cubicBezTo>
                  <a:pt x="16811" y="8387"/>
                  <a:pt x="16620" y="6471"/>
                  <a:pt x="14812" y="6673"/>
                </a:cubicBezTo>
                <a:close/>
                <a:moveTo>
                  <a:pt x="14876" y="8246"/>
                </a:moveTo>
                <a:cubicBezTo>
                  <a:pt x="14083" y="8286"/>
                  <a:pt x="13639" y="7318"/>
                  <a:pt x="14717" y="7278"/>
                </a:cubicBezTo>
                <a:cubicBezTo>
                  <a:pt x="15732" y="7157"/>
                  <a:pt x="15669" y="8246"/>
                  <a:pt x="14876" y="8246"/>
                </a:cubicBezTo>
                <a:close/>
                <a:moveTo>
                  <a:pt x="12212" y="11412"/>
                </a:moveTo>
                <a:cubicBezTo>
                  <a:pt x="12212" y="10867"/>
                  <a:pt x="12243" y="10404"/>
                  <a:pt x="12212" y="9940"/>
                </a:cubicBezTo>
                <a:cubicBezTo>
                  <a:pt x="12148" y="9153"/>
                  <a:pt x="9896" y="9113"/>
                  <a:pt x="10087" y="10020"/>
                </a:cubicBezTo>
                <a:cubicBezTo>
                  <a:pt x="10182" y="10928"/>
                  <a:pt x="10372" y="11836"/>
                  <a:pt x="12212" y="11412"/>
                </a:cubicBezTo>
                <a:close/>
                <a:moveTo>
                  <a:pt x="4472" y="9718"/>
                </a:moveTo>
                <a:cubicBezTo>
                  <a:pt x="4155" y="10363"/>
                  <a:pt x="4790" y="10948"/>
                  <a:pt x="4758" y="11614"/>
                </a:cubicBezTo>
                <a:cubicBezTo>
                  <a:pt x="8215" y="12259"/>
                  <a:pt x="7105" y="8770"/>
                  <a:pt x="4472" y="9718"/>
                </a:cubicBezTo>
                <a:close/>
                <a:moveTo>
                  <a:pt x="5551" y="10222"/>
                </a:moveTo>
                <a:cubicBezTo>
                  <a:pt x="6153" y="10303"/>
                  <a:pt x="5868" y="10646"/>
                  <a:pt x="5931" y="10968"/>
                </a:cubicBezTo>
                <a:cubicBezTo>
                  <a:pt x="5265" y="10847"/>
                  <a:pt x="5043" y="10383"/>
                  <a:pt x="5551" y="10222"/>
                </a:cubicBezTo>
                <a:close/>
                <a:moveTo>
                  <a:pt x="6820" y="14195"/>
                </a:moveTo>
                <a:cubicBezTo>
                  <a:pt x="7168" y="11916"/>
                  <a:pt x="3045" y="11594"/>
                  <a:pt x="4346" y="14215"/>
                </a:cubicBezTo>
                <a:cubicBezTo>
                  <a:pt x="5709" y="14639"/>
                  <a:pt x="5709" y="14639"/>
                  <a:pt x="6820" y="14195"/>
                </a:cubicBezTo>
                <a:close/>
                <a:moveTo>
                  <a:pt x="5012" y="13368"/>
                </a:moveTo>
                <a:cubicBezTo>
                  <a:pt x="5234" y="12541"/>
                  <a:pt x="6756" y="13348"/>
                  <a:pt x="6027" y="13852"/>
                </a:cubicBezTo>
                <a:cubicBezTo>
                  <a:pt x="5456" y="14195"/>
                  <a:pt x="4948" y="13752"/>
                  <a:pt x="5012" y="13368"/>
                </a:cubicBezTo>
                <a:close/>
                <a:moveTo>
                  <a:pt x="9769" y="14074"/>
                </a:moveTo>
                <a:cubicBezTo>
                  <a:pt x="10150" y="13973"/>
                  <a:pt x="10245" y="13731"/>
                  <a:pt x="10055" y="13288"/>
                </a:cubicBezTo>
                <a:cubicBezTo>
                  <a:pt x="9833" y="12320"/>
                  <a:pt x="8818" y="12320"/>
                  <a:pt x="7486" y="12461"/>
                </a:cubicBezTo>
                <a:cubicBezTo>
                  <a:pt x="7010" y="13409"/>
                  <a:pt x="8025" y="14659"/>
                  <a:pt x="9769" y="14074"/>
                </a:cubicBezTo>
                <a:close/>
                <a:moveTo>
                  <a:pt x="8374" y="13288"/>
                </a:moveTo>
                <a:cubicBezTo>
                  <a:pt x="8596" y="12904"/>
                  <a:pt x="9389" y="12985"/>
                  <a:pt x="9389" y="13469"/>
                </a:cubicBezTo>
                <a:cubicBezTo>
                  <a:pt x="9103" y="13731"/>
                  <a:pt x="8279" y="13651"/>
                  <a:pt x="8374" y="13288"/>
                </a:cubicBezTo>
                <a:close/>
                <a:moveTo>
                  <a:pt x="7676" y="9476"/>
                </a:moveTo>
                <a:cubicBezTo>
                  <a:pt x="7803" y="10283"/>
                  <a:pt x="7486" y="11170"/>
                  <a:pt x="8976" y="11694"/>
                </a:cubicBezTo>
                <a:cubicBezTo>
                  <a:pt x="10245" y="10847"/>
                  <a:pt x="10087" y="9032"/>
                  <a:pt x="7676" y="9476"/>
                </a:cubicBezTo>
                <a:close/>
                <a:moveTo>
                  <a:pt x="14083" y="9315"/>
                </a:moveTo>
                <a:cubicBezTo>
                  <a:pt x="12656" y="9698"/>
                  <a:pt x="13734" y="11432"/>
                  <a:pt x="15193" y="11311"/>
                </a:cubicBezTo>
                <a:cubicBezTo>
                  <a:pt x="17033" y="10646"/>
                  <a:pt x="16050" y="9375"/>
                  <a:pt x="14083" y="9315"/>
                </a:cubicBezTo>
                <a:close/>
                <a:moveTo>
                  <a:pt x="14781" y="10525"/>
                </a:moveTo>
                <a:cubicBezTo>
                  <a:pt x="14115" y="10504"/>
                  <a:pt x="14337" y="10081"/>
                  <a:pt x="14844" y="9899"/>
                </a:cubicBezTo>
                <a:cubicBezTo>
                  <a:pt x="15225" y="10202"/>
                  <a:pt x="15288" y="10383"/>
                  <a:pt x="14781" y="10525"/>
                </a:cubicBezTo>
                <a:close/>
                <a:moveTo>
                  <a:pt x="6185" y="8972"/>
                </a:moveTo>
                <a:cubicBezTo>
                  <a:pt x="6883" y="7197"/>
                  <a:pt x="3933" y="6370"/>
                  <a:pt x="3965" y="8004"/>
                </a:cubicBezTo>
                <a:cubicBezTo>
                  <a:pt x="3965" y="8871"/>
                  <a:pt x="4821" y="9214"/>
                  <a:pt x="6185" y="8972"/>
                </a:cubicBezTo>
                <a:close/>
                <a:moveTo>
                  <a:pt x="4916" y="7903"/>
                </a:moveTo>
                <a:cubicBezTo>
                  <a:pt x="4980" y="7943"/>
                  <a:pt x="5012" y="7983"/>
                  <a:pt x="5075" y="8024"/>
                </a:cubicBezTo>
                <a:cubicBezTo>
                  <a:pt x="5012" y="8064"/>
                  <a:pt x="4948" y="8084"/>
                  <a:pt x="4853" y="8125"/>
                </a:cubicBezTo>
                <a:cubicBezTo>
                  <a:pt x="4726" y="8024"/>
                  <a:pt x="4853" y="7963"/>
                  <a:pt x="4916" y="7903"/>
                </a:cubicBezTo>
                <a:close/>
                <a:moveTo>
                  <a:pt x="4599" y="15708"/>
                </a:moveTo>
                <a:cubicBezTo>
                  <a:pt x="4250" y="16797"/>
                  <a:pt x="6534" y="17241"/>
                  <a:pt x="7010" y="16172"/>
                </a:cubicBezTo>
                <a:cubicBezTo>
                  <a:pt x="7866" y="14941"/>
                  <a:pt x="4599" y="14054"/>
                  <a:pt x="4599" y="15708"/>
                </a:cubicBezTo>
                <a:close/>
                <a:moveTo>
                  <a:pt x="6027" y="16172"/>
                </a:moveTo>
                <a:cubicBezTo>
                  <a:pt x="5170" y="16232"/>
                  <a:pt x="5551" y="15486"/>
                  <a:pt x="6153" y="15345"/>
                </a:cubicBezTo>
                <a:cubicBezTo>
                  <a:pt x="6693" y="15567"/>
                  <a:pt x="6534" y="15990"/>
                  <a:pt x="6027" y="16172"/>
                </a:cubicBezTo>
                <a:close/>
                <a:moveTo>
                  <a:pt x="10118" y="7499"/>
                </a:moveTo>
                <a:cubicBezTo>
                  <a:pt x="8945" y="9073"/>
                  <a:pt x="11546" y="9456"/>
                  <a:pt x="11958" y="8185"/>
                </a:cubicBezTo>
                <a:cubicBezTo>
                  <a:pt x="12243" y="7580"/>
                  <a:pt x="11704" y="6592"/>
                  <a:pt x="10562" y="6874"/>
                </a:cubicBezTo>
                <a:cubicBezTo>
                  <a:pt x="10340" y="7338"/>
                  <a:pt x="11609" y="7338"/>
                  <a:pt x="10911" y="7963"/>
                </a:cubicBezTo>
                <a:cubicBezTo>
                  <a:pt x="10689" y="7802"/>
                  <a:pt x="10499" y="7701"/>
                  <a:pt x="10118" y="7499"/>
                </a:cubicBezTo>
                <a:close/>
                <a:moveTo>
                  <a:pt x="8437" y="8629"/>
                </a:moveTo>
                <a:cubicBezTo>
                  <a:pt x="10879" y="7499"/>
                  <a:pt x="6280" y="5583"/>
                  <a:pt x="7168" y="7903"/>
                </a:cubicBezTo>
                <a:cubicBezTo>
                  <a:pt x="6724" y="8488"/>
                  <a:pt x="7581" y="9173"/>
                  <a:pt x="8437" y="8629"/>
                </a:cubicBezTo>
                <a:close/>
                <a:moveTo>
                  <a:pt x="8088" y="7721"/>
                </a:moveTo>
                <a:cubicBezTo>
                  <a:pt x="8057" y="7762"/>
                  <a:pt x="8057" y="7782"/>
                  <a:pt x="8025" y="7842"/>
                </a:cubicBezTo>
                <a:cubicBezTo>
                  <a:pt x="7961" y="7741"/>
                  <a:pt x="7930" y="7721"/>
                  <a:pt x="8088" y="7721"/>
                </a:cubicBezTo>
                <a:close/>
                <a:moveTo>
                  <a:pt x="11894" y="14296"/>
                </a:moveTo>
                <a:cubicBezTo>
                  <a:pt x="13988" y="14034"/>
                  <a:pt x="12878" y="12340"/>
                  <a:pt x="11070" y="12299"/>
                </a:cubicBezTo>
                <a:cubicBezTo>
                  <a:pt x="10626" y="13005"/>
                  <a:pt x="10531" y="14236"/>
                  <a:pt x="11894" y="14296"/>
                </a:cubicBezTo>
                <a:close/>
                <a:moveTo>
                  <a:pt x="12085" y="13207"/>
                </a:moveTo>
                <a:cubicBezTo>
                  <a:pt x="12180" y="13267"/>
                  <a:pt x="12275" y="13328"/>
                  <a:pt x="12434" y="13429"/>
                </a:cubicBezTo>
                <a:cubicBezTo>
                  <a:pt x="12243" y="13530"/>
                  <a:pt x="12085" y="13590"/>
                  <a:pt x="11958" y="13651"/>
                </a:cubicBezTo>
                <a:cubicBezTo>
                  <a:pt x="11768" y="13469"/>
                  <a:pt x="11768" y="13348"/>
                  <a:pt x="12085" y="13207"/>
                </a:cubicBezTo>
                <a:close/>
                <a:moveTo>
                  <a:pt x="13607" y="3425"/>
                </a:moveTo>
                <a:cubicBezTo>
                  <a:pt x="13163" y="2639"/>
                  <a:pt x="11704" y="3143"/>
                  <a:pt x="11736" y="3829"/>
                </a:cubicBezTo>
                <a:cubicBezTo>
                  <a:pt x="11641" y="5120"/>
                  <a:pt x="14622" y="4535"/>
                  <a:pt x="13607" y="342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16" name="Shape 716"/>
          <p:cNvSpPr/>
          <p:nvPr/>
        </p:nvSpPr>
        <p:spPr>
          <a:xfrm>
            <a:off x="140848" y="1398976"/>
            <a:ext cx="410165" cy="5156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5159" h="17790" extrusionOk="0">
                <a:moveTo>
                  <a:pt x="11187" y="9954"/>
                </a:moveTo>
                <a:cubicBezTo>
                  <a:pt x="15669" y="3993"/>
                  <a:pt x="7950" y="-3487"/>
                  <a:pt x="1944" y="1796"/>
                </a:cubicBezTo>
                <a:cubicBezTo>
                  <a:pt x="-2850" y="6012"/>
                  <a:pt x="1996" y="13008"/>
                  <a:pt x="8088" y="11586"/>
                </a:cubicBezTo>
                <a:cubicBezTo>
                  <a:pt x="9612" y="13589"/>
                  <a:pt x="10927" y="15706"/>
                  <a:pt x="12346" y="17790"/>
                </a:cubicBezTo>
                <a:cubicBezTo>
                  <a:pt x="18750" y="17693"/>
                  <a:pt x="12381" y="12297"/>
                  <a:pt x="11187" y="9954"/>
                </a:cubicBezTo>
                <a:close/>
                <a:moveTo>
                  <a:pt x="906" y="4235"/>
                </a:moveTo>
                <a:cubicBezTo>
                  <a:pt x="3294" y="-1225"/>
                  <a:pt x="12260" y="-288"/>
                  <a:pt x="11913" y="6077"/>
                </a:cubicBezTo>
                <a:cubicBezTo>
                  <a:pt x="11654" y="14074"/>
                  <a:pt x="-1569" y="11958"/>
                  <a:pt x="906" y="4235"/>
                </a:cubicBezTo>
                <a:close/>
                <a:moveTo>
                  <a:pt x="12017" y="16061"/>
                </a:moveTo>
                <a:cubicBezTo>
                  <a:pt x="11013" y="14478"/>
                  <a:pt x="9577" y="13008"/>
                  <a:pt x="8885" y="11295"/>
                </a:cubicBezTo>
                <a:cubicBezTo>
                  <a:pt x="9421" y="11021"/>
                  <a:pt x="9975" y="10746"/>
                  <a:pt x="10615" y="10439"/>
                </a:cubicBezTo>
                <a:cubicBezTo>
                  <a:pt x="11706" y="11909"/>
                  <a:pt x="16085" y="15787"/>
                  <a:pt x="12017" y="16061"/>
                </a:cubicBezTo>
                <a:close/>
                <a:moveTo>
                  <a:pt x="12537" y="16821"/>
                </a:moveTo>
                <a:cubicBezTo>
                  <a:pt x="13108" y="16481"/>
                  <a:pt x="13696" y="16142"/>
                  <a:pt x="14267" y="15787"/>
                </a:cubicBezTo>
                <a:cubicBezTo>
                  <a:pt x="15254" y="16465"/>
                  <a:pt x="12658" y="18113"/>
                  <a:pt x="12537" y="16821"/>
                </a:cubicBezTo>
                <a:close/>
                <a:moveTo>
                  <a:pt x="6358" y="1634"/>
                </a:moveTo>
                <a:cubicBezTo>
                  <a:pt x="-756" y="2329"/>
                  <a:pt x="1183" y="11441"/>
                  <a:pt x="7760" y="10003"/>
                </a:cubicBezTo>
                <a:cubicBezTo>
                  <a:pt x="12952" y="8226"/>
                  <a:pt x="11810" y="2038"/>
                  <a:pt x="6358" y="1634"/>
                </a:cubicBezTo>
                <a:close/>
                <a:moveTo>
                  <a:pt x="6617" y="9664"/>
                </a:moveTo>
                <a:cubicBezTo>
                  <a:pt x="715" y="9551"/>
                  <a:pt x="1494" y="1376"/>
                  <a:pt x="7206" y="2474"/>
                </a:cubicBezTo>
                <a:cubicBezTo>
                  <a:pt x="12242" y="2830"/>
                  <a:pt x="10979" y="9244"/>
                  <a:pt x="6617" y="9664"/>
                </a:cubicBezTo>
                <a:close/>
                <a:moveTo>
                  <a:pt x="6150" y="3977"/>
                </a:moveTo>
                <a:cubicBezTo>
                  <a:pt x="6894" y="3718"/>
                  <a:pt x="7396" y="4235"/>
                  <a:pt x="8106" y="4235"/>
                </a:cubicBezTo>
                <a:cubicBezTo>
                  <a:pt x="8417" y="3056"/>
                  <a:pt x="4627" y="3056"/>
                  <a:pt x="6150" y="397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17" name="Shape 717"/>
          <p:cNvSpPr/>
          <p:nvPr/>
        </p:nvSpPr>
        <p:spPr>
          <a:xfrm>
            <a:off x="2529725" y="4393750"/>
            <a:ext cx="455683" cy="4327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67" h="15937" extrusionOk="0">
                <a:moveTo>
                  <a:pt x="8744" y="0"/>
                </a:moveTo>
                <a:cubicBezTo>
                  <a:pt x="3948" y="-40"/>
                  <a:pt x="-516" y="5229"/>
                  <a:pt x="49" y="10137"/>
                </a:cubicBezTo>
                <a:cubicBezTo>
                  <a:pt x="1199" y="13355"/>
                  <a:pt x="4377" y="16572"/>
                  <a:pt x="7944" y="15828"/>
                </a:cubicBezTo>
                <a:cubicBezTo>
                  <a:pt x="18198" y="15225"/>
                  <a:pt x="19563" y="744"/>
                  <a:pt x="8744" y="0"/>
                </a:cubicBezTo>
                <a:close/>
                <a:moveTo>
                  <a:pt x="614" y="8849"/>
                </a:moveTo>
                <a:cubicBezTo>
                  <a:pt x="1686" y="-744"/>
                  <a:pt x="14787" y="-3117"/>
                  <a:pt x="15664" y="7603"/>
                </a:cubicBezTo>
                <a:cubicBezTo>
                  <a:pt x="15313" y="16492"/>
                  <a:pt x="1472" y="18483"/>
                  <a:pt x="614" y="8849"/>
                </a:cubicBezTo>
                <a:close/>
                <a:moveTo>
                  <a:pt x="12915" y="3118"/>
                </a:moveTo>
                <a:cubicBezTo>
                  <a:pt x="11707" y="2253"/>
                  <a:pt x="10712" y="584"/>
                  <a:pt x="9075" y="805"/>
                </a:cubicBezTo>
                <a:cubicBezTo>
                  <a:pt x="1647" y="1167"/>
                  <a:pt x="-2037" y="12791"/>
                  <a:pt x="6638" y="14521"/>
                </a:cubicBezTo>
                <a:cubicBezTo>
                  <a:pt x="12155" y="15627"/>
                  <a:pt x="18764" y="6939"/>
                  <a:pt x="12915" y="3118"/>
                </a:cubicBezTo>
                <a:close/>
                <a:moveTo>
                  <a:pt x="13773" y="9272"/>
                </a:moveTo>
                <a:cubicBezTo>
                  <a:pt x="13773" y="10197"/>
                  <a:pt x="13149" y="10780"/>
                  <a:pt x="12681" y="11464"/>
                </a:cubicBezTo>
                <a:cubicBezTo>
                  <a:pt x="12408" y="11363"/>
                  <a:pt x="12175" y="11283"/>
                  <a:pt x="11843" y="11182"/>
                </a:cubicBezTo>
                <a:cubicBezTo>
                  <a:pt x="11882" y="11504"/>
                  <a:pt x="11902" y="11766"/>
                  <a:pt x="11941" y="12067"/>
                </a:cubicBezTo>
                <a:cubicBezTo>
                  <a:pt x="11570" y="12329"/>
                  <a:pt x="11161" y="12610"/>
                  <a:pt x="10868" y="12832"/>
                </a:cubicBezTo>
                <a:cubicBezTo>
                  <a:pt x="10381" y="12872"/>
                  <a:pt x="10362" y="12268"/>
                  <a:pt x="9874" y="12389"/>
                </a:cubicBezTo>
                <a:cubicBezTo>
                  <a:pt x="9972" y="13536"/>
                  <a:pt x="8958" y="13998"/>
                  <a:pt x="7652" y="13837"/>
                </a:cubicBezTo>
                <a:cubicBezTo>
                  <a:pt x="7730" y="12429"/>
                  <a:pt x="6775" y="12208"/>
                  <a:pt x="6775" y="13777"/>
                </a:cubicBezTo>
                <a:cubicBezTo>
                  <a:pt x="5663" y="13918"/>
                  <a:pt x="4104" y="13395"/>
                  <a:pt x="4026" y="12168"/>
                </a:cubicBezTo>
                <a:cubicBezTo>
                  <a:pt x="3792" y="11846"/>
                  <a:pt x="3207" y="12067"/>
                  <a:pt x="3090" y="11524"/>
                </a:cubicBezTo>
                <a:cubicBezTo>
                  <a:pt x="3889" y="10861"/>
                  <a:pt x="3266" y="10780"/>
                  <a:pt x="2583" y="10680"/>
                </a:cubicBezTo>
                <a:cubicBezTo>
                  <a:pt x="2193" y="9815"/>
                  <a:pt x="1940" y="8970"/>
                  <a:pt x="2310" y="8025"/>
                </a:cubicBezTo>
                <a:cubicBezTo>
                  <a:pt x="3675" y="8085"/>
                  <a:pt x="4299" y="7542"/>
                  <a:pt x="2564" y="7220"/>
                </a:cubicBezTo>
                <a:cubicBezTo>
                  <a:pt x="2583" y="6235"/>
                  <a:pt x="2934" y="5451"/>
                  <a:pt x="3538" y="4787"/>
                </a:cubicBezTo>
                <a:cubicBezTo>
                  <a:pt x="4201" y="4767"/>
                  <a:pt x="4611" y="5008"/>
                  <a:pt x="4182" y="4043"/>
                </a:cubicBezTo>
                <a:cubicBezTo>
                  <a:pt x="5351" y="1750"/>
                  <a:pt x="6365" y="4103"/>
                  <a:pt x="6307" y="2394"/>
                </a:cubicBezTo>
                <a:cubicBezTo>
                  <a:pt x="7067" y="1529"/>
                  <a:pt x="8081" y="1589"/>
                  <a:pt x="9133" y="1589"/>
                </a:cubicBezTo>
                <a:cubicBezTo>
                  <a:pt x="9075" y="2112"/>
                  <a:pt x="9484" y="3419"/>
                  <a:pt x="9933" y="2494"/>
                </a:cubicBezTo>
                <a:cubicBezTo>
                  <a:pt x="9816" y="543"/>
                  <a:pt x="11746" y="2776"/>
                  <a:pt x="12272" y="3299"/>
                </a:cubicBezTo>
                <a:cubicBezTo>
                  <a:pt x="12116" y="3741"/>
                  <a:pt x="11824" y="3962"/>
                  <a:pt x="12272" y="4284"/>
                </a:cubicBezTo>
                <a:cubicBezTo>
                  <a:pt x="12564" y="4163"/>
                  <a:pt x="12818" y="4063"/>
                  <a:pt x="13110" y="3942"/>
                </a:cubicBezTo>
                <a:cubicBezTo>
                  <a:pt x="13520" y="4385"/>
                  <a:pt x="13851" y="4847"/>
                  <a:pt x="14182" y="5350"/>
                </a:cubicBezTo>
                <a:cubicBezTo>
                  <a:pt x="13871" y="5551"/>
                  <a:pt x="13637" y="5692"/>
                  <a:pt x="13403" y="5833"/>
                </a:cubicBezTo>
                <a:cubicBezTo>
                  <a:pt x="13637" y="6315"/>
                  <a:pt x="14105" y="6034"/>
                  <a:pt x="14455" y="6315"/>
                </a:cubicBezTo>
                <a:cubicBezTo>
                  <a:pt x="14611" y="7603"/>
                  <a:pt x="14338" y="8930"/>
                  <a:pt x="12798" y="8447"/>
                </a:cubicBezTo>
                <a:cubicBezTo>
                  <a:pt x="11941" y="9051"/>
                  <a:pt x="13344" y="9131"/>
                  <a:pt x="13773" y="9272"/>
                </a:cubicBezTo>
                <a:close/>
                <a:moveTo>
                  <a:pt x="9348" y="7060"/>
                </a:moveTo>
                <a:cubicBezTo>
                  <a:pt x="9835" y="1770"/>
                  <a:pt x="8841" y="3319"/>
                  <a:pt x="7730" y="7140"/>
                </a:cubicBezTo>
                <a:cubicBezTo>
                  <a:pt x="7379" y="7965"/>
                  <a:pt x="7925" y="8910"/>
                  <a:pt x="8841" y="8568"/>
                </a:cubicBezTo>
                <a:cubicBezTo>
                  <a:pt x="9777" y="8246"/>
                  <a:pt x="10557" y="7582"/>
                  <a:pt x="11512" y="7361"/>
                </a:cubicBezTo>
                <a:cubicBezTo>
                  <a:pt x="11765" y="7321"/>
                  <a:pt x="11863" y="7080"/>
                  <a:pt x="11804" y="6818"/>
                </a:cubicBezTo>
                <a:cubicBezTo>
                  <a:pt x="11375" y="5893"/>
                  <a:pt x="10108" y="6999"/>
                  <a:pt x="9348" y="7060"/>
                </a:cubicBezTo>
                <a:close/>
                <a:moveTo>
                  <a:pt x="8412" y="7261"/>
                </a:moveTo>
                <a:cubicBezTo>
                  <a:pt x="8412" y="6959"/>
                  <a:pt x="8412" y="6637"/>
                  <a:pt x="8685" y="6396"/>
                </a:cubicBezTo>
                <a:cubicBezTo>
                  <a:pt x="8666" y="6979"/>
                  <a:pt x="8666" y="6999"/>
                  <a:pt x="8412" y="726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18" name="Shape 718"/>
          <p:cNvSpPr/>
          <p:nvPr/>
        </p:nvSpPr>
        <p:spPr>
          <a:xfrm>
            <a:off x="774575" y="1343137"/>
            <a:ext cx="175647" cy="3730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920" h="19886" extrusionOk="0">
                <a:moveTo>
                  <a:pt x="2223" y="10411"/>
                </a:moveTo>
                <a:cubicBezTo>
                  <a:pt x="-65" y="10342"/>
                  <a:pt x="-567" y="9839"/>
                  <a:pt x="624" y="8885"/>
                </a:cubicBezTo>
                <a:cubicBezTo>
                  <a:pt x="1972" y="7445"/>
                  <a:pt x="2286" y="5779"/>
                  <a:pt x="3289" y="4270"/>
                </a:cubicBezTo>
                <a:cubicBezTo>
                  <a:pt x="4386" y="2725"/>
                  <a:pt x="4700" y="418"/>
                  <a:pt x="8274" y="88"/>
                </a:cubicBezTo>
                <a:cubicBezTo>
                  <a:pt x="10938" y="-155"/>
                  <a:pt x="14261" y="71"/>
                  <a:pt x="16205" y="1164"/>
                </a:cubicBezTo>
                <a:cubicBezTo>
                  <a:pt x="18431" y="4218"/>
                  <a:pt x="14857" y="7653"/>
                  <a:pt x="13634" y="10672"/>
                </a:cubicBezTo>
                <a:cubicBezTo>
                  <a:pt x="12004" y="13656"/>
                  <a:pt x="11503" y="17577"/>
                  <a:pt x="7176" y="19728"/>
                </a:cubicBezTo>
                <a:cubicBezTo>
                  <a:pt x="-3169" y="20925"/>
                  <a:pt x="2913" y="15026"/>
                  <a:pt x="3697" y="12059"/>
                </a:cubicBezTo>
                <a:cubicBezTo>
                  <a:pt x="4763" y="10411"/>
                  <a:pt x="5797" y="4755"/>
                  <a:pt x="8681" y="4374"/>
                </a:cubicBezTo>
                <a:cubicBezTo>
                  <a:pt x="10123" y="4183"/>
                  <a:pt x="11565" y="4304"/>
                  <a:pt x="11377" y="5311"/>
                </a:cubicBezTo>
                <a:cubicBezTo>
                  <a:pt x="11879" y="6057"/>
                  <a:pt x="6393" y="18982"/>
                  <a:pt x="6581" y="13760"/>
                </a:cubicBezTo>
                <a:cubicBezTo>
                  <a:pt x="7427" y="11383"/>
                  <a:pt x="9089" y="9023"/>
                  <a:pt x="8963" y="6577"/>
                </a:cubicBezTo>
                <a:cubicBezTo>
                  <a:pt x="6455" y="8364"/>
                  <a:pt x="6800" y="10914"/>
                  <a:pt x="5390" y="13014"/>
                </a:cubicBezTo>
                <a:cubicBezTo>
                  <a:pt x="5233" y="14506"/>
                  <a:pt x="969" y="18739"/>
                  <a:pt x="5734" y="18687"/>
                </a:cubicBezTo>
                <a:cubicBezTo>
                  <a:pt x="10311" y="18080"/>
                  <a:pt x="11409" y="9145"/>
                  <a:pt x="13352" y="6560"/>
                </a:cubicBezTo>
                <a:cubicBezTo>
                  <a:pt x="13634" y="5120"/>
                  <a:pt x="14732" y="3003"/>
                  <a:pt x="12475" y="1945"/>
                </a:cubicBezTo>
                <a:cubicBezTo>
                  <a:pt x="10531" y="1233"/>
                  <a:pt x="8524" y="1442"/>
                  <a:pt x="7114" y="2500"/>
                </a:cubicBezTo>
                <a:cubicBezTo>
                  <a:pt x="4700" y="4946"/>
                  <a:pt x="4230" y="7861"/>
                  <a:pt x="2223" y="10411"/>
                </a:cubicBezTo>
                <a:close/>
                <a:moveTo>
                  <a:pt x="14857" y="5415"/>
                </a:moveTo>
                <a:cubicBezTo>
                  <a:pt x="15892" y="4842"/>
                  <a:pt x="15296" y="3784"/>
                  <a:pt x="15547" y="3020"/>
                </a:cubicBezTo>
                <a:cubicBezTo>
                  <a:pt x="15766" y="2222"/>
                  <a:pt x="15923" y="1320"/>
                  <a:pt x="14261" y="1025"/>
                </a:cubicBezTo>
                <a:cubicBezTo>
                  <a:pt x="12192" y="505"/>
                  <a:pt x="6800" y="36"/>
                  <a:pt x="6581" y="1702"/>
                </a:cubicBezTo>
                <a:cubicBezTo>
                  <a:pt x="12036" y="-675"/>
                  <a:pt x="16017" y="2396"/>
                  <a:pt x="14857" y="5484"/>
                </a:cubicBezTo>
                <a:cubicBezTo>
                  <a:pt x="14857" y="5467"/>
                  <a:pt x="14857" y="5449"/>
                  <a:pt x="14857" y="5415"/>
                </a:cubicBezTo>
                <a:close/>
                <a:moveTo>
                  <a:pt x="6142" y="19277"/>
                </a:moveTo>
                <a:cubicBezTo>
                  <a:pt x="4543" y="19069"/>
                  <a:pt x="3634" y="18878"/>
                  <a:pt x="2349" y="18496"/>
                </a:cubicBezTo>
                <a:cubicBezTo>
                  <a:pt x="1972" y="19277"/>
                  <a:pt x="4825" y="19450"/>
                  <a:pt x="6142" y="1927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19" name="Shape 719"/>
          <p:cNvSpPr/>
          <p:nvPr/>
        </p:nvSpPr>
        <p:spPr>
          <a:xfrm>
            <a:off x="8496852" y="3855727"/>
            <a:ext cx="240788" cy="203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358" h="15872" extrusionOk="0">
                <a:moveTo>
                  <a:pt x="15507" y="3194"/>
                </a:moveTo>
                <a:cubicBezTo>
                  <a:pt x="15639" y="5329"/>
                  <a:pt x="15288" y="7122"/>
                  <a:pt x="14410" y="8829"/>
                </a:cubicBezTo>
                <a:cubicBezTo>
                  <a:pt x="15332" y="10409"/>
                  <a:pt x="19766" y="14848"/>
                  <a:pt x="19327" y="15873"/>
                </a:cubicBezTo>
                <a:cubicBezTo>
                  <a:pt x="16605" y="15830"/>
                  <a:pt x="14629" y="13141"/>
                  <a:pt x="12259" y="11945"/>
                </a:cubicBezTo>
                <a:cubicBezTo>
                  <a:pt x="9932" y="13567"/>
                  <a:pt x="6376" y="16641"/>
                  <a:pt x="5498" y="12116"/>
                </a:cubicBezTo>
                <a:cubicBezTo>
                  <a:pt x="5322" y="7805"/>
                  <a:pt x="-1834" y="8701"/>
                  <a:pt x="449" y="3877"/>
                </a:cubicBezTo>
                <a:cubicBezTo>
                  <a:pt x="4181" y="-4959"/>
                  <a:pt x="6332" y="4176"/>
                  <a:pt x="11688" y="3450"/>
                </a:cubicBezTo>
                <a:cubicBezTo>
                  <a:pt x="12961" y="3280"/>
                  <a:pt x="14234" y="2682"/>
                  <a:pt x="15507" y="3194"/>
                </a:cubicBezTo>
                <a:close/>
                <a:moveTo>
                  <a:pt x="15068" y="12586"/>
                </a:moveTo>
                <a:cubicBezTo>
                  <a:pt x="15112" y="12586"/>
                  <a:pt x="15112" y="12543"/>
                  <a:pt x="15156" y="12543"/>
                </a:cubicBezTo>
                <a:cubicBezTo>
                  <a:pt x="15112" y="12543"/>
                  <a:pt x="15068" y="12586"/>
                  <a:pt x="15025" y="12586"/>
                </a:cubicBezTo>
                <a:cubicBezTo>
                  <a:pt x="15507" y="11604"/>
                  <a:pt x="14629" y="10494"/>
                  <a:pt x="13620" y="10665"/>
                </a:cubicBezTo>
                <a:cubicBezTo>
                  <a:pt x="13576" y="11518"/>
                  <a:pt x="14542" y="11945"/>
                  <a:pt x="15068" y="12586"/>
                </a:cubicBezTo>
                <a:close/>
                <a:moveTo>
                  <a:pt x="6025" y="3194"/>
                </a:moveTo>
                <a:cubicBezTo>
                  <a:pt x="5190" y="4432"/>
                  <a:pt x="4356" y="5670"/>
                  <a:pt x="3522" y="6951"/>
                </a:cubicBezTo>
                <a:cubicBezTo>
                  <a:pt x="4620" y="8061"/>
                  <a:pt x="5673" y="9128"/>
                  <a:pt x="6683" y="10152"/>
                </a:cubicBezTo>
                <a:cubicBezTo>
                  <a:pt x="8703" y="9128"/>
                  <a:pt x="10634" y="7549"/>
                  <a:pt x="10327" y="5286"/>
                </a:cubicBezTo>
                <a:cubicBezTo>
                  <a:pt x="8966" y="4646"/>
                  <a:pt x="7649" y="4005"/>
                  <a:pt x="6025" y="3194"/>
                </a:cubicBezTo>
                <a:close/>
                <a:moveTo>
                  <a:pt x="13971" y="5158"/>
                </a:moveTo>
                <a:cubicBezTo>
                  <a:pt x="12083" y="4390"/>
                  <a:pt x="10590" y="10494"/>
                  <a:pt x="7166" y="12159"/>
                </a:cubicBezTo>
                <a:cubicBezTo>
                  <a:pt x="8220" y="14720"/>
                  <a:pt x="14761" y="7292"/>
                  <a:pt x="13971" y="5158"/>
                </a:cubicBezTo>
                <a:close/>
                <a:moveTo>
                  <a:pt x="1546" y="5798"/>
                </a:moveTo>
                <a:cubicBezTo>
                  <a:pt x="3742" y="5201"/>
                  <a:pt x="4181" y="3664"/>
                  <a:pt x="4663" y="2170"/>
                </a:cubicBezTo>
                <a:cubicBezTo>
                  <a:pt x="3259" y="292"/>
                  <a:pt x="1722" y="4262"/>
                  <a:pt x="1546" y="579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20" name="Shape 720"/>
          <p:cNvSpPr/>
          <p:nvPr/>
        </p:nvSpPr>
        <p:spPr>
          <a:xfrm>
            <a:off x="8204357" y="240186"/>
            <a:ext cx="175885" cy="174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2423" h="16981" extrusionOk="0">
                <a:moveTo>
                  <a:pt x="8477" y="11515"/>
                </a:moveTo>
                <a:cubicBezTo>
                  <a:pt x="8901" y="12894"/>
                  <a:pt x="11794" y="16875"/>
                  <a:pt x="9595" y="16981"/>
                </a:cubicBezTo>
                <a:cubicBezTo>
                  <a:pt x="8477" y="15548"/>
                  <a:pt x="8245" y="13637"/>
                  <a:pt x="6818" y="12417"/>
                </a:cubicBezTo>
                <a:cubicBezTo>
                  <a:pt x="-6682" y="19263"/>
                  <a:pt x="2729" y="-2337"/>
                  <a:pt x="10521" y="210"/>
                </a:cubicBezTo>
                <a:cubicBezTo>
                  <a:pt x="14918" y="2917"/>
                  <a:pt x="10598" y="8702"/>
                  <a:pt x="8477" y="11515"/>
                </a:cubicBezTo>
                <a:close/>
                <a:moveTo>
                  <a:pt x="11177" y="2439"/>
                </a:moveTo>
                <a:cubicBezTo>
                  <a:pt x="7127" y="104"/>
                  <a:pt x="2845" y="5624"/>
                  <a:pt x="1225" y="10294"/>
                </a:cubicBezTo>
                <a:cubicBezTo>
                  <a:pt x="1997" y="15920"/>
                  <a:pt x="11948" y="6950"/>
                  <a:pt x="11177" y="243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21" name="Shape 721"/>
          <p:cNvSpPr/>
          <p:nvPr/>
        </p:nvSpPr>
        <p:spPr>
          <a:xfrm>
            <a:off x="8748501" y="3358539"/>
            <a:ext cx="236140" cy="229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4825" h="21247" extrusionOk="0">
                <a:moveTo>
                  <a:pt x="12000" y="13323"/>
                </a:moveTo>
                <a:cubicBezTo>
                  <a:pt x="10835" y="16402"/>
                  <a:pt x="12309" y="18976"/>
                  <a:pt x="10423" y="21247"/>
                </a:cubicBezTo>
                <a:cubicBezTo>
                  <a:pt x="8983" y="19985"/>
                  <a:pt x="8537" y="17310"/>
                  <a:pt x="7166" y="15796"/>
                </a:cubicBezTo>
                <a:cubicBezTo>
                  <a:pt x="2743" y="18723"/>
                  <a:pt x="-34" y="21600"/>
                  <a:pt x="2777" y="12011"/>
                </a:cubicBezTo>
                <a:cubicBezTo>
                  <a:pt x="1509" y="8378"/>
                  <a:pt x="-2914" y="5652"/>
                  <a:pt x="3017" y="5854"/>
                </a:cubicBezTo>
                <a:cubicBezTo>
                  <a:pt x="5829" y="6662"/>
                  <a:pt x="6137" y="1564"/>
                  <a:pt x="8469" y="0"/>
                </a:cubicBezTo>
                <a:cubicBezTo>
                  <a:pt x="10046" y="908"/>
                  <a:pt x="9429" y="4593"/>
                  <a:pt x="9977" y="6611"/>
                </a:cubicBezTo>
                <a:cubicBezTo>
                  <a:pt x="11623" y="9892"/>
                  <a:pt x="18686" y="8680"/>
                  <a:pt x="12000" y="13323"/>
                </a:cubicBezTo>
                <a:close/>
                <a:moveTo>
                  <a:pt x="8195" y="2826"/>
                </a:moveTo>
                <a:cubicBezTo>
                  <a:pt x="5417" y="6813"/>
                  <a:pt x="6515" y="7469"/>
                  <a:pt x="2126" y="7772"/>
                </a:cubicBezTo>
                <a:cubicBezTo>
                  <a:pt x="2880" y="9185"/>
                  <a:pt x="3532" y="10447"/>
                  <a:pt x="4149" y="11658"/>
                </a:cubicBezTo>
                <a:cubicBezTo>
                  <a:pt x="4012" y="13172"/>
                  <a:pt x="3292" y="14333"/>
                  <a:pt x="3429" y="15998"/>
                </a:cubicBezTo>
                <a:cubicBezTo>
                  <a:pt x="6652" y="14383"/>
                  <a:pt x="7715" y="12314"/>
                  <a:pt x="9635" y="18017"/>
                </a:cubicBezTo>
                <a:cubicBezTo>
                  <a:pt x="9806" y="18370"/>
                  <a:pt x="9977" y="18673"/>
                  <a:pt x="10355" y="18370"/>
                </a:cubicBezTo>
                <a:cubicBezTo>
                  <a:pt x="10800" y="13929"/>
                  <a:pt x="9875" y="13172"/>
                  <a:pt x="12515" y="10295"/>
                </a:cubicBezTo>
                <a:cubicBezTo>
                  <a:pt x="8229" y="8226"/>
                  <a:pt x="9017" y="8983"/>
                  <a:pt x="8195" y="282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22" name="Shape 722"/>
          <p:cNvSpPr/>
          <p:nvPr/>
        </p:nvSpPr>
        <p:spPr>
          <a:xfrm rot="9304419">
            <a:off x="3675874" y="4374274"/>
            <a:ext cx="219187" cy="4717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763" h="19453" extrusionOk="0">
                <a:moveTo>
                  <a:pt x="90" y="8653"/>
                </a:moveTo>
                <a:cubicBezTo>
                  <a:pt x="-190" y="5455"/>
                  <a:pt x="3129" y="2707"/>
                  <a:pt x="7150" y="274"/>
                </a:cubicBezTo>
                <a:cubicBezTo>
                  <a:pt x="12620" y="-1415"/>
                  <a:pt x="16641" y="5184"/>
                  <a:pt x="18090" y="7054"/>
                </a:cubicBezTo>
                <a:cubicBezTo>
                  <a:pt x="20381" y="10703"/>
                  <a:pt x="15986" y="14351"/>
                  <a:pt x="17155" y="18023"/>
                </a:cubicBezTo>
                <a:cubicBezTo>
                  <a:pt x="17576" y="19509"/>
                  <a:pt x="15145" y="20185"/>
                  <a:pt x="14817" y="18316"/>
                </a:cubicBezTo>
                <a:cubicBezTo>
                  <a:pt x="12106" y="13991"/>
                  <a:pt x="-1219" y="15342"/>
                  <a:pt x="90" y="8653"/>
                </a:cubicBezTo>
                <a:close/>
                <a:moveTo>
                  <a:pt x="8459" y="8405"/>
                </a:moveTo>
                <a:cubicBezTo>
                  <a:pt x="7617" y="8112"/>
                  <a:pt x="1586" y="7392"/>
                  <a:pt x="4251" y="6851"/>
                </a:cubicBezTo>
                <a:cubicBezTo>
                  <a:pt x="5747" y="6986"/>
                  <a:pt x="6542" y="7617"/>
                  <a:pt x="8178" y="7684"/>
                </a:cubicBezTo>
                <a:cubicBezTo>
                  <a:pt x="7991" y="6333"/>
                  <a:pt x="7150" y="5094"/>
                  <a:pt x="7758" y="3788"/>
                </a:cubicBezTo>
                <a:cubicBezTo>
                  <a:pt x="8178" y="3810"/>
                  <a:pt x="8552" y="3833"/>
                  <a:pt x="8880" y="3833"/>
                </a:cubicBezTo>
                <a:cubicBezTo>
                  <a:pt x="9113" y="4283"/>
                  <a:pt x="9300" y="4666"/>
                  <a:pt x="9534" y="5117"/>
                </a:cubicBezTo>
                <a:cubicBezTo>
                  <a:pt x="13415" y="3946"/>
                  <a:pt x="10797" y="5815"/>
                  <a:pt x="9628" y="6513"/>
                </a:cubicBezTo>
                <a:cubicBezTo>
                  <a:pt x="9955" y="7482"/>
                  <a:pt x="10002" y="8450"/>
                  <a:pt x="10984" y="9419"/>
                </a:cubicBezTo>
                <a:cubicBezTo>
                  <a:pt x="12059" y="9081"/>
                  <a:pt x="12339" y="8630"/>
                  <a:pt x="13742" y="8811"/>
                </a:cubicBezTo>
                <a:cubicBezTo>
                  <a:pt x="12900" y="9621"/>
                  <a:pt x="10984" y="10162"/>
                  <a:pt x="11404" y="11040"/>
                </a:cubicBezTo>
                <a:cubicBezTo>
                  <a:pt x="12620" y="12369"/>
                  <a:pt x="12713" y="13923"/>
                  <a:pt x="15051" y="14982"/>
                </a:cubicBezTo>
                <a:cubicBezTo>
                  <a:pt x="18558" y="10117"/>
                  <a:pt x="17202" y="4869"/>
                  <a:pt x="10049" y="972"/>
                </a:cubicBezTo>
                <a:cubicBezTo>
                  <a:pt x="6402" y="-41"/>
                  <a:pt x="1399" y="6288"/>
                  <a:pt x="1820" y="7797"/>
                </a:cubicBezTo>
                <a:cubicBezTo>
                  <a:pt x="651" y="11649"/>
                  <a:pt x="5326" y="14396"/>
                  <a:pt x="12900" y="15297"/>
                </a:cubicBezTo>
                <a:cubicBezTo>
                  <a:pt x="12526" y="12865"/>
                  <a:pt x="8272" y="13000"/>
                  <a:pt x="5934" y="11491"/>
                </a:cubicBezTo>
                <a:cubicBezTo>
                  <a:pt x="7851" y="11266"/>
                  <a:pt x="8739" y="12324"/>
                  <a:pt x="10376" y="12009"/>
                </a:cubicBezTo>
                <a:cubicBezTo>
                  <a:pt x="9441" y="10838"/>
                  <a:pt x="9487" y="9599"/>
                  <a:pt x="8459" y="840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23" name="Shape 723"/>
          <p:cNvSpPr/>
          <p:nvPr/>
        </p:nvSpPr>
        <p:spPr>
          <a:xfrm>
            <a:off x="3033703" y="205769"/>
            <a:ext cx="238647" cy="243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986" extrusionOk="0">
                <a:moveTo>
                  <a:pt x="16212" y="3468"/>
                </a:moveTo>
                <a:cubicBezTo>
                  <a:pt x="10726" y="6425"/>
                  <a:pt x="5338" y="9652"/>
                  <a:pt x="0" y="12699"/>
                </a:cubicBezTo>
                <a:cubicBezTo>
                  <a:pt x="692" y="14268"/>
                  <a:pt x="2076" y="18839"/>
                  <a:pt x="4449" y="17494"/>
                </a:cubicBezTo>
                <a:cubicBezTo>
                  <a:pt x="10133" y="14447"/>
                  <a:pt x="16212" y="11893"/>
                  <a:pt x="21600" y="8532"/>
                </a:cubicBezTo>
                <a:cubicBezTo>
                  <a:pt x="20117" y="6874"/>
                  <a:pt x="19277" y="1989"/>
                  <a:pt x="16212" y="3468"/>
                </a:cubicBezTo>
                <a:close/>
                <a:moveTo>
                  <a:pt x="3608" y="16015"/>
                </a:moveTo>
                <a:cubicBezTo>
                  <a:pt x="2620" y="15388"/>
                  <a:pt x="2274" y="14581"/>
                  <a:pt x="1977" y="13596"/>
                </a:cubicBezTo>
                <a:cubicBezTo>
                  <a:pt x="6870" y="10638"/>
                  <a:pt x="11616" y="7456"/>
                  <a:pt x="17003" y="5036"/>
                </a:cubicBezTo>
                <a:cubicBezTo>
                  <a:pt x="18387" y="5350"/>
                  <a:pt x="18684" y="6470"/>
                  <a:pt x="19227" y="7591"/>
                </a:cubicBezTo>
                <a:cubicBezTo>
                  <a:pt x="14482" y="11176"/>
                  <a:pt x="8897" y="13372"/>
                  <a:pt x="3608" y="16015"/>
                </a:cubicBezTo>
                <a:close/>
                <a:moveTo>
                  <a:pt x="14136" y="14178"/>
                </a:moveTo>
                <a:cubicBezTo>
                  <a:pt x="10182" y="14178"/>
                  <a:pt x="9391" y="20452"/>
                  <a:pt x="14136" y="19959"/>
                </a:cubicBezTo>
                <a:cubicBezTo>
                  <a:pt x="18733" y="20049"/>
                  <a:pt x="18980" y="14223"/>
                  <a:pt x="14136" y="14178"/>
                </a:cubicBezTo>
                <a:close/>
                <a:moveTo>
                  <a:pt x="12752" y="18301"/>
                </a:moveTo>
                <a:cubicBezTo>
                  <a:pt x="12406" y="16060"/>
                  <a:pt x="14384" y="16374"/>
                  <a:pt x="15965" y="16553"/>
                </a:cubicBezTo>
                <a:cubicBezTo>
                  <a:pt x="16212" y="18256"/>
                  <a:pt x="14186" y="18973"/>
                  <a:pt x="12752" y="18301"/>
                </a:cubicBezTo>
                <a:close/>
                <a:moveTo>
                  <a:pt x="9589" y="2303"/>
                </a:moveTo>
                <a:cubicBezTo>
                  <a:pt x="8106" y="-1148"/>
                  <a:pt x="2224" y="-700"/>
                  <a:pt x="2274" y="3513"/>
                </a:cubicBezTo>
                <a:cubicBezTo>
                  <a:pt x="3015" y="7904"/>
                  <a:pt x="9836" y="6381"/>
                  <a:pt x="9589" y="2303"/>
                </a:cubicBezTo>
                <a:close/>
                <a:moveTo>
                  <a:pt x="6327" y="1451"/>
                </a:moveTo>
                <a:cubicBezTo>
                  <a:pt x="9935" y="1406"/>
                  <a:pt x="6376" y="6201"/>
                  <a:pt x="4350" y="4454"/>
                </a:cubicBezTo>
                <a:cubicBezTo>
                  <a:pt x="2916" y="3333"/>
                  <a:pt x="4795" y="1182"/>
                  <a:pt x="6327" y="145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24" name="Shape 724"/>
          <p:cNvSpPr/>
          <p:nvPr/>
        </p:nvSpPr>
        <p:spPr>
          <a:xfrm>
            <a:off x="8737650" y="439219"/>
            <a:ext cx="257857" cy="2848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27" h="20447" extrusionOk="0">
                <a:moveTo>
                  <a:pt x="13778" y="12945"/>
                </a:moveTo>
                <a:cubicBezTo>
                  <a:pt x="12984" y="18042"/>
                  <a:pt x="14781" y="20668"/>
                  <a:pt x="7678" y="20433"/>
                </a:cubicBezTo>
                <a:cubicBezTo>
                  <a:pt x="5046" y="19649"/>
                  <a:pt x="6968" y="15533"/>
                  <a:pt x="5422" y="13690"/>
                </a:cubicBezTo>
                <a:cubicBezTo>
                  <a:pt x="-636" y="14631"/>
                  <a:pt x="-51" y="13729"/>
                  <a:pt x="74" y="8437"/>
                </a:cubicBezTo>
                <a:cubicBezTo>
                  <a:pt x="1035" y="7340"/>
                  <a:pt x="3041" y="7614"/>
                  <a:pt x="4461" y="7300"/>
                </a:cubicBezTo>
                <a:cubicBezTo>
                  <a:pt x="7469" y="6634"/>
                  <a:pt x="4336" y="2400"/>
                  <a:pt x="5882" y="362"/>
                </a:cubicBezTo>
                <a:cubicBezTo>
                  <a:pt x="13318" y="-932"/>
                  <a:pt x="11564" y="1263"/>
                  <a:pt x="12775" y="6712"/>
                </a:cubicBezTo>
                <a:cubicBezTo>
                  <a:pt x="14822" y="7300"/>
                  <a:pt x="18833" y="5928"/>
                  <a:pt x="19293" y="8359"/>
                </a:cubicBezTo>
                <a:cubicBezTo>
                  <a:pt x="20964" y="13259"/>
                  <a:pt x="17538" y="12318"/>
                  <a:pt x="13778" y="12945"/>
                </a:cubicBezTo>
                <a:close/>
                <a:moveTo>
                  <a:pt x="1829" y="12475"/>
                </a:moveTo>
                <a:cubicBezTo>
                  <a:pt x="10227" y="10476"/>
                  <a:pt x="6090" y="13808"/>
                  <a:pt x="8263" y="18669"/>
                </a:cubicBezTo>
                <a:cubicBezTo>
                  <a:pt x="9224" y="18786"/>
                  <a:pt x="10268" y="18943"/>
                  <a:pt x="11271" y="18590"/>
                </a:cubicBezTo>
                <a:cubicBezTo>
                  <a:pt x="12859" y="16434"/>
                  <a:pt x="10979" y="13690"/>
                  <a:pt x="12483" y="11612"/>
                </a:cubicBezTo>
                <a:cubicBezTo>
                  <a:pt x="14196" y="11377"/>
                  <a:pt x="16034" y="11103"/>
                  <a:pt x="17872" y="10828"/>
                </a:cubicBezTo>
                <a:cubicBezTo>
                  <a:pt x="18207" y="9927"/>
                  <a:pt x="18207" y="9221"/>
                  <a:pt x="17622" y="8516"/>
                </a:cubicBezTo>
                <a:cubicBezTo>
                  <a:pt x="11605" y="7771"/>
                  <a:pt x="10728" y="9025"/>
                  <a:pt x="10561" y="2479"/>
                </a:cubicBezTo>
                <a:cubicBezTo>
                  <a:pt x="10436" y="1106"/>
                  <a:pt x="8973" y="1302"/>
                  <a:pt x="7929" y="1616"/>
                </a:cubicBezTo>
                <a:cubicBezTo>
                  <a:pt x="5631" y="2831"/>
                  <a:pt x="7929" y="6281"/>
                  <a:pt x="7135" y="8320"/>
                </a:cubicBezTo>
                <a:cubicBezTo>
                  <a:pt x="5088" y="8751"/>
                  <a:pt x="3500" y="8437"/>
                  <a:pt x="1537" y="9456"/>
                </a:cubicBezTo>
                <a:cubicBezTo>
                  <a:pt x="1537" y="10672"/>
                  <a:pt x="1537" y="11260"/>
                  <a:pt x="1829" y="1247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25" name="Shape 725"/>
          <p:cNvSpPr/>
          <p:nvPr/>
        </p:nvSpPr>
        <p:spPr>
          <a:xfrm>
            <a:off x="1334256" y="146270"/>
            <a:ext cx="223503" cy="240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152" h="15058" extrusionOk="0">
                <a:moveTo>
                  <a:pt x="15837" y="8979"/>
                </a:moveTo>
                <a:cubicBezTo>
                  <a:pt x="15970" y="7407"/>
                  <a:pt x="16148" y="5971"/>
                  <a:pt x="16281" y="4468"/>
                </a:cubicBezTo>
                <a:cubicBezTo>
                  <a:pt x="13087" y="3681"/>
                  <a:pt x="10737" y="5185"/>
                  <a:pt x="7765" y="5937"/>
                </a:cubicBezTo>
                <a:cubicBezTo>
                  <a:pt x="6789" y="8227"/>
                  <a:pt x="9317" y="11303"/>
                  <a:pt x="6301" y="13046"/>
                </a:cubicBezTo>
                <a:cubicBezTo>
                  <a:pt x="-1771" y="18822"/>
                  <a:pt x="-2392" y="10312"/>
                  <a:pt x="6213" y="10414"/>
                </a:cubicBezTo>
                <a:cubicBezTo>
                  <a:pt x="6789" y="7749"/>
                  <a:pt x="4438" y="3613"/>
                  <a:pt x="7055" y="1699"/>
                </a:cubicBezTo>
                <a:cubicBezTo>
                  <a:pt x="14551" y="332"/>
                  <a:pt x="19208" y="-2778"/>
                  <a:pt x="17656" y="5698"/>
                </a:cubicBezTo>
                <a:cubicBezTo>
                  <a:pt x="16902" y="7544"/>
                  <a:pt x="18454" y="9150"/>
                  <a:pt x="18099" y="10825"/>
                </a:cubicBezTo>
                <a:cubicBezTo>
                  <a:pt x="13841" y="17660"/>
                  <a:pt x="7632" y="13046"/>
                  <a:pt x="15837" y="8979"/>
                </a:cubicBezTo>
                <a:close/>
                <a:moveTo>
                  <a:pt x="8075" y="4297"/>
                </a:moveTo>
                <a:cubicBezTo>
                  <a:pt x="10204" y="4331"/>
                  <a:pt x="12023" y="3066"/>
                  <a:pt x="14240" y="3135"/>
                </a:cubicBezTo>
                <a:cubicBezTo>
                  <a:pt x="16015" y="3237"/>
                  <a:pt x="16680" y="2485"/>
                  <a:pt x="16059" y="1187"/>
                </a:cubicBezTo>
                <a:cubicBezTo>
                  <a:pt x="13841" y="2075"/>
                  <a:pt x="6789" y="1563"/>
                  <a:pt x="8075" y="429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26" name="Shape 726"/>
          <p:cNvSpPr/>
          <p:nvPr/>
        </p:nvSpPr>
        <p:spPr>
          <a:xfrm>
            <a:off x="7558457" y="3981013"/>
            <a:ext cx="204384" cy="2789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126" h="16417" extrusionOk="0">
                <a:moveTo>
                  <a:pt x="7907" y="11360"/>
                </a:moveTo>
                <a:cubicBezTo>
                  <a:pt x="9069" y="8306"/>
                  <a:pt x="6164" y="1877"/>
                  <a:pt x="9844" y="77"/>
                </a:cubicBezTo>
                <a:cubicBezTo>
                  <a:pt x="15075" y="-694"/>
                  <a:pt x="15269" y="4481"/>
                  <a:pt x="18126" y="6281"/>
                </a:cubicBezTo>
                <a:cubicBezTo>
                  <a:pt x="16770" y="9045"/>
                  <a:pt x="12653" y="3035"/>
                  <a:pt x="10087" y="3613"/>
                </a:cubicBezTo>
                <a:cubicBezTo>
                  <a:pt x="8827" y="6860"/>
                  <a:pt x="11588" y="10910"/>
                  <a:pt x="8440" y="13738"/>
                </a:cubicBezTo>
                <a:cubicBezTo>
                  <a:pt x="-1924" y="20906"/>
                  <a:pt x="-3474" y="11424"/>
                  <a:pt x="7907" y="11360"/>
                </a:cubicBezTo>
                <a:close/>
                <a:moveTo>
                  <a:pt x="13428" y="3324"/>
                </a:moveTo>
                <a:cubicBezTo>
                  <a:pt x="13041" y="2424"/>
                  <a:pt x="12750" y="1492"/>
                  <a:pt x="11200" y="1267"/>
                </a:cubicBezTo>
                <a:cubicBezTo>
                  <a:pt x="10426" y="1717"/>
                  <a:pt x="10426" y="1717"/>
                  <a:pt x="10280" y="2231"/>
                </a:cubicBezTo>
                <a:cubicBezTo>
                  <a:pt x="11346" y="2585"/>
                  <a:pt x="12363" y="2970"/>
                  <a:pt x="13428" y="3324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27" name="Shape 727"/>
          <p:cNvSpPr/>
          <p:nvPr/>
        </p:nvSpPr>
        <p:spPr>
          <a:xfrm>
            <a:off x="527433" y="3050946"/>
            <a:ext cx="154434" cy="2727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5622" h="20055" extrusionOk="0">
                <a:moveTo>
                  <a:pt x="4202" y="446"/>
                </a:moveTo>
                <a:cubicBezTo>
                  <a:pt x="7406" y="566"/>
                  <a:pt x="13538" y="-1361"/>
                  <a:pt x="13870" y="1971"/>
                </a:cubicBezTo>
                <a:cubicBezTo>
                  <a:pt x="14588" y="7672"/>
                  <a:pt x="16190" y="13454"/>
                  <a:pt x="15417" y="19155"/>
                </a:cubicBezTo>
                <a:cubicBezTo>
                  <a:pt x="12378" y="19998"/>
                  <a:pt x="10003" y="20239"/>
                  <a:pt x="7462" y="19918"/>
                </a:cubicBezTo>
                <a:cubicBezTo>
                  <a:pt x="6025" y="16706"/>
                  <a:pt x="7848" y="13173"/>
                  <a:pt x="6854" y="9760"/>
                </a:cubicBezTo>
                <a:cubicBezTo>
                  <a:pt x="-5410" y="12169"/>
                  <a:pt x="2103" y="4701"/>
                  <a:pt x="4202" y="446"/>
                </a:cubicBezTo>
                <a:close/>
                <a:moveTo>
                  <a:pt x="9506" y="18392"/>
                </a:moveTo>
                <a:cubicBezTo>
                  <a:pt x="11660" y="18432"/>
                  <a:pt x="11660" y="18432"/>
                  <a:pt x="13428" y="17629"/>
                </a:cubicBezTo>
                <a:cubicBezTo>
                  <a:pt x="13317" y="13896"/>
                  <a:pt x="14588" y="3417"/>
                  <a:pt x="10334" y="1530"/>
                </a:cubicBezTo>
                <a:cubicBezTo>
                  <a:pt x="4644" y="646"/>
                  <a:pt x="3484" y="5223"/>
                  <a:pt x="1827" y="8154"/>
                </a:cubicBezTo>
                <a:cubicBezTo>
                  <a:pt x="4258" y="9479"/>
                  <a:pt x="4865" y="8435"/>
                  <a:pt x="6081" y="7311"/>
                </a:cubicBezTo>
                <a:cubicBezTo>
                  <a:pt x="11771" y="4581"/>
                  <a:pt x="7296" y="16545"/>
                  <a:pt x="9506" y="1839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28" name="Shape 728"/>
          <p:cNvSpPr/>
          <p:nvPr/>
        </p:nvSpPr>
        <p:spPr>
          <a:xfrm>
            <a:off x="8754661" y="2772177"/>
            <a:ext cx="223823" cy="3079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3748" h="15620" extrusionOk="0">
                <a:moveTo>
                  <a:pt x="10470" y="6784"/>
                </a:moveTo>
                <a:cubicBezTo>
                  <a:pt x="14661" y="1085"/>
                  <a:pt x="4400" y="-2731"/>
                  <a:pt x="548" y="2434"/>
                </a:cubicBezTo>
                <a:cubicBezTo>
                  <a:pt x="-376" y="3604"/>
                  <a:pt x="-191" y="4036"/>
                  <a:pt x="1565" y="4571"/>
                </a:cubicBezTo>
                <a:cubicBezTo>
                  <a:pt x="3476" y="4647"/>
                  <a:pt x="4708" y="2077"/>
                  <a:pt x="7050" y="3070"/>
                </a:cubicBezTo>
                <a:cubicBezTo>
                  <a:pt x="10470" y="4952"/>
                  <a:pt x="5263" y="6199"/>
                  <a:pt x="5324" y="7420"/>
                </a:cubicBezTo>
                <a:cubicBezTo>
                  <a:pt x="5417" y="8387"/>
                  <a:pt x="10717" y="8412"/>
                  <a:pt x="8036" y="11745"/>
                </a:cubicBezTo>
                <a:cubicBezTo>
                  <a:pt x="5602" y="13704"/>
                  <a:pt x="4400" y="10626"/>
                  <a:pt x="2582" y="11491"/>
                </a:cubicBezTo>
                <a:cubicBezTo>
                  <a:pt x="2027" y="11771"/>
                  <a:pt x="949" y="11745"/>
                  <a:pt x="949" y="12458"/>
                </a:cubicBezTo>
                <a:cubicBezTo>
                  <a:pt x="2181" y="18869"/>
                  <a:pt x="21224" y="14798"/>
                  <a:pt x="10470" y="6784"/>
                </a:cubicBezTo>
                <a:close/>
                <a:moveTo>
                  <a:pt x="12411" y="12483"/>
                </a:moveTo>
                <a:cubicBezTo>
                  <a:pt x="11179" y="15053"/>
                  <a:pt x="2859" y="15765"/>
                  <a:pt x="2120" y="12865"/>
                </a:cubicBezTo>
                <a:cubicBezTo>
                  <a:pt x="2582" y="12559"/>
                  <a:pt x="2921" y="12458"/>
                  <a:pt x="3445" y="12356"/>
                </a:cubicBezTo>
                <a:cubicBezTo>
                  <a:pt x="7081" y="15282"/>
                  <a:pt x="12227" y="10982"/>
                  <a:pt x="8652" y="8005"/>
                </a:cubicBezTo>
                <a:cubicBezTo>
                  <a:pt x="7635" y="7395"/>
                  <a:pt x="7019" y="7649"/>
                  <a:pt x="8313" y="6403"/>
                </a:cubicBezTo>
                <a:cubicBezTo>
                  <a:pt x="11610" y="2459"/>
                  <a:pt x="4831" y="220"/>
                  <a:pt x="1719" y="3757"/>
                </a:cubicBezTo>
                <a:cubicBezTo>
                  <a:pt x="-284" y="1162"/>
                  <a:pt x="12689" y="-1764"/>
                  <a:pt x="9916" y="5945"/>
                </a:cubicBezTo>
                <a:cubicBezTo>
                  <a:pt x="9762" y="6453"/>
                  <a:pt x="9762" y="6632"/>
                  <a:pt x="9145" y="7140"/>
                </a:cubicBezTo>
                <a:cubicBezTo>
                  <a:pt x="11056" y="7624"/>
                  <a:pt x="13367" y="11262"/>
                  <a:pt x="12411" y="1248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29" name="Shape 729"/>
          <p:cNvSpPr/>
          <p:nvPr/>
        </p:nvSpPr>
        <p:spPr>
          <a:xfrm>
            <a:off x="140852" y="836408"/>
            <a:ext cx="224054" cy="290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012" h="20179" extrusionOk="0">
                <a:moveTo>
                  <a:pt x="4906" y="8980"/>
                </a:moveTo>
                <a:cubicBezTo>
                  <a:pt x="-2206" y="11941"/>
                  <a:pt x="-582" y="3171"/>
                  <a:pt x="3457" y="1160"/>
                </a:cubicBezTo>
                <a:cubicBezTo>
                  <a:pt x="6882" y="-1270"/>
                  <a:pt x="12150" y="400"/>
                  <a:pt x="14126" y="3551"/>
                </a:cubicBezTo>
                <a:cubicBezTo>
                  <a:pt x="16189" y="6930"/>
                  <a:pt x="12677" y="10536"/>
                  <a:pt x="11228" y="13687"/>
                </a:cubicBezTo>
                <a:cubicBezTo>
                  <a:pt x="15399" y="15205"/>
                  <a:pt x="19394" y="12206"/>
                  <a:pt x="17550" y="18508"/>
                </a:cubicBezTo>
                <a:cubicBezTo>
                  <a:pt x="13994" y="20330"/>
                  <a:pt x="8199" y="19153"/>
                  <a:pt x="3896" y="20178"/>
                </a:cubicBezTo>
                <a:cubicBezTo>
                  <a:pt x="-362" y="19457"/>
                  <a:pt x="7101" y="11067"/>
                  <a:pt x="7672" y="8676"/>
                </a:cubicBezTo>
                <a:cubicBezTo>
                  <a:pt x="11096" y="4538"/>
                  <a:pt x="3853" y="4918"/>
                  <a:pt x="4906" y="8980"/>
                </a:cubicBezTo>
                <a:close/>
                <a:moveTo>
                  <a:pt x="8550" y="15205"/>
                </a:moveTo>
                <a:cubicBezTo>
                  <a:pt x="9692" y="11637"/>
                  <a:pt x="14653" y="8220"/>
                  <a:pt x="12633" y="4500"/>
                </a:cubicBezTo>
                <a:cubicBezTo>
                  <a:pt x="11887" y="2336"/>
                  <a:pt x="8814" y="780"/>
                  <a:pt x="6399" y="1501"/>
                </a:cubicBezTo>
                <a:cubicBezTo>
                  <a:pt x="2492" y="1501"/>
                  <a:pt x="-713" y="10194"/>
                  <a:pt x="3194" y="7803"/>
                </a:cubicBezTo>
                <a:cubicBezTo>
                  <a:pt x="3414" y="2868"/>
                  <a:pt x="12062" y="3627"/>
                  <a:pt x="9692" y="8486"/>
                </a:cubicBezTo>
                <a:cubicBezTo>
                  <a:pt x="8243" y="11751"/>
                  <a:pt x="5038" y="15129"/>
                  <a:pt x="4774" y="18508"/>
                </a:cubicBezTo>
                <a:cubicBezTo>
                  <a:pt x="7540" y="18925"/>
                  <a:pt x="13379" y="18394"/>
                  <a:pt x="16101" y="17407"/>
                </a:cubicBezTo>
                <a:cubicBezTo>
                  <a:pt x="16233" y="16913"/>
                  <a:pt x="16365" y="16382"/>
                  <a:pt x="16496" y="15813"/>
                </a:cubicBezTo>
                <a:cubicBezTo>
                  <a:pt x="13643" y="15015"/>
                  <a:pt x="11492" y="16002"/>
                  <a:pt x="8550" y="1520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grpSp>
        <p:nvGrpSpPr>
          <p:cNvPr id="732" name="Group 732"/>
          <p:cNvGrpSpPr/>
          <p:nvPr/>
        </p:nvGrpSpPr>
        <p:grpSpPr>
          <a:xfrm>
            <a:off x="6967170" y="4176955"/>
            <a:ext cx="216067" cy="276379"/>
            <a:chOff x="0" y="0"/>
            <a:chExt cx="216066" cy="276377"/>
          </a:xfrm>
        </p:grpSpPr>
        <p:sp>
          <p:nvSpPr>
            <p:cNvPr id="730" name="Shape 730"/>
            <p:cNvSpPr/>
            <p:nvPr/>
          </p:nvSpPr>
          <p:spPr>
            <a:xfrm>
              <a:off x="0" y="-1"/>
              <a:ext cx="216067" cy="276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88" h="17668" extrusionOk="0">
                  <a:moveTo>
                    <a:pt x="11565" y="12911"/>
                  </a:moveTo>
                  <a:cubicBezTo>
                    <a:pt x="10375" y="12613"/>
                    <a:pt x="9439" y="12911"/>
                    <a:pt x="8461" y="13090"/>
                  </a:cubicBezTo>
                  <a:cubicBezTo>
                    <a:pt x="7356" y="14284"/>
                    <a:pt x="7313" y="15716"/>
                    <a:pt x="6676" y="17118"/>
                  </a:cubicBezTo>
                  <a:cubicBezTo>
                    <a:pt x="4805" y="16879"/>
                    <a:pt x="0" y="18461"/>
                    <a:pt x="0" y="16581"/>
                  </a:cubicBezTo>
                  <a:cubicBezTo>
                    <a:pt x="2551" y="11241"/>
                    <a:pt x="4720" y="5811"/>
                    <a:pt x="6846" y="381"/>
                  </a:cubicBezTo>
                  <a:cubicBezTo>
                    <a:pt x="16668" y="-1230"/>
                    <a:pt x="15860" y="2469"/>
                    <a:pt x="17688" y="7780"/>
                  </a:cubicBezTo>
                  <a:cubicBezTo>
                    <a:pt x="17561" y="9480"/>
                    <a:pt x="21600" y="16879"/>
                    <a:pt x="18539" y="16850"/>
                  </a:cubicBezTo>
                  <a:cubicBezTo>
                    <a:pt x="10290" y="16820"/>
                    <a:pt x="12331" y="20370"/>
                    <a:pt x="11565" y="12911"/>
                  </a:cubicBezTo>
                  <a:close/>
                  <a:moveTo>
                    <a:pt x="17858" y="15567"/>
                  </a:moveTo>
                  <a:cubicBezTo>
                    <a:pt x="17561" y="10763"/>
                    <a:pt x="15817" y="5632"/>
                    <a:pt x="13479" y="1097"/>
                  </a:cubicBezTo>
                  <a:cubicBezTo>
                    <a:pt x="11778" y="1037"/>
                    <a:pt x="8674" y="411"/>
                    <a:pt x="8036" y="1932"/>
                  </a:cubicBezTo>
                  <a:cubicBezTo>
                    <a:pt x="5825" y="6557"/>
                    <a:pt x="3614" y="11271"/>
                    <a:pt x="2254" y="16044"/>
                  </a:cubicBezTo>
                  <a:cubicBezTo>
                    <a:pt x="6080" y="17267"/>
                    <a:pt x="6080" y="13717"/>
                    <a:pt x="7143" y="12046"/>
                  </a:cubicBezTo>
                  <a:cubicBezTo>
                    <a:pt x="19431" y="10077"/>
                    <a:pt x="7611" y="18311"/>
                    <a:pt x="17858" y="1556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731" name="Shape 731"/>
            <p:cNvSpPr/>
            <p:nvPr/>
          </p:nvSpPr>
          <p:spPr>
            <a:xfrm>
              <a:off x="86759" y="46124"/>
              <a:ext cx="57818" cy="120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15" h="20755" extrusionOk="0">
                  <a:moveTo>
                    <a:pt x="11360" y="0"/>
                  </a:moveTo>
                  <a:cubicBezTo>
                    <a:pt x="18460" y="4675"/>
                    <a:pt x="14230" y="11848"/>
                    <a:pt x="18309" y="17409"/>
                  </a:cubicBezTo>
                  <a:cubicBezTo>
                    <a:pt x="19517" y="19101"/>
                    <a:pt x="18007" y="21600"/>
                    <a:pt x="14079" y="20472"/>
                  </a:cubicBezTo>
                  <a:cubicBezTo>
                    <a:pt x="9246" y="19021"/>
                    <a:pt x="-2083" y="21036"/>
                    <a:pt x="334" y="16200"/>
                  </a:cubicBezTo>
                  <a:cubicBezTo>
                    <a:pt x="3657" y="10639"/>
                    <a:pt x="3355" y="4513"/>
                    <a:pt x="11360" y="0"/>
                  </a:cubicBezTo>
                  <a:close/>
                  <a:moveTo>
                    <a:pt x="6074" y="16603"/>
                  </a:moveTo>
                  <a:cubicBezTo>
                    <a:pt x="16345" y="19182"/>
                    <a:pt x="11209" y="12896"/>
                    <a:pt x="10605" y="9833"/>
                  </a:cubicBezTo>
                  <a:cubicBezTo>
                    <a:pt x="7433" y="12331"/>
                    <a:pt x="6376" y="14427"/>
                    <a:pt x="6074" y="1660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</p:grpSp>
      <p:sp>
        <p:nvSpPr>
          <p:cNvPr id="733" name="Shape 733"/>
          <p:cNvSpPr/>
          <p:nvPr/>
        </p:nvSpPr>
        <p:spPr>
          <a:xfrm>
            <a:off x="2318448" y="613815"/>
            <a:ext cx="332334" cy="336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186" extrusionOk="0">
                <a:moveTo>
                  <a:pt x="1235" y="5733"/>
                </a:moveTo>
                <a:cubicBezTo>
                  <a:pt x="2259" y="4462"/>
                  <a:pt x="4694" y="5012"/>
                  <a:pt x="6106" y="4153"/>
                </a:cubicBezTo>
                <a:cubicBezTo>
                  <a:pt x="6282" y="3157"/>
                  <a:pt x="5965" y="2333"/>
                  <a:pt x="5471" y="1475"/>
                </a:cubicBezTo>
                <a:cubicBezTo>
                  <a:pt x="6812" y="479"/>
                  <a:pt x="8506" y="-414"/>
                  <a:pt x="10165" y="204"/>
                </a:cubicBezTo>
                <a:cubicBezTo>
                  <a:pt x="10376" y="1063"/>
                  <a:pt x="10588" y="1990"/>
                  <a:pt x="10835" y="3020"/>
                </a:cubicBezTo>
                <a:cubicBezTo>
                  <a:pt x="12600" y="3260"/>
                  <a:pt x="14259" y="2299"/>
                  <a:pt x="15953" y="2848"/>
                </a:cubicBezTo>
                <a:cubicBezTo>
                  <a:pt x="16694" y="6454"/>
                  <a:pt x="18212" y="10060"/>
                  <a:pt x="20753" y="12841"/>
                </a:cubicBezTo>
                <a:cubicBezTo>
                  <a:pt x="21459" y="13528"/>
                  <a:pt x="21600" y="14215"/>
                  <a:pt x="21388" y="15176"/>
                </a:cubicBezTo>
                <a:cubicBezTo>
                  <a:pt x="19835" y="20568"/>
                  <a:pt x="11047" y="19263"/>
                  <a:pt x="6424" y="21186"/>
                </a:cubicBezTo>
                <a:cubicBezTo>
                  <a:pt x="1729" y="17546"/>
                  <a:pt x="247" y="11536"/>
                  <a:pt x="0" y="5870"/>
                </a:cubicBezTo>
                <a:cubicBezTo>
                  <a:pt x="494" y="5802"/>
                  <a:pt x="882" y="5733"/>
                  <a:pt x="1271" y="5699"/>
                </a:cubicBezTo>
                <a:cubicBezTo>
                  <a:pt x="918" y="10815"/>
                  <a:pt x="2612" y="16241"/>
                  <a:pt x="6424" y="19915"/>
                </a:cubicBezTo>
                <a:cubicBezTo>
                  <a:pt x="10235" y="19194"/>
                  <a:pt x="14365" y="18851"/>
                  <a:pt x="17965" y="17340"/>
                </a:cubicBezTo>
                <a:cubicBezTo>
                  <a:pt x="17612" y="15726"/>
                  <a:pt x="16835" y="14661"/>
                  <a:pt x="17188" y="13150"/>
                </a:cubicBezTo>
                <a:cubicBezTo>
                  <a:pt x="17929" y="13150"/>
                  <a:pt x="18529" y="13150"/>
                  <a:pt x="19341" y="13150"/>
                </a:cubicBezTo>
                <a:cubicBezTo>
                  <a:pt x="18106" y="10266"/>
                  <a:pt x="16024" y="7965"/>
                  <a:pt x="15494" y="4771"/>
                </a:cubicBezTo>
                <a:cubicBezTo>
                  <a:pt x="15212" y="2608"/>
                  <a:pt x="12600" y="3776"/>
                  <a:pt x="11329" y="4428"/>
                </a:cubicBezTo>
                <a:cubicBezTo>
                  <a:pt x="11471" y="5046"/>
                  <a:pt x="11576" y="5561"/>
                  <a:pt x="11682" y="6076"/>
                </a:cubicBezTo>
                <a:cubicBezTo>
                  <a:pt x="10129" y="6694"/>
                  <a:pt x="8788" y="7862"/>
                  <a:pt x="7129" y="7175"/>
                </a:cubicBezTo>
                <a:cubicBezTo>
                  <a:pt x="6741" y="3432"/>
                  <a:pt x="3176" y="6832"/>
                  <a:pt x="1235" y="5733"/>
                </a:cubicBezTo>
                <a:close/>
                <a:moveTo>
                  <a:pt x="9176" y="1166"/>
                </a:moveTo>
                <a:cubicBezTo>
                  <a:pt x="5965" y="616"/>
                  <a:pt x="7412" y="4771"/>
                  <a:pt x="8082" y="6385"/>
                </a:cubicBezTo>
                <a:cubicBezTo>
                  <a:pt x="9071" y="6488"/>
                  <a:pt x="9635" y="5939"/>
                  <a:pt x="10306" y="5424"/>
                </a:cubicBezTo>
                <a:cubicBezTo>
                  <a:pt x="9953" y="3947"/>
                  <a:pt x="9600" y="2505"/>
                  <a:pt x="9176" y="1166"/>
                </a:cubicBezTo>
                <a:close/>
                <a:moveTo>
                  <a:pt x="18212" y="14387"/>
                </a:moveTo>
                <a:cubicBezTo>
                  <a:pt x="18282" y="18233"/>
                  <a:pt x="20471" y="16928"/>
                  <a:pt x="19871" y="14387"/>
                </a:cubicBezTo>
                <a:cubicBezTo>
                  <a:pt x="19447" y="14387"/>
                  <a:pt x="18918" y="14387"/>
                  <a:pt x="18212" y="1438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34" name="Shape 734"/>
          <p:cNvSpPr/>
          <p:nvPr/>
        </p:nvSpPr>
        <p:spPr>
          <a:xfrm>
            <a:off x="6021195" y="137179"/>
            <a:ext cx="265486" cy="2051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40" h="19938" extrusionOk="0">
                <a:moveTo>
                  <a:pt x="17896" y="10911"/>
                </a:moveTo>
                <a:cubicBezTo>
                  <a:pt x="12125" y="11282"/>
                  <a:pt x="6230" y="12025"/>
                  <a:pt x="500" y="12556"/>
                </a:cubicBezTo>
                <a:cubicBezTo>
                  <a:pt x="-572" y="14095"/>
                  <a:pt x="129" y="20145"/>
                  <a:pt x="2108" y="19933"/>
                </a:cubicBezTo>
                <a:cubicBezTo>
                  <a:pt x="8209" y="18288"/>
                  <a:pt x="13897" y="19933"/>
                  <a:pt x="20039" y="17704"/>
                </a:cubicBezTo>
                <a:cubicBezTo>
                  <a:pt x="18102" y="15475"/>
                  <a:pt x="20946" y="11070"/>
                  <a:pt x="17896" y="10911"/>
                </a:cubicBezTo>
                <a:close/>
                <a:moveTo>
                  <a:pt x="17648" y="15687"/>
                </a:moveTo>
                <a:cubicBezTo>
                  <a:pt x="13031" y="18341"/>
                  <a:pt x="7219" y="16961"/>
                  <a:pt x="2149" y="17651"/>
                </a:cubicBezTo>
                <a:cubicBezTo>
                  <a:pt x="1654" y="16324"/>
                  <a:pt x="1613" y="16324"/>
                  <a:pt x="1902" y="14679"/>
                </a:cubicBezTo>
                <a:cubicBezTo>
                  <a:pt x="7054" y="13883"/>
                  <a:pt x="12743" y="12237"/>
                  <a:pt x="17813" y="13352"/>
                </a:cubicBezTo>
                <a:cubicBezTo>
                  <a:pt x="17772" y="14148"/>
                  <a:pt x="17690" y="14997"/>
                  <a:pt x="17648" y="15687"/>
                </a:cubicBezTo>
                <a:close/>
                <a:moveTo>
                  <a:pt x="253" y="6718"/>
                </a:moveTo>
                <a:cubicBezTo>
                  <a:pt x="665" y="10539"/>
                  <a:pt x="11754" y="6983"/>
                  <a:pt x="14186" y="7355"/>
                </a:cubicBezTo>
                <a:cubicBezTo>
                  <a:pt x="19173" y="7992"/>
                  <a:pt x="19957" y="8151"/>
                  <a:pt x="19050" y="1623"/>
                </a:cubicBezTo>
                <a:cubicBezTo>
                  <a:pt x="18555" y="-1455"/>
                  <a:pt x="4746" y="933"/>
                  <a:pt x="1819" y="190"/>
                </a:cubicBezTo>
                <a:cubicBezTo>
                  <a:pt x="-654" y="137"/>
                  <a:pt x="418" y="4648"/>
                  <a:pt x="253" y="6718"/>
                </a:cubicBezTo>
                <a:close/>
                <a:moveTo>
                  <a:pt x="2602" y="2101"/>
                </a:moveTo>
                <a:cubicBezTo>
                  <a:pt x="5076" y="2154"/>
                  <a:pt x="7467" y="1252"/>
                  <a:pt x="9981" y="1942"/>
                </a:cubicBezTo>
                <a:cubicBezTo>
                  <a:pt x="12331" y="3321"/>
                  <a:pt x="17813" y="-553"/>
                  <a:pt x="17937" y="4383"/>
                </a:cubicBezTo>
                <a:cubicBezTo>
                  <a:pt x="18679" y="6612"/>
                  <a:pt x="3509" y="6134"/>
                  <a:pt x="1737" y="6028"/>
                </a:cubicBezTo>
                <a:cubicBezTo>
                  <a:pt x="1778" y="4595"/>
                  <a:pt x="995" y="2207"/>
                  <a:pt x="2602" y="210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grpSp>
        <p:nvGrpSpPr>
          <p:cNvPr id="738" name="Group 738"/>
          <p:cNvGrpSpPr/>
          <p:nvPr/>
        </p:nvGrpSpPr>
        <p:grpSpPr>
          <a:xfrm>
            <a:off x="791251" y="4630082"/>
            <a:ext cx="229695" cy="293081"/>
            <a:chOff x="0" y="0"/>
            <a:chExt cx="229693" cy="293080"/>
          </a:xfrm>
        </p:grpSpPr>
        <p:sp>
          <p:nvSpPr>
            <p:cNvPr id="735" name="Shape 735"/>
            <p:cNvSpPr/>
            <p:nvPr/>
          </p:nvSpPr>
          <p:spPr>
            <a:xfrm>
              <a:off x="-1" y="0"/>
              <a:ext cx="229695" cy="293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134" h="19831" extrusionOk="0">
                  <a:moveTo>
                    <a:pt x="11192" y="7611"/>
                  </a:moveTo>
                  <a:cubicBezTo>
                    <a:pt x="11422" y="8116"/>
                    <a:pt x="11914" y="8211"/>
                    <a:pt x="12307" y="8305"/>
                  </a:cubicBezTo>
                  <a:cubicBezTo>
                    <a:pt x="15617" y="9221"/>
                    <a:pt x="17420" y="13863"/>
                    <a:pt x="15060" y="16105"/>
                  </a:cubicBezTo>
                  <a:cubicBezTo>
                    <a:pt x="12012" y="19769"/>
                    <a:pt x="6964" y="19832"/>
                    <a:pt x="2507" y="19832"/>
                  </a:cubicBezTo>
                  <a:cubicBezTo>
                    <a:pt x="48" y="18568"/>
                    <a:pt x="1622" y="12253"/>
                    <a:pt x="835" y="9632"/>
                  </a:cubicBezTo>
                  <a:cubicBezTo>
                    <a:pt x="1130" y="7105"/>
                    <a:pt x="-1230" y="2937"/>
                    <a:pt x="901" y="1169"/>
                  </a:cubicBezTo>
                  <a:cubicBezTo>
                    <a:pt x="5915" y="-1642"/>
                    <a:pt x="17551" y="663"/>
                    <a:pt x="11192" y="7611"/>
                  </a:cubicBezTo>
                  <a:close/>
                  <a:moveTo>
                    <a:pt x="2834" y="18821"/>
                  </a:moveTo>
                  <a:cubicBezTo>
                    <a:pt x="8800" y="19958"/>
                    <a:pt x="20370" y="14621"/>
                    <a:pt x="12110" y="9221"/>
                  </a:cubicBezTo>
                  <a:cubicBezTo>
                    <a:pt x="10504" y="8400"/>
                    <a:pt x="7915" y="9884"/>
                    <a:pt x="6866" y="8716"/>
                  </a:cubicBezTo>
                  <a:cubicBezTo>
                    <a:pt x="7456" y="7421"/>
                    <a:pt x="9849" y="7421"/>
                    <a:pt x="10799" y="6221"/>
                  </a:cubicBezTo>
                  <a:cubicBezTo>
                    <a:pt x="14863" y="821"/>
                    <a:pt x="5555" y="-31"/>
                    <a:pt x="2080" y="1895"/>
                  </a:cubicBezTo>
                  <a:cubicBezTo>
                    <a:pt x="147" y="2621"/>
                    <a:pt x="1720" y="5305"/>
                    <a:pt x="1556" y="6821"/>
                  </a:cubicBezTo>
                  <a:cubicBezTo>
                    <a:pt x="2310" y="10863"/>
                    <a:pt x="2113" y="14811"/>
                    <a:pt x="2834" y="1882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736" name="Shape 736"/>
            <p:cNvSpPr/>
            <p:nvPr/>
          </p:nvSpPr>
          <p:spPr>
            <a:xfrm>
              <a:off x="53449" y="162973"/>
              <a:ext cx="110271" cy="76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329" h="13953" extrusionOk="0">
                  <a:moveTo>
                    <a:pt x="0" y="3137"/>
                  </a:moveTo>
                  <a:cubicBezTo>
                    <a:pt x="7931" y="-5757"/>
                    <a:pt x="19670" y="6441"/>
                    <a:pt x="6157" y="12794"/>
                  </a:cubicBezTo>
                  <a:cubicBezTo>
                    <a:pt x="-1930" y="15843"/>
                    <a:pt x="1618" y="12963"/>
                    <a:pt x="0" y="3137"/>
                  </a:cubicBezTo>
                  <a:close/>
                  <a:moveTo>
                    <a:pt x="7566" y="2205"/>
                  </a:moveTo>
                  <a:cubicBezTo>
                    <a:pt x="4696" y="3052"/>
                    <a:pt x="1461" y="3222"/>
                    <a:pt x="2609" y="9236"/>
                  </a:cubicBezTo>
                  <a:cubicBezTo>
                    <a:pt x="4383" y="14657"/>
                    <a:pt x="15131" y="3899"/>
                    <a:pt x="7566" y="220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  <p:sp>
          <p:nvSpPr>
            <p:cNvPr id="737" name="Shape 737"/>
            <p:cNvSpPr/>
            <p:nvPr/>
          </p:nvSpPr>
          <p:spPr>
            <a:xfrm>
              <a:off x="42709" y="31391"/>
              <a:ext cx="96257" cy="64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04" h="11891" extrusionOk="0">
                  <a:moveTo>
                    <a:pt x="0" y="3066"/>
                  </a:moveTo>
                  <a:cubicBezTo>
                    <a:pt x="4387" y="1095"/>
                    <a:pt x="21600" y="-4048"/>
                    <a:pt x="16453" y="6066"/>
                  </a:cubicBezTo>
                  <a:cubicBezTo>
                    <a:pt x="9028" y="10952"/>
                    <a:pt x="0" y="17552"/>
                    <a:pt x="0" y="3066"/>
                  </a:cubicBezTo>
                  <a:close/>
                  <a:moveTo>
                    <a:pt x="4556" y="9066"/>
                  </a:moveTo>
                  <a:cubicBezTo>
                    <a:pt x="8016" y="7952"/>
                    <a:pt x="12825" y="6323"/>
                    <a:pt x="13584" y="2723"/>
                  </a:cubicBezTo>
                  <a:cubicBezTo>
                    <a:pt x="9872" y="2381"/>
                    <a:pt x="6665" y="3409"/>
                    <a:pt x="3628" y="5038"/>
                  </a:cubicBezTo>
                  <a:cubicBezTo>
                    <a:pt x="3206" y="6666"/>
                    <a:pt x="3290" y="7781"/>
                    <a:pt x="4556" y="906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defRPr>
              </a:pPr>
              <a:endParaRPr/>
            </a:p>
          </p:txBody>
        </p:sp>
      </p:grpSp>
      <p:sp>
        <p:nvSpPr>
          <p:cNvPr id="739" name="Shape 739"/>
          <p:cNvSpPr/>
          <p:nvPr/>
        </p:nvSpPr>
        <p:spPr>
          <a:xfrm>
            <a:off x="4708236" y="588128"/>
            <a:ext cx="377234" cy="2048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442" h="19417" extrusionOk="0">
                <a:moveTo>
                  <a:pt x="9989" y="10617"/>
                </a:moveTo>
                <a:cubicBezTo>
                  <a:pt x="11940" y="10328"/>
                  <a:pt x="15198" y="14368"/>
                  <a:pt x="16003" y="8927"/>
                </a:cubicBezTo>
                <a:cubicBezTo>
                  <a:pt x="16505" y="1919"/>
                  <a:pt x="12986" y="1136"/>
                  <a:pt x="10995" y="5546"/>
                </a:cubicBezTo>
                <a:cubicBezTo>
                  <a:pt x="8601" y="10575"/>
                  <a:pt x="6811" y="20922"/>
                  <a:pt x="2608" y="19232"/>
                </a:cubicBezTo>
                <a:cubicBezTo>
                  <a:pt x="-3888" y="14038"/>
                  <a:pt x="3292" y="847"/>
                  <a:pt x="7455" y="6783"/>
                </a:cubicBezTo>
                <a:cubicBezTo>
                  <a:pt x="8078" y="7814"/>
                  <a:pt x="7716" y="9215"/>
                  <a:pt x="6972" y="8308"/>
                </a:cubicBezTo>
                <a:cubicBezTo>
                  <a:pt x="3392" y="4722"/>
                  <a:pt x="-1133" y="16305"/>
                  <a:pt x="3754" y="16140"/>
                </a:cubicBezTo>
                <a:cubicBezTo>
                  <a:pt x="7877" y="13749"/>
                  <a:pt x="8702" y="3238"/>
                  <a:pt x="12744" y="600"/>
                </a:cubicBezTo>
                <a:cubicBezTo>
                  <a:pt x="13730" y="105"/>
                  <a:pt x="15037" y="-678"/>
                  <a:pt x="15781" y="1136"/>
                </a:cubicBezTo>
                <a:cubicBezTo>
                  <a:pt x="16445" y="3156"/>
                  <a:pt x="17712" y="4928"/>
                  <a:pt x="17390" y="7649"/>
                </a:cubicBezTo>
                <a:cubicBezTo>
                  <a:pt x="17149" y="14491"/>
                  <a:pt x="11095" y="16717"/>
                  <a:pt x="9989" y="10617"/>
                </a:cubicBezTo>
                <a:close/>
                <a:moveTo>
                  <a:pt x="4076" y="17253"/>
                </a:moveTo>
                <a:cubicBezTo>
                  <a:pt x="3795" y="18119"/>
                  <a:pt x="3332" y="17336"/>
                  <a:pt x="2990" y="17789"/>
                </a:cubicBezTo>
                <a:cubicBezTo>
                  <a:pt x="3594" y="18284"/>
                  <a:pt x="3714" y="16635"/>
                  <a:pt x="4237" y="17459"/>
                </a:cubicBezTo>
                <a:cubicBezTo>
                  <a:pt x="4277" y="17459"/>
                  <a:pt x="4318" y="17377"/>
                  <a:pt x="4358" y="17336"/>
                </a:cubicBezTo>
                <a:cubicBezTo>
                  <a:pt x="4257" y="17295"/>
                  <a:pt x="4177" y="17295"/>
                  <a:pt x="4076" y="17253"/>
                </a:cubicBezTo>
                <a:close/>
                <a:moveTo>
                  <a:pt x="1240" y="10699"/>
                </a:moveTo>
                <a:cubicBezTo>
                  <a:pt x="376" y="13585"/>
                  <a:pt x="798" y="16717"/>
                  <a:pt x="2065" y="17212"/>
                </a:cubicBezTo>
                <a:cubicBezTo>
                  <a:pt x="1100" y="15398"/>
                  <a:pt x="637" y="13337"/>
                  <a:pt x="1240" y="1069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40" name="Shape 740"/>
          <p:cNvSpPr/>
          <p:nvPr/>
        </p:nvSpPr>
        <p:spPr>
          <a:xfrm rot="19381815">
            <a:off x="-38492" y="151542"/>
            <a:ext cx="236277" cy="230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4825" h="21247" extrusionOk="0">
                <a:moveTo>
                  <a:pt x="12000" y="13323"/>
                </a:moveTo>
                <a:cubicBezTo>
                  <a:pt x="10835" y="16402"/>
                  <a:pt x="12309" y="18976"/>
                  <a:pt x="10423" y="21247"/>
                </a:cubicBezTo>
                <a:cubicBezTo>
                  <a:pt x="8983" y="19985"/>
                  <a:pt x="8537" y="17310"/>
                  <a:pt x="7166" y="15796"/>
                </a:cubicBezTo>
                <a:cubicBezTo>
                  <a:pt x="2743" y="18723"/>
                  <a:pt x="-34" y="21600"/>
                  <a:pt x="2777" y="12011"/>
                </a:cubicBezTo>
                <a:cubicBezTo>
                  <a:pt x="1509" y="8378"/>
                  <a:pt x="-2914" y="5652"/>
                  <a:pt x="3017" y="5854"/>
                </a:cubicBezTo>
                <a:cubicBezTo>
                  <a:pt x="5829" y="6662"/>
                  <a:pt x="6137" y="1564"/>
                  <a:pt x="8469" y="0"/>
                </a:cubicBezTo>
                <a:cubicBezTo>
                  <a:pt x="10046" y="908"/>
                  <a:pt x="9429" y="4593"/>
                  <a:pt x="9977" y="6611"/>
                </a:cubicBezTo>
                <a:cubicBezTo>
                  <a:pt x="11623" y="9892"/>
                  <a:pt x="18686" y="8680"/>
                  <a:pt x="12000" y="13323"/>
                </a:cubicBezTo>
                <a:close/>
                <a:moveTo>
                  <a:pt x="8195" y="2826"/>
                </a:moveTo>
                <a:cubicBezTo>
                  <a:pt x="5417" y="6813"/>
                  <a:pt x="6515" y="7469"/>
                  <a:pt x="2126" y="7772"/>
                </a:cubicBezTo>
                <a:cubicBezTo>
                  <a:pt x="2880" y="9185"/>
                  <a:pt x="3532" y="10447"/>
                  <a:pt x="4149" y="11658"/>
                </a:cubicBezTo>
                <a:cubicBezTo>
                  <a:pt x="4012" y="13172"/>
                  <a:pt x="3292" y="14333"/>
                  <a:pt x="3429" y="15998"/>
                </a:cubicBezTo>
                <a:cubicBezTo>
                  <a:pt x="6652" y="14383"/>
                  <a:pt x="7715" y="12314"/>
                  <a:pt x="9635" y="18017"/>
                </a:cubicBezTo>
                <a:cubicBezTo>
                  <a:pt x="9806" y="18370"/>
                  <a:pt x="9977" y="18673"/>
                  <a:pt x="10355" y="18370"/>
                </a:cubicBezTo>
                <a:cubicBezTo>
                  <a:pt x="10800" y="13929"/>
                  <a:pt x="9875" y="13172"/>
                  <a:pt x="12515" y="10295"/>
                </a:cubicBezTo>
                <a:cubicBezTo>
                  <a:pt x="8229" y="8226"/>
                  <a:pt x="9017" y="8983"/>
                  <a:pt x="8195" y="282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41" name="Shape 741"/>
          <p:cNvSpPr/>
          <p:nvPr/>
        </p:nvSpPr>
        <p:spPr>
          <a:xfrm rot="1464154">
            <a:off x="4569090" y="-94554"/>
            <a:ext cx="235937" cy="2297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4825" h="21247" extrusionOk="0">
                <a:moveTo>
                  <a:pt x="12000" y="13323"/>
                </a:moveTo>
                <a:cubicBezTo>
                  <a:pt x="10835" y="16402"/>
                  <a:pt x="12309" y="18976"/>
                  <a:pt x="10423" y="21247"/>
                </a:cubicBezTo>
                <a:cubicBezTo>
                  <a:pt x="8983" y="19985"/>
                  <a:pt x="8537" y="17310"/>
                  <a:pt x="7166" y="15796"/>
                </a:cubicBezTo>
                <a:cubicBezTo>
                  <a:pt x="2743" y="18723"/>
                  <a:pt x="-34" y="21600"/>
                  <a:pt x="2777" y="12011"/>
                </a:cubicBezTo>
                <a:cubicBezTo>
                  <a:pt x="1509" y="8378"/>
                  <a:pt x="-2914" y="5652"/>
                  <a:pt x="3017" y="5854"/>
                </a:cubicBezTo>
                <a:cubicBezTo>
                  <a:pt x="5829" y="6662"/>
                  <a:pt x="6137" y="1564"/>
                  <a:pt x="8469" y="0"/>
                </a:cubicBezTo>
                <a:cubicBezTo>
                  <a:pt x="10046" y="908"/>
                  <a:pt x="9429" y="4593"/>
                  <a:pt x="9977" y="6611"/>
                </a:cubicBezTo>
                <a:cubicBezTo>
                  <a:pt x="11623" y="9892"/>
                  <a:pt x="18686" y="8680"/>
                  <a:pt x="12000" y="13323"/>
                </a:cubicBezTo>
                <a:close/>
                <a:moveTo>
                  <a:pt x="8195" y="2826"/>
                </a:moveTo>
                <a:cubicBezTo>
                  <a:pt x="5417" y="6813"/>
                  <a:pt x="6515" y="7469"/>
                  <a:pt x="2126" y="7772"/>
                </a:cubicBezTo>
                <a:cubicBezTo>
                  <a:pt x="2880" y="9185"/>
                  <a:pt x="3532" y="10447"/>
                  <a:pt x="4149" y="11658"/>
                </a:cubicBezTo>
                <a:cubicBezTo>
                  <a:pt x="4012" y="13172"/>
                  <a:pt x="3292" y="14333"/>
                  <a:pt x="3429" y="15998"/>
                </a:cubicBezTo>
                <a:cubicBezTo>
                  <a:pt x="6652" y="14383"/>
                  <a:pt x="7715" y="12314"/>
                  <a:pt x="9635" y="18017"/>
                </a:cubicBezTo>
                <a:cubicBezTo>
                  <a:pt x="9806" y="18370"/>
                  <a:pt x="9977" y="18673"/>
                  <a:pt x="10355" y="18370"/>
                </a:cubicBezTo>
                <a:cubicBezTo>
                  <a:pt x="10800" y="13929"/>
                  <a:pt x="9875" y="13172"/>
                  <a:pt x="12515" y="10295"/>
                </a:cubicBezTo>
                <a:cubicBezTo>
                  <a:pt x="8229" y="8226"/>
                  <a:pt x="9017" y="8983"/>
                  <a:pt x="8195" y="282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  <p:sp>
        <p:nvSpPr>
          <p:cNvPr id="742" name="Shape 742"/>
          <p:cNvSpPr/>
          <p:nvPr/>
        </p:nvSpPr>
        <p:spPr>
          <a:xfrm rot="19378656">
            <a:off x="830946" y="3628652"/>
            <a:ext cx="206348" cy="2009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4825" h="21247" extrusionOk="0">
                <a:moveTo>
                  <a:pt x="12000" y="13323"/>
                </a:moveTo>
                <a:cubicBezTo>
                  <a:pt x="10835" y="16402"/>
                  <a:pt x="12309" y="18976"/>
                  <a:pt x="10423" y="21247"/>
                </a:cubicBezTo>
                <a:cubicBezTo>
                  <a:pt x="8983" y="19985"/>
                  <a:pt x="8537" y="17310"/>
                  <a:pt x="7166" y="15796"/>
                </a:cubicBezTo>
                <a:cubicBezTo>
                  <a:pt x="2743" y="18723"/>
                  <a:pt x="-34" y="21600"/>
                  <a:pt x="2777" y="12011"/>
                </a:cubicBezTo>
                <a:cubicBezTo>
                  <a:pt x="1509" y="8378"/>
                  <a:pt x="-2914" y="5652"/>
                  <a:pt x="3017" y="5854"/>
                </a:cubicBezTo>
                <a:cubicBezTo>
                  <a:pt x="5829" y="6662"/>
                  <a:pt x="6137" y="1564"/>
                  <a:pt x="8469" y="0"/>
                </a:cubicBezTo>
                <a:cubicBezTo>
                  <a:pt x="10046" y="908"/>
                  <a:pt x="9429" y="4593"/>
                  <a:pt x="9977" y="6611"/>
                </a:cubicBezTo>
                <a:cubicBezTo>
                  <a:pt x="11623" y="9892"/>
                  <a:pt x="18686" y="8680"/>
                  <a:pt x="12000" y="13323"/>
                </a:cubicBezTo>
                <a:close/>
                <a:moveTo>
                  <a:pt x="8195" y="2826"/>
                </a:moveTo>
                <a:cubicBezTo>
                  <a:pt x="5417" y="6813"/>
                  <a:pt x="6515" y="7469"/>
                  <a:pt x="2126" y="7772"/>
                </a:cubicBezTo>
                <a:cubicBezTo>
                  <a:pt x="2880" y="9185"/>
                  <a:pt x="3532" y="10447"/>
                  <a:pt x="4149" y="11658"/>
                </a:cubicBezTo>
                <a:cubicBezTo>
                  <a:pt x="4012" y="13172"/>
                  <a:pt x="3292" y="14333"/>
                  <a:pt x="3429" y="15998"/>
                </a:cubicBezTo>
                <a:cubicBezTo>
                  <a:pt x="6652" y="14383"/>
                  <a:pt x="7715" y="12314"/>
                  <a:pt x="9635" y="18017"/>
                </a:cubicBezTo>
                <a:cubicBezTo>
                  <a:pt x="9806" y="18370"/>
                  <a:pt x="9977" y="18673"/>
                  <a:pt x="10355" y="18370"/>
                </a:cubicBezTo>
                <a:cubicBezTo>
                  <a:pt x="10800" y="13929"/>
                  <a:pt x="9875" y="13172"/>
                  <a:pt x="12515" y="10295"/>
                </a:cubicBezTo>
                <a:cubicBezTo>
                  <a:pt x="8229" y="8226"/>
                  <a:pt x="9017" y="8983"/>
                  <a:pt x="8195" y="282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2" name="image1.png"/>
            <p:cNvPicPr>
              <a:picLocks noChangeAspect="1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1" name="Group 11"/>
            <p:cNvGrpSpPr/>
            <p:nvPr/>
          </p:nvGrpSpPr>
          <p:grpSpPr>
            <a:xfrm>
              <a:off x="0" y="564699"/>
              <a:ext cx="9144000" cy="4018551"/>
              <a:chOff x="0" y="0"/>
              <a:chExt cx="9144000" cy="4018549"/>
            </a:xfrm>
          </p:grpSpPr>
          <p:sp>
            <p:nvSpPr>
              <p:cNvPr id="3" name="Shape 3"/>
              <p:cNvSpPr/>
              <p:nvPr/>
            </p:nvSpPr>
            <p:spPr>
              <a:xfrm>
                <a:off x="0" y="0"/>
                <a:ext cx="9144000" cy="127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4" name="Shape 4"/>
              <p:cNvSpPr/>
              <p:nvPr/>
            </p:nvSpPr>
            <p:spPr>
              <a:xfrm>
                <a:off x="0" y="572264"/>
                <a:ext cx="9144000" cy="12701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5" name="Shape 5"/>
              <p:cNvSpPr/>
              <p:nvPr/>
            </p:nvSpPr>
            <p:spPr>
              <a:xfrm>
                <a:off x="0" y="1716793"/>
                <a:ext cx="9144000" cy="12701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6" name="Shape 6"/>
              <p:cNvSpPr/>
              <p:nvPr/>
            </p:nvSpPr>
            <p:spPr>
              <a:xfrm>
                <a:off x="0" y="2289057"/>
                <a:ext cx="9144000" cy="12701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7" name="Shape 7"/>
              <p:cNvSpPr/>
              <p:nvPr/>
            </p:nvSpPr>
            <p:spPr>
              <a:xfrm>
                <a:off x="0" y="2861321"/>
                <a:ext cx="9144000" cy="12701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8" name="Shape 8"/>
              <p:cNvSpPr/>
              <p:nvPr/>
            </p:nvSpPr>
            <p:spPr>
              <a:xfrm>
                <a:off x="0" y="3433585"/>
                <a:ext cx="9144000" cy="12701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9" name="Shape 9"/>
              <p:cNvSpPr/>
              <p:nvPr/>
            </p:nvSpPr>
            <p:spPr>
              <a:xfrm>
                <a:off x="0" y="4005849"/>
                <a:ext cx="9144000" cy="12701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10" name="Shape 10"/>
              <p:cNvSpPr/>
              <p:nvPr/>
            </p:nvSpPr>
            <p:spPr>
              <a:xfrm>
                <a:off x="0" y="1144528"/>
                <a:ext cx="9144000" cy="12701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xfrm>
            <a:off x="4494993" y="4812100"/>
            <a:ext cx="153964" cy="1524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algn="ctr">
              <a:defRPr sz="1000">
                <a:solidFill>
                  <a:srgbClr val="7085AA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322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b"/>
          <a:lstStyle/>
          <a:p>
            <a:endParaRPr/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273F68"/>
          </a:solidFill>
          <a:uFillTx/>
          <a:latin typeface="Amatic SC"/>
          <a:ea typeface="Amatic SC"/>
          <a:cs typeface="Amatic SC"/>
          <a:sym typeface="Amatic SC"/>
        </a:defRPr>
      </a:lvl1pPr>
      <a:lvl2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273F68"/>
          </a:solidFill>
          <a:uFillTx/>
          <a:latin typeface="Amatic SC"/>
          <a:ea typeface="Amatic SC"/>
          <a:cs typeface="Amatic SC"/>
          <a:sym typeface="Amatic SC"/>
        </a:defRPr>
      </a:lvl2pPr>
      <a:lvl3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273F68"/>
          </a:solidFill>
          <a:uFillTx/>
          <a:latin typeface="Amatic SC"/>
          <a:ea typeface="Amatic SC"/>
          <a:cs typeface="Amatic SC"/>
          <a:sym typeface="Amatic SC"/>
        </a:defRPr>
      </a:lvl3pPr>
      <a:lvl4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273F68"/>
          </a:solidFill>
          <a:uFillTx/>
          <a:latin typeface="Amatic SC"/>
          <a:ea typeface="Amatic SC"/>
          <a:cs typeface="Amatic SC"/>
          <a:sym typeface="Amatic SC"/>
        </a:defRPr>
      </a:lvl4pPr>
      <a:lvl5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273F68"/>
          </a:solidFill>
          <a:uFillTx/>
          <a:latin typeface="Amatic SC"/>
          <a:ea typeface="Amatic SC"/>
          <a:cs typeface="Amatic SC"/>
          <a:sym typeface="Amatic SC"/>
        </a:defRPr>
      </a:lvl5pPr>
      <a:lvl6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273F68"/>
          </a:solidFill>
          <a:uFillTx/>
          <a:latin typeface="Amatic SC"/>
          <a:ea typeface="Amatic SC"/>
          <a:cs typeface="Amatic SC"/>
          <a:sym typeface="Amatic SC"/>
        </a:defRPr>
      </a:lvl6pPr>
      <a:lvl7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273F68"/>
          </a:solidFill>
          <a:uFillTx/>
          <a:latin typeface="Amatic SC"/>
          <a:ea typeface="Amatic SC"/>
          <a:cs typeface="Amatic SC"/>
          <a:sym typeface="Amatic SC"/>
        </a:defRPr>
      </a:lvl7pPr>
      <a:lvl8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273F68"/>
          </a:solidFill>
          <a:uFillTx/>
          <a:latin typeface="Amatic SC"/>
          <a:ea typeface="Amatic SC"/>
          <a:cs typeface="Amatic SC"/>
          <a:sym typeface="Amatic SC"/>
        </a:defRPr>
      </a:lvl8pPr>
      <a:lvl9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ln>
            <a:noFill/>
          </a:ln>
          <a:solidFill>
            <a:srgbClr val="273F68"/>
          </a:solidFill>
          <a:uFillTx/>
          <a:latin typeface="Amatic SC"/>
          <a:ea typeface="Amatic SC"/>
          <a:cs typeface="Amatic SC"/>
          <a:sym typeface="Amatic SC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600"/>
        </a:spcBef>
        <a:spcAft>
          <a:spcPts val="0"/>
        </a:spcAft>
        <a:buClr>
          <a:srgbClr val="7085AA"/>
        </a:buClr>
        <a:buSzPts val="2400"/>
        <a:buFont typeface="Helvetica"/>
        <a:buChar char="✘"/>
        <a:tabLst/>
        <a:defRPr sz="2400" b="0" i="0" u="none" strike="noStrike" cap="none" spc="0" baseline="0">
          <a:ln>
            <a:noFill/>
          </a:ln>
          <a:solidFill>
            <a:srgbClr val="273F68"/>
          </a:solidFill>
          <a:uFillTx/>
          <a:latin typeface="Quicksand"/>
          <a:ea typeface="Quicksand"/>
          <a:cs typeface="Quicksand"/>
          <a:sym typeface="Quicksand"/>
        </a:defRPr>
      </a:lvl1pPr>
      <a:lvl2pPr marL="914400" marR="0" indent="-342900" algn="l" defTabSz="914400" rtl="0" latinLnBrk="0">
        <a:lnSpc>
          <a:spcPct val="115000"/>
        </a:lnSpc>
        <a:spcBef>
          <a:spcPts val="600"/>
        </a:spcBef>
        <a:spcAft>
          <a:spcPts val="0"/>
        </a:spcAft>
        <a:buClr>
          <a:srgbClr val="7085AA"/>
        </a:buClr>
        <a:buSzPts val="2400"/>
        <a:buFont typeface="Helvetica"/>
        <a:buChar char="✗"/>
        <a:tabLst/>
        <a:defRPr sz="2400" b="0" i="0" u="none" strike="noStrike" cap="none" spc="0" baseline="0">
          <a:ln>
            <a:noFill/>
          </a:ln>
          <a:solidFill>
            <a:srgbClr val="273F68"/>
          </a:solidFill>
          <a:uFillTx/>
          <a:latin typeface="Quicksand"/>
          <a:ea typeface="Quicksand"/>
          <a:cs typeface="Quicksand"/>
          <a:sym typeface="Quicksand"/>
        </a:defRPr>
      </a:lvl2pPr>
      <a:lvl3pPr marL="1371600" marR="0" indent="-342900" algn="l" defTabSz="914400" rtl="0" latinLnBrk="0">
        <a:lnSpc>
          <a:spcPct val="115000"/>
        </a:lnSpc>
        <a:spcBef>
          <a:spcPts val="600"/>
        </a:spcBef>
        <a:spcAft>
          <a:spcPts val="0"/>
        </a:spcAft>
        <a:buClr>
          <a:srgbClr val="7085AA"/>
        </a:buClr>
        <a:buSzPts val="2400"/>
        <a:buFont typeface="Helvetica"/>
        <a:buChar char="✗"/>
        <a:tabLst/>
        <a:defRPr sz="2400" b="0" i="0" u="none" strike="noStrike" cap="none" spc="0" baseline="0">
          <a:ln>
            <a:noFill/>
          </a:ln>
          <a:solidFill>
            <a:srgbClr val="273F68"/>
          </a:solidFill>
          <a:uFillTx/>
          <a:latin typeface="Quicksand"/>
          <a:ea typeface="Quicksand"/>
          <a:cs typeface="Quicksand"/>
          <a:sym typeface="Quicksand"/>
        </a:defRPr>
      </a:lvl3pPr>
      <a:lvl4pPr marL="1828800" marR="0" indent="-342900" algn="l" defTabSz="914400" rtl="0" latinLnBrk="0">
        <a:lnSpc>
          <a:spcPct val="115000"/>
        </a:lnSpc>
        <a:spcBef>
          <a:spcPts val="600"/>
        </a:spcBef>
        <a:spcAft>
          <a:spcPts val="0"/>
        </a:spcAft>
        <a:buClr>
          <a:srgbClr val="7085AA"/>
        </a:buClr>
        <a:buSzPts val="2400"/>
        <a:buFont typeface="Helvetica"/>
        <a:buChar char="✗"/>
        <a:tabLst/>
        <a:defRPr sz="2400" b="0" i="0" u="none" strike="noStrike" cap="none" spc="0" baseline="0">
          <a:ln>
            <a:noFill/>
          </a:ln>
          <a:solidFill>
            <a:srgbClr val="273F68"/>
          </a:solidFill>
          <a:uFillTx/>
          <a:latin typeface="Quicksand"/>
          <a:ea typeface="Quicksand"/>
          <a:cs typeface="Quicksand"/>
          <a:sym typeface="Quicksand"/>
        </a:defRPr>
      </a:lvl4pPr>
      <a:lvl5pPr marL="2286000" marR="0" indent="-381000" algn="l" defTabSz="914400" rtl="0" latinLnBrk="0">
        <a:lnSpc>
          <a:spcPct val="115000"/>
        </a:lnSpc>
        <a:spcBef>
          <a:spcPts val="600"/>
        </a:spcBef>
        <a:spcAft>
          <a:spcPts val="0"/>
        </a:spcAft>
        <a:buClr>
          <a:srgbClr val="7085AA"/>
        </a:buClr>
        <a:buSzPts val="2400"/>
        <a:buFont typeface="Helvetica"/>
        <a:buChar char="✗"/>
        <a:tabLst/>
        <a:defRPr sz="2400" b="0" i="0" u="none" strike="noStrike" cap="none" spc="0" baseline="0">
          <a:ln>
            <a:noFill/>
          </a:ln>
          <a:solidFill>
            <a:srgbClr val="273F68"/>
          </a:solidFill>
          <a:uFillTx/>
          <a:latin typeface="Quicksand"/>
          <a:ea typeface="Quicksand"/>
          <a:cs typeface="Quicksand"/>
          <a:sym typeface="Quicksand"/>
        </a:defRPr>
      </a:lvl5pPr>
      <a:lvl6pPr marL="2743200" marR="0" indent="-381000" algn="l" defTabSz="914400" rtl="0" latinLnBrk="0">
        <a:lnSpc>
          <a:spcPct val="115000"/>
        </a:lnSpc>
        <a:spcBef>
          <a:spcPts val="600"/>
        </a:spcBef>
        <a:spcAft>
          <a:spcPts val="0"/>
        </a:spcAft>
        <a:buClr>
          <a:srgbClr val="7085AA"/>
        </a:buClr>
        <a:buSzPts val="2400"/>
        <a:buFont typeface="Helvetica"/>
        <a:buChar char="✗"/>
        <a:tabLst/>
        <a:defRPr sz="2400" b="0" i="0" u="none" strike="noStrike" cap="none" spc="0" baseline="0">
          <a:ln>
            <a:noFill/>
          </a:ln>
          <a:solidFill>
            <a:srgbClr val="273F68"/>
          </a:solidFill>
          <a:uFillTx/>
          <a:latin typeface="Quicksand"/>
          <a:ea typeface="Quicksand"/>
          <a:cs typeface="Quicksand"/>
          <a:sym typeface="Quicksand"/>
        </a:defRPr>
      </a:lvl6pPr>
      <a:lvl7pPr marL="3200400" marR="0" indent="-381000" algn="l" defTabSz="914400" rtl="0" latinLnBrk="0">
        <a:lnSpc>
          <a:spcPct val="115000"/>
        </a:lnSpc>
        <a:spcBef>
          <a:spcPts val="600"/>
        </a:spcBef>
        <a:spcAft>
          <a:spcPts val="0"/>
        </a:spcAft>
        <a:buClr>
          <a:srgbClr val="7085AA"/>
        </a:buClr>
        <a:buSzPts val="2400"/>
        <a:buFont typeface="Helvetica"/>
        <a:buChar char="✗"/>
        <a:tabLst/>
        <a:defRPr sz="2400" b="0" i="0" u="none" strike="noStrike" cap="none" spc="0" baseline="0">
          <a:ln>
            <a:noFill/>
          </a:ln>
          <a:solidFill>
            <a:srgbClr val="273F68"/>
          </a:solidFill>
          <a:uFillTx/>
          <a:latin typeface="Quicksand"/>
          <a:ea typeface="Quicksand"/>
          <a:cs typeface="Quicksand"/>
          <a:sym typeface="Quicksand"/>
        </a:defRPr>
      </a:lvl7pPr>
      <a:lvl8pPr marL="3657600" marR="0" indent="-381000" algn="l" defTabSz="914400" rtl="0" latinLnBrk="0">
        <a:lnSpc>
          <a:spcPct val="115000"/>
        </a:lnSpc>
        <a:spcBef>
          <a:spcPts val="600"/>
        </a:spcBef>
        <a:spcAft>
          <a:spcPts val="0"/>
        </a:spcAft>
        <a:buClr>
          <a:srgbClr val="7085AA"/>
        </a:buClr>
        <a:buSzPts val="2400"/>
        <a:buFont typeface="Helvetica"/>
        <a:buChar char="✗"/>
        <a:tabLst/>
        <a:defRPr sz="2400" b="0" i="0" u="none" strike="noStrike" cap="none" spc="0" baseline="0">
          <a:ln>
            <a:noFill/>
          </a:ln>
          <a:solidFill>
            <a:srgbClr val="273F68"/>
          </a:solidFill>
          <a:uFillTx/>
          <a:latin typeface="Quicksand"/>
          <a:ea typeface="Quicksand"/>
          <a:cs typeface="Quicksand"/>
          <a:sym typeface="Quicksand"/>
        </a:defRPr>
      </a:lvl8pPr>
      <a:lvl9pPr marL="4114800" marR="0" indent="-381000" algn="l" defTabSz="914400" rtl="0" latinLnBrk="0">
        <a:lnSpc>
          <a:spcPct val="115000"/>
        </a:lnSpc>
        <a:spcBef>
          <a:spcPts val="600"/>
        </a:spcBef>
        <a:spcAft>
          <a:spcPts val="0"/>
        </a:spcAft>
        <a:buClr>
          <a:srgbClr val="7085AA"/>
        </a:buClr>
        <a:buSzPts val="2400"/>
        <a:buFont typeface="Helvetica"/>
        <a:buChar char="✗"/>
        <a:tabLst/>
        <a:defRPr sz="2400" b="0" i="0" u="none" strike="noStrike" cap="none" spc="0" baseline="0">
          <a:ln>
            <a:noFill/>
          </a:ln>
          <a:solidFill>
            <a:srgbClr val="273F68"/>
          </a:solidFill>
          <a:uFillTx/>
          <a:latin typeface="Quicksand"/>
          <a:ea typeface="Quicksand"/>
          <a:cs typeface="Quicksand"/>
          <a:sym typeface="Quicksand"/>
        </a:defRPr>
      </a:lvl9pPr>
    </p:bodyStyle>
    <p:other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Quicksand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Quicksand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Quicksand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Quicksand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Quicksand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Quicksand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Quicksand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Quicksand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Quicksan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familyserviceagencyofburbank.org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burbank.ca.gov/parksandrecreation" TargetMode="External"/><Relationship Id="rId4" Type="http://schemas.openxmlformats.org/officeDocument/2006/relationships/hyperlink" Target="https://didihirsch.org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youtube.com/watch?v=Szi0aHDANNA" TargetMode="Externa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Shape 751"/>
          <p:cNvSpPr>
            <a:spLocks noGrp="1"/>
          </p:cNvSpPr>
          <p:nvPr>
            <p:ph type="title"/>
          </p:nvPr>
        </p:nvSpPr>
        <p:spPr>
          <a:xfrm>
            <a:off x="1965749" y="1164299"/>
            <a:ext cx="5212501" cy="281490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749808">
              <a:defRPr sz="3034"/>
            </a:pPr>
            <a:r>
              <a:t>Apoyando a Niños  y Adolescentes Socialmente  y  Emocionalmente </a:t>
            </a:r>
          </a:p>
          <a:p>
            <a:pPr defTabSz="749808">
              <a:defRPr sz="3034"/>
            </a:pPr>
            <a:r>
              <a:t>Durante el Regreso a la Escuela y a la Vida</a:t>
            </a:r>
            <a:endParaRPr sz="1476"/>
          </a:p>
          <a:p>
            <a:pPr defTabSz="749808">
              <a:lnSpc>
                <a:spcPct val="100000"/>
              </a:lnSpc>
              <a:spcBef>
                <a:spcPts val="800"/>
              </a:spcBef>
              <a:defRPr sz="1476"/>
            </a:pPr>
            <a:r>
              <a:t>Distrito Escolar Unificado de Burbank</a:t>
            </a:r>
          </a:p>
          <a:p>
            <a:pPr defTabSz="749808">
              <a:lnSpc>
                <a:spcPct val="100000"/>
              </a:lnSpc>
              <a:defRPr sz="1476"/>
            </a:pPr>
            <a:r>
              <a:t>EDUCACIÓN ESPECIAL  Comité Consejero del Distrito (SEDAC) Reunión de Padres</a:t>
            </a:r>
          </a:p>
          <a:p>
            <a:pPr defTabSz="749808">
              <a:lnSpc>
                <a:spcPct val="100000"/>
              </a:lnSpc>
              <a:defRPr sz="1476"/>
            </a:pPr>
            <a:r>
              <a:t>Miércoles, 28 de abril 2021 6:30 p.m. a 7:30 p.m.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Shape 755"/>
          <p:cNvSpPr>
            <a:spLocks noGrp="1"/>
          </p:cNvSpPr>
          <p:nvPr>
            <p:ph type="title"/>
          </p:nvPr>
        </p:nvSpPr>
        <p:spPr>
          <a:xfrm>
            <a:off x="3355399" y="1583349"/>
            <a:ext cx="4187100" cy="1731001"/>
          </a:xfrm>
          <a:prstGeom prst="rect">
            <a:avLst/>
          </a:prstGeom>
        </p:spPr>
        <p:txBody>
          <a:bodyPr/>
          <a:lstStyle/>
          <a:p>
            <a:pPr algn="l" defTabSz="585215">
              <a:lnSpc>
                <a:spcPct val="115000"/>
              </a:lnSpc>
              <a:defRPr sz="2880"/>
            </a:pPr>
            <a:r>
              <a:t>Apaguen sus  Micrófonos</a:t>
            </a:r>
          </a:p>
          <a:p>
            <a:pPr algn="l" defTabSz="585215">
              <a:lnSpc>
                <a:spcPct val="115000"/>
              </a:lnSpc>
              <a:defRPr sz="2880"/>
            </a:pPr>
            <a:r>
              <a:t>&amp; Use el cuadro de chat</a:t>
            </a:r>
          </a:p>
        </p:txBody>
      </p:sp>
      <p:pic>
        <p:nvPicPr>
          <p:cNvPr id="756" name="imag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67999" y="1583349"/>
            <a:ext cx="857527" cy="857527"/>
          </a:xfrm>
          <a:prstGeom prst="rect">
            <a:avLst/>
          </a:prstGeom>
          <a:ln w="12700">
            <a:miter lim="400000"/>
          </a:ln>
          <a:effectLst>
            <a:outerShdw blurRad="63500" dist="1905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757" name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76975" y="2523875"/>
            <a:ext cx="948551" cy="7904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Shape 761"/>
          <p:cNvSpPr>
            <a:spLocks noGrp="1"/>
          </p:cNvSpPr>
          <p:nvPr>
            <p:ph type="title" idx="4294967295"/>
          </p:nvPr>
        </p:nvSpPr>
        <p:spPr>
          <a:xfrm>
            <a:off x="1028400" y="615126"/>
            <a:ext cx="7087200" cy="550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/>
          <a:p>
            <a:pPr algn="l" defTabSz="548640">
              <a:defRPr sz="2100"/>
            </a:pPr>
            <a:r>
              <a:t>Presentadores </a:t>
            </a:r>
            <a:r>
              <a:rPr sz="1800"/>
              <a:t>- </a:t>
            </a:r>
            <a:r>
              <a:rPr sz="1800" b="0"/>
              <a:t>Psicólogos Escolares &amp; Estudiantes de Posgrado</a:t>
            </a:r>
          </a:p>
        </p:txBody>
      </p:sp>
      <p:sp>
        <p:nvSpPr>
          <p:cNvPr id="762" name="Shape 762"/>
          <p:cNvSpPr>
            <a:spLocks noGrp="1"/>
          </p:cNvSpPr>
          <p:nvPr>
            <p:ph type="body" sz="half" idx="4294967295"/>
          </p:nvPr>
        </p:nvSpPr>
        <p:spPr>
          <a:xfrm>
            <a:off x="844574" y="1404150"/>
            <a:ext cx="3611402" cy="2675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/>
          <a:p>
            <a:pPr marL="0" indent="0" defTabSz="905255">
              <a:lnSpc>
                <a:spcPct val="100000"/>
              </a:lnSpc>
              <a:spcBef>
                <a:spcPts val="0"/>
              </a:spcBef>
              <a:buSzTx/>
              <a:buNone/>
              <a:defRPr sz="2376" b="1"/>
            </a:pPr>
            <a:r>
              <a:t>Natasha Chaja, MS, NCSP, LEP</a:t>
            </a:r>
          </a:p>
          <a:p>
            <a:pPr marL="0" indent="0" defTabSz="905255">
              <a:lnSpc>
                <a:spcPct val="100000"/>
              </a:lnSpc>
              <a:spcBef>
                <a:spcPts val="0"/>
              </a:spcBef>
              <a:buSzTx/>
              <a:buNone/>
              <a:defRPr sz="1386"/>
            </a:pPr>
            <a:r>
              <a:t>Preescolar SEED &amp; Primaria Providencia</a:t>
            </a:r>
          </a:p>
          <a:p>
            <a:pPr marL="0" indent="0" defTabSz="905255">
              <a:lnSpc>
                <a:spcPct val="100000"/>
              </a:lnSpc>
              <a:spcBef>
                <a:spcPts val="900"/>
              </a:spcBef>
              <a:buSzTx/>
              <a:buNone/>
              <a:defRPr sz="2376" b="1"/>
            </a:pPr>
            <a:r>
              <a:t>Anna Page, MS, LEP</a:t>
            </a:r>
          </a:p>
          <a:p>
            <a:pPr marL="0" indent="0" defTabSz="905255">
              <a:lnSpc>
                <a:spcPct val="100000"/>
              </a:lnSpc>
              <a:spcBef>
                <a:spcPts val="0"/>
              </a:spcBef>
              <a:buSzTx/>
              <a:buNone/>
              <a:defRPr sz="1386"/>
            </a:pPr>
            <a:r>
              <a:t>Primaria</a:t>
            </a:r>
            <a:r>
              <a:rPr b="1"/>
              <a:t> </a:t>
            </a:r>
            <a:r>
              <a:t>Harte &amp; Secundaria Burbank</a:t>
            </a:r>
          </a:p>
          <a:p>
            <a:pPr marL="0" indent="0" defTabSz="905255">
              <a:lnSpc>
                <a:spcPct val="100000"/>
              </a:lnSpc>
              <a:spcBef>
                <a:spcPts val="900"/>
              </a:spcBef>
              <a:buSzTx/>
              <a:buNone/>
              <a:defRPr sz="2376" b="1"/>
            </a:pPr>
            <a:r>
              <a:t>Michelle Tobias, MS, BCBA</a:t>
            </a:r>
          </a:p>
          <a:p>
            <a:pPr marL="0" indent="0" defTabSz="905255">
              <a:lnSpc>
                <a:spcPct val="100000"/>
              </a:lnSpc>
              <a:spcBef>
                <a:spcPts val="0"/>
              </a:spcBef>
              <a:buSzTx/>
              <a:buNone/>
              <a:defRPr sz="1386"/>
            </a:pPr>
            <a:r>
              <a:t>Escuela Media Luther &amp; NPS</a:t>
            </a:r>
          </a:p>
        </p:txBody>
      </p:sp>
      <p:sp>
        <p:nvSpPr>
          <p:cNvPr id="763" name="Shape 763"/>
          <p:cNvSpPr>
            <a:spLocks noGrp="1"/>
          </p:cNvSpPr>
          <p:nvPr>
            <p:ph type="sldNum" sz="quarter" idx="2"/>
          </p:nvPr>
        </p:nvSpPr>
        <p:spPr>
          <a:xfrm>
            <a:off x="4508474" y="4812100"/>
            <a:ext cx="127001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764" name="Shape 764"/>
          <p:cNvSpPr/>
          <p:nvPr/>
        </p:nvSpPr>
        <p:spPr>
          <a:xfrm>
            <a:off x="4846323" y="1404152"/>
            <a:ext cx="3440101" cy="271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>
              <a:defRPr sz="2400" b="1">
                <a:latin typeface="Quicksand"/>
                <a:ea typeface="Quicksand"/>
                <a:cs typeface="Quicksand"/>
                <a:sym typeface="Quicksand"/>
              </a:defRPr>
            </a:pPr>
            <a:r>
              <a:t>Angelica Diaz, MS, MA</a:t>
            </a:r>
          </a:p>
          <a:p>
            <a:pPr>
              <a:defRPr>
                <a:latin typeface="Quicksand"/>
                <a:ea typeface="Quicksand"/>
                <a:cs typeface="Quicksand"/>
                <a:sym typeface="Quicksand"/>
              </a:defRPr>
            </a:pPr>
            <a:r>
              <a:t>Escuela Media Muir</a:t>
            </a:r>
          </a:p>
          <a:p>
            <a:pPr>
              <a:spcBef>
                <a:spcPts val="1000"/>
              </a:spcBef>
              <a:defRPr sz="2400" b="1">
                <a:latin typeface="Quicksand"/>
                <a:ea typeface="Quicksand"/>
                <a:cs typeface="Quicksand"/>
                <a:sym typeface="Quicksand"/>
              </a:defRPr>
            </a:pPr>
            <a:r>
              <a:t>Renee Miller, MA, MFT</a:t>
            </a:r>
          </a:p>
          <a:p>
            <a:pPr>
              <a:defRPr>
                <a:latin typeface="Quicksand"/>
                <a:ea typeface="Quicksand"/>
                <a:cs typeface="Quicksand"/>
                <a:sym typeface="Quicksand"/>
              </a:defRPr>
            </a:pPr>
            <a:r>
              <a:t>Secundaria Burroughs</a:t>
            </a:r>
          </a:p>
          <a:p>
            <a:pPr>
              <a:spcBef>
                <a:spcPts val="1000"/>
              </a:spcBef>
              <a:defRPr sz="2400" b="1">
                <a:latin typeface="Quicksand"/>
                <a:ea typeface="Quicksand"/>
                <a:cs typeface="Quicksand"/>
                <a:sym typeface="Quicksand"/>
              </a:defRPr>
            </a:pPr>
            <a:r>
              <a:t>Roberto Rodriguez, BA</a:t>
            </a:r>
          </a:p>
          <a:p>
            <a:pPr>
              <a:defRPr>
                <a:latin typeface="Quicksand"/>
                <a:ea typeface="Quicksand"/>
                <a:cs typeface="Quicksand"/>
                <a:sym typeface="Quicksand"/>
              </a:defRPr>
            </a:pPr>
            <a:r>
              <a:t>CSUN Trabajo de campo del Estudiante</a:t>
            </a:r>
          </a:p>
          <a:p>
            <a:pPr>
              <a:spcBef>
                <a:spcPts val="1000"/>
              </a:spcBef>
              <a:defRPr sz="2400" b="1">
                <a:latin typeface="Quicksand"/>
                <a:ea typeface="Quicksand"/>
                <a:cs typeface="Quicksand"/>
                <a:sym typeface="Quicksand"/>
              </a:defRPr>
            </a:pPr>
            <a:r>
              <a:t>Leana Youssefian, BA</a:t>
            </a:r>
          </a:p>
          <a:p>
            <a:pPr>
              <a:defRPr>
                <a:latin typeface="Quicksand"/>
                <a:ea typeface="Quicksand"/>
                <a:cs typeface="Quicksand"/>
                <a:sym typeface="Quicksand"/>
              </a:defRPr>
            </a:pPr>
            <a:r>
              <a:t>CSUN Trabajo de campo del Estudiante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Shape 768"/>
          <p:cNvSpPr>
            <a:spLocks noGrp="1"/>
          </p:cNvSpPr>
          <p:nvPr>
            <p:ph type="title"/>
          </p:nvPr>
        </p:nvSpPr>
        <p:spPr>
          <a:xfrm>
            <a:off x="1028400" y="359575"/>
            <a:ext cx="7087200" cy="550201"/>
          </a:xfrm>
          <a:prstGeom prst="rect">
            <a:avLst/>
          </a:prstGeom>
        </p:spPr>
        <p:txBody>
          <a:bodyPr/>
          <a:lstStyle>
            <a:lvl1pPr defTabSz="841247">
              <a:defRPr sz="3680"/>
            </a:lvl1pPr>
          </a:lstStyle>
          <a:p>
            <a:r>
              <a:t>Agenda</a:t>
            </a:r>
          </a:p>
        </p:txBody>
      </p:sp>
      <p:sp>
        <p:nvSpPr>
          <p:cNvPr id="769" name="Shape 769"/>
          <p:cNvSpPr>
            <a:spLocks noGrp="1"/>
          </p:cNvSpPr>
          <p:nvPr>
            <p:ph type="body" idx="1"/>
          </p:nvPr>
        </p:nvSpPr>
        <p:spPr>
          <a:xfrm>
            <a:off x="1282325" y="1064099"/>
            <a:ext cx="6833400" cy="3015301"/>
          </a:xfrm>
          <a:prstGeom prst="rect">
            <a:avLst/>
          </a:prstGeom>
        </p:spPr>
        <p:txBody>
          <a:bodyPr/>
          <a:lstStyle/>
          <a:p>
            <a:pPr marL="434340" indent="-374014" defTabSz="868680">
              <a:lnSpc>
                <a:spcPct val="150000"/>
              </a:lnSpc>
              <a:spcBef>
                <a:spcPts val="500"/>
              </a:spcBef>
              <a:buSzPts val="2400"/>
              <a:buFontTx/>
              <a:buAutoNum type="arabicPeriod"/>
              <a:defRPr sz="2470"/>
            </a:pPr>
            <a:r>
              <a:t>Salud y Seguridad</a:t>
            </a:r>
          </a:p>
          <a:p>
            <a:pPr marL="434340" indent="-374014" defTabSz="868680">
              <a:lnSpc>
                <a:spcPct val="150000"/>
              </a:lnSpc>
              <a:spcBef>
                <a:spcPts val="0"/>
              </a:spcBef>
              <a:buSzPts val="2400"/>
              <a:buFontTx/>
              <a:buAutoNum type="arabicPeriod"/>
              <a:defRPr sz="2470"/>
            </a:pPr>
            <a:r>
              <a:t>Preparar a su Hijo Emocionalmente</a:t>
            </a:r>
          </a:p>
          <a:p>
            <a:pPr marL="434340" indent="-374014" defTabSz="868680">
              <a:lnSpc>
                <a:spcPct val="150000"/>
              </a:lnSpc>
              <a:spcBef>
                <a:spcPts val="0"/>
              </a:spcBef>
              <a:buSzPts val="2400"/>
              <a:buFontTx/>
              <a:buAutoNum type="arabicPeriod"/>
              <a:defRPr sz="2470"/>
            </a:pPr>
            <a:r>
              <a:t>Preparar a su Hijo para los Cambios Sociales</a:t>
            </a:r>
          </a:p>
          <a:p>
            <a:pPr marL="434340" indent="-374014" defTabSz="868680">
              <a:lnSpc>
                <a:spcPct val="150000"/>
              </a:lnSpc>
              <a:spcBef>
                <a:spcPts val="0"/>
              </a:spcBef>
              <a:buSzPts val="2400"/>
              <a:buFontTx/>
              <a:buAutoNum type="arabicPeriod"/>
              <a:defRPr sz="2470"/>
            </a:pPr>
            <a:r>
              <a:t>Habilidades y Estrategias de Afrontamiento para Desarrollar la Resistencia</a:t>
            </a:r>
          </a:p>
        </p:txBody>
      </p:sp>
      <p:sp>
        <p:nvSpPr>
          <p:cNvPr id="770" name="Shape 770"/>
          <p:cNvSpPr>
            <a:spLocks noGrp="1"/>
          </p:cNvSpPr>
          <p:nvPr>
            <p:ph type="sldNum" sz="quarter" idx="2"/>
          </p:nvPr>
        </p:nvSpPr>
        <p:spPr>
          <a:xfrm>
            <a:off x="4508474" y="4812100"/>
            <a:ext cx="127001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Shape 774"/>
          <p:cNvSpPr>
            <a:spLocks noGrp="1"/>
          </p:cNvSpPr>
          <p:nvPr>
            <p:ph type="title"/>
          </p:nvPr>
        </p:nvSpPr>
        <p:spPr>
          <a:xfrm>
            <a:off x="2112299" y="1537349"/>
            <a:ext cx="5208301" cy="2068801"/>
          </a:xfrm>
          <a:prstGeom prst="rect">
            <a:avLst/>
          </a:prstGeom>
        </p:spPr>
        <p:txBody>
          <a:bodyPr/>
          <a:lstStyle>
            <a:lvl1pPr algn="l" defTabSz="658368">
              <a:defRPr sz="2520"/>
            </a:lvl1pPr>
          </a:lstStyle>
          <a:p>
            <a:r>
              <a:t>¿Cómo puedo alentar a mi hijo a seguir precauciones (como lavarse las manos con frecuencia, distanciamiento físico, etc.) en la escuela sin Alarmarlo?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Shape 778"/>
          <p:cNvSpPr>
            <a:spLocks noGrp="1"/>
          </p:cNvSpPr>
          <p:nvPr>
            <p:ph type="sldNum" sz="quarter" idx="2"/>
          </p:nvPr>
        </p:nvSpPr>
        <p:spPr>
          <a:xfrm>
            <a:off x="4508474" y="4812100"/>
            <a:ext cx="127001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779" name="Shape 779"/>
          <p:cNvSpPr/>
          <p:nvPr/>
        </p:nvSpPr>
        <p:spPr>
          <a:xfrm>
            <a:off x="542849" y="170550"/>
            <a:ext cx="8058302" cy="4970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81000">
              <a:buClr>
                <a:srgbClr val="000000"/>
              </a:buClr>
              <a:buSzPts val="2400"/>
              <a:buFont typeface="Helvetica"/>
              <a:buChar char="●"/>
              <a:defRPr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pPr>
            <a:r>
              <a:t>Alentar a </a:t>
            </a:r>
            <a:r>
              <a:rPr b="1"/>
              <a:t>lavarse las manos regularmente</a:t>
            </a:r>
            <a:r>
              <a:t>. No tiene por qué ser una conversación aterradora. Canten con su canción favorita o bailen juntos para que el </a:t>
            </a:r>
            <a:r>
              <a:rPr b="1"/>
              <a:t>aprendizaje sea divertido</a:t>
            </a:r>
            <a:r>
              <a:t>. Asegúrese de enseñarles cómo, aunque los gérmenes son invisibles, aún pueden estar allí. Cuando los niños </a:t>
            </a:r>
            <a:r>
              <a:rPr b="1"/>
              <a:t>comprenden</a:t>
            </a:r>
            <a:r>
              <a:t> por qué necesitan lavarse las manos, es probable que </a:t>
            </a:r>
            <a:r>
              <a:rPr b="1"/>
              <a:t>continúen haciéndolo</a:t>
            </a:r>
            <a:r>
              <a:t>.</a:t>
            </a:r>
          </a:p>
          <a:p>
            <a:pPr marL="457200" indent="-381000">
              <a:buClr>
                <a:srgbClr val="000000"/>
              </a:buClr>
              <a:buSzPts val="2400"/>
              <a:buFont typeface="Helvetica"/>
              <a:buChar char="●"/>
              <a:defRPr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pPr>
            <a:r>
              <a:t>También puede mostrarles a los niños cómo cubrir la tos o un estornudo con el codo y </a:t>
            </a:r>
            <a:r>
              <a:rPr b="1"/>
              <a:t>pedirles que le digan </a:t>
            </a:r>
            <a:r>
              <a:t>si comienzan a sentir que tienen fiebre, tos o dificultad para respirar.</a:t>
            </a:r>
          </a:p>
          <a:p>
            <a:pPr marL="457200" indent="-381000">
              <a:buClr>
                <a:srgbClr val="000000"/>
              </a:buClr>
              <a:buSzPts val="2400"/>
              <a:buFont typeface="Helvetica"/>
              <a:buChar char="●"/>
              <a:defRPr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pPr>
            <a:r>
              <a:t>Respetar el espacio personal de los demás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Shape 783"/>
          <p:cNvSpPr>
            <a:spLocks noGrp="1"/>
          </p:cNvSpPr>
          <p:nvPr>
            <p:ph type="title"/>
          </p:nvPr>
        </p:nvSpPr>
        <p:spPr>
          <a:xfrm>
            <a:off x="322274" y="64449"/>
            <a:ext cx="4614902" cy="1418102"/>
          </a:xfrm>
          <a:prstGeom prst="rect">
            <a:avLst/>
          </a:prstGeom>
        </p:spPr>
        <p:txBody>
          <a:bodyPr/>
          <a:lstStyle/>
          <a:p>
            <a:pPr defTabSz="630936">
              <a:defRPr sz="2415"/>
            </a:pPr>
            <a:r>
              <a:t>Practica el Uso de la Mascarilla &amp; Almacena la Mochila</a:t>
            </a:r>
          </a:p>
          <a:p>
            <a:pPr defTabSz="630936">
              <a:defRPr sz="2415"/>
            </a:pPr>
            <a:r>
              <a:t> </a:t>
            </a:r>
          </a:p>
        </p:txBody>
      </p:sp>
      <p:sp>
        <p:nvSpPr>
          <p:cNvPr id="784" name="Shape 784"/>
          <p:cNvSpPr>
            <a:spLocks noGrp="1"/>
          </p:cNvSpPr>
          <p:nvPr>
            <p:ph type="body" idx="1"/>
          </p:nvPr>
        </p:nvSpPr>
        <p:spPr>
          <a:xfrm>
            <a:off x="322275" y="1327949"/>
            <a:ext cx="4947900" cy="3903302"/>
          </a:xfrm>
          <a:prstGeom prst="rect">
            <a:avLst/>
          </a:prstGeom>
        </p:spPr>
        <p:txBody>
          <a:bodyPr/>
          <a:lstStyle/>
          <a:p>
            <a:pPr marL="416052" indent="-335153" defTabSz="832104">
              <a:spcBef>
                <a:spcPts val="500"/>
              </a:spcBef>
              <a:buSzPts val="2000"/>
              <a:buChar char="●"/>
              <a:defRPr sz="2002"/>
            </a:pPr>
            <a:r>
              <a:t>Verifique semanalmente para asegurarse de que su estudiante las esté usando y esté siguiendo prácticas seguras. (Mascarillas adicionales, protector facial)</a:t>
            </a:r>
          </a:p>
          <a:p>
            <a:pPr marL="416052" indent="-335153" defTabSz="832104">
              <a:spcBef>
                <a:spcPts val="0"/>
              </a:spcBef>
              <a:buSzPts val="2000"/>
              <a:buChar char="●"/>
              <a:defRPr sz="2002"/>
            </a:pPr>
            <a:r>
              <a:t>Dígale a su estudiante por qué es importante usar los elementos siempre que sea posible.</a:t>
            </a:r>
          </a:p>
          <a:p>
            <a:pPr marL="416052" indent="-335153" defTabSz="832104">
              <a:spcBef>
                <a:spcPts val="0"/>
              </a:spcBef>
              <a:buSzPts val="2000"/>
              <a:buChar char="●"/>
              <a:defRPr sz="2002"/>
            </a:pPr>
            <a:r>
              <a:t>Practique el uso de mascarillas en períodos incrementales (diferentes tipos de mascarillas)</a:t>
            </a:r>
          </a:p>
        </p:txBody>
      </p:sp>
      <p:pic>
        <p:nvPicPr>
          <p:cNvPr id="785" name="image4.jpg"/>
          <p:cNvPicPr>
            <a:picLocks noChangeAspect="1"/>
          </p:cNvPicPr>
          <p:nvPr/>
        </p:nvPicPr>
        <p:blipFill>
          <a:blip r:embed="rId3">
            <a:extLst/>
          </a:blip>
          <a:srcRect l="11825" r="37378"/>
          <a:stretch>
            <a:fillRect/>
          </a:stretch>
        </p:blipFill>
        <p:spPr>
          <a:xfrm>
            <a:off x="5441549" y="0"/>
            <a:ext cx="3702452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786" name="Shape 786"/>
          <p:cNvSpPr>
            <a:spLocks noGrp="1"/>
          </p:cNvSpPr>
          <p:nvPr>
            <p:ph type="sldNum" sz="quarter" idx="2"/>
          </p:nvPr>
        </p:nvSpPr>
        <p:spPr>
          <a:xfrm>
            <a:off x="4508474" y="4812100"/>
            <a:ext cx="127001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pic>
        <p:nvPicPr>
          <p:cNvPr id="787" name="image5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277100" y="0"/>
            <a:ext cx="1866900" cy="1866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Shape 791"/>
          <p:cNvSpPr>
            <a:spLocks noGrp="1"/>
          </p:cNvSpPr>
          <p:nvPr>
            <p:ph type="title"/>
          </p:nvPr>
        </p:nvSpPr>
        <p:spPr>
          <a:xfrm>
            <a:off x="1905449" y="2028150"/>
            <a:ext cx="5333101" cy="1087201"/>
          </a:xfrm>
          <a:prstGeom prst="rect">
            <a:avLst/>
          </a:prstGeom>
        </p:spPr>
        <p:txBody>
          <a:bodyPr/>
          <a:lstStyle>
            <a:lvl1pPr defTabSz="658368">
              <a:defRPr sz="2520"/>
            </a:lvl1pPr>
          </a:lstStyle>
          <a:p>
            <a:r>
              <a:t>Mi hijo tiene miedo de volver a la escuela. ¿Cómo puedo Ayudarlos a sentirse cómodos?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Shape 795"/>
          <p:cNvSpPr>
            <a:spLocks noGrp="1"/>
          </p:cNvSpPr>
          <p:nvPr>
            <p:ph type="body" idx="1"/>
          </p:nvPr>
        </p:nvSpPr>
        <p:spPr>
          <a:xfrm>
            <a:off x="806400" y="270599"/>
            <a:ext cx="7531200" cy="4602302"/>
          </a:xfrm>
          <a:prstGeom prst="rect">
            <a:avLst/>
          </a:prstGeom>
        </p:spPr>
        <p:txBody>
          <a:bodyPr/>
          <a:lstStyle/>
          <a:p>
            <a:pPr marL="434340" indent="-367982" defTabSz="868680">
              <a:spcBef>
                <a:spcPts val="500"/>
              </a:spcBef>
              <a:buSzPts val="2300"/>
              <a:buChar char="●"/>
              <a:defRPr sz="2375"/>
            </a:pPr>
            <a:r>
              <a:t>Los niños/adolescentes pueden sentirse nerviosos por regresar a la escuela después de meses de aprendizaje en casa. </a:t>
            </a:r>
          </a:p>
          <a:p>
            <a:pPr marL="434340" indent="-367982" defTabSz="868680">
              <a:spcBef>
                <a:spcPts val="0"/>
              </a:spcBef>
              <a:buSzPts val="2300"/>
              <a:buChar char="●"/>
              <a:defRPr sz="2375"/>
            </a:pPr>
            <a:r>
              <a:t>Sea honesto con su hijo sobre algunos de los cambios que se pueden esperar en la escuela. </a:t>
            </a:r>
          </a:p>
          <a:p>
            <a:pPr marL="434340" indent="-367982" defTabSz="868680">
              <a:spcBef>
                <a:spcPts val="0"/>
              </a:spcBef>
              <a:buSzPts val="2300"/>
              <a:buChar char="●"/>
              <a:defRPr sz="2375"/>
            </a:pPr>
            <a:r>
              <a:t>La comunicación abierta es clave; hable con su hijo sobre sus preocupaciones, hágale saber que está bien sentirse ansioso y nervioso.  </a:t>
            </a:r>
          </a:p>
          <a:p>
            <a:pPr marL="434340" indent="-367982" defTabSz="868680">
              <a:spcBef>
                <a:spcPts val="0"/>
              </a:spcBef>
              <a:buSzPts val="2300"/>
              <a:buChar char="●"/>
              <a:defRPr sz="2375"/>
            </a:pPr>
            <a:r>
              <a:t>Recuérdele a su hijo lo positivo.</a:t>
            </a:r>
          </a:p>
          <a:p>
            <a:pPr marL="434340" indent="-367982" defTabSz="868680">
              <a:spcBef>
                <a:spcPts val="0"/>
              </a:spcBef>
              <a:buSzPts val="2300"/>
              <a:buChar char="●"/>
              <a:defRPr sz="2375"/>
            </a:pPr>
            <a:r>
              <a:t>Hable con su hijo sobre los adultos de confianza en la escuela y en la comunidad.</a:t>
            </a:r>
          </a:p>
        </p:txBody>
      </p:sp>
      <p:sp>
        <p:nvSpPr>
          <p:cNvPr id="796" name="Shape 796"/>
          <p:cNvSpPr>
            <a:spLocks noGrp="1"/>
          </p:cNvSpPr>
          <p:nvPr>
            <p:ph type="sldNum" sz="quarter" idx="2"/>
          </p:nvPr>
        </p:nvSpPr>
        <p:spPr>
          <a:xfrm>
            <a:off x="4508474" y="4812100"/>
            <a:ext cx="127001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Shape 800"/>
          <p:cNvSpPr>
            <a:spLocks noGrp="1"/>
          </p:cNvSpPr>
          <p:nvPr>
            <p:ph type="title"/>
          </p:nvPr>
        </p:nvSpPr>
        <p:spPr>
          <a:xfrm>
            <a:off x="1028375" y="103651"/>
            <a:ext cx="7087201" cy="550200"/>
          </a:xfrm>
          <a:prstGeom prst="rect">
            <a:avLst/>
          </a:prstGeom>
        </p:spPr>
        <p:txBody>
          <a:bodyPr/>
          <a:lstStyle>
            <a:lvl1pPr defTabSz="868680">
              <a:defRPr sz="3325"/>
            </a:lvl1pPr>
          </a:lstStyle>
          <a:p>
            <a:r>
              <a:t>Adultos de confianza en el campus</a:t>
            </a:r>
          </a:p>
        </p:txBody>
      </p:sp>
      <p:sp>
        <p:nvSpPr>
          <p:cNvPr id="801" name="Shape 801"/>
          <p:cNvSpPr>
            <a:spLocks noGrp="1"/>
          </p:cNvSpPr>
          <p:nvPr>
            <p:ph type="body" sz="half" idx="1"/>
          </p:nvPr>
        </p:nvSpPr>
        <p:spPr>
          <a:xfrm>
            <a:off x="1082850" y="759825"/>
            <a:ext cx="6978299" cy="2582700"/>
          </a:xfrm>
          <a:prstGeom prst="rect">
            <a:avLst/>
          </a:prstGeom>
        </p:spPr>
        <p:txBody>
          <a:bodyPr/>
          <a:lstStyle/>
          <a:p>
            <a:pPr indent="-374650">
              <a:buSzPts val="2300"/>
              <a:buChar char="●"/>
              <a:defRPr sz="2300"/>
            </a:pPr>
            <a:r>
              <a:t>School Psychologist</a:t>
            </a:r>
          </a:p>
          <a:p>
            <a:pPr indent="-374650">
              <a:spcBef>
                <a:spcPts val="0"/>
              </a:spcBef>
              <a:buSzPts val="2300"/>
              <a:buChar char="●"/>
              <a:defRPr sz="2300"/>
            </a:pPr>
            <a:r>
              <a:t>Teacher</a:t>
            </a:r>
          </a:p>
          <a:p>
            <a:pPr indent="-374650">
              <a:spcBef>
                <a:spcPts val="0"/>
              </a:spcBef>
              <a:buSzPts val="2300"/>
              <a:buChar char="●"/>
              <a:defRPr sz="2300"/>
            </a:pPr>
            <a:r>
              <a:t>Coach</a:t>
            </a:r>
          </a:p>
          <a:p>
            <a:pPr indent="-374650">
              <a:spcBef>
                <a:spcPts val="0"/>
              </a:spcBef>
              <a:buSzPts val="2300"/>
              <a:buChar char="●"/>
              <a:defRPr sz="2300"/>
            </a:pPr>
            <a:r>
              <a:t>Principal</a:t>
            </a:r>
          </a:p>
        </p:txBody>
      </p:sp>
      <p:sp>
        <p:nvSpPr>
          <p:cNvPr id="802" name="Shape 802"/>
          <p:cNvSpPr>
            <a:spLocks noGrp="1"/>
          </p:cNvSpPr>
          <p:nvPr>
            <p:ph type="sldNum" sz="quarter" idx="2"/>
          </p:nvPr>
        </p:nvSpPr>
        <p:spPr>
          <a:xfrm>
            <a:off x="4494993" y="4812100"/>
            <a:ext cx="153964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803" name="image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2963" y="759824"/>
            <a:ext cx="7818074" cy="4400451"/>
          </a:xfrm>
          <a:prstGeom prst="rect">
            <a:avLst/>
          </a:prstGeom>
          <a:ln w="12700">
            <a:miter lim="400000"/>
          </a:ln>
        </p:spPr>
      </p:pic>
      <p:sp>
        <p:nvSpPr>
          <p:cNvPr id="804" name="Shape 804"/>
          <p:cNvSpPr/>
          <p:nvPr/>
        </p:nvSpPr>
        <p:spPr>
          <a:xfrm>
            <a:off x="3292624" y="1281899"/>
            <a:ext cx="896100" cy="347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</a:lstStyle>
          <a:p>
            <a:r>
              <a:t>Director</a:t>
            </a:r>
          </a:p>
        </p:txBody>
      </p:sp>
      <p:sp>
        <p:nvSpPr>
          <p:cNvPr id="805" name="Shape 805"/>
          <p:cNvSpPr/>
          <p:nvPr/>
        </p:nvSpPr>
        <p:spPr>
          <a:xfrm>
            <a:off x="4607724" y="1130000"/>
            <a:ext cx="1003501" cy="538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2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</a:lstStyle>
          <a:p>
            <a:r>
              <a:t>Psicólogo Escolar</a:t>
            </a:r>
          </a:p>
        </p:txBody>
      </p:sp>
      <p:sp>
        <p:nvSpPr>
          <p:cNvPr id="806" name="Shape 806"/>
          <p:cNvSpPr/>
          <p:nvPr/>
        </p:nvSpPr>
        <p:spPr>
          <a:xfrm>
            <a:off x="5815650" y="2006749"/>
            <a:ext cx="1081201" cy="398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</a:lstStyle>
          <a:p>
            <a:r>
              <a:t>Maestros</a:t>
            </a:r>
          </a:p>
        </p:txBody>
      </p:sp>
      <p:sp>
        <p:nvSpPr>
          <p:cNvPr id="807" name="Shape 807"/>
          <p:cNvSpPr/>
          <p:nvPr/>
        </p:nvSpPr>
        <p:spPr>
          <a:xfrm>
            <a:off x="3828424" y="2263949"/>
            <a:ext cx="1188601" cy="614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algn="ctr">
              <a:defRPr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pPr>
            <a:r>
              <a:t>Enfermera </a:t>
            </a:r>
          </a:p>
          <a:p>
            <a:pPr algn="ctr">
              <a:defRPr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pPr>
            <a:r>
              <a:t>Escolar</a:t>
            </a:r>
          </a:p>
        </p:txBody>
      </p:sp>
      <p:sp>
        <p:nvSpPr>
          <p:cNvPr id="808" name="Shape 808"/>
          <p:cNvSpPr/>
          <p:nvPr/>
        </p:nvSpPr>
        <p:spPr>
          <a:xfrm>
            <a:off x="2084800" y="1899049"/>
            <a:ext cx="945001" cy="360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2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</a:lstStyle>
          <a:p>
            <a:r>
              <a:t>Consejero</a:t>
            </a:r>
          </a:p>
        </p:txBody>
      </p:sp>
      <p:sp>
        <p:nvSpPr>
          <p:cNvPr id="809" name="Shape 809"/>
          <p:cNvSpPr/>
          <p:nvPr/>
        </p:nvSpPr>
        <p:spPr>
          <a:xfrm>
            <a:off x="5133749" y="3243900"/>
            <a:ext cx="1081201" cy="792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13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</a:lstStyle>
          <a:p>
            <a:r>
              <a:t>Asistentes de Maestros’</a:t>
            </a:r>
          </a:p>
        </p:txBody>
      </p:sp>
      <p:sp>
        <p:nvSpPr>
          <p:cNvPr id="810" name="Shape 810"/>
          <p:cNvSpPr/>
          <p:nvPr/>
        </p:nvSpPr>
        <p:spPr>
          <a:xfrm>
            <a:off x="1733974" y="2922449"/>
            <a:ext cx="769501" cy="678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1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</a:lstStyle>
          <a:p>
            <a:r>
              <a:t>Personal de Oficina</a:t>
            </a:r>
          </a:p>
        </p:txBody>
      </p:sp>
      <p:sp>
        <p:nvSpPr>
          <p:cNvPr id="811" name="Shape 811"/>
          <p:cNvSpPr/>
          <p:nvPr/>
        </p:nvSpPr>
        <p:spPr>
          <a:xfrm>
            <a:off x="3029799" y="3243900"/>
            <a:ext cx="1081201" cy="640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algn="ctr">
              <a:defRPr sz="10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pPr>
            <a:r>
              <a:t>Especialista</a:t>
            </a:r>
          </a:p>
          <a:p>
            <a:pPr algn="ctr">
              <a:defRPr sz="10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pPr>
            <a:r>
              <a:t> en</a:t>
            </a:r>
          </a:p>
          <a:p>
            <a:pPr algn="ctr">
              <a:defRPr sz="10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pPr>
            <a:r>
              <a:t>Recursos</a:t>
            </a:r>
          </a:p>
        </p:txBody>
      </p:sp>
      <p:sp>
        <p:nvSpPr>
          <p:cNvPr id="812" name="Shape 812"/>
          <p:cNvSpPr/>
          <p:nvPr/>
        </p:nvSpPr>
        <p:spPr>
          <a:xfrm>
            <a:off x="6711874" y="3156249"/>
            <a:ext cx="769501" cy="513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</a:lstStyle>
          <a:p>
            <a:r>
              <a:t>Entre-nador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6" name="image7.jpg"/>
          <p:cNvPicPr>
            <a:picLocks noChangeAspect="1"/>
          </p:cNvPicPr>
          <p:nvPr/>
        </p:nvPicPr>
        <p:blipFill>
          <a:blip r:embed="rId3">
            <a:alphaModFix amt="50000"/>
            <a:extLst/>
          </a:blip>
          <a:stretch>
            <a:fillRect/>
          </a:stretch>
        </p:blipFill>
        <p:spPr>
          <a:xfrm>
            <a:off x="5347099" y="1225000"/>
            <a:ext cx="3796901" cy="2892876"/>
          </a:xfrm>
          <a:prstGeom prst="rect">
            <a:avLst/>
          </a:prstGeom>
          <a:ln w="12700">
            <a:miter lim="400000"/>
          </a:ln>
        </p:spPr>
      </p:pic>
      <p:sp>
        <p:nvSpPr>
          <p:cNvPr id="817" name="Shape 817"/>
          <p:cNvSpPr>
            <a:spLocks noGrp="1"/>
          </p:cNvSpPr>
          <p:nvPr>
            <p:ph type="title" idx="4294967295"/>
          </p:nvPr>
        </p:nvSpPr>
        <p:spPr>
          <a:xfrm>
            <a:off x="1028400" y="333726"/>
            <a:ext cx="7087200" cy="5502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>
            <a:lvl1pPr defTabSz="804672">
              <a:defRPr sz="3080"/>
            </a:lvl1pPr>
          </a:lstStyle>
          <a:p>
            <a:r>
              <a:t>Aprendizaje Social y Emocional (SEL)</a:t>
            </a:r>
          </a:p>
        </p:txBody>
      </p:sp>
      <p:sp>
        <p:nvSpPr>
          <p:cNvPr id="818" name="Shape 818"/>
          <p:cNvSpPr>
            <a:spLocks noGrp="1"/>
          </p:cNvSpPr>
          <p:nvPr>
            <p:ph type="sldNum" sz="quarter" idx="2"/>
          </p:nvPr>
        </p:nvSpPr>
        <p:spPr>
          <a:xfrm>
            <a:off x="4499675" y="4812100"/>
            <a:ext cx="144600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819" name="Shape 819"/>
          <p:cNvSpPr>
            <a:spLocks noGrp="1"/>
          </p:cNvSpPr>
          <p:nvPr>
            <p:ph type="body" idx="4294967295"/>
          </p:nvPr>
        </p:nvSpPr>
        <p:spPr>
          <a:xfrm>
            <a:off x="422475" y="883925"/>
            <a:ext cx="5972100" cy="3949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/>
          </a:bodyPr>
          <a:lstStyle/>
          <a:p>
            <a:pPr marL="425195" indent="-348424" defTabSz="850391">
              <a:lnSpc>
                <a:spcPct val="100000"/>
              </a:lnSpc>
              <a:spcBef>
                <a:spcPts val="900"/>
              </a:spcBef>
              <a:buClr>
                <a:srgbClr val="20124D"/>
              </a:buClr>
              <a:buSzPts val="2100"/>
              <a:buChar char="★"/>
              <a:defRPr sz="2139">
                <a:solidFill>
                  <a:srgbClr val="20124D"/>
                </a:solidFill>
              </a:defRPr>
            </a:pPr>
            <a:r>
              <a:t>El proceso en el que los estudiantes adquieren las habilidades y competencias necesarias para prosperar </a:t>
            </a:r>
            <a:r>
              <a:rPr b="1"/>
              <a:t>académicamente</a:t>
            </a:r>
            <a:r>
              <a:t>, </a:t>
            </a:r>
            <a:r>
              <a:rPr b="1"/>
              <a:t>socialmente</a:t>
            </a:r>
            <a:r>
              <a:t> y </a:t>
            </a:r>
            <a:r>
              <a:rPr b="1"/>
              <a:t>personalmente</a:t>
            </a:r>
            <a:r>
              <a:t>.</a:t>
            </a:r>
          </a:p>
          <a:p>
            <a:pPr marL="425195" indent="-348424" defTabSz="850391">
              <a:lnSpc>
                <a:spcPct val="100000"/>
              </a:lnSpc>
              <a:spcBef>
                <a:spcPts val="0"/>
              </a:spcBef>
              <a:buClr>
                <a:srgbClr val="20124D"/>
              </a:buClr>
              <a:buSzPts val="2100"/>
              <a:buChar char="★"/>
              <a:defRPr sz="2139">
                <a:solidFill>
                  <a:srgbClr val="20124D"/>
                </a:solidFill>
              </a:defRPr>
            </a:pPr>
            <a:r>
              <a:t>La habilidad para</a:t>
            </a:r>
          </a:p>
          <a:p>
            <a:pPr marL="850391" lvl="1" indent="-348424" defTabSz="850391">
              <a:lnSpc>
                <a:spcPct val="100000"/>
              </a:lnSpc>
              <a:spcBef>
                <a:spcPts val="0"/>
              </a:spcBef>
              <a:buClr>
                <a:srgbClr val="20124D"/>
              </a:buClr>
              <a:buSzPts val="2100"/>
              <a:buChar char="○"/>
              <a:defRPr sz="2139">
                <a:solidFill>
                  <a:srgbClr val="20124D"/>
                </a:solidFill>
              </a:defRPr>
            </a:pPr>
            <a:r>
              <a:t>Entender y manejar las emociones</a:t>
            </a:r>
          </a:p>
          <a:p>
            <a:pPr marL="850391" lvl="1" indent="-348424" defTabSz="850391">
              <a:lnSpc>
                <a:spcPct val="100000"/>
              </a:lnSpc>
              <a:spcBef>
                <a:spcPts val="0"/>
              </a:spcBef>
              <a:buClr>
                <a:srgbClr val="20124D"/>
              </a:buClr>
              <a:buSzPts val="2100"/>
              <a:buChar char="○"/>
              <a:defRPr sz="2139">
                <a:solidFill>
                  <a:srgbClr val="20124D"/>
                </a:solidFill>
              </a:defRPr>
            </a:pPr>
            <a:r>
              <a:t>Establecer y lograr metas positivas</a:t>
            </a:r>
          </a:p>
          <a:p>
            <a:pPr marL="850391" lvl="1" indent="-348424" defTabSz="850391">
              <a:lnSpc>
                <a:spcPct val="100000"/>
              </a:lnSpc>
              <a:spcBef>
                <a:spcPts val="0"/>
              </a:spcBef>
              <a:buClr>
                <a:srgbClr val="20124D"/>
              </a:buClr>
              <a:buSzPts val="2100"/>
              <a:buChar char="○"/>
              <a:defRPr sz="2139">
                <a:solidFill>
                  <a:srgbClr val="20124D"/>
                </a:solidFill>
              </a:defRPr>
            </a:pPr>
            <a:r>
              <a:t>Sentir y mostrar empatía por los demás</a:t>
            </a:r>
          </a:p>
          <a:p>
            <a:pPr marL="850391" lvl="1" indent="-348424" defTabSz="850391">
              <a:lnSpc>
                <a:spcPct val="100000"/>
              </a:lnSpc>
              <a:spcBef>
                <a:spcPts val="0"/>
              </a:spcBef>
              <a:buClr>
                <a:srgbClr val="20124D"/>
              </a:buClr>
              <a:buSzPts val="2100"/>
              <a:buChar char="○"/>
              <a:defRPr sz="2139">
                <a:solidFill>
                  <a:srgbClr val="20124D"/>
                </a:solidFill>
              </a:defRPr>
            </a:pPr>
            <a:r>
              <a:t>Establecer y mantener relaciones positivas. </a:t>
            </a:r>
          </a:p>
          <a:p>
            <a:pPr marL="850391" lvl="1" indent="-348424" defTabSz="850391">
              <a:lnSpc>
                <a:spcPct val="100000"/>
              </a:lnSpc>
              <a:spcBef>
                <a:spcPts val="0"/>
              </a:spcBef>
              <a:buClr>
                <a:srgbClr val="20124D"/>
              </a:buClr>
              <a:buSzPts val="2100"/>
              <a:buChar char="○"/>
              <a:defRPr sz="2139">
                <a:solidFill>
                  <a:srgbClr val="20124D"/>
                </a:solidFill>
              </a:defRPr>
            </a:pPr>
            <a:r>
              <a:t>Toma decisiones responsables.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Shape 823"/>
          <p:cNvSpPr>
            <a:spLocks noGrp="1"/>
          </p:cNvSpPr>
          <p:nvPr>
            <p:ph type="title"/>
          </p:nvPr>
        </p:nvSpPr>
        <p:spPr>
          <a:xfrm>
            <a:off x="1028400" y="143463"/>
            <a:ext cx="7087200" cy="550200"/>
          </a:xfrm>
          <a:prstGeom prst="rect">
            <a:avLst/>
          </a:prstGeom>
        </p:spPr>
        <p:txBody>
          <a:bodyPr/>
          <a:lstStyle>
            <a:lvl1pPr>
              <a:defRPr sz="3500"/>
            </a:lvl1pPr>
          </a:lstStyle>
          <a:p>
            <a:r>
              <a:t>Hablar de Cambios</a:t>
            </a:r>
          </a:p>
        </p:txBody>
      </p:sp>
      <p:sp>
        <p:nvSpPr>
          <p:cNvPr id="824" name="Shape 824"/>
          <p:cNvSpPr>
            <a:spLocks noGrp="1"/>
          </p:cNvSpPr>
          <p:nvPr>
            <p:ph type="body" idx="1"/>
          </p:nvPr>
        </p:nvSpPr>
        <p:spPr>
          <a:xfrm>
            <a:off x="630908" y="827299"/>
            <a:ext cx="7919402" cy="4036202"/>
          </a:xfrm>
          <a:prstGeom prst="rect">
            <a:avLst/>
          </a:prstGeom>
        </p:spPr>
        <p:txBody>
          <a:bodyPr/>
          <a:lstStyle/>
          <a:p>
            <a:pPr marL="443484" indent="-332613" defTabSz="886968">
              <a:spcBef>
                <a:spcPts val="500"/>
              </a:spcBef>
              <a:buSzPts val="1700"/>
              <a:buChar char="●"/>
              <a:defRPr sz="1746"/>
            </a:pPr>
            <a:r>
              <a:t>Los niños/adolescentes pueden sentirse nerviosos o reacios al regresar a la escuela.</a:t>
            </a:r>
          </a:p>
          <a:p>
            <a:pPr marL="443484" indent="-332613" defTabSz="886968">
              <a:spcBef>
                <a:spcPts val="0"/>
              </a:spcBef>
              <a:buSzPts val="1700"/>
              <a:buChar char="●"/>
              <a:defRPr sz="1746"/>
            </a:pPr>
            <a:r>
              <a:t>Necesitando usar formas de ropa protectora como mascarillas</a:t>
            </a:r>
          </a:p>
          <a:p>
            <a:pPr marL="443484" indent="-332613" defTabSz="886968">
              <a:spcBef>
                <a:spcPts val="0"/>
              </a:spcBef>
              <a:buSzPts val="1700"/>
              <a:buChar char="●"/>
              <a:defRPr sz="1746"/>
            </a:pPr>
            <a:r>
              <a:t>Los niños/adolescentes también pueden encontrar difícil distanciarse físicamente de amigos y maestros mientras están en la escuela. </a:t>
            </a:r>
          </a:p>
          <a:p>
            <a:pPr marL="443484" indent="-332613" defTabSz="886968">
              <a:spcBef>
                <a:spcPts val="0"/>
              </a:spcBef>
              <a:buSzPts val="1700"/>
              <a:buChar char="●"/>
              <a:defRPr sz="1746"/>
            </a:pPr>
            <a:r>
              <a:t>Anímelos a pensar en otras formas de vincularse y mantenerse conectados</a:t>
            </a:r>
          </a:p>
          <a:p>
            <a:pPr marL="443484" indent="-332613" defTabSz="886968">
              <a:spcBef>
                <a:spcPts val="0"/>
              </a:spcBef>
              <a:buSzPts val="1700"/>
              <a:buChar char="●"/>
              <a:defRPr sz="1746"/>
            </a:pPr>
            <a:r>
              <a:t>Tranquilizar a los niños/adolescentes sobre las medidas de seguridad implementadas para ayudar a mantener saludables a los estudiantes y maestros</a:t>
            </a:r>
          </a:p>
          <a:p>
            <a:pPr marL="443484" indent="-332613" defTabSz="886968">
              <a:spcBef>
                <a:spcPts val="0"/>
              </a:spcBef>
              <a:buSzPts val="1700"/>
              <a:buChar char="●"/>
              <a:defRPr sz="1746"/>
            </a:pPr>
            <a:r>
              <a:t>Recuerde a los niños/adolescentes que también pueden ayudar a prevenir la propagación de gérmenes lavándose las manos con jabón y tosiendo o estornudando en el codo.</a:t>
            </a:r>
          </a:p>
        </p:txBody>
      </p:sp>
      <p:sp>
        <p:nvSpPr>
          <p:cNvPr id="825" name="Shape 825"/>
          <p:cNvSpPr>
            <a:spLocks noGrp="1"/>
          </p:cNvSpPr>
          <p:nvPr>
            <p:ph type="sldNum" sz="quarter" idx="2"/>
          </p:nvPr>
        </p:nvSpPr>
        <p:spPr>
          <a:xfrm>
            <a:off x="4494993" y="4812100"/>
            <a:ext cx="153964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Shape 829"/>
          <p:cNvSpPr>
            <a:spLocks noGrp="1"/>
          </p:cNvSpPr>
          <p:nvPr>
            <p:ph type="title"/>
          </p:nvPr>
        </p:nvSpPr>
        <p:spPr>
          <a:xfrm>
            <a:off x="2140949" y="1849650"/>
            <a:ext cx="4862101" cy="1444201"/>
          </a:xfrm>
          <a:prstGeom prst="rect">
            <a:avLst/>
          </a:prstGeom>
        </p:spPr>
        <p:txBody>
          <a:bodyPr/>
          <a:lstStyle>
            <a:lvl1pPr defTabSz="649223">
              <a:defRPr sz="2342"/>
            </a:lvl1pPr>
          </a:lstStyle>
          <a:p>
            <a:r>
              <a:t>¿Cómo puedo ayudar a mi hijo a sentirse más conectado socialmente durante su transición de regreso a la escuela?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Shape 833"/>
          <p:cNvSpPr>
            <a:spLocks noGrp="1"/>
          </p:cNvSpPr>
          <p:nvPr>
            <p:ph type="body" idx="1"/>
          </p:nvPr>
        </p:nvSpPr>
        <p:spPr>
          <a:xfrm>
            <a:off x="822750" y="223624"/>
            <a:ext cx="7498499" cy="4417202"/>
          </a:xfrm>
          <a:prstGeom prst="rect">
            <a:avLst/>
          </a:prstGeom>
        </p:spPr>
        <p:txBody>
          <a:bodyPr/>
          <a:lstStyle/>
          <a:p>
            <a:pPr marL="397763" indent="-309372" defTabSz="795527">
              <a:spcBef>
                <a:spcPts val="500"/>
              </a:spcBef>
              <a:buSzPts val="1700"/>
              <a:buChar char="●"/>
              <a:defRPr sz="1740" b="1"/>
            </a:pPr>
            <a:r>
              <a:t>Empiece a practicar algunas salidas sociales seguras </a:t>
            </a:r>
            <a:r>
              <a:rPr b="0"/>
              <a:t>para preparar el regreso de su hijo a la vida social en la escuela.</a:t>
            </a:r>
          </a:p>
          <a:p>
            <a:pPr marL="795527" lvl="1" indent="-309372" defTabSz="795527">
              <a:spcBef>
                <a:spcPts val="0"/>
              </a:spcBef>
              <a:buSzPts val="1700"/>
              <a:buChar char="○"/>
              <a:defRPr sz="1740"/>
            </a:pPr>
            <a:r>
              <a:t>Considere las actividades al aire libre </a:t>
            </a:r>
          </a:p>
          <a:p>
            <a:pPr marL="397763" indent="-309372" defTabSz="795527">
              <a:spcBef>
                <a:spcPts val="0"/>
              </a:spcBef>
              <a:buSzPts val="1700"/>
              <a:buChar char="●"/>
              <a:defRPr sz="1740"/>
            </a:pPr>
            <a:r>
              <a:t>Mantenga una actitud positiva: recuerde a su hijo que </a:t>
            </a:r>
            <a:r>
              <a:rPr b="1"/>
              <a:t>regresar a la escuela es una oportunidad para volver a conectarse y hacer nuevos amigos</a:t>
            </a:r>
            <a:r>
              <a:t> y, para algunos, para conocer el campus y conocer al personal.</a:t>
            </a:r>
          </a:p>
          <a:p>
            <a:pPr marL="397763" indent="-309372" defTabSz="795527">
              <a:spcBef>
                <a:spcPts val="0"/>
              </a:spcBef>
              <a:buSzPts val="1700"/>
              <a:buChar char="●"/>
              <a:defRPr sz="1740" b="1" u="sng"/>
            </a:pPr>
            <a:r>
              <a:rPr u="none"/>
              <a:t>La tecnología </a:t>
            </a:r>
            <a:r>
              <a:t>segura y monitoreada</a:t>
            </a:r>
            <a:r>
              <a:rPr u="none"/>
              <a:t> puede unir a los estudiantes</a:t>
            </a:r>
          </a:p>
          <a:p>
            <a:pPr marL="795527" lvl="1" indent="-309372" defTabSz="795527">
              <a:spcBef>
                <a:spcPts val="0"/>
              </a:spcBef>
              <a:buSzPts val="1700"/>
              <a:buChar char="○"/>
              <a:defRPr sz="1740"/>
            </a:pPr>
            <a:r>
              <a:t>Chats de video con familiares y amigos</a:t>
            </a:r>
          </a:p>
          <a:p>
            <a:pPr marL="795527" lvl="1" indent="-309372" defTabSz="795527">
              <a:spcBef>
                <a:spcPts val="0"/>
              </a:spcBef>
              <a:buSzPts val="1700"/>
              <a:buChar char="○"/>
              <a:defRPr sz="1740"/>
            </a:pPr>
            <a:r>
              <a:t>Los estudiantes de escuela media y secundaria a menudo se conectan a través de juegos en línea, mensajes de texto y redes sociales.</a:t>
            </a:r>
          </a:p>
          <a:p>
            <a:pPr marL="1193291" lvl="2" indent="-309372" defTabSz="795527">
              <a:spcBef>
                <a:spcPts val="0"/>
              </a:spcBef>
              <a:buSzPts val="1700"/>
              <a:buChar char="■"/>
              <a:defRPr sz="1740" b="1"/>
            </a:pPr>
            <a:r>
              <a:t>Este al tanto y supervise la actividad de los medios de comunicación de su hijo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Shape 837"/>
          <p:cNvSpPr>
            <a:spLocks noGrp="1"/>
          </p:cNvSpPr>
          <p:nvPr>
            <p:ph type="title"/>
          </p:nvPr>
        </p:nvSpPr>
        <p:spPr>
          <a:xfrm>
            <a:off x="2112299" y="1979099"/>
            <a:ext cx="4919401" cy="1185301"/>
          </a:xfrm>
          <a:prstGeom prst="rect">
            <a:avLst/>
          </a:prstGeom>
        </p:spPr>
        <p:txBody>
          <a:bodyPr/>
          <a:lstStyle>
            <a:lvl1pPr defTabSz="722376">
              <a:defRPr sz="2765"/>
            </a:lvl1pPr>
          </a:lstStyle>
          <a:p>
            <a:r>
              <a:t>¿Cómo puedo controlar con cuidado para ver cómo mi hijo está haciendo frente?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Shape 841"/>
          <p:cNvSpPr>
            <a:spLocks noGrp="1"/>
          </p:cNvSpPr>
          <p:nvPr>
            <p:ph type="body" idx="1"/>
          </p:nvPr>
        </p:nvSpPr>
        <p:spPr>
          <a:xfrm>
            <a:off x="300100" y="213875"/>
            <a:ext cx="8755500" cy="4384200"/>
          </a:xfrm>
          <a:prstGeom prst="rect">
            <a:avLst/>
          </a:prstGeom>
        </p:spPr>
        <p:txBody>
          <a:bodyPr/>
          <a:lstStyle/>
          <a:p>
            <a:pPr indent="-355600">
              <a:buSzPts val="2000"/>
              <a:buChar char="●"/>
              <a:defRPr sz="2000"/>
            </a:pPr>
            <a:r>
              <a:t>Sus </a:t>
            </a:r>
            <a:r>
              <a:rPr b="1"/>
              <a:t>emociones cambiarán con regularidad</a:t>
            </a:r>
            <a:r>
              <a:t> y debe demostrarles que está bien.</a:t>
            </a:r>
          </a:p>
          <a:p>
            <a:pPr indent="-355600">
              <a:spcBef>
                <a:spcPts val="0"/>
              </a:spcBef>
              <a:buSzPts val="2000"/>
              <a:buChar char="●"/>
              <a:defRPr sz="2000"/>
            </a:pPr>
            <a:r>
              <a:t>Esto ayuda a los niños a </a:t>
            </a:r>
            <a:r>
              <a:rPr b="1"/>
              <a:t>encontrar formas positivas</a:t>
            </a:r>
            <a:r>
              <a:t> de </a:t>
            </a:r>
            <a:r>
              <a:rPr b="1"/>
              <a:t>expresar sentimientos de dificultad</a:t>
            </a:r>
            <a:r>
              <a:t> como la ira, el miedo o la tristeza.</a:t>
            </a:r>
          </a:p>
          <a:p>
            <a:pPr indent="-355600">
              <a:spcBef>
                <a:spcPts val="0"/>
              </a:spcBef>
              <a:buSzPts val="2000"/>
              <a:buChar char="●"/>
              <a:defRPr sz="2000" b="1"/>
            </a:pPr>
            <a:r>
              <a:t>Escuche </a:t>
            </a:r>
            <a:r>
              <a:rPr b="0"/>
              <a:t>a su hijo, comprenda que puede hacer las mismas preguntas una y otra vez, o simplemente necesita desahogarse.</a:t>
            </a:r>
          </a:p>
        </p:txBody>
      </p:sp>
      <p:sp>
        <p:nvSpPr>
          <p:cNvPr id="842" name="Shape 842"/>
          <p:cNvSpPr>
            <a:spLocks noGrp="1"/>
          </p:cNvSpPr>
          <p:nvPr>
            <p:ph type="sldNum" sz="quarter" idx="2"/>
          </p:nvPr>
        </p:nvSpPr>
        <p:spPr>
          <a:xfrm>
            <a:off x="4494993" y="4812100"/>
            <a:ext cx="153964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Shape 846"/>
          <p:cNvSpPr>
            <a:spLocks noGrp="1"/>
          </p:cNvSpPr>
          <p:nvPr>
            <p:ph type="title"/>
          </p:nvPr>
        </p:nvSpPr>
        <p:spPr>
          <a:xfrm>
            <a:off x="1028375" y="20801"/>
            <a:ext cx="7087201" cy="550200"/>
          </a:xfrm>
          <a:prstGeom prst="rect">
            <a:avLst/>
          </a:prstGeom>
        </p:spPr>
        <p:txBody>
          <a:bodyPr/>
          <a:lstStyle>
            <a:lvl1pPr>
              <a:defRPr sz="3500"/>
            </a:lvl1pPr>
          </a:lstStyle>
          <a:p>
            <a:r>
              <a:t>Controles diarios</a:t>
            </a:r>
          </a:p>
        </p:txBody>
      </p:sp>
      <p:sp>
        <p:nvSpPr>
          <p:cNvPr id="847" name="Shape 847"/>
          <p:cNvSpPr>
            <a:spLocks noGrp="1"/>
          </p:cNvSpPr>
          <p:nvPr>
            <p:ph type="body" sz="quarter" idx="1"/>
          </p:nvPr>
        </p:nvSpPr>
        <p:spPr>
          <a:xfrm>
            <a:off x="665625" y="966075"/>
            <a:ext cx="2353201" cy="886500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800"/>
            </a:lvl1pPr>
          </a:lstStyle>
          <a:p>
            <a:r>
              <a:t>¿Cómo va la escuela? </a:t>
            </a:r>
          </a:p>
        </p:txBody>
      </p:sp>
      <p:sp>
        <p:nvSpPr>
          <p:cNvPr id="848" name="Shape 848"/>
          <p:cNvSpPr>
            <a:spLocks noGrp="1"/>
          </p:cNvSpPr>
          <p:nvPr>
            <p:ph type="sldNum" sz="quarter" idx="2"/>
          </p:nvPr>
        </p:nvSpPr>
        <p:spPr>
          <a:xfrm>
            <a:off x="4494993" y="4812100"/>
            <a:ext cx="153964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pic>
        <p:nvPicPr>
          <p:cNvPr id="849" name="image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69074" y="602638"/>
            <a:ext cx="331800" cy="331800"/>
          </a:xfrm>
          <a:prstGeom prst="rect">
            <a:avLst/>
          </a:prstGeom>
          <a:ln w="12700">
            <a:miter lim="400000"/>
          </a:ln>
        </p:spPr>
      </p:pic>
      <p:sp>
        <p:nvSpPr>
          <p:cNvPr id="850" name="Shape 850"/>
          <p:cNvSpPr/>
          <p:nvPr/>
        </p:nvSpPr>
        <p:spPr>
          <a:xfrm>
            <a:off x="265874" y="1749050"/>
            <a:ext cx="3000002" cy="783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spcBef>
                <a:spcPts val="600"/>
              </a:spcBef>
              <a:defRPr sz="1800">
                <a:latin typeface="Quicksand"/>
                <a:ea typeface="Quicksand"/>
                <a:cs typeface="Quicksand"/>
                <a:sym typeface="Quicksand"/>
              </a:defRPr>
            </a:lvl1pPr>
          </a:lstStyle>
          <a:p>
            <a:r>
              <a:t>Algo que pasó que los hizo sentir incómodos</a:t>
            </a:r>
          </a:p>
        </p:txBody>
      </p:sp>
      <p:pic>
        <p:nvPicPr>
          <p:cNvPr id="851" name="image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88275" y="1417263"/>
            <a:ext cx="331800" cy="331800"/>
          </a:xfrm>
          <a:prstGeom prst="rect">
            <a:avLst/>
          </a:prstGeom>
          <a:ln w="12700">
            <a:miter lim="400000"/>
          </a:ln>
        </p:spPr>
      </p:pic>
      <p:sp>
        <p:nvSpPr>
          <p:cNvPr id="852" name="Shape 852"/>
          <p:cNvSpPr/>
          <p:nvPr/>
        </p:nvSpPr>
        <p:spPr>
          <a:xfrm>
            <a:off x="5661724" y="826850"/>
            <a:ext cx="3378301" cy="11048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spcBef>
                <a:spcPts val="600"/>
              </a:spcBef>
              <a:defRPr sz="1800">
                <a:latin typeface="Quicksand"/>
                <a:ea typeface="Quicksand"/>
                <a:cs typeface="Quicksand"/>
                <a:sym typeface="Quicksand"/>
              </a:defRPr>
            </a:lvl1pPr>
          </a:lstStyle>
          <a:p>
            <a:r>
              <a:t>Recuerde a los niños/ adolescentes acerca de los aspectos positivos</a:t>
            </a:r>
          </a:p>
        </p:txBody>
      </p:sp>
      <p:sp>
        <p:nvSpPr>
          <p:cNvPr id="853" name="Shape 853"/>
          <p:cNvSpPr/>
          <p:nvPr/>
        </p:nvSpPr>
        <p:spPr>
          <a:xfrm>
            <a:off x="5857499" y="2312199"/>
            <a:ext cx="3000001" cy="1426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spcBef>
                <a:spcPts val="600"/>
              </a:spcBef>
              <a:defRPr sz="1800">
                <a:latin typeface="Quicksand"/>
                <a:ea typeface="Quicksand"/>
                <a:cs typeface="Quicksand"/>
                <a:sym typeface="Quicksand"/>
              </a:defRPr>
            </a:lvl1pPr>
          </a:lstStyle>
          <a:p>
            <a:r>
              <a:t>Recuérdeles que podrán ver a sus amigos y maestros y seguir aprendiendo cosas nuevas</a:t>
            </a:r>
          </a:p>
        </p:txBody>
      </p:sp>
      <p:sp>
        <p:nvSpPr>
          <p:cNvPr id="854" name="Shape 854"/>
          <p:cNvSpPr/>
          <p:nvPr/>
        </p:nvSpPr>
        <p:spPr>
          <a:xfrm>
            <a:off x="265875" y="3497974"/>
            <a:ext cx="4255800" cy="783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spcBef>
                <a:spcPts val="600"/>
              </a:spcBef>
              <a:defRPr sz="1800">
                <a:latin typeface="Quicksand"/>
                <a:ea typeface="Quicksand"/>
                <a:cs typeface="Quicksand"/>
                <a:sym typeface="Quicksand"/>
              </a:defRPr>
            </a:lvl1pPr>
          </a:lstStyle>
          <a:p>
            <a:r>
              <a:t>Tener una conversación abierta sobre qué es lo que les preocupa.</a:t>
            </a:r>
          </a:p>
        </p:txBody>
      </p:sp>
      <p:sp>
        <p:nvSpPr>
          <p:cNvPr id="855" name="Shape 855"/>
          <p:cNvSpPr/>
          <p:nvPr/>
        </p:nvSpPr>
        <p:spPr>
          <a:xfrm>
            <a:off x="3181399" y="1655549"/>
            <a:ext cx="3000002" cy="783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spcBef>
                <a:spcPts val="600"/>
              </a:spcBef>
              <a:defRPr sz="1800">
                <a:latin typeface="Quicksand"/>
                <a:ea typeface="Quicksand"/>
                <a:cs typeface="Quicksand"/>
                <a:sym typeface="Quicksand"/>
              </a:defRPr>
            </a:lvl1pPr>
          </a:lstStyle>
          <a:p>
            <a:r>
              <a:t>Hágales saber que es natural sentirse ansioso</a:t>
            </a:r>
          </a:p>
        </p:txBody>
      </p:sp>
      <p:sp>
        <p:nvSpPr>
          <p:cNvPr id="856" name="Shape 856"/>
          <p:cNvSpPr/>
          <p:nvPr/>
        </p:nvSpPr>
        <p:spPr>
          <a:xfrm>
            <a:off x="2733774" y="2790100"/>
            <a:ext cx="3000002" cy="783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spcBef>
                <a:spcPts val="600"/>
              </a:spcBef>
              <a:defRPr sz="1800">
                <a:latin typeface="Quicksand"/>
                <a:ea typeface="Quicksand"/>
                <a:cs typeface="Quicksand"/>
                <a:sym typeface="Quicksand"/>
              </a:defRPr>
            </a:lvl1pPr>
          </a:lstStyle>
          <a:p>
            <a:r>
              <a:t>Sea honesto acerca de COVID</a:t>
            </a:r>
          </a:p>
        </p:txBody>
      </p:sp>
      <p:pic>
        <p:nvPicPr>
          <p:cNvPr id="857" name="image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06074" y="1243426"/>
            <a:ext cx="331800" cy="331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58" name="image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95824" y="602638"/>
            <a:ext cx="331800" cy="331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59" name="image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00874" y="3166187"/>
            <a:ext cx="331800" cy="331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60" name="image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65824" y="2516163"/>
            <a:ext cx="331800" cy="331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61" name="image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28425" y="1980413"/>
            <a:ext cx="331800" cy="331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Shape 865"/>
          <p:cNvSpPr>
            <a:spLocks noGrp="1"/>
          </p:cNvSpPr>
          <p:nvPr>
            <p:ph type="body" sz="half" idx="1"/>
          </p:nvPr>
        </p:nvSpPr>
        <p:spPr>
          <a:xfrm>
            <a:off x="510649" y="1123950"/>
            <a:ext cx="5076902" cy="31497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  <a:buChar char="●"/>
            </a:pPr>
            <a:r>
              <a:t>Sea un Modelo a Seguir</a:t>
            </a:r>
          </a:p>
          <a:p>
            <a:pPr>
              <a:spcBef>
                <a:spcPts val="0"/>
              </a:spcBef>
              <a:buChar char="●"/>
            </a:pPr>
            <a:r>
              <a:t>Sea consciente de cómo habla de COVID 19</a:t>
            </a:r>
          </a:p>
          <a:p>
            <a:pPr>
              <a:spcBef>
                <a:spcPts val="0"/>
              </a:spcBef>
              <a:buChar char="●"/>
            </a:pPr>
            <a:r>
              <a:t>Explicar el Distanciamiento Social</a:t>
            </a:r>
          </a:p>
          <a:p>
            <a:pPr>
              <a:spcBef>
                <a:spcPts val="0"/>
              </a:spcBef>
              <a:buChar char="●"/>
            </a:pPr>
            <a:r>
              <a:t>Demostrar Respiración Profunda</a:t>
            </a:r>
          </a:p>
          <a:p>
            <a:pPr>
              <a:spcBef>
                <a:spcPts val="0"/>
              </a:spcBef>
              <a:buChar char="●"/>
            </a:pPr>
            <a:r>
              <a:t>Centrarse en lo Positivo</a:t>
            </a:r>
          </a:p>
          <a:p>
            <a:pPr>
              <a:spcBef>
                <a:spcPts val="0"/>
              </a:spcBef>
              <a:buChar char="●"/>
            </a:pPr>
            <a:r>
              <a:t>Establecer y mantener una rutina diaria.</a:t>
            </a:r>
          </a:p>
          <a:p>
            <a:pPr>
              <a:spcBef>
                <a:spcPts val="0"/>
              </a:spcBef>
              <a:buChar char="●"/>
            </a:pPr>
            <a:r>
              <a:t>Modelar actos de bondad</a:t>
            </a:r>
          </a:p>
          <a:p>
            <a:pPr>
              <a:spcBef>
                <a:spcPts val="0"/>
              </a:spcBef>
              <a:buChar char="●"/>
            </a:pPr>
            <a:r>
              <a:t>Ofrecer mucho amor y cariño</a:t>
            </a:r>
          </a:p>
        </p:txBody>
      </p:sp>
      <p:sp>
        <p:nvSpPr>
          <p:cNvPr id="866" name="Shape 866"/>
          <p:cNvSpPr>
            <a:spLocks noGrp="1"/>
          </p:cNvSpPr>
          <p:nvPr>
            <p:ph type="sldNum" sz="quarter" idx="2"/>
          </p:nvPr>
        </p:nvSpPr>
        <p:spPr>
          <a:xfrm>
            <a:off x="4494993" y="4812100"/>
            <a:ext cx="153964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867" name="Shape 867"/>
          <p:cNvSpPr>
            <a:spLocks noGrp="1"/>
          </p:cNvSpPr>
          <p:nvPr>
            <p:ph type="title"/>
          </p:nvPr>
        </p:nvSpPr>
        <p:spPr>
          <a:xfrm>
            <a:off x="1028400" y="379637"/>
            <a:ext cx="7087200" cy="550201"/>
          </a:xfrm>
          <a:prstGeom prst="rect">
            <a:avLst/>
          </a:prstGeom>
        </p:spPr>
        <p:txBody>
          <a:bodyPr/>
          <a:lstStyle>
            <a:lvl1pPr defTabSz="594359">
              <a:defRPr sz="2275"/>
            </a:lvl1pPr>
          </a:lstStyle>
          <a:p>
            <a:r>
              <a:t>Mantenga la Calma, Escuche y Ofrezca tranquilidad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1" name="image9.png"/>
          <p:cNvPicPr>
            <a:picLocks noChangeAspect="1"/>
          </p:cNvPicPr>
          <p:nvPr/>
        </p:nvPicPr>
        <p:blipFill>
          <a:blip r:embed="rId3">
            <a:alphaModFix amt="29000"/>
            <a:extLst/>
          </a:blip>
          <a:stretch>
            <a:fillRect/>
          </a:stretch>
        </p:blipFill>
        <p:spPr>
          <a:xfrm>
            <a:off x="4846325" y="1432312"/>
            <a:ext cx="3446277" cy="2619076"/>
          </a:xfrm>
          <a:prstGeom prst="rect">
            <a:avLst/>
          </a:prstGeom>
          <a:ln w="12700">
            <a:miter lim="400000"/>
          </a:ln>
        </p:spPr>
      </p:pic>
      <p:pic>
        <p:nvPicPr>
          <p:cNvPr id="872" name="image10.png"/>
          <p:cNvPicPr>
            <a:picLocks noChangeAspect="1"/>
          </p:cNvPicPr>
          <p:nvPr/>
        </p:nvPicPr>
        <p:blipFill>
          <a:blip r:embed="rId4">
            <a:alphaModFix amt="25000"/>
            <a:extLst/>
          </a:blip>
          <a:stretch>
            <a:fillRect/>
          </a:stretch>
        </p:blipFill>
        <p:spPr>
          <a:xfrm>
            <a:off x="994575" y="1071874"/>
            <a:ext cx="3507700" cy="3339951"/>
          </a:xfrm>
          <a:prstGeom prst="rect">
            <a:avLst/>
          </a:prstGeom>
          <a:ln w="12700">
            <a:miter lim="400000"/>
          </a:ln>
        </p:spPr>
      </p:pic>
      <p:sp>
        <p:nvSpPr>
          <p:cNvPr id="873" name="Shape 873"/>
          <p:cNvSpPr>
            <a:spLocks noGrp="1"/>
          </p:cNvSpPr>
          <p:nvPr>
            <p:ph type="title"/>
          </p:nvPr>
        </p:nvSpPr>
        <p:spPr>
          <a:xfrm>
            <a:off x="1028375" y="286801"/>
            <a:ext cx="7087201" cy="550200"/>
          </a:xfrm>
          <a:prstGeom prst="rect">
            <a:avLst/>
          </a:prstGeom>
        </p:spPr>
        <p:txBody>
          <a:bodyPr/>
          <a:lstStyle/>
          <a:p>
            <a:r>
              <a:t>Reaccionando vs. Respondiendo</a:t>
            </a:r>
          </a:p>
        </p:txBody>
      </p:sp>
      <p:sp>
        <p:nvSpPr>
          <p:cNvPr id="874" name="Shape 874"/>
          <p:cNvSpPr>
            <a:spLocks noGrp="1"/>
          </p:cNvSpPr>
          <p:nvPr>
            <p:ph type="body" sz="half" idx="1"/>
          </p:nvPr>
        </p:nvSpPr>
        <p:spPr>
          <a:xfrm>
            <a:off x="625700" y="989674"/>
            <a:ext cx="3842700" cy="3242401"/>
          </a:xfrm>
          <a:prstGeom prst="rect">
            <a:avLst/>
          </a:prstGeom>
        </p:spPr>
        <p:txBody>
          <a:bodyPr/>
          <a:lstStyle/>
          <a:p>
            <a:pPr>
              <a:buClr>
                <a:srgbClr val="073763"/>
              </a:buClr>
              <a:defRPr b="1">
                <a:solidFill>
                  <a:srgbClr val="073763"/>
                </a:solidFill>
              </a:defRPr>
            </a:pPr>
            <a:r>
              <a:t>Instantáneo</a:t>
            </a:r>
          </a:p>
          <a:p>
            <a:pPr>
              <a:spcBef>
                <a:spcPts val="0"/>
              </a:spcBef>
              <a:buClr>
                <a:srgbClr val="073763"/>
              </a:buClr>
              <a:defRPr b="1">
                <a:solidFill>
                  <a:srgbClr val="073763"/>
                </a:solidFill>
              </a:defRPr>
            </a:pPr>
            <a:r>
              <a:t>Impulsado por creencias y prejuicios inconscientes</a:t>
            </a:r>
          </a:p>
          <a:p>
            <a:pPr>
              <a:spcBef>
                <a:spcPts val="0"/>
              </a:spcBef>
              <a:buClr>
                <a:srgbClr val="073763"/>
              </a:buClr>
              <a:defRPr b="1">
                <a:solidFill>
                  <a:srgbClr val="073763"/>
                </a:solidFill>
              </a:defRPr>
            </a:pPr>
            <a:r>
              <a:t>Hecho "sin pensar"</a:t>
            </a:r>
          </a:p>
          <a:p>
            <a:pPr>
              <a:spcBef>
                <a:spcPts val="0"/>
              </a:spcBef>
              <a:buClr>
                <a:srgbClr val="073763"/>
              </a:buClr>
              <a:defRPr b="1">
                <a:solidFill>
                  <a:srgbClr val="073763"/>
                </a:solidFill>
              </a:defRPr>
            </a:pPr>
            <a:r>
              <a:t>Basado en lo que está sucediendo en el momento</a:t>
            </a:r>
          </a:p>
          <a:p>
            <a:pPr>
              <a:spcBef>
                <a:spcPts val="0"/>
              </a:spcBef>
              <a:buClr>
                <a:srgbClr val="073763"/>
              </a:buClr>
              <a:defRPr b="1">
                <a:solidFill>
                  <a:srgbClr val="073763"/>
                </a:solidFill>
              </a:defRPr>
            </a:pPr>
            <a:r>
              <a:t>Falta de consideraciones a largo plazo</a:t>
            </a:r>
          </a:p>
          <a:p>
            <a:pPr>
              <a:spcBef>
                <a:spcPts val="0"/>
              </a:spcBef>
              <a:buClr>
                <a:srgbClr val="073763"/>
              </a:buClr>
              <a:defRPr b="1">
                <a:solidFill>
                  <a:srgbClr val="073763"/>
                </a:solidFill>
              </a:defRPr>
            </a:pPr>
            <a:r>
              <a:t>Defensivamente motivado</a:t>
            </a:r>
          </a:p>
        </p:txBody>
      </p:sp>
      <p:sp>
        <p:nvSpPr>
          <p:cNvPr id="875" name="Shape 875"/>
          <p:cNvSpPr>
            <a:spLocks noGrp="1"/>
          </p:cNvSpPr>
          <p:nvPr>
            <p:ph type="body" idx="13"/>
          </p:nvPr>
        </p:nvSpPr>
        <p:spPr>
          <a:xfrm>
            <a:off x="4706125" y="989399"/>
            <a:ext cx="4049401" cy="324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 lnSpcReduction="10000"/>
          </a:bodyPr>
          <a:lstStyle/>
          <a:p>
            <a:pPr marL="434340" indent="-325754" defTabSz="868680">
              <a:spcBef>
                <a:spcPts val="500"/>
              </a:spcBef>
              <a:buClr>
                <a:srgbClr val="073763"/>
              </a:buClr>
              <a:buSzPts val="1700"/>
              <a:buChar char="➔"/>
              <a:defRPr sz="1710" b="1">
                <a:solidFill>
                  <a:srgbClr val="073763"/>
                </a:solidFill>
              </a:defRPr>
            </a:pPr>
            <a:r>
              <a:t>Desarrollarse más lentamente y cuidadosamente</a:t>
            </a:r>
          </a:p>
          <a:p>
            <a:pPr marL="434340" indent="-325754" defTabSz="868680">
              <a:spcBef>
                <a:spcPts val="0"/>
              </a:spcBef>
              <a:buClr>
                <a:srgbClr val="073763"/>
              </a:buClr>
              <a:buSzPts val="1700"/>
              <a:buChar char="➔"/>
              <a:defRPr sz="1710" b="1">
                <a:solidFill>
                  <a:srgbClr val="073763"/>
                </a:solidFill>
              </a:defRPr>
            </a:pPr>
            <a:r>
              <a:t>Basado en información de la mente consciente y subconsciente</a:t>
            </a:r>
          </a:p>
          <a:p>
            <a:pPr marL="434340" indent="-325754" defTabSz="868680">
              <a:spcBef>
                <a:spcPts val="0"/>
              </a:spcBef>
              <a:buClr>
                <a:srgbClr val="073763"/>
              </a:buClr>
              <a:buSzPts val="1700"/>
              <a:buChar char="➔"/>
              <a:defRPr sz="1710" b="1">
                <a:solidFill>
                  <a:srgbClr val="073763"/>
                </a:solidFill>
              </a:defRPr>
            </a:pPr>
            <a:r>
              <a:t>Tener en cuenta el bienestar general de uno mismo y de los demás</a:t>
            </a:r>
          </a:p>
          <a:p>
            <a:pPr marL="434340" indent="-325754" defTabSz="868680">
              <a:spcBef>
                <a:spcPts val="0"/>
              </a:spcBef>
              <a:buClr>
                <a:srgbClr val="073763"/>
              </a:buClr>
              <a:buSzPts val="1700"/>
              <a:buChar char="➔"/>
              <a:defRPr sz="1710" b="1">
                <a:solidFill>
                  <a:srgbClr val="073763"/>
                </a:solidFill>
              </a:defRPr>
            </a:pPr>
            <a:r>
              <a:t>Considere los efectos a largo plazo</a:t>
            </a:r>
          </a:p>
          <a:p>
            <a:pPr marL="434340" indent="-325754" defTabSz="868680">
              <a:spcBef>
                <a:spcPts val="0"/>
              </a:spcBef>
              <a:buClr>
                <a:srgbClr val="073763"/>
              </a:buClr>
              <a:buSzPts val="1700"/>
              <a:buChar char="➔"/>
              <a:defRPr sz="1710" b="1">
                <a:solidFill>
                  <a:srgbClr val="073763"/>
                </a:solidFill>
              </a:defRPr>
            </a:pPr>
            <a:r>
              <a:t>Mantener el equilibrio con los valores y creencias fundamentales</a:t>
            </a:r>
          </a:p>
        </p:txBody>
      </p:sp>
      <p:sp>
        <p:nvSpPr>
          <p:cNvPr id="876" name="Shape 876"/>
          <p:cNvSpPr>
            <a:spLocks noGrp="1"/>
          </p:cNvSpPr>
          <p:nvPr>
            <p:ph type="sldNum" sz="quarter" idx="2"/>
          </p:nvPr>
        </p:nvSpPr>
        <p:spPr>
          <a:xfrm>
            <a:off x="4494993" y="4812100"/>
            <a:ext cx="153964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Shape 880"/>
          <p:cNvSpPr>
            <a:spLocks noGrp="1"/>
          </p:cNvSpPr>
          <p:nvPr>
            <p:ph type="title"/>
          </p:nvPr>
        </p:nvSpPr>
        <p:spPr>
          <a:xfrm>
            <a:off x="1399775" y="0"/>
            <a:ext cx="7087201" cy="626400"/>
          </a:xfrm>
          <a:prstGeom prst="rect">
            <a:avLst/>
          </a:prstGeom>
        </p:spPr>
        <p:txBody>
          <a:bodyPr/>
          <a:lstStyle>
            <a:lvl1pPr>
              <a:defRPr sz="3500"/>
            </a:lvl1pPr>
          </a:lstStyle>
          <a:p>
            <a:r>
              <a:t>Crear Rutinas</a:t>
            </a:r>
          </a:p>
        </p:txBody>
      </p:sp>
      <p:sp>
        <p:nvSpPr>
          <p:cNvPr id="881" name="Shape 881"/>
          <p:cNvSpPr>
            <a:spLocks noGrp="1"/>
          </p:cNvSpPr>
          <p:nvPr>
            <p:ph type="body" idx="1"/>
          </p:nvPr>
        </p:nvSpPr>
        <p:spPr>
          <a:xfrm>
            <a:off x="391224" y="550200"/>
            <a:ext cx="6394202" cy="424230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1000"/>
              </a:spcBef>
              <a:buSzTx/>
              <a:buNone/>
              <a:defRPr sz="2100" b="1"/>
            </a:pPr>
            <a:r>
              <a:t>Los horarios y las rutinas diarias consistentes para nuestros niños y adolescentes crean…</a:t>
            </a:r>
          </a:p>
          <a:p>
            <a:pPr indent="-361950">
              <a:buSzPts val="2100"/>
              <a:buChar char="●"/>
              <a:defRPr sz="2100"/>
            </a:pPr>
            <a:r>
              <a:t>Más previsibilidad sobre qué esperar</a:t>
            </a:r>
          </a:p>
          <a:p>
            <a:pPr indent="-361950">
              <a:spcBef>
                <a:spcPts val="0"/>
              </a:spcBef>
              <a:buSzPts val="2100"/>
              <a:buChar char="●"/>
              <a:defRPr sz="2100"/>
            </a:pPr>
            <a:r>
              <a:t>Una sensación de control de su entorno. </a:t>
            </a:r>
          </a:p>
          <a:p>
            <a:pPr indent="-361950">
              <a:spcBef>
                <a:spcPts val="0"/>
              </a:spcBef>
              <a:buSzPts val="2100"/>
              <a:buChar char="●"/>
              <a:defRPr sz="2100"/>
            </a:pPr>
            <a:r>
              <a:t>Seguridad, protección y comodidad</a:t>
            </a:r>
          </a:p>
          <a:p>
            <a:pPr indent="-361950">
              <a:spcBef>
                <a:spcPts val="0"/>
              </a:spcBef>
              <a:buSzPts val="2100"/>
              <a:buChar char="●"/>
              <a:defRPr sz="2100"/>
            </a:pPr>
            <a:r>
              <a:t>Una sensación de normalidad durante lo desconocido</a:t>
            </a:r>
          </a:p>
          <a:p>
            <a:pPr marL="0" indent="0">
              <a:lnSpc>
                <a:spcPct val="100000"/>
              </a:lnSpc>
              <a:buSzTx/>
              <a:buNone/>
              <a:defRPr sz="2100" b="1"/>
            </a:pPr>
            <a:r>
              <a:t>Promueve…</a:t>
            </a:r>
          </a:p>
          <a:p>
            <a:pPr indent="-361950">
              <a:lnSpc>
                <a:spcPct val="100000"/>
              </a:lnSpc>
              <a:spcBef>
                <a:spcPts val="0"/>
              </a:spcBef>
              <a:buSzPts val="2100"/>
              <a:buChar char="●"/>
              <a:defRPr sz="2100"/>
            </a:pPr>
            <a:r>
              <a:t>Salud y seguridad</a:t>
            </a:r>
          </a:p>
          <a:p>
            <a:pPr indent="-361950">
              <a:lnSpc>
                <a:spcPct val="100000"/>
              </a:lnSpc>
              <a:spcBef>
                <a:spcPts val="0"/>
              </a:spcBef>
              <a:buSzPts val="2100"/>
              <a:buChar char="●"/>
              <a:defRPr sz="2100"/>
            </a:pPr>
            <a:r>
              <a:t>Resiliencia con lo inesperado</a:t>
            </a:r>
          </a:p>
          <a:p>
            <a:pPr indent="-361950">
              <a:lnSpc>
                <a:spcPct val="100000"/>
              </a:lnSpc>
              <a:spcBef>
                <a:spcPts val="0"/>
              </a:spcBef>
              <a:buSzPts val="2100"/>
              <a:buChar char="●"/>
              <a:defRPr sz="2100"/>
            </a:pPr>
            <a:r>
              <a:t>Salud mental y reducción del estrés/ansiedad</a:t>
            </a:r>
          </a:p>
        </p:txBody>
      </p:sp>
      <p:sp>
        <p:nvSpPr>
          <p:cNvPr id="882" name="Shape 882"/>
          <p:cNvSpPr>
            <a:spLocks noGrp="1"/>
          </p:cNvSpPr>
          <p:nvPr>
            <p:ph type="sldNum" sz="quarter" idx="2"/>
          </p:nvPr>
        </p:nvSpPr>
        <p:spPr>
          <a:xfrm>
            <a:off x="4494993" y="4812100"/>
            <a:ext cx="153964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pic>
        <p:nvPicPr>
          <p:cNvPr id="883" name="image11.jpg"/>
          <p:cNvPicPr>
            <a:picLocks noChangeAspect="1"/>
          </p:cNvPicPr>
          <p:nvPr/>
        </p:nvPicPr>
        <p:blipFill>
          <a:blip r:embed="rId3">
            <a:extLst/>
          </a:blip>
          <a:srcRect l="33461"/>
          <a:stretch>
            <a:fillRect/>
          </a:stretch>
        </p:blipFill>
        <p:spPr>
          <a:xfrm>
            <a:off x="6038124" y="1142174"/>
            <a:ext cx="3105875" cy="30808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Shape 887"/>
          <p:cNvSpPr>
            <a:spLocks noGrp="1"/>
          </p:cNvSpPr>
          <p:nvPr>
            <p:ph type="title"/>
          </p:nvPr>
        </p:nvSpPr>
        <p:spPr>
          <a:xfrm>
            <a:off x="2112299" y="1979099"/>
            <a:ext cx="4919401" cy="1185301"/>
          </a:xfrm>
          <a:prstGeom prst="rect">
            <a:avLst/>
          </a:prstGeom>
        </p:spPr>
        <p:txBody>
          <a:bodyPr/>
          <a:lstStyle>
            <a:lvl1pPr defTabSz="722376">
              <a:defRPr sz="2765"/>
            </a:lvl1pPr>
          </a:lstStyle>
          <a:p>
            <a:r>
              <a:t>¿Hay algo que deba tener en cuenta cuando mi hijo vuelva a la escuela?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Shape 891"/>
          <p:cNvSpPr>
            <a:spLocks noGrp="1"/>
          </p:cNvSpPr>
          <p:nvPr>
            <p:ph type="body" idx="1"/>
          </p:nvPr>
        </p:nvSpPr>
        <p:spPr>
          <a:xfrm>
            <a:off x="708425" y="508150"/>
            <a:ext cx="7727099" cy="3943800"/>
          </a:xfrm>
          <a:prstGeom prst="rect">
            <a:avLst/>
          </a:prstGeom>
        </p:spPr>
        <p:txBody>
          <a:bodyPr/>
          <a:lstStyle/>
          <a:p>
            <a:pPr indent="-368300">
              <a:buSzPts val="2200"/>
              <a:buChar char="●"/>
              <a:defRPr sz="2200"/>
            </a:pPr>
            <a:r>
              <a:t>Además de controlar la salud física de su hijo y su aprendizaje cuando regrese a la escuela.</a:t>
            </a:r>
          </a:p>
          <a:p>
            <a:pPr marL="0" indent="0">
              <a:buSzTx/>
              <a:buNone/>
              <a:defRPr sz="2200"/>
            </a:pPr>
            <a:endParaRPr/>
          </a:p>
          <a:p>
            <a:pPr indent="-368300">
              <a:buSzPts val="2200"/>
              <a:buChar char="●"/>
              <a:defRPr sz="2200" b="1"/>
            </a:pPr>
            <a:r>
              <a:t>Esté atento </a:t>
            </a:r>
            <a:r>
              <a:rPr b="0"/>
              <a:t>a los signos de</a:t>
            </a:r>
            <a:r>
              <a:t> estrés y ansiedad.</a:t>
            </a:r>
          </a:p>
          <a:p>
            <a:pPr marL="0" indent="457200">
              <a:buSzTx/>
              <a:buNone/>
              <a:defRPr sz="2200"/>
            </a:pPr>
            <a:endParaRPr/>
          </a:p>
          <a:p>
            <a:pPr indent="-368300">
              <a:buSzPts val="2200"/>
              <a:buChar char="●"/>
              <a:defRPr sz="2200"/>
            </a:pPr>
            <a:r>
              <a:t>El COVID-19 puede estar afectando la salud mental de su hijo y es importante demostrar que </a:t>
            </a:r>
            <a:r>
              <a:rPr b="1"/>
              <a:t>es normal y está bien</a:t>
            </a:r>
            <a:r>
              <a:t> </a:t>
            </a:r>
            <a:r>
              <a:rPr b="1"/>
              <a:t>sentirse abrumado</a:t>
            </a:r>
            <a:r>
              <a:t> a veces. En caso de duda, la </a:t>
            </a:r>
            <a:r>
              <a:rPr b="1"/>
              <a:t>empatía</a:t>
            </a:r>
            <a:r>
              <a:t> y el </a:t>
            </a:r>
            <a:r>
              <a:rPr b="1"/>
              <a:t>apoyo</a:t>
            </a:r>
            <a:r>
              <a:t> son el camino a seguir.</a:t>
            </a:r>
          </a:p>
        </p:txBody>
      </p:sp>
      <p:sp>
        <p:nvSpPr>
          <p:cNvPr id="892" name="Shape 892"/>
          <p:cNvSpPr>
            <a:spLocks noGrp="1"/>
          </p:cNvSpPr>
          <p:nvPr>
            <p:ph type="sldNum" sz="quarter" idx="2"/>
          </p:nvPr>
        </p:nvSpPr>
        <p:spPr>
          <a:xfrm>
            <a:off x="4494993" y="4812100"/>
            <a:ext cx="153964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Shape 896"/>
          <p:cNvSpPr>
            <a:spLocks noGrp="1"/>
          </p:cNvSpPr>
          <p:nvPr>
            <p:ph type="title"/>
          </p:nvPr>
        </p:nvSpPr>
        <p:spPr>
          <a:xfrm>
            <a:off x="1028375" y="103651"/>
            <a:ext cx="7087201" cy="550200"/>
          </a:xfrm>
          <a:prstGeom prst="rect">
            <a:avLst/>
          </a:prstGeom>
        </p:spPr>
        <p:txBody>
          <a:bodyPr/>
          <a:lstStyle>
            <a:lvl1pPr defTabSz="484631">
              <a:defRPr sz="1854"/>
            </a:lvl1pPr>
          </a:lstStyle>
          <a:p>
            <a:r>
              <a:t>Habilidades para ayudar a apoyar a los niños que regresan a la escuela</a:t>
            </a:r>
          </a:p>
        </p:txBody>
      </p:sp>
      <p:sp>
        <p:nvSpPr>
          <p:cNvPr id="897" name="Shape 897"/>
          <p:cNvSpPr>
            <a:spLocks noGrp="1"/>
          </p:cNvSpPr>
          <p:nvPr>
            <p:ph type="body" idx="1"/>
          </p:nvPr>
        </p:nvSpPr>
        <p:spPr>
          <a:xfrm>
            <a:off x="1028400" y="855100"/>
            <a:ext cx="6978299" cy="3433200"/>
          </a:xfrm>
          <a:prstGeom prst="rect">
            <a:avLst/>
          </a:prstGeom>
        </p:spPr>
        <p:txBody>
          <a:bodyPr/>
          <a:lstStyle/>
          <a:p>
            <a:pPr marL="0" indent="0" algn="ctr" defTabSz="886968">
              <a:spcBef>
                <a:spcPts val="500"/>
              </a:spcBef>
              <a:buSzTx/>
              <a:buNone/>
              <a:defRPr sz="2134"/>
            </a:pPr>
            <a:r>
              <a:t>Tolerar la incertidumbre ayudará a reducir la ansiedad </a:t>
            </a:r>
          </a:p>
          <a:p>
            <a:pPr marL="0" indent="0" algn="ctr" defTabSz="886968">
              <a:spcBef>
                <a:spcPts val="500"/>
              </a:spcBef>
              <a:buSzTx/>
              <a:buNone/>
              <a:defRPr sz="2134">
                <a:solidFill>
                  <a:srgbClr val="7085AA"/>
                </a:solidFill>
              </a:defRPr>
            </a:pPr>
            <a:r>
              <a:t>Normalizar el sentimiento de ansiedad por el cambio </a:t>
            </a:r>
          </a:p>
          <a:p>
            <a:pPr marL="0" indent="0" algn="ctr" defTabSz="886968">
              <a:spcBef>
                <a:spcPts val="500"/>
              </a:spcBef>
              <a:buSzTx/>
              <a:buNone/>
              <a:defRPr sz="2134"/>
            </a:pPr>
            <a:r>
              <a:t>Modelando la calma</a:t>
            </a:r>
          </a:p>
          <a:p>
            <a:pPr marL="0" indent="0" algn="ctr" defTabSz="886968">
              <a:spcBef>
                <a:spcPts val="500"/>
              </a:spcBef>
              <a:buSzTx/>
              <a:buNone/>
              <a:defRPr sz="2134">
                <a:solidFill>
                  <a:srgbClr val="7085AA"/>
                </a:solidFill>
              </a:defRPr>
            </a:pPr>
            <a:r>
              <a:t>Escuche a su hijo y oiga cuáles son sus preocupaciones</a:t>
            </a:r>
          </a:p>
          <a:p>
            <a:pPr marL="0" indent="0" algn="ctr" defTabSz="886968">
              <a:spcBef>
                <a:spcPts val="500"/>
              </a:spcBef>
              <a:buSzTx/>
              <a:buNone/>
              <a:defRPr sz="2134"/>
            </a:pPr>
            <a:r>
              <a:t>Centrarse en estrategias positivas </a:t>
            </a:r>
          </a:p>
          <a:p>
            <a:pPr marL="0" indent="0" algn="ctr" defTabSz="886968">
              <a:spcBef>
                <a:spcPts val="500"/>
              </a:spcBef>
              <a:buSzTx/>
              <a:buNone/>
              <a:defRPr sz="2134">
                <a:solidFill>
                  <a:srgbClr val="7085AA"/>
                </a:solidFill>
              </a:defRPr>
            </a:pPr>
            <a:r>
              <a:t>Cuidarse a sí mismo y a los demás</a:t>
            </a:r>
          </a:p>
          <a:p>
            <a:pPr marL="0" indent="0" algn="ctr" defTabSz="886968">
              <a:spcBef>
                <a:spcPts val="500"/>
              </a:spcBef>
              <a:buSzTx/>
              <a:buNone/>
              <a:defRPr sz="2134"/>
            </a:pPr>
            <a:r>
              <a:t>Haga que las nuevas rutinas sean lo más divertidas posible </a:t>
            </a:r>
          </a:p>
        </p:txBody>
      </p:sp>
      <p:sp>
        <p:nvSpPr>
          <p:cNvPr id="898" name="Shape 898"/>
          <p:cNvSpPr>
            <a:spLocks noGrp="1"/>
          </p:cNvSpPr>
          <p:nvPr>
            <p:ph type="sldNum" sz="quarter" idx="2"/>
          </p:nvPr>
        </p:nvSpPr>
        <p:spPr>
          <a:xfrm>
            <a:off x="4494993" y="4812100"/>
            <a:ext cx="153964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Shape 902"/>
          <p:cNvSpPr>
            <a:spLocks noGrp="1"/>
          </p:cNvSpPr>
          <p:nvPr>
            <p:ph type="title"/>
          </p:nvPr>
        </p:nvSpPr>
        <p:spPr>
          <a:xfrm>
            <a:off x="1028375" y="103651"/>
            <a:ext cx="7087201" cy="550200"/>
          </a:xfrm>
          <a:prstGeom prst="rect">
            <a:avLst/>
          </a:prstGeom>
        </p:spPr>
        <p:txBody>
          <a:bodyPr/>
          <a:lstStyle>
            <a:lvl1pPr defTabSz="484631">
              <a:defRPr sz="1854"/>
            </a:lvl1pPr>
          </a:lstStyle>
          <a:p>
            <a:r>
              <a:t>MANTENGA LAS EXPLICACIONES APROPIADAS PARA LA EDAD</a:t>
            </a:r>
          </a:p>
        </p:txBody>
      </p:sp>
      <p:sp>
        <p:nvSpPr>
          <p:cNvPr id="903" name="Shape 903"/>
          <p:cNvSpPr>
            <a:spLocks noGrp="1"/>
          </p:cNvSpPr>
          <p:nvPr>
            <p:ph type="body" idx="1"/>
          </p:nvPr>
        </p:nvSpPr>
        <p:spPr>
          <a:xfrm>
            <a:off x="1028400" y="855100"/>
            <a:ext cx="6978299" cy="4251300"/>
          </a:xfrm>
          <a:prstGeom prst="rect">
            <a:avLst/>
          </a:prstGeom>
        </p:spPr>
        <p:txBody>
          <a:bodyPr/>
          <a:lstStyle/>
          <a:p>
            <a:pPr marL="429768" indent="-352170" defTabSz="859536">
              <a:spcBef>
                <a:spcPts val="500"/>
              </a:spcBef>
              <a:buSzPts val="2100"/>
              <a:buChar char="●"/>
              <a:defRPr sz="2162" b="1"/>
            </a:pPr>
            <a:r>
              <a:rPr b="0"/>
              <a:t>Niños</a:t>
            </a:r>
            <a:r>
              <a:t> de la escuela Primaria Inicial/Preescolar.</a:t>
            </a:r>
          </a:p>
          <a:p>
            <a:pPr marL="859536" lvl="1" indent="-340232" defTabSz="859536">
              <a:spcBef>
                <a:spcPts val="0"/>
              </a:spcBef>
              <a:buSzPts val="1900"/>
              <a:buChar char="○"/>
              <a:defRPr sz="1974"/>
            </a:pPr>
            <a:r>
              <a:t>Mantener la calma mientras se implementan nuevas rutinas.</a:t>
            </a:r>
          </a:p>
          <a:p>
            <a:pPr marL="859536" lvl="1" indent="-340232" defTabSz="859536">
              <a:spcBef>
                <a:spcPts val="0"/>
              </a:spcBef>
              <a:buSzPts val="1900"/>
              <a:buChar char="○"/>
              <a:defRPr sz="1974"/>
            </a:pPr>
            <a:r>
              <a:t> Proporcionar información breve y simple que equilibre los hechos de COVID-19 con garantías apropiadas de que los adultos están allí para ayudarlos a mantenerse saludables y cuidarlos si se enferman. </a:t>
            </a:r>
          </a:p>
          <a:p>
            <a:pPr marL="859536" lvl="1" indent="-340232" defTabSz="859536">
              <a:spcBef>
                <a:spcPts val="0"/>
              </a:spcBef>
              <a:buSzPts val="1900"/>
              <a:buChar char="○"/>
              <a:defRPr sz="1974"/>
            </a:pPr>
            <a:r>
              <a:t>Dar ejemplos sencillos de los pasos que las personas dan todos los días para detener los gérmenes y mantenerse saludables, como lavarse las manos. </a:t>
            </a:r>
          </a:p>
          <a:p>
            <a:pPr marL="859536" lvl="1" indent="-340232" defTabSz="859536">
              <a:spcBef>
                <a:spcPts val="0"/>
              </a:spcBef>
              <a:buSzPts val="1900"/>
              <a:buChar char="○"/>
              <a:defRPr sz="1974"/>
            </a:pPr>
            <a:r>
              <a:t>Utilice un lenguaje como "los adultos están trabajando duro para mantenerlo a salvo".</a:t>
            </a:r>
          </a:p>
        </p:txBody>
      </p:sp>
      <p:sp>
        <p:nvSpPr>
          <p:cNvPr id="904" name="Shape 904"/>
          <p:cNvSpPr>
            <a:spLocks noGrp="1"/>
          </p:cNvSpPr>
          <p:nvPr>
            <p:ph type="sldNum" sz="quarter" idx="2"/>
          </p:nvPr>
        </p:nvSpPr>
        <p:spPr>
          <a:xfrm>
            <a:off x="4494993" y="4812100"/>
            <a:ext cx="153964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Shape 908"/>
          <p:cNvSpPr>
            <a:spLocks noGrp="1"/>
          </p:cNvSpPr>
          <p:nvPr>
            <p:ph type="title"/>
          </p:nvPr>
        </p:nvSpPr>
        <p:spPr>
          <a:xfrm>
            <a:off x="1028375" y="103651"/>
            <a:ext cx="7087201" cy="550200"/>
          </a:xfrm>
          <a:prstGeom prst="rect">
            <a:avLst/>
          </a:prstGeom>
        </p:spPr>
        <p:txBody>
          <a:bodyPr/>
          <a:lstStyle>
            <a:lvl1pPr defTabSz="484631">
              <a:defRPr sz="1854"/>
            </a:lvl1pPr>
          </a:lstStyle>
          <a:p>
            <a:r>
              <a:t>MANTENGA LAS EXPLICACIONES APROPIADAS PARA LA EDAD</a:t>
            </a:r>
          </a:p>
        </p:txBody>
      </p:sp>
      <p:sp>
        <p:nvSpPr>
          <p:cNvPr id="909" name="Shape 909"/>
          <p:cNvSpPr>
            <a:spLocks noGrp="1"/>
          </p:cNvSpPr>
          <p:nvPr>
            <p:ph type="body" idx="1"/>
          </p:nvPr>
        </p:nvSpPr>
        <p:spPr>
          <a:xfrm>
            <a:off x="672600" y="653850"/>
            <a:ext cx="7989000" cy="4251300"/>
          </a:xfrm>
          <a:prstGeom prst="rect">
            <a:avLst/>
          </a:prstGeom>
        </p:spPr>
        <p:txBody>
          <a:bodyPr/>
          <a:lstStyle/>
          <a:p>
            <a:pPr marL="0" indent="0" defTabSz="896111">
              <a:spcBef>
                <a:spcPts val="500"/>
              </a:spcBef>
              <a:buSzTx/>
              <a:buNone/>
              <a:defRPr sz="2254" b="1"/>
            </a:pPr>
            <a:r>
              <a:t>Niños de primaria superior y escuela media inicial. </a:t>
            </a:r>
          </a:p>
          <a:p>
            <a:pPr marL="448055" indent="-367156" defTabSz="896111">
              <a:lnSpc>
                <a:spcPct val="100000"/>
              </a:lnSpc>
              <a:spcBef>
                <a:spcPts val="500"/>
              </a:spcBef>
              <a:buSzPts val="2200"/>
              <a:buChar char="●"/>
              <a:defRPr sz="2254"/>
            </a:pPr>
            <a:r>
              <a:t>Este grupo de edad suele ser más expresivo al hacer preguntas sobre si están seguros </a:t>
            </a:r>
          </a:p>
          <a:p>
            <a:pPr marL="448055" indent="-367156" defTabSz="896111">
              <a:lnSpc>
                <a:spcPct val="100000"/>
              </a:lnSpc>
              <a:spcBef>
                <a:spcPts val="0"/>
              </a:spcBef>
              <a:buSzPts val="2200"/>
              <a:buChar char="●"/>
              <a:defRPr sz="2254"/>
            </a:pPr>
            <a:r>
              <a:t>Pueden preguntar qué pasará si COVID-19 se propaga en su comunidad o escuela. </a:t>
            </a:r>
          </a:p>
          <a:p>
            <a:pPr marL="448055" indent="-367156" defTabSz="896111">
              <a:lnSpc>
                <a:spcPct val="100000"/>
              </a:lnSpc>
              <a:spcBef>
                <a:spcPts val="0"/>
              </a:spcBef>
              <a:buSzPts val="2200"/>
              <a:buChar char="●"/>
              <a:defRPr sz="2254"/>
            </a:pPr>
            <a:r>
              <a:t>Es posible que necesiten ayuda para separar la realidad de los rumores y la fantasía. </a:t>
            </a:r>
          </a:p>
          <a:p>
            <a:pPr marL="448055" indent="-367156" defTabSz="896111">
              <a:lnSpc>
                <a:spcPct val="100000"/>
              </a:lnSpc>
              <a:spcBef>
                <a:spcPts val="0"/>
              </a:spcBef>
              <a:buSzPts val="2200"/>
              <a:buChar char="●"/>
              <a:defRPr sz="2254"/>
            </a:pPr>
            <a:r>
              <a:t>Discutir los esfuerzos que están haciendo los líderes nacionales, estatales y comunitarios para prevenir la propagación del virus.</a:t>
            </a:r>
          </a:p>
          <a:p>
            <a:pPr marL="448055" indent="-367156" defTabSz="896111">
              <a:lnSpc>
                <a:spcPct val="100000"/>
              </a:lnSpc>
              <a:spcBef>
                <a:spcPts val="0"/>
              </a:spcBef>
              <a:buSzPts val="2200"/>
              <a:buChar char="●"/>
              <a:defRPr sz="2254"/>
            </a:pPr>
            <a:r>
              <a:t>Empoderar a su hijo a tomar parte en los esfuerzos de prevención.</a:t>
            </a:r>
          </a:p>
        </p:txBody>
      </p:sp>
      <p:sp>
        <p:nvSpPr>
          <p:cNvPr id="910" name="Shape 910"/>
          <p:cNvSpPr>
            <a:spLocks noGrp="1"/>
          </p:cNvSpPr>
          <p:nvPr>
            <p:ph type="sldNum" sz="quarter" idx="2"/>
          </p:nvPr>
        </p:nvSpPr>
        <p:spPr>
          <a:xfrm>
            <a:off x="4494993" y="4812100"/>
            <a:ext cx="153964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25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Shape 914"/>
          <p:cNvSpPr>
            <a:spLocks noGrp="1"/>
          </p:cNvSpPr>
          <p:nvPr>
            <p:ph type="title"/>
          </p:nvPr>
        </p:nvSpPr>
        <p:spPr>
          <a:xfrm>
            <a:off x="973950" y="175373"/>
            <a:ext cx="7087201" cy="1017302"/>
          </a:xfrm>
          <a:prstGeom prst="rect">
            <a:avLst/>
          </a:prstGeom>
        </p:spPr>
        <p:txBody>
          <a:bodyPr/>
          <a:lstStyle/>
          <a:p>
            <a:pPr defTabSz="576072">
              <a:defRPr sz="2205"/>
            </a:pPr>
            <a:r>
              <a:t>MANTENGA LAS EXPLICACIONES APROPIADAS PARA LA EDAD:</a:t>
            </a:r>
          </a:p>
          <a:p>
            <a:pPr defTabSz="576072">
              <a:defRPr sz="2205"/>
            </a:pPr>
            <a:r>
              <a:t>Estudiantes de escuela media superior y secundaria.</a:t>
            </a:r>
          </a:p>
        </p:txBody>
      </p:sp>
      <p:sp>
        <p:nvSpPr>
          <p:cNvPr id="915" name="Shape 915"/>
          <p:cNvSpPr>
            <a:spLocks noGrp="1"/>
          </p:cNvSpPr>
          <p:nvPr>
            <p:ph type="body" idx="1"/>
          </p:nvPr>
        </p:nvSpPr>
        <p:spPr>
          <a:xfrm>
            <a:off x="1028400" y="1276550"/>
            <a:ext cx="6978299" cy="3829800"/>
          </a:xfrm>
          <a:prstGeom prst="rect">
            <a:avLst/>
          </a:prstGeom>
        </p:spPr>
        <p:txBody>
          <a:bodyPr/>
          <a:lstStyle/>
          <a:p>
            <a:pPr indent="-374650">
              <a:buSzPts val="2300"/>
              <a:buChar char="●"/>
              <a:defRPr sz="2300"/>
            </a:pPr>
            <a:r>
              <a:t>Los problemas se pueden discutir con más profundidad.</a:t>
            </a:r>
          </a:p>
          <a:p>
            <a:pPr indent="-374650">
              <a:buSzPts val="2300"/>
              <a:buChar char="●"/>
              <a:defRPr sz="2300"/>
            </a:pPr>
            <a:r>
              <a:t>Refiéralos a las fuentes apropiadas de hechos de COVID-19. </a:t>
            </a:r>
            <a:r>
              <a:rPr b="1"/>
              <a:t>Proporcione información honesta, precisa y objetiva</a:t>
            </a:r>
            <a:r>
              <a:t> sobre el estado actual de COVID-19.</a:t>
            </a:r>
          </a:p>
          <a:p>
            <a:pPr indent="-374650">
              <a:buSzPts val="2300"/>
              <a:buChar char="●"/>
              <a:defRPr sz="2300"/>
            </a:pPr>
            <a:r>
              <a:t>Involúcrelos en la toma de decisiones sobre planes familiares, programación y ayuda con las tareas del hogar. </a:t>
            </a:r>
          </a:p>
        </p:txBody>
      </p:sp>
      <p:sp>
        <p:nvSpPr>
          <p:cNvPr id="916" name="Shape 916"/>
          <p:cNvSpPr>
            <a:spLocks noGrp="1"/>
          </p:cNvSpPr>
          <p:nvPr>
            <p:ph type="sldNum" sz="quarter" idx="2"/>
          </p:nvPr>
        </p:nvSpPr>
        <p:spPr>
          <a:xfrm>
            <a:off x="4494993" y="4812100"/>
            <a:ext cx="153964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26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Shape 920"/>
          <p:cNvSpPr>
            <a:spLocks noGrp="1"/>
          </p:cNvSpPr>
          <p:nvPr>
            <p:ph type="title"/>
          </p:nvPr>
        </p:nvSpPr>
        <p:spPr>
          <a:xfrm>
            <a:off x="1028375" y="103651"/>
            <a:ext cx="7087201" cy="550200"/>
          </a:xfrm>
          <a:prstGeom prst="rect">
            <a:avLst/>
          </a:prstGeom>
        </p:spPr>
        <p:txBody>
          <a:bodyPr/>
          <a:lstStyle>
            <a:lvl1pPr defTabSz="484631">
              <a:defRPr sz="1854"/>
            </a:lvl1pPr>
          </a:lstStyle>
          <a:p>
            <a:r>
              <a:t>MANTENGA LAS EXPLICACIONES APROPIADAS PARA LA EDAD</a:t>
            </a:r>
          </a:p>
        </p:txBody>
      </p:sp>
      <p:sp>
        <p:nvSpPr>
          <p:cNvPr id="921" name="Shape 921"/>
          <p:cNvSpPr>
            <a:spLocks noGrp="1"/>
          </p:cNvSpPr>
          <p:nvPr>
            <p:ph type="body" sz="half" idx="1"/>
          </p:nvPr>
        </p:nvSpPr>
        <p:spPr>
          <a:xfrm>
            <a:off x="1082850" y="1801049"/>
            <a:ext cx="6978299" cy="154140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48055" indent="-367156" defTabSz="896111">
              <a:spcBef>
                <a:spcPts val="500"/>
              </a:spcBef>
              <a:buSzPts val="2200"/>
              <a:buChar char="●"/>
              <a:defRPr sz="2254" b="1"/>
            </a:pPr>
            <a:r>
              <a:t>Para todos los niños, </a:t>
            </a:r>
            <a:r>
              <a:rPr b="0"/>
              <a:t>anímelos a verbalizar sus pensamientos y sentimientos. </a:t>
            </a:r>
          </a:p>
          <a:p>
            <a:pPr marL="448055" indent="-367156" defTabSz="896111">
              <a:spcBef>
                <a:spcPts val="0"/>
              </a:spcBef>
              <a:buSzPts val="2200"/>
              <a:buChar char="●"/>
              <a:defRPr sz="2254"/>
            </a:pPr>
            <a:r>
              <a:t>Validar sentimientos</a:t>
            </a:r>
          </a:p>
          <a:p>
            <a:pPr marL="448055" indent="-367156" defTabSz="896111">
              <a:spcBef>
                <a:spcPts val="0"/>
              </a:spcBef>
              <a:buSzPts val="2200"/>
              <a:buChar char="●"/>
              <a:defRPr sz="2254"/>
            </a:pPr>
            <a:r>
              <a:t>¡Sea un buen oyente!</a:t>
            </a:r>
          </a:p>
        </p:txBody>
      </p:sp>
      <p:sp>
        <p:nvSpPr>
          <p:cNvPr id="922" name="Shape 922"/>
          <p:cNvSpPr>
            <a:spLocks noGrp="1"/>
          </p:cNvSpPr>
          <p:nvPr>
            <p:ph type="sldNum" sz="quarter" idx="2"/>
          </p:nvPr>
        </p:nvSpPr>
        <p:spPr>
          <a:xfrm>
            <a:off x="4494993" y="4812100"/>
            <a:ext cx="153964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Shape 926"/>
          <p:cNvSpPr>
            <a:spLocks noGrp="1"/>
          </p:cNvSpPr>
          <p:nvPr>
            <p:ph type="title"/>
          </p:nvPr>
        </p:nvSpPr>
        <p:spPr>
          <a:xfrm>
            <a:off x="1028375" y="662026"/>
            <a:ext cx="7087201" cy="550201"/>
          </a:xfrm>
          <a:prstGeom prst="rect">
            <a:avLst/>
          </a:prstGeom>
        </p:spPr>
        <p:txBody>
          <a:bodyPr/>
          <a:lstStyle/>
          <a:p>
            <a:r>
              <a:t>Recursos de la Comunidad</a:t>
            </a:r>
          </a:p>
        </p:txBody>
      </p:sp>
      <p:sp>
        <p:nvSpPr>
          <p:cNvPr id="927" name="Shape 927"/>
          <p:cNvSpPr>
            <a:spLocks noGrp="1"/>
          </p:cNvSpPr>
          <p:nvPr>
            <p:ph type="body" sz="quarter" idx="1"/>
          </p:nvPr>
        </p:nvSpPr>
        <p:spPr>
          <a:xfrm>
            <a:off x="363399" y="1430999"/>
            <a:ext cx="2655602" cy="2657401"/>
          </a:xfrm>
          <a:prstGeom prst="rect">
            <a:avLst/>
          </a:prstGeom>
        </p:spPr>
        <p:txBody>
          <a:bodyPr/>
          <a:lstStyle/>
          <a:p>
            <a:pPr marL="411479" indent="-297179" defTabSz="822959">
              <a:spcBef>
                <a:spcPts val="500"/>
              </a:spcBef>
              <a:buSzPts val="1400"/>
              <a:buChar char="●"/>
              <a:defRPr sz="1440" b="1"/>
            </a:pPr>
            <a:r>
              <a:t>Agencia de Servicios Familiares de Burbank</a:t>
            </a:r>
          </a:p>
          <a:p>
            <a:pPr marL="411479" indent="-320039" defTabSz="822959">
              <a:spcBef>
                <a:spcPts val="0"/>
              </a:spcBef>
              <a:buClr>
                <a:srgbClr val="273F68"/>
              </a:buClr>
              <a:buSzPts val="1300"/>
              <a:buChar char="●"/>
              <a:defRPr sz="1350">
                <a:latin typeface="Montserrat"/>
                <a:ea typeface="Montserrat"/>
                <a:cs typeface="Montserrat"/>
                <a:sym typeface="Montserrat"/>
              </a:defRPr>
            </a:pPr>
            <a:r>
              <a:t>Servicios y educación de intervención en crisis, asesoramiento clínico y prevención de la violencia</a:t>
            </a:r>
            <a:endParaRPr sz="1800"/>
          </a:p>
          <a:p>
            <a:pPr marL="411479" indent="-297179" defTabSz="822959">
              <a:spcBef>
                <a:spcPts val="0"/>
              </a:spcBef>
              <a:buSzPts val="1400"/>
              <a:buChar char="●"/>
              <a:defRPr sz="1440" b="1"/>
            </a:pPr>
            <a:r>
              <a:rPr u="sng">
                <a:uFill>
                  <a:solidFill>
                    <a:srgbClr val="273F68"/>
                  </a:solidFill>
                </a:uFill>
                <a:hlinkClick r:id="rId3"/>
              </a:rPr>
              <a:t>https://familyserviceagencyofburbank.org</a:t>
            </a:r>
          </a:p>
          <a:p>
            <a:pPr marL="411479" indent="-297179" defTabSz="822959">
              <a:spcBef>
                <a:spcPts val="0"/>
              </a:spcBef>
              <a:buSzPts val="1400"/>
              <a:buChar char="●"/>
              <a:defRPr sz="1440" b="1"/>
            </a:pPr>
            <a:r>
              <a:t>2721 W. Burbank Blvd.</a:t>
            </a:r>
          </a:p>
          <a:p>
            <a:pPr marL="411479" indent="-297179" defTabSz="822959">
              <a:spcBef>
                <a:spcPts val="0"/>
              </a:spcBef>
              <a:buSzPts val="1400"/>
              <a:buChar char="●"/>
              <a:defRPr sz="1440" b="1"/>
            </a:pPr>
            <a:r>
              <a:t>(818) 845-7671 </a:t>
            </a:r>
          </a:p>
        </p:txBody>
      </p:sp>
      <p:sp>
        <p:nvSpPr>
          <p:cNvPr id="928" name="Shape 928"/>
          <p:cNvSpPr>
            <a:spLocks noGrp="1"/>
          </p:cNvSpPr>
          <p:nvPr>
            <p:ph type="body" idx="13"/>
          </p:nvPr>
        </p:nvSpPr>
        <p:spPr>
          <a:xfrm>
            <a:off x="3222325" y="1430999"/>
            <a:ext cx="2550001" cy="2657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>
            <a:normAutofit lnSpcReduction="10000"/>
          </a:bodyPr>
          <a:lstStyle/>
          <a:p>
            <a:pPr marL="434340" indent="-313689" defTabSz="868680">
              <a:spcBef>
                <a:spcPts val="500"/>
              </a:spcBef>
              <a:buSzPts val="1500"/>
              <a:buChar char="●"/>
              <a:defRPr sz="1520" b="1"/>
            </a:pPr>
            <a:r>
              <a:t>Didi Hirsch</a:t>
            </a:r>
          </a:p>
          <a:p>
            <a:pPr marL="434340" indent="-313689" defTabSz="868680">
              <a:spcBef>
                <a:spcPts val="0"/>
              </a:spcBef>
              <a:buSzPts val="1500"/>
              <a:buChar char="●"/>
              <a:defRPr sz="1520"/>
            </a:pPr>
            <a:r>
              <a:t>Servicios de salud mental, abuso de sustancias y prevención del suicidio</a:t>
            </a:r>
          </a:p>
          <a:p>
            <a:pPr marL="434340" indent="-313689" defTabSz="868680">
              <a:spcBef>
                <a:spcPts val="0"/>
              </a:spcBef>
              <a:buSzPts val="1500"/>
              <a:buChar char="●"/>
              <a:defRPr sz="1520"/>
            </a:pPr>
            <a:r>
              <a:t>Acepta Medi-Cal</a:t>
            </a:r>
          </a:p>
          <a:p>
            <a:pPr marL="434340" indent="-313689" defTabSz="868680">
              <a:spcBef>
                <a:spcPts val="0"/>
              </a:spcBef>
              <a:buSzPts val="1500"/>
              <a:buChar char="●"/>
              <a:defRPr sz="1520" b="1"/>
            </a:pPr>
            <a:r>
              <a:rPr u="sng">
                <a:uFill>
                  <a:solidFill>
                    <a:srgbClr val="273F68"/>
                  </a:solidFill>
                </a:uFill>
                <a:hlinkClick r:id="rId4"/>
              </a:rPr>
              <a:t>https://didihirsch.org</a:t>
            </a:r>
          </a:p>
          <a:p>
            <a:pPr marL="434340" indent="-313689" defTabSz="868680">
              <a:spcBef>
                <a:spcPts val="0"/>
              </a:spcBef>
              <a:buSzPts val="1500"/>
              <a:buChar char="●"/>
              <a:defRPr sz="1520" b="1"/>
            </a:pPr>
            <a:r>
              <a:t>Didi Hirsch Glendale (818) 244-7257</a:t>
            </a:r>
          </a:p>
          <a:p>
            <a:pPr marL="434340" indent="-313689" defTabSz="868680">
              <a:spcBef>
                <a:spcPts val="0"/>
              </a:spcBef>
              <a:buSzPts val="1500"/>
              <a:buChar char="●"/>
              <a:defRPr sz="1520" b="1"/>
            </a:pPr>
            <a:r>
              <a:t>Intake (888) 807-7250</a:t>
            </a:r>
          </a:p>
        </p:txBody>
      </p:sp>
      <p:sp>
        <p:nvSpPr>
          <p:cNvPr id="929" name="Shape 929"/>
          <p:cNvSpPr>
            <a:spLocks noGrp="1"/>
          </p:cNvSpPr>
          <p:nvPr>
            <p:ph type="sldNum" sz="quarter" idx="2"/>
          </p:nvPr>
        </p:nvSpPr>
        <p:spPr>
          <a:xfrm>
            <a:off x="4494993" y="4812100"/>
            <a:ext cx="153964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28</a:t>
            </a:fld>
            <a:endParaRPr/>
          </a:p>
        </p:txBody>
      </p:sp>
      <p:sp>
        <p:nvSpPr>
          <p:cNvPr id="930" name="Shape 930"/>
          <p:cNvSpPr>
            <a:spLocks noGrp="1"/>
          </p:cNvSpPr>
          <p:nvPr>
            <p:ph type="body" idx="14"/>
          </p:nvPr>
        </p:nvSpPr>
        <p:spPr>
          <a:xfrm>
            <a:off x="5851047" y="1430999"/>
            <a:ext cx="2655601" cy="2657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indent="-330200">
              <a:buSzPts val="1600"/>
              <a:buChar char="●"/>
              <a:defRPr sz="1600" b="1"/>
            </a:pPr>
            <a:r>
              <a:t>Parques y Recreación de la Ciudad de Burbank</a:t>
            </a:r>
          </a:p>
          <a:p>
            <a:pPr indent="-330200">
              <a:spcBef>
                <a:spcPts val="0"/>
              </a:spcBef>
              <a:buSzPts val="1600"/>
              <a:buChar char="●"/>
              <a:defRPr sz="1600"/>
            </a:pPr>
            <a:r>
              <a:t>Parques, eventos y actividades para toda la familia</a:t>
            </a:r>
          </a:p>
          <a:p>
            <a:pPr indent="-330200">
              <a:spcBef>
                <a:spcPts val="0"/>
              </a:spcBef>
              <a:buSzPts val="1600"/>
              <a:buChar char="●"/>
              <a:defRPr sz="1600" b="1"/>
            </a:pPr>
            <a:r>
              <a:rPr u="sng">
                <a:uFill>
                  <a:solidFill>
                    <a:srgbClr val="273F68"/>
                  </a:solidFill>
                </a:uFill>
                <a:hlinkClick r:id="rId5"/>
              </a:rPr>
              <a:t>www.burbank.ca.gov/parksandrecreation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Shape 934"/>
          <p:cNvSpPr>
            <a:spLocks noGrp="1"/>
          </p:cNvSpPr>
          <p:nvPr>
            <p:ph type="sldNum" sz="quarter" idx="2"/>
          </p:nvPr>
        </p:nvSpPr>
        <p:spPr>
          <a:xfrm>
            <a:off x="4494993" y="4812100"/>
            <a:ext cx="153964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29</a:t>
            </a:fld>
            <a:endParaRPr/>
          </a:p>
        </p:txBody>
      </p:sp>
      <p:sp>
        <p:nvSpPr>
          <p:cNvPr id="935" name="Shape 935"/>
          <p:cNvSpPr/>
          <p:nvPr/>
        </p:nvSpPr>
        <p:spPr>
          <a:xfrm>
            <a:off x="495850" y="148024"/>
            <a:ext cx="8488500" cy="4284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algn="ctr">
              <a:defRPr b="1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pPr>
            <a:r>
              <a:t>Referencias</a:t>
            </a:r>
          </a:p>
          <a:p>
            <a:pPr>
              <a:defRPr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pPr>
            <a:endParaRPr/>
          </a:p>
          <a:p>
            <a:pPr indent="457200">
              <a:defRPr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pPr>
            <a:r>
              <a:t>Agarwal, V., Sharma, S., Gupta, L., Misra, D. P., Davalbhakta, S., Agarwal, V., ... &amp; Aggarwal, S. (2020). COVID-19 y preparación para desastres psicológicos: una necesidad insatisfecha. Medicina para casos de desastre y preparación para la salud pública,, 14(3), 387-390.</a:t>
            </a:r>
          </a:p>
          <a:p>
            <a:pPr indent="457200">
              <a:defRPr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pPr>
            <a:r>
              <a:t>Guimarães, A. C., Mau, L. B., &amp; Maunsell, R. (2020). COVID-19 en niños: consideraciones para regresar a la escuela. Revista Brasileña de Otorrinolaringología, 86(6), 667-668.</a:t>
            </a:r>
          </a:p>
          <a:p>
            <a:pPr indent="457200">
              <a:defRPr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pPr>
            <a:r>
              <a:t>Javed, B., Sarwer, A., Soto, E. B., &amp; Mashwani, Z. U. R. (2020). El coronavirus (COVID-19) el impacto de la pandemia en la salud mental. La revista Internacional de planificación y gestión de la salud, 35(5), 993-996.</a:t>
            </a:r>
          </a:p>
          <a:p>
            <a:pPr indent="457200">
              <a:defRPr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pPr>
            <a:r>
              <a:t>Kar, N., Kar, B., &amp; Kar, S. (2021). Estrés y afrontamiento durante la pandemia de COVID-19: Resultado de una encuesta en línea. Investigación en Psiquiatría, 295, 113598.</a:t>
            </a:r>
          </a:p>
          <a:p>
            <a:pPr indent="457200">
              <a:defRPr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pPr>
            <a:r>
              <a:t>Mallorica, H. (2020). Cómo ayudar a su hijo a sobrellevar el COVID-19.</a:t>
            </a:r>
          </a:p>
          <a:p>
            <a:pPr indent="457200">
              <a:defRPr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pPr>
            <a:r>
              <a:t>Pelaez, M., &amp; Novak, G. (2020). Regreso a la escuela: problemas de separación y ansiedad en la era de las pandemias. Análisis de Comportamiento en la Práctica, 13(3), 521-526.</a:t>
            </a:r>
          </a:p>
          <a:p>
            <a:pPr indent="457200">
              <a:defRPr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pPr>
            <a:r>
              <a:t>Racine, N., Birken, C., &amp; Madigan, S. (2020). Apoyando la salud mental de padres e hijos durante y después del coronavirus. Revista de Pediatría del Desarrollo y del Comportamiento, 41(7), 508-510.</a:t>
            </a:r>
          </a:p>
          <a:p>
            <a:pPr indent="457200">
              <a:defRPr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pPr>
            <a:r>
              <a:t>Styck, K. M., Malecki, C. K., Ogg, J., &amp; Demaray, M. K. (2020). Midiendo el estrés relacionado con COVID-19 entre los estudiantes de 4º a 12º grado. Revisión de Psicología Escolar 1-16.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Shape 937"/>
          <p:cNvSpPr>
            <a:spLocks noGrp="1"/>
          </p:cNvSpPr>
          <p:nvPr>
            <p:ph type="sldNum" sz="quarter" idx="2"/>
          </p:nvPr>
        </p:nvSpPr>
        <p:spPr>
          <a:xfrm>
            <a:off x="4494993" y="4812100"/>
            <a:ext cx="153964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30</a:t>
            </a:fld>
            <a:endParaRPr/>
          </a:p>
        </p:txBody>
      </p:sp>
      <p:pic>
        <p:nvPicPr>
          <p:cNvPr id="938" name="image12.jpg" descr="Helping Kids Return to School During COVID-19&#10;&#10;As schools reopen and teachers and students resume learning, either in person or at home, children may have a number of concerns and fears. Jenny Moeller, a Certified Child Life Specialist at Medical City Children's Hospital, says open and clear communication is the best place to start.">
            <a:hlinkClick r:id="rId2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07775" y="48574"/>
            <a:ext cx="6728450" cy="5046352"/>
          </a:xfrm>
          <a:prstGeom prst="rect">
            <a:avLst/>
          </a:prstGeom>
          <a:ln w="12700">
            <a:miter lim="400000"/>
          </a:ln>
        </p:spPr>
      </p:pic>
      <p:sp>
        <p:nvSpPr>
          <p:cNvPr id="939" name="Shape 939"/>
          <p:cNvSpPr/>
          <p:nvPr/>
        </p:nvSpPr>
        <p:spPr>
          <a:xfrm>
            <a:off x="1314449" y="102875"/>
            <a:ext cx="6435002" cy="1340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15000"/>
              </a:lnSpc>
              <a:defRPr sz="2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Helping Kids Return to School During COVID-19</a:t>
            </a:r>
          </a:p>
          <a:p>
            <a:pPr>
              <a:lnSpc>
                <a:spcPct val="115000"/>
              </a:lnSpc>
              <a:defRPr sz="1100">
                <a:solidFill>
                  <a:srgbClr val="000000"/>
                </a:solidFill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8" grpId="1" animBg="1" advAuto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Shape 941"/>
          <p:cNvSpPr>
            <a:spLocks noGrp="1"/>
          </p:cNvSpPr>
          <p:nvPr>
            <p:ph type="title"/>
          </p:nvPr>
        </p:nvSpPr>
        <p:spPr>
          <a:xfrm>
            <a:off x="1886449" y="1639950"/>
            <a:ext cx="5371201" cy="171120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942" name="image13.jpg"/>
          <p:cNvPicPr>
            <a:picLocks noChangeAspect="1"/>
          </p:cNvPicPr>
          <p:nvPr/>
        </p:nvPicPr>
        <p:blipFill>
          <a:blip r:embed="rId3">
            <a:extLst/>
          </a:blip>
          <a:srcRect l="7077" t="22756" r="8570" b="29921"/>
          <a:stretch>
            <a:fillRect/>
          </a:stretch>
        </p:blipFill>
        <p:spPr>
          <a:xfrm>
            <a:off x="1163175" y="1354799"/>
            <a:ext cx="6817652" cy="24339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night template">
  <a:themeElements>
    <a:clrScheme name="Knight template">
      <a:dk1>
        <a:srgbClr val="273F68"/>
      </a:dk1>
      <a:lt1>
        <a:srgbClr val="F4F7FA"/>
      </a:lt1>
      <a:dk2>
        <a:srgbClr val="A7A7A7"/>
      </a:dk2>
      <a:lt2>
        <a:srgbClr val="535353"/>
      </a:lt2>
      <a:accent1>
        <a:srgbClr val="4BD1DD"/>
      </a:accent1>
      <a:accent2>
        <a:srgbClr val="57C0EB"/>
      </a:accent2>
      <a:accent3>
        <a:srgbClr val="BD9ADD"/>
      </a:accent3>
      <a:accent4>
        <a:srgbClr val="F3805C"/>
      </a:accent4>
      <a:accent5>
        <a:srgbClr val="FFD11D"/>
      </a:accent5>
      <a:accent6>
        <a:srgbClr val="95D346"/>
      </a:accent6>
      <a:hlink>
        <a:srgbClr val="0000FF"/>
      </a:hlink>
      <a:folHlink>
        <a:srgbClr val="FF00FF"/>
      </a:folHlink>
    </a:clrScheme>
    <a:fontScheme name="Knight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Knight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273F68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273F68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Knight template">
  <a:themeElements>
    <a:clrScheme name="Knight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BD1DD"/>
      </a:accent1>
      <a:accent2>
        <a:srgbClr val="57C0EB"/>
      </a:accent2>
      <a:accent3>
        <a:srgbClr val="BD9ADD"/>
      </a:accent3>
      <a:accent4>
        <a:srgbClr val="F3805C"/>
      </a:accent4>
      <a:accent5>
        <a:srgbClr val="FFD11D"/>
      </a:accent5>
      <a:accent6>
        <a:srgbClr val="95D346"/>
      </a:accent6>
      <a:hlink>
        <a:srgbClr val="0000FF"/>
      </a:hlink>
      <a:folHlink>
        <a:srgbClr val="FF00FF"/>
      </a:folHlink>
    </a:clrScheme>
    <a:fontScheme name="Knight templat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Knight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273F68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273F68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2207</Words>
  <Application>Microsoft Office PowerPoint</Application>
  <PresentationFormat>On-screen Show (16:9)</PresentationFormat>
  <Paragraphs>250</Paragraphs>
  <Slides>31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Amatic SC</vt:lpstr>
      <vt:lpstr>Arial</vt:lpstr>
      <vt:lpstr>Helvetica</vt:lpstr>
      <vt:lpstr>Montserrat</vt:lpstr>
      <vt:lpstr>Quicksand</vt:lpstr>
      <vt:lpstr>Roboto</vt:lpstr>
      <vt:lpstr>Short Stack</vt:lpstr>
      <vt:lpstr>Times New Roman</vt:lpstr>
      <vt:lpstr>Knight template</vt:lpstr>
      <vt:lpstr>Apoyando a Niños  y Adolescentes Socialmente  y  Emocionalmente  Durante el Regreso a la Escuela y a la Vida Distrito Escolar Unificado de Burbank EDUCACIÓN ESPECIAL  Comité Consejero del Distrito (SEDAC) Reunión de Padres Miércoles, 28 de abril 2021 6:30 p.m. a 7:30 p.m.</vt:lpstr>
      <vt:lpstr>Apaguen sus  Micrófonos &amp; Use el cuadro de chat</vt:lpstr>
      <vt:lpstr>Presentadores - Psicólogos Escolares &amp; Estudiantes de Posgrado</vt:lpstr>
      <vt:lpstr>Agenda</vt:lpstr>
      <vt:lpstr>¿Cómo puedo alentar a mi hijo a seguir precauciones (como lavarse las manos con frecuencia, distanciamiento físico, etc.) en la escuela sin Alarmarlo?</vt:lpstr>
      <vt:lpstr>PowerPoint Presentation</vt:lpstr>
      <vt:lpstr>Practica el Uso de la Mascarilla &amp; Almacena la Mochila  </vt:lpstr>
      <vt:lpstr>Mi hijo tiene miedo de volver a la escuela. ¿Cómo puedo Ayudarlos a sentirse cómodos?</vt:lpstr>
      <vt:lpstr>PowerPoint Presentation</vt:lpstr>
      <vt:lpstr>Adultos de confianza en el campus</vt:lpstr>
      <vt:lpstr>Aprendizaje Social y Emocional (SEL)</vt:lpstr>
      <vt:lpstr>Hablar de Cambios</vt:lpstr>
      <vt:lpstr>¿Cómo puedo ayudar a mi hijo a sentirse más conectado socialmente durante su transición de regreso a la escuela?</vt:lpstr>
      <vt:lpstr>PowerPoint Presentation</vt:lpstr>
      <vt:lpstr>¿Cómo puedo controlar con cuidado para ver cómo mi hijo está haciendo frente?</vt:lpstr>
      <vt:lpstr>PowerPoint Presentation</vt:lpstr>
      <vt:lpstr>Controles diarios</vt:lpstr>
      <vt:lpstr>Mantenga la Calma, Escuche y Ofrezca tranquilidad</vt:lpstr>
      <vt:lpstr>Reaccionando vs. Respondiendo</vt:lpstr>
      <vt:lpstr>Crear Rutinas</vt:lpstr>
      <vt:lpstr>¿Hay algo que deba tener en cuenta cuando mi hijo vuelva a la escuela?</vt:lpstr>
      <vt:lpstr>PowerPoint Presentation</vt:lpstr>
      <vt:lpstr>Habilidades para ayudar a apoyar a los niños que regresan a la escuela</vt:lpstr>
      <vt:lpstr>MANTENGA LAS EXPLICACIONES APROPIADAS PARA LA EDAD</vt:lpstr>
      <vt:lpstr>MANTENGA LAS EXPLICACIONES APROPIADAS PARA LA EDAD</vt:lpstr>
      <vt:lpstr>MANTENGA LAS EXPLICACIONES APROPIADAS PARA LA EDAD: Estudiantes de escuela media superior y secundaria.</vt:lpstr>
      <vt:lpstr>MANTENGA LAS EXPLICACIONES APROPIADAS PARA LA EDAD</vt:lpstr>
      <vt:lpstr>Recursos de la Comunidad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Apoyando a Niños  y Adolescentes Socialmente  y  Emocionalmente  Durante el Regreso a la Escuela y a la Vida Distrito Escolar Unificado de Burbank EDUCACIÓN ESPECIAL  Comité Consejero del Distrito (SEDAC) Reunión de Padres Miércoles, 28 de abril 2021 6:30 p.m. a 7:30 p.m.</dc:title>
  <dc:creator>kellie</dc:creator>
  <cp:lastModifiedBy>kellie</cp:lastModifiedBy>
  <cp:revision>2</cp:revision>
  <dcterms:modified xsi:type="dcterms:W3CDTF">2021-05-17T17:58:47Z</dcterms:modified>
</cp:coreProperties>
</file>