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handoutMasterIdLst>
    <p:handoutMasterId r:id="rId44"/>
  </p:handoutMasterIdLst>
  <p:sldIdLst>
    <p:sldId id="261" r:id="rId2"/>
    <p:sldId id="313" r:id="rId3"/>
    <p:sldId id="301" r:id="rId4"/>
    <p:sldId id="287" r:id="rId5"/>
    <p:sldId id="333" r:id="rId6"/>
    <p:sldId id="331" r:id="rId7"/>
    <p:sldId id="335" r:id="rId8"/>
    <p:sldId id="347" r:id="rId9"/>
    <p:sldId id="346" r:id="rId10"/>
    <p:sldId id="336" r:id="rId11"/>
    <p:sldId id="342" r:id="rId12"/>
    <p:sldId id="316" r:id="rId13"/>
    <p:sldId id="303" r:id="rId14"/>
    <p:sldId id="365" r:id="rId15"/>
    <p:sldId id="290" r:id="rId16"/>
    <p:sldId id="363" r:id="rId17"/>
    <p:sldId id="355" r:id="rId18"/>
    <p:sldId id="362" r:id="rId19"/>
    <p:sldId id="348" r:id="rId20"/>
    <p:sldId id="349" r:id="rId21"/>
    <p:sldId id="350" r:id="rId22"/>
    <p:sldId id="351" r:id="rId23"/>
    <p:sldId id="352" r:id="rId24"/>
    <p:sldId id="353" r:id="rId25"/>
    <p:sldId id="354" r:id="rId26"/>
    <p:sldId id="356" r:id="rId27"/>
    <p:sldId id="357" r:id="rId28"/>
    <p:sldId id="358" r:id="rId29"/>
    <p:sldId id="359" r:id="rId30"/>
    <p:sldId id="360" r:id="rId31"/>
    <p:sldId id="281" r:id="rId32"/>
    <p:sldId id="361" r:id="rId33"/>
    <p:sldId id="293" r:id="rId34"/>
    <p:sldId id="289" r:id="rId35"/>
    <p:sldId id="278" r:id="rId36"/>
    <p:sldId id="275" r:id="rId37"/>
    <p:sldId id="292" r:id="rId38"/>
    <p:sldId id="271" r:id="rId39"/>
    <p:sldId id="310" r:id="rId40"/>
    <p:sldId id="364" r:id="rId41"/>
    <p:sldId id="300" r:id="rId42"/>
  </p:sldIdLst>
  <p:sldSz cx="9144000" cy="6858000" type="screen4x3"/>
  <p:notesSz cx="7010400" cy="9296400"/>
  <p:defaultTextStyle>
    <a:defPPr>
      <a:defRPr lang="en-US"/>
    </a:defPPr>
    <a:lvl1pPr algn="l" rtl="0" fontAlgn="base">
      <a:spcBef>
        <a:spcPct val="0"/>
      </a:spcBef>
      <a:spcAft>
        <a:spcPct val="0"/>
      </a:spcAft>
      <a:defRPr sz="3200" kern="1200">
        <a:solidFill>
          <a:schemeClr val="tx1"/>
        </a:solidFill>
        <a:latin typeface="Arial" charset="0"/>
        <a:ea typeface="+mn-ea"/>
        <a:cs typeface="Arial" charset="0"/>
      </a:defRPr>
    </a:lvl1pPr>
    <a:lvl2pPr marL="457200" algn="l" rtl="0" fontAlgn="base">
      <a:spcBef>
        <a:spcPct val="0"/>
      </a:spcBef>
      <a:spcAft>
        <a:spcPct val="0"/>
      </a:spcAft>
      <a:defRPr sz="3200" kern="1200">
        <a:solidFill>
          <a:schemeClr val="tx1"/>
        </a:solidFill>
        <a:latin typeface="Arial" charset="0"/>
        <a:ea typeface="+mn-ea"/>
        <a:cs typeface="Arial" charset="0"/>
      </a:defRPr>
    </a:lvl2pPr>
    <a:lvl3pPr marL="914400" algn="l" rtl="0" fontAlgn="base">
      <a:spcBef>
        <a:spcPct val="0"/>
      </a:spcBef>
      <a:spcAft>
        <a:spcPct val="0"/>
      </a:spcAft>
      <a:defRPr sz="3200" kern="1200">
        <a:solidFill>
          <a:schemeClr val="tx1"/>
        </a:solidFill>
        <a:latin typeface="Arial" charset="0"/>
        <a:ea typeface="+mn-ea"/>
        <a:cs typeface="Arial" charset="0"/>
      </a:defRPr>
    </a:lvl3pPr>
    <a:lvl4pPr marL="1371600" algn="l" rtl="0" fontAlgn="base">
      <a:spcBef>
        <a:spcPct val="0"/>
      </a:spcBef>
      <a:spcAft>
        <a:spcPct val="0"/>
      </a:spcAft>
      <a:defRPr sz="3200" kern="1200">
        <a:solidFill>
          <a:schemeClr val="tx1"/>
        </a:solidFill>
        <a:latin typeface="Arial" charset="0"/>
        <a:ea typeface="+mn-ea"/>
        <a:cs typeface="Arial" charset="0"/>
      </a:defRPr>
    </a:lvl4pPr>
    <a:lvl5pPr marL="1828800" algn="l" rtl="0" fontAlgn="base">
      <a:spcBef>
        <a:spcPct val="0"/>
      </a:spcBef>
      <a:spcAft>
        <a:spcPct val="0"/>
      </a:spcAft>
      <a:defRPr sz="3200" kern="1200">
        <a:solidFill>
          <a:schemeClr val="tx1"/>
        </a:solidFill>
        <a:latin typeface="Arial" charset="0"/>
        <a:ea typeface="+mn-ea"/>
        <a:cs typeface="Arial" charset="0"/>
      </a:defRPr>
    </a:lvl5pPr>
    <a:lvl6pPr marL="2286000" algn="l" defTabSz="914400" rtl="0" eaLnBrk="1" latinLnBrk="0" hangingPunct="1">
      <a:defRPr sz="3200" kern="1200">
        <a:solidFill>
          <a:schemeClr val="tx1"/>
        </a:solidFill>
        <a:latin typeface="Arial" charset="0"/>
        <a:ea typeface="+mn-ea"/>
        <a:cs typeface="Arial" charset="0"/>
      </a:defRPr>
    </a:lvl6pPr>
    <a:lvl7pPr marL="2743200" algn="l" defTabSz="914400" rtl="0" eaLnBrk="1" latinLnBrk="0" hangingPunct="1">
      <a:defRPr sz="3200" kern="1200">
        <a:solidFill>
          <a:schemeClr val="tx1"/>
        </a:solidFill>
        <a:latin typeface="Arial" charset="0"/>
        <a:ea typeface="+mn-ea"/>
        <a:cs typeface="Arial" charset="0"/>
      </a:defRPr>
    </a:lvl7pPr>
    <a:lvl8pPr marL="3200400" algn="l" defTabSz="914400" rtl="0" eaLnBrk="1" latinLnBrk="0" hangingPunct="1">
      <a:defRPr sz="3200" kern="1200">
        <a:solidFill>
          <a:schemeClr val="tx1"/>
        </a:solidFill>
        <a:latin typeface="Arial" charset="0"/>
        <a:ea typeface="+mn-ea"/>
        <a:cs typeface="Arial" charset="0"/>
      </a:defRPr>
    </a:lvl8pPr>
    <a:lvl9pPr marL="3657600" algn="l" defTabSz="914400" rtl="0" eaLnBrk="1" latinLnBrk="0" hangingPunct="1">
      <a:defRPr sz="32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00CC00"/>
    <a:srgbClr val="F5A1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85" autoAdjust="0"/>
    <p:restoredTop sz="94705"/>
  </p:normalViewPr>
  <p:slideViewPr>
    <p:cSldViewPr snapToGrid="0" snapToObjects="1">
      <p:cViewPr varScale="1">
        <p:scale>
          <a:sx n="108" d="100"/>
          <a:sy n="108" d="100"/>
        </p:scale>
        <p:origin x="1728"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735" cy="466088"/>
          </a:xfrm>
          <a:prstGeom prst="rect">
            <a:avLst/>
          </a:prstGeom>
        </p:spPr>
        <p:txBody>
          <a:bodyPr vert="horz" lIns="92292" tIns="46146" rIns="92292" bIns="46146"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971081" y="1"/>
            <a:ext cx="3037735" cy="466088"/>
          </a:xfrm>
          <a:prstGeom prst="rect">
            <a:avLst/>
          </a:prstGeom>
        </p:spPr>
        <p:txBody>
          <a:bodyPr vert="horz" lIns="92292" tIns="46146" rIns="92292" bIns="46146" rtlCol="0"/>
          <a:lstStyle>
            <a:lvl1pPr algn="r" fontAlgn="auto">
              <a:spcBef>
                <a:spcPts val="0"/>
              </a:spcBef>
              <a:spcAft>
                <a:spcPts val="0"/>
              </a:spcAft>
              <a:defRPr sz="1200">
                <a:latin typeface="+mn-lt"/>
                <a:cs typeface="+mn-cs"/>
              </a:defRPr>
            </a:lvl1pPr>
          </a:lstStyle>
          <a:p>
            <a:pPr>
              <a:defRPr/>
            </a:pPr>
            <a:fld id="{22046778-3A35-4ED9-99D2-3E7738132D9B}" type="datetimeFigureOut">
              <a:rPr lang="en-US"/>
              <a:pPr>
                <a:defRPr/>
              </a:pPr>
              <a:t>11/29/2021</a:t>
            </a:fld>
            <a:endParaRPr lang="en-US" dirty="0"/>
          </a:p>
        </p:txBody>
      </p:sp>
      <p:sp>
        <p:nvSpPr>
          <p:cNvPr id="4" name="Footer Placeholder 3"/>
          <p:cNvSpPr>
            <a:spLocks noGrp="1"/>
          </p:cNvSpPr>
          <p:nvPr>
            <p:ph type="ftr" sz="quarter" idx="2"/>
          </p:nvPr>
        </p:nvSpPr>
        <p:spPr>
          <a:xfrm>
            <a:off x="0" y="8830312"/>
            <a:ext cx="3037735" cy="466088"/>
          </a:xfrm>
          <a:prstGeom prst="rect">
            <a:avLst/>
          </a:prstGeom>
        </p:spPr>
        <p:txBody>
          <a:bodyPr vert="horz" lIns="92292" tIns="46146" rIns="92292" bIns="46146"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971081" y="8830312"/>
            <a:ext cx="3037735" cy="466088"/>
          </a:xfrm>
          <a:prstGeom prst="rect">
            <a:avLst/>
          </a:prstGeom>
        </p:spPr>
        <p:txBody>
          <a:bodyPr vert="horz" lIns="92292" tIns="46146" rIns="92292" bIns="46146" rtlCol="0" anchor="b"/>
          <a:lstStyle>
            <a:lvl1pPr algn="r" fontAlgn="auto">
              <a:spcBef>
                <a:spcPts val="0"/>
              </a:spcBef>
              <a:spcAft>
                <a:spcPts val="0"/>
              </a:spcAft>
              <a:defRPr sz="1200">
                <a:latin typeface="+mn-lt"/>
                <a:cs typeface="+mn-cs"/>
              </a:defRPr>
            </a:lvl1pPr>
          </a:lstStyle>
          <a:p>
            <a:pPr>
              <a:defRPr/>
            </a:pPr>
            <a:fld id="{5ABABEE9-EB07-4080-8D88-4F512E7F8BD3}" type="slidenum">
              <a:rPr lang="en-US"/>
              <a:pPr>
                <a:defRPr/>
              </a:pPr>
              <a:t>‹#›</a:t>
            </a:fld>
            <a:endParaRPr lang="en-US" dirty="0"/>
          </a:p>
        </p:txBody>
      </p:sp>
    </p:spTree>
    <p:extLst>
      <p:ext uri="{BB962C8B-B14F-4D97-AF65-F5344CB8AC3E}">
        <p14:creationId xmlns:p14="http://schemas.microsoft.com/office/powerpoint/2010/main" val="47984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735" cy="464503"/>
          </a:xfrm>
          <a:prstGeom prst="rect">
            <a:avLst/>
          </a:prstGeom>
        </p:spPr>
        <p:txBody>
          <a:bodyPr vert="horz" lIns="93169" tIns="46584" rIns="93169" bIns="46584"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1081" y="0"/>
            <a:ext cx="3037735" cy="464503"/>
          </a:xfrm>
          <a:prstGeom prst="rect">
            <a:avLst/>
          </a:prstGeom>
        </p:spPr>
        <p:txBody>
          <a:bodyPr vert="horz" lIns="93169" tIns="46584" rIns="93169" bIns="46584" rtlCol="0"/>
          <a:lstStyle>
            <a:lvl1pPr algn="r" fontAlgn="auto">
              <a:spcBef>
                <a:spcPts val="0"/>
              </a:spcBef>
              <a:spcAft>
                <a:spcPts val="0"/>
              </a:spcAft>
              <a:defRPr sz="1200">
                <a:latin typeface="+mn-lt"/>
                <a:cs typeface="+mn-cs"/>
              </a:defRPr>
            </a:lvl1pPr>
          </a:lstStyle>
          <a:p>
            <a:pPr>
              <a:defRPr/>
            </a:pPr>
            <a:fld id="{4EBCA16E-DDEA-47E0-A580-FA14453563C2}" type="datetimeFigureOut">
              <a:rPr lang="en-US"/>
              <a:pPr>
                <a:defRPr/>
              </a:pPr>
              <a:t>11/29/2021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9" tIns="46584" rIns="93169" bIns="46584" rtlCol="0" anchor="ctr"/>
          <a:lstStyle/>
          <a:p>
            <a:pPr lvl="0"/>
            <a:endParaRPr lang="en-US" noProof="0" dirty="0"/>
          </a:p>
        </p:txBody>
      </p:sp>
      <p:sp>
        <p:nvSpPr>
          <p:cNvPr id="5" name="Notes Placeholder 4"/>
          <p:cNvSpPr>
            <a:spLocks noGrp="1"/>
          </p:cNvSpPr>
          <p:nvPr>
            <p:ph type="body" sz="quarter" idx="3"/>
          </p:nvPr>
        </p:nvSpPr>
        <p:spPr>
          <a:xfrm>
            <a:off x="700406" y="4415156"/>
            <a:ext cx="5609588" cy="4183697"/>
          </a:xfrm>
          <a:prstGeom prst="rect">
            <a:avLst/>
          </a:prstGeom>
        </p:spPr>
        <p:txBody>
          <a:bodyPr vert="horz" lIns="93169" tIns="46584" rIns="93169" bIns="46584"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30312"/>
            <a:ext cx="3037735" cy="464503"/>
          </a:xfrm>
          <a:prstGeom prst="rect">
            <a:avLst/>
          </a:prstGeom>
        </p:spPr>
        <p:txBody>
          <a:bodyPr vert="horz" lIns="93169" tIns="46584" rIns="93169" bIns="46584"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1081" y="8830312"/>
            <a:ext cx="3037735" cy="464503"/>
          </a:xfrm>
          <a:prstGeom prst="rect">
            <a:avLst/>
          </a:prstGeom>
        </p:spPr>
        <p:txBody>
          <a:bodyPr vert="horz" lIns="93169" tIns="46584" rIns="93169" bIns="46584" rtlCol="0" anchor="b"/>
          <a:lstStyle>
            <a:lvl1pPr algn="r" fontAlgn="auto">
              <a:spcBef>
                <a:spcPts val="0"/>
              </a:spcBef>
              <a:spcAft>
                <a:spcPts val="0"/>
              </a:spcAft>
              <a:defRPr sz="1200">
                <a:latin typeface="+mn-lt"/>
                <a:cs typeface="+mn-cs"/>
              </a:defRPr>
            </a:lvl1pPr>
          </a:lstStyle>
          <a:p>
            <a:pPr>
              <a:defRPr/>
            </a:pPr>
            <a:fld id="{79042C1E-A64E-4BF5-BBCC-90129AF13560}" type="slidenum">
              <a:rPr lang="en-US"/>
              <a:pPr>
                <a:defRPr/>
              </a:pPr>
              <a:t>‹#›</a:t>
            </a:fld>
            <a:endParaRPr lang="en-US" dirty="0"/>
          </a:p>
        </p:txBody>
      </p:sp>
    </p:spTree>
    <p:extLst>
      <p:ext uri="{BB962C8B-B14F-4D97-AF65-F5344CB8AC3E}">
        <p14:creationId xmlns:p14="http://schemas.microsoft.com/office/powerpoint/2010/main" val="297196621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409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0AA98E9-F37E-4095-ABCA-1DAB1CF4EC47}" type="slidenum">
              <a:rPr lang="en-US">
                <a:cs typeface="Arial" charset="0"/>
              </a:rPr>
              <a:pPr fontAlgn="base">
                <a:spcBef>
                  <a:spcPct val="0"/>
                </a:spcBef>
                <a:spcAft>
                  <a:spcPct val="0"/>
                </a:spcAft>
                <a:defRPr/>
              </a:pPr>
              <a:t>37</a:t>
            </a:fld>
            <a:endParaRPr lang="en-US">
              <a:cs typeface="Arial" charset="0"/>
            </a:endParaRPr>
          </a:p>
        </p:txBody>
      </p:sp>
    </p:spTree>
    <p:extLst>
      <p:ext uri="{BB962C8B-B14F-4D97-AF65-F5344CB8AC3E}">
        <p14:creationId xmlns:p14="http://schemas.microsoft.com/office/powerpoint/2010/main" val="2473002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6"/>
          <p:cNvSpPr/>
          <p:nvPr/>
        </p:nvSpPr>
        <p:spPr>
          <a:xfrm>
            <a:off x="1328738" y="1295400"/>
            <a:ext cx="6486525" cy="3152775"/>
          </a:xfrm>
          <a:prstGeom prst="rect">
            <a:avLst/>
          </a:prstGeom>
          <a:ln w="3175">
            <a:solidFill>
              <a:schemeClr val="bg1"/>
            </a:solidFill>
          </a:ln>
          <a:effectLst>
            <a:outerShdw blurRad="63500" sx="100500" sy="100500" algn="ctr" rotWithShape="0">
              <a:prstClr val="black">
                <a:alpha val="50000"/>
              </a:prstClr>
            </a:outerShdw>
          </a:effectLst>
        </p:spPr>
        <p:txBody>
          <a:bodyPr>
            <a:normAutofit/>
          </a:bodyPr>
          <a:lstStyle/>
          <a:p>
            <a:pPr fontAlgn="auto">
              <a:spcBef>
                <a:spcPts val="2000"/>
              </a:spcBef>
              <a:spcAft>
                <a:spcPts val="0"/>
              </a:spcAft>
              <a:buClr>
                <a:schemeClr val="accent1">
                  <a:lumMod val="60000"/>
                  <a:lumOff val="40000"/>
                </a:schemeClr>
              </a:buClr>
              <a:buSzPct val="110000"/>
              <a:buFont typeface="Wingdings 2" pitchFamily="18" charset="2"/>
              <a:buNone/>
              <a:defRPr/>
            </a:pPr>
            <a:endParaRPr dirty="0">
              <a:solidFill>
                <a:schemeClr val="tx1">
                  <a:lumMod val="65000"/>
                  <a:lumOff val="35000"/>
                </a:schemeClr>
              </a:solidFill>
              <a:latin typeface="+mn-lt"/>
              <a:cs typeface="+mn-cs"/>
            </a:endParaRPr>
          </a:p>
        </p:txBody>
      </p:sp>
      <p:sp>
        <p:nvSpPr>
          <p:cNvPr id="2" name="Title 1"/>
          <p:cNvSpPr>
            <a:spLocks noGrp="1"/>
          </p:cNvSpPr>
          <p:nvPr>
            <p:ph type="ctrTitle"/>
          </p:nvPr>
        </p:nvSpPr>
        <p:spPr>
          <a:xfrm>
            <a:off x="1322921" y="1523999"/>
            <a:ext cx="6498158" cy="1724867"/>
          </a:xfrm>
        </p:spPr>
        <p:txBody>
          <a:bodyPr rtlCol="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22921" y="3299012"/>
            <a:ext cx="6498159" cy="916641"/>
          </a:xfrm>
        </p:spPr>
        <p:txBody>
          <a:bodyPr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5" name="Date Placeholder 3"/>
          <p:cNvSpPr>
            <a:spLocks noGrp="1"/>
          </p:cNvSpPr>
          <p:nvPr>
            <p:ph type="dt" sz="half" idx="10"/>
          </p:nvPr>
        </p:nvSpPr>
        <p:spPr/>
        <p:txBody>
          <a:bodyPr/>
          <a:lstStyle>
            <a:lvl1pPr>
              <a:defRPr/>
            </a:lvl1pPr>
          </a:lstStyle>
          <a:p>
            <a:pPr>
              <a:defRPr/>
            </a:pPr>
            <a:fld id="{524A3496-F008-408E-9FE1-23B6894E906A}" type="datetimeFigureOut">
              <a:rPr lang="en-US"/>
              <a:pPr>
                <a:defRPr/>
              </a:pPr>
              <a:t>11/29/2021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9DBF31E-2820-4DF2-9AFA-D1A0CCD7A937}"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lvl1pPr>
              <a:defRPr/>
            </a:lvl1pPr>
          </a:lstStyle>
          <a:p>
            <a:pPr>
              <a:defRPr/>
            </a:pPr>
            <a:fld id="{560D8E24-BAF0-493B-86C5-495757BE9FF1}" type="datetimeFigureOut">
              <a:rPr lang="en-US"/>
              <a:pPr>
                <a:defRPr/>
              </a:pPr>
              <a:t>11/29/2021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40DE2E-BC76-4F57-9056-23AA366286A4}"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5" name="Date Placeholder 3"/>
          <p:cNvSpPr>
            <a:spLocks noGrp="1"/>
          </p:cNvSpPr>
          <p:nvPr>
            <p:ph type="dt" sz="half" idx="14"/>
          </p:nvPr>
        </p:nvSpPr>
        <p:spPr/>
        <p:txBody>
          <a:bodyPr/>
          <a:lstStyle>
            <a:lvl1pPr>
              <a:defRPr/>
            </a:lvl1pPr>
          </a:lstStyle>
          <a:p>
            <a:pPr>
              <a:defRPr/>
            </a:pPr>
            <a:fld id="{F3960CF5-D7EC-4B13-AAAC-CB8A8A4E77E3}" type="datetimeFigureOut">
              <a:rPr lang="en-US"/>
              <a:pPr>
                <a:defRPr/>
              </a:pPr>
              <a:t>11/29/2021</a:t>
            </a:fld>
            <a:endParaRPr lang="en-US" dirty="0"/>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pPr>
              <a:defRPr/>
            </a:pPr>
            <a:fld id="{458FBBA6-2CAC-4B60-8903-A8319DC6E22D}"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lstStyle>
            <a:lvl1pPr algn="ct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549275" y="3736005"/>
            <a:ext cx="8056563" cy="1500187"/>
          </a:xfrm>
        </p:spPr>
        <p:txBody>
          <a:bodyPr>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DA4BB48-4E8B-468D-B6E5-4FEC44B2E4AC}" type="datetimeFigureOut">
              <a:rPr lang="en-US"/>
              <a:pPr>
                <a:defRPr/>
              </a:pPr>
              <a:t>11/29/2021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A7F1504-B37C-43E9-A710-44903ACF198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3"/>
          <p:cNvSpPr>
            <a:spLocks noGrp="1"/>
          </p:cNvSpPr>
          <p:nvPr>
            <p:ph type="dt" sz="half" idx="10"/>
          </p:nvPr>
        </p:nvSpPr>
        <p:spPr/>
        <p:txBody>
          <a:bodyPr/>
          <a:lstStyle>
            <a:lvl1pPr>
              <a:defRPr/>
            </a:lvl1pPr>
          </a:lstStyle>
          <a:p>
            <a:pPr>
              <a:defRPr/>
            </a:pPr>
            <a:fld id="{942BDFE4-23B2-4E32-AF92-212469E936F6}" type="datetimeFigureOut">
              <a:rPr lang="en-US"/>
              <a:pPr>
                <a:defRPr/>
              </a:pPr>
              <a:t>11/29/2021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BD4C679-672F-4BD0-99D9-913B370BEA90}"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3"/>
          <p:cNvSpPr>
            <a:spLocks noGrp="1"/>
          </p:cNvSpPr>
          <p:nvPr>
            <p:ph type="dt" sz="half" idx="10"/>
          </p:nvPr>
        </p:nvSpPr>
        <p:spPr/>
        <p:txBody>
          <a:bodyPr/>
          <a:lstStyle>
            <a:lvl1pPr>
              <a:defRPr/>
            </a:lvl1pPr>
          </a:lstStyle>
          <a:p>
            <a:pPr>
              <a:defRPr/>
            </a:pPr>
            <a:fld id="{7A540A79-88F5-43EF-839A-FE2BF747E5A6}" type="datetimeFigureOut">
              <a:rPr lang="en-US"/>
              <a:pPr>
                <a:defRPr/>
              </a:pPr>
              <a:t>11/29/2021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F290C8F-18C7-4B48-BC59-B8496798C9A8}"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3"/>
          <p:cNvSpPr>
            <a:spLocks noGrp="1"/>
          </p:cNvSpPr>
          <p:nvPr>
            <p:ph type="dt" sz="half" idx="10"/>
          </p:nvPr>
        </p:nvSpPr>
        <p:spPr/>
        <p:txBody>
          <a:bodyPr/>
          <a:lstStyle>
            <a:lvl1pPr>
              <a:defRPr/>
            </a:lvl1pPr>
          </a:lstStyle>
          <a:p>
            <a:pPr>
              <a:defRPr/>
            </a:pPr>
            <a:fld id="{3E524962-59A9-4C12-AA55-9022D3994E86}" type="datetimeFigureOut">
              <a:rPr lang="en-US"/>
              <a:pPr>
                <a:defRPr/>
              </a:pPr>
              <a:t>11/29/2021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3688E5F-AE03-4C34-A59A-A428BCBE05EB}"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155F0C5-77D1-4D5E-A3D7-4806F88852BC}" type="datetimeFigureOut">
              <a:rPr lang="en-US"/>
              <a:pPr>
                <a:defRPr/>
              </a:pPr>
              <a:t>11/29/2021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897E8AA-0C95-446B-A1DD-57166CEA7F1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6D365A4-87B4-4A00-876A-1C15FA2C381E}" type="datetimeFigureOut">
              <a:rPr lang="en-US"/>
              <a:pPr>
                <a:defRPr/>
              </a:pPr>
              <a:t>11/29/2021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47F7C17-3375-4F5E-A6CD-40B0FF872403}"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lstStyle>
            <a:lvl1pPr algn="ctr">
              <a:defRPr sz="3600" b="0"/>
            </a:lvl1pPr>
          </a:lstStyle>
          <a:p>
            <a:r>
              <a:rPr lang="en-US"/>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5" name="Date Placeholder 3"/>
          <p:cNvSpPr>
            <a:spLocks noGrp="1"/>
          </p:cNvSpPr>
          <p:nvPr>
            <p:ph type="dt" sz="half" idx="10"/>
          </p:nvPr>
        </p:nvSpPr>
        <p:spPr/>
        <p:txBody>
          <a:bodyPr/>
          <a:lstStyle>
            <a:lvl1pPr>
              <a:defRPr/>
            </a:lvl1pPr>
          </a:lstStyle>
          <a:p>
            <a:pPr>
              <a:defRPr/>
            </a:pPr>
            <a:fld id="{66890EC2-E9D7-4AE5-A136-657C877DE27E}" type="datetimeFigureOut">
              <a:rPr lang="en-US"/>
              <a:pPr>
                <a:defRPr/>
              </a:pPr>
              <a:t>11/29/2021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3D2EF8F-9CCE-48D9-96DF-37B5AD8C2F84}"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lvl1pPr>
              <a:defRPr/>
            </a:lvl1pPr>
          </a:lstStyle>
          <a:p>
            <a:pPr>
              <a:defRPr/>
            </a:pPr>
            <a:fld id="{B3BD8BB5-41A0-46BC-A71D-76687DE8B870}" type="datetimeFigureOut">
              <a:rPr lang="en-US"/>
              <a:pPr>
                <a:defRPr/>
              </a:pPr>
              <a:t>11/29/2021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5C19401-1AA6-443B-A5B2-B98FAAFC89BA}"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lvl1pPr>
              <a:defRPr/>
            </a:lvl1pPr>
          </a:lstStyle>
          <a:p>
            <a:pPr>
              <a:defRPr/>
            </a:pPr>
            <a:fld id="{9FED65B4-780D-4849-BE85-FF1CB6AE13A2}" type="datetimeFigureOut">
              <a:rPr lang="en-US"/>
              <a:pPr>
                <a:defRPr/>
              </a:pPr>
              <a:t>11/29/2021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F908B87-20FB-4138-A283-99CE09EB7759}"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49275" y="107950"/>
            <a:ext cx="8042275" cy="13366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549275" y="1600200"/>
            <a:ext cx="8042275"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629275" y="6275388"/>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bg1"/>
                </a:solidFill>
                <a:latin typeface="+mn-lt"/>
                <a:cs typeface="+mn-cs"/>
              </a:defRPr>
            </a:lvl1pPr>
          </a:lstStyle>
          <a:p>
            <a:pPr>
              <a:defRPr/>
            </a:pPr>
            <a:fld id="{6705FB00-1DF4-4ADE-B257-694068187FD9}" type="datetimeFigureOut">
              <a:rPr lang="en-US"/>
              <a:pPr>
                <a:defRPr/>
              </a:pPr>
              <a:t>11/29/2021</a:t>
            </a:fld>
            <a:endParaRPr lang="en-US" dirty="0"/>
          </a:p>
        </p:txBody>
      </p:sp>
      <p:sp>
        <p:nvSpPr>
          <p:cNvPr id="5" name="Footer Placeholder 4"/>
          <p:cNvSpPr>
            <a:spLocks noGrp="1"/>
          </p:cNvSpPr>
          <p:nvPr>
            <p:ph type="ftr" sz="quarter" idx="3"/>
          </p:nvPr>
        </p:nvSpPr>
        <p:spPr>
          <a:xfrm>
            <a:off x="265113" y="6275388"/>
            <a:ext cx="4840287" cy="365125"/>
          </a:xfrm>
          <a:prstGeom prst="rect">
            <a:avLst/>
          </a:prstGeom>
        </p:spPr>
        <p:txBody>
          <a:bodyPr vert="horz" lIns="91440" tIns="45720" rIns="91440" bIns="45720" rtlCol="0" anchor="ctr"/>
          <a:lstStyle>
            <a:lvl1pPr algn="l" fontAlgn="auto">
              <a:spcBef>
                <a:spcPts val="0"/>
              </a:spcBef>
              <a:spcAft>
                <a:spcPts val="0"/>
              </a:spcAft>
              <a:defRPr sz="1200">
                <a:solidFill>
                  <a:schemeClr val="bg1"/>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7897813" y="6275388"/>
            <a:ext cx="990600" cy="365125"/>
          </a:xfrm>
          <a:prstGeom prst="rect">
            <a:avLst/>
          </a:prstGeom>
        </p:spPr>
        <p:txBody>
          <a:bodyPr vert="horz" lIns="91440" tIns="45720" rIns="91440" bIns="45720" rtlCol="0" anchor="ctr"/>
          <a:lstStyle>
            <a:lvl1pPr algn="r" fontAlgn="auto">
              <a:spcBef>
                <a:spcPts val="0"/>
              </a:spcBef>
              <a:spcAft>
                <a:spcPts val="0"/>
              </a:spcAft>
              <a:defRPr sz="3600">
                <a:solidFill>
                  <a:schemeClr val="bg1"/>
                </a:solidFill>
                <a:latin typeface="+mn-lt"/>
                <a:cs typeface="+mn-cs"/>
              </a:defRPr>
            </a:lvl1pPr>
          </a:lstStyle>
          <a:p>
            <a:pPr>
              <a:defRPr/>
            </a:pPr>
            <a:fld id="{B2812BA6-64E3-410B-892E-DB05B4B79B1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2" r:id="rId2"/>
    <p:sldLayoutId id="2147483671" r:id="rId3"/>
    <p:sldLayoutId id="2147483670" r:id="rId4"/>
    <p:sldLayoutId id="2147483669" r:id="rId5"/>
    <p:sldLayoutId id="2147483668" r:id="rId6"/>
    <p:sldLayoutId id="2147483667" r:id="rId7"/>
    <p:sldLayoutId id="2147483666" r:id="rId8"/>
    <p:sldLayoutId id="2147483665" r:id="rId9"/>
    <p:sldLayoutId id="2147483664" r:id="rId10"/>
    <p:sldLayoutId id="2147483663" r:id="rId11"/>
    <p:sldLayoutId id="2147483662" r:id="rId12"/>
  </p:sldLayoutIdLst>
  <p:txStyles>
    <p:titleStyle>
      <a:lvl1pPr algn="ctr" rtl="0" eaLnBrk="0" fontAlgn="base" hangingPunct="0">
        <a:spcBef>
          <a:spcPct val="0"/>
        </a:spcBef>
        <a:spcAft>
          <a:spcPct val="0"/>
        </a:spcAft>
        <a:defRPr sz="4600" kern="1200">
          <a:solidFill>
            <a:schemeClr val="accent1"/>
          </a:solidFill>
          <a:latin typeface="+mj-lt"/>
          <a:ea typeface="+mj-ea"/>
          <a:cs typeface="+mj-cs"/>
        </a:defRPr>
      </a:lvl1pPr>
      <a:lvl2pPr algn="ctr" rtl="0" eaLnBrk="0" fontAlgn="base" hangingPunct="0">
        <a:spcBef>
          <a:spcPct val="0"/>
        </a:spcBef>
        <a:spcAft>
          <a:spcPct val="0"/>
        </a:spcAft>
        <a:defRPr sz="4600">
          <a:solidFill>
            <a:schemeClr val="accent1"/>
          </a:solidFill>
          <a:latin typeface="News Gothic MT"/>
        </a:defRPr>
      </a:lvl2pPr>
      <a:lvl3pPr algn="ctr" rtl="0" eaLnBrk="0" fontAlgn="base" hangingPunct="0">
        <a:spcBef>
          <a:spcPct val="0"/>
        </a:spcBef>
        <a:spcAft>
          <a:spcPct val="0"/>
        </a:spcAft>
        <a:defRPr sz="4600">
          <a:solidFill>
            <a:schemeClr val="accent1"/>
          </a:solidFill>
          <a:latin typeface="News Gothic MT"/>
        </a:defRPr>
      </a:lvl3pPr>
      <a:lvl4pPr algn="ctr" rtl="0" eaLnBrk="0" fontAlgn="base" hangingPunct="0">
        <a:spcBef>
          <a:spcPct val="0"/>
        </a:spcBef>
        <a:spcAft>
          <a:spcPct val="0"/>
        </a:spcAft>
        <a:defRPr sz="4600">
          <a:solidFill>
            <a:schemeClr val="accent1"/>
          </a:solidFill>
          <a:latin typeface="News Gothic MT"/>
        </a:defRPr>
      </a:lvl4pPr>
      <a:lvl5pPr algn="ctr" rtl="0" eaLnBrk="0" fontAlgn="base" hangingPunct="0">
        <a:spcBef>
          <a:spcPct val="0"/>
        </a:spcBef>
        <a:spcAft>
          <a:spcPct val="0"/>
        </a:spcAft>
        <a:defRPr sz="4600">
          <a:solidFill>
            <a:schemeClr val="accent1"/>
          </a:solidFill>
          <a:latin typeface="News Gothic MT"/>
        </a:defRPr>
      </a:lvl5pPr>
      <a:lvl6pPr marL="457200" algn="ctr" rtl="0" fontAlgn="base">
        <a:spcBef>
          <a:spcPct val="0"/>
        </a:spcBef>
        <a:spcAft>
          <a:spcPct val="0"/>
        </a:spcAft>
        <a:defRPr sz="4600">
          <a:solidFill>
            <a:schemeClr val="accent1"/>
          </a:solidFill>
          <a:latin typeface="News Gothic MT"/>
        </a:defRPr>
      </a:lvl6pPr>
      <a:lvl7pPr marL="914400" algn="ctr" rtl="0" fontAlgn="base">
        <a:spcBef>
          <a:spcPct val="0"/>
        </a:spcBef>
        <a:spcAft>
          <a:spcPct val="0"/>
        </a:spcAft>
        <a:defRPr sz="4600">
          <a:solidFill>
            <a:schemeClr val="accent1"/>
          </a:solidFill>
          <a:latin typeface="News Gothic MT"/>
        </a:defRPr>
      </a:lvl7pPr>
      <a:lvl8pPr marL="1371600" algn="ctr" rtl="0" fontAlgn="base">
        <a:spcBef>
          <a:spcPct val="0"/>
        </a:spcBef>
        <a:spcAft>
          <a:spcPct val="0"/>
        </a:spcAft>
        <a:defRPr sz="4600">
          <a:solidFill>
            <a:schemeClr val="accent1"/>
          </a:solidFill>
          <a:latin typeface="News Gothic MT"/>
        </a:defRPr>
      </a:lvl8pPr>
      <a:lvl9pPr marL="1828800" algn="ctr" rtl="0" fontAlgn="base">
        <a:spcBef>
          <a:spcPct val="0"/>
        </a:spcBef>
        <a:spcAft>
          <a:spcPct val="0"/>
        </a:spcAft>
        <a:defRPr sz="4600">
          <a:solidFill>
            <a:schemeClr val="accent1"/>
          </a:solidFill>
          <a:latin typeface="News Gothic MT"/>
        </a:defRPr>
      </a:lvl9pPr>
    </p:titleStyle>
    <p:bodyStyle>
      <a:lvl1pPr marL="349250" indent="-349250" algn="l" rtl="0" eaLnBrk="0" fontAlgn="base" hangingPunct="0">
        <a:spcBef>
          <a:spcPts val="2000"/>
        </a:spcBef>
        <a:spcAft>
          <a:spcPct val="0"/>
        </a:spcAft>
        <a:buClr>
          <a:srgbClr val="6FB7D7"/>
        </a:buClr>
        <a:buSzPct val="110000"/>
        <a:buFont typeface="Wingdings 2" pitchFamily="18" charset="2"/>
        <a:buChar char=""/>
        <a:defRPr sz="2400" kern="1200">
          <a:solidFill>
            <a:srgbClr val="595959"/>
          </a:solidFill>
          <a:latin typeface="+mn-lt"/>
          <a:ea typeface="+mn-ea"/>
          <a:cs typeface="+mn-cs"/>
        </a:defRPr>
      </a:lvl1pPr>
      <a:lvl2pPr marL="685800" indent="-336550" algn="l" rtl="0" eaLnBrk="0" fontAlgn="base" hangingPunct="0">
        <a:spcBef>
          <a:spcPts val="600"/>
        </a:spcBef>
        <a:spcAft>
          <a:spcPct val="0"/>
        </a:spcAft>
        <a:buClr>
          <a:srgbClr val="215D77"/>
        </a:buClr>
        <a:buSzPct val="110000"/>
        <a:buFont typeface="Wingdings 2" pitchFamily="18" charset="2"/>
        <a:buChar char=""/>
        <a:defRPr sz="2200" kern="1200">
          <a:solidFill>
            <a:srgbClr val="595959"/>
          </a:solidFill>
          <a:latin typeface="+mn-lt"/>
          <a:ea typeface="+mn-ea"/>
          <a:cs typeface="+mn-cs"/>
        </a:defRPr>
      </a:lvl2pPr>
      <a:lvl3pPr marL="968375" indent="-282575" algn="l" rtl="0" eaLnBrk="0" fontAlgn="base" hangingPunct="0">
        <a:spcBef>
          <a:spcPts val="600"/>
        </a:spcBef>
        <a:spcAft>
          <a:spcPct val="0"/>
        </a:spcAft>
        <a:buClr>
          <a:srgbClr val="6FB7D7"/>
        </a:buClr>
        <a:buSzPct val="110000"/>
        <a:buFont typeface="Wingdings 2" pitchFamily="18" charset="2"/>
        <a:buChar char=""/>
        <a:defRPr sz="2000" kern="1200">
          <a:solidFill>
            <a:srgbClr val="595959"/>
          </a:solidFill>
          <a:latin typeface="+mn-lt"/>
          <a:ea typeface="+mn-ea"/>
          <a:cs typeface="+mn-cs"/>
        </a:defRPr>
      </a:lvl3pPr>
      <a:lvl4pPr marL="1263650" indent="-295275" algn="l" rtl="0" eaLnBrk="0" fontAlgn="base" hangingPunct="0">
        <a:spcBef>
          <a:spcPts val="600"/>
        </a:spcBef>
        <a:spcAft>
          <a:spcPct val="0"/>
        </a:spcAft>
        <a:buClr>
          <a:srgbClr val="215D77"/>
        </a:buClr>
        <a:buSzPct val="110000"/>
        <a:buFont typeface="Wingdings 2" pitchFamily="18" charset="2"/>
        <a:buChar char=""/>
        <a:defRPr kern="1200">
          <a:solidFill>
            <a:srgbClr val="595959"/>
          </a:solidFill>
          <a:latin typeface="+mn-lt"/>
          <a:ea typeface="+mn-ea"/>
          <a:cs typeface="+mn-cs"/>
        </a:defRPr>
      </a:lvl4pPr>
      <a:lvl5pPr marL="1546225" indent="-282575" algn="l" rtl="0" eaLnBrk="0" fontAlgn="base" hangingPunct="0">
        <a:spcBef>
          <a:spcPts val="600"/>
        </a:spcBef>
        <a:spcAft>
          <a:spcPct val="0"/>
        </a:spcAft>
        <a:buClr>
          <a:srgbClr val="6FB7D7"/>
        </a:buClr>
        <a:buSzPct val="110000"/>
        <a:buFont typeface="Wingdings 2" pitchFamily="18" charset="2"/>
        <a:buChar char=""/>
        <a:defRPr kern="1200">
          <a:solidFill>
            <a:srgbClr val="595959"/>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cid:5a78c89d-562e-455f-859a-43f6848d3f57@namprd08.prod.outlook.com" TargetMode="External"/><Relationship Id="rId7" Type="http://schemas.openxmlformats.org/officeDocument/2006/relationships/image" Target="cid:2982c4a3-5f9a-4a39-b4c5-9f0e11f144df@namprd08.prod.outlook.com" TargetMode="Externa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cid:c8c68719-2deb-4f32-9247-0fdf5e107ce7@namprd08.prod.outlook.com" TargetMode="Externa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cid:314956f9-ebc7-40cd-8b3d-ffdd1b7d5cfc@namprd08.prod.outlook.com"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cid:b60cb0ff-37e3-4aec-b4ea-61345ad6f7d2@namprd08.prod.outlook.com" TargetMode="Externa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cid:2cbffcf4-7a50-467e-a8aa-7a4117cf7738@namprd08.prod.outlook.com" TargetMode="External"/><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cid:ec51022e-7097-401c-9d14-38e6d6adc058@namprd08.prod.outlook.com" TargetMode="Externa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cid:405a2708-1425-4e86-84a6-fa7abf13eaf4@namprd08.prod.outlook.com" TargetMode="External"/><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cid:7f2fce9c-19b3-4b2f-b6ca-f9a16c4b9a34@namprd08.prod.outlook.com" TargetMode="Externa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cid:e9c08b5c-50b1-4ea1-b9e2-55c4105cdc80@namprd08.prod.outlook.com" TargetMode="External"/><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cid:6e730043-ca53-4d9e-bcfd-c32ce37f7356@namprd08.prod.outlook.com" TargetMode="External"/><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cid:a13db4be-e8be-4cfb-bf65-31b3a69a0607@namprd08.prod.outlook.com" TargetMode="External"/><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cid:c614d2e0-1b0d-4508-b3bb-569cc36676c3@namprd08.prod.outlook.com" TargetMode="External"/><Relationship Id="rId7" Type="http://schemas.openxmlformats.org/officeDocument/2006/relationships/image" Target="cid:0daa5981-b78c-4b9c-9686-bf67318d49bd@namprd08.prod.outlook.com" TargetMode="External"/><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cid:ad1dec80-4174-4845-a027-038ffd83b060@namprd08.prod.outlook.com" TargetMode="External"/><Relationship Id="rId4" Type="http://schemas.openxmlformats.org/officeDocument/2006/relationships/image" Target="../media/image25.jpeg"/></Relationships>
</file>

<file path=ppt/slides/_rels/slide27.xml.rels><?xml version="1.0" encoding="UTF-8" standalone="yes"?>
<Relationships xmlns="http://schemas.openxmlformats.org/package/2006/relationships"><Relationship Id="rId3" Type="http://schemas.openxmlformats.org/officeDocument/2006/relationships/image" Target="cid:eda52971-2f39-4eb6-b9c2-e6476a1795b4@namprd08.prod.outlook.com" TargetMode="External"/><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cid:5a3e6ae5-1cd8-4fc6-a931-bac2147ae9db@namprd08.prod.outlook.com" TargetMode="External"/><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3" Type="http://schemas.openxmlformats.org/officeDocument/2006/relationships/image" Target="cid:0446e8b5-ab31-46f8-a05d-2122d4aa9284@namprd08.prod.outlook.com" TargetMode="External"/><Relationship Id="rId7" Type="http://schemas.openxmlformats.org/officeDocument/2006/relationships/image" Target="cid:10388545-e9fe-4a80-bcb7-a9b172aba111@namprd08.prod.outlook.com" TargetMode="External"/><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cid:478e0bc5-84a9-44e9-b0d7-9b2222b3fde6@namprd08.prod.outlook.com" TargetMode="External"/><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openxmlformats.org/officeDocument/2006/relationships/image" Target="cid:022d56ad-f66a-48d7-b91c-8998b1cee570@namprd08.prod.outlook.com" TargetMode="External"/><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cid:3315f479-74d8-4daf-9e24-b36dbe81e092@namprd08.prod.outlook.com" TargetMode="External"/><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3" Type="http://schemas.openxmlformats.org/officeDocument/2006/relationships/image" Target="cid:09971217-dd0e-4904-b330-492e5f42379f@namprd08.prod.outlook.com" TargetMode="External"/><Relationship Id="rId7" Type="http://schemas.openxmlformats.org/officeDocument/2006/relationships/image" Target="cid:d5791acb-2a13-4e8f-b53e-7a73e62c2915@namprd08.prod.outlook.com" TargetMode="External"/><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cid:0dac88e1-a1c2-4385-befe-446e0e26d84b@namprd08.prod.outlook.com" TargetMode="External"/><Relationship Id="rId4" Type="http://schemas.openxmlformats.org/officeDocument/2006/relationships/image" Target="../media/image35.jpeg"/></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cid:8c020c32-df65-413d-876e-87fe20e63752@namprd08.prod.outlook.com" TargetMode="External"/><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cid:f3489a7f-ef77-4e01-80b1-9fc0e05520ca@namprd08.prod.outlook.com" TargetMode="External"/><Relationship Id="rId3" Type="http://schemas.openxmlformats.org/officeDocument/2006/relationships/image" Target="../media/image49.jpeg"/><Relationship Id="rId7" Type="http://schemas.openxmlformats.org/officeDocument/2006/relationships/image" Target="../media/image51.jpe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cid:e1d54dc0-c926-4877-80eb-7b415ed89cc8@namprd08.prod.outlook.com" TargetMode="External"/><Relationship Id="rId5" Type="http://schemas.openxmlformats.org/officeDocument/2006/relationships/image" Target="../media/image50.jpeg"/><Relationship Id="rId10" Type="http://schemas.openxmlformats.org/officeDocument/2006/relationships/image" Target="cid:2eb45e7f-4b0d-4769-92c4-6d53a1633f77@namprd08.prod.outlook.com" TargetMode="External"/><Relationship Id="rId4" Type="http://schemas.openxmlformats.org/officeDocument/2006/relationships/image" Target="cid:a23a2452-a4ca-4c8c-9329-961903881b31@namprd08.prod.outlook.com" TargetMode="External"/><Relationship Id="rId9" Type="http://schemas.openxmlformats.org/officeDocument/2006/relationships/image" Target="../media/image52.jpeg"/></Relationships>
</file>

<file path=ppt/slides/_rels/slide4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989013" y="5937774"/>
            <a:ext cx="6678612" cy="1174750"/>
          </a:xfrm>
          <a:prstGeom prst="rect">
            <a:avLst/>
          </a:prstGeom>
        </p:spPr>
        <p:txBody>
          <a:bodyPr anchor="b"/>
          <a:lstStyle>
            <a:lvl1pPr algn="ctr" defTabSz="914400" rtl="0" eaLnBrk="1" latinLnBrk="0" hangingPunct="1">
              <a:spcBef>
                <a:spcPct val="0"/>
              </a:spcBef>
              <a:buNone/>
              <a:defRPr sz="4600" kern="1200">
                <a:solidFill>
                  <a:schemeClr val="accent1"/>
                </a:solidFill>
                <a:latin typeface="+mj-lt"/>
                <a:ea typeface="+mj-ea"/>
                <a:cs typeface="+mj-cs"/>
              </a:defRPr>
            </a:lvl1pPr>
          </a:lstStyle>
          <a:p>
            <a:pPr fontAlgn="auto">
              <a:spcAft>
                <a:spcPts val="0"/>
              </a:spcAft>
              <a:defRPr/>
            </a:pPr>
            <a:endParaRPr lang="en-US" sz="2000" b="1" dirty="0"/>
          </a:p>
          <a:p>
            <a:pPr fontAlgn="auto">
              <a:spcAft>
                <a:spcPts val="0"/>
              </a:spcAft>
              <a:defRPr/>
            </a:pPr>
            <a:endParaRPr lang="en-US" sz="2400" b="1" dirty="0">
              <a:solidFill>
                <a:srgbClr val="000000"/>
              </a:solidFill>
            </a:endParaRPr>
          </a:p>
          <a:p>
            <a:pPr fontAlgn="auto">
              <a:spcAft>
                <a:spcPts val="0"/>
              </a:spcAft>
              <a:defRPr/>
            </a:pPr>
            <a:r>
              <a:rPr lang="en-US" sz="2800" b="1" dirty="0">
                <a:solidFill>
                  <a:schemeClr val="tx2">
                    <a:lumMod val="75000"/>
                    <a:lumOff val="25000"/>
                  </a:schemeClr>
                </a:solidFill>
              </a:rPr>
              <a:t>Leslie Hawa</a:t>
            </a:r>
          </a:p>
          <a:p>
            <a:pPr fontAlgn="auto">
              <a:spcAft>
                <a:spcPts val="0"/>
              </a:spcAft>
              <a:defRPr/>
            </a:pPr>
            <a:r>
              <a:rPr lang="en-US" sz="2400" b="1" dirty="0">
                <a:solidFill>
                  <a:schemeClr val="tx2">
                    <a:lumMod val="75000"/>
                    <a:lumOff val="25000"/>
                  </a:schemeClr>
                </a:solidFill>
              </a:rPr>
              <a:t> </a:t>
            </a:r>
            <a:r>
              <a:rPr lang="en-US" sz="2400" dirty="0">
                <a:solidFill>
                  <a:schemeClr val="tx2">
                    <a:lumMod val="75000"/>
                    <a:lumOff val="25000"/>
                  </a:schemeClr>
                </a:solidFill>
              </a:rPr>
              <a:t>Program Specialist II</a:t>
            </a:r>
          </a:p>
          <a:p>
            <a:pPr fontAlgn="auto">
              <a:spcAft>
                <a:spcPts val="0"/>
              </a:spcAft>
              <a:defRPr/>
            </a:pPr>
            <a:r>
              <a:rPr lang="en-US" sz="2400" dirty="0">
                <a:solidFill>
                  <a:schemeClr val="tx2">
                    <a:lumMod val="75000"/>
                    <a:lumOff val="25000"/>
                  </a:schemeClr>
                </a:solidFill>
              </a:rPr>
              <a:t>Burbank Unified School District</a:t>
            </a:r>
          </a:p>
          <a:p>
            <a:pPr fontAlgn="auto">
              <a:spcAft>
                <a:spcPts val="0"/>
              </a:spcAft>
              <a:defRPr/>
            </a:pPr>
            <a:endParaRPr lang="en-US" sz="2400" dirty="0">
              <a:solidFill>
                <a:schemeClr val="tx2">
                  <a:lumMod val="75000"/>
                  <a:lumOff val="25000"/>
                </a:schemeClr>
              </a:solidFill>
            </a:endParaRPr>
          </a:p>
          <a:p>
            <a:pPr fontAlgn="auto">
              <a:spcAft>
                <a:spcPts val="0"/>
              </a:spcAft>
              <a:defRPr/>
            </a:pPr>
            <a:endParaRPr lang="en-US" sz="2400" dirty="0">
              <a:solidFill>
                <a:srgbClr val="000000"/>
              </a:solidFill>
            </a:endParaRPr>
          </a:p>
        </p:txBody>
      </p:sp>
      <p:pic>
        <p:nvPicPr>
          <p:cNvPr id="16386" name="Picture 1"/>
          <p:cNvPicPr>
            <a:picLocks noChangeAspect="1"/>
          </p:cNvPicPr>
          <p:nvPr/>
        </p:nvPicPr>
        <p:blipFill>
          <a:blip r:embed="rId2"/>
          <a:srcRect/>
          <a:stretch>
            <a:fillRect/>
          </a:stretch>
        </p:blipFill>
        <p:spPr bwMode="auto">
          <a:xfrm>
            <a:off x="3108751" y="3065346"/>
            <a:ext cx="2684462" cy="1766888"/>
          </a:xfrm>
          <a:prstGeom prst="rect">
            <a:avLst/>
          </a:prstGeom>
          <a:noFill/>
          <a:ln w="9525">
            <a:noFill/>
            <a:miter lim="800000"/>
            <a:headEnd/>
            <a:tailEnd/>
          </a:ln>
        </p:spPr>
      </p:pic>
      <p:sp>
        <p:nvSpPr>
          <p:cNvPr id="16387" name="TextBox 4"/>
          <p:cNvSpPr txBox="1">
            <a:spLocks noChangeArrowheads="1"/>
          </p:cNvSpPr>
          <p:nvPr/>
        </p:nvSpPr>
        <p:spPr bwMode="auto">
          <a:xfrm>
            <a:off x="321628" y="389573"/>
            <a:ext cx="8285162" cy="1824923"/>
          </a:xfrm>
          <a:prstGeom prst="rect">
            <a:avLst/>
          </a:prstGeom>
          <a:noFill/>
          <a:ln w="9525">
            <a:noFill/>
            <a:miter lim="800000"/>
            <a:headEnd/>
            <a:tailEnd/>
          </a:ln>
        </p:spPr>
        <p:txBody>
          <a:bodyPr>
            <a:spAutoFit/>
          </a:bodyPr>
          <a:lstStyle/>
          <a:p>
            <a:pPr algn="ctr">
              <a:lnSpc>
                <a:spcPct val="150000"/>
              </a:lnSpc>
            </a:pPr>
            <a:r>
              <a:rPr lang="en-US" b="1" dirty="0"/>
              <a:t>     </a:t>
            </a:r>
            <a:r>
              <a:rPr lang="en-US" sz="4000" b="1" dirty="0"/>
              <a:t>Supporting Your Child through Organization Skills </a:t>
            </a:r>
            <a:endParaRPr lang="en-US"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b="1" dirty="0"/>
              <a:t>Do any of your children:</a:t>
            </a:r>
          </a:p>
        </p:txBody>
      </p:sp>
      <p:sp>
        <p:nvSpPr>
          <p:cNvPr id="17410" name="Content Placeholder 2"/>
          <p:cNvSpPr>
            <a:spLocks noGrp="1"/>
          </p:cNvSpPr>
          <p:nvPr>
            <p:ph idx="1"/>
          </p:nvPr>
        </p:nvSpPr>
        <p:spPr/>
        <p:txBody>
          <a:bodyPr/>
          <a:lstStyle/>
          <a:p>
            <a:pPr eaLnBrk="1" hangingPunct="1"/>
            <a:r>
              <a:rPr lang="en-US" b="1" dirty="0"/>
              <a:t>Have trouble waiting for their turn, or blurting out answers?</a:t>
            </a:r>
          </a:p>
          <a:p>
            <a:pPr eaLnBrk="1" hangingPunct="1"/>
            <a:r>
              <a:rPr lang="en-US" b="1" dirty="0"/>
              <a:t>Have difficulty sustaining attention?</a:t>
            </a:r>
          </a:p>
          <a:p>
            <a:pPr eaLnBrk="1" hangingPunct="1"/>
            <a:r>
              <a:rPr lang="en-US" b="1" dirty="0"/>
              <a:t>Have difficulty planning and organizing?</a:t>
            </a:r>
          </a:p>
          <a:p>
            <a:pPr eaLnBrk="1" hangingPunct="1"/>
            <a:r>
              <a:rPr lang="en-US" b="1" dirty="0"/>
              <a:t>Have difficulty keeping track of time and finishing work on time?</a:t>
            </a:r>
          </a:p>
          <a:p>
            <a:pPr eaLnBrk="1" hangingPunct="1"/>
            <a:r>
              <a:rPr lang="en-US" b="1" dirty="0"/>
              <a:t>Have difficulty with multi-step directions?</a:t>
            </a:r>
          </a:p>
          <a:p>
            <a:pPr eaLnBrk="1" hangingPunct="1"/>
            <a:r>
              <a:rPr lang="en-US" b="1" dirty="0"/>
              <a:t>Have difficulty recalling information?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549274" y="-5484"/>
            <a:ext cx="8042275" cy="1336675"/>
          </a:xfrm>
        </p:spPr>
        <p:txBody>
          <a:bodyPr/>
          <a:lstStyle/>
          <a:p>
            <a:pPr eaLnBrk="1" hangingPunct="1"/>
            <a:r>
              <a:rPr lang="en-US" b="1" dirty="0">
                <a:solidFill>
                  <a:schemeClr val="accent2">
                    <a:lumMod val="60000"/>
                    <a:lumOff val="40000"/>
                  </a:schemeClr>
                </a:solidFill>
              </a:rPr>
              <a:t>What’s going on?</a:t>
            </a:r>
          </a:p>
        </p:txBody>
      </p:sp>
      <p:sp>
        <p:nvSpPr>
          <p:cNvPr id="19458" name="Content Placeholder 2"/>
          <p:cNvSpPr>
            <a:spLocks noGrp="1"/>
          </p:cNvSpPr>
          <p:nvPr>
            <p:ph idx="1"/>
          </p:nvPr>
        </p:nvSpPr>
        <p:spPr>
          <a:xfrm>
            <a:off x="455007" y="1232555"/>
            <a:ext cx="8042275" cy="4343400"/>
          </a:xfrm>
        </p:spPr>
        <p:txBody>
          <a:bodyPr/>
          <a:lstStyle/>
          <a:p>
            <a:pPr marL="0" indent="0" algn="ctr" eaLnBrk="1" hangingPunct="1">
              <a:buFont typeface="Wingdings 2" pitchFamily="18" charset="2"/>
              <a:buNone/>
            </a:pPr>
            <a:endParaRPr lang="en-US" sz="2800" dirty="0"/>
          </a:p>
          <a:p>
            <a:pPr marL="349250" lvl="1" indent="0" algn="ctr" eaLnBrk="1" hangingPunct="1">
              <a:buFont typeface="Wingdings 2" pitchFamily="18" charset="2"/>
              <a:buNone/>
            </a:pPr>
            <a:endParaRPr lang="en-US" sz="2800" dirty="0">
              <a:solidFill>
                <a:schemeClr val="tx1"/>
              </a:solidFill>
            </a:endParaRPr>
          </a:p>
          <a:p>
            <a:pPr marL="349250" lvl="1" indent="0" algn="ctr" eaLnBrk="1" hangingPunct="1">
              <a:buFont typeface="Wingdings 2" pitchFamily="18" charset="2"/>
              <a:buNone/>
            </a:pPr>
            <a:r>
              <a:rPr lang="en-US" sz="2800" b="1" dirty="0">
                <a:solidFill>
                  <a:schemeClr val="tx1"/>
                </a:solidFill>
              </a:rPr>
              <a:t>Are your children lazy, disorganized and unmotivated</a:t>
            </a:r>
            <a:r>
              <a:rPr lang="en-US" sz="2800" dirty="0">
                <a:solidFill>
                  <a:schemeClr val="tx1"/>
                </a:solidFill>
              </a:rPr>
              <a:t>?</a:t>
            </a:r>
          </a:p>
          <a:p>
            <a:pPr marL="349250" lvl="1" indent="0" algn="ctr" eaLnBrk="1" hangingPunct="1">
              <a:buFont typeface="Wingdings 2" pitchFamily="18" charset="2"/>
              <a:buNone/>
            </a:pPr>
            <a:endParaRPr lang="en-US" sz="2800" dirty="0">
              <a:solidFill>
                <a:schemeClr val="tx1"/>
              </a:solidFill>
            </a:endParaRPr>
          </a:p>
          <a:p>
            <a:pPr marL="349250" lvl="1" indent="0" algn="ctr" eaLnBrk="1" hangingPunct="1">
              <a:buFont typeface="Wingdings 2" pitchFamily="18" charset="2"/>
              <a:buNone/>
            </a:pPr>
            <a:r>
              <a:rPr lang="en-US" sz="2800" b="1" dirty="0">
                <a:solidFill>
                  <a:schemeClr val="accent2">
                    <a:lumMod val="60000"/>
                    <a:lumOff val="40000"/>
                  </a:schemeClr>
                </a:solidFill>
              </a:rPr>
              <a:t>OR</a:t>
            </a:r>
          </a:p>
          <a:p>
            <a:pPr marL="349250" lvl="1" indent="0" algn="ctr" eaLnBrk="1" hangingPunct="1">
              <a:buFont typeface="Wingdings 2" pitchFamily="18" charset="2"/>
              <a:buNone/>
            </a:pPr>
            <a:endParaRPr lang="en-US" sz="2800" dirty="0">
              <a:solidFill>
                <a:schemeClr val="tx1"/>
              </a:solidFill>
            </a:endParaRPr>
          </a:p>
          <a:p>
            <a:pPr marL="349250" lvl="1" indent="0" algn="ctr" eaLnBrk="1" hangingPunct="1">
              <a:buFont typeface="Wingdings 2" pitchFamily="18" charset="2"/>
              <a:buNone/>
            </a:pPr>
            <a:r>
              <a:rPr lang="en-US" sz="2800" b="1" dirty="0">
                <a:solidFill>
                  <a:schemeClr val="tx1"/>
                </a:solidFill>
              </a:rPr>
              <a:t>Do they have a deficit in one or more executive functioning skills?</a:t>
            </a:r>
          </a:p>
          <a:p>
            <a:pPr marL="349250" lvl="1" indent="0" algn="ctr" eaLnBrk="1" hangingPunct="1">
              <a:buFont typeface="Wingdings 2" pitchFamily="18" charset="2"/>
              <a:buNone/>
            </a:pPr>
            <a:endParaRPr lang="en-US" sz="2800"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4"/>
          <p:cNvSpPr>
            <a:spLocks noGrp="1"/>
          </p:cNvSpPr>
          <p:nvPr>
            <p:ph type="title"/>
          </p:nvPr>
        </p:nvSpPr>
        <p:spPr>
          <a:xfrm>
            <a:off x="549275" y="332454"/>
            <a:ext cx="8042275" cy="1336675"/>
          </a:xfrm>
        </p:spPr>
        <p:txBody>
          <a:bodyPr/>
          <a:lstStyle/>
          <a:p>
            <a:pPr eaLnBrk="1" hangingPunct="1"/>
            <a:r>
              <a:rPr lang="en-US" b="1" dirty="0"/>
              <a:t>Executive Functioning Definition(s)</a:t>
            </a:r>
          </a:p>
        </p:txBody>
      </p:sp>
      <p:sp>
        <p:nvSpPr>
          <p:cNvPr id="20482" name="Content Placeholder 5"/>
          <p:cNvSpPr>
            <a:spLocks noGrp="1"/>
          </p:cNvSpPr>
          <p:nvPr>
            <p:ph idx="1"/>
          </p:nvPr>
        </p:nvSpPr>
        <p:spPr>
          <a:xfrm>
            <a:off x="549275" y="1870996"/>
            <a:ext cx="8042275" cy="3317875"/>
          </a:xfrm>
        </p:spPr>
        <p:txBody>
          <a:bodyPr/>
          <a:lstStyle/>
          <a:p>
            <a:pPr eaLnBrk="1" hangingPunct="1"/>
            <a:r>
              <a:rPr lang="en-US" b="1" dirty="0"/>
              <a:t>The CEO of the brain</a:t>
            </a:r>
          </a:p>
          <a:p>
            <a:pPr eaLnBrk="1" hangingPunct="1"/>
            <a:r>
              <a:rPr lang="en-US" b="1" dirty="0"/>
              <a:t>The directive capacities of the brain (not auto-pilot)</a:t>
            </a:r>
          </a:p>
          <a:p>
            <a:pPr eaLnBrk="1" hangingPunct="1"/>
            <a:r>
              <a:rPr lang="en-US" b="1" dirty="0"/>
              <a:t>Mental skills that help the brain organize and act on information</a:t>
            </a:r>
          </a:p>
          <a:p>
            <a:pPr eaLnBrk="1" hangingPunct="1"/>
            <a:r>
              <a:rPr lang="en-US" b="1" dirty="0"/>
              <a:t>Using hindsight and foresight to make a plan for present action to reach a desired goal</a:t>
            </a:r>
          </a:p>
          <a:p>
            <a:pPr eaLnBrk="1" hangingPunct="1"/>
            <a:r>
              <a:rPr lang="en-US" b="1" dirty="0"/>
              <a:t>Using self-regulation in the present moment for later or long term goals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p:cNvSpPr>
          <p:nvPr>
            <p:ph type="body" idx="1"/>
          </p:nvPr>
        </p:nvSpPr>
        <p:spPr>
          <a:xfrm>
            <a:off x="549275" y="352425"/>
            <a:ext cx="8042275" cy="5591175"/>
          </a:xfrm>
        </p:spPr>
        <p:txBody>
          <a:bodyPr/>
          <a:lstStyle/>
          <a:p>
            <a:pPr eaLnBrk="1" hangingPunct="1"/>
            <a:r>
              <a:rPr lang="en-US" b="1" dirty="0"/>
              <a:t>If executive functioning is working well and the task is fairly simple, the brain may go through these steps in a matter of seconds. If not, performing even a simple task can be challenging.</a:t>
            </a:r>
          </a:p>
          <a:p>
            <a:pPr eaLnBrk="1" hangingPunct="1">
              <a:buFont typeface="Wingdings 2" pitchFamily="18" charset="2"/>
              <a:buNone/>
            </a:pPr>
            <a:endParaRPr lang="en-US" dirty="0"/>
          </a:p>
        </p:txBody>
      </p:sp>
      <p:pic>
        <p:nvPicPr>
          <p:cNvPr id="22531" name="Picture 4" descr="executive_function_EDIT_ILL_EN"/>
          <p:cNvPicPr>
            <a:picLocks noChangeAspect="1" noChangeArrowheads="1"/>
          </p:cNvPicPr>
          <p:nvPr/>
        </p:nvPicPr>
        <p:blipFill>
          <a:blip r:embed="rId2"/>
          <a:srcRect/>
          <a:stretch>
            <a:fillRect/>
          </a:stretch>
        </p:blipFill>
        <p:spPr bwMode="auto">
          <a:xfrm>
            <a:off x="1384874" y="2694154"/>
            <a:ext cx="6374251" cy="3036086"/>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p:cNvSpPr>
          <p:nvPr>
            <p:ph type="body" idx="1"/>
          </p:nvPr>
        </p:nvSpPr>
        <p:spPr>
          <a:xfrm>
            <a:off x="549275" y="107950"/>
            <a:ext cx="8042275" cy="5835650"/>
          </a:xfrm>
        </p:spPr>
        <p:txBody>
          <a:bodyPr/>
          <a:lstStyle/>
          <a:p>
            <a:pPr eaLnBrk="1" hangingPunct="1">
              <a:buFont typeface="Wingdings 2" pitchFamily="18" charset="2"/>
              <a:buNone/>
            </a:pPr>
            <a:r>
              <a:rPr lang="en-US" b="1" u="sng" dirty="0">
                <a:solidFill>
                  <a:schemeClr val="accent2">
                    <a:lumMod val="60000"/>
                    <a:lumOff val="40000"/>
                  </a:schemeClr>
                </a:solidFill>
              </a:rPr>
              <a:t>How common are Executive Functioning issues?</a:t>
            </a:r>
          </a:p>
          <a:p>
            <a:pPr eaLnBrk="1" hangingPunct="1">
              <a:buFontTx/>
              <a:buChar char="-"/>
            </a:pPr>
            <a:r>
              <a:rPr lang="en-US" b="1" dirty="0"/>
              <a:t>EF issues are not uncommon</a:t>
            </a:r>
          </a:p>
          <a:p>
            <a:pPr eaLnBrk="1" hangingPunct="1">
              <a:buFontTx/>
              <a:buChar char="-"/>
            </a:pPr>
            <a:r>
              <a:rPr lang="en-US" b="1" dirty="0"/>
              <a:t>Students may exhibit difficulties in one, some or all of these functions</a:t>
            </a:r>
          </a:p>
          <a:p>
            <a:pPr eaLnBrk="1" hangingPunct="1">
              <a:buFontTx/>
              <a:buChar char="-"/>
            </a:pPr>
            <a:r>
              <a:rPr lang="en-US" b="1" dirty="0"/>
              <a:t>Genes &amp; Heredity matter – Kids differ in how they use EF skills, but chances are your child uses them the same way you do</a:t>
            </a:r>
          </a:p>
          <a:p>
            <a:pPr eaLnBrk="1" hangingPunct="1">
              <a:buFontTx/>
              <a:buChar char="-"/>
            </a:pPr>
            <a:r>
              <a:rPr lang="en-US" b="1" dirty="0"/>
              <a:t>Kids with ADHD and dyslexia often struggle with EF. So do kids with neurological conditions, mood disorders, autism and acquired brain injury</a:t>
            </a:r>
          </a:p>
          <a:p>
            <a:pPr eaLnBrk="1" hangingPunct="1">
              <a:buFontTx/>
              <a:buChar char="-"/>
            </a:pPr>
            <a:r>
              <a:rPr lang="en-US" b="1" dirty="0"/>
              <a:t>Scientists are studying whether the prefrontal cortex in kids with EF issues works differently than in other kids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4" descr="brain devel"/>
          <p:cNvPicPr>
            <a:picLocks noChangeAspect="1" noChangeArrowheads="1"/>
          </p:cNvPicPr>
          <p:nvPr/>
        </p:nvPicPr>
        <p:blipFill>
          <a:blip r:embed="rId2"/>
          <a:srcRect/>
          <a:stretch>
            <a:fillRect/>
          </a:stretch>
        </p:blipFill>
        <p:spPr bwMode="auto">
          <a:xfrm>
            <a:off x="886691" y="488206"/>
            <a:ext cx="7216784" cy="590335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612" y="485078"/>
            <a:ext cx="8042275" cy="5436220"/>
          </a:xfrm>
        </p:spPr>
        <p:txBody>
          <a:bodyPr/>
          <a:lstStyle/>
          <a:p>
            <a:pPr marL="0" indent="0">
              <a:buNone/>
            </a:pPr>
            <a:r>
              <a:rPr lang="en-US" sz="4000" b="1" dirty="0"/>
              <a:t>Examples of Executive Functioning Skills:</a:t>
            </a:r>
          </a:p>
          <a:p>
            <a:pPr>
              <a:lnSpc>
                <a:spcPct val="200000"/>
              </a:lnSpc>
              <a:buFont typeface="Arial" panose="020B0604020202020204" pitchFamily="34" charset="0"/>
              <a:buChar char="•"/>
            </a:pPr>
            <a:r>
              <a:rPr lang="en-US" sz="3200" b="1" dirty="0"/>
              <a:t>Self Monitoring </a:t>
            </a:r>
          </a:p>
          <a:p>
            <a:pPr>
              <a:lnSpc>
                <a:spcPct val="200000"/>
              </a:lnSpc>
              <a:buFont typeface="Arial" panose="020B0604020202020204" pitchFamily="34" charset="0"/>
              <a:buChar char="•"/>
            </a:pPr>
            <a:r>
              <a:rPr lang="en-US" sz="3200" b="1" dirty="0"/>
              <a:t>Task Initiation and Organization</a:t>
            </a:r>
          </a:p>
          <a:p>
            <a:pPr>
              <a:lnSpc>
                <a:spcPct val="200000"/>
              </a:lnSpc>
              <a:buFont typeface="Arial" panose="020B0604020202020204" pitchFamily="34" charset="0"/>
              <a:buChar char="•"/>
            </a:pPr>
            <a:r>
              <a:rPr lang="en-US" sz="3200" b="1" dirty="0"/>
              <a:t>Planning and Prioritizing</a:t>
            </a:r>
          </a:p>
          <a:p>
            <a:pPr>
              <a:lnSpc>
                <a:spcPct val="200000"/>
              </a:lnSpc>
              <a:buFont typeface="Arial" panose="020B0604020202020204" pitchFamily="34" charset="0"/>
              <a:buChar char="•"/>
            </a:pPr>
            <a:endParaRPr lang="en-US" sz="3200" dirty="0"/>
          </a:p>
        </p:txBody>
      </p:sp>
    </p:spTree>
    <p:extLst>
      <p:ext uri="{BB962C8B-B14F-4D97-AF65-F5344CB8AC3E}">
        <p14:creationId xmlns:p14="http://schemas.microsoft.com/office/powerpoint/2010/main" val="121033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Content Placeholder 2"/>
          <p:cNvSpPr>
            <a:spLocks noGrp="1"/>
          </p:cNvSpPr>
          <p:nvPr>
            <p:ph idx="4294967295"/>
          </p:nvPr>
        </p:nvSpPr>
        <p:spPr>
          <a:xfrm>
            <a:off x="949325" y="4492625"/>
            <a:ext cx="2703513" cy="639763"/>
          </a:xfrm>
        </p:spPr>
        <p:txBody>
          <a:bodyPr/>
          <a:lstStyle/>
          <a:p>
            <a:pPr marL="0" indent="0" algn="ctr" eaLnBrk="1" hangingPunct="1">
              <a:buFont typeface="Wingdings 2" pitchFamily="18" charset="2"/>
              <a:buNone/>
            </a:pPr>
            <a:r>
              <a:rPr lang="en-US">
                <a:solidFill>
                  <a:schemeClr val="tx1"/>
                </a:solidFill>
              </a:rPr>
              <a:t>This is your organized brain</a:t>
            </a:r>
            <a:r>
              <a:rPr lang="en-US"/>
              <a:t>.</a:t>
            </a:r>
          </a:p>
        </p:txBody>
      </p:sp>
      <p:sp>
        <p:nvSpPr>
          <p:cNvPr id="8" name="Content Placeholder 2"/>
          <p:cNvSpPr txBox="1">
            <a:spLocks/>
          </p:cNvSpPr>
          <p:nvPr/>
        </p:nvSpPr>
        <p:spPr>
          <a:xfrm>
            <a:off x="5164138" y="4492625"/>
            <a:ext cx="3660775" cy="798513"/>
          </a:xfrm>
          <a:prstGeom prst="rect">
            <a:avLst/>
          </a:prstGeom>
        </p:spPr>
        <p:txBody>
          <a:bodyPr>
            <a:normAutofit lnSpcReduction="10000"/>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pPr marL="0" indent="0" algn="ctr" fontAlgn="auto">
              <a:spcAft>
                <a:spcPts val="0"/>
              </a:spcAft>
              <a:buFont typeface="Wingdings 2" pitchFamily="18" charset="2"/>
              <a:buNone/>
              <a:defRPr/>
            </a:pPr>
            <a:r>
              <a:rPr lang="en-US" dirty="0">
                <a:solidFill>
                  <a:schemeClr val="tx1"/>
                </a:solidFill>
              </a:rPr>
              <a:t>This is your brain with cognitive overload</a:t>
            </a:r>
            <a:r>
              <a:rPr lang="en-US" dirty="0"/>
              <a:t>.</a:t>
            </a:r>
          </a:p>
        </p:txBody>
      </p:sp>
      <p:sp>
        <p:nvSpPr>
          <p:cNvPr id="9" name="Content Placeholder 2"/>
          <p:cNvSpPr txBox="1">
            <a:spLocks/>
          </p:cNvSpPr>
          <p:nvPr/>
        </p:nvSpPr>
        <p:spPr>
          <a:xfrm>
            <a:off x="360363" y="5503950"/>
            <a:ext cx="8382000" cy="904875"/>
          </a:xfrm>
          <a:prstGeom prst="rect">
            <a:avLst/>
          </a:prstGeom>
        </p:spPr>
        <p:txBody>
          <a:bodyPr>
            <a:no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pPr marL="0" indent="0" algn="ctr" fontAlgn="auto">
              <a:spcAft>
                <a:spcPts val="0"/>
              </a:spcAft>
              <a:buFont typeface="Wingdings 2" pitchFamily="18" charset="2"/>
              <a:buNone/>
              <a:defRPr/>
            </a:pPr>
            <a:r>
              <a:rPr lang="en-US" b="1" dirty="0">
                <a:solidFill>
                  <a:srgbClr val="002060"/>
                </a:solidFill>
              </a:rPr>
              <a:t>Cognitive overload occurs when too much information is presented or when the information is too complex for the student’s current skills.</a:t>
            </a:r>
          </a:p>
        </p:txBody>
      </p:sp>
      <p:sp>
        <p:nvSpPr>
          <p:cNvPr id="67589" name="Title 1"/>
          <p:cNvSpPr txBox="1">
            <a:spLocks/>
          </p:cNvSpPr>
          <p:nvPr/>
        </p:nvSpPr>
        <p:spPr bwMode="auto">
          <a:xfrm>
            <a:off x="549275" y="103188"/>
            <a:ext cx="8042275" cy="1338262"/>
          </a:xfrm>
          <a:prstGeom prst="rect">
            <a:avLst/>
          </a:prstGeom>
          <a:noFill/>
          <a:ln w="9525">
            <a:noFill/>
            <a:miter lim="800000"/>
            <a:headEnd/>
            <a:tailEnd/>
          </a:ln>
        </p:spPr>
        <p:txBody>
          <a:bodyPr anchor="b"/>
          <a:lstStyle/>
          <a:p>
            <a:pPr algn="ctr"/>
            <a:r>
              <a:rPr lang="en-US" sz="4000" b="1">
                <a:latin typeface="News Gothic MT"/>
              </a:rPr>
              <a:t>2. Working Memory</a:t>
            </a:r>
            <a:br>
              <a:rPr lang="en-US" sz="4000" b="1">
                <a:latin typeface="News Gothic MT"/>
              </a:rPr>
            </a:br>
            <a:r>
              <a:rPr lang="en-US" sz="4000" b="1">
                <a:latin typeface="News Gothic MT"/>
              </a:rPr>
              <a:t>(The Process of Learning)</a:t>
            </a:r>
          </a:p>
        </p:txBody>
      </p:sp>
      <p:pic>
        <p:nvPicPr>
          <p:cNvPr id="67590" name="Picture 1"/>
          <p:cNvPicPr>
            <a:picLocks noChangeAspect="1"/>
          </p:cNvPicPr>
          <p:nvPr/>
        </p:nvPicPr>
        <p:blipFill>
          <a:blip r:embed="rId2"/>
          <a:srcRect/>
          <a:stretch>
            <a:fillRect/>
          </a:stretch>
        </p:blipFill>
        <p:spPr bwMode="auto">
          <a:xfrm>
            <a:off x="5408613" y="1560513"/>
            <a:ext cx="3333750" cy="2801937"/>
          </a:xfrm>
          <a:prstGeom prst="rect">
            <a:avLst/>
          </a:prstGeom>
          <a:noFill/>
          <a:ln w="9525">
            <a:noFill/>
            <a:miter lim="800000"/>
            <a:headEnd/>
            <a:tailEnd/>
          </a:ln>
        </p:spPr>
      </p:pic>
      <p:pic>
        <p:nvPicPr>
          <p:cNvPr id="67591" name="Picture 2"/>
          <p:cNvPicPr>
            <a:picLocks noChangeAspect="1"/>
          </p:cNvPicPr>
          <p:nvPr/>
        </p:nvPicPr>
        <p:blipFill>
          <a:blip r:embed="rId3"/>
          <a:srcRect/>
          <a:stretch>
            <a:fillRect/>
          </a:stretch>
        </p:blipFill>
        <p:spPr bwMode="auto">
          <a:xfrm>
            <a:off x="949325" y="1501775"/>
            <a:ext cx="2859088" cy="286067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p:cNvSpPr>
          <p:nvPr>
            <p:ph type="body" idx="1"/>
          </p:nvPr>
        </p:nvSpPr>
        <p:spPr>
          <a:xfrm>
            <a:off x="549275" y="238125"/>
            <a:ext cx="8042275" cy="5705475"/>
          </a:xfrm>
        </p:spPr>
        <p:txBody>
          <a:bodyPr/>
          <a:lstStyle/>
          <a:p>
            <a:pPr eaLnBrk="1" hangingPunct="1"/>
            <a:endParaRPr lang="en-US" sz="4400" dirty="0">
              <a:effectLst>
                <a:outerShdw blurRad="38100" dist="38100" dir="2700000" algn="tl">
                  <a:srgbClr val="C0C0C0"/>
                </a:outerShdw>
              </a:effectLst>
            </a:endParaRPr>
          </a:p>
          <a:p>
            <a:pPr eaLnBrk="1" hangingPunct="1"/>
            <a:r>
              <a:rPr lang="en-US" sz="4400" b="1" dirty="0">
                <a:solidFill>
                  <a:schemeClr val="accent1"/>
                </a:solidFill>
                <a:effectLst>
                  <a:outerShdw blurRad="38100" dist="38100" dir="2700000" algn="tl">
                    <a:srgbClr val="C0C0C0"/>
                  </a:outerShdw>
                </a:effectLst>
              </a:rPr>
              <a:t>Organization</a:t>
            </a:r>
          </a:p>
          <a:p>
            <a:pPr eaLnBrk="1" hangingPunct="1">
              <a:buFont typeface="Wingdings 2" pitchFamily="18" charset="2"/>
              <a:buNone/>
            </a:pPr>
            <a:r>
              <a:rPr lang="en-US" sz="4400" b="1" dirty="0">
                <a:effectLst>
                  <a:outerShdw blurRad="38100" dist="38100" dir="2700000" algn="tl">
                    <a:srgbClr val="C0C0C0"/>
                  </a:outerShdw>
                </a:effectLst>
              </a:rPr>
              <a:t>     </a:t>
            </a:r>
            <a:r>
              <a:rPr lang="en-US" sz="3200" b="1" dirty="0"/>
              <a:t>Organization lets your students keep track of things physically and mentally and helps their brain. Kids with weak organization skills can lose their train of thought, as well as their cell phone and homework</a:t>
            </a:r>
            <a:endParaRPr lang="en-US" sz="4400" b="1" dirty="0">
              <a:effectLst>
                <a:outerShdw blurRad="38100" dist="38100" dir="2700000" algn="tl">
                  <a:srgbClr val="C0C0C0"/>
                </a:outerShdw>
              </a:effectLs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Picture 4" descr="overwhelmed kid"/>
          <p:cNvPicPr>
            <a:picLocks noChangeAspect="1" noChangeArrowheads="1"/>
          </p:cNvPicPr>
          <p:nvPr/>
        </p:nvPicPr>
        <p:blipFill>
          <a:blip r:embed="rId2"/>
          <a:srcRect/>
          <a:stretch>
            <a:fillRect/>
          </a:stretch>
        </p:blipFill>
        <p:spPr bwMode="auto">
          <a:xfrm>
            <a:off x="765609" y="431585"/>
            <a:ext cx="7353064" cy="5904561"/>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eaLnBrk="1" hangingPunct="1"/>
            <a:r>
              <a:rPr lang="en-US" b="1" dirty="0">
                <a:solidFill>
                  <a:schemeClr val="tx1"/>
                </a:solidFill>
              </a:rPr>
              <a:t>How can parents help?</a:t>
            </a:r>
          </a:p>
        </p:txBody>
      </p:sp>
      <p:sp>
        <p:nvSpPr>
          <p:cNvPr id="44034" name="Content Placeholder 2"/>
          <p:cNvSpPr>
            <a:spLocks noGrp="1"/>
          </p:cNvSpPr>
          <p:nvPr>
            <p:ph idx="1"/>
          </p:nvPr>
        </p:nvSpPr>
        <p:spPr>
          <a:xfrm>
            <a:off x="549275" y="1856678"/>
            <a:ext cx="8042275" cy="4343400"/>
          </a:xfrm>
        </p:spPr>
        <p:txBody>
          <a:bodyPr/>
          <a:lstStyle/>
          <a:p>
            <a:pPr eaLnBrk="1" hangingPunct="1"/>
            <a:r>
              <a:rPr lang="en-US" b="1" dirty="0">
                <a:solidFill>
                  <a:schemeClr val="tx1"/>
                </a:solidFill>
              </a:rPr>
              <a:t>ALWAYS, ALWAYS, TELL your children the PLAN!!</a:t>
            </a:r>
            <a:endParaRPr lang="en-US" dirty="0"/>
          </a:p>
          <a:p>
            <a:pPr eaLnBrk="1" hangingPunct="1"/>
            <a:r>
              <a:rPr lang="en-US" b="1" dirty="0"/>
              <a:t>The Homework Chain</a:t>
            </a:r>
          </a:p>
          <a:p>
            <a:pPr eaLnBrk="1" hangingPunct="1"/>
            <a:r>
              <a:rPr lang="en-US" b="1" dirty="0"/>
              <a:t>Environmental Modifications</a:t>
            </a:r>
          </a:p>
          <a:p>
            <a:pPr eaLnBrk="1" hangingPunct="1"/>
            <a:r>
              <a:rPr lang="en-US" b="1" dirty="0"/>
              <a:t>Teach Organizational skills</a:t>
            </a:r>
          </a:p>
          <a:p>
            <a:pPr eaLnBrk="1" hangingPunct="1"/>
            <a:r>
              <a:rPr lang="en-US" b="1" dirty="0"/>
              <a:t>Allow flexibility in when an assignment is completed</a:t>
            </a:r>
          </a:p>
          <a:p>
            <a:pPr eaLnBrk="1" hangingPunct="1"/>
            <a:r>
              <a:rPr lang="en-US" b="1" dirty="0"/>
              <a:t>Use a visual time</a:t>
            </a:r>
            <a:r>
              <a:rPr lang="en-US" dirty="0"/>
              <a:t>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549275" y="698500"/>
            <a:ext cx="8042275" cy="703263"/>
          </a:xfrm>
        </p:spPr>
        <p:txBody>
          <a:bodyPr/>
          <a:lstStyle/>
          <a:p>
            <a:pPr eaLnBrk="1" hangingPunct="1"/>
            <a:r>
              <a:rPr lang="en-US" b="1" dirty="0">
                <a:solidFill>
                  <a:schemeClr val="tx1"/>
                </a:solidFill>
              </a:rPr>
              <a:t>Routines</a:t>
            </a:r>
          </a:p>
        </p:txBody>
      </p:sp>
      <p:sp>
        <p:nvSpPr>
          <p:cNvPr id="3" name="Content Placeholder 2"/>
          <p:cNvSpPr>
            <a:spLocks noGrp="1"/>
          </p:cNvSpPr>
          <p:nvPr>
            <p:ph idx="1"/>
          </p:nvPr>
        </p:nvSpPr>
        <p:spPr>
          <a:xfrm>
            <a:off x="549275" y="1585913"/>
            <a:ext cx="8042275" cy="4343400"/>
          </a:xfrm>
        </p:spPr>
        <p:txBody>
          <a:bodyPr rtlCol="0">
            <a:normAutofit/>
          </a:bodyPr>
          <a:lstStyle/>
          <a:p>
            <a:pPr eaLnBrk="1" fontAlgn="auto" hangingPunct="1">
              <a:spcAft>
                <a:spcPts val="0"/>
              </a:spcAft>
              <a:buClr>
                <a:schemeClr val="accent1">
                  <a:lumMod val="60000"/>
                  <a:lumOff val="40000"/>
                </a:schemeClr>
              </a:buClr>
              <a:defRPr/>
            </a:pPr>
            <a:endParaRPr lang="en-US" b="1" dirty="0">
              <a:solidFill>
                <a:schemeClr val="tx1"/>
              </a:solidFill>
            </a:endParaRPr>
          </a:p>
          <a:p>
            <a:pPr eaLnBrk="1" fontAlgn="auto" hangingPunct="1">
              <a:spcAft>
                <a:spcPts val="0"/>
              </a:spcAft>
              <a:buClr>
                <a:schemeClr val="accent1">
                  <a:lumMod val="60000"/>
                  <a:lumOff val="40000"/>
                </a:schemeClr>
              </a:buClr>
              <a:defRPr/>
            </a:pPr>
            <a:r>
              <a:rPr lang="en-US" b="1" dirty="0">
                <a:solidFill>
                  <a:schemeClr val="tx1"/>
                </a:solidFill>
              </a:rPr>
              <a:t>Create a routine for everything.</a:t>
            </a:r>
          </a:p>
          <a:p>
            <a:pPr eaLnBrk="1" fontAlgn="auto" hangingPunct="1">
              <a:spcAft>
                <a:spcPts val="0"/>
              </a:spcAft>
              <a:buClr>
                <a:schemeClr val="accent1">
                  <a:lumMod val="60000"/>
                  <a:lumOff val="40000"/>
                </a:schemeClr>
              </a:buClr>
              <a:defRPr/>
            </a:pPr>
            <a:endParaRPr lang="en-US" b="1" dirty="0">
              <a:solidFill>
                <a:schemeClr val="tx1"/>
              </a:solidFill>
            </a:endParaRPr>
          </a:p>
          <a:p>
            <a:pPr lvl="2" eaLnBrk="1" fontAlgn="auto" hangingPunct="1">
              <a:spcAft>
                <a:spcPts val="0"/>
              </a:spcAft>
              <a:buClr>
                <a:schemeClr val="accent1">
                  <a:lumMod val="60000"/>
                  <a:lumOff val="40000"/>
                </a:schemeClr>
              </a:buClr>
              <a:defRPr/>
            </a:pPr>
            <a:r>
              <a:rPr lang="en-US" b="1" dirty="0">
                <a:solidFill>
                  <a:schemeClr val="tx1"/>
                </a:solidFill>
              </a:rPr>
              <a:t>This creates a structure for time awareness.</a:t>
            </a:r>
          </a:p>
          <a:p>
            <a:pPr marL="685800" lvl="2" indent="0" eaLnBrk="1" fontAlgn="auto" hangingPunct="1">
              <a:spcAft>
                <a:spcPts val="0"/>
              </a:spcAft>
              <a:buClr>
                <a:schemeClr val="accent1">
                  <a:lumMod val="60000"/>
                  <a:lumOff val="40000"/>
                </a:schemeClr>
              </a:buClr>
              <a:buNone/>
              <a:defRPr/>
            </a:pPr>
            <a:endParaRPr lang="en-US" b="1" dirty="0">
              <a:solidFill>
                <a:schemeClr val="tx1"/>
              </a:solidFill>
            </a:endParaRPr>
          </a:p>
          <a:p>
            <a:pPr lvl="2" eaLnBrk="1" fontAlgn="auto" hangingPunct="1">
              <a:spcAft>
                <a:spcPts val="0"/>
              </a:spcAft>
              <a:buClr>
                <a:schemeClr val="accent1">
                  <a:lumMod val="60000"/>
                  <a:lumOff val="40000"/>
                </a:schemeClr>
              </a:buClr>
              <a:defRPr/>
            </a:pPr>
            <a:r>
              <a:rPr lang="en-US" b="1" dirty="0">
                <a:solidFill>
                  <a:schemeClr val="tx1"/>
                </a:solidFill>
              </a:rPr>
              <a:t>Helps kids know what to expect.</a:t>
            </a:r>
          </a:p>
          <a:p>
            <a:pPr marL="0" indent="0" eaLnBrk="1" fontAlgn="auto" hangingPunct="1">
              <a:spcAft>
                <a:spcPts val="0"/>
              </a:spcAft>
              <a:buClr>
                <a:schemeClr val="accent1">
                  <a:lumMod val="60000"/>
                  <a:lumOff val="40000"/>
                </a:schemeClr>
              </a:buClr>
              <a:buFont typeface="Wingdings 2" pitchFamily="18" charset="2"/>
              <a:buNone/>
              <a:defRPr/>
            </a:pPr>
            <a:endParaRPr lang="en-US" b="1"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5978680-40c1-40c1-a8da-fd5a47584bc3@namprd08">
            <a:extLst>
              <a:ext uri="{FF2B5EF4-FFF2-40B4-BE49-F238E27FC236}">
                <a16:creationId xmlns:a16="http://schemas.microsoft.com/office/drawing/2014/main" id="{9F4F68CA-C735-42C4-A224-9E8188C941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547812" y="1052831"/>
            <a:ext cx="6228082" cy="4671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978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8D49A0-E99D-4AA4-8228-BA7059E08E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8720" y="467360"/>
            <a:ext cx="7193280" cy="539496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658bd3a8-0e06-4b04-b9d4-826d225f899a@namprd08">
            <a:extLst>
              <a:ext uri="{FF2B5EF4-FFF2-40B4-BE49-F238E27FC236}">
                <a16:creationId xmlns:a16="http://schemas.microsoft.com/office/drawing/2014/main" id="{520D289D-DC53-4FA4-AE7D-BD32E73C66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6854" y="180181"/>
            <a:ext cx="5590677" cy="649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9226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id:5a78c89d-562e-455f-859a-43f6848d3f57@namprd08.prod.outlook.com">
            <a:extLst>
              <a:ext uri="{FF2B5EF4-FFF2-40B4-BE49-F238E27FC236}">
                <a16:creationId xmlns:a16="http://schemas.microsoft.com/office/drawing/2014/main" id="{676857BE-EF5E-4281-9202-E30D8A737069}"/>
              </a:ext>
            </a:extLst>
          </p:cNvPr>
          <p:cNvPicPr>
            <a:picLocks noGrp="1"/>
          </p:cNvPicPr>
          <p:nvPr>
            <p:ph idx="1"/>
          </p:nvPr>
        </p:nvPicPr>
        <p:blipFill>
          <a:blip r:embed="rId2" r:link="rId3">
            <a:extLst>
              <a:ext uri="{28A0092B-C50C-407E-A947-70E740481C1C}">
                <a14:useLocalDpi xmlns:a14="http://schemas.microsoft.com/office/drawing/2010/main" val="0"/>
              </a:ext>
            </a:extLst>
          </a:blip>
          <a:srcRect/>
          <a:stretch>
            <a:fillRect/>
          </a:stretch>
        </p:blipFill>
        <p:spPr bwMode="auto">
          <a:xfrm rot="5400000">
            <a:off x="-452120" y="787400"/>
            <a:ext cx="6263640" cy="4902200"/>
          </a:xfrm>
          <a:prstGeom prst="rect">
            <a:avLst/>
          </a:prstGeom>
          <a:noFill/>
          <a:ln>
            <a:noFill/>
          </a:ln>
        </p:spPr>
      </p:pic>
      <p:pic>
        <p:nvPicPr>
          <p:cNvPr id="7" name="Picture 6" descr="cid:c8c68719-2deb-4f32-9247-0fdf5e107ce7@namprd08.prod.outlook.com">
            <a:extLst>
              <a:ext uri="{FF2B5EF4-FFF2-40B4-BE49-F238E27FC236}">
                <a16:creationId xmlns:a16="http://schemas.microsoft.com/office/drawing/2014/main" id="{684DC16B-EB7B-42D6-8CC0-D4A78FBC5F11}"/>
              </a:ext>
            </a:extLst>
          </p:cNvPr>
          <p:cNvPicPr/>
          <p:nvPr/>
        </p:nvPicPr>
        <p:blipFill rotWithShape="1">
          <a:blip r:embed="rId4" r:link="rId5">
            <a:extLst>
              <a:ext uri="{28A0092B-C50C-407E-A947-70E740481C1C}">
                <a14:useLocalDpi xmlns:a14="http://schemas.microsoft.com/office/drawing/2010/main" val="0"/>
              </a:ext>
            </a:extLst>
          </a:blip>
          <a:srcRect l="7709" t="10834" r="23750" b="27222"/>
          <a:stretch/>
        </p:blipFill>
        <p:spPr bwMode="auto">
          <a:xfrm rot="5400000">
            <a:off x="5582917" y="3373120"/>
            <a:ext cx="3042922" cy="2153922"/>
          </a:xfrm>
          <a:prstGeom prst="rect">
            <a:avLst/>
          </a:prstGeom>
          <a:noFill/>
          <a:ln>
            <a:noFill/>
          </a:ln>
          <a:extLst>
            <a:ext uri="{53640926-AAD7-44D8-BBD7-CCE9431645EC}">
              <a14:shadowObscured xmlns:a14="http://schemas.microsoft.com/office/drawing/2010/main"/>
            </a:ext>
          </a:extLst>
        </p:spPr>
      </p:pic>
      <p:pic>
        <p:nvPicPr>
          <p:cNvPr id="8" name="Picture 7" descr="cid:2982c4a3-5f9a-4a39-b4c5-9f0e11f144df@namprd08.prod.outlook.com">
            <a:extLst>
              <a:ext uri="{FF2B5EF4-FFF2-40B4-BE49-F238E27FC236}">
                <a16:creationId xmlns:a16="http://schemas.microsoft.com/office/drawing/2014/main" id="{3230471F-B905-4ED0-B1CC-43B9D31F8973}"/>
              </a:ext>
            </a:extLst>
          </p:cNvPr>
          <p:cNvPicPr/>
          <p:nvPr/>
        </p:nvPicPr>
        <p:blipFill rotWithShape="1">
          <a:blip r:embed="rId6" r:link="rId7">
            <a:extLst>
              <a:ext uri="{28A0092B-C50C-407E-A947-70E740481C1C}">
                <a14:useLocalDpi xmlns:a14="http://schemas.microsoft.com/office/drawing/2010/main" val="0"/>
              </a:ext>
            </a:extLst>
          </a:blip>
          <a:srcRect l="48646" t="33472" r="27292" b="19445"/>
          <a:stretch/>
        </p:blipFill>
        <p:spPr bwMode="auto">
          <a:xfrm rot="5400000">
            <a:off x="6029541" y="-168058"/>
            <a:ext cx="2149675" cy="300228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74706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25939fe8-3b53-4933-be23-7e1e0deee4a7@namprd08">
            <a:extLst>
              <a:ext uri="{FF2B5EF4-FFF2-40B4-BE49-F238E27FC236}">
                <a16:creationId xmlns:a16="http://schemas.microsoft.com/office/drawing/2014/main" id="{C7A3A607-8C25-4735-B9F9-CA41426A88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931333" y="944564"/>
            <a:ext cx="6610774" cy="495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457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D8F0EBC-5C70-4441-8E77-2923867B0D6B}"/>
              </a:ext>
            </a:extLst>
          </p:cNvPr>
          <p:cNvPicPr>
            <a:picLocks noGrp="1"/>
          </p:cNvPicPr>
          <p:nvPr>
            <p:ph idx="1"/>
          </p:nvPr>
        </p:nvPicPr>
        <p:blipFill>
          <a:blip r:embed="rId2" r:link="rId3" cstate="print">
            <a:extLst>
              <a:ext uri="{28A0092B-C50C-407E-A947-70E740481C1C}">
                <a14:useLocalDpi xmlns:a14="http://schemas.microsoft.com/office/drawing/2010/main" val="0"/>
              </a:ext>
            </a:extLst>
          </a:blip>
          <a:srcRect/>
          <a:stretch>
            <a:fillRect/>
          </a:stretch>
        </p:blipFill>
        <p:spPr bwMode="auto">
          <a:xfrm rot="5400000">
            <a:off x="1496786" y="-713014"/>
            <a:ext cx="5900059" cy="8262259"/>
          </a:xfrm>
          <a:prstGeom prst="rect">
            <a:avLst/>
          </a:prstGeom>
          <a:noFill/>
          <a:ln>
            <a:noFill/>
          </a:ln>
        </p:spPr>
      </p:pic>
    </p:spTree>
    <p:extLst>
      <p:ext uri="{BB962C8B-B14F-4D97-AF65-F5344CB8AC3E}">
        <p14:creationId xmlns:p14="http://schemas.microsoft.com/office/powerpoint/2010/main" val="2521134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639C963-4421-465A-9525-78F7AD5B7478}"/>
              </a:ext>
            </a:extLst>
          </p:cNvPr>
          <p:cNvPicPr>
            <a:picLocks noGrp="1"/>
          </p:cNvPicPr>
          <p:nvPr>
            <p:ph idx="1"/>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46314" y="370113"/>
            <a:ext cx="8349343" cy="6052457"/>
          </a:xfrm>
          <a:prstGeom prst="rect">
            <a:avLst/>
          </a:prstGeom>
          <a:noFill/>
          <a:ln>
            <a:noFill/>
          </a:ln>
        </p:spPr>
      </p:pic>
    </p:spTree>
    <p:extLst>
      <p:ext uri="{BB962C8B-B14F-4D97-AF65-F5344CB8AC3E}">
        <p14:creationId xmlns:p14="http://schemas.microsoft.com/office/powerpoint/2010/main" val="4277109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2F0D1F1-E629-42D5-8E4A-4FC993F773BF}"/>
              </a:ext>
            </a:extLst>
          </p:cNvPr>
          <p:cNvPicPr>
            <a:picLocks noGrp="1"/>
          </p:cNvPicPr>
          <p:nvPr>
            <p:ph idx="1"/>
          </p:nvPr>
        </p:nvPicPr>
        <p:blipFill>
          <a:blip r:embed="rId2" r:link="rId3" cstate="print">
            <a:extLst>
              <a:ext uri="{28A0092B-C50C-407E-A947-70E740481C1C}">
                <a14:useLocalDpi xmlns:a14="http://schemas.microsoft.com/office/drawing/2010/main" val="0"/>
              </a:ext>
            </a:extLst>
          </a:blip>
          <a:srcRect/>
          <a:stretch>
            <a:fillRect/>
          </a:stretch>
        </p:blipFill>
        <p:spPr bwMode="auto">
          <a:xfrm rot="5400000">
            <a:off x="1189263" y="1221921"/>
            <a:ext cx="6515100" cy="4539344"/>
          </a:xfrm>
          <a:prstGeom prst="rect">
            <a:avLst/>
          </a:prstGeom>
          <a:noFill/>
          <a:ln>
            <a:noFill/>
          </a:ln>
        </p:spPr>
      </p:pic>
    </p:spTree>
    <p:extLst>
      <p:ext uri="{BB962C8B-B14F-4D97-AF65-F5344CB8AC3E}">
        <p14:creationId xmlns:p14="http://schemas.microsoft.com/office/powerpoint/2010/main" val="3223914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id:ec51022e-7097-401c-9d14-38e6d6adc058@namprd08.prod.outlook.com">
            <a:extLst>
              <a:ext uri="{FF2B5EF4-FFF2-40B4-BE49-F238E27FC236}">
                <a16:creationId xmlns:a16="http://schemas.microsoft.com/office/drawing/2014/main" id="{11AF5C38-8A71-41D2-9956-6BF3CC74D79D}"/>
              </a:ext>
            </a:extLst>
          </p:cNvPr>
          <p:cNvPicPr>
            <a:picLocks noGrp="1"/>
          </p:cNvPicPr>
          <p:nvPr>
            <p:ph idx="1"/>
          </p:nvPr>
        </p:nvPicPr>
        <p:blipFill>
          <a:blip r:embed="rId2" r:link="rId3">
            <a:extLst>
              <a:ext uri="{28A0092B-C50C-407E-A947-70E740481C1C}">
                <a14:useLocalDpi xmlns:a14="http://schemas.microsoft.com/office/drawing/2010/main" val="0"/>
              </a:ext>
            </a:extLst>
          </a:blip>
          <a:srcRect/>
          <a:stretch>
            <a:fillRect/>
          </a:stretch>
        </p:blipFill>
        <p:spPr bwMode="auto">
          <a:xfrm rot="5400000">
            <a:off x="955516" y="828516"/>
            <a:ext cx="6431280" cy="5231448"/>
          </a:xfrm>
          <a:prstGeom prst="rect">
            <a:avLst/>
          </a:prstGeom>
          <a:noFill/>
          <a:ln>
            <a:noFill/>
          </a:ln>
        </p:spPr>
      </p:pic>
    </p:spTree>
    <p:extLst>
      <p:ext uri="{BB962C8B-B14F-4D97-AF65-F5344CB8AC3E}">
        <p14:creationId xmlns:p14="http://schemas.microsoft.com/office/powerpoint/2010/main" val="1211011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id:405a2708-1425-4e86-84a6-fa7abf13eaf4@namprd08.prod.outlook.com">
            <a:extLst>
              <a:ext uri="{FF2B5EF4-FFF2-40B4-BE49-F238E27FC236}">
                <a16:creationId xmlns:a16="http://schemas.microsoft.com/office/drawing/2014/main" id="{58C22404-6167-4A15-93B6-AF14E124857A}"/>
              </a:ext>
            </a:extLst>
          </p:cNvPr>
          <p:cNvPicPr>
            <a:picLocks noGrp="1"/>
          </p:cNvPicPr>
          <p:nvPr>
            <p:ph idx="1"/>
          </p:nvPr>
        </p:nvPicPr>
        <p:blipFill rotWithShape="1">
          <a:blip r:embed="rId2" r:link="rId3">
            <a:extLst>
              <a:ext uri="{28A0092B-C50C-407E-A947-70E740481C1C}">
                <a14:useLocalDpi xmlns:a14="http://schemas.microsoft.com/office/drawing/2010/main" val="0"/>
              </a:ext>
            </a:extLst>
          </a:blip>
          <a:srcRect r="35000"/>
          <a:stretch>
            <a:fillRect/>
          </a:stretch>
        </p:blipFill>
        <p:spPr bwMode="auto">
          <a:xfrm rot="5400000">
            <a:off x="4702174" y="206375"/>
            <a:ext cx="3815081" cy="4418329"/>
          </a:xfrm>
          <a:prstGeom prst="rect">
            <a:avLst/>
          </a:prstGeom>
          <a:noFill/>
          <a:ln>
            <a:noFill/>
          </a:ln>
        </p:spPr>
      </p:pic>
      <p:pic>
        <p:nvPicPr>
          <p:cNvPr id="5" name="Picture 4" descr="cid:7f2fce9c-19b3-4b2f-b6ca-f9a16c4b9a34@namprd08.prod.outlook.com">
            <a:extLst>
              <a:ext uri="{FF2B5EF4-FFF2-40B4-BE49-F238E27FC236}">
                <a16:creationId xmlns:a16="http://schemas.microsoft.com/office/drawing/2014/main" id="{7B9C837C-5C57-4EB4-9891-57453393F9E6}"/>
              </a:ext>
            </a:extLst>
          </p:cNvPr>
          <p:cNvPicPr/>
          <p:nvPr/>
        </p:nvPicPr>
        <p:blipFill rotWithShape="1">
          <a:blip r:embed="rId4" r:link="rId5">
            <a:extLst>
              <a:ext uri="{28A0092B-C50C-407E-A947-70E740481C1C}">
                <a14:useLocalDpi xmlns:a14="http://schemas.microsoft.com/office/drawing/2010/main" val="0"/>
              </a:ext>
            </a:extLst>
          </a:blip>
          <a:srcRect t="555" r="38333"/>
          <a:stretch>
            <a:fillRect/>
          </a:stretch>
        </p:blipFill>
        <p:spPr bwMode="auto">
          <a:xfrm rot="5400000">
            <a:off x="228599" y="746759"/>
            <a:ext cx="4246880" cy="376936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471679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id:e9c08b5c-50b1-4ea1-b9e2-55c4105cdc80@namprd08.prod.outlook.com">
            <a:extLst>
              <a:ext uri="{FF2B5EF4-FFF2-40B4-BE49-F238E27FC236}">
                <a16:creationId xmlns:a16="http://schemas.microsoft.com/office/drawing/2014/main" id="{3F8A8804-B616-4368-89BD-77FDE3F7CD03}"/>
              </a:ext>
            </a:extLst>
          </p:cNvPr>
          <p:cNvPicPr>
            <a:picLocks noGrp="1"/>
          </p:cNvPicPr>
          <p:nvPr>
            <p:ph idx="1"/>
          </p:nvPr>
        </p:nvPicPr>
        <p:blipFill rotWithShape="1">
          <a:blip r:embed="rId2" r:link="rId3">
            <a:extLst>
              <a:ext uri="{28A0092B-C50C-407E-A947-70E740481C1C}">
                <a14:useLocalDpi xmlns:a14="http://schemas.microsoft.com/office/drawing/2010/main" val="0"/>
              </a:ext>
            </a:extLst>
          </a:blip>
          <a:srcRect l="8191" r="22083" b="6239"/>
          <a:stretch>
            <a:fillRect/>
          </a:stretch>
        </p:blipFill>
        <p:spPr bwMode="auto">
          <a:xfrm rot="5400000">
            <a:off x="304799" y="426721"/>
            <a:ext cx="3942084" cy="3535683"/>
          </a:xfrm>
          <a:prstGeom prst="rect">
            <a:avLst/>
          </a:prstGeom>
          <a:noFill/>
          <a:ln>
            <a:noFill/>
          </a:ln>
          <a:extLst>
            <a:ext uri="{53640926-AAD7-44D8-BBD7-CCE9431645EC}">
              <a14:shadowObscured xmlns:a14="http://schemas.microsoft.com/office/drawing/2010/main"/>
            </a:ext>
          </a:extLst>
        </p:spPr>
      </p:pic>
      <p:pic>
        <p:nvPicPr>
          <p:cNvPr id="5" name="Picture 4" descr="cid:6e730043-ca53-4d9e-bcfd-c32ce37f7356@namprd08.prod.outlook.com">
            <a:extLst>
              <a:ext uri="{FF2B5EF4-FFF2-40B4-BE49-F238E27FC236}">
                <a16:creationId xmlns:a16="http://schemas.microsoft.com/office/drawing/2014/main" id="{1D73660C-4707-4722-AC77-254B24690C92}"/>
              </a:ext>
            </a:extLst>
          </p:cNvPr>
          <p:cNvPicPr/>
          <p:nvPr/>
        </p:nvPicPr>
        <p:blipFill rotWithShape="1">
          <a:blip r:embed="rId4" r:link="rId5">
            <a:extLst>
              <a:ext uri="{28A0092B-C50C-407E-A947-70E740481C1C}">
                <a14:useLocalDpi xmlns:a14="http://schemas.microsoft.com/office/drawing/2010/main" val="0"/>
              </a:ext>
            </a:extLst>
          </a:blip>
          <a:srcRect l="13195" t="6444" r="6472" b="8667"/>
          <a:stretch>
            <a:fillRect/>
          </a:stretch>
        </p:blipFill>
        <p:spPr bwMode="auto">
          <a:xfrm rot="5400000">
            <a:off x="3992880" y="802639"/>
            <a:ext cx="5252720" cy="4094481"/>
          </a:xfrm>
          <a:prstGeom prst="rect">
            <a:avLst/>
          </a:prstGeom>
          <a:noFill/>
          <a:ln>
            <a:noFill/>
          </a:ln>
        </p:spPr>
      </p:pic>
    </p:spTree>
    <p:extLst>
      <p:ext uri="{BB962C8B-B14F-4D97-AF65-F5344CB8AC3E}">
        <p14:creationId xmlns:p14="http://schemas.microsoft.com/office/powerpoint/2010/main" val="2100895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id:a13db4be-e8be-4cfb-bf65-31b3a69a0607@namprd08.prod.outlook.com">
            <a:extLst>
              <a:ext uri="{FF2B5EF4-FFF2-40B4-BE49-F238E27FC236}">
                <a16:creationId xmlns:a16="http://schemas.microsoft.com/office/drawing/2014/main" id="{5E242AE3-184B-400A-AE70-FDCCCB0A1800}"/>
              </a:ext>
            </a:extLst>
          </p:cNvPr>
          <p:cNvPicPr>
            <a:picLocks noGrp="1"/>
          </p:cNvPicPr>
          <p:nvPr>
            <p:ph idx="1"/>
          </p:nvPr>
        </p:nvPicPr>
        <p:blipFill rotWithShape="1">
          <a:blip r:embed="rId2" r:link="rId3">
            <a:extLst>
              <a:ext uri="{28A0092B-C50C-407E-A947-70E740481C1C}">
                <a14:useLocalDpi xmlns:a14="http://schemas.microsoft.com/office/drawing/2010/main" val="0"/>
              </a:ext>
            </a:extLst>
          </a:blip>
          <a:srcRect l="3490" t="6220" r="27400" b="6996"/>
          <a:stretch>
            <a:fillRect/>
          </a:stretch>
        </p:blipFill>
        <p:spPr bwMode="auto">
          <a:xfrm rot="5400000">
            <a:off x="970280" y="502920"/>
            <a:ext cx="6532880" cy="5852160"/>
          </a:xfrm>
          <a:prstGeom prst="rect">
            <a:avLst/>
          </a:prstGeom>
          <a:noFill/>
          <a:ln>
            <a:noFill/>
          </a:ln>
        </p:spPr>
      </p:pic>
    </p:spTree>
    <p:extLst>
      <p:ext uri="{BB962C8B-B14F-4D97-AF65-F5344CB8AC3E}">
        <p14:creationId xmlns:p14="http://schemas.microsoft.com/office/powerpoint/2010/main" val="1654955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id:c614d2e0-1b0d-4508-b3bb-569cc36676c3@namprd08.prod.outlook.com">
            <a:extLst>
              <a:ext uri="{FF2B5EF4-FFF2-40B4-BE49-F238E27FC236}">
                <a16:creationId xmlns:a16="http://schemas.microsoft.com/office/drawing/2014/main" id="{518B62B1-073F-4FF9-8E74-4680F6120211}"/>
              </a:ext>
            </a:extLst>
          </p:cNvPr>
          <p:cNvPicPr/>
          <p:nvPr/>
        </p:nvPicPr>
        <p:blipFill rotWithShape="1">
          <a:blip r:embed="rId2" r:link="rId3">
            <a:extLst>
              <a:ext uri="{28A0092B-C50C-407E-A947-70E740481C1C}">
                <a14:useLocalDpi xmlns:a14="http://schemas.microsoft.com/office/drawing/2010/main" val="0"/>
              </a:ext>
            </a:extLst>
          </a:blip>
          <a:srcRect l="7630" t="2718" r="24332" b="6550"/>
          <a:stretch/>
        </p:blipFill>
        <p:spPr bwMode="auto">
          <a:xfrm rot="5400000">
            <a:off x="78739" y="484824"/>
            <a:ext cx="3048318" cy="2636837"/>
          </a:xfrm>
          <a:prstGeom prst="rect">
            <a:avLst/>
          </a:prstGeom>
          <a:noFill/>
          <a:ln>
            <a:noFill/>
          </a:ln>
          <a:extLst>
            <a:ext uri="{53640926-AAD7-44D8-BBD7-CCE9431645EC}">
              <a14:shadowObscured xmlns:a14="http://schemas.microsoft.com/office/drawing/2010/main"/>
            </a:ext>
          </a:extLst>
        </p:spPr>
      </p:pic>
      <p:pic>
        <p:nvPicPr>
          <p:cNvPr id="5" name="Picture 4" descr="cid:ad1dec80-4174-4845-a027-038ffd83b060@namprd08.prod.outlook.com">
            <a:extLst>
              <a:ext uri="{FF2B5EF4-FFF2-40B4-BE49-F238E27FC236}">
                <a16:creationId xmlns:a16="http://schemas.microsoft.com/office/drawing/2014/main" id="{FF9237BA-A31F-4746-A504-C4549465B3DB}"/>
              </a:ext>
            </a:extLst>
          </p:cNvPr>
          <p:cNvPicPr/>
          <p:nvPr/>
        </p:nvPicPr>
        <p:blipFill rotWithShape="1">
          <a:blip r:embed="rId4" r:link="rId5">
            <a:extLst>
              <a:ext uri="{28A0092B-C50C-407E-A947-70E740481C1C}">
                <a14:useLocalDpi xmlns:a14="http://schemas.microsoft.com/office/drawing/2010/main" val="0"/>
              </a:ext>
            </a:extLst>
          </a:blip>
          <a:srcRect l="12998" t="5777" r="16869" b="6850"/>
          <a:stretch/>
        </p:blipFill>
        <p:spPr bwMode="auto">
          <a:xfrm>
            <a:off x="6261417" y="279083"/>
            <a:ext cx="2636838" cy="3048318"/>
          </a:xfrm>
          <a:prstGeom prst="rect">
            <a:avLst/>
          </a:prstGeom>
          <a:noFill/>
          <a:ln>
            <a:noFill/>
          </a:ln>
          <a:extLst>
            <a:ext uri="{53640926-AAD7-44D8-BBD7-CCE9431645EC}">
              <a14:shadowObscured xmlns:a14="http://schemas.microsoft.com/office/drawing/2010/main"/>
            </a:ext>
          </a:extLst>
        </p:spPr>
      </p:pic>
      <p:pic>
        <p:nvPicPr>
          <p:cNvPr id="6" name="Picture 5" descr="cid:0daa5981-b78c-4b9c-9686-bf67318d49bd@namprd08.prod.outlook.com">
            <a:extLst>
              <a:ext uri="{FF2B5EF4-FFF2-40B4-BE49-F238E27FC236}">
                <a16:creationId xmlns:a16="http://schemas.microsoft.com/office/drawing/2014/main" id="{40D027B6-653E-4149-9E8F-C202B5A9BCEC}"/>
              </a:ext>
            </a:extLst>
          </p:cNvPr>
          <p:cNvPicPr/>
          <p:nvPr/>
        </p:nvPicPr>
        <p:blipFill rotWithShape="1">
          <a:blip r:embed="rId6" r:link="rId7">
            <a:extLst>
              <a:ext uri="{28A0092B-C50C-407E-A947-70E740481C1C}">
                <a14:useLocalDpi xmlns:a14="http://schemas.microsoft.com/office/drawing/2010/main" val="0"/>
              </a:ext>
            </a:extLst>
          </a:blip>
          <a:srcRect l="2336" t="23677" r="-1286"/>
          <a:stretch/>
        </p:blipFill>
        <p:spPr bwMode="auto">
          <a:xfrm rot="5400000">
            <a:off x="2624770" y="3031173"/>
            <a:ext cx="3849056" cy="299180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37893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id:eda52971-2f39-4eb6-b9c2-e6476a1795b4@namprd08.prod.outlook.com">
            <a:extLst>
              <a:ext uri="{FF2B5EF4-FFF2-40B4-BE49-F238E27FC236}">
                <a16:creationId xmlns:a16="http://schemas.microsoft.com/office/drawing/2014/main" id="{2219189D-A9F8-4C55-8A9A-906B5C3DCD7B}"/>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rot="5400000">
            <a:off x="-100172" y="1220629"/>
            <a:ext cx="4785995" cy="3867468"/>
          </a:xfrm>
          <a:prstGeom prst="rect">
            <a:avLst/>
          </a:prstGeom>
          <a:noFill/>
          <a:ln>
            <a:noFill/>
          </a:ln>
        </p:spPr>
      </p:pic>
      <p:pic>
        <p:nvPicPr>
          <p:cNvPr id="5" name="Picture 4" descr="cid:5a3e6ae5-1cd8-4fc6-a931-bac2147ae9db@namprd08.prod.outlook.com">
            <a:extLst>
              <a:ext uri="{FF2B5EF4-FFF2-40B4-BE49-F238E27FC236}">
                <a16:creationId xmlns:a16="http://schemas.microsoft.com/office/drawing/2014/main" id="{6A2345FD-14CD-4DBA-ADEE-8CF91EF53409}"/>
              </a:ext>
            </a:extLst>
          </p:cNvPr>
          <p:cNvPicPr/>
          <p:nvPr/>
        </p:nvPicPr>
        <p:blipFill>
          <a:blip r:embed="rId4" r:link="rId5">
            <a:extLst>
              <a:ext uri="{28A0092B-C50C-407E-A947-70E740481C1C}">
                <a14:useLocalDpi xmlns:a14="http://schemas.microsoft.com/office/drawing/2010/main" val="0"/>
              </a:ext>
            </a:extLst>
          </a:blip>
          <a:srcRect/>
          <a:stretch>
            <a:fillRect/>
          </a:stretch>
        </p:blipFill>
        <p:spPr bwMode="auto">
          <a:xfrm rot="5400000">
            <a:off x="4224177" y="1430178"/>
            <a:ext cx="4785996" cy="3610929"/>
          </a:xfrm>
          <a:prstGeom prst="rect">
            <a:avLst/>
          </a:prstGeom>
          <a:noFill/>
          <a:ln>
            <a:noFill/>
          </a:ln>
        </p:spPr>
      </p:pic>
    </p:spTree>
    <p:extLst>
      <p:ext uri="{BB962C8B-B14F-4D97-AF65-F5344CB8AC3E}">
        <p14:creationId xmlns:p14="http://schemas.microsoft.com/office/powerpoint/2010/main" val="34465012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id:0446e8b5-ab31-46f8-a05d-2122d4aa9284@namprd08.prod.outlook.com">
            <a:extLst>
              <a:ext uri="{FF2B5EF4-FFF2-40B4-BE49-F238E27FC236}">
                <a16:creationId xmlns:a16="http://schemas.microsoft.com/office/drawing/2014/main" id="{32E0105A-F704-4DEE-831C-963B049BB197}"/>
              </a:ext>
            </a:extLst>
          </p:cNvPr>
          <p:cNvPicPr>
            <a:picLocks noGrp="1"/>
          </p:cNvPicPr>
          <p:nvPr>
            <p:ph idx="1"/>
          </p:nvPr>
        </p:nvPicPr>
        <p:blipFill rotWithShape="1">
          <a:blip r:embed="rId2" r:link="rId3">
            <a:extLst>
              <a:ext uri="{28A0092B-C50C-407E-A947-70E740481C1C}">
                <a14:useLocalDpi xmlns:a14="http://schemas.microsoft.com/office/drawing/2010/main" val="0"/>
              </a:ext>
            </a:extLst>
          </a:blip>
          <a:srcRect l="6891" t="11939" r="13170"/>
          <a:stretch>
            <a:fillRect/>
          </a:stretch>
        </p:blipFill>
        <p:spPr bwMode="auto">
          <a:xfrm rot="5400000">
            <a:off x="36036" y="544036"/>
            <a:ext cx="2885440" cy="2305368"/>
          </a:xfrm>
          <a:prstGeom prst="rect">
            <a:avLst/>
          </a:prstGeom>
          <a:noFill/>
          <a:ln>
            <a:noFill/>
          </a:ln>
        </p:spPr>
      </p:pic>
      <p:pic>
        <p:nvPicPr>
          <p:cNvPr id="5" name="Picture 4" descr="cid:478e0bc5-84a9-44e9-b0d7-9b2222b3fde6@namprd08.prod.outlook.com">
            <a:extLst>
              <a:ext uri="{FF2B5EF4-FFF2-40B4-BE49-F238E27FC236}">
                <a16:creationId xmlns:a16="http://schemas.microsoft.com/office/drawing/2014/main" id="{07D76144-5EDB-47B4-9E1C-FF06599BA291}"/>
              </a:ext>
            </a:extLst>
          </p:cNvPr>
          <p:cNvPicPr/>
          <p:nvPr/>
        </p:nvPicPr>
        <p:blipFill rotWithShape="1">
          <a:blip r:embed="rId4" r:link="rId5">
            <a:extLst>
              <a:ext uri="{28A0092B-C50C-407E-A947-70E740481C1C}">
                <a14:useLocalDpi xmlns:a14="http://schemas.microsoft.com/office/drawing/2010/main" val="0"/>
              </a:ext>
            </a:extLst>
          </a:blip>
          <a:srcRect t="42001"/>
          <a:stretch/>
        </p:blipFill>
        <p:spPr bwMode="auto">
          <a:xfrm rot="5400000">
            <a:off x="5124291" y="2858615"/>
            <a:ext cx="4114801" cy="2563176"/>
          </a:xfrm>
          <a:prstGeom prst="rect">
            <a:avLst/>
          </a:prstGeom>
          <a:noFill/>
          <a:ln>
            <a:noFill/>
          </a:ln>
        </p:spPr>
      </p:pic>
      <p:pic>
        <p:nvPicPr>
          <p:cNvPr id="6" name="Picture 5" descr="cid:10388545-e9fe-4a80-bcb7-a9b172aba111@namprd08.prod.outlook.com">
            <a:extLst>
              <a:ext uri="{FF2B5EF4-FFF2-40B4-BE49-F238E27FC236}">
                <a16:creationId xmlns:a16="http://schemas.microsoft.com/office/drawing/2014/main" id="{C6ED99E2-F4F8-44EC-AD1E-4352D8567E91}"/>
              </a:ext>
            </a:extLst>
          </p:cNvPr>
          <p:cNvPicPr/>
          <p:nvPr/>
        </p:nvPicPr>
        <p:blipFill>
          <a:blip r:embed="rId6" r:link="rId7">
            <a:extLst>
              <a:ext uri="{28A0092B-C50C-407E-A947-70E740481C1C}">
                <a14:useLocalDpi xmlns:a14="http://schemas.microsoft.com/office/drawing/2010/main" val="0"/>
              </a:ext>
            </a:extLst>
          </a:blip>
          <a:srcRect/>
          <a:stretch>
            <a:fillRect/>
          </a:stretch>
        </p:blipFill>
        <p:spPr bwMode="auto">
          <a:xfrm rot="5400000">
            <a:off x="2294967" y="1634571"/>
            <a:ext cx="3859532" cy="2970372"/>
          </a:xfrm>
          <a:prstGeom prst="rect">
            <a:avLst/>
          </a:prstGeom>
          <a:noFill/>
          <a:ln>
            <a:noFill/>
          </a:ln>
        </p:spPr>
      </p:pic>
    </p:spTree>
    <p:extLst>
      <p:ext uri="{BB962C8B-B14F-4D97-AF65-F5344CB8AC3E}">
        <p14:creationId xmlns:p14="http://schemas.microsoft.com/office/powerpoint/2010/main" val="23147140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id:022d56ad-f66a-48d7-b91c-8998b1cee570@namprd08.prod.outlook.com">
            <a:extLst>
              <a:ext uri="{FF2B5EF4-FFF2-40B4-BE49-F238E27FC236}">
                <a16:creationId xmlns:a16="http://schemas.microsoft.com/office/drawing/2014/main" id="{569AA333-4C5B-4318-9C5E-376511DFEB38}"/>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rot="5400000">
            <a:off x="208911" y="798196"/>
            <a:ext cx="3865249" cy="3194686"/>
          </a:xfrm>
          <a:prstGeom prst="rect">
            <a:avLst/>
          </a:prstGeom>
          <a:noFill/>
          <a:ln>
            <a:noFill/>
          </a:ln>
        </p:spPr>
      </p:pic>
      <p:pic>
        <p:nvPicPr>
          <p:cNvPr id="5" name="Picture 4" descr="cid:3315f479-74d8-4daf-9e24-b36dbe81e092@namprd08.prod.outlook.com">
            <a:extLst>
              <a:ext uri="{FF2B5EF4-FFF2-40B4-BE49-F238E27FC236}">
                <a16:creationId xmlns:a16="http://schemas.microsoft.com/office/drawing/2014/main" id="{ACC30054-4E5C-4ADA-A4C1-20180508C244}"/>
              </a:ext>
            </a:extLst>
          </p:cNvPr>
          <p:cNvPicPr/>
          <p:nvPr/>
        </p:nvPicPr>
        <p:blipFill>
          <a:blip r:embed="rId4" r:link="rId5">
            <a:extLst>
              <a:ext uri="{28A0092B-C50C-407E-A947-70E740481C1C}">
                <a14:useLocalDpi xmlns:a14="http://schemas.microsoft.com/office/drawing/2010/main" val="0"/>
              </a:ext>
            </a:extLst>
          </a:blip>
          <a:srcRect/>
          <a:stretch>
            <a:fillRect/>
          </a:stretch>
        </p:blipFill>
        <p:spPr bwMode="auto">
          <a:xfrm rot="5400000">
            <a:off x="4008749" y="798196"/>
            <a:ext cx="3865251" cy="3194687"/>
          </a:xfrm>
          <a:prstGeom prst="rect">
            <a:avLst/>
          </a:prstGeom>
          <a:noFill/>
          <a:ln>
            <a:noFill/>
          </a:ln>
        </p:spPr>
      </p:pic>
    </p:spTree>
    <p:extLst>
      <p:ext uri="{BB962C8B-B14F-4D97-AF65-F5344CB8AC3E}">
        <p14:creationId xmlns:p14="http://schemas.microsoft.com/office/powerpoint/2010/main" val="2104343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id:09971217-dd0e-4904-b330-492e5f42379f@namprd08.prod.outlook.com">
            <a:extLst>
              <a:ext uri="{FF2B5EF4-FFF2-40B4-BE49-F238E27FC236}">
                <a16:creationId xmlns:a16="http://schemas.microsoft.com/office/drawing/2014/main" id="{31B5DA65-068E-43AD-91CC-97A54C6E9A9A}"/>
              </a:ext>
            </a:extLst>
          </p:cNvPr>
          <p:cNvPicPr>
            <a:picLocks noGrp="1"/>
          </p:cNvPicPr>
          <p:nvPr>
            <p:ph idx="1"/>
          </p:nvPr>
        </p:nvPicPr>
        <p:blipFill>
          <a:blip r:embed="rId2" r:link="rId3">
            <a:extLst>
              <a:ext uri="{28A0092B-C50C-407E-A947-70E740481C1C}">
                <a14:useLocalDpi xmlns:a14="http://schemas.microsoft.com/office/drawing/2010/main" val="0"/>
              </a:ext>
            </a:extLst>
          </a:blip>
          <a:srcRect/>
          <a:stretch>
            <a:fillRect/>
          </a:stretch>
        </p:blipFill>
        <p:spPr bwMode="auto">
          <a:xfrm rot="5400000">
            <a:off x="678656" y="353536"/>
            <a:ext cx="3896360" cy="4052888"/>
          </a:xfrm>
          <a:prstGeom prst="rect">
            <a:avLst/>
          </a:prstGeom>
          <a:noFill/>
          <a:ln>
            <a:noFill/>
          </a:ln>
        </p:spPr>
      </p:pic>
      <p:pic>
        <p:nvPicPr>
          <p:cNvPr id="5" name="Picture 4" descr="cid:0dac88e1-a1c2-4385-befe-446e0e26d84b@namprd08.prod.outlook.com">
            <a:extLst>
              <a:ext uri="{FF2B5EF4-FFF2-40B4-BE49-F238E27FC236}">
                <a16:creationId xmlns:a16="http://schemas.microsoft.com/office/drawing/2014/main" id="{944FEECC-F73D-48DF-A1D3-6730197999E5}"/>
              </a:ext>
            </a:extLst>
          </p:cNvPr>
          <p:cNvPicPr/>
          <p:nvPr/>
        </p:nvPicPr>
        <p:blipFill rotWithShape="1">
          <a:blip r:embed="rId4" r:link="rId5">
            <a:extLst>
              <a:ext uri="{28A0092B-C50C-407E-A947-70E740481C1C}">
                <a14:useLocalDpi xmlns:a14="http://schemas.microsoft.com/office/drawing/2010/main" val="0"/>
              </a:ext>
            </a:extLst>
          </a:blip>
          <a:srcRect l="8750" t="2778" r="9584" b="5832"/>
          <a:stretch/>
        </p:blipFill>
        <p:spPr bwMode="auto">
          <a:xfrm rot="5400000">
            <a:off x="5014911" y="691833"/>
            <a:ext cx="2997202" cy="2477135"/>
          </a:xfrm>
          <a:prstGeom prst="rect">
            <a:avLst/>
          </a:prstGeom>
          <a:noFill/>
          <a:ln>
            <a:noFill/>
          </a:ln>
          <a:extLst>
            <a:ext uri="{53640926-AAD7-44D8-BBD7-CCE9431645EC}">
              <a14:shadowObscured xmlns:a14="http://schemas.microsoft.com/office/drawing/2010/main"/>
            </a:ext>
          </a:extLst>
        </p:spPr>
      </p:pic>
      <p:pic>
        <p:nvPicPr>
          <p:cNvPr id="6" name="Picture 5" descr="cid:d5791acb-2a13-4e8f-b53e-7a73e62c2915@namprd08.prod.outlook.com">
            <a:extLst>
              <a:ext uri="{FF2B5EF4-FFF2-40B4-BE49-F238E27FC236}">
                <a16:creationId xmlns:a16="http://schemas.microsoft.com/office/drawing/2014/main" id="{D622602F-F904-48DE-8127-D906A943CEDF}"/>
              </a:ext>
            </a:extLst>
          </p:cNvPr>
          <p:cNvPicPr/>
          <p:nvPr/>
        </p:nvPicPr>
        <p:blipFill rotWithShape="1">
          <a:blip r:embed="rId6" r:link="rId7">
            <a:extLst>
              <a:ext uri="{28A0092B-C50C-407E-A947-70E740481C1C}">
                <a14:useLocalDpi xmlns:a14="http://schemas.microsoft.com/office/drawing/2010/main" val="0"/>
              </a:ext>
            </a:extLst>
          </a:blip>
          <a:srcRect l="32073" t="-2026" r="23209"/>
          <a:stretch/>
        </p:blipFill>
        <p:spPr bwMode="auto">
          <a:xfrm rot="5400000">
            <a:off x="5509577" y="3051812"/>
            <a:ext cx="2399984" cy="366807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14016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549275" y="274638"/>
            <a:ext cx="8042275" cy="654050"/>
          </a:xfrm>
        </p:spPr>
        <p:txBody>
          <a:bodyPr/>
          <a:lstStyle/>
          <a:p>
            <a:pPr eaLnBrk="1" hangingPunct="1"/>
            <a:r>
              <a:rPr lang="en-US" b="1">
                <a:solidFill>
                  <a:schemeClr val="tx1"/>
                </a:solidFill>
              </a:rPr>
              <a:t>Reminder Binder</a:t>
            </a:r>
          </a:p>
        </p:txBody>
      </p:sp>
      <p:pic>
        <p:nvPicPr>
          <p:cNvPr id="51202" name="Picture 3"/>
          <p:cNvPicPr>
            <a:picLocks noChangeAspect="1"/>
          </p:cNvPicPr>
          <p:nvPr/>
        </p:nvPicPr>
        <p:blipFill>
          <a:blip r:embed="rId2"/>
          <a:srcRect/>
          <a:stretch>
            <a:fillRect/>
          </a:stretch>
        </p:blipFill>
        <p:spPr bwMode="auto">
          <a:xfrm>
            <a:off x="987425" y="1101725"/>
            <a:ext cx="7124700" cy="5348288"/>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id:8c020c32-df65-413d-876e-87fe20e63752@namprd08.prod.outlook.com">
            <a:extLst>
              <a:ext uri="{FF2B5EF4-FFF2-40B4-BE49-F238E27FC236}">
                <a16:creationId xmlns:a16="http://schemas.microsoft.com/office/drawing/2014/main" id="{5038C83A-B114-421F-AD62-F0321B98E3EE}"/>
              </a:ext>
            </a:extLst>
          </p:cNvPr>
          <p:cNvPicPr>
            <a:picLocks noGrp="1"/>
          </p:cNvPicPr>
          <p:nvPr>
            <p:ph idx="1"/>
          </p:nvPr>
        </p:nvPicPr>
        <p:blipFill rotWithShape="1">
          <a:blip r:embed="rId2" r:link="rId3">
            <a:extLst>
              <a:ext uri="{28A0092B-C50C-407E-A947-70E740481C1C}">
                <a14:useLocalDpi xmlns:a14="http://schemas.microsoft.com/office/drawing/2010/main" val="0"/>
              </a:ext>
            </a:extLst>
          </a:blip>
          <a:srcRect l="38537" t="43462" r="40176" b="30277"/>
          <a:stretch/>
        </p:blipFill>
        <p:spPr bwMode="auto">
          <a:xfrm rot="5400000">
            <a:off x="309227" y="600175"/>
            <a:ext cx="2561393" cy="2076249"/>
          </a:xfrm>
          <a:prstGeom prst="rect">
            <a:avLst/>
          </a:prstGeom>
          <a:noFill/>
          <a:ln>
            <a:noFill/>
          </a:ln>
          <a:extLst>
            <a:ext uri="{53640926-AAD7-44D8-BBD7-CCE9431645EC}">
              <a14:shadowObscured xmlns:a14="http://schemas.microsoft.com/office/drawing/2010/main"/>
            </a:ext>
          </a:extLst>
        </p:spPr>
      </p:pic>
      <p:sp>
        <p:nvSpPr>
          <p:cNvPr id="5" name="Arrow: Down 4">
            <a:extLst>
              <a:ext uri="{FF2B5EF4-FFF2-40B4-BE49-F238E27FC236}">
                <a16:creationId xmlns:a16="http://schemas.microsoft.com/office/drawing/2014/main" id="{68BA895C-42CE-4241-BAED-BFD9B70E433F}"/>
              </a:ext>
            </a:extLst>
          </p:cNvPr>
          <p:cNvSpPr/>
          <p:nvPr/>
        </p:nvSpPr>
        <p:spPr>
          <a:xfrm rot="2886595">
            <a:off x="2130581" y="292713"/>
            <a:ext cx="277079" cy="149001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2050" name="Picture 2" descr="8180afda-97b7-4798-b6e2-e7f49e957a6f@namprd08">
            <a:extLst>
              <a:ext uri="{FF2B5EF4-FFF2-40B4-BE49-F238E27FC236}">
                <a16:creationId xmlns:a16="http://schemas.microsoft.com/office/drawing/2014/main" id="{28718002-30AA-414F-AB42-4D75395C8D4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597" t="26268" b="1"/>
          <a:stretch/>
        </p:blipFill>
        <p:spPr bwMode="auto">
          <a:xfrm rot="5400000">
            <a:off x="2741222" y="1033086"/>
            <a:ext cx="3261362" cy="1910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rrow: Down 6">
            <a:extLst>
              <a:ext uri="{FF2B5EF4-FFF2-40B4-BE49-F238E27FC236}">
                <a16:creationId xmlns:a16="http://schemas.microsoft.com/office/drawing/2014/main" id="{6A77CF68-9C45-4047-B9B2-FAB585E0F8D9}"/>
              </a:ext>
            </a:extLst>
          </p:cNvPr>
          <p:cNvSpPr/>
          <p:nvPr/>
        </p:nvSpPr>
        <p:spPr>
          <a:xfrm rot="3249651">
            <a:off x="5722020" y="1607031"/>
            <a:ext cx="277079" cy="149001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Arrow: Down 7">
            <a:extLst>
              <a:ext uri="{FF2B5EF4-FFF2-40B4-BE49-F238E27FC236}">
                <a16:creationId xmlns:a16="http://schemas.microsoft.com/office/drawing/2014/main" id="{66F5043F-2F6A-4ACC-A694-FFE7E8C10DDA}"/>
              </a:ext>
            </a:extLst>
          </p:cNvPr>
          <p:cNvSpPr/>
          <p:nvPr/>
        </p:nvSpPr>
        <p:spPr>
          <a:xfrm rot="3200353">
            <a:off x="5655792" y="180752"/>
            <a:ext cx="277079" cy="1490018"/>
          </a:xfrm>
          <a:prstGeom prst="downArrow">
            <a:avLst/>
          </a:prstGeom>
          <a:solidFill>
            <a:srgbClr val="00CC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2051" name="Picture 3" descr="08c5bfd1-6c75-40a9-84ac-a3d48e6918f3@namprd08">
            <a:extLst>
              <a:ext uri="{FF2B5EF4-FFF2-40B4-BE49-F238E27FC236}">
                <a16:creationId xmlns:a16="http://schemas.microsoft.com/office/drawing/2014/main" id="{62CEF459-B006-4283-A555-3AC919F98D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38952" y="38100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rrow: Down 9">
            <a:extLst>
              <a:ext uri="{FF2B5EF4-FFF2-40B4-BE49-F238E27FC236}">
                <a16:creationId xmlns:a16="http://schemas.microsoft.com/office/drawing/2014/main" id="{DE85A66C-0AC9-40D7-8F13-BBEBBDCDB5F4}"/>
              </a:ext>
            </a:extLst>
          </p:cNvPr>
          <p:cNvSpPr/>
          <p:nvPr/>
        </p:nvSpPr>
        <p:spPr>
          <a:xfrm rot="2886595">
            <a:off x="1942256" y="3607413"/>
            <a:ext cx="277079" cy="1490018"/>
          </a:xfrm>
          <a:prstGeom prst="downArrow">
            <a:avLst/>
          </a:prstGeom>
          <a:solidFill>
            <a:srgbClr val="3399F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2052" name="Picture 4" descr="45c7e930-2481-4deb-b942-223c5afbb220@namprd08">
            <a:extLst>
              <a:ext uri="{FF2B5EF4-FFF2-40B4-BE49-F238E27FC236}">
                <a16:creationId xmlns:a16="http://schemas.microsoft.com/office/drawing/2014/main" id="{EF2E1383-8768-4C4F-9092-534E50D14C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5537770" y="3418930"/>
            <a:ext cx="3730493" cy="2797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rrow: Down 14">
            <a:extLst>
              <a:ext uri="{FF2B5EF4-FFF2-40B4-BE49-F238E27FC236}">
                <a16:creationId xmlns:a16="http://schemas.microsoft.com/office/drawing/2014/main" id="{21027C28-63B4-4377-B52F-A8AEAE5676D0}"/>
              </a:ext>
            </a:extLst>
          </p:cNvPr>
          <p:cNvSpPr/>
          <p:nvPr/>
        </p:nvSpPr>
        <p:spPr>
          <a:xfrm rot="14733230">
            <a:off x="6181754" y="3278752"/>
            <a:ext cx="277079" cy="1490018"/>
          </a:xfrm>
          <a:prstGeom prst="downArrow">
            <a:avLst/>
          </a:prstGeom>
          <a:solidFill>
            <a:srgbClr val="F5A1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 name="Arrow: Down 15">
            <a:extLst>
              <a:ext uri="{FF2B5EF4-FFF2-40B4-BE49-F238E27FC236}">
                <a16:creationId xmlns:a16="http://schemas.microsoft.com/office/drawing/2014/main" id="{6D9200F7-AD01-4C15-A401-13435D2F1A43}"/>
              </a:ext>
            </a:extLst>
          </p:cNvPr>
          <p:cNvSpPr/>
          <p:nvPr/>
        </p:nvSpPr>
        <p:spPr>
          <a:xfrm rot="14733230">
            <a:off x="6159005" y="3855775"/>
            <a:ext cx="277079" cy="1490018"/>
          </a:xfrm>
          <a:prstGeom prst="downArrow">
            <a:avLst/>
          </a:prstGeom>
          <a:solidFill>
            <a:srgbClr val="3399FF"/>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 name="Arrow: Down 16">
            <a:extLst>
              <a:ext uri="{FF2B5EF4-FFF2-40B4-BE49-F238E27FC236}">
                <a16:creationId xmlns:a16="http://schemas.microsoft.com/office/drawing/2014/main" id="{E3779FB0-0CA4-475C-9C77-0B01C61301E8}"/>
              </a:ext>
            </a:extLst>
          </p:cNvPr>
          <p:cNvSpPr/>
          <p:nvPr/>
        </p:nvSpPr>
        <p:spPr>
          <a:xfrm rot="14733230">
            <a:off x="6204295" y="4380018"/>
            <a:ext cx="277079" cy="1490018"/>
          </a:xfrm>
          <a:prstGeom prst="downArrow">
            <a:avLst/>
          </a:prstGeom>
          <a:solidFill>
            <a:srgbClr val="00CC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Arrow: Down 17">
            <a:extLst>
              <a:ext uri="{FF2B5EF4-FFF2-40B4-BE49-F238E27FC236}">
                <a16:creationId xmlns:a16="http://schemas.microsoft.com/office/drawing/2014/main" id="{F656E057-5497-451A-A680-45510411DF3E}"/>
              </a:ext>
            </a:extLst>
          </p:cNvPr>
          <p:cNvSpPr/>
          <p:nvPr/>
        </p:nvSpPr>
        <p:spPr>
          <a:xfrm rot="14733230">
            <a:off x="6249586" y="4926918"/>
            <a:ext cx="277079" cy="149001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41434964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eaLnBrk="1" hangingPunct="1"/>
            <a:r>
              <a:rPr lang="en-US" b="1">
                <a:solidFill>
                  <a:schemeClr val="tx1"/>
                </a:solidFill>
              </a:rPr>
              <a:t>Interventions for Planning – Refrigerator Calendar</a:t>
            </a:r>
          </a:p>
        </p:txBody>
      </p:sp>
      <p:pic>
        <p:nvPicPr>
          <p:cNvPr id="52226" name="Picture 3"/>
          <p:cNvPicPr>
            <a:picLocks noChangeAspect="1"/>
          </p:cNvPicPr>
          <p:nvPr/>
        </p:nvPicPr>
        <p:blipFill>
          <a:blip r:embed="rId2"/>
          <a:srcRect/>
          <a:stretch>
            <a:fillRect/>
          </a:stretch>
        </p:blipFill>
        <p:spPr bwMode="auto">
          <a:xfrm>
            <a:off x="1397000" y="1684338"/>
            <a:ext cx="6350000" cy="46736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549275" y="198438"/>
            <a:ext cx="8042275" cy="830262"/>
          </a:xfrm>
        </p:spPr>
        <p:txBody>
          <a:bodyPr/>
          <a:lstStyle/>
          <a:p>
            <a:pPr eaLnBrk="1" hangingPunct="1"/>
            <a:r>
              <a:rPr lang="en-US" b="1">
                <a:solidFill>
                  <a:schemeClr val="tx1"/>
                </a:solidFill>
              </a:rPr>
              <a:t>Online Calendar</a:t>
            </a:r>
          </a:p>
        </p:txBody>
      </p:sp>
      <p:sp>
        <p:nvSpPr>
          <p:cNvPr id="54274" name="Content Placeholder 2"/>
          <p:cNvSpPr>
            <a:spLocks noGrp="1"/>
          </p:cNvSpPr>
          <p:nvPr>
            <p:ph idx="1"/>
          </p:nvPr>
        </p:nvSpPr>
        <p:spPr>
          <a:xfrm>
            <a:off x="549275" y="1250950"/>
            <a:ext cx="8042275" cy="4343400"/>
          </a:xfrm>
        </p:spPr>
        <p:txBody>
          <a:bodyPr/>
          <a:lstStyle/>
          <a:p>
            <a:pPr eaLnBrk="1" hangingPunct="1"/>
            <a:r>
              <a:rPr lang="en-US">
                <a:solidFill>
                  <a:schemeClr val="tx1"/>
                </a:solidFill>
              </a:rPr>
              <a:t>Teaches your child to record due dates.</a:t>
            </a:r>
          </a:p>
          <a:p>
            <a:pPr eaLnBrk="1" hangingPunct="1"/>
            <a:r>
              <a:rPr lang="en-US">
                <a:solidFill>
                  <a:schemeClr val="tx1"/>
                </a:solidFill>
              </a:rPr>
              <a:t>Online calendars such as Google Calendars can be shared with you so that you can monitor the due dates “behind the scenes.”  </a:t>
            </a:r>
          </a:p>
        </p:txBody>
      </p:sp>
      <p:pic>
        <p:nvPicPr>
          <p:cNvPr id="54275" name="Picture 4"/>
          <p:cNvPicPr>
            <a:picLocks noChangeAspect="1"/>
          </p:cNvPicPr>
          <p:nvPr/>
        </p:nvPicPr>
        <p:blipFill>
          <a:blip r:embed="rId2"/>
          <a:srcRect/>
          <a:stretch>
            <a:fillRect/>
          </a:stretch>
        </p:blipFill>
        <p:spPr bwMode="auto">
          <a:xfrm>
            <a:off x="2487613" y="3333750"/>
            <a:ext cx="4168775" cy="3389313"/>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549275" y="246063"/>
            <a:ext cx="8042275" cy="798512"/>
          </a:xfrm>
        </p:spPr>
        <p:txBody>
          <a:bodyPr/>
          <a:lstStyle/>
          <a:p>
            <a:pPr eaLnBrk="1" hangingPunct="1"/>
            <a:r>
              <a:rPr lang="en-US" b="1">
                <a:solidFill>
                  <a:schemeClr val="tx1"/>
                </a:solidFill>
              </a:rPr>
              <a:t>Math</a:t>
            </a:r>
          </a:p>
        </p:txBody>
      </p:sp>
      <p:pic>
        <p:nvPicPr>
          <p:cNvPr id="49154" name="Picture 2"/>
          <p:cNvPicPr>
            <a:picLocks noChangeAspect="1"/>
          </p:cNvPicPr>
          <p:nvPr/>
        </p:nvPicPr>
        <p:blipFill>
          <a:blip r:embed="rId2"/>
          <a:srcRect/>
          <a:stretch>
            <a:fillRect/>
          </a:stretch>
        </p:blipFill>
        <p:spPr bwMode="auto">
          <a:xfrm>
            <a:off x="0" y="1277938"/>
            <a:ext cx="9144000" cy="4924425"/>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549275" y="430213"/>
            <a:ext cx="8042275" cy="1336675"/>
          </a:xfrm>
        </p:spPr>
        <p:txBody>
          <a:bodyPr/>
          <a:lstStyle/>
          <a:p>
            <a:pPr eaLnBrk="1" hangingPunct="1"/>
            <a:r>
              <a:rPr lang="en-US" b="1" dirty="0">
                <a:solidFill>
                  <a:schemeClr val="tx1"/>
                </a:solidFill>
              </a:rPr>
              <a:t>Self-Monitoring When Reading</a:t>
            </a:r>
          </a:p>
        </p:txBody>
      </p:sp>
      <p:pic>
        <p:nvPicPr>
          <p:cNvPr id="47106" name="Picture 3"/>
          <p:cNvPicPr>
            <a:picLocks noChangeAspect="1"/>
          </p:cNvPicPr>
          <p:nvPr/>
        </p:nvPicPr>
        <p:blipFill>
          <a:blip r:embed="rId2"/>
          <a:srcRect/>
          <a:stretch>
            <a:fillRect/>
          </a:stretch>
        </p:blipFill>
        <p:spPr bwMode="auto">
          <a:xfrm>
            <a:off x="427038" y="1625600"/>
            <a:ext cx="8435975" cy="4856163"/>
          </a:xfrm>
          <a:prstGeom prst="rect">
            <a:avLst/>
          </a:prstGeom>
          <a:noFill/>
          <a:ln w="9525">
            <a:noFill/>
            <a:miter lim="800000"/>
            <a:headEnd/>
            <a:tailEnd/>
          </a:ln>
        </p:spPr>
      </p:pic>
      <p:sp>
        <p:nvSpPr>
          <p:cNvPr id="47107" name="Rectangle 4"/>
          <p:cNvSpPr>
            <a:spLocks noChangeArrowheads="1"/>
          </p:cNvSpPr>
          <p:nvPr/>
        </p:nvSpPr>
        <p:spPr bwMode="auto">
          <a:xfrm>
            <a:off x="763588" y="2441575"/>
            <a:ext cx="5418137" cy="460375"/>
          </a:xfrm>
          <a:prstGeom prst="rect">
            <a:avLst/>
          </a:prstGeom>
          <a:noFill/>
          <a:ln w="9525">
            <a:noFill/>
            <a:miter lim="800000"/>
            <a:headEnd/>
            <a:tailEnd/>
          </a:ln>
        </p:spPr>
        <p:txBody>
          <a:bodyPr>
            <a:spAutoFit/>
          </a:bodyPr>
          <a:lstStyle/>
          <a:p>
            <a:r>
              <a:rPr lang="en-US" sz="2400" b="1">
                <a:latin typeface="News Gothic MT"/>
              </a:rPr>
              <a:t>1.  Do I understand?</a:t>
            </a:r>
          </a:p>
        </p:txBody>
      </p:sp>
      <p:sp>
        <p:nvSpPr>
          <p:cNvPr id="47108" name="Rectangle 5"/>
          <p:cNvSpPr>
            <a:spLocks noChangeArrowheads="1"/>
          </p:cNvSpPr>
          <p:nvPr/>
        </p:nvSpPr>
        <p:spPr bwMode="auto">
          <a:xfrm>
            <a:off x="763588" y="3244850"/>
            <a:ext cx="5676900" cy="460375"/>
          </a:xfrm>
          <a:prstGeom prst="rect">
            <a:avLst/>
          </a:prstGeom>
          <a:noFill/>
          <a:ln w="9525">
            <a:noFill/>
            <a:miter lim="800000"/>
            <a:headEnd/>
            <a:tailEnd/>
          </a:ln>
        </p:spPr>
        <p:txBody>
          <a:bodyPr>
            <a:spAutoFit/>
          </a:bodyPr>
          <a:lstStyle/>
          <a:p>
            <a:r>
              <a:rPr lang="en-US" sz="2400" b="1">
                <a:latin typeface="News Gothic MT"/>
              </a:rPr>
              <a:t>2.  What is the main point?</a:t>
            </a:r>
          </a:p>
        </p:txBody>
      </p:sp>
      <p:sp>
        <p:nvSpPr>
          <p:cNvPr id="47109" name="Rectangle 6"/>
          <p:cNvSpPr>
            <a:spLocks noChangeArrowheads="1"/>
          </p:cNvSpPr>
          <p:nvPr/>
        </p:nvSpPr>
        <p:spPr bwMode="auto">
          <a:xfrm>
            <a:off x="763588" y="4073525"/>
            <a:ext cx="6545262" cy="461963"/>
          </a:xfrm>
          <a:prstGeom prst="rect">
            <a:avLst/>
          </a:prstGeom>
          <a:noFill/>
          <a:ln w="9525">
            <a:noFill/>
            <a:miter lim="800000"/>
            <a:headEnd/>
            <a:tailEnd/>
          </a:ln>
        </p:spPr>
        <p:txBody>
          <a:bodyPr>
            <a:spAutoFit/>
          </a:bodyPr>
          <a:lstStyle/>
          <a:p>
            <a:r>
              <a:rPr lang="en-US" sz="2400" b="1">
                <a:latin typeface="News Gothic MT"/>
              </a:rPr>
              <a:t>3.  What else do I know that is related?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pPr eaLnBrk="1" hangingPunct="1"/>
            <a:r>
              <a:rPr lang="en-US" b="1">
                <a:solidFill>
                  <a:schemeClr val="tx1"/>
                </a:solidFill>
              </a:rPr>
              <a:t>Long-term Projects</a:t>
            </a:r>
          </a:p>
        </p:txBody>
      </p:sp>
      <p:sp>
        <p:nvSpPr>
          <p:cNvPr id="55298" name="Content Placeholder 2"/>
          <p:cNvSpPr>
            <a:spLocks noGrp="1"/>
          </p:cNvSpPr>
          <p:nvPr>
            <p:ph idx="1"/>
          </p:nvPr>
        </p:nvSpPr>
        <p:spPr/>
        <p:txBody>
          <a:bodyPr/>
          <a:lstStyle/>
          <a:p>
            <a:pPr eaLnBrk="1" hangingPunct="1"/>
            <a:r>
              <a:rPr lang="en-US">
                <a:solidFill>
                  <a:schemeClr val="tx1"/>
                </a:solidFill>
              </a:rPr>
              <a:t>Break tasks (i.e., book reports) into small segments with breaks in-between.</a:t>
            </a:r>
          </a:p>
          <a:p>
            <a:pPr eaLnBrk="1" hangingPunct="1"/>
            <a:r>
              <a:rPr lang="en-US">
                <a:solidFill>
                  <a:schemeClr val="tx1"/>
                </a:solidFill>
              </a:rPr>
              <a:t>Assist with developing time management skills.</a:t>
            </a:r>
          </a:p>
          <a:p>
            <a:pPr lvl="2" eaLnBrk="1" hangingPunct="1"/>
            <a:r>
              <a:rPr lang="en-US">
                <a:solidFill>
                  <a:schemeClr val="tx1"/>
                </a:solidFill>
              </a:rPr>
              <a:t>Set soft-deadlines for long-term projects.</a:t>
            </a:r>
          </a:p>
          <a:p>
            <a:pPr eaLnBrk="1" hangingPunct="1"/>
            <a:endParaRPr lang="en-US"/>
          </a:p>
        </p:txBody>
      </p:sp>
      <p:pic>
        <p:nvPicPr>
          <p:cNvPr id="55299" name="Picture 3"/>
          <p:cNvPicPr>
            <a:picLocks noChangeAspect="1"/>
          </p:cNvPicPr>
          <p:nvPr/>
        </p:nvPicPr>
        <p:blipFill>
          <a:blip r:embed="rId3"/>
          <a:srcRect/>
          <a:stretch>
            <a:fillRect/>
          </a:stretch>
        </p:blipFill>
        <p:spPr bwMode="auto">
          <a:xfrm>
            <a:off x="3005138" y="3690938"/>
            <a:ext cx="2797175" cy="287020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3"/>
          <p:cNvPicPr>
            <a:picLocks noChangeAspect="1"/>
          </p:cNvPicPr>
          <p:nvPr/>
        </p:nvPicPr>
        <p:blipFill>
          <a:blip r:embed="rId2"/>
          <a:srcRect/>
          <a:stretch>
            <a:fillRect/>
          </a:stretch>
        </p:blipFill>
        <p:spPr bwMode="auto">
          <a:xfrm>
            <a:off x="0" y="14288"/>
            <a:ext cx="9218613" cy="6843712"/>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pPr eaLnBrk="1" hangingPunct="1"/>
            <a:r>
              <a:rPr lang="en-US" b="1">
                <a:solidFill>
                  <a:schemeClr val="tx1"/>
                </a:solidFill>
              </a:rPr>
              <a:t>What You May Not Know About Attention Difficulties</a:t>
            </a:r>
          </a:p>
        </p:txBody>
      </p:sp>
      <p:sp>
        <p:nvSpPr>
          <p:cNvPr id="58370" name="Content Placeholder 2"/>
          <p:cNvSpPr>
            <a:spLocks noGrp="1"/>
          </p:cNvSpPr>
          <p:nvPr>
            <p:ph idx="1"/>
          </p:nvPr>
        </p:nvSpPr>
        <p:spPr/>
        <p:txBody>
          <a:bodyPr/>
          <a:lstStyle/>
          <a:p>
            <a:pPr eaLnBrk="1" hangingPunct="1"/>
            <a:r>
              <a:rPr lang="en-US">
                <a:solidFill>
                  <a:schemeClr val="tx1"/>
                </a:solidFill>
              </a:rPr>
              <a:t>May result in difficulty conceptualizing time.</a:t>
            </a:r>
          </a:p>
          <a:p>
            <a:pPr lvl="2" eaLnBrk="1" hangingPunct="1"/>
            <a:r>
              <a:rPr lang="en-US" sz="2400">
                <a:solidFill>
                  <a:schemeClr val="tx1"/>
                </a:solidFill>
              </a:rPr>
              <a:t>How long it takes to do something.</a:t>
            </a:r>
          </a:p>
          <a:p>
            <a:pPr lvl="2" eaLnBrk="1" hangingPunct="1"/>
            <a:r>
              <a:rPr lang="en-US" sz="2400">
                <a:solidFill>
                  <a:schemeClr val="tx1"/>
                </a:solidFill>
              </a:rPr>
              <a:t>What “10 minutes” feels like.</a:t>
            </a:r>
            <a:endParaRPr lang="en-US">
              <a:solidFill>
                <a:schemeClr val="tx1"/>
              </a:solidFill>
            </a:endParaRPr>
          </a:p>
          <a:p>
            <a:pPr eaLnBrk="1" hangingPunct="1"/>
            <a:r>
              <a:rPr lang="en-US">
                <a:solidFill>
                  <a:schemeClr val="tx1"/>
                </a:solidFill>
              </a:rPr>
              <a:t>Timers can help!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32A2D7D-ADAB-4205-86B7-74FC836721CE}"/>
              </a:ext>
            </a:extLst>
          </p:cNvPr>
          <p:cNvPicPr>
            <a:picLocks noGrp="1" noChangeAspect="1"/>
          </p:cNvPicPr>
          <p:nvPr>
            <p:ph idx="1"/>
          </p:nvPr>
        </p:nvPicPr>
        <p:blipFill>
          <a:blip r:embed="rId2"/>
          <a:srcRect/>
          <a:stretch>
            <a:fillRect/>
          </a:stretch>
        </p:blipFill>
        <p:spPr bwMode="auto">
          <a:xfrm>
            <a:off x="344487" y="620712"/>
            <a:ext cx="2515728" cy="2579687"/>
          </a:xfrm>
          <a:prstGeom prst="rect">
            <a:avLst/>
          </a:prstGeom>
          <a:noFill/>
          <a:ln w="9525">
            <a:noFill/>
            <a:miter lim="800000"/>
            <a:headEnd/>
            <a:tailEnd/>
          </a:ln>
        </p:spPr>
      </p:pic>
      <p:pic>
        <p:nvPicPr>
          <p:cNvPr id="5" name="Picture 4" descr="cid:a23a2452-a4ca-4c8c-9329-961903881b31@namprd08.prod.outlook.com">
            <a:extLst>
              <a:ext uri="{FF2B5EF4-FFF2-40B4-BE49-F238E27FC236}">
                <a16:creationId xmlns:a16="http://schemas.microsoft.com/office/drawing/2014/main" id="{EE9DB493-7CE7-4E2B-ABD1-8B1C2AC28691}"/>
              </a:ext>
            </a:extLst>
          </p:cNvPr>
          <p:cNvPicPr/>
          <p:nvPr/>
        </p:nvPicPr>
        <p:blipFill rotWithShape="1">
          <a:blip r:embed="rId3" r:link="rId4">
            <a:extLst>
              <a:ext uri="{28A0092B-C50C-407E-A947-70E740481C1C}">
                <a14:useLocalDpi xmlns:a14="http://schemas.microsoft.com/office/drawing/2010/main" val="0"/>
              </a:ext>
            </a:extLst>
          </a:blip>
          <a:srcRect t="4518" r="17996"/>
          <a:stretch/>
        </p:blipFill>
        <p:spPr bwMode="auto">
          <a:xfrm rot="5400000">
            <a:off x="3287482" y="277566"/>
            <a:ext cx="2396808" cy="2515729"/>
          </a:xfrm>
          <a:prstGeom prst="rect">
            <a:avLst/>
          </a:prstGeom>
          <a:noFill/>
          <a:ln>
            <a:noFill/>
          </a:ln>
        </p:spPr>
      </p:pic>
      <p:pic>
        <p:nvPicPr>
          <p:cNvPr id="6" name="Picture 5" descr="cid:e1d54dc0-c926-4877-80eb-7b415ed89cc8@namprd08.prod.outlook.com">
            <a:extLst>
              <a:ext uri="{FF2B5EF4-FFF2-40B4-BE49-F238E27FC236}">
                <a16:creationId xmlns:a16="http://schemas.microsoft.com/office/drawing/2014/main" id="{EC8D7CBF-B63A-4D9C-B706-64833FB3AB85}"/>
              </a:ext>
            </a:extLst>
          </p:cNvPr>
          <p:cNvPicPr/>
          <p:nvPr/>
        </p:nvPicPr>
        <p:blipFill rotWithShape="1">
          <a:blip r:embed="rId5" r:link="rId6">
            <a:extLst>
              <a:ext uri="{28A0092B-C50C-407E-A947-70E740481C1C}">
                <a14:useLocalDpi xmlns:a14="http://schemas.microsoft.com/office/drawing/2010/main" val="0"/>
              </a:ext>
            </a:extLst>
          </a:blip>
          <a:srcRect r="27215"/>
          <a:stretch/>
        </p:blipFill>
        <p:spPr bwMode="auto">
          <a:xfrm rot="5400000">
            <a:off x="6267082" y="393610"/>
            <a:ext cx="2396807" cy="2515727"/>
          </a:xfrm>
          <a:prstGeom prst="rect">
            <a:avLst/>
          </a:prstGeom>
          <a:noFill/>
          <a:ln>
            <a:noFill/>
          </a:ln>
        </p:spPr>
      </p:pic>
      <p:pic>
        <p:nvPicPr>
          <p:cNvPr id="7" name="Picture 6" descr="cid:f3489a7f-ef77-4e01-80b1-9fc0e05520ca@namprd08.prod.outlook.com">
            <a:extLst>
              <a:ext uri="{FF2B5EF4-FFF2-40B4-BE49-F238E27FC236}">
                <a16:creationId xmlns:a16="http://schemas.microsoft.com/office/drawing/2014/main" id="{486E8D5D-6579-4900-9DE7-1801FEF6AF09}"/>
              </a:ext>
            </a:extLst>
          </p:cNvPr>
          <p:cNvPicPr/>
          <p:nvPr/>
        </p:nvPicPr>
        <p:blipFill rotWithShape="1">
          <a:blip r:embed="rId7" r:link="rId8">
            <a:extLst>
              <a:ext uri="{28A0092B-C50C-407E-A947-70E740481C1C}">
                <a14:useLocalDpi xmlns:a14="http://schemas.microsoft.com/office/drawing/2010/main" val="0"/>
              </a:ext>
            </a:extLst>
          </a:blip>
          <a:srcRect r="22476"/>
          <a:stretch/>
        </p:blipFill>
        <p:spPr bwMode="auto">
          <a:xfrm rot="5400000">
            <a:off x="986152" y="3709989"/>
            <a:ext cx="2747329" cy="2642553"/>
          </a:xfrm>
          <a:prstGeom prst="rect">
            <a:avLst/>
          </a:prstGeom>
          <a:noFill/>
          <a:ln>
            <a:noFill/>
          </a:ln>
        </p:spPr>
      </p:pic>
      <p:pic>
        <p:nvPicPr>
          <p:cNvPr id="8" name="Picture 7" descr="cid:2eb45e7f-4b0d-4769-92c4-6d53a1633f77@namprd08.prod.outlook.com">
            <a:extLst>
              <a:ext uri="{FF2B5EF4-FFF2-40B4-BE49-F238E27FC236}">
                <a16:creationId xmlns:a16="http://schemas.microsoft.com/office/drawing/2014/main" id="{882AC2BC-7DEB-4E95-BD48-273DAFE21A0E}"/>
              </a:ext>
            </a:extLst>
          </p:cNvPr>
          <p:cNvPicPr/>
          <p:nvPr/>
        </p:nvPicPr>
        <p:blipFill rotWithShape="1">
          <a:blip r:embed="rId9" r:link="rId10">
            <a:extLst>
              <a:ext uri="{28A0092B-C50C-407E-A947-70E740481C1C}">
                <a14:useLocalDpi xmlns:a14="http://schemas.microsoft.com/office/drawing/2010/main" val="0"/>
              </a:ext>
            </a:extLst>
          </a:blip>
          <a:srcRect r="17459"/>
          <a:stretch/>
        </p:blipFill>
        <p:spPr bwMode="auto">
          <a:xfrm rot="5400000">
            <a:off x="4874737" y="3448526"/>
            <a:ext cx="3113087" cy="3165478"/>
          </a:xfrm>
          <a:prstGeom prst="rect">
            <a:avLst/>
          </a:prstGeom>
          <a:noFill/>
          <a:ln>
            <a:noFill/>
          </a:ln>
        </p:spPr>
      </p:pic>
    </p:spTree>
    <p:extLst>
      <p:ext uri="{BB962C8B-B14F-4D97-AF65-F5344CB8AC3E}">
        <p14:creationId xmlns:p14="http://schemas.microsoft.com/office/powerpoint/2010/main" val="13498503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522288" y="1217613"/>
            <a:ext cx="8042275" cy="1336675"/>
          </a:xfrm>
        </p:spPr>
        <p:txBody>
          <a:bodyPr/>
          <a:lstStyle/>
          <a:p>
            <a:pPr eaLnBrk="1" hangingPunct="1"/>
            <a:r>
              <a:rPr lang="en-US" sz="8000" b="1" dirty="0">
                <a:solidFill>
                  <a:schemeClr val="tx1"/>
                </a:solidFill>
              </a:rPr>
              <a:t>Thank You For Participating!</a:t>
            </a:r>
            <a:endParaRPr lang="en-US" b="1" dirty="0">
              <a:solidFill>
                <a:schemeClr val="tx1"/>
              </a:solidFill>
            </a:endParaRPr>
          </a:p>
        </p:txBody>
      </p:sp>
      <p:pic>
        <p:nvPicPr>
          <p:cNvPr id="62466" name="Picture 2"/>
          <p:cNvPicPr>
            <a:picLocks noChangeAspect="1"/>
          </p:cNvPicPr>
          <p:nvPr/>
        </p:nvPicPr>
        <p:blipFill>
          <a:blip r:embed="rId2"/>
          <a:srcRect/>
          <a:stretch>
            <a:fillRect/>
          </a:stretch>
        </p:blipFill>
        <p:spPr bwMode="auto">
          <a:xfrm>
            <a:off x="3079122" y="3041968"/>
            <a:ext cx="2538766" cy="3384599"/>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19989</TotalTime>
  <Words>593</Words>
  <Application>Microsoft Office PowerPoint</Application>
  <PresentationFormat>On-screen Show (4:3)</PresentationFormat>
  <Paragraphs>80</Paragraphs>
  <Slides>41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News Gothic MT</vt:lpstr>
      <vt:lpstr>Wingdings 2</vt:lpstr>
      <vt:lpstr>Breeze</vt:lpstr>
      <vt:lpstr>PowerPoint Presentation</vt:lpstr>
      <vt:lpstr>Do any of your children:</vt:lpstr>
      <vt:lpstr>What’s going on?</vt:lpstr>
      <vt:lpstr>Executive Functioning Definition(s)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can parents help?</vt:lpstr>
      <vt:lpstr>Routines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Reminder Binder</vt:lpstr>
      <vt:lpstr>PowerPoint Presentation</vt:lpstr>
      <vt:lpstr>Interventions for Planning – Refrigerator Calendar</vt:lpstr>
      <vt:lpstr>Online Calendar</vt:lpstr>
      <vt:lpstr>Math</vt:lpstr>
      <vt:lpstr>Self-Monitoring When Reading</vt:lpstr>
      <vt:lpstr>Long-term Projects</vt:lpstr>
      <vt:lpstr>PowerPoint Presentation</vt:lpstr>
      <vt:lpstr>What You May Not Know About Attention Difficulties</vt:lpstr>
      <vt:lpstr>PowerPoint Presentation</vt:lpstr>
      <vt:lpstr>Thank You For Participating!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Functioning</dc:title>
  <dc:creator>School User</dc:creator>
  <cp:lastModifiedBy>Kellie DeVries</cp:lastModifiedBy>
  <cp:revision>172</cp:revision>
  <cp:lastPrinted>2020-03-05T19:26:27Z</cp:lastPrinted>
  <dcterms:created xsi:type="dcterms:W3CDTF">2015-12-25T08:37:27Z</dcterms:created>
  <dcterms:modified xsi:type="dcterms:W3CDTF">2021-11-29T19:10:26Z</dcterms:modified>
</cp:coreProperties>
</file>