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04" r:id="rId4"/>
    <p:sldId id="302" r:id="rId5"/>
    <p:sldId id="303" r:id="rId6"/>
    <p:sldId id="305" r:id="rId7"/>
    <p:sldId id="301" r:id="rId8"/>
    <p:sldId id="306" r:id="rId9"/>
    <p:sldId id="307" r:id="rId10"/>
    <p:sldId id="308" r:id="rId11"/>
    <p:sldId id="313" r:id="rId12"/>
    <p:sldId id="310" r:id="rId13"/>
    <p:sldId id="311" r:id="rId14"/>
    <p:sldId id="312" r:id="rId15"/>
    <p:sldId id="314" r:id="rId16"/>
    <p:sldId id="315" r:id="rId17"/>
    <p:sldId id="268" r:id="rId18"/>
    <p:sldId id="309" r:id="rId19"/>
    <p:sldId id="316" r:id="rId20"/>
    <p:sldId id="269" r:id="rId21"/>
    <p:sldId id="270" r:id="rId22"/>
    <p:sldId id="271" r:id="rId23"/>
    <p:sldId id="272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37" r:id="rId46"/>
    <p:sldId id="317" r:id="rId47"/>
    <p:sldId id="338" r:id="rId48"/>
    <p:sldId id="321" r:id="rId49"/>
    <p:sldId id="327" r:id="rId50"/>
    <p:sldId id="318" r:id="rId51"/>
    <p:sldId id="328" r:id="rId52"/>
    <p:sldId id="319" r:id="rId53"/>
    <p:sldId id="329" r:id="rId54"/>
    <p:sldId id="339" r:id="rId55"/>
    <p:sldId id="330" r:id="rId56"/>
    <p:sldId id="324" r:id="rId57"/>
    <p:sldId id="331" r:id="rId58"/>
    <p:sldId id="322" r:id="rId59"/>
    <p:sldId id="332" r:id="rId60"/>
    <p:sldId id="333" r:id="rId61"/>
    <p:sldId id="323" r:id="rId62"/>
    <p:sldId id="334" r:id="rId63"/>
    <p:sldId id="335" r:id="rId64"/>
    <p:sldId id="336" r:id="rId65"/>
    <p:sldId id="300" r:id="rId6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rbankusd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rbankusd.org/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mailto:angiedmello@burbankusd.org" TargetMode="External"/><Relationship Id="rId2" Type="http://schemas.openxmlformats.org/officeDocument/2006/relationships/hyperlink" Target="mailto:shariauproux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2258" y="486137"/>
            <a:ext cx="8225741" cy="2581154"/>
          </a:xfrm>
        </p:spPr>
        <p:txBody>
          <a:bodyPr/>
          <a:lstStyle/>
          <a:p>
            <a:r>
              <a:rPr lang="en-US" dirty="0"/>
              <a:t>HANDS-ON TECHNOLOGY FOR Benchmark Advance, </a:t>
            </a:r>
            <a:br>
              <a:rPr lang="en-US" dirty="0"/>
            </a:br>
            <a:r>
              <a:rPr lang="en-US" dirty="0"/>
              <a:t>Go Math &amp; </a:t>
            </a:r>
            <a:r>
              <a:rPr lang="en-US" dirty="0" err="1"/>
              <a:t>i</a:t>
            </a:r>
            <a:r>
              <a:rPr lang="en-US" dirty="0"/>
              <a:t>-Ready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9316295" cy="29608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   Presented by:  </a:t>
            </a:r>
          </a:p>
          <a:p>
            <a:r>
              <a:rPr lang="en-US" dirty="0"/>
              <a:t>             Shari Auproux                   </a:t>
            </a:r>
            <a:r>
              <a:rPr lang="en-US" dirty="0" err="1"/>
              <a:t>angie</a:t>
            </a:r>
            <a:r>
              <a:rPr lang="en-US" dirty="0"/>
              <a:t> </a:t>
            </a:r>
            <a:r>
              <a:rPr lang="en-US" dirty="0" err="1"/>
              <a:t>D’Mello</a:t>
            </a:r>
            <a:r>
              <a:rPr lang="en-US" dirty="0"/>
              <a:t>                 Kristy </a:t>
            </a:r>
            <a:r>
              <a:rPr lang="en-US" dirty="0" err="1"/>
              <a:t>bovee</a:t>
            </a:r>
            <a:r>
              <a:rPr lang="en-US" dirty="0"/>
              <a:t>    </a:t>
            </a:r>
          </a:p>
          <a:p>
            <a:r>
              <a:rPr lang="en-US" dirty="0"/>
              <a:t>       Curriculum Specialist              ELD Specialist	    Computer Tech</a:t>
            </a:r>
          </a:p>
          <a:p>
            <a:endParaRPr lang="en-US" dirty="0"/>
          </a:p>
          <a:p>
            <a:r>
              <a:rPr lang="en-US" dirty="0"/>
              <a:t>                                                       Alice Khachikian </a:t>
            </a:r>
          </a:p>
          <a:p>
            <a:r>
              <a:rPr lang="en-US" dirty="0"/>
              <a:t>                                                 Armenian Translation</a:t>
            </a:r>
          </a:p>
        </p:txBody>
      </p:sp>
    </p:spTree>
    <p:extLst>
      <p:ext uri="{BB962C8B-B14F-4D97-AF65-F5344CB8AC3E}">
        <p14:creationId xmlns:p14="http://schemas.microsoft.com/office/powerpoint/2010/main" val="346707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Benchmark Advance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BUSD website: </a:t>
            </a:r>
            <a:r>
              <a:rPr lang="en-US" dirty="0">
                <a:hlinkClick r:id="rId2"/>
              </a:rPr>
              <a:t>www.burbankusd.org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		PARENTS AND STUDENTS TAB</a:t>
            </a:r>
          </a:p>
          <a:p>
            <a:pPr marL="0" indent="0">
              <a:buNone/>
            </a:pPr>
            <a:r>
              <a:rPr lang="en-US" dirty="0"/>
              <a:t>			Click on </a:t>
            </a:r>
            <a:r>
              <a:rPr lang="en-US"/>
              <a:t>Student Software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Click on Benchmark Universe Icon</a:t>
            </a:r>
          </a:p>
          <a:p>
            <a:pPr marL="0" indent="0">
              <a:buNone/>
            </a:pPr>
            <a:r>
              <a:rPr lang="en-US" dirty="0"/>
              <a:t>					Log in with your child’s log in</a:t>
            </a:r>
          </a:p>
        </p:txBody>
      </p:sp>
    </p:spTree>
    <p:extLst>
      <p:ext uri="{BB962C8B-B14F-4D97-AF65-F5344CB8AC3E}">
        <p14:creationId xmlns:p14="http://schemas.microsoft.com/office/powerpoint/2010/main" val="297979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E633ED-A992-4DC4-8745-B066122C6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28482" y="822684"/>
            <a:ext cx="7454899" cy="4362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0C8FF1-F837-4976-9E40-EC5A42E64FF8}"/>
              </a:ext>
            </a:extLst>
          </p:cNvPr>
          <p:cNvSpPr txBox="1"/>
          <p:nvPr/>
        </p:nvSpPr>
        <p:spPr>
          <a:xfrm>
            <a:off x="2079812" y="5468471"/>
            <a:ext cx="9249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burbankusd.org -  Menu - Parents And Students</a:t>
            </a:r>
          </a:p>
        </p:txBody>
      </p:sp>
    </p:spTree>
    <p:extLst>
      <p:ext uri="{BB962C8B-B14F-4D97-AF65-F5344CB8AC3E}">
        <p14:creationId xmlns:p14="http://schemas.microsoft.com/office/powerpoint/2010/main" val="44740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D51E2D-3558-42A9-A896-723E60B16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535" y="426266"/>
            <a:ext cx="5429250" cy="60054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CEB9AF-5B9F-4495-B902-19B46B82DEA7}"/>
              </a:ext>
            </a:extLst>
          </p:cNvPr>
          <p:cNvSpPr txBox="1"/>
          <p:nvPr/>
        </p:nvSpPr>
        <p:spPr>
          <a:xfrm>
            <a:off x="770965" y="2632007"/>
            <a:ext cx="2545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Student Software &amp; </a:t>
            </a:r>
          </a:p>
          <a:p>
            <a:r>
              <a:rPr lang="en-US" sz="2400" dirty="0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96905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C68734-86D3-445E-BFDB-D3EC4BA82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096" y="545319"/>
            <a:ext cx="5569103" cy="5988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83C0FD-3B15-4E1B-93E3-82FE49A94797}"/>
              </a:ext>
            </a:extLst>
          </p:cNvPr>
          <p:cNvSpPr txBox="1"/>
          <p:nvPr/>
        </p:nvSpPr>
        <p:spPr>
          <a:xfrm>
            <a:off x="7444292" y="2474260"/>
            <a:ext cx="2058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Benchmark Universe</a:t>
            </a:r>
          </a:p>
        </p:txBody>
      </p:sp>
    </p:spTree>
    <p:extLst>
      <p:ext uri="{BB962C8B-B14F-4D97-AF65-F5344CB8AC3E}">
        <p14:creationId xmlns:p14="http://schemas.microsoft.com/office/powerpoint/2010/main" val="305251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F5AE7F-4C2B-4655-AB30-B989D714F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742" y="1093385"/>
            <a:ext cx="4077269" cy="44202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7BE6BF-0442-4251-B49D-B20A14C84606}"/>
              </a:ext>
            </a:extLst>
          </p:cNvPr>
          <p:cNvSpPr txBox="1"/>
          <p:nvPr/>
        </p:nvSpPr>
        <p:spPr>
          <a:xfrm>
            <a:off x="6400800" y="1416424"/>
            <a:ext cx="32810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 Name begins with the year </a:t>
            </a:r>
          </a:p>
          <a:p>
            <a:r>
              <a:rPr lang="en-US" dirty="0"/>
              <a:t>Your student will graduate high </a:t>
            </a:r>
          </a:p>
          <a:p>
            <a:r>
              <a:rPr lang="en-US" dirty="0"/>
              <a:t>school, first initial, middle initial (if any) and last name</a:t>
            </a:r>
          </a:p>
          <a:p>
            <a:r>
              <a:rPr lang="en-US" dirty="0"/>
              <a:t>(example:  30eemerson)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Password is the last 4 numbers</a:t>
            </a:r>
          </a:p>
          <a:p>
            <a:r>
              <a:rPr lang="en-US" dirty="0"/>
              <a:t>of your student’s permanent ID twice</a:t>
            </a:r>
          </a:p>
          <a:p>
            <a:r>
              <a:rPr lang="en-US" dirty="0"/>
              <a:t>(example:  12341234)</a:t>
            </a:r>
          </a:p>
        </p:txBody>
      </p:sp>
    </p:spTree>
    <p:extLst>
      <p:ext uri="{BB962C8B-B14F-4D97-AF65-F5344CB8AC3E}">
        <p14:creationId xmlns:p14="http://schemas.microsoft.com/office/powerpoint/2010/main" val="180982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DD7161-1896-4B11-997B-9B51BDA1C4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24" y="383446"/>
            <a:ext cx="5551170" cy="62972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068F18-F5D0-4B4B-9D5C-020524A77D78}"/>
              </a:ext>
            </a:extLst>
          </p:cNvPr>
          <p:cNvSpPr txBox="1"/>
          <p:nvPr/>
        </p:nvSpPr>
        <p:spPr>
          <a:xfrm>
            <a:off x="6275295" y="1864659"/>
            <a:ext cx="35679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Click “Library –</a:t>
            </a:r>
          </a:p>
          <a:p>
            <a:r>
              <a:rPr lang="en-US" sz="2800" dirty="0"/>
              <a:t> Benchmark Advance</a:t>
            </a:r>
            <a:r>
              <a:rPr lang="en-US" sz="2000" dirty="0"/>
              <a:t>”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978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F78F63-1B59-4AF7-BEE8-B3C174F8D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6" y="412376"/>
            <a:ext cx="5439132" cy="5898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73AECB-B20B-490C-8F41-CDF0BE75E0E8}"/>
              </a:ext>
            </a:extLst>
          </p:cNvPr>
          <p:cNvSpPr txBox="1"/>
          <p:nvPr/>
        </p:nvSpPr>
        <p:spPr>
          <a:xfrm>
            <a:off x="1140382" y="806824"/>
            <a:ext cx="387985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Click Library Benchmark Advance</a:t>
            </a:r>
          </a:p>
          <a:p>
            <a:endParaRPr lang="en-US" sz="3200" dirty="0"/>
          </a:p>
          <a:p>
            <a:r>
              <a:rPr lang="en-US" sz="3200" dirty="0"/>
              <a:t>Click Grade Level</a:t>
            </a:r>
          </a:p>
          <a:p>
            <a:endParaRPr lang="en-US" sz="3200" dirty="0"/>
          </a:p>
          <a:p>
            <a:r>
              <a:rPr lang="en-US" sz="3200" dirty="0"/>
              <a:t>Click Unit number</a:t>
            </a:r>
          </a:p>
          <a:p>
            <a:endParaRPr lang="en-US" sz="3200" dirty="0"/>
          </a:p>
          <a:p>
            <a:r>
              <a:rPr lang="en-US" sz="3200" dirty="0"/>
              <a:t>Click Language</a:t>
            </a:r>
          </a:p>
          <a:p>
            <a:endParaRPr lang="en-US" sz="3200" dirty="0"/>
          </a:p>
          <a:p>
            <a:r>
              <a:rPr lang="en-US" sz="3200" dirty="0"/>
              <a:t>Click desired E Book</a:t>
            </a:r>
          </a:p>
        </p:txBody>
      </p:sp>
    </p:spTree>
    <p:extLst>
      <p:ext uri="{BB962C8B-B14F-4D97-AF65-F5344CB8AC3E}">
        <p14:creationId xmlns:p14="http://schemas.microsoft.com/office/powerpoint/2010/main" val="386443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F44EB7-43D0-45C6-B028-C5546F665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117" y="520351"/>
            <a:ext cx="5365956" cy="58172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4FDDA6-C67D-4D28-A9C7-4C9F93AB6642}"/>
              </a:ext>
            </a:extLst>
          </p:cNvPr>
          <p:cNvSpPr txBox="1"/>
          <p:nvPr/>
        </p:nvSpPr>
        <p:spPr>
          <a:xfrm>
            <a:off x="1344706" y="1039906"/>
            <a:ext cx="37651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To have </a:t>
            </a:r>
          </a:p>
          <a:p>
            <a:r>
              <a:rPr lang="en-US" sz="6000" dirty="0"/>
              <a:t>E Book read aloud only,</a:t>
            </a:r>
          </a:p>
          <a:p>
            <a:r>
              <a:rPr lang="en-US" sz="6000" dirty="0"/>
              <a:t>press “No”.</a:t>
            </a:r>
          </a:p>
        </p:txBody>
      </p:sp>
    </p:spTree>
    <p:extLst>
      <p:ext uri="{BB962C8B-B14F-4D97-AF65-F5344CB8AC3E}">
        <p14:creationId xmlns:p14="http://schemas.microsoft.com/office/powerpoint/2010/main" val="327403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7303B6-A12F-4655-8C09-76136B1C1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013" y="318247"/>
            <a:ext cx="5620717" cy="6221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A1C6C8-0D1F-435F-98BB-0AC186777A0B}"/>
              </a:ext>
            </a:extLst>
          </p:cNvPr>
          <p:cNvSpPr txBox="1"/>
          <p:nvPr/>
        </p:nvSpPr>
        <p:spPr>
          <a:xfrm>
            <a:off x="7458634" y="466166"/>
            <a:ext cx="398664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 have book read aloud in Present Mode:</a:t>
            </a:r>
          </a:p>
          <a:p>
            <a:endParaRPr lang="en-US" sz="3200" dirty="0"/>
          </a:p>
          <a:p>
            <a:r>
              <a:rPr lang="en-US" sz="3200" dirty="0"/>
              <a:t>Turn AUTO on</a:t>
            </a:r>
          </a:p>
          <a:p>
            <a:endParaRPr lang="en-US" sz="3200" dirty="0"/>
          </a:p>
          <a:p>
            <a:r>
              <a:rPr lang="en-US" sz="3200" dirty="0"/>
              <a:t>Push play button</a:t>
            </a:r>
          </a:p>
          <a:p>
            <a:endParaRPr lang="en-US" sz="3200" dirty="0"/>
          </a:p>
          <a:p>
            <a:r>
              <a:rPr lang="en-US" sz="3200" dirty="0"/>
              <a:t>To stop push square button</a:t>
            </a:r>
          </a:p>
          <a:p>
            <a:endParaRPr lang="en-US" sz="3200" dirty="0"/>
          </a:p>
          <a:p>
            <a:r>
              <a:rPr lang="en-US" sz="3200" dirty="0"/>
              <a:t>Push “Done” to return to Dashboard</a:t>
            </a:r>
          </a:p>
        </p:txBody>
      </p:sp>
    </p:spTree>
    <p:extLst>
      <p:ext uri="{BB962C8B-B14F-4D97-AF65-F5344CB8AC3E}">
        <p14:creationId xmlns:p14="http://schemas.microsoft.com/office/powerpoint/2010/main" val="2312037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2504DB-B534-4E4B-B0DE-0C702B1C6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142" y="395023"/>
            <a:ext cx="5940654" cy="6067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50FF28-4C5D-4D16-B9D8-6E88E70F1A3B}"/>
              </a:ext>
            </a:extLst>
          </p:cNvPr>
          <p:cNvSpPr txBox="1"/>
          <p:nvPr/>
        </p:nvSpPr>
        <p:spPr>
          <a:xfrm>
            <a:off x="7942730" y="1577965"/>
            <a:ext cx="33707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Student can click on an individual word to hear it said aloud.</a:t>
            </a:r>
          </a:p>
        </p:txBody>
      </p:sp>
    </p:spTree>
    <p:extLst>
      <p:ext uri="{BB962C8B-B14F-4D97-AF65-F5344CB8AC3E}">
        <p14:creationId xmlns:p14="http://schemas.microsoft.com/office/powerpoint/2010/main" val="130135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5F31AF-D3F7-46BF-BDDF-0E9DACE2F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117" y="520351"/>
            <a:ext cx="5365956" cy="5817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F848EA-59BB-48C2-9189-BC1966BC1EEC}"/>
              </a:ext>
            </a:extLst>
          </p:cNvPr>
          <p:cNvSpPr txBox="1"/>
          <p:nvPr/>
        </p:nvSpPr>
        <p:spPr>
          <a:xfrm>
            <a:off x="1267927" y="1021976"/>
            <a:ext cx="3895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 use Tools:</a:t>
            </a:r>
          </a:p>
          <a:p>
            <a:r>
              <a:rPr lang="en-US" sz="3200" dirty="0"/>
              <a:t>Click “Yes”</a:t>
            </a:r>
          </a:p>
          <a:p>
            <a:endParaRPr lang="en-US" sz="3200" dirty="0"/>
          </a:p>
          <a:p>
            <a:r>
              <a:rPr lang="en-US" sz="3200" dirty="0"/>
              <a:t>Click paper to access</a:t>
            </a:r>
          </a:p>
          <a:p>
            <a:r>
              <a:rPr lang="en-US" sz="3200" dirty="0"/>
              <a:t>space for Close Reading notes</a:t>
            </a:r>
          </a:p>
        </p:txBody>
      </p:sp>
    </p:spTree>
    <p:extLst>
      <p:ext uri="{BB962C8B-B14F-4D97-AF65-F5344CB8AC3E}">
        <p14:creationId xmlns:p14="http://schemas.microsoft.com/office/powerpoint/2010/main" val="1239530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9C5241-3113-4F7D-B9C0-228146EFC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532" y="407894"/>
            <a:ext cx="5491756" cy="6042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ED5D52-7B99-4206-B8D6-3ACEA45316D5}"/>
              </a:ext>
            </a:extLst>
          </p:cNvPr>
          <p:cNvSpPr txBox="1"/>
          <p:nvPr/>
        </p:nvSpPr>
        <p:spPr>
          <a:xfrm>
            <a:off x="926418" y="1541929"/>
            <a:ext cx="38010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Type in notes for Close Reading notes.</a:t>
            </a:r>
          </a:p>
          <a:p>
            <a:endParaRPr lang="en-US" sz="3200" dirty="0"/>
          </a:p>
          <a:p>
            <a:r>
              <a:rPr lang="en-US" sz="3200" dirty="0"/>
              <a:t>Click tools to access pen, highlighter, eraser,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34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88A6DA-645F-466D-A33C-5586499F2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114" y="1071233"/>
            <a:ext cx="8411749" cy="47155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DE6A9D-46DF-420B-A2DC-3545729B94B3}"/>
              </a:ext>
            </a:extLst>
          </p:cNvPr>
          <p:cNvSpPr txBox="1"/>
          <p:nvPr/>
        </p:nvSpPr>
        <p:spPr>
          <a:xfrm>
            <a:off x="824753" y="2241176"/>
            <a:ext cx="20798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Click on </a:t>
            </a:r>
          </a:p>
          <a:p>
            <a:r>
              <a:rPr lang="en-US" sz="3600" dirty="0"/>
              <a:t>tool you would like to use</a:t>
            </a:r>
          </a:p>
        </p:txBody>
      </p:sp>
    </p:spTree>
    <p:extLst>
      <p:ext uri="{BB962C8B-B14F-4D97-AF65-F5344CB8AC3E}">
        <p14:creationId xmlns:p14="http://schemas.microsoft.com/office/powerpoint/2010/main" val="343212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D4CFE4-A2E8-490F-ABF7-3741C28861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453" y="280352"/>
            <a:ext cx="5551170" cy="62972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429DBC-C475-487A-95F7-804277FA4E52}"/>
              </a:ext>
            </a:extLst>
          </p:cNvPr>
          <p:cNvSpPr txBox="1"/>
          <p:nvPr/>
        </p:nvSpPr>
        <p:spPr>
          <a:xfrm>
            <a:off x="1111624" y="1613647"/>
            <a:ext cx="49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Click on </a:t>
            </a:r>
          </a:p>
          <a:p>
            <a:r>
              <a:rPr lang="en-US" sz="3600" dirty="0"/>
              <a:t>“Assignments”</a:t>
            </a:r>
          </a:p>
          <a:p>
            <a:r>
              <a:rPr lang="en-US" sz="3600" dirty="0"/>
              <a:t>to access assigned </a:t>
            </a:r>
          </a:p>
          <a:p>
            <a:r>
              <a:rPr lang="en-US" sz="3600" dirty="0"/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104178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96FE8E-62A8-4115-9496-D4869498E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064" y="1042654"/>
            <a:ext cx="8326012" cy="4772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E05B09-2F03-4D68-8811-FD752AA1A385}"/>
              </a:ext>
            </a:extLst>
          </p:cNvPr>
          <p:cNvSpPr txBox="1"/>
          <p:nvPr/>
        </p:nvSpPr>
        <p:spPr>
          <a:xfrm>
            <a:off x="645459" y="1882587"/>
            <a:ext cx="27936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Click on</a:t>
            </a:r>
          </a:p>
          <a:p>
            <a:r>
              <a:rPr lang="en-US" sz="3600" dirty="0"/>
              <a:t>“Assignment” </a:t>
            </a:r>
          </a:p>
          <a:p>
            <a:r>
              <a:rPr lang="en-US" sz="3600" dirty="0"/>
              <a:t>and follow teacher’s directions</a:t>
            </a:r>
          </a:p>
        </p:txBody>
      </p:sp>
    </p:spTree>
    <p:extLst>
      <p:ext uri="{BB962C8B-B14F-4D97-AF65-F5344CB8AC3E}">
        <p14:creationId xmlns:p14="http://schemas.microsoft.com/office/powerpoint/2010/main" val="3315267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019138" cy="1307686"/>
          </a:xfrm>
        </p:spPr>
        <p:txBody>
          <a:bodyPr>
            <a:normAutofit/>
          </a:bodyPr>
          <a:lstStyle/>
          <a:p>
            <a:r>
              <a:rPr lang="en-US" sz="7200" dirty="0"/>
              <a:t>Go Math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2542784"/>
            <a:ext cx="9046272" cy="3832964"/>
          </a:xfrm>
        </p:spPr>
        <p:txBody>
          <a:bodyPr>
            <a:normAutofit/>
          </a:bodyPr>
          <a:lstStyle/>
          <a:p>
            <a:r>
              <a:rPr lang="en-US" dirty="0"/>
              <a:t>BUSD website: </a:t>
            </a:r>
            <a:r>
              <a:rPr lang="en-US" dirty="0">
                <a:hlinkClick r:id="rId2"/>
              </a:rPr>
              <a:t>www.burbankusd.org</a:t>
            </a:r>
            <a:endParaRPr lang="en-US" dirty="0"/>
          </a:p>
          <a:p>
            <a:r>
              <a:rPr lang="en-US" dirty="0"/>
              <a:t>         		PARENTS AND STUDENTS TAB</a:t>
            </a:r>
          </a:p>
          <a:p>
            <a:r>
              <a:rPr lang="en-US" dirty="0"/>
              <a:t>                                    Click on “Student Software and Technology”</a:t>
            </a:r>
          </a:p>
          <a:p>
            <a:r>
              <a:rPr lang="en-US" dirty="0"/>
              <a:t>			        Click on “Go Math”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				Log in with your child’s log in</a:t>
            </a:r>
          </a:p>
        </p:txBody>
      </p:sp>
    </p:spTree>
    <p:extLst>
      <p:ext uri="{BB962C8B-B14F-4D97-AF65-F5344CB8AC3E}">
        <p14:creationId xmlns:p14="http://schemas.microsoft.com/office/powerpoint/2010/main" val="3159667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30A020-36C1-4EAF-86F1-280FED764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18" y="362837"/>
            <a:ext cx="6158759" cy="64016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795439-F98A-48EA-A252-96EF7F5FABD9}"/>
              </a:ext>
            </a:extLst>
          </p:cNvPr>
          <p:cNvSpPr txBox="1"/>
          <p:nvPr/>
        </p:nvSpPr>
        <p:spPr>
          <a:xfrm>
            <a:off x="1161826" y="2291378"/>
            <a:ext cx="2850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Go Math</a:t>
            </a:r>
          </a:p>
          <a:p>
            <a:r>
              <a:rPr lang="en-US" sz="3600" dirty="0"/>
              <a:t>Click on </a:t>
            </a:r>
          </a:p>
          <a:p>
            <a:r>
              <a:rPr lang="en-US" sz="3600" dirty="0"/>
              <a:t>Think Central</a:t>
            </a:r>
          </a:p>
        </p:txBody>
      </p:sp>
    </p:spTree>
    <p:extLst>
      <p:ext uri="{BB962C8B-B14F-4D97-AF65-F5344CB8AC3E}">
        <p14:creationId xmlns:p14="http://schemas.microsoft.com/office/powerpoint/2010/main" val="375962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B14017-8C98-441B-A993-DEAD9308195A}"/>
              </a:ext>
            </a:extLst>
          </p:cNvPr>
          <p:cNvSpPr/>
          <p:nvPr/>
        </p:nvSpPr>
        <p:spPr>
          <a:xfrm>
            <a:off x="7996517" y="1936376"/>
            <a:ext cx="38010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User Name begins with the year </a:t>
            </a:r>
          </a:p>
          <a:p>
            <a:r>
              <a:rPr lang="en-US" dirty="0"/>
              <a:t>Your student will graduate high </a:t>
            </a:r>
          </a:p>
          <a:p>
            <a:r>
              <a:rPr lang="en-US" dirty="0"/>
              <a:t>school, first initial, middle initial (if any) and last name</a:t>
            </a:r>
          </a:p>
          <a:p>
            <a:r>
              <a:rPr lang="en-US" dirty="0"/>
              <a:t>(example:  30eemerson)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Password is the last 4 numbers</a:t>
            </a:r>
          </a:p>
          <a:p>
            <a:r>
              <a:rPr lang="en-US" dirty="0"/>
              <a:t>of your student’s permanent ID twice</a:t>
            </a:r>
          </a:p>
          <a:p>
            <a:r>
              <a:rPr lang="en-US" dirty="0"/>
              <a:t>(example:  12341234)v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38868-F1F7-4C31-912B-DCF799A6D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906" y="493848"/>
            <a:ext cx="5492613" cy="546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90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87682"/>
            <a:ext cx="9905998" cy="2009406"/>
          </a:xfrm>
        </p:spPr>
        <p:txBody>
          <a:bodyPr/>
          <a:lstStyle/>
          <a:p>
            <a:r>
              <a:rPr lang="en-US" dirty="0"/>
              <a:t>                              Dashboard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81" y="1443866"/>
            <a:ext cx="5178475" cy="334964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173" y="2695894"/>
            <a:ext cx="6885321" cy="345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5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868" y="850672"/>
            <a:ext cx="10073564" cy="1507517"/>
          </a:xfrm>
        </p:spPr>
        <p:txBody>
          <a:bodyPr/>
          <a:lstStyle/>
          <a:p>
            <a:r>
              <a:rPr lang="en-US" sz="6000" dirty="0"/>
              <a:t>             Navigating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374" y="2145689"/>
            <a:ext cx="8786483" cy="400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19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0" y="236193"/>
            <a:ext cx="10659224" cy="6171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808" y="4776807"/>
            <a:ext cx="5532115" cy="16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67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6484"/>
            <a:ext cx="11047411" cy="2704781"/>
          </a:xfrm>
        </p:spPr>
        <p:txBody>
          <a:bodyPr/>
          <a:lstStyle/>
          <a:p>
            <a:r>
              <a:rPr lang="en-US" dirty="0"/>
              <a:t>Using my </a:t>
            </a:r>
            <a:br>
              <a:rPr lang="en-US" dirty="0"/>
            </a:br>
            <a:r>
              <a:rPr lang="en-US" dirty="0"/>
              <a:t>  Library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88" y="0"/>
            <a:ext cx="9154803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5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1456" y="-225468"/>
            <a:ext cx="10131969" cy="2567835"/>
          </a:xfrm>
        </p:spPr>
        <p:txBody>
          <a:bodyPr>
            <a:normAutofit/>
          </a:bodyPr>
          <a:lstStyle/>
          <a:p>
            <a:r>
              <a:rPr lang="en-US" sz="6000" dirty="0"/>
              <a:t> Textbook</a:t>
            </a:r>
            <a:br>
              <a:rPr lang="en-US" sz="6000" dirty="0"/>
            </a:br>
            <a:r>
              <a:rPr lang="en-US" sz="6000" dirty="0"/>
              <a:t> help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158" y="0"/>
            <a:ext cx="6148267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1770" y="2505670"/>
            <a:ext cx="3682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Student Edition eBook. G</a:t>
            </a:r>
          </a:p>
          <a:p>
            <a:endParaRPr lang="en-US" dirty="0"/>
          </a:p>
          <a:p>
            <a:r>
              <a:rPr lang="en-US" dirty="0"/>
              <a:t>Practice Book (SE) G </a:t>
            </a:r>
          </a:p>
          <a:p>
            <a:endParaRPr lang="en-US" dirty="0"/>
          </a:p>
          <a:p>
            <a:r>
              <a:rPr lang="en-US" dirty="0"/>
              <a:t>Go Math! CA Reteach book (SE). G </a:t>
            </a:r>
          </a:p>
          <a:p>
            <a:endParaRPr lang="en-US" dirty="0"/>
          </a:p>
          <a:p>
            <a:r>
              <a:rPr lang="en-US" dirty="0"/>
              <a:t>Go Math! CA Enrich book (SE). G</a:t>
            </a:r>
          </a:p>
        </p:txBody>
      </p:sp>
    </p:spTree>
    <p:extLst>
      <p:ext uri="{BB962C8B-B14F-4D97-AF65-F5344CB8AC3E}">
        <p14:creationId xmlns:p14="http://schemas.microsoft.com/office/powerpoint/2010/main" val="1223683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02290" y="125260"/>
            <a:ext cx="9043792" cy="701458"/>
          </a:xfrm>
        </p:spPr>
        <p:txBody>
          <a:bodyPr>
            <a:normAutofit/>
          </a:bodyPr>
          <a:lstStyle/>
          <a:p>
            <a:r>
              <a:rPr lang="en-US" dirty="0"/>
              <a:t>                           Math on the Spot Videos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939452" y="1240077"/>
            <a:ext cx="6136469" cy="5060515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624" y="717571"/>
            <a:ext cx="966787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76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024" y="609600"/>
            <a:ext cx="9696450" cy="5981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1456" y="150312"/>
            <a:ext cx="682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                              Interactive Student Edition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69216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592"/>
            <a:ext cx="12192000" cy="627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49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54" y="605118"/>
            <a:ext cx="5760385" cy="30054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71" y="3913374"/>
            <a:ext cx="5819775" cy="2581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51376" y="941294"/>
            <a:ext cx="4329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Animated Math Models</a:t>
            </a:r>
          </a:p>
        </p:txBody>
      </p:sp>
    </p:spTree>
    <p:extLst>
      <p:ext uri="{BB962C8B-B14F-4D97-AF65-F5344CB8AC3E}">
        <p14:creationId xmlns:p14="http://schemas.microsoft.com/office/powerpoint/2010/main" val="2919113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2481" y="578225"/>
            <a:ext cx="716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           </a:t>
            </a:r>
            <a:r>
              <a:rPr lang="en-US" sz="3600" dirty="0">
                <a:solidFill>
                  <a:schemeClr val="bg1"/>
                </a:solidFill>
              </a:rPr>
              <a:t>Listed by Skills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21" y="1492624"/>
            <a:ext cx="10056383" cy="49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11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851" y="777128"/>
            <a:ext cx="7439025" cy="5734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87153" y="107576"/>
            <a:ext cx="4746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Learn the Math</a:t>
            </a:r>
          </a:p>
        </p:txBody>
      </p:sp>
    </p:spTree>
    <p:extLst>
      <p:ext uri="{BB962C8B-B14F-4D97-AF65-F5344CB8AC3E}">
        <p14:creationId xmlns:p14="http://schemas.microsoft.com/office/powerpoint/2010/main" val="3488077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89" y="445634"/>
            <a:ext cx="7258050" cy="5705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30344" y="1458686"/>
            <a:ext cx="30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Do The Math </a:t>
            </a:r>
          </a:p>
        </p:txBody>
      </p:sp>
    </p:spTree>
    <p:extLst>
      <p:ext uri="{BB962C8B-B14F-4D97-AF65-F5344CB8AC3E}">
        <p14:creationId xmlns:p14="http://schemas.microsoft.com/office/powerpoint/2010/main" val="287418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228" y="1303232"/>
            <a:ext cx="6727371" cy="52652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457" y="718457"/>
            <a:ext cx="8534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                             Independent Practice     </a:t>
            </a:r>
          </a:p>
        </p:txBody>
      </p:sp>
    </p:spTree>
    <p:extLst>
      <p:ext uri="{BB962C8B-B14F-4D97-AF65-F5344CB8AC3E}">
        <p14:creationId xmlns:p14="http://schemas.microsoft.com/office/powerpoint/2010/main" val="3681591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73" y="561975"/>
            <a:ext cx="7362825" cy="5734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4743" y="1436914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1183189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85" y="1611087"/>
            <a:ext cx="9080221" cy="3933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3940629" y="370114"/>
            <a:ext cx="6466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Mega Math Games </a:t>
            </a:r>
          </a:p>
        </p:txBody>
      </p:sp>
    </p:spTree>
    <p:extLst>
      <p:ext uri="{BB962C8B-B14F-4D97-AF65-F5344CB8AC3E}">
        <p14:creationId xmlns:p14="http://schemas.microsoft.com/office/powerpoint/2010/main" val="1517068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72" y="1490888"/>
            <a:ext cx="8090090" cy="4801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566057"/>
            <a:ext cx="9470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                  Different Math Games</a:t>
            </a:r>
          </a:p>
        </p:txBody>
      </p:sp>
    </p:spTree>
    <p:extLst>
      <p:ext uri="{BB962C8B-B14F-4D97-AF65-F5344CB8AC3E}">
        <p14:creationId xmlns:p14="http://schemas.microsoft.com/office/powerpoint/2010/main" val="6404540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43" y="1411988"/>
            <a:ext cx="8668656" cy="4139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36914" y="435429"/>
            <a:ext cx="9104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                         Different Skills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31057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693" y="1640341"/>
            <a:ext cx="5219700" cy="4752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07029" y="631371"/>
            <a:ext cx="9209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               Different Skill Levels</a:t>
            </a:r>
          </a:p>
        </p:txBody>
      </p:sp>
    </p:spTree>
    <p:extLst>
      <p:ext uri="{BB962C8B-B14F-4D97-AF65-F5344CB8AC3E}">
        <p14:creationId xmlns:p14="http://schemas.microsoft.com/office/powerpoint/2010/main" val="2678800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64" y="620486"/>
            <a:ext cx="468630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10" y="1799544"/>
            <a:ext cx="4019550" cy="2257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42114" y="4615543"/>
            <a:ext cx="6393996" cy="1151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/>
              <a:t>iTools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67822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75" y="2460172"/>
            <a:ext cx="5818502" cy="37106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886" y="762000"/>
            <a:ext cx="10101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                Choose a Tool</a:t>
            </a:r>
          </a:p>
        </p:txBody>
      </p:sp>
    </p:spTree>
    <p:extLst>
      <p:ext uri="{BB962C8B-B14F-4D97-AF65-F5344CB8AC3E}">
        <p14:creationId xmlns:p14="http://schemas.microsoft.com/office/powerpoint/2010/main" val="1960412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617" y="1323294"/>
            <a:ext cx="7943850" cy="5038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3886" y="478971"/>
            <a:ext cx="8708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                The Tool Appears</a:t>
            </a:r>
          </a:p>
        </p:txBody>
      </p:sp>
    </p:spTree>
    <p:extLst>
      <p:ext uri="{BB962C8B-B14F-4D97-AF65-F5344CB8AC3E}">
        <p14:creationId xmlns:p14="http://schemas.microsoft.com/office/powerpoint/2010/main" val="3314058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05" y="1385207"/>
            <a:ext cx="8448675" cy="4914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457200"/>
            <a:ext cx="7663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          Choose an Activity</a:t>
            </a:r>
          </a:p>
        </p:txBody>
      </p:sp>
    </p:spTree>
    <p:extLst>
      <p:ext uri="{BB962C8B-B14F-4D97-AF65-F5344CB8AC3E}">
        <p14:creationId xmlns:p14="http://schemas.microsoft.com/office/powerpoint/2010/main" val="1027333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393371" y="783771"/>
            <a:ext cx="994954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/>
              <a:t>i</a:t>
            </a:r>
            <a:r>
              <a:rPr lang="en-US" sz="6600" dirty="0"/>
              <a:t>-Ready – Reading &amp; Math</a:t>
            </a:r>
          </a:p>
          <a:p>
            <a:r>
              <a:rPr lang="en-US" sz="6600" dirty="0"/>
              <a:t>   </a:t>
            </a:r>
            <a:r>
              <a:rPr lang="en-US" sz="4400" dirty="0"/>
              <a:t>Website : </a:t>
            </a:r>
            <a:r>
              <a:rPr lang="en-US" sz="4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login.i-ready.com</a:t>
            </a:r>
          </a:p>
          <a:p>
            <a:r>
              <a:rPr lang="en-US" sz="4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          </a:t>
            </a:r>
            <a:r>
              <a:rPr lang="en-US" sz="4400" dirty="0"/>
              <a:t>log in with your child’s log in</a:t>
            </a:r>
          </a:p>
          <a:p>
            <a:r>
              <a:rPr lang="en-US" sz="4400" dirty="0"/>
              <a:t>              Password begins with “b”</a:t>
            </a:r>
          </a:p>
          <a:p>
            <a:endParaRPr lang="en-US" sz="4400" dirty="0"/>
          </a:p>
          <a:p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2382050" y="4586066"/>
            <a:ext cx="797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Make sure your select California for state</a:t>
            </a:r>
          </a:p>
        </p:txBody>
      </p:sp>
    </p:spTree>
    <p:extLst>
      <p:ext uri="{BB962C8B-B14F-4D97-AF65-F5344CB8AC3E}">
        <p14:creationId xmlns:p14="http://schemas.microsoft.com/office/powerpoint/2010/main" val="2018336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2B61D-E194-48F7-9100-26BF86BC6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225" y="459840"/>
            <a:ext cx="7328587" cy="5163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ECBF1B-74E3-40B9-87C6-92DCD8C4E72B}"/>
              </a:ext>
            </a:extLst>
          </p:cNvPr>
          <p:cNvSpPr txBox="1"/>
          <p:nvPr/>
        </p:nvSpPr>
        <p:spPr>
          <a:xfrm>
            <a:off x="1320800" y="2235200"/>
            <a:ext cx="2336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Add a “b” before your numeric password</a:t>
            </a:r>
          </a:p>
        </p:txBody>
      </p:sp>
    </p:spTree>
    <p:extLst>
      <p:ext uri="{BB962C8B-B14F-4D97-AF65-F5344CB8AC3E}">
        <p14:creationId xmlns:p14="http://schemas.microsoft.com/office/powerpoint/2010/main" val="10533131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7716" y="6074228"/>
            <a:ext cx="7511142" cy="250371"/>
          </a:xfrm>
        </p:spPr>
        <p:txBody>
          <a:bodyPr>
            <a:noAutofit/>
          </a:bodyPr>
          <a:lstStyle/>
          <a:p>
            <a:r>
              <a:rPr lang="en-US" sz="3600" dirty="0"/>
              <a:t>Choose reading or Math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E31B74-3A89-4BD0-9B4E-0F90A8C63AA8}"/>
              </a:ext>
            </a:extLst>
          </p:cNvPr>
          <p:cNvSpPr txBox="1"/>
          <p:nvPr/>
        </p:nvSpPr>
        <p:spPr>
          <a:xfrm>
            <a:off x="1371600" y="2603500"/>
            <a:ext cx="110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K-2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41775-4137-4B17-B062-D39259296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92" y="239459"/>
            <a:ext cx="8990943" cy="583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38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37F189-3BBB-4E05-AFA0-9BDCE66BC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808" y="398034"/>
            <a:ext cx="8695835" cy="56314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0CD0C0-E236-4982-A729-B022D4EA80F7}"/>
              </a:ext>
            </a:extLst>
          </p:cNvPr>
          <p:cNvSpPr txBox="1"/>
          <p:nvPr/>
        </p:nvSpPr>
        <p:spPr>
          <a:xfrm>
            <a:off x="258184" y="2721685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3-5</a:t>
            </a:r>
          </a:p>
        </p:txBody>
      </p:sp>
    </p:spTree>
    <p:extLst>
      <p:ext uri="{BB962C8B-B14F-4D97-AF65-F5344CB8AC3E}">
        <p14:creationId xmlns:p14="http://schemas.microsoft.com/office/powerpoint/2010/main" val="3966306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C12B1C-E718-46D7-8409-FC85A8481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378549"/>
            <a:ext cx="9934953" cy="61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080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5295B8-EE41-4F39-B497-300E9DBB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293" y="559399"/>
            <a:ext cx="9741414" cy="544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219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B7CC99-A1C2-407F-9C91-CF8980F1B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79" y="688490"/>
            <a:ext cx="8386817" cy="51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240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BFF6B-DE02-4051-BF5C-B552A2C7E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446" y="301214"/>
            <a:ext cx="9577108" cy="60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643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54E96-5B29-4EB8-A493-FFAC09197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638" y="355002"/>
            <a:ext cx="8891915" cy="581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631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C43EE1-9CDB-422A-AA87-694848443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154" y="522448"/>
            <a:ext cx="9009692" cy="581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337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31DB1A-88F6-421E-95F2-9EF625044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3" y="152400"/>
            <a:ext cx="9145433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436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94A5FD-E59C-4ED0-B38F-62E6CDC81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692" y="501334"/>
            <a:ext cx="9334616" cy="56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366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B99908-5759-4D81-9F86-914EB728E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604" y="247425"/>
            <a:ext cx="9474301" cy="56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841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AD5F86-7679-41D4-A7EF-BDC10C28B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982" y="578466"/>
            <a:ext cx="8647418" cy="5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120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AD2EC7-4392-44C3-A761-BB325B423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596" y="336550"/>
            <a:ext cx="9436469" cy="618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508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00BF3C-3113-4817-B405-972D08063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29" y="505782"/>
            <a:ext cx="9505171" cy="584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056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619565-161C-4E8F-9618-59B768B4C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821" y="513678"/>
            <a:ext cx="9062357" cy="583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549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34C24A-01D2-4929-B685-EE7F2D376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495" y="190753"/>
            <a:ext cx="6635692" cy="6476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C1733F-73C4-461F-9AAC-511B7690A279}"/>
              </a:ext>
            </a:extLst>
          </p:cNvPr>
          <p:cNvSpPr txBox="1"/>
          <p:nvPr/>
        </p:nvSpPr>
        <p:spPr>
          <a:xfrm>
            <a:off x="376517" y="2614107"/>
            <a:ext cx="3248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i-readycentral.com</a:t>
            </a:r>
          </a:p>
        </p:txBody>
      </p:sp>
    </p:spTree>
    <p:extLst>
      <p:ext uri="{BB962C8B-B14F-4D97-AF65-F5344CB8AC3E}">
        <p14:creationId xmlns:p14="http://schemas.microsoft.com/office/powerpoint/2010/main" val="11513747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6207F4-881D-45B0-99F5-8C501FA45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589" y="179925"/>
            <a:ext cx="6477052" cy="649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256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E04B5C-9CDB-44A9-9931-5E3B22F9D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187" y="52463"/>
            <a:ext cx="8481625" cy="675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863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6FCCC3-9473-4DCA-98C9-92F2DDAF9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5100"/>
            <a:ext cx="10045700" cy="51501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047767-309C-4693-B633-80B2AEF8922D}"/>
              </a:ext>
            </a:extLst>
          </p:cNvPr>
          <p:cNvSpPr txBox="1"/>
          <p:nvPr/>
        </p:nvSpPr>
        <p:spPr>
          <a:xfrm>
            <a:off x="4152900" y="5562600"/>
            <a:ext cx="4548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Lexile.com/fab/</a:t>
            </a:r>
            <a:r>
              <a:rPr lang="en-US" sz="3600" dirty="0" err="1"/>
              <a:t>i</a:t>
            </a:r>
            <a:r>
              <a:rPr lang="en-US" sz="3600" dirty="0"/>
              <a:t>-ready</a:t>
            </a:r>
          </a:p>
        </p:txBody>
      </p:sp>
    </p:spTree>
    <p:extLst>
      <p:ext uri="{BB962C8B-B14F-4D97-AF65-F5344CB8AC3E}">
        <p14:creationId xmlns:p14="http://schemas.microsoft.com/office/powerpoint/2010/main" val="30922802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9AD12E-EEE2-4D31-82D6-44679A20F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267" y="228539"/>
            <a:ext cx="8698333" cy="64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438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A7695A-3946-48F2-A2AA-0DAB146FE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121" y="0"/>
            <a:ext cx="9089680" cy="667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613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Thank you for coming!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If you have any further questions please contact us at: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Shari Auproux – </a:t>
            </a:r>
            <a:r>
              <a:rPr lang="en-US" dirty="0">
                <a:hlinkClick r:id="rId2"/>
              </a:rPr>
              <a:t>shariauproux@burbankusd.org</a:t>
            </a:r>
            <a:r>
              <a:rPr lang="en-US" dirty="0"/>
              <a:t>  - (818) 558-5419 ext. 10371</a:t>
            </a:r>
          </a:p>
          <a:p>
            <a:pPr marL="0" indent="0">
              <a:buNone/>
            </a:pPr>
            <a:r>
              <a:rPr lang="en-US" dirty="0"/>
              <a:t>Angie </a:t>
            </a:r>
            <a:r>
              <a:rPr lang="en-US" dirty="0" err="1"/>
              <a:t>D’Mello</a:t>
            </a:r>
            <a:r>
              <a:rPr lang="en-US" dirty="0"/>
              <a:t> – </a:t>
            </a:r>
            <a:r>
              <a:rPr lang="en-US" dirty="0">
                <a:hlinkClick r:id="rId3"/>
              </a:rPr>
              <a:t>angiedmello@burbankusd.org</a:t>
            </a:r>
            <a:r>
              <a:rPr lang="en-US" dirty="0"/>
              <a:t> – (818) 558-5419 ext. 10373</a:t>
            </a:r>
          </a:p>
        </p:txBody>
      </p:sp>
    </p:spTree>
    <p:extLst>
      <p:ext uri="{BB962C8B-B14F-4D97-AF65-F5344CB8AC3E}">
        <p14:creationId xmlns:p14="http://schemas.microsoft.com/office/powerpoint/2010/main" val="3580095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1406</TotalTime>
  <Words>502</Words>
  <Application>Microsoft Office PowerPoint</Application>
  <PresentationFormat>Widescreen</PresentationFormat>
  <Paragraphs>132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Trebuchet MS</vt:lpstr>
      <vt:lpstr>Tw Cen MT</vt:lpstr>
      <vt:lpstr>Circuit</vt:lpstr>
      <vt:lpstr>HANDS-ON TECHNOLOGY FOR Benchmark Advance,  Go Math &amp; i-Ready</vt:lpstr>
      <vt:lpstr>Benchmark Advance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 Math</vt:lpstr>
      <vt:lpstr>PowerPoint Presentation</vt:lpstr>
      <vt:lpstr>PowerPoint Presentation</vt:lpstr>
      <vt:lpstr>                              Dashboard</vt:lpstr>
      <vt:lpstr>             Navigating </vt:lpstr>
      <vt:lpstr>PowerPoint Presentation</vt:lpstr>
      <vt:lpstr>Using my    Library</vt:lpstr>
      <vt:lpstr> Textbook  help</vt:lpstr>
      <vt:lpstr>                           Math on the Spot Videos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HANDS-ON TECHNOLOGY FOR Benchmark Advance,  Go Math &amp; i-Ready</dc:title>
  <dc:creator>Shari Auproux</dc:creator>
  <cp:lastModifiedBy>Shari Auproux</cp:lastModifiedBy>
  <cp:revision>74</cp:revision>
  <cp:lastPrinted>2019-09-23T21:09:35Z</cp:lastPrinted>
  <dcterms:created xsi:type="dcterms:W3CDTF">2018-09-04T16:16:42Z</dcterms:created>
  <dcterms:modified xsi:type="dcterms:W3CDTF">2019-09-24T20:02:43Z</dcterms:modified>
</cp:coreProperties>
</file>