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842" r:id="rId4"/>
  </p:sldMasterIdLst>
  <p:notesMasterIdLst>
    <p:notesMasterId r:id="rId32"/>
  </p:notesMasterIdLst>
  <p:sldIdLst>
    <p:sldId id="256" r:id="rId5"/>
    <p:sldId id="258" r:id="rId6"/>
    <p:sldId id="265" r:id="rId7"/>
    <p:sldId id="305" r:id="rId8"/>
    <p:sldId id="260" r:id="rId9"/>
    <p:sldId id="312" r:id="rId10"/>
    <p:sldId id="262" r:id="rId11"/>
    <p:sldId id="263" r:id="rId12"/>
    <p:sldId id="264" r:id="rId13"/>
    <p:sldId id="309" r:id="rId14"/>
    <p:sldId id="276" r:id="rId15"/>
    <p:sldId id="277" r:id="rId16"/>
    <p:sldId id="310" r:id="rId17"/>
    <p:sldId id="311" r:id="rId18"/>
    <p:sldId id="278" r:id="rId19"/>
    <p:sldId id="281" r:id="rId20"/>
    <p:sldId id="282" r:id="rId21"/>
    <p:sldId id="315" r:id="rId22"/>
    <p:sldId id="279" r:id="rId23"/>
    <p:sldId id="313" r:id="rId24"/>
    <p:sldId id="314" r:id="rId25"/>
    <p:sldId id="285" r:id="rId26"/>
    <p:sldId id="286" r:id="rId27"/>
    <p:sldId id="296" r:id="rId28"/>
    <p:sldId id="306" r:id="rId29"/>
    <p:sldId id="302" r:id="rId30"/>
    <p:sldId id="301" r:id="rId31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33"/>
      <p:bold r:id="rId34"/>
      <p:italic r:id="rId35"/>
      <p:boldItalic r:id="rId36"/>
    </p:embeddedFont>
    <p:embeddedFont>
      <p:font typeface="Lato" panose="020F0502020204030203" pitchFamily="34" charset="0"/>
      <p:regular r:id="rId37"/>
      <p:bold r:id="rId38"/>
      <p:italic r:id="rId39"/>
      <p:boldItalic r:id="rId40"/>
    </p:embeddedFont>
    <p:embeddedFont>
      <p:font typeface="Raleway" pitchFamily="2" charset="0"/>
      <p:regular r:id="rId41"/>
      <p:bold r:id="rId42"/>
      <p:italic r:id="rId43"/>
      <p:boldItalic r:id="rId44"/>
    </p:embeddedFont>
    <p:embeddedFont>
      <p:font typeface="Wingdings 3" panose="05040102010807070707" pitchFamily="18" charset="2"/>
      <p:regular r:id="rId4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30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1779" autoAdjust="0"/>
  </p:normalViewPr>
  <p:slideViewPr>
    <p:cSldViewPr snapToGrid="0">
      <p:cViewPr varScale="1">
        <p:scale>
          <a:sx n="163" d="100"/>
          <a:sy n="163" d="100"/>
        </p:scale>
        <p:origin x="156" y="1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4.fntdata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tley, Jennifer M." userId="a112544c-9752-4f35-a99e-0f9b674968f6" providerId="ADAL" clId="{6730FE22-CD64-49BA-94EE-0C9C6BD3DE5C}"/>
    <pc:docChg chg="undo custSel modSld">
      <pc:chgData name="Watley, Jennifer M." userId="a112544c-9752-4f35-a99e-0f9b674968f6" providerId="ADAL" clId="{6730FE22-CD64-49BA-94EE-0C9C6BD3DE5C}" dt="2020-06-22T14:24:12.584" v="5" actId="1038"/>
      <pc:docMkLst>
        <pc:docMk/>
      </pc:docMkLst>
      <pc:sldChg chg="addSp delSp modSp mod">
        <pc:chgData name="Watley, Jennifer M." userId="a112544c-9752-4f35-a99e-0f9b674968f6" providerId="ADAL" clId="{6730FE22-CD64-49BA-94EE-0C9C6BD3DE5C}" dt="2020-06-22T14:24:12.584" v="5" actId="1038"/>
        <pc:sldMkLst>
          <pc:docMk/>
          <pc:sldMk cId="0" sldId="261"/>
        </pc:sldMkLst>
        <pc:picChg chg="add mod">
          <ac:chgData name="Watley, Jennifer M." userId="a112544c-9752-4f35-a99e-0f9b674968f6" providerId="ADAL" clId="{6730FE22-CD64-49BA-94EE-0C9C6BD3DE5C}" dt="2020-06-22T14:13:09.614" v="1"/>
          <ac:picMkLst>
            <pc:docMk/>
            <pc:sldMk cId="0" sldId="261"/>
            <ac:picMk id="5" creationId="{72B36942-4CF5-49AE-B0AE-9219A5C790C4}"/>
          </ac:picMkLst>
        </pc:picChg>
        <pc:picChg chg="add del mod">
          <ac:chgData name="Watley, Jennifer M." userId="a112544c-9752-4f35-a99e-0f9b674968f6" providerId="ADAL" clId="{6730FE22-CD64-49BA-94EE-0C9C6BD3DE5C}" dt="2020-06-22T14:24:12.584" v="5" actId="1038"/>
          <ac:picMkLst>
            <pc:docMk/>
            <pc:sldMk cId="0" sldId="261"/>
            <ac:picMk id="168" creationId="{00000000-0000-0000-0000-000000000000}"/>
          </ac:picMkLst>
        </pc:picChg>
      </pc:sldChg>
    </pc:docChg>
  </pc:docChgLst>
  <pc:docChgLst>
    <pc:chgData name="Watley, Jennifer M." userId="a112544c-9752-4f35-a99e-0f9b674968f6" providerId="ADAL" clId="{6FC6EE42-ADEF-428E-A68B-25986D5301C3}"/>
    <pc:docChg chg="undo custSel addSld delSld modSld sldOrd">
      <pc:chgData name="Watley, Jennifer M." userId="a112544c-9752-4f35-a99e-0f9b674968f6" providerId="ADAL" clId="{6FC6EE42-ADEF-428E-A68B-25986D5301C3}" dt="2021-03-18T13:40:25.591" v="679" actId="113"/>
      <pc:docMkLst>
        <pc:docMk/>
      </pc:docMkLst>
      <pc:sldChg chg="addSp delSp modSp mod">
        <pc:chgData name="Watley, Jennifer M." userId="a112544c-9752-4f35-a99e-0f9b674968f6" providerId="ADAL" clId="{6FC6EE42-ADEF-428E-A68B-25986D5301C3}" dt="2021-03-04T18:15:02.259" v="11" actId="14100"/>
        <pc:sldMkLst>
          <pc:docMk/>
          <pc:sldMk cId="0" sldId="256"/>
        </pc:sldMkLst>
        <pc:spChg chg="mod">
          <ac:chgData name="Watley, Jennifer M." userId="a112544c-9752-4f35-a99e-0f9b674968f6" providerId="ADAL" clId="{6FC6EE42-ADEF-428E-A68B-25986D5301C3}" dt="2021-03-04T18:14:49.748" v="10" actId="20577"/>
          <ac:spMkLst>
            <pc:docMk/>
            <pc:sldMk cId="0" sldId="256"/>
            <ac:spMk id="129" creationId="{00000000-0000-0000-0000-000000000000}"/>
          </ac:spMkLst>
        </pc:spChg>
        <pc:picChg chg="del">
          <ac:chgData name="Watley, Jennifer M." userId="a112544c-9752-4f35-a99e-0f9b674968f6" providerId="ADAL" clId="{6FC6EE42-ADEF-428E-A68B-25986D5301C3}" dt="2021-03-04T18:14:00.724" v="0" actId="478"/>
          <ac:picMkLst>
            <pc:docMk/>
            <pc:sldMk cId="0" sldId="256"/>
            <ac:picMk id="2" creationId="{DA2F1802-EFE6-4085-B753-D6D6F6FD8DC4}"/>
          </ac:picMkLst>
        </pc:picChg>
        <pc:picChg chg="add mod">
          <ac:chgData name="Watley, Jennifer M." userId="a112544c-9752-4f35-a99e-0f9b674968f6" providerId="ADAL" clId="{6FC6EE42-ADEF-428E-A68B-25986D5301C3}" dt="2021-03-04T18:15:02.259" v="11" actId="14100"/>
          <ac:picMkLst>
            <pc:docMk/>
            <pc:sldMk cId="0" sldId="256"/>
            <ac:picMk id="4" creationId="{FB6E1398-484D-422B-8DC3-DA8F9EC74101}"/>
          </ac:picMkLst>
        </pc:picChg>
      </pc:sldChg>
      <pc:sldChg chg="del">
        <pc:chgData name="Watley, Jennifer M." userId="a112544c-9752-4f35-a99e-0f9b674968f6" providerId="ADAL" clId="{6FC6EE42-ADEF-428E-A68B-25986D5301C3}" dt="2021-03-18T13:26:07.292" v="674" actId="2696"/>
        <pc:sldMkLst>
          <pc:docMk/>
          <pc:sldMk cId="0" sldId="259"/>
        </pc:sldMkLst>
      </pc:sldChg>
      <pc:sldChg chg="ord">
        <pc:chgData name="Watley, Jennifer M." userId="a112544c-9752-4f35-a99e-0f9b674968f6" providerId="ADAL" clId="{6FC6EE42-ADEF-428E-A68B-25986D5301C3}" dt="2021-03-18T13:26:28.605" v="678"/>
        <pc:sldMkLst>
          <pc:docMk/>
          <pc:sldMk cId="0" sldId="260"/>
        </pc:sldMkLst>
      </pc:sldChg>
      <pc:sldChg chg="del">
        <pc:chgData name="Watley, Jennifer M." userId="a112544c-9752-4f35-a99e-0f9b674968f6" providerId="ADAL" clId="{6FC6EE42-ADEF-428E-A68B-25986D5301C3}" dt="2021-03-04T18:15:49.072" v="13" actId="2696"/>
        <pc:sldMkLst>
          <pc:docMk/>
          <pc:sldMk cId="0" sldId="261"/>
        </pc:sldMkLst>
      </pc:sldChg>
      <pc:sldChg chg="addSp delSp modSp mod setBg">
        <pc:chgData name="Watley, Jennifer M." userId="a112544c-9752-4f35-a99e-0f9b674968f6" providerId="ADAL" clId="{6FC6EE42-ADEF-428E-A68B-25986D5301C3}" dt="2021-03-04T18:28:21.226" v="44" actId="26606"/>
        <pc:sldMkLst>
          <pc:docMk/>
          <pc:sldMk cId="0" sldId="262"/>
        </pc:sldMkLst>
        <pc:spChg chg="mod">
          <ac:chgData name="Watley, Jennifer M." userId="a112544c-9752-4f35-a99e-0f9b674968f6" providerId="ADAL" clId="{6FC6EE42-ADEF-428E-A68B-25986D5301C3}" dt="2021-03-04T18:28:21.157" v="43" actId="26606"/>
          <ac:spMkLst>
            <pc:docMk/>
            <pc:sldMk cId="0" sldId="262"/>
            <ac:spMk id="174" creationId="{00000000-0000-0000-0000-000000000000}"/>
          </ac:spMkLst>
        </pc:spChg>
        <pc:spChg chg="mod ord">
          <ac:chgData name="Watley, Jennifer M." userId="a112544c-9752-4f35-a99e-0f9b674968f6" providerId="ADAL" clId="{6FC6EE42-ADEF-428E-A68B-25986D5301C3}" dt="2021-03-04T18:28:21.157" v="43" actId="26606"/>
          <ac:spMkLst>
            <pc:docMk/>
            <pc:sldMk cId="0" sldId="262"/>
            <ac:spMk id="175" creationId="{00000000-0000-0000-0000-000000000000}"/>
          </ac:spMkLst>
        </pc:spChg>
        <pc:spChg chg="mod">
          <ac:chgData name="Watley, Jennifer M." userId="a112544c-9752-4f35-a99e-0f9b674968f6" providerId="ADAL" clId="{6FC6EE42-ADEF-428E-A68B-25986D5301C3}" dt="2021-03-04T18:28:21.157" v="43" actId="26606"/>
          <ac:spMkLst>
            <pc:docMk/>
            <pc:sldMk cId="0" sldId="262"/>
            <ac:spMk id="176" creationId="{00000000-0000-0000-0000-000000000000}"/>
          </ac:spMkLst>
        </pc:spChg>
        <pc:spChg chg="del">
          <ac:chgData name="Watley, Jennifer M." userId="a112544c-9752-4f35-a99e-0f9b674968f6" providerId="ADAL" clId="{6FC6EE42-ADEF-428E-A68B-25986D5301C3}" dt="2021-03-04T18:27:14.200" v="40" actId="26606"/>
          <ac:spMkLst>
            <pc:docMk/>
            <pc:sldMk cId="0" sldId="262"/>
            <ac:spMk id="182" creationId="{59647F54-801D-44AB-8284-EDDFF7763139}"/>
          </ac:spMkLst>
        </pc:spChg>
        <pc:spChg chg="del">
          <ac:chgData name="Watley, Jennifer M." userId="a112544c-9752-4f35-a99e-0f9b674968f6" providerId="ADAL" clId="{6FC6EE42-ADEF-428E-A68B-25986D5301C3}" dt="2021-03-04T18:27:14.200" v="40" actId="26606"/>
          <ac:spMkLst>
            <pc:docMk/>
            <pc:sldMk cId="0" sldId="262"/>
            <ac:spMk id="184" creationId="{6E0488BA-180E-40D8-8350-4B179179556B}"/>
          </ac:spMkLst>
        </pc:spChg>
        <pc:spChg chg="add del">
          <ac:chgData name="Watley, Jennifer M." userId="a112544c-9752-4f35-a99e-0f9b674968f6" providerId="ADAL" clId="{6FC6EE42-ADEF-428E-A68B-25986D5301C3}" dt="2021-03-04T18:28:21.226" v="44" actId="26606"/>
          <ac:spMkLst>
            <pc:docMk/>
            <pc:sldMk cId="0" sldId="262"/>
            <ac:spMk id="204" creationId="{59647F54-801D-44AB-8284-EDDFF7763139}"/>
          </ac:spMkLst>
        </pc:spChg>
        <pc:spChg chg="add del">
          <ac:chgData name="Watley, Jennifer M." userId="a112544c-9752-4f35-a99e-0f9b674968f6" providerId="ADAL" clId="{6FC6EE42-ADEF-428E-A68B-25986D5301C3}" dt="2021-03-04T18:28:21.226" v="44" actId="26606"/>
          <ac:spMkLst>
            <pc:docMk/>
            <pc:sldMk cId="0" sldId="262"/>
            <ac:spMk id="206" creationId="{89EA2611-DCBA-4E97-A2B2-9A466E76BDA4}"/>
          </ac:spMkLst>
        </pc:spChg>
        <pc:spChg chg="add del">
          <ac:chgData name="Watley, Jennifer M." userId="a112544c-9752-4f35-a99e-0f9b674968f6" providerId="ADAL" clId="{6FC6EE42-ADEF-428E-A68B-25986D5301C3}" dt="2021-03-04T18:28:21.226" v="44" actId="26606"/>
          <ac:spMkLst>
            <pc:docMk/>
            <pc:sldMk cId="0" sldId="262"/>
            <ac:spMk id="208" creationId="{BBC615D1-6E12-40EF-915B-316CFDB550D5}"/>
          </ac:spMkLst>
        </pc:spChg>
        <pc:spChg chg="add del">
          <ac:chgData name="Watley, Jennifer M." userId="a112544c-9752-4f35-a99e-0f9b674968f6" providerId="ADAL" clId="{6FC6EE42-ADEF-428E-A68B-25986D5301C3}" dt="2021-03-04T18:28:21.226" v="44" actId="26606"/>
          <ac:spMkLst>
            <pc:docMk/>
            <pc:sldMk cId="0" sldId="262"/>
            <ac:spMk id="210" creationId="{B9797D36-DE1E-47CD-881A-6C1F5828261B}"/>
          </ac:spMkLst>
        </pc:spChg>
        <pc:spChg chg="add del">
          <ac:chgData name="Watley, Jennifer M." userId="a112544c-9752-4f35-a99e-0f9b674968f6" providerId="ADAL" clId="{6FC6EE42-ADEF-428E-A68B-25986D5301C3}" dt="2021-03-04T18:28:21.226" v="44" actId="26606"/>
          <ac:spMkLst>
            <pc:docMk/>
            <pc:sldMk cId="0" sldId="262"/>
            <ac:spMk id="212" creationId="{4A2FAF1F-F462-46AF-A9E6-CC93C4E2C359}"/>
          </ac:spMkLst>
        </pc:spChg>
        <pc:spChg chg="add del">
          <ac:chgData name="Watley, Jennifer M." userId="a112544c-9752-4f35-a99e-0f9b674968f6" providerId="ADAL" clId="{6FC6EE42-ADEF-428E-A68B-25986D5301C3}" dt="2021-03-04T18:28:21.226" v="44" actId="26606"/>
          <ac:spMkLst>
            <pc:docMk/>
            <pc:sldMk cId="0" sldId="262"/>
            <ac:spMk id="214" creationId="{7146BED8-BAE9-42C5-A3DD-7B946445DB8C}"/>
          </ac:spMkLst>
        </pc:spChg>
        <pc:spChg chg="add del">
          <ac:chgData name="Watley, Jennifer M." userId="a112544c-9752-4f35-a99e-0f9b674968f6" providerId="ADAL" clId="{6FC6EE42-ADEF-428E-A68B-25986D5301C3}" dt="2021-03-04T18:28:21.226" v="44" actId="26606"/>
          <ac:spMkLst>
            <pc:docMk/>
            <pc:sldMk cId="0" sldId="262"/>
            <ac:spMk id="216" creationId="{15765FE8-B62F-41E4-A73C-74C91A8FD945}"/>
          </ac:spMkLst>
        </pc:spChg>
        <pc:spChg chg="add del">
          <ac:chgData name="Watley, Jennifer M." userId="a112544c-9752-4f35-a99e-0f9b674968f6" providerId="ADAL" clId="{6FC6EE42-ADEF-428E-A68B-25986D5301C3}" dt="2021-03-04T18:28:21.157" v="43" actId="26606"/>
          <ac:spMkLst>
            <pc:docMk/>
            <pc:sldMk cId="0" sldId="262"/>
            <ac:spMk id="232" creationId="{59647F54-801D-44AB-8284-EDDFF7763139}"/>
          </ac:spMkLst>
        </pc:spChg>
        <pc:spChg chg="add del">
          <ac:chgData name="Watley, Jennifer M." userId="a112544c-9752-4f35-a99e-0f9b674968f6" providerId="ADAL" clId="{6FC6EE42-ADEF-428E-A68B-25986D5301C3}" dt="2021-03-04T18:28:21.157" v="43" actId="26606"/>
          <ac:spMkLst>
            <pc:docMk/>
            <pc:sldMk cId="0" sldId="262"/>
            <ac:spMk id="234" creationId="{510C9632-BB6F-48EE-AB65-501878BA5DB6}"/>
          </ac:spMkLst>
        </pc:spChg>
        <pc:spChg chg="add del">
          <ac:chgData name="Watley, Jennifer M." userId="a112544c-9752-4f35-a99e-0f9b674968f6" providerId="ADAL" clId="{6FC6EE42-ADEF-428E-A68B-25986D5301C3}" dt="2021-03-04T18:28:21.157" v="43" actId="26606"/>
          <ac:spMkLst>
            <pc:docMk/>
            <pc:sldMk cId="0" sldId="262"/>
            <ac:spMk id="236" creationId="{4EC8AAB6-953B-4D29-9967-3C44D06BB4E8}"/>
          </ac:spMkLst>
        </pc:spChg>
        <pc:spChg chg="add del">
          <ac:chgData name="Watley, Jennifer M." userId="a112544c-9752-4f35-a99e-0f9b674968f6" providerId="ADAL" clId="{6FC6EE42-ADEF-428E-A68B-25986D5301C3}" dt="2021-03-04T18:28:21.157" v="43" actId="26606"/>
          <ac:spMkLst>
            <pc:docMk/>
            <pc:sldMk cId="0" sldId="262"/>
            <ac:spMk id="238" creationId="{C89ED458-2326-40DC-9C7B-1A717B6551AD}"/>
          </ac:spMkLst>
        </pc:spChg>
        <pc:spChg chg="add del">
          <ac:chgData name="Watley, Jennifer M." userId="a112544c-9752-4f35-a99e-0f9b674968f6" providerId="ADAL" clId="{6FC6EE42-ADEF-428E-A68B-25986D5301C3}" dt="2021-03-04T18:28:21.157" v="43" actId="26606"/>
          <ac:spMkLst>
            <pc:docMk/>
            <pc:sldMk cId="0" sldId="262"/>
            <ac:spMk id="240" creationId="{6F9D1DE6-E368-4F07-85F9-D5B767477DDF}"/>
          </ac:spMkLst>
        </pc:spChg>
        <pc:spChg chg="add del">
          <ac:chgData name="Watley, Jennifer M." userId="a112544c-9752-4f35-a99e-0f9b674968f6" providerId="ADAL" clId="{6FC6EE42-ADEF-428E-A68B-25986D5301C3}" dt="2021-03-04T18:28:21.157" v="43" actId="26606"/>
          <ac:spMkLst>
            <pc:docMk/>
            <pc:sldMk cId="0" sldId="262"/>
            <ac:spMk id="242" creationId="{F63B1F66-4ACE-4A01-8ADF-F175A9C358B2}"/>
          </ac:spMkLst>
        </pc:spChg>
        <pc:spChg chg="add del">
          <ac:chgData name="Watley, Jennifer M." userId="a112544c-9752-4f35-a99e-0f9b674968f6" providerId="ADAL" clId="{6FC6EE42-ADEF-428E-A68B-25986D5301C3}" dt="2021-03-04T18:28:21.157" v="43" actId="26606"/>
          <ac:spMkLst>
            <pc:docMk/>
            <pc:sldMk cId="0" sldId="262"/>
            <ac:spMk id="244" creationId="{CF8448ED-9332-4A9B-8CAB-B1985E596E20}"/>
          </ac:spMkLst>
        </pc:spChg>
        <pc:spChg chg="add del">
          <ac:chgData name="Watley, Jennifer M." userId="a112544c-9752-4f35-a99e-0f9b674968f6" providerId="ADAL" clId="{6FC6EE42-ADEF-428E-A68B-25986D5301C3}" dt="2021-03-04T18:28:21.157" v="43" actId="26606"/>
          <ac:spMkLst>
            <pc:docMk/>
            <pc:sldMk cId="0" sldId="262"/>
            <ac:spMk id="246" creationId="{ED3A2261-1C75-40FF-8CD6-18C5900C1C8D}"/>
          </ac:spMkLst>
        </pc:spChg>
        <pc:spChg chg="add">
          <ac:chgData name="Watley, Jennifer M." userId="a112544c-9752-4f35-a99e-0f9b674968f6" providerId="ADAL" clId="{6FC6EE42-ADEF-428E-A68B-25986D5301C3}" dt="2021-03-04T18:28:21.226" v="44" actId="26606"/>
          <ac:spMkLst>
            <pc:docMk/>
            <pc:sldMk cId="0" sldId="262"/>
            <ac:spMk id="249" creationId="{59647F54-801D-44AB-8284-EDDFF7763139}"/>
          </ac:spMkLst>
        </pc:spChg>
        <pc:spChg chg="add">
          <ac:chgData name="Watley, Jennifer M." userId="a112544c-9752-4f35-a99e-0f9b674968f6" providerId="ADAL" clId="{6FC6EE42-ADEF-428E-A68B-25986D5301C3}" dt="2021-03-04T18:28:21.226" v="44" actId="26606"/>
          <ac:spMkLst>
            <pc:docMk/>
            <pc:sldMk cId="0" sldId="262"/>
            <ac:spMk id="250" creationId="{89EA2611-DCBA-4E97-A2B2-9A466E76BDA4}"/>
          </ac:spMkLst>
        </pc:spChg>
        <pc:spChg chg="add">
          <ac:chgData name="Watley, Jennifer M." userId="a112544c-9752-4f35-a99e-0f9b674968f6" providerId="ADAL" clId="{6FC6EE42-ADEF-428E-A68B-25986D5301C3}" dt="2021-03-04T18:28:21.226" v="44" actId="26606"/>
          <ac:spMkLst>
            <pc:docMk/>
            <pc:sldMk cId="0" sldId="262"/>
            <ac:spMk id="251" creationId="{BBC615D1-6E12-40EF-915B-316CFDB550D5}"/>
          </ac:spMkLst>
        </pc:spChg>
        <pc:spChg chg="add">
          <ac:chgData name="Watley, Jennifer M." userId="a112544c-9752-4f35-a99e-0f9b674968f6" providerId="ADAL" clId="{6FC6EE42-ADEF-428E-A68B-25986D5301C3}" dt="2021-03-04T18:28:21.226" v="44" actId="26606"/>
          <ac:spMkLst>
            <pc:docMk/>
            <pc:sldMk cId="0" sldId="262"/>
            <ac:spMk id="252" creationId="{B9797D36-DE1E-47CD-881A-6C1F5828261B}"/>
          </ac:spMkLst>
        </pc:spChg>
        <pc:spChg chg="add">
          <ac:chgData name="Watley, Jennifer M." userId="a112544c-9752-4f35-a99e-0f9b674968f6" providerId="ADAL" clId="{6FC6EE42-ADEF-428E-A68B-25986D5301C3}" dt="2021-03-04T18:28:21.226" v="44" actId="26606"/>
          <ac:spMkLst>
            <pc:docMk/>
            <pc:sldMk cId="0" sldId="262"/>
            <ac:spMk id="253" creationId="{4A2FAF1F-F462-46AF-A9E6-CC93C4E2C359}"/>
          </ac:spMkLst>
        </pc:spChg>
        <pc:spChg chg="add">
          <ac:chgData name="Watley, Jennifer M." userId="a112544c-9752-4f35-a99e-0f9b674968f6" providerId="ADAL" clId="{6FC6EE42-ADEF-428E-A68B-25986D5301C3}" dt="2021-03-04T18:28:21.226" v="44" actId="26606"/>
          <ac:spMkLst>
            <pc:docMk/>
            <pc:sldMk cId="0" sldId="262"/>
            <ac:spMk id="254" creationId="{7146BED8-BAE9-42C5-A3DD-7B946445DB8C}"/>
          </ac:spMkLst>
        </pc:spChg>
        <pc:spChg chg="add">
          <ac:chgData name="Watley, Jennifer M." userId="a112544c-9752-4f35-a99e-0f9b674968f6" providerId="ADAL" clId="{6FC6EE42-ADEF-428E-A68B-25986D5301C3}" dt="2021-03-04T18:28:21.226" v="44" actId="26606"/>
          <ac:spMkLst>
            <pc:docMk/>
            <pc:sldMk cId="0" sldId="262"/>
            <ac:spMk id="255" creationId="{15765FE8-B62F-41E4-A73C-74C91A8FD945}"/>
          </ac:spMkLst>
        </pc:spChg>
        <pc:grpChg chg="del">
          <ac:chgData name="Watley, Jennifer M." userId="a112544c-9752-4f35-a99e-0f9b674968f6" providerId="ADAL" clId="{6FC6EE42-ADEF-428E-A68B-25986D5301C3}" dt="2021-03-04T18:27:14.200" v="40" actId="26606"/>
          <ac:grpSpMkLst>
            <pc:docMk/>
            <pc:sldMk cId="0" sldId="262"/>
            <ac:grpSpMk id="179" creationId="{FAEF28A3-012D-4640-B8B8-1EF6EAF7233B}"/>
          </ac:grpSpMkLst>
        </pc:grpChg>
        <pc:grpChg chg="add del">
          <ac:chgData name="Watley, Jennifer M." userId="a112544c-9752-4f35-a99e-0f9b674968f6" providerId="ADAL" clId="{6FC6EE42-ADEF-428E-A68B-25986D5301C3}" dt="2021-03-04T18:28:21.226" v="44" actId="26606"/>
          <ac:grpSpMkLst>
            <pc:docMk/>
            <pc:sldMk cId="0" sldId="262"/>
            <ac:grpSpMk id="193" creationId="{FAEF28A3-012D-4640-B8B8-1EF6EAF7233B}"/>
          </ac:grpSpMkLst>
        </pc:grpChg>
        <pc:grpChg chg="add del">
          <ac:chgData name="Watley, Jennifer M." userId="a112544c-9752-4f35-a99e-0f9b674968f6" providerId="ADAL" clId="{6FC6EE42-ADEF-428E-A68B-25986D5301C3}" dt="2021-03-04T18:28:21.157" v="43" actId="26606"/>
          <ac:grpSpMkLst>
            <pc:docMk/>
            <pc:sldMk cId="0" sldId="262"/>
            <ac:grpSpMk id="221" creationId="{FAEF28A3-012D-4640-B8B8-1EF6EAF7233B}"/>
          </ac:grpSpMkLst>
        </pc:grpChg>
        <pc:grpChg chg="add">
          <ac:chgData name="Watley, Jennifer M." userId="a112544c-9752-4f35-a99e-0f9b674968f6" providerId="ADAL" clId="{6FC6EE42-ADEF-428E-A68B-25986D5301C3}" dt="2021-03-04T18:28:21.226" v="44" actId="26606"/>
          <ac:grpSpMkLst>
            <pc:docMk/>
            <pc:sldMk cId="0" sldId="262"/>
            <ac:grpSpMk id="248" creationId="{FAEF28A3-012D-4640-B8B8-1EF6EAF7233B}"/>
          </ac:grpSpMkLst>
        </pc:grpChg>
        <pc:picChg chg="mod ord">
          <ac:chgData name="Watley, Jennifer M." userId="a112544c-9752-4f35-a99e-0f9b674968f6" providerId="ADAL" clId="{6FC6EE42-ADEF-428E-A68B-25986D5301C3}" dt="2021-03-04T18:28:21.157" v="43" actId="26606"/>
          <ac:picMkLst>
            <pc:docMk/>
            <pc:sldMk cId="0" sldId="262"/>
            <ac:picMk id="173" creationId="{00000000-0000-0000-0000-000000000000}"/>
          </ac:picMkLst>
        </pc:picChg>
      </pc:sldChg>
      <pc:sldChg chg="addSp modSp mod setBg setClrOvrMap">
        <pc:chgData name="Watley, Jennifer M." userId="a112544c-9752-4f35-a99e-0f9b674968f6" providerId="ADAL" clId="{6FC6EE42-ADEF-428E-A68B-25986D5301C3}" dt="2021-03-04T18:27:34.502" v="41" actId="26606"/>
        <pc:sldMkLst>
          <pc:docMk/>
          <pc:sldMk cId="0" sldId="264"/>
        </pc:sldMkLst>
        <pc:spChg chg="mod">
          <ac:chgData name="Watley, Jennifer M." userId="a112544c-9752-4f35-a99e-0f9b674968f6" providerId="ADAL" clId="{6FC6EE42-ADEF-428E-A68B-25986D5301C3}" dt="2021-03-04T18:27:34.502" v="41" actId="26606"/>
          <ac:spMkLst>
            <pc:docMk/>
            <pc:sldMk cId="0" sldId="264"/>
            <ac:spMk id="6" creationId="{85B0A929-4BF1-8E4D-A2C6-5F88D28B6941}"/>
          </ac:spMkLst>
        </pc:spChg>
        <pc:spChg chg="mod">
          <ac:chgData name="Watley, Jennifer M." userId="a112544c-9752-4f35-a99e-0f9b674968f6" providerId="ADAL" clId="{6FC6EE42-ADEF-428E-A68B-25986D5301C3}" dt="2021-03-04T18:27:34.502" v="41" actId="26606"/>
          <ac:spMkLst>
            <pc:docMk/>
            <pc:sldMk cId="0" sldId="264"/>
            <ac:spMk id="189" creationId="{00000000-0000-0000-0000-000000000000}"/>
          </ac:spMkLst>
        </pc:spChg>
        <pc:spChg chg="mod">
          <ac:chgData name="Watley, Jennifer M." userId="a112544c-9752-4f35-a99e-0f9b674968f6" providerId="ADAL" clId="{6FC6EE42-ADEF-428E-A68B-25986D5301C3}" dt="2021-03-04T18:27:34.502" v="41" actId="26606"/>
          <ac:spMkLst>
            <pc:docMk/>
            <pc:sldMk cId="0" sldId="264"/>
            <ac:spMk id="190" creationId="{00000000-0000-0000-0000-000000000000}"/>
          </ac:spMkLst>
        </pc:spChg>
        <pc:spChg chg="mod">
          <ac:chgData name="Watley, Jennifer M." userId="a112544c-9752-4f35-a99e-0f9b674968f6" providerId="ADAL" clId="{6FC6EE42-ADEF-428E-A68B-25986D5301C3}" dt="2021-03-04T18:27:34.502" v="41" actId="26606"/>
          <ac:spMkLst>
            <pc:docMk/>
            <pc:sldMk cId="0" sldId="264"/>
            <ac:spMk id="191" creationId="{00000000-0000-0000-0000-000000000000}"/>
          </ac:spMkLst>
        </pc:spChg>
        <pc:spChg chg="add">
          <ac:chgData name="Watley, Jennifer M." userId="a112544c-9752-4f35-a99e-0f9b674968f6" providerId="ADAL" clId="{6FC6EE42-ADEF-428E-A68B-25986D5301C3}" dt="2021-03-04T18:27:34.502" v="41" actId="26606"/>
          <ac:spMkLst>
            <pc:docMk/>
            <pc:sldMk cId="0" sldId="264"/>
            <ac:spMk id="207" creationId="{20E145FF-1D18-4246-A2BA-9F6B4D53364C}"/>
          </ac:spMkLst>
        </pc:spChg>
        <pc:spChg chg="add">
          <ac:chgData name="Watley, Jennifer M." userId="a112544c-9752-4f35-a99e-0f9b674968f6" providerId="ADAL" clId="{6FC6EE42-ADEF-428E-A68B-25986D5301C3}" dt="2021-03-04T18:27:34.502" v="41" actId="26606"/>
          <ac:spMkLst>
            <pc:docMk/>
            <pc:sldMk cId="0" sldId="264"/>
            <ac:spMk id="209" creationId="{C314C310-850D-4491-AA52-C75BEA68B68C}"/>
          </ac:spMkLst>
        </pc:spChg>
        <pc:grpChg chg="add">
          <ac:chgData name="Watley, Jennifer M." userId="a112544c-9752-4f35-a99e-0f9b674968f6" providerId="ADAL" clId="{6FC6EE42-ADEF-428E-A68B-25986D5301C3}" dt="2021-03-04T18:27:34.502" v="41" actId="26606"/>
          <ac:grpSpMkLst>
            <pc:docMk/>
            <pc:sldMk cId="0" sldId="264"/>
            <ac:grpSpMk id="196" creationId="{7084313B-C03D-4981-9786-879159A60395}"/>
          </ac:grpSpMkLst>
        </pc:grpChg>
        <pc:grpChg chg="add">
          <ac:chgData name="Watley, Jennifer M." userId="a112544c-9752-4f35-a99e-0f9b674968f6" providerId="ADAL" clId="{6FC6EE42-ADEF-428E-A68B-25986D5301C3}" dt="2021-03-04T18:27:34.502" v="41" actId="26606"/>
          <ac:grpSpMkLst>
            <pc:docMk/>
            <pc:sldMk cId="0" sldId="264"/>
            <ac:grpSpMk id="211" creationId="{D4EC3799-3F52-48CE-85CC-83AED368EB42}"/>
          </ac:grpSpMkLst>
        </pc:grpChg>
        <pc:cxnChg chg="add">
          <ac:chgData name="Watley, Jennifer M." userId="a112544c-9752-4f35-a99e-0f9b674968f6" providerId="ADAL" clId="{6FC6EE42-ADEF-428E-A68B-25986D5301C3}" dt="2021-03-04T18:27:34.502" v="41" actId="26606"/>
          <ac:cxnSpMkLst>
            <pc:docMk/>
            <pc:sldMk cId="0" sldId="264"/>
            <ac:cxnSpMk id="215" creationId="{789E20C7-BB50-4317-93C7-90C8ED80B275}"/>
          </ac:cxnSpMkLst>
        </pc:cxnChg>
      </pc:sldChg>
      <pc:sldChg chg="del">
        <pc:chgData name="Watley, Jennifer M." userId="a112544c-9752-4f35-a99e-0f9b674968f6" providerId="ADAL" clId="{6FC6EE42-ADEF-428E-A68B-25986D5301C3}" dt="2021-03-04T18:15:26.590" v="12" actId="2696"/>
        <pc:sldMkLst>
          <pc:docMk/>
          <pc:sldMk cId="0" sldId="266"/>
        </pc:sldMkLst>
      </pc:sldChg>
      <pc:sldChg chg="del">
        <pc:chgData name="Watley, Jennifer M." userId="a112544c-9752-4f35-a99e-0f9b674968f6" providerId="ADAL" clId="{6FC6EE42-ADEF-428E-A68B-25986D5301C3}" dt="2021-03-04T18:16:23.678" v="14" actId="2696"/>
        <pc:sldMkLst>
          <pc:docMk/>
          <pc:sldMk cId="0" sldId="269"/>
        </pc:sldMkLst>
      </pc:sldChg>
      <pc:sldChg chg="del">
        <pc:chgData name="Watley, Jennifer M." userId="a112544c-9752-4f35-a99e-0f9b674968f6" providerId="ADAL" clId="{6FC6EE42-ADEF-428E-A68B-25986D5301C3}" dt="2021-03-04T18:16:41.473" v="15" actId="2696"/>
        <pc:sldMkLst>
          <pc:docMk/>
          <pc:sldMk cId="0" sldId="274"/>
        </pc:sldMkLst>
      </pc:sldChg>
      <pc:sldChg chg="addSp delSp modSp mod">
        <pc:chgData name="Watley, Jennifer M." userId="a112544c-9752-4f35-a99e-0f9b674968f6" providerId="ADAL" clId="{6FC6EE42-ADEF-428E-A68B-25986D5301C3}" dt="2021-03-04T18:17:46.695" v="20" actId="26606"/>
        <pc:sldMkLst>
          <pc:docMk/>
          <pc:sldMk cId="0" sldId="277"/>
        </pc:sldMkLst>
        <pc:spChg chg="del mod">
          <ac:chgData name="Watley, Jennifer M." userId="a112544c-9752-4f35-a99e-0f9b674968f6" providerId="ADAL" clId="{6FC6EE42-ADEF-428E-A68B-25986D5301C3}" dt="2021-03-04T18:17:46.695" v="20" actId="26606"/>
          <ac:spMkLst>
            <pc:docMk/>
            <pc:sldMk cId="0" sldId="277"/>
            <ac:spMk id="296" creationId="{00000000-0000-0000-0000-000000000000}"/>
          </ac:spMkLst>
        </pc:spChg>
        <pc:graphicFrameChg chg="add">
          <ac:chgData name="Watley, Jennifer M." userId="a112544c-9752-4f35-a99e-0f9b674968f6" providerId="ADAL" clId="{6FC6EE42-ADEF-428E-A68B-25986D5301C3}" dt="2021-03-04T18:17:46.695" v="20" actId="26606"/>
          <ac:graphicFrameMkLst>
            <pc:docMk/>
            <pc:sldMk cId="0" sldId="277"/>
            <ac:graphicFrameMk id="300" creationId="{5F923DC8-640B-4913-8E26-23894CC46D4E}"/>
          </ac:graphicFrameMkLst>
        </pc:graphicFrameChg>
      </pc:sldChg>
      <pc:sldChg chg="addSp delSp modSp mod ord">
        <pc:chgData name="Watley, Jennifer M." userId="a112544c-9752-4f35-a99e-0f9b674968f6" providerId="ADAL" clId="{6FC6EE42-ADEF-428E-A68B-25986D5301C3}" dt="2021-03-18T13:40:25.591" v="679" actId="113"/>
        <pc:sldMkLst>
          <pc:docMk/>
          <pc:sldMk cId="0" sldId="278"/>
        </pc:sldMkLst>
        <pc:spChg chg="add del">
          <ac:chgData name="Watley, Jennifer M." userId="a112544c-9752-4f35-a99e-0f9b674968f6" providerId="ADAL" clId="{6FC6EE42-ADEF-428E-A68B-25986D5301C3}" dt="2021-03-04T18:18:12.450" v="25" actId="26606"/>
          <ac:spMkLst>
            <pc:docMk/>
            <pc:sldMk cId="0" sldId="278"/>
            <ac:spMk id="304" creationId="{00000000-0000-0000-0000-000000000000}"/>
          </ac:spMkLst>
        </pc:spChg>
        <pc:graphicFrameChg chg="add del">
          <ac:chgData name="Watley, Jennifer M." userId="a112544c-9752-4f35-a99e-0f9b674968f6" providerId="ADAL" clId="{6FC6EE42-ADEF-428E-A68B-25986D5301C3}" dt="2021-03-04T18:18:05.040" v="22" actId="26606"/>
          <ac:graphicFrameMkLst>
            <pc:docMk/>
            <pc:sldMk cId="0" sldId="278"/>
            <ac:graphicFrameMk id="308" creationId="{855194C7-DE32-4B99-8CAE-0C2A9DF32F8E}"/>
          </ac:graphicFrameMkLst>
        </pc:graphicFrameChg>
        <pc:graphicFrameChg chg="add del">
          <ac:chgData name="Watley, Jennifer M." userId="a112544c-9752-4f35-a99e-0f9b674968f6" providerId="ADAL" clId="{6FC6EE42-ADEF-428E-A68B-25986D5301C3}" dt="2021-03-04T18:18:12.312" v="24" actId="26606"/>
          <ac:graphicFrameMkLst>
            <pc:docMk/>
            <pc:sldMk cId="0" sldId="278"/>
            <ac:graphicFrameMk id="310" creationId="{FFAFAEA8-09E4-4628-AC2F-F42FB604ABDA}"/>
          </ac:graphicFrameMkLst>
        </pc:graphicFrameChg>
        <pc:graphicFrameChg chg="add mod">
          <ac:chgData name="Watley, Jennifer M." userId="a112544c-9752-4f35-a99e-0f9b674968f6" providerId="ADAL" clId="{6FC6EE42-ADEF-428E-A68B-25986D5301C3}" dt="2021-03-18T13:40:25.591" v="679" actId="113"/>
          <ac:graphicFrameMkLst>
            <pc:docMk/>
            <pc:sldMk cId="0" sldId="278"/>
            <ac:graphicFrameMk id="312" creationId="{855194C7-DE32-4B99-8CAE-0C2A9DF32F8E}"/>
          </ac:graphicFrameMkLst>
        </pc:graphicFrameChg>
      </pc:sldChg>
      <pc:sldChg chg="addSp modSp mod setBg">
        <pc:chgData name="Watley, Jennifer M." userId="a112544c-9752-4f35-a99e-0f9b674968f6" providerId="ADAL" clId="{6FC6EE42-ADEF-428E-A68B-25986D5301C3}" dt="2021-03-04T18:18:22.127" v="26" actId="26606"/>
        <pc:sldMkLst>
          <pc:docMk/>
          <pc:sldMk cId="0" sldId="279"/>
        </pc:sldMkLst>
        <pc:spChg chg="add">
          <ac:chgData name="Watley, Jennifer M." userId="a112544c-9752-4f35-a99e-0f9b674968f6" providerId="ADAL" clId="{6FC6EE42-ADEF-428E-A68B-25986D5301C3}" dt="2021-03-04T18:18:22.127" v="26" actId="26606"/>
          <ac:spMkLst>
            <pc:docMk/>
            <pc:sldMk cId="0" sldId="279"/>
            <ac:spMk id="138" creationId="{59647F54-801D-44AB-8284-EDDFF7763139}"/>
          </ac:spMkLst>
        </pc:spChg>
        <pc:spChg chg="mod">
          <ac:chgData name="Watley, Jennifer M." userId="a112544c-9752-4f35-a99e-0f9b674968f6" providerId="ADAL" clId="{6FC6EE42-ADEF-428E-A68B-25986D5301C3}" dt="2021-03-04T18:18:22.127" v="26" actId="26606"/>
          <ac:spMkLst>
            <pc:docMk/>
            <pc:sldMk cId="0" sldId="279"/>
            <ac:spMk id="311" creationId="{00000000-0000-0000-0000-000000000000}"/>
          </ac:spMkLst>
        </pc:spChg>
        <pc:spChg chg="mod ord">
          <ac:chgData name="Watley, Jennifer M." userId="a112544c-9752-4f35-a99e-0f9b674968f6" providerId="ADAL" clId="{6FC6EE42-ADEF-428E-A68B-25986D5301C3}" dt="2021-03-04T18:18:22.127" v="26" actId="26606"/>
          <ac:spMkLst>
            <pc:docMk/>
            <pc:sldMk cId="0" sldId="279"/>
            <ac:spMk id="312" creationId="{00000000-0000-0000-0000-000000000000}"/>
          </ac:spMkLst>
        </pc:spChg>
        <pc:spChg chg="mod">
          <ac:chgData name="Watley, Jennifer M." userId="a112544c-9752-4f35-a99e-0f9b674968f6" providerId="ADAL" clId="{6FC6EE42-ADEF-428E-A68B-25986D5301C3}" dt="2021-03-04T18:18:22.127" v="26" actId="26606"/>
          <ac:spMkLst>
            <pc:docMk/>
            <pc:sldMk cId="0" sldId="279"/>
            <ac:spMk id="313" creationId="{00000000-0000-0000-0000-000000000000}"/>
          </ac:spMkLst>
        </pc:spChg>
        <pc:grpChg chg="add">
          <ac:chgData name="Watley, Jennifer M." userId="a112544c-9752-4f35-a99e-0f9b674968f6" providerId="ADAL" clId="{6FC6EE42-ADEF-428E-A68B-25986D5301C3}" dt="2021-03-04T18:18:22.127" v="26" actId="26606"/>
          <ac:grpSpMkLst>
            <pc:docMk/>
            <pc:sldMk cId="0" sldId="279"/>
            <ac:grpSpMk id="127" creationId="{FAEF28A3-012D-4640-B8B8-1EF6EAF7233B}"/>
          </ac:grpSpMkLst>
        </pc:grpChg>
        <pc:picChg chg="mod">
          <ac:chgData name="Watley, Jennifer M." userId="a112544c-9752-4f35-a99e-0f9b674968f6" providerId="ADAL" clId="{6FC6EE42-ADEF-428E-A68B-25986D5301C3}" dt="2021-03-04T18:18:22.127" v="26" actId="26606"/>
          <ac:picMkLst>
            <pc:docMk/>
            <pc:sldMk cId="0" sldId="279"/>
            <ac:picMk id="314" creationId="{00000000-0000-0000-0000-000000000000}"/>
          </ac:picMkLst>
        </pc:picChg>
      </pc:sldChg>
      <pc:sldChg chg="del ord">
        <pc:chgData name="Watley, Jennifer M." userId="a112544c-9752-4f35-a99e-0f9b674968f6" providerId="ADAL" clId="{6FC6EE42-ADEF-428E-A68B-25986D5301C3}" dt="2021-03-04T18:52:11.654" v="281" actId="2696"/>
        <pc:sldMkLst>
          <pc:docMk/>
          <pc:sldMk cId="0" sldId="280"/>
        </pc:sldMkLst>
      </pc:sldChg>
      <pc:sldChg chg="ord">
        <pc:chgData name="Watley, Jennifer M." userId="a112544c-9752-4f35-a99e-0f9b674968f6" providerId="ADAL" clId="{6FC6EE42-ADEF-428E-A68B-25986D5301C3}" dt="2021-03-04T18:51:29.414" v="276"/>
        <pc:sldMkLst>
          <pc:docMk/>
          <pc:sldMk cId="0" sldId="281"/>
        </pc:sldMkLst>
      </pc:sldChg>
      <pc:sldChg chg="ord">
        <pc:chgData name="Watley, Jennifer M." userId="a112544c-9752-4f35-a99e-0f9b674968f6" providerId="ADAL" clId="{6FC6EE42-ADEF-428E-A68B-25986D5301C3}" dt="2021-03-04T18:51:32.108" v="278"/>
        <pc:sldMkLst>
          <pc:docMk/>
          <pc:sldMk cId="0" sldId="282"/>
        </pc:sldMkLst>
      </pc:sldChg>
      <pc:sldChg chg="modSp mod">
        <pc:chgData name="Watley, Jennifer M." userId="a112544c-9752-4f35-a99e-0f9b674968f6" providerId="ADAL" clId="{6FC6EE42-ADEF-428E-A68B-25986D5301C3}" dt="2021-03-04T18:19:31.753" v="36" actId="1036"/>
        <pc:sldMkLst>
          <pc:docMk/>
          <pc:sldMk cId="0" sldId="296"/>
        </pc:sldMkLst>
        <pc:spChg chg="mod">
          <ac:chgData name="Watley, Jennifer M." userId="a112544c-9752-4f35-a99e-0f9b674968f6" providerId="ADAL" clId="{6FC6EE42-ADEF-428E-A68B-25986D5301C3}" dt="2021-03-04T18:19:20.626" v="34" actId="12"/>
          <ac:spMkLst>
            <pc:docMk/>
            <pc:sldMk cId="0" sldId="296"/>
            <ac:spMk id="452" creationId="{00000000-0000-0000-0000-000000000000}"/>
          </ac:spMkLst>
        </pc:spChg>
        <pc:spChg chg="mod">
          <ac:chgData name="Watley, Jennifer M." userId="a112544c-9752-4f35-a99e-0f9b674968f6" providerId="ADAL" clId="{6FC6EE42-ADEF-428E-A68B-25986D5301C3}" dt="2021-03-04T18:19:31.753" v="36" actId="1036"/>
          <ac:spMkLst>
            <pc:docMk/>
            <pc:sldMk cId="0" sldId="296"/>
            <ac:spMk id="454" creationId="{00000000-0000-0000-0000-000000000000}"/>
          </ac:spMkLst>
        </pc:spChg>
      </pc:sldChg>
      <pc:sldChg chg="addSp delSp modSp mod ord setBg">
        <pc:chgData name="Watley, Jennifer M." userId="a112544c-9752-4f35-a99e-0f9b674968f6" providerId="ADAL" clId="{6FC6EE42-ADEF-428E-A68B-25986D5301C3}" dt="2021-03-18T13:26:19.136" v="676"/>
        <pc:sldMkLst>
          <pc:docMk/>
          <pc:sldMk cId="2506444906" sldId="305"/>
        </pc:sldMkLst>
        <pc:spChg chg="add del">
          <ac:chgData name="Watley, Jennifer M." userId="a112544c-9752-4f35-a99e-0f9b674968f6" providerId="ADAL" clId="{6FC6EE42-ADEF-428E-A68B-25986D5301C3}" dt="2021-03-04T18:26:42.512" v="38" actId="26606"/>
          <ac:spMkLst>
            <pc:docMk/>
            <pc:sldMk cId="2506444906" sldId="305"/>
            <ac:spMk id="106" creationId="{6288FC2F-B192-42B2-90BE-517E1039BE0B}"/>
          </ac:spMkLst>
        </pc:spChg>
        <pc:spChg chg="add">
          <ac:chgData name="Watley, Jennifer M." userId="a112544c-9752-4f35-a99e-0f9b674968f6" providerId="ADAL" clId="{6FC6EE42-ADEF-428E-A68B-25986D5301C3}" dt="2021-03-04T18:26:42.581" v="39" actId="26606"/>
          <ac:spMkLst>
            <pc:docMk/>
            <pc:sldMk cId="2506444906" sldId="305"/>
            <ac:spMk id="107" creationId="{079CE317-680B-449C-A423-71C1FE069B4C}"/>
          </ac:spMkLst>
        </pc:spChg>
        <pc:spChg chg="add del">
          <ac:chgData name="Watley, Jennifer M." userId="a112544c-9752-4f35-a99e-0f9b674968f6" providerId="ADAL" clId="{6FC6EE42-ADEF-428E-A68B-25986D5301C3}" dt="2021-03-04T18:26:42.512" v="38" actId="26606"/>
          <ac:spMkLst>
            <pc:docMk/>
            <pc:sldMk cId="2506444906" sldId="305"/>
            <ac:spMk id="117" creationId="{CC28BCC9-4093-4FD5-83EB-7EC297F51396}"/>
          </ac:spMkLst>
        </pc:spChg>
        <pc:spChg chg="mod">
          <ac:chgData name="Watley, Jennifer M." userId="a112544c-9752-4f35-a99e-0f9b674968f6" providerId="ADAL" clId="{6FC6EE42-ADEF-428E-A68B-25986D5301C3}" dt="2021-03-04T18:26:42.581" v="39" actId="26606"/>
          <ac:spMkLst>
            <pc:docMk/>
            <pc:sldMk cId="2506444906" sldId="305"/>
            <ac:spMk id="150" creationId="{00000000-0000-0000-0000-000000000000}"/>
          </ac:spMkLst>
        </pc:spChg>
        <pc:spChg chg="add del">
          <ac:chgData name="Watley, Jennifer M." userId="a112544c-9752-4f35-a99e-0f9b674968f6" providerId="ADAL" clId="{6FC6EE42-ADEF-428E-A68B-25986D5301C3}" dt="2021-03-04T18:26:42.581" v="39" actId="26606"/>
          <ac:spMkLst>
            <pc:docMk/>
            <pc:sldMk cId="2506444906" sldId="305"/>
            <ac:spMk id="151" creationId="{00000000-0000-0000-0000-000000000000}"/>
          </ac:spMkLst>
        </pc:spChg>
        <pc:spChg chg="mod">
          <ac:chgData name="Watley, Jennifer M." userId="a112544c-9752-4f35-a99e-0f9b674968f6" providerId="ADAL" clId="{6FC6EE42-ADEF-428E-A68B-25986D5301C3}" dt="2021-03-04T18:26:42.581" v="39" actId="26606"/>
          <ac:spMkLst>
            <pc:docMk/>
            <pc:sldMk cId="2506444906" sldId="305"/>
            <ac:spMk id="152" creationId="{00000000-0000-0000-0000-000000000000}"/>
          </ac:spMkLst>
        </pc:spChg>
        <pc:spChg chg="add">
          <ac:chgData name="Watley, Jennifer M." userId="a112544c-9752-4f35-a99e-0f9b674968f6" providerId="ADAL" clId="{6FC6EE42-ADEF-428E-A68B-25986D5301C3}" dt="2021-03-04T18:26:42.581" v="39" actId="26606"/>
          <ac:spMkLst>
            <pc:docMk/>
            <pc:sldMk cId="2506444906" sldId="305"/>
            <ac:spMk id="157" creationId="{00000000-0000-0000-0000-000000000000}"/>
          </ac:spMkLst>
        </pc:spChg>
        <pc:grpChg chg="add del">
          <ac:chgData name="Watley, Jennifer M." userId="a112544c-9752-4f35-a99e-0f9b674968f6" providerId="ADAL" clId="{6FC6EE42-ADEF-428E-A68B-25986D5301C3}" dt="2021-03-04T18:26:42.512" v="38" actId="26606"/>
          <ac:grpSpMkLst>
            <pc:docMk/>
            <pc:sldMk cId="2506444906" sldId="305"/>
            <ac:grpSpMk id="95" creationId="{E5D4A15D-C852-47D7-A7E3-7F8FEE9FCA9D}"/>
          </ac:grpSpMkLst>
        </pc:grpChg>
        <pc:grpChg chg="add">
          <ac:chgData name="Watley, Jennifer M." userId="a112544c-9752-4f35-a99e-0f9b674968f6" providerId="ADAL" clId="{6FC6EE42-ADEF-428E-A68B-25986D5301C3}" dt="2021-03-04T18:26:42.581" v="39" actId="26606"/>
          <ac:grpSpMkLst>
            <pc:docMk/>
            <pc:sldMk cId="2506444906" sldId="305"/>
            <ac:grpSpMk id="96" creationId="{DDA34B8A-FA8D-4E16-AD72-7B60B1C2582A}"/>
          </ac:grpSpMkLst>
        </pc:grpChg>
        <pc:grpChg chg="add del">
          <ac:chgData name="Watley, Jennifer M." userId="a112544c-9752-4f35-a99e-0f9b674968f6" providerId="ADAL" clId="{6FC6EE42-ADEF-428E-A68B-25986D5301C3}" dt="2021-03-04T18:26:42.512" v="38" actId="26606"/>
          <ac:grpSpMkLst>
            <pc:docMk/>
            <pc:sldMk cId="2506444906" sldId="305"/>
            <ac:grpSpMk id="108" creationId="{08BCF048-8940-4354-B9EC-5AD74E283CE3}"/>
          </ac:grpSpMkLst>
        </pc:grpChg>
        <pc:graphicFrameChg chg="add del">
          <ac:chgData name="Watley, Jennifer M." userId="a112544c-9752-4f35-a99e-0f9b674968f6" providerId="ADAL" clId="{6FC6EE42-ADEF-428E-A68B-25986D5301C3}" dt="2021-03-04T18:26:42.512" v="38" actId="26606"/>
          <ac:graphicFrameMkLst>
            <pc:docMk/>
            <pc:sldMk cId="2506444906" sldId="305"/>
            <ac:graphicFrameMk id="155" creationId="{A48BDFCB-D042-4E71-A82E-07B95A756A9A}"/>
          </ac:graphicFrameMkLst>
        </pc:graphicFrameChg>
        <pc:picChg chg="add">
          <ac:chgData name="Watley, Jennifer M." userId="a112544c-9752-4f35-a99e-0f9b674968f6" providerId="ADAL" clId="{6FC6EE42-ADEF-428E-A68B-25986D5301C3}" dt="2021-03-04T18:26:42.581" v="39" actId="26606"/>
          <ac:picMkLst>
            <pc:docMk/>
            <pc:sldMk cId="2506444906" sldId="305"/>
            <ac:picMk id="93" creationId="{0C0A599E-CD10-4A0C-84E4-E3F19BFC2C81}"/>
          </ac:picMkLst>
        </pc:picChg>
      </pc:sldChg>
      <pc:sldChg chg="del">
        <pc:chgData name="Watley, Jennifer M." userId="a112544c-9752-4f35-a99e-0f9b674968f6" providerId="ADAL" clId="{6FC6EE42-ADEF-428E-A68B-25986D5301C3}" dt="2021-03-04T18:18:50.407" v="27" actId="2696"/>
        <pc:sldMkLst>
          <pc:docMk/>
          <pc:sldMk cId="1401258960" sldId="307"/>
        </pc:sldMkLst>
      </pc:sldChg>
      <pc:sldChg chg="del">
        <pc:chgData name="Watley, Jennifer M." userId="a112544c-9752-4f35-a99e-0f9b674968f6" providerId="ADAL" clId="{6FC6EE42-ADEF-428E-A68B-25986D5301C3}" dt="2021-03-04T18:18:54.986" v="28" actId="2696"/>
        <pc:sldMkLst>
          <pc:docMk/>
          <pc:sldMk cId="3848640704" sldId="308"/>
        </pc:sldMkLst>
      </pc:sldChg>
      <pc:sldChg chg="addSp delSp modSp new mod ord">
        <pc:chgData name="Watley, Jennifer M." userId="a112544c-9752-4f35-a99e-0f9b674968f6" providerId="ADAL" clId="{6FC6EE42-ADEF-428E-A68B-25986D5301C3}" dt="2021-03-04T18:49:42.426" v="272"/>
        <pc:sldMkLst>
          <pc:docMk/>
          <pc:sldMk cId="1695587204" sldId="310"/>
        </pc:sldMkLst>
        <pc:spChg chg="mod">
          <ac:chgData name="Watley, Jennifer M." userId="a112544c-9752-4f35-a99e-0f9b674968f6" providerId="ADAL" clId="{6FC6EE42-ADEF-428E-A68B-25986D5301C3}" dt="2021-03-04T18:29:30.510" v="88" actId="122"/>
          <ac:spMkLst>
            <pc:docMk/>
            <pc:sldMk cId="1695587204" sldId="310"/>
            <ac:spMk id="2" creationId="{173F4A68-E197-4C16-AD11-3608C03EF13A}"/>
          </ac:spMkLst>
        </pc:spChg>
        <pc:spChg chg="del">
          <ac:chgData name="Watley, Jennifer M." userId="a112544c-9752-4f35-a99e-0f9b674968f6" providerId="ADAL" clId="{6FC6EE42-ADEF-428E-A68B-25986D5301C3}" dt="2021-03-04T18:30:20.183" v="89" actId="931"/>
          <ac:spMkLst>
            <pc:docMk/>
            <pc:sldMk cId="1695587204" sldId="310"/>
            <ac:spMk id="3" creationId="{0C7F8671-084A-4D40-8108-94B7360E7BED}"/>
          </ac:spMkLst>
        </pc:spChg>
        <pc:grpChg chg="del mod">
          <ac:chgData name="Watley, Jennifer M." userId="a112544c-9752-4f35-a99e-0f9b674968f6" providerId="ADAL" clId="{6FC6EE42-ADEF-428E-A68B-25986D5301C3}" dt="2021-03-04T18:32:05.949" v="103"/>
          <ac:grpSpMkLst>
            <pc:docMk/>
            <pc:sldMk cId="1695587204" sldId="310"/>
            <ac:grpSpMk id="10" creationId="{C0875697-E721-49CD-8944-57285D2DC414}"/>
          </ac:grpSpMkLst>
        </pc:grpChg>
        <pc:grpChg chg="del mod">
          <ac:chgData name="Watley, Jennifer M." userId="a112544c-9752-4f35-a99e-0f9b674968f6" providerId="ADAL" clId="{6FC6EE42-ADEF-428E-A68B-25986D5301C3}" dt="2021-03-04T18:32:09.349" v="105"/>
          <ac:grpSpMkLst>
            <pc:docMk/>
            <pc:sldMk cId="1695587204" sldId="310"/>
            <ac:grpSpMk id="12" creationId="{37C35E39-EA8C-4514-BD15-90FF261C1767}"/>
          </ac:grpSpMkLst>
        </pc:grpChg>
        <pc:grpChg chg="del mod">
          <ac:chgData name="Watley, Jennifer M." userId="a112544c-9752-4f35-a99e-0f9b674968f6" providerId="ADAL" clId="{6FC6EE42-ADEF-428E-A68B-25986D5301C3}" dt="2021-03-04T18:32:13.244" v="107"/>
          <ac:grpSpMkLst>
            <pc:docMk/>
            <pc:sldMk cId="1695587204" sldId="310"/>
            <ac:grpSpMk id="14" creationId="{6B71894A-6B08-4DB9-91DD-F5C79DC73876}"/>
          </ac:grpSpMkLst>
        </pc:grpChg>
        <pc:grpChg chg="del mod">
          <ac:chgData name="Watley, Jennifer M." userId="a112544c-9752-4f35-a99e-0f9b674968f6" providerId="ADAL" clId="{6FC6EE42-ADEF-428E-A68B-25986D5301C3}" dt="2021-03-04T18:32:17.013" v="109"/>
          <ac:grpSpMkLst>
            <pc:docMk/>
            <pc:sldMk cId="1695587204" sldId="310"/>
            <ac:grpSpMk id="16" creationId="{7F93A24B-D208-4F8A-98E6-769AB64100E3}"/>
          </ac:grpSpMkLst>
        </pc:grpChg>
        <pc:grpChg chg="mod">
          <ac:chgData name="Watley, Jennifer M." userId="a112544c-9752-4f35-a99e-0f9b674968f6" providerId="ADAL" clId="{6FC6EE42-ADEF-428E-A68B-25986D5301C3}" dt="2021-03-04T18:32:17.013" v="109"/>
          <ac:grpSpMkLst>
            <pc:docMk/>
            <pc:sldMk cId="1695587204" sldId="310"/>
            <ac:grpSpMk id="18" creationId="{78DE69B9-DA3C-4922-B121-937C67FDCBB5}"/>
          </ac:grpSpMkLst>
        </pc:grpChg>
        <pc:grpChg chg="del mod">
          <ac:chgData name="Watley, Jennifer M." userId="a112544c-9752-4f35-a99e-0f9b674968f6" providerId="ADAL" clId="{6FC6EE42-ADEF-428E-A68B-25986D5301C3}" dt="2021-03-04T18:32:49.623" v="114"/>
          <ac:grpSpMkLst>
            <pc:docMk/>
            <pc:sldMk cId="1695587204" sldId="310"/>
            <ac:grpSpMk id="21" creationId="{18020877-DB3B-47E7-B7FC-5C6061DC37BA}"/>
          </ac:grpSpMkLst>
        </pc:grpChg>
        <pc:grpChg chg="mod">
          <ac:chgData name="Watley, Jennifer M." userId="a112544c-9752-4f35-a99e-0f9b674968f6" providerId="ADAL" clId="{6FC6EE42-ADEF-428E-A68B-25986D5301C3}" dt="2021-03-04T18:32:49.623" v="114"/>
          <ac:grpSpMkLst>
            <pc:docMk/>
            <pc:sldMk cId="1695587204" sldId="310"/>
            <ac:grpSpMk id="23" creationId="{E379CE98-09B9-4779-82DA-A918F435564D}"/>
          </ac:grpSpMkLst>
        </pc:grpChg>
        <pc:picChg chg="add mod">
          <ac:chgData name="Watley, Jennifer M." userId="a112544c-9752-4f35-a99e-0f9b674968f6" providerId="ADAL" clId="{6FC6EE42-ADEF-428E-A68B-25986D5301C3}" dt="2021-03-04T18:31:41.356" v="97" actId="14100"/>
          <ac:picMkLst>
            <pc:docMk/>
            <pc:sldMk cId="1695587204" sldId="310"/>
            <ac:picMk id="6" creationId="{2842B317-0059-4083-A141-F92B6DB542CD}"/>
          </ac:picMkLst>
        </pc:picChg>
        <pc:inkChg chg="add">
          <ac:chgData name="Watley, Jennifer M." userId="a112544c-9752-4f35-a99e-0f9b674968f6" providerId="ADAL" clId="{6FC6EE42-ADEF-428E-A68B-25986D5301C3}" dt="2021-03-04T18:31:54.794" v="98" actId="9405"/>
          <ac:inkMkLst>
            <pc:docMk/>
            <pc:sldMk cId="1695587204" sldId="310"/>
            <ac:inkMk id="7" creationId="{9596EE3C-FB7D-46C0-B548-84CAB80F0A1E}"/>
          </ac:inkMkLst>
        </pc:inkChg>
        <pc:inkChg chg="add mod">
          <ac:chgData name="Watley, Jennifer M." userId="a112544c-9752-4f35-a99e-0f9b674968f6" providerId="ADAL" clId="{6FC6EE42-ADEF-428E-A68B-25986D5301C3}" dt="2021-03-04T18:32:17.013" v="109"/>
          <ac:inkMkLst>
            <pc:docMk/>
            <pc:sldMk cId="1695587204" sldId="310"/>
            <ac:inkMk id="8" creationId="{B20AC620-01B6-497F-8E7A-636E04528581}"/>
          </ac:inkMkLst>
        </pc:inkChg>
        <pc:inkChg chg="add mod">
          <ac:chgData name="Watley, Jennifer M." userId="a112544c-9752-4f35-a99e-0f9b674968f6" providerId="ADAL" clId="{6FC6EE42-ADEF-428E-A68B-25986D5301C3}" dt="2021-03-04T18:32:17.013" v="109"/>
          <ac:inkMkLst>
            <pc:docMk/>
            <pc:sldMk cId="1695587204" sldId="310"/>
            <ac:inkMk id="9" creationId="{3CA0D810-7D9A-4011-A145-E7257ABF8F50}"/>
          </ac:inkMkLst>
        </pc:inkChg>
        <pc:inkChg chg="add mod">
          <ac:chgData name="Watley, Jennifer M." userId="a112544c-9752-4f35-a99e-0f9b674968f6" providerId="ADAL" clId="{6FC6EE42-ADEF-428E-A68B-25986D5301C3}" dt="2021-03-04T18:32:09.349" v="105"/>
          <ac:inkMkLst>
            <pc:docMk/>
            <pc:sldMk cId="1695587204" sldId="310"/>
            <ac:inkMk id="11" creationId="{75C14B0C-77AD-4C63-B13A-2C1957BE9673}"/>
          </ac:inkMkLst>
        </pc:inkChg>
        <pc:inkChg chg="add mod">
          <ac:chgData name="Watley, Jennifer M." userId="a112544c-9752-4f35-a99e-0f9b674968f6" providerId="ADAL" clId="{6FC6EE42-ADEF-428E-A68B-25986D5301C3}" dt="2021-03-04T18:32:13.244" v="107"/>
          <ac:inkMkLst>
            <pc:docMk/>
            <pc:sldMk cId="1695587204" sldId="310"/>
            <ac:inkMk id="13" creationId="{2513AE70-1ACF-4224-A62E-1B3F803C73C6}"/>
          </ac:inkMkLst>
        </pc:inkChg>
        <pc:inkChg chg="add mod">
          <ac:chgData name="Watley, Jennifer M." userId="a112544c-9752-4f35-a99e-0f9b674968f6" providerId="ADAL" clId="{6FC6EE42-ADEF-428E-A68B-25986D5301C3}" dt="2021-03-04T18:32:17.013" v="109"/>
          <ac:inkMkLst>
            <pc:docMk/>
            <pc:sldMk cId="1695587204" sldId="310"/>
            <ac:inkMk id="15" creationId="{EA0C2978-8812-40EB-A5D7-90C0F4712CED}"/>
          </ac:inkMkLst>
        </pc:inkChg>
        <pc:inkChg chg="add mod">
          <ac:chgData name="Watley, Jennifer M." userId="a112544c-9752-4f35-a99e-0f9b674968f6" providerId="ADAL" clId="{6FC6EE42-ADEF-428E-A68B-25986D5301C3}" dt="2021-03-04T18:32:17.013" v="109"/>
          <ac:inkMkLst>
            <pc:docMk/>
            <pc:sldMk cId="1695587204" sldId="310"/>
            <ac:inkMk id="17" creationId="{205E5FED-16FC-47CE-B3A3-488347B9C857}"/>
          </ac:inkMkLst>
        </pc:inkChg>
        <pc:inkChg chg="add mod">
          <ac:chgData name="Watley, Jennifer M." userId="a112544c-9752-4f35-a99e-0f9b674968f6" providerId="ADAL" clId="{6FC6EE42-ADEF-428E-A68B-25986D5301C3}" dt="2021-03-04T18:32:49.623" v="114"/>
          <ac:inkMkLst>
            <pc:docMk/>
            <pc:sldMk cId="1695587204" sldId="310"/>
            <ac:inkMk id="19" creationId="{B01BCD24-7795-4B2E-B602-CD76A90566AE}"/>
          </ac:inkMkLst>
        </pc:inkChg>
        <pc:inkChg chg="add mod">
          <ac:chgData name="Watley, Jennifer M." userId="a112544c-9752-4f35-a99e-0f9b674968f6" providerId="ADAL" clId="{6FC6EE42-ADEF-428E-A68B-25986D5301C3}" dt="2021-03-04T18:32:49.623" v="114"/>
          <ac:inkMkLst>
            <pc:docMk/>
            <pc:sldMk cId="1695587204" sldId="310"/>
            <ac:inkMk id="20" creationId="{68EA82ED-DC8A-4051-93E4-995A014756AD}"/>
          </ac:inkMkLst>
        </pc:inkChg>
        <pc:inkChg chg="add mod">
          <ac:chgData name="Watley, Jennifer M." userId="a112544c-9752-4f35-a99e-0f9b674968f6" providerId="ADAL" clId="{6FC6EE42-ADEF-428E-A68B-25986D5301C3}" dt="2021-03-04T18:32:49.623" v="114"/>
          <ac:inkMkLst>
            <pc:docMk/>
            <pc:sldMk cId="1695587204" sldId="310"/>
            <ac:inkMk id="22" creationId="{F421AF37-85DF-40D6-B6E4-068859B4618C}"/>
          </ac:inkMkLst>
        </pc:inkChg>
        <pc:inkChg chg="add">
          <ac:chgData name="Watley, Jennifer M." userId="a112544c-9752-4f35-a99e-0f9b674968f6" providerId="ADAL" clId="{6FC6EE42-ADEF-428E-A68B-25986D5301C3}" dt="2021-03-04T18:32:59.425" v="115" actId="9405"/>
          <ac:inkMkLst>
            <pc:docMk/>
            <pc:sldMk cId="1695587204" sldId="310"/>
            <ac:inkMk id="24" creationId="{FB07BEBD-DB40-40B2-B952-67FB716F7858}"/>
          </ac:inkMkLst>
        </pc:inkChg>
      </pc:sldChg>
      <pc:sldChg chg="addSp delSp modSp new mod ord">
        <pc:chgData name="Watley, Jennifer M." userId="a112544c-9752-4f35-a99e-0f9b674968f6" providerId="ADAL" clId="{6FC6EE42-ADEF-428E-A68B-25986D5301C3}" dt="2021-03-04T18:49:34.008" v="270"/>
        <pc:sldMkLst>
          <pc:docMk/>
          <pc:sldMk cId="3830819356" sldId="311"/>
        </pc:sldMkLst>
        <pc:spChg chg="mod">
          <ac:chgData name="Watley, Jennifer M." userId="a112544c-9752-4f35-a99e-0f9b674968f6" providerId="ADAL" clId="{6FC6EE42-ADEF-428E-A68B-25986D5301C3}" dt="2021-03-04T18:41:17.183" v="207" actId="122"/>
          <ac:spMkLst>
            <pc:docMk/>
            <pc:sldMk cId="3830819356" sldId="311"/>
            <ac:spMk id="2" creationId="{5AF0C89A-5C60-42F2-8DCC-9854052837B4}"/>
          </ac:spMkLst>
        </pc:spChg>
        <pc:spChg chg="del">
          <ac:chgData name="Watley, Jennifer M." userId="a112544c-9752-4f35-a99e-0f9b674968f6" providerId="ADAL" clId="{6FC6EE42-ADEF-428E-A68B-25986D5301C3}" dt="2021-03-04T18:34:31.253" v="158" actId="931"/>
          <ac:spMkLst>
            <pc:docMk/>
            <pc:sldMk cId="3830819356" sldId="311"/>
            <ac:spMk id="3" creationId="{50572051-0AA0-46EF-AD5D-2E6443CB9DB9}"/>
          </ac:spMkLst>
        </pc:spChg>
        <pc:grpChg chg="del mod">
          <ac:chgData name="Watley, Jennifer M." userId="a112544c-9752-4f35-a99e-0f9b674968f6" providerId="ADAL" clId="{6FC6EE42-ADEF-428E-A68B-25986D5301C3}" dt="2021-03-04T18:35:41.336" v="176"/>
          <ac:grpSpMkLst>
            <pc:docMk/>
            <pc:sldMk cId="3830819356" sldId="311"/>
            <ac:grpSpMk id="10" creationId="{D8631EEE-C59F-47AD-8E06-95275BE73F45}"/>
          </ac:grpSpMkLst>
        </pc:grpChg>
        <pc:grpChg chg="del mod">
          <ac:chgData name="Watley, Jennifer M." userId="a112544c-9752-4f35-a99e-0f9b674968f6" providerId="ADAL" clId="{6FC6EE42-ADEF-428E-A68B-25986D5301C3}" dt="2021-03-04T18:35:40.156" v="174"/>
          <ac:grpSpMkLst>
            <pc:docMk/>
            <pc:sldMk cId="3830819356" sldId="311"/>
            <ac:grpSpMk id="13" creationId="{16AAD8DE-87F2-4989-84B0-C8682D020E22}"/>
          </ac:grpSpMkLst>
        </pc:grpChg>
        <pc:grpChg chg="del mod">
          <ac:chgData name="Watley, Jennifer M." userId="a112544c-9752-4f35-a99e-0f9b674968f6" providerId="ADAL" clId="{6FC6EE42-ADEF-428E-A68B-25986D5301C3}" dt="2021-03-04T18:35:41.336" v="176"/>
          <ac:grpSpMkLst>
            <pc:docMk/>
            <pc:sldMk cId="3830819356" sldId="311"/>
            <ac:grpSpMk id="16" creationId="{C8D7636C-B81B-4294-9441-D6BF1D9F9A35}"/>
          </ac:grpSpMkLst>
        </pc:grpChg>
        <pc:grpChg chg="del mod">
          <ac:chgData name="Watley, Jennifer M." userId="a112544c-9752-4f35-a99e-0f9b674968f6" providerId="ADAL" clId="{6FC6EE42-ADEF-428E-A68B-25986D5301C3}" dt="2021-03-04T18:35:42.764" v="178"/>
          <ac:grpSpMkLst>
            <pc:docMk/>
            <pc:sldMk cId="3830819356" sldId="311"/>
            <ac:grpSpMk id="18" creationId="{663660C8-CEB2-44CF-8825-00DCBCB4B38B}"/>
          </ac:grpSpMkLst>
        </pc:grpChg>
        <pc:grpChg chg="del mod">
          <ac:chgData name="Watley, Jennifer M." userId="a112544c-9752-4f35-a99e-0f9b674968f6" providerId="ADAL" clId="{6FC6EE42-ADEF-428E-A68B-25986D5301C3}" dt="2021-03-04T18:35:55.268" v="190"/>
          <ac:grpSpMkLst>
            <pc:docMk/>
            <pc:sldMk cId="3830819356" sldId="311"/>
            <ac:grpSpMk id="20" creationId="{E807982E-8D54-4037-A86E-F21280B9D645}"/>
          </ac:grpSpMkLst>
        </pc:grpChg>
        <pc:grpChg chg="del mod">
          <ac:chgData name="Watley, Jennifer M." userId="a112544c-9752-4f35-a99e-0f9b674968f6" providerId="ADAL" clId="{6FC6EE42-ADEF-428E-A68B-25986D5301C3}" dt="2021-03-04T18:35:47.746" v="183"/>
          <ac:grpSpMkLst>
            <pc:docMk/>
            <pc:sldMk cId="3830819356" sldId="311"/>
            <ac:grpSpMk id="23" creationId="{6A97D7D7-7A7A-4A32-867C-1CE54DCC31E1}"/>
          </ac:grpSpMkLst>
        </pc:grpChg>
        <pc:grpChg chg="del mod">
          <ac:chgData name="Watley, Jennifer M." userId="a112544c-9752-4f35-a99e-0f9b674968f6" providerId="ADAL" clId="{6FC6EE42-ADEF-428E-A68B-25986D5301C3}" dt="2021-03-04T18:35:49.348" v="185"/>
          <ac:grpSpMkLst>
            <pc:docMk/>
            <pc:sldMk cId="3830819356" sldId="311"/>
            <ac:grpSpMk id="25" creationId="{C5570D9A-C77A-438D-A79F-DD1BFEA0C9AA}"/>
          </ac:grpSpMkLst>
        </pc:grpChg>
        <pc:grpChg chg="del mod">
          <ac:chgData name="Watley, Jennifer M." userId="a112544c-9752-4f35-a99e-0f9b674968f6" providerId="ADAL" clId="{6FC6EE42-ADEF-428E-A68B-25986D5301C3}" dt="2021-03-04T18:35:50.956" v="187"/>
          <ac:grpSpMkLst>
            <pc:docMk/>
            <pc:sldMk cId="3830819356" sldId="311"/>
            <ac:grpSpMk id="27" creationId="{19E6F660-5312-4BF9-9F6E-BAC650619E5A}"/>
          </ac:grpSpMkLst>
        </pc:grpChg>
        <pc:grpChg chg="mod">
          <ac:chgData name="Watley, Jennifer M." userId="a112544c-9752-4f35-a99e-0f9b674968f6" providerId="ADAL" clId="{6FC6EE42-ADEF-428E-A68B-25986D5301C3}" dt="2021-03-04T18:35:50.956" v="187"/>
          <ac:grpSpMkLst>
            <pc:docMk/>
            <pc:sldMk cId="3830819356" sldId="311"/>
            <ac:grpSpMk id="29" creationId="{D262C6E1-CE86-4F43-92F2-2BAC9D98AA43}"/>
          </ac:grpSpMkLst>
        </pc:grpChg>
        <pc:grpChg chg="del mod">
          <ac:chgData name="Watley, Jennifer M." userId="a112544c-9752-4f35-a99e-0f9b674968f6" providerId="ADAL" clId="{6FC6EE42-ADEF-428E-A68B-25986D5301C3}" dt="2021-03-04T18:35:58.776" v="192"/>
          <ac:grpSpMkLst>
            <pc:docMk/>
            <pc:sldMk cId="3830819356" sldId="311"/>
            <ac:grpSpMk id="32" creationId="{B9A9F15B-2B16-4C2C-BC09-7C5BE50C178B}"/>
          </ac:grpSpMkLst>
        </pc:grpChg>
        <pc:grpChg chg="del mod">
          <ac:chgData name="Watley, Jennifer M." userId="a112544c-9752-4f35-a99e-0f9b674968f6" providerId="ADAL" clId="{6FC6EE42-ADEF-428E-A68B-25986D5301C3}" dt="2021-03-04T18:36:00.523" v="194"/>
          <ac:grpSpMkLst>
            <pc:docMk/>
            <pc:sldMk cId="3830819356" sldId="311"/>
            <ac:grpSpMk id="34" creationId="{47FAAF5E-F804-4011-B7C6-AFB0D3ED2108}"/>
          </ac:grpSpMkLst>
        </pc:grpChg>
        <pc:grpChg chg="mod">
          <ac:chgData name="Watley, Jennifer M." userId="a112544c-9752-4f35-a99e-0f9b674968f6" providerId="ADAL" clId="{6FC6EE42-ADEF-428E-A68B-25986D5301C3}" dt="2021-03-04T18:36:00.523" v="194"/>
          <ac:grpSpMkLst>
            <pc:docMk/>
            <pc:sldMk cId="3830819356" sldId="311"/>
            <ac:grpSpMk id="36" creationId="{68CE8C41-0353-405A-AFE6-4BDFC8A0025E}"/>
          </ac:grpSpMkLst>
        </pc:grpChg>
        <pc:picChg chg="add mod">
          <ac:chgData name="Watley, Jennifer M." userId="a112544c-9752-4f35-a99e-0f9b674968f6" providerId="ADAL" clId="{6FC6EE42-ADEF-428E-A68B-25986D5301C3}" dt="2021-03-04T18:35:03.456" v="165" actId="14861"/>
          <ac:picMkLst>
            <pc:docMk/>
            <pc:sldMk cId="3830819356" sldId="311"/>
            <ac:picMk id="7" creationId="{033789F5-681D-4291-BE20-215036E71B99}"/>
          </ac:picMkLst>
        </pc:picChg>
        <pc:inkChg chg="add">
          <ac:chgData name="Watley, Jennifer M." userId="a112544c-9752-4f35-a99e-0f9b674968f6" providerId="ADAL" clId="{6FC6EE42-ADEF-428E-A68B-25986D5301C3}" dt="2021-03-04T18:33:47.912" v="117" actId="9405"/>
          <ac:inkMkLst>
            <pc:docMk/>
            <pc:sldMk cId="3830819356" sldId="311"/>
            <ac:inkMk id="5" creationId="{8B4E00A0-FDCE-4B14-85FD-CDE13E744BFA}"/>
          </ac:inkMkLst>
        </pc:inkChg>
        <pc:inkChg chg="add mod">
          <ac:chgData name="Watley, Jennifer M." userId="a112544c-9752-4f35-a99e-0f9b674968f6" providerId="ADAL" clId="{6FC6EE42-ADEF-428E-A68B-25986D5301C3}" dt="2021-03-04T18:36:00.523" v="194"/>
          <ac:inkMkLst>
            <pc:docMk/>
            <pc:sldMk cId="3830819356" sldId="311"/>
            <ac:inkMk id="8" creationId="{6210CAAE-9E40-4C5A-91AF-CC62CE8DCC6A}"/>
          </ac:inkMkLst>
        </pc:inkChg>
        <pc:inkChg chg="add mod">
          <ac:chgData name="Watley, Jennifer M." userId="a112544c-9752-4f35-a99e-0f9b674968f6" providerId="ADAL" clId="{6FC6EE42-ADEF-428E-A68B-25986D5301C3}" dt="2021-03-04T18:36:00.523" v="194"/>
          <ac:inkMkLst>
            <pc:docMk/>
            <pc:sldMk cId="3830819356" sldId="311"/>
            <ac:inkMk id="9" creationId="{95FF4BA4-028E-4177-B337-54E815FA85F7}"/>
          </ac:inkMkLst>
        </pc:inkChg>
        <pc:inkChg chg="add mod">
          <ac:chgData name="Watley, Jennifer M." userId="a112544c-9752-4f35-a99e-0f9b674968f6" providerId="ADAL" clId="{6FC6EE42-ADEF-428E-A68B-25986D5301C3}" dt="2021-03-04T18:36:00.523" v="194"/>
          <ac:inkMkLst>
            <pc:docMk/>
            <pc:sldMk cId="3830819356" sldId="311"/>
            <ac:inkMk id="11" creationId="{0277DAF0-BCE7-437C-B00C-EE74E4308E41}"/>
          </ac:inkMkLst>
        </pc:inkChg>
        <pc:inkChg chg="add mod">
          <ac:chgData name="Watley, Jennifer M." userId="a112544c-9752-4f35-a99e-0f9b674968f6" providerId="ADAL" clId="{6FC6EE42-ADEF-428E-A68B-25986D5301C3}" dt="2021-03-04T18:36:00.523" v="194"/>
          <ac:inkMkLst>
            <pc:docMk/>
            <pc:sldMk cId="3830819356" sldId="311"/>
            <ac:inkMk id="12" creationId="{3E3E4DDA-E2F0-4439-B5DF-2C5DE5BECF1E}"/>
          </ac:inkMkLst>
        </pc:inkChg>
        <pc:inkChg chg="add mod">
          <ac:chgData name="Watley, Jennifer M." userId="a112544c-9752-4f35-a99e-0f9b674968f6" providerId="ADAL" clId="{6FC6EE42-ADEF-428E-A68B-25986D5301C3}" dt="2021-03-04T18:36:00.523" v="194"/>
          <ac:inkMkLst>
            <pc:docMk/>
            <pc:sldMk cId="3830819356" sldId="311"/>
            <ac:inkMk id="14" creationId="{A1861D8A-A5F4-40C6-86BE-5EE2D0251DF1}"/>
          </ac:inkMkLst>
        </pc:inkChg>
        <pc:inkChg chg="add mod">
          <ac:chgData name="Watley, Jennifer M." userId="a112544c-9752-4f35-a99e-0f9b674968f6" providerId="ADAL" clId="{6FC6EE42-ADEF-428E-A68B-25986D5301C3}" dt="2021-03-04T18:36:00.523" v="194"/>
          <ac:inkMkLst>
            <pc:docMk/>
            <pc:sldMk cId="3830819356" sldId="311"/>
            <ac:inkMk id="15" creationId="{0850DFFC-09C8-47D3-8D0C-223AB85A7B5E}"/>
          </ac:inkMkLst>
        </pc:inkChg>
        <pc:inkChg chg="add mod">
          <ac:chgData name="Watley, Jennifer M." userId="a112544c-9752-4f35-a99e-0f9b674968f6" providerId="ADAL" clId="{6FC6EE42-ADEF-428E-A68B-25986D5301C3}" dt="2021-03-04T18:36:00.523" v="194"/>
          <ac:inkMkLst>
            <pc:docMk/>
            <pc:sldMk cId="3830819356" sldId="311"/>
            <ac:inkMk id="17" creationId="{426DA6E1-CDFD-4CAF-9D98-A60757F7C10B}"/>
          </ac:inkMkLst>
        </pc:inkChg>
        <pc:inkChg chg="add mod">
          <ac:chgData name="Watley, Jennifer M." userId="a112544c-9752-4f35-a99e-0f9b674968f6" providerId="ADAL" clId="{6FC6EE42-ADEF-428E-A68B-25986D5301C3}" dt="2021-03-04T18:36:00.523" v="194"/>
          <ac:inkMkLst>
            <pc:docMk/>
            <pc:sldMk cId="3830819356" sldId="311"/>
            <ac:inkMk id="19" creationId="{365F24A4-2B32-4878-B997-301D9C822E38}"/>
          </ac:inkMkLst>
        </pc:inkChg>
        <pc:inkChg chg="add mod">
          <ac:chgData name="Watley, Jennifer M." userId="a112544c-9752-4f35-a99e-0f9b674968f6" providerId="ADAL" clId="{6FC6EE42-ADEF-428E-A68B-25986D5301C3}" dt="2021-03-04T18:35:50.956" v="187"/>
          <ac:inkMkLst>
            <pc:docMk/>
            <pc:sldMk cId="3830819356" sldId="311"/>
            <ac:inkMk id="21" creationId="{FD8F2403-5AFE-43BE-95F0-5BA0E3C44441}"/>
          </ac:inkMkLst>
        </pc:inkChg>
        <pc:inkChg chg="add mod">
          <ac:chgData name="Watley, Jennifer M." userId="a112544c-9752-4f35-a99e-0f9b674968f6" providerId="ADAL" clId="{6FC6EE42-ADEF-428E-A68B-25986D5301C3}" dt="2021-03-04T18:35:50.956" v="187"/>
          <ac:inkMkLst>
            <pc:docMk/>
            <pc:sldMk cId="3830819356" sldId="311"/>
            <ac:inkMk id="22" creationId="{9F882DAD-E570-43B0-AD41-B478DBCEB7B1}"/>
          </ac:inkMkLst>
        </pc:inkChg>
        <pc:inkChg chg="add mod">
          <ac:chgData name="Watley, Jennifer M." userId="a112544c-9752-4f35-a99e-0f9b674968f6" providerId="ADAL" clId="{6FC6EE42-ADEF-428E-A68B-25986D5301C3}" dt="2021-03-04T18:35:50.956" v="187"/>
          <ac:inkMkLst>
            <pc:docMk/>
            <pc:sldMk cId="3830819356" sldId="311"/>
            <ac:inkMk id="24" creationId="{EC170F5F-5A74-4E3F-A5B0-15B17C82DBE4}"/>
          </ac:inkMkLst>
        </pc:inkChg>
        <pc:inkChg chg="add mod">
          <ac:chgData name="Watley, Jennifer M." userId="a112544c-9752-4f35-a99e-0f9b674968f6" providerId="ADAL" clId="{6FC6EE42-ADEF-428E-A68B-25986D5301C3}" dt="2021-03-04T18:35:50.956" v="187"/>
          <ac:inkMkLst>
            <pc:docMk/>
            <pc:sldMk cId="3830819356" sldId="311"/>
            <ac:inkMk id="26" creationId="{2A68E35E-79DC-4847-AFB1-0FFCD359176B}"/>
          </ac:inkMkLst>
        </pc:inkChg>
        <pc:inkChg chg="add mod">
          <ac:chgData name="Watley, Jennifer M." userId="a112544c-9752-4f35-a99e-0f9b674968f6" providerId="ADAL" clId="{6FC6EE42-ADEF-428E-A68B-25986D5301C3}" dt="2021-03-04T18:35:50.956" v="187"/>
          <ac:inkMkLst>
            <pc:docMk/>
            <pc:sldMk cId="3830819356" sldId="311"/>
            <ac:inkMk id="28" creationId="{3CA5AE41-2369-420F-ACEE-EDC172D7E802}"/>
          </ac:inkMkLst>
        </pc:inkChg>
        <pc:inkChg chg="add mod">
          <ac:chgData name="Watley, Jennifer M." userId="a112544c-9752-4f35-a99e-0f9b674968f6" providerId="ADAL" clId="{6FC6EE42-ADEF-428E-A68B-25986D5301C3}" dt="2021-03-04T18:36:00.523" v="194"/>
          <ac:inkMkLst>
            <pc:docMk/>
            <pc:sldMk cId="3830819356" sldId="311"/>
            <ac:inkMk id="30" creationId="{A6DF136D-4ED5-44AD-99BA-819BAE879288}"/>
          </ac:inkMkLst>
        </pc:inkChg>
        <pc:inkChg chg="add mod">
          <ac:chgData name="Watley, Jennifer M." userId="a112544c-9752-4f35-a99e-0f9b674968f6" providerId="ADAL" clId="{6FC6EE42-ADEF-428E-A68B-25986D5301C3}" dt="2021-03-04T18:36:00.523" v="194"/>
          <ac:inkMkLst>
            <pc:docMk/>
            <pc:sldMk cId="3830819356" sldId="311"/>
            <ac:inkMk id="31" creationId="{740803B8-0BCF-4FC6-91AF-D335CC3988CC}"/>
          </ac:inkMkLst>
        </pc:inkChg>
        <pc:inkChg chg="add mod">
          <ac:chgData name="Watley, Jennifer M." userId="a112544c-9752-4f35-a99e-0f9b674968f6" providerId="ADAL" clId="{6FC6EE42-ADEF-428E-A68B-25986D5301C3}" dt="2021-03-04T18:36:00.523" v="194"/>
          <ac:inkMkLst>
            <pc:docMk/>
            <pc:sldMk cId="3830819356" sldId="311"/>
            <ac:inkMk id="33" creationId="{510D024A-A4BA-401C-BF4D-F4D535B87CC6}"/>
          </ac:inkMkLst>
        </pc:inkChg>
        <pc:inkChg chg="add mod">
          <ac:chgData name="Watley, Jennifer M." userId="a112544c-9752-4f35-a99e-0f9b674968f6" providerId="ADAL" clId="{6FC6EE42-ADEF-428E-A68B-25986D5301C3}" dt="2021-03-04T18:36:00.523" v="194"/>
          <ac:inkMkLst>
            <pc:docMk/>
            <pc:sldMk cId="3830819356" sldId="311"/>
            <ac:inkMk id="35" creationId="{D3C99837-B2BC-4DA6-9500-0A05BD908B22}"/>
          </ac:inkMkLst>
        </pc:inkChg>
      </pc:sldChg>
      <pc:sldChg chg="addSp delSp modSp new mod ord">
        <pc:chgData name="Watley, Jennifer M." userId="a112544c-9752-4f35-a99e-0f9b674968f6" providerId="ADAL" clId="{6FC6EE42-ADEF-428E-A68B-25986D5301C3}" dt="2021-03-04T18:47:30.793" v="268"/>
        <pc:sldMkLst>
          <pc:docMk/>
          <pc:sldMk cId="2453018732" sldId="312"/>
        </pc:sldMkLst>
        <pc:spChg chg="mod">
          <ac:chgData name="Watley, Jennifer M." userId="a112544c-9752-4f35-a99e-0f9b674968f6" providerId="ADAL" clId="{6FC6EE42-ADEF-428E-A68B-25986D5301C3}" dt="2021-03-04T18:46:48.305" v="266" actId="20577"/>
          <ac:spMkLst>
            <pc:docMk/>
            <pc:sldMk cId="2453018732" sldId="312"/>
            <ac:spMk id="2" creationId="{FE3E71E7-0E0B-453A-915F-CFF269C14A4A}"/>
          </ac:spMkLst>
        </pc:spChg>
        <pc:spChg chg="del">
          <ac:chgData name="Watley, Jennifer M." userId="a112544c-9752-4f35-a99e-0f9b674968f6" providerId="ADAL" clId="{6FC6EE42-ADEF-428E-A68B-25986D5301C3}" dt="2021-03-04T18:45:29.739" v="254" actId="931"/>
          <ac:spMkLst>
            <pc:docMk/>
            <pc:sldMk cId="2453018732" sldId="312"/>
            <ac:spMk id="3" creationId="{0BA0F635-5BDC-4A49-8C6A-B45D23B6D45C}"/>
          </ac:spMkLst>
        </pc:spChg>
        <pc:picChg chg="add mod">
          <ac:chgData name="Watley, Jennifer M." userId="a112544c-9752-4f35-a99e-0f9b674968f6" providerId="ADAL" clId="{6FC6EE42-ADEF-428E-A68B-25986D5301C3}" dt="2021-03-04T18:46:12.464" v="262" actId="14861"/>
          <ac:picMkLst>
            <pc:docMk/>
            <pc:sldMk cId="2453018732" sldId="312"/>
            <ac:picMk id="6" creationId="{9D9A7A7C-7417-4598-97C7-5533981472D6}"/>
          </ac:picMkLst>
        </pc:picChg>
      </pc:sldChg>
      <pc:sldChg chg="addSp delSp modSp new mod">
        <pc:chgData name="Watley, Jennifer M." userId="a112544c-9752-4f35-a99e-0f9b674968f6" providerId="ADAL" clId="{6FC6EE42-ADEF-428E-A68B-25986D5301C3}" dt="2021-03-04T18:54:29.239" v="359"/>
        <pc:sldMkLst>
          <pc:docMk/>
          <pc:sldMk cId="830203591" sldId="313"/>
        </pc:sldMkLst>
        <pc:spChg chg="mod">
          <ac:chgData name="Watley, Jennifer M." userId="a112544c-9752-4f35-a99e-0f9b674968f6" providerId="ADAL" clId="{6FC6EE42-ADEF-428E-A68B-25986D5301C3}" dt="2021-03-04T18:52:50.295" v="326" actId="122"/>
          <ac:spMkLst>
            <pc:docMk/>
            <pc:sldMk cId="830203591" sldId="313"/>
            <ac:spMk id="2" creationId="{5A977FDA-BB94-4CBE-878A-443CA3C137A0}"/>
          </ac:spMkLst>
        </pc:spChg>
        <pc:spChg chg="del">
          <ac:chgData name="Watley, Jennifer M." userId="a112544c-9752-4f35-a99e-0f9b674968f6" providerId="ADAL" clId="{6FC6EE42-ADEF-428E-A68B-25986D5301C3}" dt="2021-03-04T18:53:11.998" v="327" actId="931"/>
          <ac:spMkLst>
            <pc:docMk/>
            <pc:sldMk cId="830203591" sldId="313"/>
            <ac:spMk id="3" creationId="{E3E01712-6275-402F-896C-B0EF3206CEB9}"/>
          </ac:spMkLst>
        </pc:spChg>
        <pc:grpChg chg="del mod">
          <ac:chgData name="Watley, Jennifer M." userId="a112544c-9752-4f35-a99e-0f9b674968f6" providerId="ADAL" clId="{6FC6EE42-ADEF-428E-A68B-25986D5301C3}" dt="2021-03-04T18:54:13.728" v="340"/>
          <ac:grpSpMkLst>
            <pc:docMk/>
            <pc:sldMk cId="830203591" sldId="313"/>
            <ac:grpSpMk id="10" creationId="{BD4A0C92-9932-4E8C-91C6-7268AC65AF49}"/>
          </ac:grpSpMkLst>
        </pc:grpChg>
        <pc:grpChg chg="mod">
          <ac:chgData name="Watley, Jennifer M." userId="a112544c-9752-4f35-a99e-0f9b674968f6" providerId="ADAL" clId="{6FC6EE42-ADEF-428E-A68B-25986D5301C3}" dt="2021-03-04T18:54:13.728" v="340"/>
          <ac:grpSpMkLst>
            <pc:docMk/>
            <pc:sldMk cId="830203591" sldId="313"/>
            <ac:grpSpMk id="12" creationId="{E7439C9A-5DF7-49DE-827F-CDAA91468326}"/>
          </ac:grpSpMkLst>
        </pc:grpChg>
        <pc:grpChg chg="del mod">
          <ac:chgData name="Watley, Jennifer M." userId="a112544c-9752-4f35-a99e-0f9b674968f6" providerId="ADAL" clId="{6FC6EE42-ADEF-428E-A68B-25986D5301C3}" dt="2021-03-04T18:54:18.864" v="346"/>
          <ac:grpSpMkLst>
            <pc:docMk/>
            <pc:sldMk cId="830203591" sldId="313"/>
            <ac:grpSpMk id="16" creationId="{971A024E-B050-44D1-A223-DD3628AFA336}"/>
          </ac:grpSpMkLst>
        </pc:grpChg>
        <pc:grpChg chg="del mod">
          <ac:chgData name="Watley, Jennifer M." userId="a112544c-9752-4f35-a99e-0f9b674968f6" providerId="ADAL" clId="{6FC6EE42-ADEF-428E-A68B-25986D5301C3}" dt="2021-03-04T18:54:20.343" v="348"/>
          <ac:grpSpMkLst>
            <pc:docMk/>
            <pc:sldMk cId="830203591" sldId="313"/>
            <ac:grpSpMk id="18" creationId="{F57713A7-4EAC-4D66-8D22-BA019C3A4657}"/>
          </ac:grpSpMkLst>
        </pc:grpChg>
        <pc:grpChg chg="del mod">
          <ac:chgData name="Watley, Jennifer M." userId="a112544c-9752-4f35-a99e-0f9b674968f6" providerId="ADAL" clId="{6FC6EE42-ADEF-428E-A68B-25986D5301C3}" dt="2021-03-04T18:54:21.767" v="350"/>
          <ac:grpSpMkLst>
            <pc:docMk/>
            <pc:sldMk cId="830203591" sldId="313"/>
            <ac:grpSpMk id="20" creationId="{6D4AC669-68CB-40CF-A94B-8EA7E23FFEA5}"/>
          </ac:grpSpMkLst>
        </pc:grpChg>
        <pc:grpChg chg="del mod">
          <ac:chgData name="Watley, Jennifer M." userId="a112544c-9752-4f35-a99e-0f9b674968f6" providerId="ADAL" clId="{6FC6EE42-ADEF-428E-A68B-25986D5301C3}" dt="2021-03-04T18:54:23.237" v="352"/>
          <ac:grpSpMkLst>
            <pc:docMk/>
            <pc:sldMk cId="830203591" sldId="313"/>
            <ac:grpSpMk id="22" creationId="{1DA3D4E3-EEFA-4098-A486-8C7914D42F20}"/>
          </ac:grpSpMkLst>
        </pc:grpChg>
        <pc:grpChg chg="del mod">
          <ac:chgData name="Watley, Jennifer M." userId="a112544c-9752-4f35-a99e-0f9b674968f6" providerId="ADAL" clId="{6FC6EE42-ADEF-428E-A68B-25986D5301C3}" dt="2021-03-04T18:54:25.732" v="355"/>
          <ac:grpSpMkLst>
            <pc:docMk/>
            <pc:sldMk cId="830203591" sldId="313"/>
            <ac:grpSpMk id="24" creationId="{CD0990CB-CCCB-4FCA-AC1B-AC36547C409D}"/>
          </ac:grpSpMkLst>
        </pc:grpChg>
        <pc:grpChg chg="del mod">
          <ac:chgData name="Watley, Jennifer M." userId="a112544c-9752-4f35-a99e-0f9b674968f6" providerId="ADAL" clId="{6FC6EE42-ADEF-428E-A68B-25986D5301C3}" dt="2021-03-04T18:54:29.239" v="359"/>
          <ac:grpSpMkLst>
            <pc:docMk/>
            <pc:sldMk cId="830203591" sldId="313"/>
            <ac:grpSpMk id="27" creationId="{08E9BE6A-F4A2-448D-8B61-24B887C10D61}"/>
          </ac:grpSpMkLst>
        </pc:grpChg>
        <pc:grpChg chg="mod">
          <ac:chgData name="Watley, Jennifer M." userId="a112544c-9752-4f35-a99e-0f9b674968f6" providerId="ADAL" clId="{6FC6EE42-ADEF-428E-A68B-25986D5301C3}" dt="2021-03-04T18:54:29.239" v="359"/>
          <ac:grpSpMkLst>
            <pc:docMk/>
            <pc:sldMk cId="830203591" sldId="313"/>
            <ac:grpSpMk id="31" creationId="{D6006DD2-F8A8-4DA8-BF2C-C25937E17A1F}"/>
          </ac:grpSpMkLst>
        </pc:grpChg>
        <pc:picChg chg="add mod">
          <ac:chgData name="Watley, Jennifer M." userId="a112544c-9752-4f35-a99e-0f9b674968f6" providerId="ADAL" clId="{6FC6EE42-ADEF-428E-A68B-25986D5301C3}" dt="2021-03-04T18:53:41.541" v="334" actId="14861"/>
          <ac:picMkLst>
            <pc:docMk/>
            <pc:sldMk cId="830203591" sldId="313"/>
            <ac:picMk id="6" creationId="{69D4D9CC-D36C-4EB3-AF9D-6AEE93C74BBD}"/>
          </ac:picMkLst>
        </pc:picChg>
        <pc:inkChg chg="add">
          <ac:chgData name="Watley, Jennifer M." userId="a112544c-9752-4f35-a99e-0f9b674968f6" providerId="ADAL" clId="{6FC6EE42-ADEF-428E-A68B-25986D5301C3}" dt="2021-03-04T18:53:58.184" v="335" actId="9405"/>
          <ac:inkMkLst>
            <pc:docMk/>
            <pc:sldMk cId="830203591" sldId="313"/>
            <ac:inkMk id="7" creationId="{C53BD0DF-A039-4000-B4E7-14AAAEE9722C}"/>
          </ac:inkMkLst>
        </pc:inkChg>
        <pc:inkChg chg="add mod">
          <ac:chgData name="Watley, Jennifer M." userId="a112544c-9752-4f35-a99e-0f9b674968f6" providerId="ADAL" clId="{6FC6EE42-ADEF-428E-A68B-25986D5301C3}" dt="2021-03-04T18:54:13.728" v="340"/>
          <ac:inkMkLst>
            <pc:docMk/>
            <pc:sldMk cId="830203591" sldId="313"/>
            <ac:inkMk id="8" creationId="{97D060A5-8412-42A0-B43E-362F1A1D7ACD}"/>
          </ac:inkMkLst>
        </pc:inkChg>
        <pc:inkChg chg="add mod">
          <ac:chgData name="Watley, Jennifer M." userId="a112544c-9752-4f35-a99e-0f9b674968f6" providerId="ADAL" clId="{6FC6EE42-ADEF-428E-A68B-25986D5301C3}" dt="2021-03-04T18:54:13.728" v="340"/>
          <ac:inkMkLst>
            <pc:docMk/>
            <pc:sldMk cId="830203591" sldId="313"/>
            <ac:inkMk id="9" creationId="{1116A53D-9356-4C76-9235-AF2491DB649A}"/>
          </ac:inkMkLst>
        </pc:inkChg>
        <pc:inkChg chg="add mod">
          <ac:chgData name="Watley, Jennifer M." userId="a112544c-9752-4f35-a99e-0f9b674968f6" providerId="ADAL" clId="{6FC6EE42-ADEF-428E-A68B-25986D5301C3}" dt="2021-03-04T18:54:13.728" v="340"/>
          <ac:inkMkLst>
            <pc:docMk/>
            <pc:sldMk cId="830203591" sldId="313"/>
            <ac:inkMk id="11" creationId="{A2F57730-894E-4F51-8735-FA7CA19CF067}"/>
          </ac:inkMkLst>
        </pc:inkChg>
        <pc:inkChg chg="add mod">
          <ac:chgData name="Watley, Jennifer M." userId="a112544c-9752-4f35-a99e-0f9b674968f6" providerId="ADAL" clId="{6FC6EE42-ADEF-428E-A68B-25986D5301C3}" dt="2021-03-04T18:54:29.239" v="359"/>
          <ac:inkMkLst>
            <pc:docMk/>
            <pc:sldMk cId="830203591" sldId="313"/>
            <ac:inkMk id="13" creationId="{2162120C-D32A-46E5-AE9C-C7EA9A6C70D2}"/>
          </ac:inkMkLst>
        </pc:inkChg>
        <pc:inkChg chg="add mod">
          <ac:chgData name="Watley, Jennifer M." userId="a112544c-9752-4f35-a99e-0f9b674968f6" providerId="ADAL" clId="{6FC6EE42-ADEF-428E-A68B-25986D5301C3}" dt="2021-03-04T18:54:29.239" v="359"/>
          <ac:inkMkLst>
            <pc:docMk/>
            <pc:sldMk cId="830203591" sldId="313"/>
            <ac:inkMk id="14" creationId="{D3977292-DC63-4306-AEA8-0831E6C949BC}"/>
          </ac:inkMkLst>
        </pc:inkChg>
        <pc:inkChg chg="add mod">
          <ac:chgData name="Watley, Jennifer M." userId="a112544c-9752-4f35-a99e-0f9b674968f6" providerId="ADAL" clId="{6FC6EE42-ADEF-428E-A68B-25986D5301C3}" dt="2021-03-04T18:54:29.239" v="359"/>
          <ac:inkMkLst>
            <pc:docMk/>
            <pc:sldMk cId="830203591" sldId="313"/>
            <ac:inkMk id="15" creationId="{1D87875F-1845-4A8E-9B00-58B341625036}"/>
          </ac:inkMkLst>
        </pc:inkChg>
        <pc:inkChg chg="add mod">
          <ac:chgData name="Watley, Jennifer M." userId="a112544c-9752-4f35-a99e-0f9b674968f6" providerId="ADAL" clId="{6FC6EE42-ADEF-428E-A68B-25986D5301C3}" dt="2021-03-04T18:54:29.239" v="359"/>
          <ac:inkMkLst>
            <pc:docMk/>
            <pc:sldMk cId="830203591" sldId="313"/>
            <ac:inkMk id="17" creationId="{74100819-DBEA-4123-8B17-2C028CE116FF}"/>
          </ac:inkMkLst>
        </pc:inkChg>
        <pc:inkChg chg="add mod">
          <ac:chgData name="Watley, Jennifer M." userId="a112544c-9752-4f35-a99e-0f9b674968f6" providerId="ADAL" clId="{6FC6EE42-ADEF-428E-A68B-25986D5301C3}" dt="2021-03-04T18:54:29.239" v="359"/>
          <ac:inkMkLst>
            <pc:docMk/>
            <pc:sldMk cId="830203591" sldId="313"/>
            <ac:inkMk id="19" creationId="{1D0FBAD3-A762-4F6A-84BB-F3F1B1BFDC02}"/>
          </ac:inkMkLst>
        </pc:inkChg>
        <pc:inkChg chg="add mod">
          <ac:chgData name="Watley, Jennifer M." userId="a112544c-9752-4f35-a99e-0f9b674968f6" providerId="ADAL" clId="{6FC6EE42-ADEF-428E-A68B-25986D5301C3}" dt="2021-03-04T18:54:29.239" v="359"/>
          <ac:inkMkLst>
            <pc:docMk/>
            <pc:sldMk cId="830203591" sldId="313"/>
            <ac:inkMk id="21" creationId="{26072CD0-D02C-450C-B641-A462D72ECB97}"/>
          </ac:inkMkLst>
        </pc:inkChg>
        <pc:inkChg chg="add mod">
          <ac:chgData name="Watley, Jennifer M." userId="a112544c-9752-4f35-a99e-0f9b674968f6" providerId="ADAL" clId="{6FC6EE42-ADEF-428E-A68B-25986D5301C3}" dt="2021-03-04T18:54:29.239" v="359"/>
          <ac:inkMkLst>
            <pc:docMk/>
            <pc:sldMk cId="830203591" sldId="313"/>
            <ac:inkMk id="23" creationId="{A05F7C3E-2815-4347-8463-1D16A1D40E5E}"/>
          </ac:inkMkLst>
        </pc:inkChg>
        <pc:inkChg chg="add mod">
          <ac:chgData name="Watley, Jennifer M." userId="a112544c-9752-4f35-a99e-0f9b674968f6" providerId="ADAL" clId="{6FC6EE42-ADEF-428E-A68B-25986D5301C3}" dt="2021-03-04T18:54:29.239" v="359"/>
          <ac:inkMkLst>
            <pc:docMk/>
            <pc:sldMk cId="830203591" sldId="313"/>
            <ac:inkMk id="25" creationId="{0FF64641-64EF-4522-A38D-710913B198A2}"/>
          </ac:inkMkLst>
        </pc:inkChg>
        <pc:inkChg chg="add mod">
          <ac:chgData name="Watley, Jennifer M." userId="a112544c-9752-4f35-a99e-0f9b674968f6" providerId="ADAL" clId="{6FC6EE42-ADEF-428E-A68B-25986D5301C3}" dt="2021-03-04T18:54:29.239" v="359"/>
          <ac:inkMkLst>
            <pc:docMk/>
            <pc:sldMk cId="830203591" sldId="313"/>
            <ac:inkMk id="26" creationId="{59734664-443C-4DFF-A496-27F838FD4081}"/>
          </ac:inkMkLst>
        </pc:inkChg>
        <pc:inkChg chg="add mod">
          <ac:chgData name="Watley, Jennifer M." userId="a112544c-9752-4f35-a99e-0f9b674968f6" providerId="ADAL" clId="{6FC6EE42-ADEF-428E-A68B-25986D5301C3}" dt="2021-03-04T18:54:29.239" v="359"/>
          <ac:inkMkLst>
            <pc:docMk/>
            <pc:sldMk cId="830203591" sldId="313"/>
            <ac:inkMk id="28" creationId="{F40D1EF4-4190-4462-BEA2-714C4F52F32E}"/>
          </ac:inkMkLst>
        </pc:inkChg>
        <pc:inkChg chg="add mod">
          <ac:chgData name="Watley, Jennifer M." userId="a112544c-9752-4f35-a99e-0f9b674968f6" providerId="ADAL" clId="{6FC6EE42-ADEF-428E-A68B-25986D5301C3}" dt="2021-03-04T18:54:29.239" v="359"/>
          <ac:inkMkLst>
            <pc:docMk/>
            <pc:sldMk cId="830203591" sldId="313"/>
            <ac:inkMk id="29" creationId="{6F45D3A5-4524-4501-89FE-278C13FAE335}"/>
          </ac:inkMkLst>
        </pc:inkChg>
        <pc:inkChg chg="add mod">
          <ac:chgData name="Watley, Jennifer M." userId="a112544c-9752-4f35-a99e-0f9b674968f6" providerId="ADAL" clId="{6FC6EE42-ADEF-428E-A68B-25986D5301C3}" dt="2021-03-04T18:54:29.239" v="359"/>
          <ac:inkMkLst>
            <pc:docMk/>
            <pc:sldMk cId="830203591" sldId="313"/>
            <ac:inkMk id="30" creationId="{98F15359-0A94-46C5-A931-FAA3FC3070BC}"/>
          </ac:inkMkLst>
        </pc:inkChg>
      </pc:sldChg>
      <pc:sldChg chg="addSp modSp new del mod">
        <pc:chgData name="Watley, Jennifer M." userId="a112544c-9752-4f35-a99e-0f9b674968f6" providerId="ADAL" clId="{6FC6EE42-ADEF-428E-A68B-25986D5301C3}" dt="2021-03-04T18:57:02.915" v="368" actId="2696"/>
        <pc:sldMkLst>
          <pc:docMk/>
          <pc:sldMk cId="2400033721" sldId="314"/>
        </pc:sldMkLst>
        <pc:spChg chg="mod">
          <ac:chgData name="Watley, Jennifer M." userId="a112544c-9752-4f35-a99e-0f9b674968f6" providerId="ADAL" clId="{6FC6EE42-ADEF-428E-A68B-25986D5301C3}" dt="2021-03-04T18:56:51.596" v="367"/>
          <ac:spMkLst>
            <pc:docMk/>
            <pc:sldMk cId="2400033721" sldId="314"/>
            <ac:spMk id="2" creationId="{389848EC-44F7-4C25-9662-AA884FBE2FFD}"/>
          </ac:spMkLst>
        </pc:spChg>
        <pc:grpChg chg="mod">
          <ac:chgData name="Watley, Jennifer M." userId="a112544c-9752-4f35-a99e-0f9b674968f6" providerId="ADAL" clId="{6FC6EE42-ADEF-428E-A68B-25986D5301C3}" dt="2021-03-04T18:56:41.861" v="363"/>
          <ac:grpSpMkLst>
            <pc:docMk/>
            <pc:sldMk cId="2400033721" sldId="314"/>
            <ac:grpSpMk id="7" creationId="{707EF162-3B6B-427A-A7E2-4221AA51F63C}"/>
          </ac:grpSpMkLst>
        </pc:grpChg>
        <pc:grpChg chg="mod">
          <ac:chgData name="Watley, Jennifer M." userId="a112544c-9752-4f35-a99e-0f9b674968f6" providerId="ADAL" clId="{6FC6EE42-ADEF-428E-A68B-25986D5301C3}" dt="2021-03-04T18:56:51.596" v="367"/>
          <ac:grpSpMkLst>
            <pc:docMk/>
            <pc:sldMk cId="2400033721" sldId="314"/>
            <ac:grpSpMk id="11" creationId="{A530C3FD-59B5-42C0-B2C5-E9F0E453D573}"/>
          </ac:grpSpMkLst>
        </pc:grpChg>
        <pc:inkChg chg="add mod">
          <ac:chgData name="Watley, Jennifer M." userId="a112544c-9752-4f35-a99e-0f9b674968f6" providerId="ADAL" clId="{6FC6EE42-ADEF-428E-A68B-25986D5301C3}" dt="2021-03-04T18:56:41.861" v="363"/>
          <ac:inkMkLst>
            <pc:docMk/>
            <pc:sldMk cId="2400033721" sldId="314"/>
            <ac:inkMk id="5" creationId="{1BCAA0F1-A5A4-4ED8-ABEC-9F9517C87BB3}"/>
          </ac:inkMkLst>
        </pc:inkChg>
        <pc:inkChg chg="add mod">
          <ac:chgData name="Watley, Jennifer M." userId="a112544c-9752-4f35-a99e-0f9b674968f6" providerId="ADAL" clId="{6FC6EE42-ADEF-428E-A68B-25986D5301C3}" dt="2021-03-04T18:56:41.861" v="363"/>
          <ac:inkMkLst>
            <pc:docMk/>
            <pc:sldMk cId="2400033721" sldId="314"/>
            <ac:inkMk id="6" creationId="{5046D40F-97BD-4747-A124-8ED1B525048C}"/>
          </ac:inkMkLst>
        </pc:inkChg>
        <pc:inkChg chg="add">
          <ac:chgData name="Watley, Jennifer M." userId="a112544c-9752-4f35-a99e-0f9b674968f6" providerId="ADAL" clId="{6FC6EE42-ADEF-428E-A68B-25986D5301C3}" dt="2021-03-04T18:56:45.202" v="364" actId="9405"/>
          <ac:inkMkLst>
            <pc:docMk/>
            <pc:sldMk cId="2400033721" sldId="314"/>
            <ac:inkMk id="8" creationId="{B498E779-A7DE-4C78-8939-A3EC87B72BC5}"/>
          </ac:inkMkLst>
        </pc:inkChg>
        <pc:inkChg chg="add mod">
          <ac:chgData name="Watley, Jennifer M." userId="a112544c-9752-4f35-a99e-0f9b674968f6" providerId="ADAL" clId="{6FC6EE42-ADEF-428E-A68B-25986D5301C3}" dt="2021-03-04T18:56:51.596" v="367"/>
          <ac:inkMkLst>
            <pc:docMk/>
            <pc:sldMk cId="2400033721" sldId="314"/>
            <ac:inkMk id="9" creationId="{2DA8636D-12CE-4DBF-9088-CAC1A5F64876}"/>
          </ac:inkMkLst>
        </pc:inkChg>
        <pc:inkChg chg="add mod">
          <ac:chgData name="Watley, Jennifer M." userId="a112544c-9752-4f35-a99e-0f9b674968f6" providerId="ADAL" clId="{6FC6EE42-ADEF-428E-A68B-25986D5301C3}" dt="2021-03-04T18:56:51.596" v="367"/>
          <ac:inkMkLst>
            <pc:docMk/>
            <pc:sldMk cId="2400033721" sldId="314"/>
            <ac:inkMk id="10" creationId="{F44CD70B-06B4-4CCB-8E99-F93D4EC7CBA0}"/>
          </ac:inkMkLst>
        </pc:inkChg>
      </pc:sldChg>
      <pc:sldChg chg="addSp delSp modSp new mod">
        <pc:chgData name="Watley, Jennifer M." userId="a112544c-9752-4f35-a99e-0f9b674968f6" providerId="ADAL" clId="{6FC6EE42-ADEF-428E-A68B-25986D5301C3}" dt="2021-03-04T18:59:27.891" v="444" actId="20577"/>
        <pc:sldMkLst>
          <pc:docMk/>
          <pc:sldMk cId="2622642824" sldId="314"/>
        </pc:sldMkLst>
        <pc:spChg chg="mod">
          <ac:chgData name="Watley, Jennifer M." userId="a112544c-9752-4f35-a99e-0f9b674968f6" providerId="ADAL" clId="{6FC6EE42-ADEF-428E-A68B-25986D5301C3}" dt="2021-03-04T18:59:27.891" v="444" actId="20577"/>
          <ac:spMkLst>
            <pc:docMk/>
            <pc:sldMk cId="2622642824" sldId="314"/>
            <ac:spMk id="2" creationId="{C9E53EE7-08A6-4C96-BB86-B9D0F70AD328}"/>
          </ac:spMkLst>
        </pc:spChg>
        <pc:spChg chg="del">
          <ac:chgData name="Watley, Jennifer M." userId="a112544c-9752-4f35-a99e-0f9b674968f6" providerId="ADAL" clId="{6FC6EE42-ADEF-428E-A68B-25986D5301C3}" dt="2021-03-04T18:57:29.088" v="370" actId="931"/>
          <ac:spMkLst>
            <pc:docMk/>
            <pc:sldMk cId="2622642824" sldId="314"/>
            <ac:spMk id="3" creationId="{1A19DD08-A0F2-4F8E-A28E-FB7DDF27F418}"/>
          </ac:spMkLst>
        </pc:spChg>
        <pc:grpChg chg="del mod">
          <ac:chgData name="Watley, Jennifer M." userId="a112544c-9752-4f35-a99e-0f9b674968f6" providerId="ADAL" clId="{6FC6EE42-ADEF-428E-A68B-25986D5301C3}" dt="2021-03-04T18:58:46.908" v="421"/>
          <ac:grpSpMkLst>
            <pc:docMk/>
            <pc:sldMk cId="2622642824" sldId="314"/>
            <ac:grpSpMk id="9" creationId="{284256A5-DA45-4629-9F89-65EAF1B1560E}"/>
          </ac:grpSpMkLst>
        </pc:grpChg>
        <pc:grpChg chg="del mod">
          <ac:chgData name="Watley, Jennifer M." userId="a112544c-9752-4f35-a99e-0f9b674968f6" providerId="ADAL" clId="{6FC6EE42-ADEF-428E-A68B-25986D5301C3}" dt="2021-03-04T18:58:49.112" v="423"/>
          <ac:grpSpMkLst>
            <pc:docMk/>
            <pc:sldMk cId="2622642824" sldId="314"/>
            <ac:grpSpMk id="12" creationId="{63D98A29-933E-49F7-9F7F-8E9B68ED0402}"/>
          </ac:grpSpMkLst>
        </pc:grpChg>
        <pc:grpChg chg="mod">
          <ac:chgData name="Watley, Jennifer M." userId="a112544c-9752-4f35-a99e-0f9b674968f6" providerId="ADAL" clId="{6FC6EE42-ADEF-428E-A68B-25986D5301C3}" dt="2021-03-04T18:58:49.112" v="423"/>
          <ac:grpSpMkLst>
            <pc:docMk/>
            <pc:sldMk cId="2622642824" sldId="314"/>
            <ac:grpSpMk id="14" creationId="{B29F6C84-2892-48C6-BC13-C712A4BABCB9}"/>
          </ac:grpSpMkLst>
        </pc:grpChg>
        <pc:grpChg chg="del mod">
          <ac:chgData name="Watley, Jennifer M." userId="a112544c-9752-4f35-a99e-0f9b674968f6" providerId="ADAL" clId="{6FC6EE42-ADEF-428E-A68B-25986D5301C3}" dt="2021-03-04T18:58:57.170" v="432"/>
          <ac:grpSpMkLst>
            <pc:docMk/>
            <pc:sldMk cId="2622642824" sldId="314"/>
            <ac:grpSpMk id="21" creationId="{167617C7-3211-4938-8DE3-13DEE7455A28}"/>
          </ac:grpSpMkLst>
        </pc:grpChg>
        <pc:grpChg chg="del mod">
          <ac:chgData name="Watley, Jennifer M." userId="a112544c-9752-4f35-a99e-0f9b674968f6" providerId="ADAL" clId="{6FC6EE42-ADEF-428E-A68B-25986D5301C3}" dt="2021-03-04T18:58:57.170" v="432"/>
          <ac:grpSpMkLst>
            <pc:docMk/>
            <pc:sldMk cId="2622642824" sldId="314"/>
            <ac:grpSpMk id="22" creationId="{0F454D45-DF57-45FA-AE9B-881364A7BD54}"/>
          </ac:grpSpMkLst>
        </pc:grpChg>
        <pc:grpChg chg="del mod">
          <ac:chgData name="Watley, Jennifer M." userId="a112544c-9752-4f35-a99e-0f9b674968f6" providerId="ADAL" clId="{6FC6EE42-ADEF-428E-A68B-25986D5301C3}" dt="2021-03-04T18:58:58.906" v="434"/>
          <ac:grpSpMkLst>
            <pc:docMk/>
            <pc:sldMk cId="2622642824" sldId="314"/>
            <ac:grpSpMk id="24" creationId="{133714E7-5ED2-4080-8904-F898CA08A6AD}"/>
          </ac:grpSpMkLst>
        </pc:grpChg>
        <pc:grpChg chg="del mod">
          <ac:chgData name="Watley, Jennifer M." userId="a112544c-9752-4f35-a99e-0f9b674968f6" providerId="ADAL" clId="{6FC6EE42-ADEF-428E-A68B-25986D5301C3}" dt="2021-03-04T18:58:59.773" v="436"/>
          <ac:grpSpMkLst>
            <pc:docMk/>
            <pc:sldMk cId="2622642824" sldId="314"/>
            <ac:grpSpMk id="26" creationId="{3DDF7A65-91C8-47D0-B987-9E95F6093772}"/>
          </ac:grpSpMkLst>
        </pc:grpChg>
        <pc:grpChg chg="del mod">
          <ac:chgData name="Watley, Jennifer M." userId="a112544c-9752-4f35-a99e-0f9b674968f6" providerId="ADAL" clId="{6FC6EE42-ADEF-428E-A68B-25986D5301C3}" dt="2021-03-04T18:59:01.210" v="438"/>
          <ac:grpSpMkLst>
            <pc:docMk/>
            <pc:sldMk cId="2622642824" sldId="314"/>
            <ac:grpSpMk id="28" creationId="{A6967C33-4897-4AE9-80D5-2531951D6415}"/>
          </ac:grpSpMkLst>
        </pc:grpChg>
        <pc:grpChg chg="del mod">
          <ac:chgData name="Watley, Jennifer M." userId="a112544c-9752-4f35-a99e-0f9b674968f6" providerId="ADAL" clId="{6FC6EE42-ADEF-428E-A68B-25986D5301C3}" dt="2021-03-04T18:59:05.983" v="441"/>
          <ac:grpSpMkLst>
            <pc:docMk/>
            <pc:sldMk cId="2622642824" sldId="314"/>
            <ac:grpSpMk id="30" creationId="{0B87B573-AC6F-41CF-AA6B-B7413EE5714C}"/>
          </ac:grpSpMkLst>
        </pc:grpChg>
        <pc:grpChg chg="mod">
          <ac:chgData name="Watley, Jennifer M." userId="a112544c-9752-4f35-a99e-0f9b674968f6" providerId="ADAL" clId="{6FC6EE42-ADEF-428E-A68B-25986D5301C3}" dt="2021-03-04T18:59:05.983" v="441"/>
          <ac:grpSpMkLst>
            <pc:docMk/>
            <pc:sldMk cId="2622642824" sldId="314"/>
            <ac:grpSpMk id="33" creationId="{CD0D69C5-F3FC-4E55-A94C-5095EB79B8D9}"/>
          </ac:grpSpMkLst>
        </pc:grpChg>
        <pc:picChg chg="add mod">
          <ac:chgData name="Watley, Jennifer M." userId="a112544c-9752-4f35-a99e-0f9b674968f6" providerId="ADAL" clId="{6FC6EE42-ADEF-428E-A68B-25986D5301C3}" dt="2021-03-04T18:58:34.661" v="415" actId="14100"/>
          <ac:picMkLst>
            <pc:docMk/>
            <pc:sldMk cId="2622642824" sldId="314"/>
            <ac:picMk id="6" creationId="{CCB02156-221A-4D58-A7F6-73D6843645C2}"/>
          </ac:picMkLst>
        </pc:picChg>
        <pc:inkChg chg="add mod">
          <ac:chgData name="Watley, Jennifer M." userId="a112544c-9752-4f35-a99e-0f9b674968f6" providerId="ADAL" clId="{6FC6EE42-ADEF-428E-A68B-25986D5301C3}" dt="2021-03-04T18:58:49.112" v="423"/>
          <ac:inkMkLst>
            <pc:docMk/>
            <pc:sldMk cId="2622642824" sldId="314"/>
            <ac:inkMk id="7" creationId="{112B2022-97A9-4902-A0FB-3B4925D268AF}"/>
          </ac:inkMkLst>
        </pc:inkChg>
        <pc:inkChg chg="add mod">
          <ac:chgData name="Watley, Jennifer M." userId="a112544c-9752-4f35-a99e-0f9b674968f6" providerId="ADAL" clId="{6FC6EE42-ADEF-428E-A68B-25986D5301C3}" dt="2021-03-04T18:58:49.112" v="423"/>
          <ac:inkMkLst>
            <pc:docMk/>
            <pc:sldMk cId="2622642824" sldId="314"/>
            <ac:inkMk id="8" creationId="{6DD83CDA-C332-4001-8D04-F3CD7E59C3DD}"/>
          </ac:inkMkLst>
        </pc:inkChg>
        <pc:inkChg chg="add mod">
          <ac:chgData name="Watley, Jennifer M." userId="a112544c-9752-4f35-a99e-0f9b674968f6" providerId="ADAL" clId="{6FC6EE42-ADEF-428E-A68B-25986D5301C3}" dt="2021-03-04T18:58:49.112" v="423"/>
          <ac:inkMkLst>
            <pc:docMk/>
            <pc:sldMk cId="2622642824" sldId="314"/>
            <ac:inkMk id="10" creationId="{9500BF4A-A785-4EEC-AC26-D847C9AAF60D}"/>
          </ac:inkMkLst>
        </pc:inkChg>
        <pc:inkChg chg="add mod">
          <ac:chgData name="Watley, Jennifer M." userId="a112544c-9752-4f35-a99e-0f9b674968f6" providerId="ADAL" clId="{6FC6EE42-ADEF-428E-A68B-25986D5301C3}" dt="2021-03-04T18:58:49.112" v="423"/>
          <ac:inkMkLst>
            <pc:docMk/>
            <pc:sldMk cId="2622642824" sldId="314"/>
            <ac:inkMk id="11" creationId="{D816A576-81C5-48DC-990C-39C3DF689EF0}"/>
          </ac:inkMkLst>
        </pc:inkChg>
        <pc:inkChg chg="add mod">
          <ac:chgData name="Watley, Jennifer M." userId="a112544c-9752-4f35-a99e-0f9b674968f6" providerId="ADAL" clId="{6FC6EE42-ADEF-428E-A68B-25986D5301C3}" dt="2021-03-04T18:58:49.112" v="423"/>
          <ac:inkMkLst>
            <pc:docMk/>
            <pc:sldMk cId="2622642824" sldId="314"/>
            <ac:inkMk id="13" creationId="{58A28D68-90C9-4AB9-98F0-92F21292631C}"/>
          </ac:inkMkLst>
        </pc:inkChg>
        <pc:inkChg chg="add mod">
          <ac:chgData name="Watley, Jennifer M." userId="a112544c-9752-4f35-a99e-0f9b674968f6" providerId="ADAL" clId="{6FC6EE42-ADEF-428E-A68B-25986D5301C3}" dt="2021-03-04T18:59:05.983" v="441"/>
          <ac:inkMkLst>
            <pc:docMk/>
            <pc:sldMk cId="2622642824" sldId="314"/>
            <ac:inkMk id="15" creationId="{12090E8C-06BE-41D5-95F5-DCF6DA5B6F76}"/>
          </ac:inkMkLst>
        </pc:inkChg>
        <pc:inkChg chg="add mod">
          <ac:chgData name="Watley, Jennifer M." userId="a112544c-9752-4f35-a99e-0f9b674968f6" providerId="ADAL" clId="{6FC6EE42-ADEF-428E-A68B-25986D5301C3}" dt="2021-03-04T18:59:05.983" v="441"/>
          <ac:inkMkLst>
            <pc:docMk/>
            <pc:sldMk cId="2622642824" sldId="314"/>
            <ac:inkMk id="16" creationId="{C87894F9-4AF8-44E5-9A83-E099EC2DCB15}"/>
          </ac:inkMkLst>
        </pc:inkChg>
        <pc:inkChg chg="add mod">
          <ac:chgData name="Watley, Jennifer M." userId="a112544c-9752-4f35-a99e-0f9b674968f6" providerId="ADAL" clId="{6FC6EE42-ADEF-428E-A68B-25986D5301C3}" dt="2021-03-04T18:59:05.983" v="441"/>
          <ac:inkMkLst>
            <pc:docMk/>
            <pc:sldMk cId="2622642824" sldId="314"/>
            <ac:inkMk id="17" creationId="{9E219CE8-E250-45E0-AEC9-49FFC51EF4A4}"/>
          </ac:inkMkLst>
        </pc:inkChg>
        <pc:inkChg chg="add mod">
          <ac:chgData name="Watley, Jennifer M." userId="a112544c-9752-4f35-a99e-0f9b674968f6" providerId="ADAL" clId="{6FC6EE42-ADEF-428E-A68B-25986D5301C3}" dt="2021-03-04T18:59:05.983" v="441"/>
          <ac:inkMkLst>
            <pc:docMk/>
            <pc:sldMk cId="2622642824" sldId="314"/>
            <ac:inkMk id="18" creationId="{D1C3469D-5B46-4815-BF27-3E98453B91C4}"/>
          </ac:inkMkLst>
        </pc:inkChg>
        <pc:inkChg chg="add mod">
          <ac:chgData name="Watley, Jennifer M." userId="a112544c-9752-4f35-a99e-0f9b674968f6" providerId="ADAL" clId="{6FC6EE42-ADEF-428E-A68B-25986D5301C3}" dt="2021-03-04T18:59:05.983" v="441"/>
          <ac:inkMkLst>
            <pc:docMk/>
            <pc:sldMk cId="2622642824" sldId="314"/>
            <ac:inkMk id="19" creationId="{8335E65A-FC34-46C7-B9F1-2365A2F34F7B}"/>
          </ac:inkMkLst>
        </pc:inkChg>
        <pc:inkChg chg="add mod">
          <ac:chgData name="Watley, Jennifer M." userId="a112544c-9752-4f35-a99e-0f9b674968f6" providerId="ADAL" clId="{6FC6EE42-ADEF-428E-A68B-25986D5301C3}" dt="2021-03-04T18:59:05.983" v="441"/>
          <ac:inkMkLst>
            <pc:docMk/>
            <pc:sldMk cId="2622642824" sldId="314"/>
            <ac:inkMk id="20" creationId="{F1468655-EA3D-41FA-B50A-0108935AB9B1}"/>
          </ac:inkMkLst>
        </pc:inkChg>
        <pc:inkChg chg="add mod">
          <ac:chgData name="Watley, Jennifer M." userId="a112544c-9752-4f35-a99e-0f9b674968f6" providerId="ADAL" clId="{6FC6EE42-ADEF-428E-A68B-25986D5301C3}" dt="2021-03-04T18:59:05.983" v="441"/>
          <ac:inkMkLst>
            <pc:docMk/>
            <pc:sldMk cId="2622642824" sldId="314"/>
            <ac:inkMk id="23" creationId="{AD8C6590-B3ED-4764-B1E2-621E0DEF5DF7}"/>
          </ac:inkMkLst>
        </pc:inkChg>
        <pc:inkChg chg="add mod">
          <ac:chgData name="Watley, Jennifer M." userId="a112544c-9752-4f35-a99e-0f9b674968f6" providerId="ADAL" clId="{6FC6EE42-ADEF-428E-A68B-25986D5301C3}" dt="2021-03-04T18:59:05.983" v="441"/>
          <ac:inkMkLst>
            <pc:docMk/>
            <pc:sldMk cId="2622642824" sldId="314"/>
            <ac:inkMk id="25" creationId="{FAC20E90-3B5B-4A9A-BB89-8FD0645FC329}"/>
          </ac:inkMkLst>
        </pc:inkChg>
        <pc:inkChg chg="add mod">
          <ac:chgData name="Watley, Jennifer M." userId="a112544c-9752-4f35-a99e-0f9b674968f6" providerId="ADAL" clId="{6FC6EE42-ADEF-428E-A68B-25986D5301C3}" dt="2021-03-04T18:59:05.983" v="441"/>
          <ac:inkMkLst>
            <pc:docMk/>
            <pc:sldMk cId="2622642824" sldId="314"/>
            <ac:inkMk id="27" creationId="{B34B4460-B602-4FE9-9F98-8CE66042A825}"/>
          </ac:inkMkLst>
        </pc:inkChg>
        <pc:inkChg chg="add mod">
          <ac:chgData name="Watley, Jennifer M." userId="a112544c-9752-4f35-a99e-0f9b674968f6" providerId="ADAL" clId="{6FC6EE42-ADEF-428E-A68B-25986D5301C3}" dt="2021-03-04T18:59:05.983" v="441"/>
          <ac:inkMkLst>
            <pc:docMk/>
            <pc:sldMk cId="2622642824" sldId="314"/>
            <ac:inkMk id="29" creationId="{53507257-1579-407E-88CC-31C2CAD0B35C}"/>
          </ac:inkMkLst>
        </pc:inkChg>
        <pc:inkChg chg="add mod">
          <ac:chgData name="Watley, Jennifer M." userId="a112544c-9752-4f35-a99e-0f9b674968f6" providerId="ADAL" clId="{6FC6EE42-ADEF-428E-A68B-25986D5301C3}" dt="2021-03-04T18:59:05.983" v="441"/>
          <ac:inkMkLst>
            <pc:docMk/>
            <pc:sldMk cId="2622642824" sldId="314"/>
            <ac:inkMk id="31" creationId="{4E617527-315C-4DDD-9959-99D3360B0D20}"/>
          </ac:inkMkLst>
        </pc:inkChg>
        <pc:inkChg chg="add mod">
          <ac:chgData name="Watley, Jennifer M." userId="a112544c-9752-4f35-a99e-0f9b674968f6" providerId="ADAL" clId="{6FC6EE42-ADEF-428E-A68B-25986D5301C3}" dt="2021-03-04T18:59:05.983" v="441"/>
          <ac:inkMkLst>
            <pc:docMk/>
            <pc:sldMk cId="2622642824" sldId="314"/>
            <ac:inkMk id="32" creationId="{396A35AD-6D3D-4A14-A4AE-3FAA66FFF4DD}"/>
          </ac:inkMkLst>
        </pc:inkChg>
        <pc:inkChg chg="add del">
          <ac:chgData name="Watley, Jennifer M." userId="a112544c-9752-4f35-a99e-0f9b674968f6" providerId="ADAL" clId="{6FC6EE42-ADEF-428E-A68B-25986D5301C3}" dt="2021-03-04T18:59:17.165" v="443" actId="9405"/>
          <ac:inkMkLst>
            <pc:docMk/>
            <pc:sldMk cId="2622642824" sldId="314"/>
            <ac:inkMk id="34" creationId="{4019E9BD-D34F-48F3-B4F3-D5F39F057103}"/>
          </ac:inkMkLst>
        </pc:inkChg>
      </pc:sldChg>
      <pc:sldChg chg="addSp delSp modSp new mod ord modClrScheme chgLayout">
        <pc:chgData name="Watley, Jennifer M." userId="a112544c-9752-4f35-a99e-0f9b674968f6" providerId="ADAL" clId="{6FC6EE42-ADEF-428E-A68B-25986D5301C3}" dt="2021-03-09T13:57:04.761" v="673"/>
        <pc:sldMkLst>
          <pc:docMk/>
          <pc:sldMk cId="10524345" sldId="315"/>
        </pc:sldMkLst>
        <pc:spChg chg="mod ord">
          <ac:chgData name="Watley, Jennifer M." userId="a112544c-9752-4f35-a99e-0f9b674968f6" providerId="ADAL" clId="{6FC6EE42-ADEF-428E-A68B-25986D5301C3}" dt="2021-03-09T13:55:43.476" v="664" actId="700"/>
          <ac:spMkLst>
            <pc:docMk/>
            <pc:sldMk cId="10524345" sldId="315"/>
            <ac:spMk id="2" creationId="{160BC1EA-97BF-4DA3-92E3-C8059B30C1FE}"/>
          </ac:spMkLst>
        </pc:spChg>
        <pc:spChg chg="mod ord">
          <ac:chgData name="Watley, Jennifer M." userId="a112544c-9752-4f35-a99e-0f9b674968f6" providerId="ADAL" clId="{6FC6EE42-ADEF-428E-A68B-25986D5301C3}" dt="2021-03-09T13:56:38.853" v="669" actId="20577"/>
          <ac:spMkLst>
            <pc:docMk/>
            <pc:sldMk cId="10524345" sldId="315"/>
            <ac:spMk id="3" creationId="{DE0A2B01-2F9E-4F81-9004-E684D8699BA8}"/>
          </ac:spMkLst>
        </pc:spChg>
        <pc:spChg chg="mod ord">
          <ac:chgData name="Watley, Jennifer M." userId="a112544c-9752-4f35-a99e-0f9b674968f6" providerId="ADAL" clId="{6FC6EE42-ADEF-428E-A68B-25986D5301C3}" dt="2021-03-09T13:55:43.476" v="664" actId="700"/>
          <ac:spMkLst>
            <pc:docMk/>
            <pc:sldMk cId="10524345" sldId="315"/>
            <ac:spMk id="4" creationId="{D96992D7-AC8E-4FEB-AC75-1CE67F9225C9}"/>
          </ac:spMkLst>
        </pc:spChg>
        <pc:spChg chg="add mod ord">
          <ac:chgData name="Watley, Jennifer M." userId="a112544c-9752-4f35-a99e-0f9b674968f6" providerId="ADAL" clId="{6FC6EE42-ADEF-428E-A68B-25986D5301C3}" dt="2021-03-09T13:56:04.645" v="667" actId="20577"/>
          <ac:spMkLst>
            <pc:docMk/>
            <pc:sldMk cId="10524345" sldId="315"/>
            <ac:spMk id="5" creationId="{C9B943F0-1856-4FA9-A2B8-90B6B8B476A5}"/>
          </ac:spMkLst>
        </pc:spChg>
        <pc:spChg chg="add del mod ord">
          <ac:chgData name="Watley, Jennifer M." userId="a112544c-9752-4f35-a99e-0f9b674968f6" providerId="ADAL" clId="{6FC6EE42-ADEF-428E-A68B-25986D5301C3}" dt="2021-03-09T13:55:43.476" v="664" actId="700"/>
          <ac:spMkLst>
            <pc:docMk/>
            <pc:sldMk cId="10524345" sldId="315"/>
            <ac:spMk id="6" creationId="{9173DAAB-5EA1-43E2-AD7D-C8054E9208BE}"/>
          </ac:spMkLst>
        </pc:spChg>
        <pc:spChg chg="add del mod ord">
          <ac:chgData name="Watley, Jennifer M." userId="a112544c-9752-4f35-a99e-0f9b674968f6" providerId="ADAL" clId="{6FC6EE42-ADEF-428E-A68B-25986D5301C3}" dt="2021-03-09T13:55:18.165" v="663" actId="931"/>
          <ac:spMkLst>
            <pc:docMk/>
            <pc:sldMk cId="10524345" sldId="315"/>
            <ac:spMk id="7" creationId="{A3A1B1C6-5BD9-4F39-87C0-BCDCD5A54543}"/>
          </ac:spMkLst>
        </pc:spChg>
        <pc:picChg chg="add mod ord">
          <ac:chgData name="Watley, Jennifer M." userId="a112544c-9752-4f35-a99e-0f9b674968f6" providerId="ADAL" clId="{6FC6EE42-ADEF-428E-A68B-25986D5301C3}" dt="2021-03-09T13:55:43.476" v="664" actId="700"/>
          <ac:picMkLst>
            <pc:docMk/>
            <pc:sldMk cId="10524345" sldId="315"/>
            <ac:picMk id="9" creationId="{A2A49E0F-4D01-4FED-B51B-800337B98477}"/>
          </ac:picMkLst>
        </pc:picChg>
      </pc:sldChg>
      <pc:sldChg chg="new del">
        <pc:chgData name="Watley, Jennifer M." userId="a112544c-9752-4f35-a99e-0f9b674968f6" providerId="ADAL" clId="{6FC6EE42-ADEF-428E-A68B-25986D5301C3}" dt="2021-03-09T13:52:56.317" v="637" actId="2696"/>
        <pc:sldMkLst>
          <pc:docMk/>
          <pc:sldMk cId="3252745149" sldId="316"/>
        </pc:sldMkLst>
      </pc:sldChg>
      <pc:sldChg chg="new del">
        <pc:chgData name="Watley, Jennifer M." userId="a112544c-9752-4f35-a99e-0f9b674968f6" providerId="ADAL" clId="{6FC6EE42-ADEF-428E-A68B-25986D5301C3}" dt="2021-03-09T13:52:47.663" v="636" actId="2696"/>
        <pc:sldMkLst>
          <pc:docMk/>
          <pc:sldMk cId="848686833" sldId="317"/>
        </pc:sldMkLst>
      </pc:sldChg>
    </pc:docChg>
  </pc:docChgLst>
  <pc:docChgLst>
    <pc:chgData name="Watley, Jennifer M." userId="a112544c-9752-4f35-a99e-0f9b674968f6" providerId="ADAL" clId="{41793AEC-1A66-4975-9413-CBA98699D6C8}"/>
    <pc:docChg chg="undo custSel mod modSld">
      <pc:chgData name="Watley, Jennifer M." userId="a112544c-9752-4f35-a99e-0f9b674968f6" providerId="ADAL" clId="{41793AEC-1A66-4975-9413-CBA98699D6C8}" dt="2020-04-10T17:48:50.260" v="71" actId="27636"/>
      <pc:docMkLst>
        <pc:docMk/>
      </pc:docMkLst>
      <pc:sldChg chg="addSp delSp modSp mod setBg setClrOvrMap">
        <pc:chgData name="Watley, Jennifer M." userId="a112544c-9752-4f35-a99e-0f9b674968f6" providerId="ADAL" clId="{41793AEC-1A66-4975-9413-CBA98699D6C8}" dt="2020-04-10T17:48:50.260" v="71" actId="27636"/>
        <pc:sldMkLst>
          <pc:docMk/>
          <pc:sldMk cId="0" sldId="256"/>
        </pc:sldMkLst>
        <pc:spChg chg="del mod ord">
          <ac:chgData name="Watley, Jennifer M." userId="a112544c-9752-4f35-a99e-0f9b674968f6" providerId="ADAL" clId="{41793AEC-1A66-4975-9413-CBA98699D6C8}" dt="2020-04-10T17:48:08.003" v="22" actId="478"/>
          <ac:spMkLst>
            <pc:docMk/>
            <pc:sldMk cId="0" sldId="256"/>
            <ac:spMk id="5" creationId="{A386FE94-CF3D-1D48-A34F-85BDE31323A7}"/>
          </ac:spMkLst>
        </pc:spChg>
        <pc:spChg chg="mod">
          <ac:chgData name="Watley, Jennifer M." userId="a112544c-9752-4f35-a99e-0f9b674968f6" providerId="ADAL" clId="{41793AEC-1A66-4975-9413-CBA98699D6C8}" dt="2020-04-10T17:48:50.260" v="71" actId="27636"/>
          <ac:spMkLst>
            <pc:docMk/>
            <pc:sldMk cId="0" sldId="256"/>
            <ac:spMk id="127" creationId="{00000000-0000-0000-0000-000000000000}"/>
          </ac:spMkLst>
        </pc:spChg>
        <pc:spChg chg="mod">
          <ac:chgData name="Watley, Jennifer M." userId="a112544c-9752-4f35-a99e-0f9b674968f6" providerId="ADAL" clId="{41793AEC-1A66-4975-9413-CBA98699D6C8}" dt="2020-04-10T17:48:15.806" v="23" actId="26606"/>
          <ac:spMkLst>
            <pc:docMk/>
            <pc:sldMk cId="0" sldId="256"/>
            <ac:spMk id="129" creationId="{00000000-0000-0000-0000-000000000000}"/>
          </ac:spMkLst>
        </pc:spChg>
        <pc:spChg chg="add del">
          <ac:chgData name="Watley, Jennifer M." userId="a112544c-9752-4f35-a99e-0f9b674968f6" providerId="ADAL" clId="{41793AEC-1A66-4975-9413-CBA98699D6C8}" dt="2020-04-10T17:46:56.185" v="3" actId="26606"/>
          <ac:spMkLst>
            <pc:docMk/>
            <pc:sldMk cId="0" sldId="256"/>
            <ac:spMk id="134" creationId="{11CAC6F2-0806-417B-BF5D-5AEF6195FA49}"/>
          </ac:spMkLst>
        </pc:spChg>
        <pc:spChg chg="add del">
          <ac:chgData name="Watley, Jennifer M." userId="a112544c-9752-4f35-a99e-0f9b674968f6" providerId="ADAL" clId="{41793AEC-1A66-4975-9413-CBA98699D6C8}" dt="2020-04-10T17:46:56.185" v="3" actId="26606"/>
          <ac:spMkLst>
            <pc:docMk/>
            <pc:sldMk cId="0" sldId="256"/>
            <ac:spMk id="136" creationId="{D4723B02-0AAB-4F6E-BA41-8ED99D559D93}"/>
          </ac:spMkLst>
        </pc:spChg>
        <pc:spChg chg="add del">
          <ac:chgData name="Watley, Jennifer M." userId="a112544c-9752-4f35-a99e-0f9b674968f6" providerId="ADAL" clId="{41793AEC-1A66-4975-9413-CBA98699D6C8}" dt="2020-04-10T17:47:09.785" v="9" actId="26606"/>
          <ac:spMkLst>
            <pc:docMk/>
            <pc:sldMk cId="0" sldId="256"/>
            <ac:spMk id="141" creationId="{2D529E20-662F-4915-ACD7-970C026FDB7F}"/>
          </ac:spMkLst>
        </pc:spChg>
        <pc:spChg chg="add del">
          <ac:chgData name="Watley, Jennifer M." userId="a112544c-9752-4f35-a99e-0f9b674968f6" providerId="ADAL" clId="{41793AEC-1A66-4975-9413-CBA98699D6C8}" dt="2020-04-10T17:47:09.785" v="9" actId="26606"/>
          <ac:spMkLst>
            <pc:docMk/>
            <pc:sldMk cId="0" sldId="256"/>
            <ac:spMk id="142" creationId="{1AD5EB79-7F9A-4BBC-92A5-188382CBA1B6}"/>
          </ac:spMkLst>
        </pc:spChg>
        <pc:spChg chg="add del">
          <ac:chgData name="Watley, Jennifer M." userId="a112544c-9752-4f35-a99e-0f9b674968f6" providerId="ADAL" clId="{41793AEC-1A66-4975-9413-CBA98699D6C8}" dt="2020-04-10T17:47:09.785" v="9" actId="26606"/>
          <ac:spMkLst>
            <pc:docMk/>
            <pc:sldMk cId="0" sldId="256"/>
            <ac:spMk id="143" creationId="{B9B8A17F-DC3A-4D9A-AA53-9BFB894CD7BA}"/>
          </ac:spMkLst>
        </pc:spChg>
        <pc:spChg chg="add del">
          <ac:chgData name="Watley, Jennifer M." userId="a112544c-9752-4f35-a99e-0f9b674968f6" providerId="ADAL" clId="{41793AEC-1A66-4975-9413-CBA98699D6C8}" dt="2020-04-10T17:47:17.506" v="12" actId="26606"/>
          <ac:spMkLst>
            <pc:docMk/>
            <pc:sldMk cId="0" sldId="256"/>
            <ac:spMk id="145" creationId="{4E212B76-74CB-461F-90A3-EF4F2397A883}"/>
          </ac:spMkLst>
        </pc:spChg>
        <pc:spChg chg="add del">
          <ac:chgData name="Watley, Jennifer M." userId="a112544c-9752-4f35-a99e-0f9b674968f6" providerId="ADAL" clId="{41793AEC-1A66-4975-9413-CBA98699D6C8}" dt="2020-04-10T17:47:17.506" v="12" actId="26606"/>
          <ac:spMkLst>
            <pc:docMk/>
            <pc:sldMk cId="0" sldId="256"/>
            <ac:spMk id="146" creationId="{81E746D0-4B37-4869-B2EF-79D5F0FFFBC9}"/>
          </ac:spMkLst>
        </pc:spChg>
        <pc:spChg chg="add del">
          <ac:chgData name="Watley, Jennifer M." userId="a112544c-9752-4f35-a99e-0f9b674968f6" providerId="ADAL" clId="{41793AEC-1A66-4975-9413-CBA98699D6C8}" dt="2020-04-10T17:47:22.537" v="15" actId="26606"/>
          <ac:spMkLst>
            <pc:docMk/>
            <pc:sldMk cId="0" sldId="256"/>
            <ac:spMk id="148" creationId="{491A5E26-1F21-459D-8C03-ADB057B09066}"/>
          </ac:spMkLst>
        </pc:spChg>
        <pc:grpChg chg="add del">
          <ac:chgData name="Watley, Jennifer M." userId="a112544c-9752-4f35-a99e-0f9b674968f6" providerId="ADAL" clId="{41793AEC-1A66-4975-9413-CBA98699D6C8}" dt="2020-04-10T17:47:05.408" v="6" actId="26606"/>
          <ac:grpSpMkLst>
            <pc:docMk/>
            <pc:sldMk cId="0" sldId="256"/>
            <ac:grpSpMk id="138" creationId="{25A657F0-42F3-40D3-BC75-7DA1F5C6A225}"/>
          </ac:grpSpMkLst>
        </pc:grpChg>
        <pc:grpChg chg="add del">
          <ac:chgData name="Watley, Jennifer M." userId="a112544c-9752-4f35-a99e-0f9b674968f6" providerId="ADAL" clId="{41793AEC-1A66-4975-9413-CBA98699D6C8}" dt="2020-04-10T17:48:15.806" v="23" actId="26606"/>
          <ac:grpSpMkLst>
            <pc:docMk/>
            <pc:sldMk cId="0" sldId="256"/>
            <ac:grpSpMk id="150" creationId="{25A657F0-42F3-40D3-BC75-7DA1F5C6A225}"/>
          </ac:grpSpMkLst>
        </pc:grpChg>
        <pc:grpChg chg="add">
          <ac:chgData name="Watley, Jennifer M." userId="a112544c-9752-4f35-a99e-0f9b674968f6" providerId="ADAL" clId="{41793AEC-1A66-4975-9413-CBA98699D6C8}" dt="2020-04-10T17:48:15.806" v="23" actId="26606"/>
          <ac:grpSpMkLst>
            <pc:docMk/>
            <pc:sldMk cId="0" sldId="256"/>
            <ac:grpSpMk id="156" creationId="{7E2D86BB-893F-471B-AD66-50E01777C082}"/>
          </ac:grpSpMkLst>
        </pc:grpChg>
        <pc:picChg chg="add mod ord">
          <ac:chgData name="Watley, Jennifer M." userId="a112544c-9752-4f35-a99e-0f9b674968f6" providerId="ADAL" clId="{41793AEC-1A66-4975-9413-CBA98699D6C8}" dt="2020-04-10T17:48:15.806" v="23" actId="26606"/>
          <ac:picMkLst>
            <pc:docMk/>
            <pc:sldMk cId="0" sldId="256"/>
            <ac:picMk id="2" creationId="{DA2F1802-EFE6-4085-B753-D6D6F6FD8DC4}"/>
          </ac:picMkLst>
        </pc:picChg>
      </pc:sldChg>
    </pc:docChg>
  </pc:docChgLst>
  <pc:docChgLst>
    <pc:chgData name="Watley, Jennifer M." userId="a112544c-9752-4f35-a99e-0f9b674968f6" providerId="ADAL" clId="{BDA7024F-1015-4260-AD0B-CAF15A7A4EF8}"/>
    <pc:docChg chg="modSld">
      <pc:chgData name="Watley, Jennifer M." userId="a112544c-9752-4f35-a99e-0f9b674968f6" providerId="ADAL" clId="{BDA7024F-1015-4260-AD0B-CAF15A7A4EF8}" dt="2020-04-24T12:28:47.167" v="1" actId="20577"/>
      <pc:docMkLst>
        <pc:docMk/>
      </pc:docMkLst>
      <pc:sldChg chg="modSp mod">
        <pc:chgData name="Watley, Jennifer M." userId="a112544c-9752-4f35-a99e-0f9b674968f6" providerId="ADAL" clId="{BDA7024F-1015-4260-AD0B-CAF15A7A4EF8}" dt="2020-04-24T12:28:47.167" v="1" actId="20577"/>
        <pc:sldMkLst>
          <pc:docMk/>
          <pc:sldMk cId="0" sldId="302"/>
        </pc:sldMkLst>
        <pc:spChg chg="mod">
          <ac:chgData name="Watley, Jennifer M." userId="a112544c-9752-4f35-a99e-0f9b674968f6" providerId="ADAL" clId="{BDA7024F-1015-4260-AD0B-CAF15A7A4EF8}" dt="2020-04-24T12:28:47.167" v="1" actId="20577"/>
          <ac:spMkLst>
            <pc:docMk/>
            <pc:sldMk cId="0" sldId="302"/>
            <ac:spMk id="506" creationId="{00000000-0000-0000-0000-000000000000}"/>
          </ac:spMkLst>
        </pc:spChg>
      </pc:sldChg>
    </pc:docChg>
  </pc:docChgLst>
  <pc:docChgLst>
    <pc:chgData name="Cotto, Dennisse M." userId="6b3b518a-a947-4327-9dbd-1dc9e4b6e8d3" providerId="ADAL" clId="{D7E00E99-AB9E-44D7-8FDF-377F0E129BFD}"/>
    <pc:docChg chg="modSld">
      <pc:chgData name="Cotto, Dennisse M." userId="6b3b518a-a947-4327-9dbd-1dc9e4b6e8d3" providerId="ADAL" clId="{D7E00E99-AB9E-44D7-8FDF-377F0E129BFD}" dt="2024-07-25T11:28:35.123" v="36" actId="20577"/>
      <pc:docMkLst>
        <pc:docMk/>
      </pc:docMkLst>
      <pc:sldChg chg="modSp mod">
        <pc:chgData name="Cotto, Dennisse M." userId="6b3b518a-a947-4327-9dbd-1dc9e4b6e8d3" providerId="ADAL" clId="{D7E00E99-AB9E-44D7-8FDF-377F0E129BFD}" dt="2024-07-25T11:28:35.123" v="36" actId="20577"/>
        <pc:sldMkLst>
          <pc:docMk/>
          <pc:sldMk cId="0" sldId="302"/>
        </pc:sldMkLst>
        <pc:spChg chg="mod">
          <ac:chgData name="Cotto, Dennisse M." userId="6b3b518a-a947-4327-9dbd-1dc9e4b6e8d3" providerId="ADAL" clId="{D7E00E99-AB9E-44D7-8FDF-377F0E129BFD}" dt="2024-07-25T11:28:35.123" v="36" actId="20577"/>
          <ac:spMkLst>
            <pc:docMk/>
            <pc:sldMk cId="0" sldId="302"/>
            <ac:spMk id="506" creationId="{00000000-0000-0000-0000-000000000000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9B0FBD-0258-4638-91BD-4A59A95B0205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4EA6D5C-24E4-4286-A0FC-B11A33C0D7C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Each LEA shall, according to the child’s or youth’s best interest:</a:t>
          </a:r>
        </a:p>
      </dgm:t>
    </dgm:pt>
    <dgm:pt modelId="{DE55BC70-B515-4D06-B8BA-F89672FEE419}" type="parTrans" cxnId="{AFDEF7B4-DE0C-412A-8664-8951B7A6B856}">
      <dgm:prSet/>
      <dgm:spPr/>
      <dgm:t>
        <a:bodyPr/>
        <a:lstStyle/>
        <a:p>
          <a:endParaRPr lang="en-US"/>
        </a:p>
      </dgm:t>
    </dgm:pt>
    <dgm:pt modelId="{C02B5682-1CDA-49B0-84FC-2F613355B4D2}" type="sibTrans" cxnId="{AFDEF7B4-DE0C-412A-8664-8951B7A6B856}">
      <dgm:prSet/>
      <dgm:spPr/>
      <dgm:t>
        <a:bodyPr/>
        <a:lstStyle/>
        <a:p>
          <a:endParaRPr lang="en-US"/>
        </a:p>
      </dgm:t>
    </dgm:pt>
    <dgm:pt modelId="{E26A7632-1DB3-4E20-BF37-C5DA06D8153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Keep the student in the school of origin for the duration of homelessness, and until the end of the academic year in which the student becomes permanently housed; or</a:t>
          </a:r>
        </a:p>
      </dgm:t>
    </dgm:pt>
    <dgm:pt modelId="{FD427BB9-E55D-47B0-8D31-FE60D4266299}" type="parTrans" cxnId="{40403C8E-F94B-4D7C-A6E0-D621C13C01CD}">
      <dgm:prSet/>
      <dgm:spPr/>
      <dgm:t>
        <a:bodyPr/>
        <a:lstStyle/>
        <a:p>
          <a:endParaRPr lang="en-US"/>
        </a:p>
      </dgm:t>
    </dgm:pt>
    <dgm:pt modelId="{FECB1052-ABFB-4141-B3DC-9CA95429BCB3}" type="sibTrans" cxnId="{40403C8E-F94B-4D7C-A6E0-D621C13C01CD}">
      <dgm:prSet/>
      <dgm:spPr/>
      <dgm:t>
        <a:bodyPr/>
        <a:lstStyle/>
        <a:p>
          <a:endParaRPr lang="en-US"/>
        </a:p>
      </dgm:t>
    </dgm:pt>
    <dgm:pt modelId="{0C89CDA8-26E5-4356-853A-4E485D8256A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Enroll the student in any public school that housed students living in the attendance area where the student is living are eligible to attend.  11432(g)(3)(A)</a:t>
          </a:r>
          <a:br>
            <a:rPr lang="en-US"/>
          </a:br>
          <a:endParaRPr lang="en-US"/>
        </a:p>
      </dgm:t>
    </dgm:pt>
    <dgm:pt modelId="{87B65BAB-15DA-4D4C-BD97-FB3489ED5533}" type="parTrans" cxnId="{75F8462A-D35B-490A-9FE1-D944D709B787}">
      <dgm:prSet/>
      <dgm:spPr/>
      <dgm:t>
        <a:bodyPr/>
        <a:lstStyle/>
        <a:p>
          <a:endParaRPr lang="en-US"/>
        </a:p>
      </dgm:t>
    </dgm:pt>
    <dgm:pt modelId="{06B1AE3E-0632-405C-B892-D19B4EF0446F}" type="sibTrans" cxnId="{75F8462A-D35B-490A-9FE1-D944D709B787}">
      <dgm:prSet/>
      <dgm:spPr/>
      <dgm:t>
        <a:bodyPr/>
        <a:lstStyle/>
        <a:p>
          <a:endParaRPr lang="en-US"/>
        </a:p>
      </dgm:t>
    </dgm:pt>
    <dgm:pt modelId="{67856FC5-7AE4-49E2-8584-183E1F5765BC}" type="pres">
      <dgm:prSet presAssocID="{649B0FBD-0258-4638-91BD-4A59A95B0205}" presName="root" presStyleCnt="0">
        <dgm:presLayoutVars>
          <dgm:dir/>
          <dgm:resizeHandles val="exact"/>
        </dgm:presLayoutVars>
      </dgm:prSet>
      <dgm:spPr/>
    </dgm:pt>
    <dgm:pt modelId="{2C861B6A-F26F-4E1A-B3C6-7E016EEE66F1}" type="pres">
      <dgm:prSet presAssocID="{74EA6D5C-24E4-4286-A0FC-B11A33C0D7CB}" presName="compNode" presStyleCnt="0"/>
      <dgm:spPr/>
    </dgm:pt>
    <dgm:pt modelId="{27C14AD6-CE50-4B09-9FF3-964D1C108AF6}" type="pres">
      <dgm:prSet presAssocID="{74EA6D5C-24E4-4286-A0FC-B11A33C0D7CB}" presName="bgRect" presStyleLbl="bgShp" presStyleIdx="0" presStyleCnt="3"/>
      <dgm:spPr/>
    </dgm:pt>
    <dgm:pt modelId="{4D638B8B-C2DF-4C60-AC18-BEBBA39F7F14}" type="pres">
      <dgm:prSet presAssocID="{74EA6D5C-24E4-4286-A0FC-B11A33C0D7C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rent and Child"/>
        </a:ext>
      </dgm:extLst>
    </dgm:pt>
    <dgm:pt modelId="{1B17AAB0-C210-4B23-AD88-DBEC2FE9312A}" type="pres">
      <dgm:prSet presAssocID="{74EA6D5C-24E4-4286-A0FC-B11A33C0D7CB}" presName="spaceRect" presStyleCnt="0"/>
      <dgm:spPr/>
    </dgm:pt>
    <dgm:pt modelId="{4376E908-E608-4DE3-8262-6D24B5B4CDAF}" type="pres">
      <dgm:prSet presAssocID="{74EA6D5C-24E4-4286-A0FC-B11A33C0D7CB}" presName="parTx" presStyleLbl="revTx" presStyleIdx="0" presStyleCnt="3">
        <dgm:presLayoutVars>
          <dgm:chMax val="0"/>
          <dgm:chPref val="0"/>
        </dgm:presLayoutVars>
      </dgm:prSet>
      <dgm:spPr/>
    </dgm:pt>
    <dgm:pt modelId="{377DB736-DDFC-4FD9-8A8F-036752E32790}" type="pres">
      <dgm:prSet presAssocID="{C02B5682-1CDA-49B0-84FC-2F613355B4D2}" presName="sibTrans" presStyleCnt="0"/>
      <dgm:spPr/>
    </dgm:pt>
    <dgm:pt modelId="{A9FB59F1-B6BF-4E32-B254-4D490663EED8}" type="pres">
      <dgm:prSet presAssocID="{E26A7632-1DB3-4E20-BF37-C5DA06D81538}" presName="compNode" presStyleCnt="0"/>
      <dgm:spPr/>
    </dgm:pt>
    <dgm:pt modelId="{BE9CEA45-42E5-45B7-8A0B-CBE9ADE5C254}" type="pres">
      <dgm:prSet presAssocID="{E26A7632-1DB3-4E20-BF37-C5DA06D81538}" presName="bgRect" presStyleLbl="bgShp" presStyleIdx="1" presStyleCnt="3"/>
      <dgm:spPr/>
    </dgm:pt>
    <dgm:pt modelId="{5010D5D4-B8F8-45A0-BD22-8887A622AEC1}" type="pres">
      <dgm:prSet presAssocID="{E26A7632-1DB3-4E20-BF37-C5DA06D8153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0F06629E-A986-42F1-8F17-3845FB3152A4}" type="pres">
      <dgm:prSet presAssocID="{E26A7632-1DB3-4E20-BF37-C5DA06D81538}" presName="spaceRect" presStyleCnt="0"/>
      <dgm:spPr/>
    </dgm:pt>
    <dgm:pt modelId="{BE592F6A-E8F8-4233-BD1B-B2F1D8327AA1}" type="pres">
      <dgm:prSet presAssocID="{E26A7632-1DB3-4E20-BF37-C5DA06D81538}" presName="parTx" presStyleLbl="revTx" presStyleIdx="1" presStyleCnt="3">
        <dgm:presLayoutVars>
          <dgm:chMax val="0"/>
          <dgm:chPref val="0"/>
        </dgm:presLayoutVars>
      </dgm:prSet>
      <dgm:spPr/>
    </dgm:pt>
    <dgm:pt modelId="{E9EF80B3-9673-4C39-8FA9-AFE2DCF58963}" type="pres">
      <dgm:prSet presAssocID="{FECB1052-ABFB-4141-B3DC-9CA95429BCB3}" presName="sibTrans" presStyleCnt="0"/>
      <dgm:spPr/>
    </dgm:pt>
    <dgm:pt modelId="{64DC9111-63F3-49BA-BBCE-143188C8339E}" type="pres">
      <dgm:prSet presAssocID="{0C89CDA8-26E5-4356-853A-4E485D8256AE}" presName="compNode" presStyleCnt="0"/>
      <dgm:spPr/>
    </dgm:pt>
    <dgm:pt modelId="{486B85BF-7F29-4926-9BEE-CC86B6869E41}" type="pres">
      <dgm:prSet presAssocID="{0C89CDA8-26E5-4356-853A-4E485D8256AE}" presName="bgRect" presStyleLbl="bgShp" presStyleIdx="2" presStyleCnt="3"/>
      <dgm:spPr/>
    </dgm:pt>
    <dgm:pt modelId="{C8C2AA16-86DB-4ED8-B102-23BC00375C18}" type="pres">
      <dgm:prSet presAssocID="{0C89CDA8-26E5-4356-853A-4E485D8256A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CCF5D748-8287-4592-A4B2-CC03C2DDCF9A}" type="pres">
      <dgm:prSet presAssocID="{0C89CDA8-26E5-4356-853A-4E485D8256AE}" presName="spaceRect" presStyleCnt="0"/>
      <dgm:spPr/>
    </dgm:pt>
    <dgm:pt modelId="{36C70BE0-69BA-44EF-956A-CA31243FC63E}" type="pres">
      <dgm:prSet presAssocID="{0C89CDA8-26E5-4356-853A-4E485D8256A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61E34413-12D6-4731-938D-B4A90323C1AF}" type="presOf" srcId="{E26A7632-1DB3-4E20-BF37-C5DA06D81538}" destId="{BE592F6A-E8F8-4233-BD1B-B2F1D8327AA1}" srcOrd="0" destOrd="0" presId="urn:microsoft.com/office/officeart/2018/2/layout/IconVerticalSolidList"/>
    <dgm:cxn modelId="{75F8462A-D35B-490A-9FE1-D944D709B787}" srcId="{649B0FBD-0258-4638-91BD-4A59A95B0205}" destId="{0C89CDA8-26E5-4356-853A-4E485D8256AE}" srcOrd="2" destOrd="0" parTransId="{87B65BAB-15DA-4D4C-BD97-FB3489ED5533}" sibTransId="{06B1AE3E-0632-405C-B892-D19B4EF0446F}"/>
    <dgm:cxn modelId="{BAB71E8C-5E6A-46A8-BF76-30B1FECFC9A3}" type="presOf" srcId="{649B0FBD-0258-4638-91BD-4A59A95B0205}" destId="{67856FC5-7AE4-49E2-8584-183E1F5765BC}" srcOrd="0" destOrd="0" presId="urn:microsoft.com/office/officeart/2018/2/layout/IconVerticalSolidList"/>
    <dgm:cxn modelId="{40403C8E-F94B-4D7C-A6E0-D621C13C01CD}" srcId="{649B0FBD-0258-4638-91BD-4A59A95B0205}" destId="{E26A7632-1DB3-4E20-BF37-C5DA06D81538}" srcOrd="1" destOrd="0" parTransId="{FD427BB9-E55D-47B0-8D31-FE60D4266299}" sibTransId="{FECB1052-ABFB-4141-B3DC-9CA95429BCB3}"/>
    <dgm:cxn modelId="{AFDEF7B4-DE0C-412A-8664-8951B7A6B856}" srcId="{649B0FBD-0258-4638-91BD-4A59A95B0205}" destId="{74EA6D5C-24E4-4286-A0FC-B11A33C0D7CB}" srcOrd="0" destOrd="0" parTransId="{DE55BC70-B515-4D06-B8BA-F89672FEE419}" sibTransId="{C02B5682-1CDA-49B0-84FC-2F613355B4D2}"/>
    <dgm:cxn modelId="{70CF32F6-92A4-47B8-9972-6A76CB9C3B08}" type="presOf" srcId="{0C89CDA8-26E5-4356-853A-4E485D8256AE}" destId="{36C70BE0-69BA-44EF-956A-CA31243FC63E}" srcOrd="0" destOrd="0" presId="urn:microsoft.com/office/officeart/2018/2/layout/IconVerticalSolidList"/>
    <dgm:cxn modelId="{DF1C35F7-DDEB-4BE9-8440-CB89F6E12795}" type="presOf" srcId="{74EA6D5C-24E4-4286-A0FC-B11A33C0D7CB}" destId="{4376E908-E608-4DE3-8262-6D24B5B4CDAF}" srcOrd="0" destOrd="0" presId="urn:microsoft.com/office/officeart/2018/2/layout/IconVerticalSolidList"/>
    <dgm:cxn modelId="{48E4DB5C-C653-4879-9571-9902C400DC67}" type="presParOf" srcId="{67856FC5-7AE4-49E2-8584-183E1F5765BC}" destId="{2C861B6A-F26F-4E1A-B3C6-7E016EEE66F1}" srcOrd="0" destOrd="0" presId="urn:microsoft.com/office/officeart/2018/2/layout/IconVerticalSolidList"/>
    <dgm:cxn modelId="{BAF92683-248E-45B9-AFE4-38F55E987475}" type="presParOf" srcId="{2C861B6A-F26F-4E1A-B3C6-7E016EEE66F1}" destId="{27C14AD6-CE50-4B09-9FF3-964D1C108AF6}" srcOrd="0" destOrd="0" presId="urn:microsoft.com/office/officeart/2018/2/layout/IconVerticalSolidList"/>
    <dgm:cxn modelId="{FE41F200-7A96-4BD1-9684-B8F08AB5557E}" type="presParOf" srcId="{2C861B6A-F26F-4E1A-B3C6-7E016EEE66F1}" destId="{4D638B8B-C2DF-4C60-AC18-BEBBA39F7F14}" srcOrd="1" destOrd="0" presId="urn:microsoft.com/office/officeart/2018/2/layout/IconVerticalSolidList"/>
    <dgm:cxn modelId="{D79118C0-5FB7-4AFA-94F0-4908E12FD1A2}" type="presParOf" srcId="{2C861B6A-F26F-4E1A-B3C6-7E016EEE66F1}" destId="{1B17AAB0-C210-4B23-AD88-DBEC2FE9312A}" srcOrd="2" destOrd="0" presId="urn:microsoft.com/office/officeart/2018/2/layout/IconVerticalSolidList"/>
    <dgm:cxn modelId="{55AD6A1F-6351-4BDD-8963-6EFC77D91726}" type="presParOf" srcId="{2C861B6A-F26F-4E1A-B3C6-7E016EEE66F1}" destId="{4376E908-E608-4DE3-8262-6D24B5B4CDAF}" srcOrd="3" destOrd="0" presId="urn:microsoft.com/office/officeart/2018/2/layout/IconVerticalSolidList"/>
    <dgm:cxn modelId="{1314740B-CAF4-4BBE-8873-076C2C2AC508}" type="presParOf" srcId="{67856FC5-7AE4-49E2-8584-183E1F5765BC}" destId="{377DB736-DDFC-4FD9-8A8F-036752E32790}" srcOrd="1" destOrd="0" presId="urn:microsoft.com/office/officeart/2018/2/layout/IconVerticalSolidList"/>
    <dgm:cxn modelId="{F160118C-C5A0-4045-9381-88E11D6BDAA6}" type="presParOf" srcId="{67856FC5-7AE4-49E2-8584-183E1F5765BC}" destId="{A9FB59F1-B6BF-4E32-B254-4D490663EED8}" srcOrd="2" destOrd="0" presId="urn:microsoft.com/office/officeart/2018/2/layout/IconVerticalSolidList"/>
    <dgm:cxn modelId="{82022BDF-EE38-4F73-BCF8-FC35EF7FD044}" type="presParOf" srcId="{A9FB59F1-B6BF-4E32-B254-4D490663EED8}" destId="{BE9CEA45-42E5-45B7-8A0B-CBE9ADE5C254}" srcOrd="0" destOrd="0" presId="urn:microsoft.com/office/officeart/2018/2/layout/IconVerticalSolidList"/>
    <dgm:cxn modelId="{6C129DD8-4DD8-4939-9DAD-2EB475759265}" type="presParOf" srcId="{A9FB59F1-B6BF-4E32-B254-4D490663EED8}" destId="{5010D5D4-B8F8-45A0-BD22-8887A622AEC1}" srcOrd="1" destOrd="0" presId="urn:microsoft.com/office/officeart/2018/2/layout/IconVerticalSolidList"/>
    <dgm:cxn modelId="{60C7D7E3-243A-4CB3-A450-78B2BBB40561}" type="presParOf" srcId="{A9FB59F1-B6BF-4E32-B254-4D490663EED8}" destId="{0F06629E-A986-42F1-8F17-3845FB3152A4}" srcOrd="2" destOrd="0" presId="urn:microsoft.com/office/officeart/2018/2/layout/IconVerticalSolidList"/>
    <dgm:cxn modelId="{54325B67-1517-413D-B958-2716B0307FFB}" type="presParOf" srcId="{A9FB59F1-B6BF-4E32-B254-4D490663EED8}" destId="{BE592F6A-E8F8-4233-BD1B-B2F1D8327AA1}" srcOrd="3" destOrd="0" presId="urn:microsoft.com/office/officeart/2018/2/layout/IconVerticalSolidList"/>
    <dgm:cxn modelId="{16FF4AAD-4616-4F14-8906-D4DDBDC4C50A}" type="presParOf" srcId="{67856FC5-7AE4-49E2-8584-183E1F5765BC}" destId="{E9EF80B3-9673-4C39-8FA9-AFE2DCF58963}" srcOrd="3" destOrd="0" presId="urn:microsoft.com/office/officeart/2018/2/layout/IconVerticalSolidList"/>
    <dgm:cxn modelId="{AF45C755-EA0C-45B6-B95F-A8C974427583}" type="presParOf" srcId="{67856FC5-7AE4-49E2-8584-183E1F5765BC}" destId="{64DC9111-63F3-49BA-BBCE-143188C8339E}" srcOrd="4" destOrd="0" presId="urn:microsoft.com/office/officeart/2018/2/layout/IconVerticalSolidList"/>
    <dgm:cxn modelId="{878D83FA-CF76-46EF-8366-1B82D402BC94}" type="presParOf" srcId="{64DC9111-63F3-49BA-BBCE-143188C8339E}" destId="{486B85BF-7F29-4926-9BEE-CC86B6869E41}" srcOrd="0" destOrd="0" presId="urn:microsoft.com/office/officeart/2018/2/layout/IconVerticalSolidList"/>
    <dgm:cxn modelId="{C1FB5053-1DAD-4C39-8DBE-7E7D4FA79C51}" type="presParOf" srcId="{64DC9111-63F3-49BA-BBCE-143188C8339E}" destId="{C8C2AA16-86DB-4ED8-B102-23BC00375C18}" srcOrd="1" destOrd="0" presId="urn:microsoft.com/office/officeart/2018/2/layout/IconVerticalSolidList"/>
    <dgm:cxn modelId="{2ED21925-28FA-4850-96F7-DAE68C64EA07}" type="presParOf" srcId="{64DC9111-63F3-49BA-BBCE-143188C8339E}" destId="{CCF5D748-8287-4592-A4B2-CC03C2DDCF9A}" srcOrd="2" destOrd="0" presId="urn:microsoft.com/office/officeart/2018/2/layout/IconVerticalSolidList"/>
    <dgm:cxn modelId="{94000E07-7359-4F69-911E-1B8BBCC59972}" type="presParOf" srcId="{64DC9111-63F3-49BA-BBCE-143188C8339E}" destId="{36C70BE0-69BA-44EF-956A-CA31243FC63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821711-8ADE-4964-BCC1-DA029148BC96}" type="doc">
      <dgm:prSet loTypeId="urn:microsoft.com/office/officeart/2016/7/layout/BasicProcessNew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4A228B1-BEE5-4F1B-9EB4-E8C974EC5692}">
      <dgm:prSet/>
      <dgm:spPr/>
      <dgm:t>
        <a:bodyPr/>
        <a:lstStyle/>
        <a:p>
          <a:r>
            <a:rPr lang="en-US" b="1" i="0" dirty="0"/>
            <a:t>In determining best interest</a:t>
          </a:r>
          <a:r>
            <a:rPr lang="en-US" b="0" i="0" dirty="0"/>
            <a:t>:</a:t>
          </a:r>
          <a:endParaRPr lang="en-US" dirty="0"/>
        </a:p>
      </dgm:t>
    </dgm:pt>
    <dgm:pt modelId="{870342B9-9A23-46ED-BE1B-6CDDF782A085}" type="parTrans" cxnId="{2019A112-507A-4D06-9601-2AC67237C9A5}">
      <dgm:prSet/>
      <dgm:spPr/>
      <dgm:t>
        <a:bodyPr/>
        <a:lstStyle/>
        <a:p>
          <a:endParaRPr lang="en-US"/>
        </a:p>
      </dgm:t>
    </dgm:pt>
    <dgm:pt modelId="{C93A10D6-70C4-4C31-8F1E-B16B24516706}" type="sibTrans" cxnId="{2019A112-507A-4D06-9601-2AC67237C9A5}">
      <dgm:prSet/>
      <dgm:spPr/>
      <dgm:t>
        <a:bodyPr/>
        <a:lstStyle/>
        <a:p>
          <a:endParaRPr lang="en-US"/>
        </a:p>
      </dgm:t>
    </dgm:pt>
    <dgm:pt modelId="{73634D23-8ED2-4D36-AF5B-9626042B5063}">
      <dgm:prSet/>
      <dgm:spPr/>
      <dgm:t>
        <a:bodyPr/>
        <a:lstStyle/>
        <a:p>
          <a:r>
            <a:rPr lang="en-US" b="0" i="0"/>
            <a:t>Presume that keeping the student in the school of origin is in the student’s best interest. </a:t>
          </a:r>
          <a:endParaRPr lang="en-US"/>
        </a:p>
      </dgm:t>
    </dgm:pt>
    <dgm:pt modelId="{6AD06390-E395-45D8-8217-744E0EE3EFF5}" type="parTrans" cxnId="{C0F9CC5E-4418-474C-A565-0A22407BDFB1}">
      <dgm:prSet/>
      <dgm:spPr/>
      <dgm:t>
        <a:bodyPr/>
        <a:lstStyle/>
        <a:p>
          <a:endParaRPr lang="en-US"/>
        </a:p>
      </dgm:t>
    </dgm:pt>
    <dgm:pt modelId="{047F9EC0-7F5C-4784-A3D9-0AAC781297DA}" type="sibTrans" cxnId="{C0F9CC5E-4418-474C-A565-0A22407BDFB1}">
      <dgm:prSet/>
      <dgm:spPr/>
      <dgm:t>
        <a:bodyPr/>
        <a:lstStyle/>
        <a:p>
          <a:endParaRPr lang="en-US"/>
        </a:p>
      </dgm:t>
    </dgm:pt>
    <dgm:pt modelId="{5EA3B429-A092-41DA-8ACF-929201F35138}">
      <dgm:prSet/>
      <dgm:spPr/>
      <dgm:t>
        <a:bodyPr/>
        <a:lstStyle/>
        <a:p>
          <a:r>
            <a:rPr lang="en-US" b="0" i="0"/>
            <a:t>Unless contrary to the request of the parent, guardian, or unaccompanied youth.</a:t>
          </a:r>
          <a:endParaRPr lang="en-US"/>
        </a:p>
      </dgm:t>
    </dgm:pt>
    <dgm:pt modelId="{51E646B5-F48F-47DF-8364-69B9DC5F4DAA}" type="parTrans" cxnId="{948FF9B5-FB28-4790-947F-361A80409075}">
      <dgm:prSet/>
      <dgm:spPr/>
      <dgm:t>
        <a:bodyPr/>
        <a:lstStyle/>
        <a:p>
          <a:endParaRPr lang="en-US"/>
        </a:p>
      </dgm:t>
    </dgm:pt>
    <dgm:pt modelId="{D56E09C5-38E8-4C3C-B261-2EFC59880576}" type="sibTrans" cxnId="{948FF9B5-FB28-4790-947F-361A80409075}">
      <dgm:prSet/>
      <dgm:spPr/>
      <dgm:t>
        <a:bodyPr/>
        <a:lstStyle/>
        <a:p>
          <a:endParaRPr lang="en-US"/>
        </a:p>
      </dgm:t>
    </dgm:pt>
    <dgm:pt modelId="{B9BAD267-306D-4E5D-97C6-703BEC4B623E}">
      <dgm:prSet/>
      <dgm:spPr/>
      <dgm:t>
        <a:bodyPr/>
        <a:lstStyle/>
        <a:p>
          <a:r>
            <a:rPr lang="en-US" b="0" i="0"/>
            <a:t>Consider student-centered factors, including the impact of mobility on achievement, education, health, &amp; safety.</a:t>
          </a:r>
          <a:endParaRPr lang="en-US"/>
        </a:p>
      </dgm:t>
    </dgm:pt>
    <dgm:pt modelId="{F8795288-E749-4AA6-9047-A8E6675BDA7D}" type="parTrans" cxnId="{FDBB7C1F-F985-480B-9BE8-6359421AF51D}">
      <dgm:prSet/>
      <dgm:spPr/>
      <dgm:t>
        <a:bodyPr/>
        <a:lstStyle/>
        <a:p>
          <a:endParaRPr lang="en-US"/>
        </a:p>
      </dgm:t>
    </dgm:pt>
    <dgm:pt modelId="{2BC305B4-0214-413F-B16F-9BE3E88BB9FC}" type="sibTrans" cxnId="{FDBB7C1F-F985-480B-9BE8-6359421AF51D}">
      <dgm:prSet/>
      <dgm:spPr/>
      <dgm:t>
        <a:bodyPr/>
        <a:lstStyle/>
        <a:p>
          <a:endParaRPr lang="en-US"/>
        </a:p>
      </dgm:t>
    </dgm:pt>
    <dgm:pt modelId="{B7C6C0A6-97C8-4A63-8F42-3514C96DAC73}">
      <dgm:prSet/>
      <dgm:spPr/>
      <dgm:t>
        <a:bodyPr/>
        <a:lstStyle/>
        <a:p>
          <a:r>
            <a:rPr lang="en-US" b="0" i="0"/>
            <a:t>For preschool children, consider attachment to teachers; availability and quality of services in the new area; and travel time.</a:t>
          </a:r>
          <a:endParaRPr lang="en-US"/>
        </a:p>
      </dgm:t>
    </dgm:pt>
    <dgm:pt modelId="{569F8536-20E1-45D8-AFB2-5AA6D01FB2E5}" type="parTrans" cxnId="{FF24827C-DA3E-42FD-BEF9-BE128A92F96B}">
      <dgm:prSet/>
      <dgm:spPr/>
      <dgm:t>
        <a:bodyPr/>
        <a:lstStyle/>
        <a:p>
          <a:endParaRPr lang="en-US"/>
        </a:p>
      </dgm:t>
    </dgm:pt>
    <dgm:pt modelId="{D39B3112-C29D-4104-B369-AB4E880375D0}" type="sibTrans" cxnId="{FF24827C-DA3E-42FD-BEF9-BE128A92F96B}">
      <dgm:prSet/>
      <dgm:spPr/>
      <dgm:t>
        <a:bodyPr/>
        <a:lstStyle/>
        <a:p>
          <a:endParaRPr lang="en-US"/>
        </a:p>
      </dgm:t>
    </dgm:pt>
    <dgm:pt modelId="{AC3B386D-31CE-4DD9-A4E0-D9DCBA1F6DD4}">
      <dgm:prSet/>
      <dgm:spPr/>
      <dgm:t>
        <a:bodyPr/>
        <a:lstStyle/>
        <a:p>
          <a:r>
            <a:rPr lang="en-US" b="0" i="0" u="sng"/>
            <a:t>Give priority</a:t>
          </a:r>
          <a:r>
            <a:rPr lang="en-US" b="0" i="0"/>
            <a:t> to the request of the parent/guardian.</a:t>
          </a:r>
          <a:endParaRPr lang="en-US"/>
        </a:p>
      </dgm:t>
    </dgm:pt>
    <dgm:pt modelId="{00695B84-2E26-441F-81CB-248A0FF7793F}" type="parTrans" cxnId="{B587F3A6-43AB-4A07-82D5-9016C78E6D47}">
      <dgm:prSet/>
      <dgm:spPr/>
      <dgm:t>
        <a:bodyPr/>
        <a:lstStyle/>
        <a:p>
          <a:endParaRPr lang="en-US"/>
        </a:p>
      </dgm:t>
    </dgm:pt>
    <dgm:pt modelId="{6E637213-4D71-45C9-94E6-5579A5F9BC53}" type="sibTrans" cxnId="{B587F3A6-43AB-4A07-82D5-9016C78E6D47}">
      <dgm:prSet/>
      <dgm:spPr/>
      <dgm:t>
        <a:bodyPr/>
        <a:lstStyle/>
        <a:p>
          <a:endParaRPr lang="en-US"/>
        </a:p>
      </dgm:t>
    </dgm:pt>
    <dgm:pt modelId="{8AC92780-C490-45F6-BF76-BBBB7378B1CE}">
      <dgm:prSet/>
      <dgm:spPr/>
      <dgm:t>
        <a:bodyPr/>
        <a:lstStyle/>
        <a:p>
          <a:r>
            <a:rPr lang="en-US" b="0" i="0" u="sng"/>
            <a:t>Give priority</a:t>
          </a:r>
          <a:r>
            <a:rPr lang="en-US" b="0" i="0"/>
            <a:t> to the request of an unaccompanied youth.</a:t>
          </a:r>
          <a:br>
            <a:rPr lang="en-US" b="0" i="0"/>
          </a:br>
          <a:endParaRPr lang="en-US"/>
        </a:p>
      </dgm:t>
    </dgm:pt>
    <dgm:pt modelId="{430C9C36-60F3-47F0-9F26-FFCEB4CDB8E3}" type="parTrans" cxnId="{494934F1-1C4C-4854-8F02-F8BCBFD0395E}">
      <dgm:prSet/>
      <dgm:spPr/>
      <dgm:t>
        <a:bodyPr/>
        <a:lstStyle/>
        <a:p>
          <a:endParaRPr lang="en-US"/>
        </a:p>
      </dgm:t>
    </dgm:pt>
    <dgm:pt modelId="{6A43ECF2-AD37-44DD-9FD6-8188F71718B9}" type="sibTrans" cxnId="{494934F1-1C4C-4854-8F02-F8BCBFD0395E}">
      <dgm:prSet/>
      <dgm:spPr/>
      <dgm:t>
        <a:bodyPr/>
        <a:lstStyle/>
        <a:p>
          <a:endParaRPr lang="en-US"/>
        </a:p>
      </dgm:t>
    </dgm:pt>
    <dgm:pt modelId="{0C18C743-B79B-4E9B-8FF0-D7EAA01AD6E6}" type="pres">
      <dgm:prSet presAssocID="{D5821711-8ADE-4964-BCC1-DA029148BC96}" presName="Name0" presStyleCnt="0">
        <dgm:presLayoutVars>
          <dgm:dir/>
          <dgm:resizeHandles val="exact"/>
        </dgm:presLayoutVars>
      </dgm:prSet>
      <dgm:spPr/>
    </dgm:pt>
    <dgm:pt modelId="{0562B91E-2A7A-41F2-8E7F-B1FC66F181D2}" type="pres">
      <dgm:prSet presAssocID="{C4A228B1-BEE5-4F1B-9EB4-E8C974EC5692}" presName="node" presStyleLbl="node1" presStyleIdx="0" presStyleCnt="1">
        <dgm:presLayoutVars>
          <dgm:bulletEnabled val="1"/>
        </dgm:presLayoutVars>
      </dgm:prSet>
      <dgm:spPr/>
    </dgm:pt>
  </dgm:ptLst>
  <dgm:cxnLst>
    <dgm:cxn modelId="{2019A112-507A-4D06-9601-2AC67237C9A5}" srcId="{D5821711-8ADE-4964-BCC1-DA029148BC96}" destId="{C4A228B1-BEE5-4F1B-9EB4-E8C974EC5692}" srcOrd="0" destOrd="0" parTransId="{870342B9-9A23-46ED-BE1B-6CDDF782A085}" sibTransId="{C93A10D6-70C4-4C31-8F1E-B16B24516706}"/>
    <dgm:cxn modelId="{FDBB7C1F-F985-480B-9BE8-6359421AF51D}" srcId="{C4A228B1-BEE5-4F1B-9EB4-E8C974EC5692}" destId="{B9BAD267-306D-4E5D-97C6-703BEC4B623E}" srcOrd="1" destOrd="0" parTransId="{F8795288-E749-4AA6-9047-A8E6675BDA7D}" sibTransId="{2BC305B4-0214-413F-B16F-9BE3E88BB9FC}"/>
    <dgm:cxn modelId="{EB21253D-88B1-4819-9277-9BA6F98F39A2}" type="presOf" srcId="{B7C6C0A6-97C8-4A63-8F42-3514C96DAC73}" destId="{0562B91E-2A7A-41F2-8E7F-B1FC66F181D2}" srcOrd="0" destOrd="4" presId="urn:microsoft.com/office/officeart/2016/7/layout/BasicProcessNew"/>
    <dgm:cxn modelId="{C0F9CC5E-4418-474C-A565-0A22407BDFB1}" srcId="{C4A228B1-BEE5-4F1B-9EB4-E8C974EC5692}" destId="{73634D23-8ED2-4D36-AF5B-9626042B5063}" srcOrd="0" destOrd="0" parTransId="{6AD06390-E395-45D8-8217-744E0EE3EFF5}" sibTransId="{047F9EC0-7F5C-4784-A3D9-0AAC781297DA}"/>
    <dgm:cxn modelId="{9EB27C4B-9BE4-4746-8381-41EF951D1416}" type="presOf" srcId="{B9BAD267-306D-4E5D-97C6-703BEC4B623E}" destId="{0562B91E-2A7A-41F2-8E7F-B1FC66F181D2}" srcOrd="0" destOrd="3" presId="urn:microsoft.com/office/officeart/2016/7/layout/BasicProcessNew"/>
    <dgm:cxn modelId="{5C11846C-5E86-4497-9463-618026A6EC60}" type="presOf" srcId="{AC3B386D-31CE-4DD9-A4E0-D9DCBA1F6DD4}" destId="{0562B91E-2A7A-41F2-8E7F-B1FC66F181D2}" srcOrd="0" destOrd="5" presId="urn:microsoft.com/office/officeart/2016/7/layout/BasicProcessNew"/>
    <dgm:cxn modelId="{710D704D-BBDE-48CB-89BC-58B786FC3316}" type="presOf" srcId="{73634D23-8ED2-4D36-AF5B-9626042B5063}" destId="{0562B91E-2A7A-41F2-8E7F-B1FC66F181D2}" srcOrd="0" destOrd="1" presId="urn:microsoft.com/office/officeart/2016/7/layout/BasicProcessNew"/>
    <dgm:cxn modelId="{3D316075-F1B0-44FC-8FF5-5F31D1F5AC3B}" type="presOf" srcId="{D5821711-8ADE-4964-BCC1-DA029148BC96}" destId="{0C18C743-B79B-4E9B-8FF0-D7EAA01AD6E6}" srcOrd="0" destOrd="0" presId="urn:microsoft.com/office/officeart/2016/7/layout/BasicProcessNew"/>
    <dgm:cxn modelId="{FF24827C-DA3E-42FD-BEF9-BE128A92F96B}" srcId="{B9BAD267-306D-4E5D-97C6-703BEC4B623E}" destId="{B7C6C0A6-97C8-4A63-8F42-3514C96DAC73}" srcOrd="0" destOrd="0" parTransId="{569F8536-20E1-45D8-AFB2-5AA6D01FB2E5}" sibTransId="{D39B3112-C29D-4104-B369-AB4E880375D0}"/>
    <dgm:cxn modelId="{735B379E-8357-41C3-8E60-54040EA64D17}" type="presOf" srcId="{8AC92780-C490-45F6-BF76-BBBB7378B1CE}" destId="{0562B91E-2A7A-41F2-8E7F-B1FC66F181D2}" srcOrd="0" destOrd="6" presId="urn:microsoft.com/office/officeart/2016/7/layout/BasicProcessNew"/>
    <dgm:cxn modelId="{B587F3A6-43AB-4A07-82D5-9016C78E6D47}" srcId="{C4A228B1-BEE5-4F1B-9EB4-E8C974EC5692}" destId="{AC3B386D-31CE-4DD9-A4E0-D9DCBA1F6DD4}" srcOrd="2" destOrd="0" parTransId="{00695B84-2E26-441F-81CB-248A0FF7793F}" sibTransId="{6E637213-4D71-45C9-94E6-5579A5F9BC53}"/>
    <dgm:cxn modelId="{948FF9B5-FB28-4790-947F-361A80409075}" srcId="{73634D23-8ED2-4D36-AF5B-9626042B5063}" destId="{5EA3B429-A092-41DA-8ACF-929201F35138}" srcOrd="0" destOrd="0" parTransId="{51E646B5-F48F-47DF-8364-69B9DC5F4DAA}" sibTransId="{D56E09C5-38E8-4C3C-B261-2EFC59880576}"/>
    <dgm:cxn modelId="{AC540ADC-5CD8-4E57-A430-B31D4340E3FA}" type="presOf" srcId="{C4A228B1-BEE5-4F1B-9EB4-E8C974EC5692}" destId="{0562B91E-2A7A-41F2-8E7F-B1FC66F181D2}" srcOrd="0" destOrd="0" presId="urn:microsoft.com/office/officeart/2016/7/layout/BasicProcessNew"/>
    <dgm:cxn modelId="{327EBCEA-3D56-4217-932A-72227E13E50F}" type="presOf" srcId="{5EA3B429-A092-41DA-8ACF-929201F35138}" destId="{0562B91E-2A7A-41F2-8E7F-B1FC66F181D2}" srcOrd="0" destOrd="2" presId="urn:microsoft.com/office/officeart/2016/7/layout/BasicProcessNew"/>
    <dgm:cxn modelId="{494934F1-1C4C-4854-8F02-F8BCBFD0395E}" srcId="{C4A228B1-BEE5-4F1B-9EB4-E8C974EC5692}" destId="{8AC92780-C490-45F6-BF76-BBBB7378B1CE}" srcOrd="3" destOrd="0" parTransId="{430C9C36-60F3-47F0-9F26-FFCEB4CDB8E3}" sibTransId="{6A43ECF2-AD37-44DD-9FD6-8188F71718B9}"/>
    <dgm:cxn modelId="{AEA6E99E-CD81-4BC4-8517-437E375DFAF1}" type="presParOf" srcId="{0C18C743-B79B-4E9B-8FF0-D7EAA01AD6E6}" destId="{0562B91E-2A7A-41F2-8E7F-B1FC66F181D2}" srcOrd="0" destOrd="0" presId="urn:microsoft.com/office/officeart/2016/7/layout/Basic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C14AD6-CE50-4B09-9FF3-964D1C108AF6}">
      <dsp:nvSpPr>
        <dsp:cNvPr id="0" name=""/>
        <dsp:cNvSpPr/>
      </dsp:nvSpPr>
      <dsp:spPr>
        <a:xfrm>
          <a:off x="0" y="1722"/>
          <a:ext cx="6321600" cy="88118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638B8B-C2DF-4C60-AC18-BEBBA39F7F14}">
      <dsp:nvSpPr>
        <dsp:cNvPr id="0" name=""/>
        <dsp:cNvSpPr/>
      </dsp:nvSpPr>
      <dsp:spPr>
        <a:xfrm>
          <a:off x="266558" y="199988"/>
          <a:ext cx="485125" cy="48465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76E908-E608-4DE3-8262-6D24B5B4CDAF}">
      <dsp:nvSpPr>
        <dsp:cNvPr id="0" name=""/>
        <dsp:cNvSpPr/>
      </dsp:nvSpPr>
      <dsp:spPr>
        <a:xfrm>
          <a:off x="1018241" y="1722"/>
          <a:ext cx="5168195" cy="882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350" tIns="93350" rIns="93350" bIns="9335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Each LEA shall, according to the child’s or youth’s best interest:</a:t>
          </a:r>
        </a:p>
      </dsp:txBody>
      <dsp:txXfrm>
        <a:off x="1018241" y="1722"/>
        <a:ext cx="5168195" cy="882045"/>
      </dsp:txXfrm>
    </dsp:sp>
    <dsp:sp modelId="{BE9CEA45-42E5-45B7-8A0B-CBE9ADE5C254}">
      <dsp:nvSpPr>
        <dsp:cNvPr id="0" name=""/>
        <dsp:cNvSpPr/>
      </dsp:nvSpPr>
      <dsp:spPr>
        <a:xfrm>
          <a:off x="0" y="1060177"/>
          <a:ext cx="6321600" cy="88118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10D5D4-B8F8-45A0-BD22-8887A622AEC1}">
      <dsp:nvSpPr>
        <dsp:cNvPr id="0" name=""/>
        <dsp:cNvSpPr/>
      </dsp:nvSpPr>
      <dsp:spPr>
        <a:xfrm>
          <a:off x="266558" y="1258443"/>
          <a:ext cx="485125" cy="48465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592F6A-E8F8-4233-BD1B-B2F1D8327AA1}">
      <dsp:nvSpPr>
        <dsp:cNvPr id="0" name=""/>
        <dsp:cNvSpPr/>
      </dsp:nvSpPr>
      <dsp:spPr>
        <a:xfrm>
          <a:off x="1018241" y="1060177"/>
          <a:ext cx="5168195" cy="882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350" tIns="93350" rIns="93350" bIns="9335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Keep the student in the school of origin for the duration of homelessness, and until the end of the academic year in which the student becomes permanently housed; or</a:t>
          </a:r>
        </a:p>
      </dsp:txBody>
      <dsp:txXfrm>
        <a:off x="1018241" y="1060177"/>
        <a:ext cx="5168195" cy="882045"/>
      </dsp:txXfrm>
    </dsp:sp>
    <dsp:sp modelId="{486B85BF-7F29-4926-9BEE-CC86B6869E41}">
      <dsp:nvSpPr>
        <dsp:cNvPr id="0" name=""/>
        <dsp:cNvSpPr/>
      </dsp:nvSpPr>
      <dsp:spPr>
        <a:xfrm>
          <a:off x="0" y="2118631"/>
          <a:ext cx="6321600" cy="88118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C2AA16-86DB-4ED8-B102-23BC00375C18}">
      <dsp:nvSpPr>
        <dsp:cNvPr id="0" name=""/>
        <dsp:cNvSpPr/>
      </dsp:nvSpPr>
      <dsp:spPr>
        <a:xfrm>
          <a:off x="266818" y="2316898"/>
          <a:ext cx="485125" cy="48465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C70BE0-69BA-44EF-956A-CA31243FC63E}">
      <dsp:nvSpPr>
        <dsp:cNvPr id="0" name=""/>
        <dsp:cNvSpPr/>
      </dsp:nvSpPr>
      <dsp:spPr>
        <a:xfrm>
          <a:off x="1018762" y="2118631"/>
          <a:ext cx="5168195" cy="882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350" tIns="93350" rIns="93350" bIns="9335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Enroll the student in any public school that housed students living in the attendance area where the student is living are eligible to attend.  11432(g)(3)(A)</a:t>
          </a:r>
          <a:br>
            <a:rPr lang="en-US" sz="1400" kern="1200"/>
          </a:br>
          <a:endParaRPr lang="en-US" sz="1400" kern="1200"/>
        </a:p>
      </dsp:txBody>
      <dsp:txXfrm>
        <a:off x="1018762" y="2118631"/>
        <a:ext cx="5168195" cy="8820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62B91E-2A7A-41F2-8E7F-B1FC66F181D2}">
      <dsp:nvSpPr>
        <dsp:cNvPr id="0" name=""/>
        <dsp:cNvSpPr/>
      </dsp:nvSpPr>
      <dsp:spPr>
        <a:xfrm>
          <a:off x="3086" y="0"/>
          <a:ext cx="6315426" cy="29232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0" kern="1200" dirty="0"/>
            <a:t>In determining best interest</a:t>
          </a:r>
          <a:r>
            <a:rPr lang="en-US" sz="1700" b="0" i="0" kern="1200" dirty="0"/>
            <a:t>:</a:t>
          </a:r>
          <a:endParaRPr lang="en-US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0" i="0" kern="1200"/>
            <a:t>Presume that keeping the student in the school of origin is in the student’s best interest. </a:t>
          </a:r>
          <a:endParaRPr lang="en-US" sz="1300" kern="1200"/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0" i="0" kern="1200"/>
            <a:t>Unless contrary to the request of the parent, guardian, or unaccompanied youth.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0" i="0" kern="1200"/>
            <a:t>Consider student-centered factors, including the impact of mobility on achievement, education, health, &amp; safety.</a:t>
          </a:r>
          <a:endParaRPr lang="en-US" sz="1300" kern="1200"/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0" i="0" kern="1200"/>
            <a:t>For preschool children, consider attachment to teachers; availability and quality of services in the new area; and travel time.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0" i="0" u="sng" kern="1200"/>
            <a:t>Give priority</a:t>
          </a:r>
          <a:r>
            <a:rPr lang="en-US" sz="1300" b="0" i="0" kern="1200"/>
            <a:t> to the request of the parent/guardian.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0" i="0" u="sng" kern="1200"/>
            <a:t>Give priority</a:t>
          </a:r>
          <a:r>
            <a:rPr lang="en-US" sz="1300" b="0" i="0" kern="1200"/>
            <a:t> to the request of an unaccompanied youth.</a:t>
          </a:r>
          <a:br>
            <a:rPr lang="en-US" sz="1300" b="0" i="0" kern="1200"/>
          </a:br>
          <a:endParaRPr lang="en-US" sz="1300" kern="1200"/>
        </a:p>
      </dsp:txBody>
      <dsp:txXfrm>
        <a:off x="3086" y="0"/>
        <a:ext cx="6315426" cy="29232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BasicProcessNew">
  <dgm:title val="Basic Process New"/>
  <dgm:desc val="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fact="0.15"/>
      <dgm:constr type="h" for="ch" forName="sibTrans" op="equ"/>
    </dgm:constrLst>
    <dgm:ruleLst>
      <dgm:rule type="h" for="ch" forName="sibTrans" val="6.75" fact="NaN" max="NaN"/>
      <dgm:rule type="w" for="ch" forName="sibTrans" val="8.75" fact="NaN" max="NaN"/>
    </dgm:ruleLst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lMarg" val="12"/>
          <dgm:constr type="rMarg" val="12"/>
          <dgm:constr type="tMarg" val="12"/>
          <dgm:constr type="bMarg" val="12"/>
        </dgm:constrLst>
        <dgm:ruleLst>
          <dgm:rule type="primFontSz" val="11" fact="NaN" max="NaN"/>
          <dgm:rule type="primFontSz" val="18" fact="NaN" max="NaN"/>
          <dgm:rule type="h" val="NaN" fact="1.5" max="NaN"/>
          <dgm:rule type="primFontSz" val="11" fact="NaN" max="NaN"/>
          <dgm:rule type="h" val="INF" fact="NaN" max="NaN"/>
        </dgm:ruleLst>
      </dgm:layoutNode>
      <dgm:forEach name="sibTransForEach" axis="followSib" ptType="sibTrans" cnt="1">
        <dgm:layoutNode name="sibTransSpacerBeforeConnector" styleLbl="node1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>
            <dgm:rule type="w" val="4.5" fact="NaN" max="NaN"/>
          </dgm:ruleLst>
        </dgm:layoutNode>
        <dgm:layoutNode name="sibTrans" styleLbl="node1">
          <dgm:alg type="sp"/>
          <dgm:shape xmlns:r="http://schemas.openxmlformats.org/officeDocument/2006/relationships" type="rightArrow" r:blip="">
            <dgm:adjLst>
              <dgm:adj idx="1" val="0.5"/>
            </dgm:adjLst>
          </dgm:shape>
          <dgm:presOf axis="self"/>
          <dgm:constrLst>
            <dgm:constr type="h" val="6.75"/>
          </dgm:constrLst>
          <dgm:ruleLst>
            <dgm:rule type="h" val="6.75" fact="NaN" max="NaN"/>
            <dgm:rule type="w" val="8.75" fact="NaN" max="NaN"/>
          </dgm:ruleLst>
        </dgm:layoutNode>
        <dgm:layoutNode name="sibTransSpacerAfterConnector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1:54.790"/>
    </inkml:context>
    <inkml:brush xml:id="br0">
      <inkml:brushProperty name="width" value="0.05" units="cm"/>
      <inkml:brushProperty name="height" value="0.05" units="cm"/>
      <inkml:brushProperty name="color" value="#FF4E00"/>
      <inkml:brushProperty name="ignorePressure" value="1"/>
      <inkml:brushProperty name="inkEffects" value="rainbow"/>
      <inkml:brushProperty name="anchorX" value="0"/>
      <inkml:brushProperty name="anchorY" value="0"/>
      <inkml:brushProperty name="scaleFactor" value="0.5"/>
    </inkml:brush>
  </inkml:definitions>
  <inkml:trace contextRef="#ctx0" brushRef="#br0">0 58,'0'0,"0"-4,8-4,3 1,9 0,5 2,5-3,5 2,1 1,6 1,1 2,-1 1,0 0,-2 1,0 4,-6 1,-4-1,4-1,0 3,2 3,4 4,8-2,1 2,-4 1,-6-2,-3 1,-6-2,-3-4,-4-1,-3-3,-1-2,0-1,-1 0,3 0,1-1,0 1,-1-1,-3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2:04.996"/>
    </inkml:context>
    <inkml:brush xml:id="br0">
      <inkml:brushProperty name="width" value="0.05" units="cm"/>
      <inkml:brushProperty name="height" value="0.05" units="cm"/>
      <inkml:brushProperty name="color" value="#FF4E00"/>
      <inkml:brushProperty name="ignorePressure" value="1"/>
      <inkml:brushProperty name="inkEffects" value="rainbow"/>
      <inkml:brushProperty name="anchorX" value="-6610.76074"/>
      <inkml:brushProperty name="anchorY" value="-2723.31152"/>
      <inkml:brushProperty name="scaleFactor" value="0.5"/>
    </inkml:brush>
  </inkml:definitions>
  <inkml:trace contextRef="#ctx0" brushRef="#br0">1 39,'0'0,"3"0,5 0,4 0,2-4,3 0,-2-3,4 0,1 1,0 1,4 2,3 1,0 2,0-1,-3 5,-1 0,-2 0,-2-1,0 0,0-2,-1 0,1 0,-1 2,0 1,1 0,-1-1,1-1,0 0,-1-2,1 1,0-1,0-1,3 1,4 4,4 0,3 0,3 2,-3 0,-3-1,-3-1,0-1,2-2,2 0,2-1,-2 0,-2 0,-3-1,-3 1,-2 0,-2 0,0 0,-1 0,0 0,0 0,1 0,-1 0,0 0,1 0,0 0,-1-4,5 1,3-1,4 1,3-3,-1 1,-6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2:08.358"/>
    </inkml:context>
    <inkml:brush xml:id="br0">
      <inkml:brushProperty name="width" value="0.05" units="cm"/>
      <inkml:brushProperty name="height" value="0.05" units="cm"/>
      <inkml:brushProperty name="color" value="#FF4E00"/>
      <inkml:brushProperty name="ignorePressure" value="1"/>
      <inkml:brushProperty name="inkEffects" value="rainbow"/>
      <inkml:brushProperty name="anchorX" value="-8898.36523"/>
      <inkml:brushProperty name="anchorY" value="-3577.03174"/>
      <inkml:brushProperty name="scaleFactor" value="0.5"/>
    </inkml:brush>
  </inkml:definitions>
  <inkml:trace contextRef="#ctx0" brushRef="#br0">1 39,'0'0,"0"-4,7 0,5 0,3 1,3 1,1-4,4 2,1 0,-1 1,0 1,2 1,0 0,-2 1,0 0,-3 0,1 0,1 4,5 4,3-1,3 4,-2-2,-2-1,-2-2,-4-3,-2-1,-1-1,-1 2,3 1,0 3,3-1,1 0,-2 2,-1-1,-1-1,-2 1,-1 0,0-2,0-2,-1-1,1 0,3 2,0 0,4 0,4-1,2-1,-1 3,-2-1,-3 0,1 0,-2-2,-2-1,-1 0,-1-1,-2 0,0 0,0-1,-1 1,1 0,-1 0,0 0,1 0,0 0,-1 0,-3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2:12.245"/>
    </inkml:context>
    <inkml:brush xml:id="br0">
      <inkml:brushProperty name="width" value="0.05" units="cm"/>
      <inkml:brushProperty name="height" value="0.05" units="cm"/>
      <inkml:brushProperty name="color" value="#FF4E00"/>
      <inkml:brushProperty name="ignorePressure" value="1"/>
      <inkml:brushProperty name="inkEffects" value="rainbow"/>
      <inkml:brushProperty name="anchorX" value="-11143.51367"/>
      <inkml:brushProperty name="anchorY" value="-4554.96191"/>
      <inkml:brushProperty name="scaleFactor" value="0.5"/>
    </inkml:brush>
  </inkml:definitions>
  <inkml:trace contextRef="#ctx0" brushRef="#br0">1 58,'0'0,"0"-3,4-2,3-3,5 1,2 1,3-2,2 1,0 1,0 3,1 0,3 2,0 0,0 1,-1 1,-1-1,-1 0,3 0,-4 4,0 0,-1 0,-1-1,5-1,3-1,4 4,4-1,3 0,-3-1,-3-1,-3 0,-4-2,-1 1,1-1,-1-1,4 1,-1 0,-1 0,-1 0,-2 0,0 0,-2 0,0 0,3 0,4 0,0 0,0 0,-2 0,-6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1:58.728"/>
    </inkml:context>
    <inkml:brush xml:id="br0">
      <inkml:brushProperty name="width" value="0.05" units="cm"/>
      <inkml:brushProperty name="height" value="0.05" units="cm"/>
      <inkml:brushProperty name="color" value="#FF4E00"/>
      <inkml:brushProperty name="ignorePressure" value="1"/>
      <inkml:brushProperty name="inkEffects" value="rainbow"/>
      <inkml:brushProperty name="anchorX" value="-1944.73657"/>
      <inkml:brushProperty name="anchorY" value="-921.95282"/>
      <inkml:brushProperty name="scaleFactor" value="0.5"/>
    </inkml:brush>
  </inkml:definitions>
  <inkml:trace contextRef="#ctx0" brushRef="#br0">1 40,'0'0,"3"0,5-4,3 0,0-4,2 1,1 1,2 1,1 2,1 1,5 1,-1 1,1 0,3 1,3-1,-1 0,-2 0,-1 0,-3 1,-1-1,2 3,4 1,-1 0,-5 3,3-1,-2 3,-1-1,0-2,-1-1,-1-2,0 2,3 0,4-1,1-1,-2-1,-1-1,-2-1,3 1,-2 2,4 5,-1-1,2 0,-1 2,-2-2,-2 3,-1-2,-2-1,0-2,-2 1,4-1,1 3,-1-1,-1-1,0-2,-1 3,-1-2,0 0,0-2,0-1,-1 0,1-2,-1 0,5 0,-1 0,0-1,0 1,-1 0,-4-4,-2-4,0-3,-3-4,1 2,-4 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2:01.646"/>
    </inkml:context>
    <inkml:brush xml:id="br0">
      <inkml:brushProperty name="width" value="0.05" units="cm"/>
      <inkml:brushProperty name="height" value="0.05" units="cm"/>
      <inkml:brushProperty name="color" value="#FF4E00"/>
      <inkml:brushProperty name="ignorePressure" value="1"/>
      <inkml:brushProperty name="inkEffects" value="rainbow"/>
      <inkml:brushProperty name="anchorX" value="-4272.06055"/>
      <inkml:brushProperty name="anchorY" value="-1875.48376"/>
      <inkml:brushProperty name="scaleFactor" value="0.5"/>
    </inkml:brush>
  </inkml:definitions>
  <inkml:trace contextRef="#ctx0" brushRef="#br0">1 39,'0'0,"3"0,5 0,4-4,2 0,3-3,1 0,2 1,-1 1,4 2,0 1,4 2,3-1,-2 1,0 1,-3-1,1 0,-1 0,2 1,-1-1,-2 0,-1 0,-2 0,0 0,-2 0,0 0,-1 0,4 0,0 0,0 0,4 0,-2 0,0 0,-1 0,2 0,-1 0,-1 0,3 0,-1 0,-1 0,-2 0,3 0,-2 0,0 0,-1 0,-1 0,-1 0,-1 0,0 0,0 0,-1 0,4 0,1 0,-1 0,0 0,-1 0,-1 0,-1 0,0 0,0 0,-1 0,5 3,-1 1,0 4,4-1,-1-1,-1-2,-2-1,-1-1,-4-1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2:16.011"/>
    </inkml:context>
    <inkml:brush xml:id="br0">
      <inkml:brushProperty name="width" value="0.05" units="cm"/>
      <inkml:brushProperty name="height" value="0.05" units="cm"/>
      <inkml:brushProperty name="color" value="#FF4E00"/>
      <inkml:brushProperty name="ignorePressure" value="1"/>
      <inkml:brushProperty name="inkEffects" value="rainbow"/>
      <inkml:brushProperty name="anchorX" value="-12994.5293"/>
      <inkml:brushProperty name="anchorY" value="-5382.56836"/>
      <inkml:brushProperty name="scaleFactor" value="0.5"/>
    </inkml:brush>
  </inkml:definitions>
  <inkml:trace contextRef="#ctx0" brushRef="#br0">1 1,'0'0,"6"0,7 0,2 0,7 4,1-1,-3 5,2-1,1 0,-2-3,0-1,3 3,3-2,3 4,0-1,1-1,-1-2,-3-1,-3-2,-2 0,-2-1,-1 0,0 0,-1 3,0 1,1 0,-1-1,0-1,1 0,3-2,1 1,-1-1,0 0,-1-1,-1 1,-4-4,-1 0,0-3,0-1,5 2,1 1,1 2,-1 2,0 0,-1 0,0 2,-5-5,0 1,0-1,-3-2,0 0,2 1,0 1,2 1,2 2,-1 0,2 1,0 0,-1 0,1 0,0 0,0 1,0-1,3 0,1 0,0 0,-2 0,0 0,-4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2:26.142"/>
    </inkml:context>
    <inkml:brush xml:id="br0">
      <inkml:brushProperty name="width" value="0.05" units="cm"/>
      <inkml:brushProperty name="height" value="0.05" units="cm"/>
      <inkml:brushProperty name="color" value="#FF4E00"/>
      <inkml:brushProperty name="ignorePressure" value="1"/>
      <inkml:brushProperty name="inkEffects" value="rainbow"/>
      <inkml:brushProperty name="anchorX" value="-15183.05078"/>
      <inkml:brushProperty name="anchorY" value="-6248.31934"/>
      <inkml:brushProperty name="scaleFactor" value="0.5"/>
    </inkml:brush>
  </inkml:definitions>
  <inkml:trace contextRef="#ctx0" brushRef="#br0">0 46,'0'0,"4"0,4 0,-1 4,4 0,2 0,2-1,2-1,1 0,1-1,-4-5,0 0,1 0,-1 1,2-3,0-3,1 0,1 2,-1 1,1-1,-4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2:28.597"/>
    </inkml:context>
    <inkml:brush xml:id="br0">
      <inkml:brushProperty name="width" value="0.05" units="cm"/>
      <inkml:brushProperty name="height" value="0.05" units="cm"/>
      <inkml:brushProperty name="color" value="#FF4E00"/>
      <inkml:brushProperty name="ignorePressure" value="1"/>
      <inkml:brushProperty name="inkEffects" value="rainbow"/>
      <inkml:brushProperty name="anchorX" value="-16325.58105"/>
      <inkml:brushProperty name="anchorY" value="-7049.65039"/>
      <inkml:brushProperty name="scaleFactor" value="0.5"/>
    </inkml:brush>
  </inkml:definitions>
  <inkml:trace contextRef="#ctx0" brushRef="#br0">0 0,'0'0,"3"3,6 5,6 4,3 6,3-1,0-2,1-5,-1-2,-1-4,-1-2,1-2,-1 0,-1-1,1 0,-1 1,5-1,-1-3,4-4,4 1,-2-4,-4 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2:48.614"/>
    </inkml:context>
    <inkml:brush xml:id="br0">
      <inkml:brushProperty name="width" value="0.05" units="cm"/>
      <inkml:brushProperty name="height" value="0.05" units="cm"/>
      <inkml:brushProperty name="color" value="#FF4E00"/>
      <inkml:brushProperty name="ignorePressure" value="1"/>
      <inkml:brushProperty name="inkEffects" value="rainbow"/>
      <inkml:brushProperty name="anchorX" value="-17587.875"/>
      <inkml:brushProperty name="anchorY" value="-7950.45459"/>
      <inkml:brushProperty name="scaleFactor" value="0.5"/>
    </inkml:brush>
  </inkml:definitions>
  <inkml:trace contextRef="#ctx0" brushRef="#br0">37 77,'0'0,"3"0,5 0,4 0,2 0,3 0,1 0,1 0,1 0,-1 0,0 0,-3 4,2 4,1 0,1-1,3-2,1 3,-1-2,-1-2,-1 0,3-2,-1 3,4-1,2 0,-4 3,2-1,-2-1,-2 2,-9 0,-8-2,-10-2,-2-4,-5-1,-4-1,-1-4,-2-3,-5 0,0 2,-1-2,2 3,0 1,2 2,-3 1,0 2,0 1,1 0,2 0,0 0,0 1,2-1,-5 0,-6 0,-5 0,-3 0,2 0,3 0,12 0,11 0,6-3,9-1,9 0,0-3,7 0,4 2,5-3,2 2,3 1,2 1,0 2,-4 0,1-2,-5 0,-3 0,-3 2,-2-1,-2 2,-2 1,-11-1,0 1,-1 1,7-1,2 0,3 0,-2-4,0 1,0-1,-11 1,-6 5,-8 0,-5 1,0 3,-1 4,-2-1,-3 3,2 1,3 2,1-1,3 0,0-7,-1-7,-2-6,3-5,-2-1,-1 2,2 5,0 8,-2 5,3 5,2-4,-1-2,-1 1,1 5,-1 7,2 2,-2 6,2-9,3-12,6-6,-1-1,1 0,0 0,0 0,0 0,0 0,0 0,0 0,-1 0,1 0,0 0,0 0,0 0,0 0,0 0,-1 0,1 0,0 0,0 0,0 0,0 0,0 0,0 0,-1-1,1 1,0 0,0 0,0 0,0 0,0 0,0 0,0 0,0 0,-1-1,1 1,0 0,0 0,0 0,0 0,0 0,0-1,-3-9,2-6,1-3,0-2,0 8,-3 3,-1 12,0 8,1 5,1 7,1 2,0 0,1-11,0-9,0-13,0-11,0-8,0-2,0 1,0 1,0 3,4 6,4 6,7 5,7 4,3 2,4 2,3 5,2 7,6 4,2 7,-1 2,-3-8,-9-8,-9-10,-19 2,0-2,0 1,0 0,-1-1,1 1,0 0,0-1,0 1,-1-1,1 0,0 1,-1-1,1 1,1-2,4-12,-3 4,-3 6,-2 10,1 7,-1 4,-3-1,-11-2,-7-8,-11-8,-5-2,-2-1,3 0,4 0,5 2,4 2,3 0,2 0,2 1,0 1,-4-1,-3 0,-1 0,5-3,20 1,0 2,0 0,0-1,0 0,0 1,1-1,-1 0,0 1,0-1,0 0,0 0,1 0,-2-1,2 2,-1-1,1 0,-1 0,1 0,0 0,0 0,-1 0,1 0,0 0,0 0,0 0,0 0,0-2,2-15,2-2,0-1,1 0,5 5,7 4,7 0,6 4,0 2,3 2,-3 3,2 0,0 8,2 5,1 4,-6-2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2:59.425"/>
    </inkml:context>
    <inkml:brush xml:id="br0">
      <inkml:brushProperty name="width" value="0.05" units="cm"/>
      <inkml:brushProperty name="height" value="0.05" units="cm"/>
      <inkml:brushProperty name="color" value="#FF4E00"/>
      <inkml:brushProperty name="ignorePressure" value="1"/>
      <inkml:brushProperty name="inkEffects" value="rainbow"/>
      <inkml:brushProperty name="anchorX" value="-18876.48047"/>
      <inkml:brushProperty name="anchorY" value="-8769.97266"/>
      <inkml:brushProperty name="scaleFactor" value="0.5"/>
    </inkml:brush>
  </inkml:definitions>
  <inkml:trace contextRef="#ctx0" brushRef="#br0">1029 94,'0'0,"-15"0,-8 0,-6-4,-6 1,-4-1,3-3,4 1,4-3,3 1,3 2,3 1,0 2,5-2,0 0,0 1,-1 1,-1 1,-1 1,-1 0,0 1,-1 0,0 0,-3 1,-1-1,0 0,1 0,1 0,-3 0,1 0,0 0,1 0,5 4,1 0,1 0,-1-1,-1-1,0 3,0 4,-1-1,-1 3,4 1,0 0,4 1,-1-3,0-2,1 1,3 1,-1-1,1 2,-1-2,2 2,-3 2,2 1,-2-2,2 2,-3-3,3 0,1 2,3 2,1 1,2 1,0 1,1 0,1 1,-1 0,0 0,1 0,6 0,5 0,7-4,6 0,6-4,-1-3,-5 1,-2-3,-3-1,-1-2,-1-1,3-2,1 1,0-2,-1 1,-1 0,0 0,0-1,-1 1,0 0,-1 0,4 0,1 0,-1 0,0 0,-1 0,-1 0,-1 0,4 0,0 0,-1 0,3-3,0-1,-1 0,-2 1,3 1,-1 1,0 0,-2 0,-2 1,0-3,-1-1,4 0,-1-3,4 1,0 1,-2 1,0 1,-6-2,-2 1,0-4,3 1,5-2,1 0,3 2,-4-1,-2 1,2-2,-1 2,-1 0,-1-1,-1 2,-4-3,-1 2,0 0,1-1,0 2,-3-3,1 1,-3-2,0-2,-2-2,-2-2,-3-1,3-2,-2 1,-1-2,2 1,0 0,-1 0,-2 1,-4-1,-2 0,-7 4,-9 0,-2 4,-2-1,-1 3,2 3,-7 2,-3 1,-3-1,2 0,3 0,3 2,3 0,3 1,1 0,1 1,1 0,-4 4,1 0,-2 0,2-1,0-1,1 0,4 2,1 1,0-2,0 4,-1-1,-2 0,1 1,-1-1,3 0,4-3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3:47.912"/>
    </inkml:context>
    <inkml:brush xml:id="br0">
      <inkml:brushProperty name="width" value="0.05" units="cm"/>
      <inkml:brushProperty name="height" value="0.05" units="cm"/>
      <inkml:brushProperty name="color" value="#FF4E00"/>
      <inkml:brushProperty name="ignorePressure" value="1"/>
      <inkml:brushProperty name="inkEffects" value="rainbow"/>
      <inkml:brushProperty name="anchorX" value="-17835.26172"/>
      <inkml:brushProperty name="anchorY" value="-7901.31982"/>
      <inkml:brushProperty name="scaleFactor" value="0.5"/>
    </inkml:brush>
  </inkml:definitions>
  <inkml:trace contextRef="#ctx0" brushRef="#br0">1 0,'0'0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5:44.431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25455.26367"/>
      <inkml:brushProperty name="anchorY" value="-15521.32031"/>
      <inkml:brushProperty name="scaleFactor" value="0.5"/>
    </inkml:brush>
  </inkml:definitions>
  <inkml:trace contextRef="#ctx0" brushRef="#br0">1 0,'0'0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5:45.947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26301.92969"/>
      <inkml:brushProperty name="anchorY" value="-16367.9873"/>
      <inkml:brushProperty name="scaleFactor" value="0.5"/>
    </inkml:brush>
  </inkml:definitions>
  <inkml:trace contextRef="#ctx0" brushRef="#br0">0 0,'0'0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5:47.194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27148.59766"/>
      <inkml:brushProperty name="anchorY" value="-17214.6543"/>
      <inkml:brushProperty name="scaleFactor" value="0.5"/>
    </inkml:brush>
  </inkml:definitions>
  <inkml:trace contextRef="#ctx0" brushRef="#br0">0 0,'0'0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5:48.394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27995.26367"/>
      <inkml:brushProperty name="anchorY" value="-18061.32031"/>
      <inkml:brushProperty name="scaleFactor" value="0.5"/>
    </inkml:brush>
  </inkml:definitions>
  <inkml:trace contextRef="#ctx0" brushRef="#br0">1 0,'0'0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5:49.953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28841.92969"/>
      <inkml:brushProperty name="anchorY" value="-18907.98828"/>
      <inkml:brushProperty name="scaleFactor" value="0.5"/>
    </inkml:brush>
  </inkml:definitions>
  <inkml:trace contextRef="#ctx0" brushRef="#br0">1 0,'0'0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5:31.326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18681.92969"/>
      <inkml:brushProperty name="anchorY" value="-8747.98633"/>
      <inkml:brushProperty name="scaleFactor" value="0.5"/>
    </inkml:brush>
  </inkml:definitions>
  <inkml:trace contextRef="#ctx0" brushRef="#br0">1 1,'0'0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5:33.092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19528.5957"/>
      <inkml:brushProperty name="anchorY" value="-9594.6543"/>
      <inkml:brushProperty name="scaleFactor" value="0.5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5:34.989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20375.26172"/>
      <inkml:brushProperty name="anchorY" value="-10441.32031"/>
      <inkml:brushProperty name="scaleFactor" value="0.5"/>
    </inkml:brush>
  </inkml:definitions>
  <inkml:trace contextRef="#ctx0" brushRef="#br0">1 1,'0'0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5:36.478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21221.92969"/>
      <inkml:brushProperty name="anchorY" value="-11287.9873"/>
      <inkml:brushProperty name="scaleFactor" value="0.5"/>
    </inkml:brush>
  </inkml:definitions>
  <inkml:trace contextRef="#ctx0" brushRef="#br0">1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5:38.208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22068.59766"/>
      <inkml:brushProperty name="anchorY" value="-12134.6543"/>
      <inkml:brushProperty name="scaleFactor" value="0.5"/>
    </inkml:brush>
  </inkml:definitions>
  <inkml:trace contextRef="#ctx0" brushRef="#br0">0 1,'0'0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5:39.336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22915.26367"/>
      <inkml:brushProperty name="anchorY" value="-12981.32031"/>
      <inkml:brushProperty name="scaleFactor" value="0.5"/>
    </inkml:brush>
  </inkml:definitions>
  <inkml:trace contextRef="#ctx0" brushRef="#br0">1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5:40.394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23761.92969"/>
      <inkml:brushProperty name="anchorY" value="-13827.9873"/>
      <inkml:brushProperty name="scaleFactor" value="0.5"/>
    </inkml:brush>
  </inkml:definitions>
  <inkml:trace contextRef="#ctx0" brushRef="#br0">0 1,'0'0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5:41.805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24608.59766"/>
      <inkml:brushProperty name="anchorY" value="-14674.6543"/>
      <inkml:brushProperty name="scaleFactor" value="0.5"/>
    </inkml:brush>
  </inkml:definitions>
  <inkml:trace contextRef="#ctx0" brushRef="#br0">1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5:53.813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29688.59766"/>
      <inkml:brushProperty name="anchorY" value="-19754.6543"/>
      <inkml:brushProperty name="scaleFactor" value="0.5"/>
    </inkml:brush>
  </inkml:definitions>
  <inkml:trace contextRef="#ctx0" brushRef="#br0">0 1,'0'0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5:54.765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30535.26367"/>
      <inkml:brushProperty name="anchorY" value="-20601.32031"/>
      <inkml:brushProperty name="scaleFactor" value="0.5"/>
    </inkml:brush>
  </inkml:definitions>
  <inkml:trace contextRef="#ctx0" brushRef="#br0">0 0,'0'0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5:57.764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31381.92969"/>
      <inkml:brushProperty name="anchorY" value="-21447.98828"/>
      <inkml:brushProperty name="scaleFactor" value="0.5"/>
    </inkml:brush>
  </inkml:definitions>
  <inkml:trace contextRef="#ctx0" brushRef="#br0">1 0,'0'0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35:59.573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32228.59766"/>
      <inkml:brushProperty name="anchorY" value="-22294.6543"/>
      <inkml:brushProperty name="scaleFactor" value="0.5"/>
    </inkml:brush>
  </inkml:definitions>
  <inkml:trace contextRef="#ctx0" brushRef="#br0">0 0,'0'0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3:58.183"/>
    </inkml:context>
    <inkml:brush xml:id="br0">
      <inkml:brushProperty name="width" value="0.05" units="cm"/>
      <inkml:brushProperty name="height" value="0.05" units="cm"/>
      <inkml:brushProperty name="color" value="#FF4E00"/>
      <inkml:brushProperty name="ignorePressure" value="1"/>
      <inkml:brushProperty name="inkEffects" value="rainbow"/>
      <inkml:brushProperty name="anchorX" value="-33075.26563"/>
      <inkml:brushProperty name="anchorY" value="-23141.32031"/>
      <inkml:brushProperty name="scaleFactor" value="0.5"/>
    </inkml:brush>
  </inkml:definitions>
  <inkml:trace contextRef="#ctx0" brushRef="#br0">1030 131,'0'0,"-3"0,-9-4,-3 0,-3 0,-6 1,0 1,-1-3,2 0,1 1,1 1,1 1,1 1,0 0,-3 1,-4 0,0-4,-3 1,-3-1,2-3,2 1,3 1,-1 1,-3 1,-2 1,-2 2,2-1,2 2,3-1,-1 0,-1 4,-3 0,1 4,-1-1,2 0,6 1,3-1,2 2,1 3,0-2,4 2,-1-2,0 1,3 2,-1-3,2 3,3 0,2 2,2 2,2 0,1 1,0 1,1 0,-1 0,0 0,1 0,-1-1,4-3,0 0,3-4,4 1,3-3,2 1,1-2,-2 2,4 2,4-2,1-2,3 1,4-1,-2-2,3-2,-3-2,-2-1,-3 3,-2 0,-2 0,-1-2,0 4,3-1,0-1,0 0,3-2,0-1,-1 0,-6 3,0-1,-2 1,8-1,4 3,4-1,0 0,-3-2,-2 0,1-2,1 0,2-1,3 0,1 0,-2-1,-4 1,-3 0,-2 0,-3 0,-6-4,0-4,-1-3,1-4,1-2,1-1,0-1,2 3,-5 1,1-1,0 4,-3-1,1 3,-3-1,1 3,1-2,2 2,-2-3,1 0,1 0,-2-1,1 3,1-3,-3 0,1 1,-2-1,2 2,-4-1,-1-1,-2-3,-3-1,0-1,-2-1,0-1,-4 4,-1 0,-3 0,-3-1,-6-4,-3-2,-2 4,0 1,1 3,0 5,1 3,1-1,0 2,-4 1,1 2,-5 0,-2 5,-3 1,1 0,6 3,3-1,3 0,1 1,0 0,-3 2,0-1,-1 2,5-2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4:07.137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32123.26367"/>
      <inkml:brushProperty name="anchorY" value="-22242.79688"/>
      <inkml:brushProperty name="scaleFactor" value="0.5"/>
    </inkml:brush>
  </inkml:definitions>
  <inkml:trace contextRef="#ctx0" brushRef="#br0">1 0,'0'0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4:09.607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32969.92969"/>
      <inkml:brushProperty name="anchorY" value="-23089.46484"/>
      <inkml:brushProperty name="scaleFactor" value="0.5"/>
    </inkml:brush>
  </inkml:definitions>
  <inkml:trace contextRef="#ctx0" brushRef="#br0">1 0,'0'0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4:12.778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33816.59766"/>
      <inkml:brushProperty name="anchorY" value="-23936.13086"/>
      <inkml:brushProperty name="scaleFactor" value="0.5"/>
    </inkml:brush>
  </inkml:definitions>
  <inkml:trace contextRef="#ctx0" brushRef="#br0">0 0,'0'0,"3"0,2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4:15.100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34670.5625"/>
      <inkml:brushProperty name="anchorY" value="-24782.79688"/>
      <inkml:brushProperty name="scaleFactor" value="0.5"/>
    </inkml:brush>
  </inkml:definitions>
  <inkml:trace contextRef="#ctx0" brushRef="#br0">1 1,'0'0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4:16.510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35517.22656"/>
      <inkml:brushProperty name="anchorY" value="-25629.46484"/>
      <inkml:brushProperty name="scaleFactor" value="0.5"/>
    </inkml:brush>
  </inkml:definitions>
  <inkml:trace contextRef="#ctx0" brushRef="#br0">1 0,'0'0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4:17.253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36363.89453"/>
      <inkml:brushProperty name="anchorY" value="-26476.13086"/>
      <inkml:brushProperty name="scaleFactor" value="0.5"/>
    </inkml:brush>
  </inkml:definitions>
  <inkml:trace contextRef="#ctx0" brushRef="#br0">1 1,'0'0,"3"0,1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4:18.341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37217.85938"/>
      <inkml:brushProperty name="anchorY" value="-27322.79688"/>
      <inkml:brushProperty name="scaleFactor" value="0.5"/>
    </inkml:brush>
  </inkml:definitions>
  <inkml:trace contextRef="#ctx0" brushRef="#br0">1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4:19.401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38064.52734"/>
      <inkml:brushProperty name="anchorY" value="-28169.46484"/>
      <inkml:brushProperty name="scaleFactor" value="0.5"/>
    </inkml:brush>
  </inkml:definitions>
  <inkml:trace contextRef="#ctx0" brushRef="#br0">0 0,'0'0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4:21.267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38911.19531"/>
      <inkml:brushProperty name="anchorY" value="-29016.13086"/>
      <inkml:brushProperty name="scaleFactor" value="0.5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4:22.296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39757.85938"/>
      <inkml:brushProperty name="anchorY" value="-29862.79688"/>
      <inkml:brushProperty name="scaleFactor" value="0.5"/>
    </inkml:brush>
  </inkml:definitions>
  <inkml:trace contextRef="#ctx0" brushRef="#br0">1 1,'0'0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4:24.289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40604.52734"/>
      <inkml:brushProperty name="anchorY" value="-30709.46484"/>
      <inkml:brushProperty name="scaleFactor" value="0.5"/>
    </inkml:brush>
  </inkml:definitions>
  <inkml:trace contextRef="#ctx0" brushRef="#br0">1 0,'0'0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4:25.217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41451.19531"/>
      <inkml:brushProperty name="anchorY" value="-31556.13086"/>
      <inkml:brushProperty name="scaleFactor" value="0.5"/>
    </inkml:brush>
  </inkml:definitions>
  <inkml:trace contextRef="#ctx0" brushRef="#br0">1 0,'0'0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4:26.215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42297.85938"/>
      <inkml:brushProperty name="anchorY" value="-32402.79688"/>
      <inkml:brushProperty name="scaleFactor" value="0.5"/>
    </inkml:brush>
  </inkml:definitions>
  <inkml:trace contextRef="#ctx0" brushRef="#br0">0 0,'0'0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4:27.247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43144.52734"/>
      <inkml:brushProperty name="anchorY" value="-33249.46484"/>
      <inkml:brushProperty name="scaleFactor" value="0.5"/>
    </inkml:brush>
  </inkml:definitions>
  <inkml:trace contextRef="#ctx0" brushRef="#br0">0 1,'0'0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4:28.357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43991.19531"/>
      <inkml:brushProperty name="anchorY" value="-34096.13281"/>
      <inkml:brushProperty name="scaleFactor" value="0.5"/>
    </inkml:brush>
  </inkml:definitions>
  <inkml:trace contextRef="#ctx0" brushRef="#br0">1 1,'0'0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8:42.975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0"/>
      <inkml:brushProperty name="anchorY" value="0"/>
      <inkml:brushProperty name="scaleFactor" value="0.5"/>
    </inkml:brush>
  </inkml:definitions>
  <inkml:trace contextRef="#ctx0" brushRef="#br0">1 1,'0'0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8:44.067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846.66669"/>
      <inkml:brushProperty name="anchorY" value="-846.66669"/>
      <inkml:brushProperty name="scaleFactor" value="0.5"/>
    </inkml:brush>
  </inkml:definitions>
  <inkml:trace contextRef="#ctx0" brushRef="#br0">0 1,'0'0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8:44.915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1693.33337"/>
      <inkml:brushProperty name="anchorY" value="-1693.33337"/>
      <inkml:brushProperty name="scaleFactor" value="0.5"/>
    </inkml:brush>
  </inkml:definitions>
  <inkml:trace contextRef="#ctx0" brushRef="#br0">1 1,'0'0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8:46.035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2540"/>
      <inkml:brushProperty name="anchorY" value="-2540"/>
      <inkml:brushProperty name="scaleFactor" value="0.5"/>
    </inkml:brush>
  </inkml:definitions>
  <inkml:trace contextRef="#ctx0" brushRef="#br0">0 1,'0'0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8:48.108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3386.66675"/>
      <inkml:brushProperty name="anchorY" value="-3386.66675"/>
      <inkml:brushProperty name="scaleFactor" value="0.5"/>
    </inkml:brush>
  </inkml:definitions>
  <inkml:trace contextRef="#ctx0" brushRef="#br0">1 1,'0'0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8:50.914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4233.3335"/>
      <inkml:brushProperty name="anchorY" value="-4233.3335"/>
      <inkml:brushProperty name="scaleFactor" value="0.5"/>
    </inkml:brush>
  </inkml:definitions>
  <inkml:trace contextRef="#ctx0" brushRef="#br0">1 0,'0'0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8:51.789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5080"/>
      <inkml:brushProperty name="anchorY" value="-5080"/>
      <inkml:brushProperty name="scaleFactor" value="0.5"/>
    </inkml:brush>
  </inkml:definitions>
  <inkml:trace contextRef="#ctx0" brushRef="#br0">1 0,'0'0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8:52.453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5926.66699"/>
      <inkml:brushProperty name="anchorY" value="-5926.66699"/>
      <inkml:brushProperty name="scaleFactor" value="0.5"/>
    </inkml:brush>
  </inkml:definitions>
  <inkml:trace contextRef="#ctx0" brushRef="#br0">1 0,'0'0,"3"0,5 0,4 0,2 0,3 0,1 0,1 0,-3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8:53.496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6880.2666"/>
      <inkml:brushProperty name="anchorY" value="-6773.3335"/>
      <inkml:brushProperty name="scaleFactor" value="0.5"/>
    </inkml:brush>
  </inkml:definitions>
  <inkml:trace contextRef="#ctx0" brushRef="#br0">0 0,'0'0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8:54.476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7726.93311"/>
      <inkml:brushProperty name="anchorY" value="-7620"/>
      <inkml:brushProperty name="scaleFactor" value="0.5"/>
    </inkml:brush>
  </inkml:definitions>
  <inkml:trace contextRef="#ctx0" brushRef="#br0">0 0,'0'0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8:55.337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8573.60059"/>
      <inkml:brushProperty name="anchorY" value="-8466.66699"/>
      <inkml:brushProperty name="scaleFactor" value="0.5"/>
    </inkml:brush>
  </inkml:definitions>
  <inkml:trace contextRef="#ctx0" brushRef="#br0">1 0,'0'0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8:56.641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9420.26758"/>
      <inkml:brushProperty name="anchorY" value="-9313.33398"/>
      <inkml:brushProperty name="scaleFactor" value="0.5"/>
    </inkml:brush>
  </inkml:definitions>
  <inkml:trace contextRef="#ctx0" brushRef="#br0">0 0,'0'0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8:57.919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10266.93359"/>
      <inkml:brushProperty name="anchorY" value="-10160"/>
      <inkml:brushProperty name="scaleFactor" value="0.5"/>
    </inkml:brush>
  </inkml:definitions>
  <inkml:trace contextRef="#ctx0" brushRef="#br0">1 0,'0'0,"3"0,9 4,7-1,11 5,5-1,4-1,1 2,1-1,-1 3,-4-3,-8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8:59.263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11436.99512"/>
      <inkml:brushProperty name="anchorY" value="-11073.24512"/>
      <inkml:brushProperty name="scaleFactor" value="0.5"/>
    </inkml:brush>
  </inkml:definitions>
  <inkml:trace contextRef="#ctx0" brushRef="#br0">0 0,'0'0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9:00.213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12283.66211"/>
      <inkml:brushProperty name="anchorY" value="-11919.91211"/>
      <inkml:brushProperty name="scaleFactor" value="0.5"/>
    </inkml:brush>
  </inkml:definitions>
  <inkml:trace contextRef="#ctx0" brushRef="#br0">1 0,'0'0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9:02.547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13130.32813"/>
      <inkml:brushProperty name="anchorY" value="-12766.57813"/>
      <inkml:brushProperty name="scaleFactor" value="0.5"/>
    </inkml:brush>
  </inkml:definitions>
  <inkml:trace contextRef="#ctx0" brushRef="#br0">0 1,'0'0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3-04T18:59:05.327"/>
    </inkml:context>
    <inkml:brush xml:id="br0">
      <inkml:brushProperty name="width" value="0.35" units="cm"/>
      <inkml:brushProperty name="height" value="0.35" units="cm"/>
      <inkml:brushProperty name="color" value="#FF4E00"/>
      <inkml:brushProperty name="ignorePressure" value="1"/>
      <inkml:brushProperty name="inkEffects" value="rainbow"/>
      <inkml:brushProperty name="anchorX" value="-13976.99512"/>
      <inkml:brushProperty name="anchorY" value="-13613.24512"/>
      <inkml:brushProperty name="scaleFactor" value="0.5"/>
    </inkml:brush>
  </inkml:definitions>
  <inkml:trace contextRef="#ctx0" brushRef="#br0">222 1,'0'0,"-3"0,-5 0,-3 0,-4 0,-2 0,-1 0,-1 0,0 0,-1 0,1 0,0 0,0 0,0 0,4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voicesofyouthcount.org/brief/national-estimates-of-youth-homelessness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c6f73a04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c6f73a04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c6f73a04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c6f73a04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c6f73a04f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c6f73a04f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fe83d62fe_0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fe83d62fe_0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Shared housing is not always “homeless”. Refer to the full definition, and use these questions as guides:</a:t>
            </a:r>
            <a:br>
              <a:rPr lang="en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Where would you go if you couldn’t stay here?</a:t>
            </a:r>
            <a:br>
              <a:rPr lang="en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What led you to move in to this situation?</a:t>
            </a:r>
            <a:br>
              <a:rPr lang="en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</p:spTree>
    <p:extLst>
      <p:ext uri="{BB962C8B-B14F-4D97-AF65-F5344CB8AC3E}">
        <p14:creationId xmlns:p14="http://schemas.microsoft.com/office/powerpoint/2010/main" val="8678040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fe83d62fe_0_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fe83d62fe_0_3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fe83d62fe_0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fe83d62fe_0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fe83d62fe_0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fe83d62fe_0_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2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Research shows that seventeen to thirty-five percent of unaccompanied youth were abused sexually in their homes, while forty to sixty percent were abused physically. Robertson, Marjorie J., Toro, Paul A. (2012). </a:t>
            </a:r>
            <a:r>
              <a:rPr lang="en" sz="1200" i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Homeless Youth: Research, Intervention, and Policy</a:t>
            </a:r>
            <a:r>
              <a:rPr lang="en" sz="12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. https://</a:t>
            </a:r>
            <a:r>
              <a:rPr lang="en" sz="1200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goproject.org</a:t>
            </a:r>
            <a:r>
              <a:rPr lang="en" sz="12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" sz="1200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wp</a:t>
            </a:r>
            <a:r>
              <a:rPr lang="en" sz="12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-content/uploads/2012/06/Homeless-</a:t>
            </a:r>
            <a:r>
              <a:rPr lang="en" sz="1200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Youth.pdf</a:t>
            </a:r>
            <a:r>
              <a:rPr lang="en" sz="12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2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2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Research also has found a clear link between parental substance abuse and youth running away from home. Robertson; Benoit-Bryan, Jennifer. (2013). </a:t>
            </a:r>
            <a:r>
              <a:rPr lang="en" sz="1200" i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Family Characteristics and Runaway Youth</a:t>
            </a:r>
            <a:r>
              <a:rPr lang="en" sz="12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. https://www.1800runaway.org/</a:t>
            </a:r>
            <a:r>
              <a:rPr lang="en" sz="1200" dirty="0" err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wp</a:t>
            </a:r>
            <a:r>
              <a:rPr lang="en" sz="12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-content/uploads/2015/05/Family-Characteristics-and-Runaway-Behavior-final2.pdf.</a:t>
            </a:r>
            <a:endParaRPr sz="1200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fe83d62fe_0_3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fe83d62fe_0_3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err="1"/>
              <a:t>Being</a:t>
            </a:r>
            <a:r>
              <a:rPr lang="es-ES" dirty="0"/>
              <a:t> a single </a:t>
            </a:r>
            <a:r>
              <a:rPr lang="es-ES" dirty="0" err="1"/>
              <a:t>parent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second</a:t>
            </a:r>
            <a:r>
              <a:rPr lang="es-ES" dirty="0"/>
              <a:t> </a:t>
            </a:r>
            <a:r>
              <a:rPr lang="es-ES" dirty="0" err="1"/>
              <a:t>highest</a:t>
            </a:r>
            <a:r>
              <a:rPr lang="es-ES" dirty="0"/>
              <a:t> </a:t>
            </a:r>
            <a:r>
              <a:rPr lang="es-ES" dirty="0" err="1"/>
              <a:t>risk</a:t>
            </a:r>
            <a:r>
              <a:rPr lang="es-ES" dirty="0"/>
              <a:t> factor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unaccompanied</a:t>
            </a:r>
            <a:r>
              <a:rPr lang="es-ES" dirty="0"/>
              <a:t> </a:t>
            </a:r>
            <a:r>
              <a:rPr lang="es-ES" dirty="0" err="1"/>
              <a:t>youth</a:t>
            </a:r>
            <a:r>
              <a:rPr lang="es-ES" dirty="0"/>
              <a:t> </a:t>
            </a:r>
            <a:r>
              <a:rPr lang="es-ES" dirty="0" err="1"/>
              <a:t>homelessness</a:t>
            </a:r>
            <a:r>
              <a:rPr lang="es-ES" dirty="0"/>
              <a:t> (</a:t>
            </a:r>
            <a:r>
              <a:rPr lang="es-ES" dirty="0" err="1"/>
              <a:t>after</a:t>
            </a:r>
            <a:r>
              <a:rPr lang="es-ES" dirty="0"/>
              <a:t> </a:t>
            </a:r>
            <a:r>
              <a:rPr lang="es-ES" dirty="0" err="1"/>
              <a:t>lacking</a:t>
            </a:r>
            <a:r>
              <a:rPr lang="es-ES" dirty="0"/>
              <a:t> a GED). </a:t>
            </a:r>
            <a:endParaRPr lang="en" sz="1100" u="sng" dirty="0">
              <a:solidFill>
                <a:schemeClr val="hlink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none" dirty="0">
                <a:solidFill>
                  <a:schemeClr val="hlink"/>
                </a:solidFill>
              </a:rPr>
              <a:t>LGBTQ youth have 2.2 times the risk of experiencing homelessness as heterosexual youth.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err="1"/>
              <a:t>All</a:t>
            </a:r>
            <a:r>
              <a:rPr lang="es-ES" dirty="0"/>
              <a:t> data </a:t>
            </a:r>
            <a:r>
              <a:rPr lang="es-ES" dirty="0" err="1"/>
              <a:t>from</a:t>
            </a:r>
            <a:r>
              <a:rPr lang="es-ES" dirty="0"/>
              <a:t> </a:t>
            </a:r>
            <a:r>
              <a:rPr lang="en" sz="1100" dirty="0"/>
              <a:t>Chapin Hall at the University of Chicago (2017). </a:t>
            </a:r>
            <a:r>
              <a:rPr lang="en" sz="1100" u="sng" dirty="0">
                <a:solidFill>
                  <a:schemeClr val="hlink"/>
                </a:solidFill>
                <a:hlinkClick r:id="rId3"/>
              </a:rPr>
              <a:t>Voices of Youth Count</a:t>
            </a:r>
            <a:r>
              <a:rPr lang="en" sz="1100" u="sng" dirty="0">
                <a:solidFill>
                  <a:schemeClr val="hlink"/>
                </a:solidFill>
              </a:rPr>
              <a:t>.</a:t>
            </a: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feaa2b501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feaa2b501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feaa2b501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feaa2b501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Highly mobile students have lower test scores and worse overall academic performance than peers who do not change schools.</a:t>
            </a:r>
            <a:endParaRPr sz="12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Mobility also hurts non-mobile students; study found average test scores for non-mobile students were significantly lower in high schools with high student mobility rates.</a:t>
            </a:r>
            <a:endParaRPr sz="12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rPr>
              <a:t>Students who changed high schools even once during high school were less than half as likely as stable students to graduate, even controlling for other factors.</a:t>
            </a:r>
            <a:endParaRPr sz="1200">
              <a:solidFill>
                <a:srgbClr val="17375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feaa2b501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feaa2b501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feaa2b501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feaa2b501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Comment that hopefully most students will remain in their schools of origin and not have to enroll in a new school.</a:t>
            </a:r>
            <a:endParaRPr sz="1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feaa2b501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feaa2b501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feaa2b501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feaa2b501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feaa2b501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feaa2b501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feaa2b501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3feaa2b501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feaa2b501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3feaa2b501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fe83d62fe_0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fe83d62fe_0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1100" dirty="0">
                <a:solidFill>
                  <a:schemeClr val="dk2"/>
                </a:solidFill>
                <a:latin typeface="Calibri"/>
                <a:cs typeface="Calibri"/>
                <a:sym typeface="Calibri"/>
              </a:rPr>
              <a:t>False. Most are sharing the housing of others due to loss of housing, economic hardship, or a similar reason.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1100" dirty="0">
                <a:solidFill>
                  <a:schemeClr val="dk2"/>
                </a:solidFill>
                <a:latin typeface="Calibri"/>
                <a:cs typeface="Calibri"/>
                <a:sym typeface="Calibri"/>
              </a:rPr>
              <a:t>True. Youth without a HS degree are 3.5 times more likely to experience homelessness. (Chapin Hall, Voices of Youth Count)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1100" dirty="0">
                <a:solidFill>
                  <a:schemeClr val="dk2"/>
                </a:solidFill>
                <a:latin typeface="Calibri"/>
                <a:cs typeface="Calibri"/>
                <a:sym typeface="Calibri"/>
              </a:rPr>
              <a:t>True, as long as it is in their best interest to remain in the school of origin.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  <a:tabLst/>
              <a:defRPr/>
            </a:pPr>
            <a:r>
              <a:rPr lang="en-US" sz="1100" dirty="0">
                <a:solidFill>
                  <a:schemeClr val="dk2"/>
                </a:solidFill>
                <a:latin typeface="Calibri"/>
                <a:cs typeface="Calibri"/>
                <a:sym typeface="Calibri"/>
              </a:rPr>
              <a:t>False. McKinney-Vento students must be enrolled in school immediately, even if they lack documents typically required for enrollment, including school and health records. </a:t>
            </a:r>
            <a:r>
              <a:rPr lang="en" sz="1100" dirty="0">
                <a:solidFill>
                  <a:schemeClr val="dk2"/>
                </a:solidFill>
                <a:latin typeface="Calibri"/>
                <a:cs typeface="Calibri"/>
                <a:sym typeface="Calibri"/>
              </a:rPr>
              <a:t>Enrollment means attending classes and participating fully in school activities.</a:t>
            </a:r>
            <a:endParaRPr lang="en-US" sz="1100" dirty="0">
              <a:solidFill>
                <a:schemeClr val="dk2"/>
              </a:solidFill>
              <a:latin typeface="Calibri"/>
              <a:cs typeface="Calibri"/>
              <a:sym typeface="Calibri"/>
            </a:endParaRP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1100" dirty="0">
                <a:solidFill>
                  <a:schemeClr val="dk2"/>
                </a:solidFill>
                <a:latin typeface="Calibri"/>
                <a:cs typeface="Calibri"/>
                <a:sym typeface="Calibri"/>
              </a:rPr>
              <a:t>True.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815344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c6f73a04f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c6f73a04f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3feaa2b501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3feaa2b501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574800"/>
            <a:ext cx="6619244" cy="2008236"/>
          </a:xfrm>
        </p:spPr>
        <p:txBody>
          <a:bodyPr anchor="b"/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216" y="3583035"/>
            <a:ext cx="6619244" cy="646065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619239" y="1344169"/>
            <a:ext cx="742949" cy="2285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6AD6EE87-EBD5-4F12-A48A-63ACA297AC8F}" type="datetimeFigureOut">
              <a:rPr lang="en-US" smtClean="0"/>
              <a:t>7/25/2024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713982" y="2420874"/>
            <a:ext cx="2894846" cy="2286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4406" y="221797"/>
            <a:ext cx="628649" cy="57576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2075224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216" y="1952625"/>
            <a:ext cx="6619244" cy="25622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7/25/2024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9844016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2008234"/>
            <a:ext cx="3263269" cy="1712868"/>
          </a:xfrm>
        </p:spPr>
        <p:txBody>
          <a:bodyPr anchor="ctr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1670" y="2008233"/>
            <a:ext cx="2818159" cy="1712868"/>
          </a:xfrm>
        </p:spPr>
        <p:txBody>
          <a:bodyPr anchor="ctr"/>
          <a:lstStyle>
            <a:lvl1pPr marL="0" indent="0" algn="l">
              <a:buNone/>
              <a:defRPr sz="15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7/25/2024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2914375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15" y="1952625"/>
            <a:ext cx="3618869" cy="256222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6535" y="1952625"/>
            <a:ext cx="3618869" cy="2562225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7/25/2024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2142099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1952625"/>
            <a:ext cx="361886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215" y="2384822"/>
            <a:ext cx="3618869" cy="213002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6535" y="1952625"/>
            <a:ext cx="361886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6535" y="2384822"/>
            <a:ext cx="3618869" cy="2130029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7/25/2024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7930307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571060" cy="53022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7/25/2024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5882269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7/25/2024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61009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971550"/>
            <a:ext cx="2094869" cy="1200150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5859" y="1085850"/>
            <a:ext cx="3892550" cy="3429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5" y="2346961"/>
            <a:ext cx="2094869" cy="2171699"/>
          </a:xfrm>
        </p:spPr>
        <p:txBody>
          <a:bodyPr/>
          <a:lstStyle>
            <a:lvl1pPr marL="0" indent="0">
              <a:buNone/>
              <a:defRPr sz="105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7/25/2024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4887855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270000"/>
            <a:ext cx="2898851" cy="1301750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10903" y="857250"/>
            <a:ext cx="2420395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6" y="2743200"/>
            <a:ext cx="2894409" cy="1028700"/>
          </a:xfrm>
        </p:spPr>
        <p:txBody>
          <a:bodyPr>
            <a:normAutofit/>
          </a:bodyPr>
          <a:lstStyle>
            <a:lvl1pPr marL="0" indent="0">
              <a:buNone/>
              <a:defRPr sz="105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7/25/2024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8402665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3727445"/>
            <a:ext cx="6619244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514350"/>
            <a:ext cx="6619244" cy="257175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4152499"/>
            <a:ext cx="6619244" cy="370284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7/25/2024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3889856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598" y="797563"/>
            <a:ext cx="6623862" cy="102974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657475"/>
            <a:ext cx="6619244" cy="1857375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7/25/2024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1877872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661175" y="455502"/>
            <a:ext cx="601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7413344" y="1960341"/>
            <a:ext cx="489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6408" y="736600"/>
            <a:ext cx="6340430" cy="2022474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459459" y="2759074"/>
            <a:ext cx="5798414" cy="256631"/>
          </a:xfrm>
        </p:spPr>
        <p:txBody>
          <a:bodyPr anchor="t">
            <a:normAutofit/>
          </a:bodyPr>
          <a:lstStyle>
            <a:lvl1pPr marL="0" indent="0">
              <a:buNone/>
              <a:defRPr lang="en-US" sz="105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771899"/>
            <a:ext cx="6933673" cy="748393"/>
          </a:xfrm>
        </p:spPr>
        <p:txBody>
          <a:bodyPr anchor="ctr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7/25/2024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3726413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778000"/>
            <a:ext cx="6619245" cy="136688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768725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7/25/2024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7072995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619244" cy="530223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5" y="1952626"/>
            <a:ext cx="235640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215" y="2384823"/>
            <a:ext cx="2356409" cy="213547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4541" y="1952625"/>
            <a:ext cx="236025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4541" y="2384823"/>
            <a:ext cx="2360257" cy="213547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16101" y="1952626"/>
            <a:ext cx="235929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16247" y="2384822"/>
            <a:ext cx="2359152" cy="213547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302978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29301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7/25/2024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9127629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619244" cy="530223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5" y="3399633"/>
            <a:ext cx="22878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00915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215" y="3831830"/>
            <a:ext cx="2287829" cy="6884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649" y="3399634"/>
            <a:ext cx="22878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61347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7629" y="3831829"/>
            <a:ext cx="2287829" cy="6884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7082" y="3399634"/>
            <a:ext cx="228832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22273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87081" y="3831828"/>
            <a:ext cx="2288322" cy="6884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3304373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848352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7/25/2024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20833" y="4793879"/>
            <a:ext cx="2733212" cy="2286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6977406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619244" cy="5302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6" y="1952625"/>
            <a:ext cx="6619244" cy="2562225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21580" y="4793879"/>
            <a:ext cx="742949" cy="228599"/>
          </a:xfrm>
        </p:spPr>
        <p:txBody>
          <a:bodyPr/>
          <a:lstStyle/>
          <a:p>
            <a:fld id="{4CD73815-2707-4475-8F1A-B873CB631BB4}" type="datetimeFigureOut">
              <a:rPr lang="en-US" smtClean="0"/>
              <a:t>7/25/2024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65782634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38927" y="958850"/>
            <a:ext cx="1057474" cy="3561443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6" y="958850"/>
            <a:ext cx="4692019" cy="356144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9829" y="4793879"/>
            <a:ext cx="744101" cy="228599"/>
          </a:xfrm>
        </p:spPr>
        <p:txBody>
          <a:bodyPr/>
          <a:lstStyle/>
          <a:p>
            <a:fld id="{2A4AFB99-0EAB-4182-AFF8-E214C82A68F6}" type="datetimeFigureOut">
              <a:rPr lang="en-US" smtClean="0"/>
              <a:t>7/25/2024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8717199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bg>
      <p:bgPr>
        <a:solidFill>
          <a:srgbClr val="8A2F89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76045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39200"/>
              </a:buClr>
              <a:buSzPts val="9600"/>
              <a:buFont typeface="Lato"/>
              <a:buNone/>
              <a:defRPr sz="9600">
                <a:solidFill>
                  <a:srgbClr val="F39200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3679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0974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11343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3706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4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216" y="730251"/>
            <a:ext cx="6571060" cy="5302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1952625"/>
            <a:ext cx="6571060" cy="2562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89829" y="4793879"/>
            <a:ext cx="742949" cy="228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1" i="0">
                <a:solidFill>
                  <a:schemeClr val="accent1"/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7/25/2024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0833" y="4793879"/>
            <a:ext cx="289484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06" y="221797"/>
            <a:ext cx="628649" cy="57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0" b="0" i="0">
                <a:solidFill>
                  <a:schemeClr val="bg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61747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  <p:sldLayoutId id="2147483855" r:id="rId13"/>
    <p:sldLayoutId id="2147483856" r:id="rId14"/>
    <p:sldLayoutId id="2147483857" r:id="rId15"/>
    <p:sldLayoutId id="2147483858" r:id="rId16"/>
    <p:sldLayoutId id="2147483859" r:id="rId17"/>
    <p:sldLayoutId id="2147483860" r:id="rId18"/>
    <p:sldLayoutId id="2147483861" r:id="rId19"/>
    <p:sldLayoutId id="2147483862" r:id="rId20"/>
    <p:sldLayoutId id="2147483863" r:id="rId21"/>
    <p:sldLayoutId id="2147483864" r:id="rId22"/>
  </p:sldLayoutIdLst>
  <p:hf hdr="0" ftr="0" dt="0"/>
  <p:txStyles>
    <p:titleStyle>
      <a:lvl1pPr algn="l" defTabSz="342900" rtl="0" eaLnBrk="1" latinLnBrk="0" hangingPunct="1">
        <a:spcBef>
          <a:spcPct val="0"/>
        </a:spcBef>
        <a:buNone/>
        <a:defRPr sz="27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://profiles.nche.seiservices.com/ConsolidatedStateProfile.aspx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nche.ed.gov/downloads/briefs/det_elig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4" Type="http://schemas.openxmlformats.org/officeDocument/2006/relationships/hyperlink" Target="https://www.nn4youth.org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hoolhouseconnection.org/learn/early-childhood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customXml" Target="../ink/ink6.xml"/><Relationship Id="rId18" Type="http://schemas.openxmlformats.org/officeDocument/2006/relationships/image" Target="../media/image25.png"/><Relationship Id="rId3" Type="http://schemas.openxmlformats.org/officeDocument/2006/relationships/customXml" Target="../ink/ink1.xml"/><Relationship Id="rId21" Type="http://schemas.openxmlformats.org/officeDocument/2006/relationships/customXml" Target="../ink/ink10.xml"/><Relationship Id="rId7" Type="http://schemas.openxmlformats.org/officeDocument/2006/relationships/customXml" Target="../ink/ink3.xml"/><Relationship Id="rId12" Type="http://schemas.openxmlformats.org/officeDocument/2006/relationships/image" Target="../media/image22.png"/><Relationship Id="rId17" Type="http://schemas.openxmlformats.org/officeDocument/2006/relationships/customXml" Target="../ink/ink8.xml"/><Relationship Id="rId2" Type="http://schemas.openxmlformats.org/officeDocument/2006/relationships/image" Target="../media/image16.JPG"/><Relationship Id="rId16" Type="http://schemas.openxmlformats.org/officeDocument/2006/relationships/image" Target="../media/image24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customXml" Target="../ink/ink5.xml"/><Relationship Id="rId24" Type="http://schemas.openxmlformats.org/officeDocument/2006/relationships/image" Target="../media/image28.png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10" Type="http://schemas.openxmlformats.org/officeDocument/2006/relationships/image" Target="../media/image21.png"/><Relationship Id="rId19" Type="http://schemas.openxmlformats.org/officeDocument/2006/relationships/customXml" Target="../ink/ink9.xml"/><Relationship Id="rId4" Type="http://schemas.openxmlformats.org/officeDocument/2006/relationships/image" Target="../media/image18.png"/><Relationship Id="rId9" Type="http://schemas.openxmlformats.org/officeDocument/2006/relationships/customXml" Target="../ink/ink4.xml"/><Relationship Id="rId14" Type="http://schemas.openxmlformats.org/officeDocument/2006/relationships/image" Target="../media/image23.png"/><Relationship Id="rId22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customXml" Target="../ink/ink17.xml"/><Relationship Id="rId18" Type="http://schemas.openxmlformats.org/officeDocument/2006/relationships/image" Target="../media/image37.png"/><Relationship Id="rId26" Type="http://schemas.openxmlformats.org/officeDocument/2006/relationships/image" Target="../media/image41.png"/><Relationship Id="rId3" Type="http://schemas.openxmlformats.org/officeDocument/2006/relationships/customXml" Target="../ink/ink12.xml"/><Relationship Id="rId21" Type="http://schemas.openxmlformats.org/officeDocument/2006/relationships/customXml" Target="../ink/ink21.xml"/><Relationship Id="rId34" Type="http://schemas.openxmlformats.org/officeDocument/2006/relationships/image" Target="../media/image45.png"/><Relationship Id="rId7" Type="http://schemas.openxmlformats.org/officeDocument/2006/relationships/customXml" Target="../ink/ink14.xml"/><Relationship Id="rId12" Type="http://schemas.openxmlformats.org/officeDocument/2006/relationships/image" Target="../media/image34.png"/><Relationship Id="rId17" Type="http://schemas.openxmlformats.org/officeDocument/2006/relationships/customXml" Target="../ink/ink19.xml"/><Relationship Id="rId25" Type="http://schemas.openxmlformats.org/officeDocument/2006/relationships/customXml" Target="../ink/ink23.xml"/><Relationship Id="rId33" Type="http://schemas.openxmlformats.org/officeDocument/2006/relationships/customXml" Target="../ink/ink27.xml"/><Relationship Id="rId38" Type="http://schemas.openxmlformats.org/officeDocument/2006/relationships/image" Target="../media/image47.png"/><Relationship Id="rId2" Type="http://schemas.openxmlformats.org/officeDocument/2006/relationships/image" Target="../media/image17.JPG"/><Relationship Id="rId16" Type="http://schemas.openxmlformats.org/officeDocument/2006/relationships/image" Target="../media/image36.png"/><Relationship Id="rId20" Type="http://schemas.openxmlformats.org/officeDocument/2006/relationships/image" Target="../media/image38.png"/><Relationship Id="rId29" Type="http://schemas.openxmlformats.org/officeDocument/2006/relationships/customXml" Target="../ink/ink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customXml" Target="../ink/ink16.xml"/><Relationship Id="rId24" Type="http://schemas.openxmlformats.org/officeDocument/2006/relationships/image" Target="../media/image40.png"/><Relationship Id="rId32" Type="http://schemas.openxmlformats.org/officeDocument/2006/relationships/image" Target="../media/image44.png"/><Relationship Id="rId37" Type="http://schemas.openxmlformats.org/officeDocument/2006/relationships/customXml" Target="../ink/ink29.xml"/><Relationship Id="rId5" Type="http://schemas.openxmlformats.org/officeDocument/2006/relationships/customXml" Target="../ink/ink13.xml"/><Relationship Id="rId15" Type="http://schemas.openxmlformats.org/officeDocument/2006/relationships/customXml" Target="../ink/ink18.xml"/><Relationship Id="rId23" Type="http://schemas.openxmlformats.org/officeDocument/2006/relationships/customXml" Target="../ink/ink22.xml"/><Relationship Id="rId28" Type="http://schemas.openxmlformats.org/officeDocument/2006/relationships/image" Target="../media/image42.png"/><Relationship Id="rId36" Type="http://schemas.openxmlformats.org/officeDocument/2006/relationships/image" Target="../media/image46.png"/><Relationship Id="rId10" Type="http://schemas.openxmlformats.org/officeDocument/2006/relationships/image" Target="../media/image33.png"/><Relationship Id="rId19" Type="http://schemas.openxmlformats.org/officeDocument/2006/relationships/customXml" Target="../ink/ink20.xml"/><Relationship Id="rId31" Type="http://schemas.openxmlformats.org/officeDocument/2006/relationships/customXml" Target="../ink/ink26.xml"/><Relationship Id="rId4" Type="http://schemas.openxmlformats.org/officeDocument/2006/relationships/image" Target="../media/image30.png"/><Relationship Id="rId9" Type="http://schemas.openxmlformats.org/officeDocument/2006/relationships/customXml" Target="../ink/ink15.xml"/><Relationship Id="rId14" Type="http://schemas.openxmlformats.org/officeDocument/2006/relationships/image" Target="../media/image35.png"/><Relationship Id="rId22" Type="http://schemas.openxmlformats.org/officeDocument/2006/relationships/image" Target="../media/image39.png"/><Relationship Id="rId27" Type="http://schemas.openxmlformats.org/officeDocument/2006/relationships/customXml" Target="../ink/ink24.xml"/><Relationship Id="rId30" Type="http://schemas.openxmlformats.org/officeDocument/2006/relationships/image" Target="../media/image43.png"/><Relationship Id="rId35" Type="http://schemas.openxmlformats.org/officeDocument/2006/relationships/customXml" Target="../ink/ink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customXml" Target="../ink/ink35.xml"/><Relationship Id="rId18" Type="http://schemas.openxmlformats.org/officeDocument/2006/relationships/image" Target="../media/image58.png"/><Relationship Id="rId26" Type="http://schemas.openxmlformats.org/officeDocument/2006/relationships/image" Target="../media/image62.png"/><Relationship Id="rId3" Type="http://schemas.openxmlformats.org/officeDocument/2006/relationships/customXml" Target="../ink/ink30.xml"/><Relationship Id="rId21" Type="http://schemas.openxmlformats.org/officeDocument/2006/relationships/customXml" Target="../ink/ink39.xml"/><Relationship Id="rId34" Type="http://schemas.openxmlformats.org/officeDocument/2006/relationships/image" Target="../media/image66.png"/><Relationship Id="rId7" Type="http://schemas.openxmlformats.org/officeDocument/2006/relationships/customXml" Target="../ink/ink32.xml"/><Relationship Id="rId12" Type="http://schemas.openxmlformats.org/officeDocument/2006/relationships/image" Target="../media/image55.png"/><Relationship Id="rId17" Type="http://schemas.openxmlformats.org/officeDocument/2006/relationships/customXml" Target="../ink/ink37.xml"/><Relationship Id="rId25" Type="http://schemas.openxmlformats.org/officeDocument/2006/relationships/customXml" Target="../ink/ink41.xml"/><Relationship Id="rId33" Type="http://schemas.openxmlformats.org/officeDocument/2006/relationships/customXml" Target="../ink/ink45.xml"/><Relationship Id="rId2" Type="http://schemas.openxmlformats.org/officeDocument/2006/relationships/image" Target="../media/image30.JPG"/><Relationship Id="rId16" Type="http://schemas.openxmlformats.org/officeDocument/2006/relationships/image" Target="../media/image57.png"/><Relationship Id="rId20" Type="http://schemas.openxmlformats.org/officeDocument/2006/relationships/image" Target="../media/image59.png"/><Relationship Id="rId29" Type="http://schemas.openxmlformats.org/officeDocument/2006/relationships/customXml" Target="../ink/ink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customXml" Target="../ink/ink34.xml"/><Relationship Id="rId24" Type="http://schemas.openxmlformats.org/officeDocument/2006/relationships/image" Target="../media/image61.png"/><Relationship Id="rId32" Type="http://schemas.openxmlformats.org/officeDocument/2006/relationships/image" Target="../media/image65.png"/><Relationship Id="rId5" Type="http://schemas.openxmlformats.org/officeDocument/2006/relationships/customXml" Target="../ink/ink31.xml"/><Relationship Id="rId15" Type="http://schemas.openxmlformats.org/officeDocument/2006/relationships/customXml" Target="../ink/ink36.xml"/><Relationship Id="rId23" Type="http://schemas.openxmlformats.org/officeDocument/2006/relationships/customXml" Target="../ink/ink40.xml"/><Relationship Id="rId28" Type="http://schemas.openxmlformats.org/officeDocument/2006/relationships/image" Target="../media/image63.png"/><Relationship Id="rId10" Type="http://schemas.openxmlformats.org/officeDocument/2006/relationships/image" Target="../media/image54.png"/><Relationship Id="rId19" Type="http://schemas.openxmlformats.org/officeDocument/2006/relationships/customXml" Target="../ink/ink38.xml"/><Relationship Id="rId31" Type="http://schemas.openxmlformats.org/officeDocument/2006/relationships/customXml" Target="../ink/ink44.xml"/><Relationship Id="rId4" Type="http://schemas.openxmlformats.org/officeDocument/2006/relationships/image" Target="../media/image51.png"/><Relationship Id="rId9" Type="http://schemas.openxmlformats.org/officeDocument/2006/relationships/customXml" Target="../ink/ink33.xml"/><Relationship Id="rId14" Type="http://schemas.openxmlformats.org/officeDocument/2006/relationships/image" Target="../media/image56.png"/><Relationship Id="rId22" Type="http://schemas.openxmlformats.org/officeDocument/2006/relationships/image" Target="../media/image60.png"/><Relationship Id="rId27" Type="http://schemas.openxmlformats.org/officeDocument/2006/relationships/customXml" Target="../ink/ink42.xml"/><Relationship Id="rId30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customXml" Target="../ink/ink51.xml"/><Relationship Id="rId18" Type="http://schemas.openxmlformats.org/officeDocument/2006/relationships/image" Target="../media/image75.png"/><Relationship Id="rId26" Type="http://schemas.openxmlformats.org/officeDocument/2006/relationships/image" Target="../media/image79.png"/><Relationship Id="rId3" Type="http://schemas.openxmlformats.org/officeDocument/2006/relationships/customXml" Target="../ink/ink46.xml"/><Relationship Id="rId21" Type="http://schemas.openxmlformats.org/officeDocument/2006/relationships/customXml" Target="../ink/ink55.xml"/><Relationship Id="rId34" Type="http://schemas.openxmlformats.org/officeDocument/2006/relationships/image" Target="../media/image83.png"/><Relationship Id="rId7" Type="http://schemas.openxmlformats.org/officeDocument/2006/relationships/customXml" Target="../ink/ink48.xml"/><Relationship Id="rId12" Type="http://schemas.openxmlformats.org/officeDocument/2006/relationships/image" Target="../media/image72.png"/><Relationship Id="rId17" Type="http://schemas.openxmlformats.org/officeDocument/2006/relationships/customXml" Target="../ink/ink53.xml"/><Relationship Id="rId25" Type="http://schemas.openxmlformats.org/officeDocument/2006/relationships/customXml" Target="../ink/ink57.xml"/><Relationship Id="rId33" Type="http://schemas.openxmlformats.org/officeDocument/2006/relationships/customXml" Target="../ink/ink61.xml"/><Relationship Id="rId2" Type="http://schemas.openxmlformats.org/officeDocument/2006/relationships/image" Target="../media/image31.JPG"/><Relationship Id="rId16" Type="http://schemas.openxmlformats.org/officeDocument/2006/relationships/image" Target="../media/image74.png"/><Relationship Id="rId20" Type="http://schemas.openxmlformats.org/officeDocument/2006/relationships/image" Target="../media/image76.png"/><Relationship Id="rId29" Type="http://schemas.openxmlformats.org/officeDocument/2006/relationships/customXml" Target="../ink/ink5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customXml" Target="../ink/ink50.xml"/><Relationship Id="rId24" Type="http://schemas.openxmlformats.org/officeDocument/2006/relationships/image" Target="../media/image78.png"/><Relationship Id="rId32" Type="http://schemas.openxmlformats.org/officeDocument/2006/relationships/image" Target="../media/image82.png"/><Relationship Id="rId5" Type="http://schemas.openxmlformats.org/officeDocument/2006/relationships/customXml" Target="../ink/ink47.xml"/><Relationship Id="rId15" Type="http://schemas.openxmlformats.org/officeDocument/2006/relationships/customXml" Target="../ink/ink52.xml"/><Relationship Id="rId23" Type="http://schemas.openxmlformats.org/officeDocument/2006/relationships/customXml" Target="../ink/ink56.xml"/><Relationship Id="rId28" Type="http://schemas.openxmlformats.org/officeDocument/2006/relationships/image" Target="../media/image80.png"/><Relationship Id="rId36" Type="http://schemas.openxmlformats.org/officeDocument/2006/relationships/image" Target="../media/image84.png"/><Relationship Id="rId10" Type="http://schemas.openxmlformats.org/officeDocument/2006/relationships/image" Target="../media/image71.png"/><Relationship Id="rId19" Type="http://schemas.openxmlformats.org/officeDocument/2006/relationships/customXml" Target="../ink/ink54.xml"/><Relationship Id="rId31" Type="http://schemas.openxmlformats.org/officeDocument/2006/relationships/customXml" Target="../ink/ink60.xml"/><Relationship Id="rId4" Type="http://schemas.openxmlformats.org/officeDocument/2006/relationships/image" Target="../media/image68.png"/><Relationship Id="rId9" Type="http://schemas.openxmlformats.org/officeDocument/2006/relationships/customXml" Target="../ink/ink49.xml"/><Relationship Id="rId14" Type="http://schemas.openxmlformats.org/officeDocument/2006/relationships/image" Target="../media/image73.png"/><Relationship Id="rId22" Type="http://schemas.openxmlformats.org/officeDocument/2006/relationships/image" Target="../media/image77.png"/><Relationship Id="rId27" Type="http://schemas.openxmlformats.org/officeDocument/2006/relationships/customXml" Target="../ink/ink58.xml"/><Relationship Id="rId30" Type="http://schemas.openxmlformats.org/officeDocument/2006/relationships/image" Target="../media/image81.png"/><Relationship Id="rId35" Type="http://schemas.openxmlformats.org/officeDocument/2006/relationships/customXml" Target="../ink/ink6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Relationship Id="rId6" Type="http://schemas.openxmlformats.org/officeDocument/2006/relationships/hyperlink" Target="https://www.schoolhouseconnection.org/quick-guide-for-counselors-working-with-students-experiencing-homelessness/" TargetMode="External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hoolhouseconnection.org/learn/higher-education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6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2.ed.gov/policy/gen/leg/recovery/guidance/titlei-reform.pdf" TargetMode="External"/><Relationship Id="rId3" Type="http://schemas.openxmlformats.org/officeDocument/2006/relationships/hyperlink" Target="http://www.schoolhouseconnection.org/" TargetMode="External"/><Relationship Id="rId7" Type="http://schemas.openxmlformats.org/officeDocument/2006/relationships/hyperlink" Target="http://center.serve.org/nche/downloads/briefs/titlei.pdf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://www.nn4youth.org" TargetMode="External"/><Relationship Id="rId11" Type="http://schemas.openxmlformats.org/officeDocument/2006/relationships/image" Target="../media/image85.png"/><Relationship Id="rId5" Type="http://schemas.openxmlformats.org/officeDocument/2006/relationships/hyperlink" Target="https://nche.ed.gov" TargetMode="External"/><Relationship Id="rId10" Type="http://schemas.openxmlformats.org/officeDocument/2006/relationships/hyperlink" Target="http://www.acf.hhs.gov/programs/ecd/expanding-early-care-and-education-for-homeless-children" TargetMode="External"/><Relationship Id="rId4" Type="http://schemas.openxmlformats.org/officeDocument/2006/relationships/hyperlink" Target="http://www.americaspromise.org/report/hidden-plain-sight" TargetMode="External"/><Relationship Id="rId9" Type="http://schemas.openxmlformats.org/officeDocument/2006/relationships/hyperlink" Target="http://www2.ed.gov/programs/homeless/homelesscoord0815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>
            <a:spLocks noGrp="1"/>
          </p:cNvSpPr>
          <p:nvPr>
            <p:ph type="ctrTitle"/>
          </p:nvPr>
        </p:nvSpPr>
        <p:spPr>
          <a:xfrm>
            <a:off x="5255358" y="930949"/>
            <a:ext cx="3401945" cy="2365315"/>
          </a:xfrm>
          <a:prstGeom prst="rect">
            <a:avLst/>
          </a:prstGeom>
        </p:spPr>
        <p:txBody>
          <a:bodyPr spcFirstLastPara="1" lIns="91425" tIns="91425" rIns="91425" bIns="91425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dirty="0">
                <a:solidFill>
                  <a:srgbClr val="EBEBEB"/>
                </a:solidFill>
              </a:rPr>
              <a:t>The McKinney-Vento Act</a:t>
            </a:r>
            <a:br>
              <a:rPr lang="en-US" sz="3100" dirty="0">
                <a:solidFill>
                  <a:srgbClr val="EBEBEB"/>
                </a:solidFill>
              </a:rPr>
            </a:br>
            <a:r>
              <a:rPr lang="en-US" sz="3100" dirty="0">
                <a:solidFill>
                  <a:srgbClr val="EBEBEB"/>
                </a:solidFill>
              </a:rPr>
              <a:t>Back to School Review</a:t>
            </a:r>
            <a:br>
              <a:rPr lang="en-US" sz="3100" dirty="0">
                <a:solidFill>
                  <a:srgbClr val="EBEBEB"/>
                </a:solidFill>
              </a:rPr>
            </a:br>
            <a:endParaRPr lang="en-US" sz="3100" dirty="0">
              <a:solidFill>
                <a:srgbClr val="EBEBEB"/>
              </a:solidFill>
            </a:endParaRPr>
          </a:p>
        </p:txBody>
      </p:sp>
      <p:sp>
        <p:nvSpPr>
          <p:cNvPr id="129" name="Google Shape;129;p25"/>
          <p:cNvSpPr txBox="1">
            <a:spLocks noGrp="1"/>
          </p:cNvSpPr>
          <p:nvPr>
            <p:ph type="subTitle" idx="1"/>
          </p:nvPr>
        </p:nvSpPr>
        <p:spPr>
          <a:xfrm>
            <a:off x="5255358" y="3443748"/>
            <a:ext cx="3401945" cy="1216742"/>
          </a:xfrm>
          <a:prstGeom prst="rect">
            <a:avLst/>
          </a:prstGeom>
        </p:spPr>
        <p:txBody>
          <a:bodyPr spcFirstLastPara="1" lIns="91425" tIns="91425" rIns="91425" bIns="91425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" i="1" dirty="0">
                <a:latin typeface="Raleway"/>
                <a:ea typeface="Raleway"/>
                <a:cs typeface="Raleway"/>
                <a:sym typeface="Raleway"/>
              </a:rPr>
              <a:t>2021</a:t>
            </a:r>
            <a:endParaRPr lang="en" i="1" dirty="0"/>
          </a:p>
        </p:txBody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7E2D86BB-893F-471B-AD66-50E01777C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17499" y="297627"/>
            <a:ext cx="4838628" cy="4544250"/>
            <a:chOff x="423333" y="396837"/>
            <a:chExt cx="6451503" cy="6058999"/>
          </a:xfrm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61E3F80D-79C6-468A-83E4-3FEA58556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3" y="402165"/>
              <a:ext cx="522933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8" name="Freeform 5">
              <a:extLst>
                <a:ext uri="{FF2B5EF4-FFF2-40B4-BE49-F238E27FC236}">
                  <a16:creationId xmlns:a16="http://schemas.microsoft.com/office/drawing/2014/main" id="{009504C1-96CE-44B4-8DF0-613CF9D1DA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3161515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" name="Freeform 5">
              <a:extLst>
                <a:ext uri="{FF2B5EF4-FFF2-40B4-BE49-F238E27FC236}">
                  <a16:creationId xmlns:a16="http://schemas.microsoft.com/office/drawing/2014/main" id="{1F299836-4C10-4395-B386-C0FA537C41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5004670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4" name="Picture 3" descr="A purple flower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FB6E1398-484D-422B-8DC3-DA8F9EC74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770" y="852929"/>
            <a:ext cx="3147032" cy="319655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roup 263">
            <a:extLst>
              <a:ext uri="{FF2B5EF4-FFF2-40B4-BE49-F238E27FC236}">
                <a16:creationId xmlns:a16="http://schemas.microsoft.com/office/drawing/2014/main" id="{93E10248-AF0E-477D-B4D2-47C02CE4E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533010C2-2DA5-460F-A40C-5317F567A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6" name="Freeform 5">
              <a:extLst>
                <a:ext uri="{FF2B5EF4-FFF2-40B4-BE49-F238E27FC236}">
                  <a16:creationId xmlns:a16="http://schemas.microsoft.com/office/drawing/2014/main" id="{17CB0634-F963-4EC9-A6F6-8EA46BD1F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9" name="Rectangle 267">
            <a:extLst>
              <a:ext uri="{FF2B5EF4-FFF2-40B4-BE49-F238E27FC236}">
                <a16:creationId xmlns:a16="http://schemas.microsoft.com/office/drawing/2014/main" id="{73C0A186-7444-4460-9C37-532E7671E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280" name="Group 269">
            <a:extLst>
              <a:ext uri="{FF2B5EF4-FFF2-40B4-BE49-F238E27FC236}">
                <a16:creationId xmlns:a16="http://schemas.microsoft.com/office/drawing/2014/main" id="{F1ECA4FE-7D2F-4576-B767-3A5F5ABFE9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 useBgFill="1">
          <p:nvSpPr>
            <p:cNvPr id="271" name="Rectangle 270">
              <a:extLst>
                <a:ext uri="{FF2B5EF4-FFF2-40B4-BE49-F238E27FC236}">
                  <a16:creationId xmlns:a16="http://schemas.microsoft.com/office/drawing/2014/main" id="{5969441E-5462-4859-86CD-1737FDE360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1" name="Freeform 5">
              <a:extLst>
                <a:ext uri="{FF2B5EF4-FFF2-40B4-BE49-F238E27FC236}">
                  <a16:creationId xmlns:a16="http://schemas.microsoft.com/office/drawing/2014/main" id="{596BD4B5-6833-40CC-96FE-EDC6756342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>
            <a:off x="1262378" y="877330"/>
            <a:ext cx="6619243" cy="10225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lvl="0" indent="0" defTabSz="457200">
              <a:spcBef>
                <a:spcPct val="0"/>
              </a:spcBef>
              <a:spcAft>
                <a:spcPts val="0"/>
              </a:spcAft>
            </a:pPr>
            <a:r>
              <a:rPr lang="en-US" sz="5400" dirty="0">
                <a:solidFill>
                  <a:schemeClr val="tx1"/>
                </a:solidFill>
              </a:rPr>
              <a:t>Today’s Agenda</a:t>
            </a:r>
          </a:p>
        </p:txBody>
      </p:sp>
      <p:cxnSp>
        <p:nvCxnSpPr>
          <p:cNvPr id="282" name="Straight Connector 273">
            <a:extLst>
              <a:ext uri="{FF2B5EF4-FFF2-40B4-BE49-F238E27FC236}">
                <a16:creationId xmlns:a16="http://schemas.microsoft.com/office/drawing/2014/main" id="{E81F53E2-F556-42FA-8D24-113839EE1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18686" y="3125166"/>
            <a:ext cx="506627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Google Shape;145;p27"/>
          <p:cNvSpPr txBox="1">
            <a:spLocks noGrp="1"/>
          </p:cNvSpPr>
          <p:nvPr>
            <p:ph type="sldNum" idx="12"/>
          </p:nvPr>
        </p:nvSpPr>
        <p:spPr>
          <a:xfrm>
            <a:off x="8094518" y="4793878"/>
            <a:ext cx="628649" cy="228599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lvl="0" indent="0" algn="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400">
                <a:solidFill>
                  <a:schemeClr val="accent1"/>
                </a:solidFill>
                <a:effectLst/>
              </a:rPr>
              <a:pPr lvl="0" indent="0" algn="r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2</a:t>
            </a:fld>
            <a:endParaRPr lang="en-US" sz="400">
              <a:solidFill>
                <a:schemeClr val="accent1"/>
              </a:solidFill>
              <a:effectLst/>
            </a:endParaRPr>
          </a:p>
        </p:txBody>
      </p:sp>
      <p:sp>
        <p:nvSpPr>
          <p:cNvPr id="144" name="Google Shape;144;p27"/>
          <p:cNvSpPr txBox="1">
            <a:spLocks noGrp="1"/>
          </p:cNvSpPr>
          <p:nvPr>
            <p:ph type="subTitle" idx="4294967295"/>
          </p:nvPr>
        </p:nvSpPr>
        <p:spPr>
          <a:xfrm>
            <a:off x="1790700" y="2345167"/>
            <a:ext cx="7353300" cy="19210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44500" indent="-342900">
              <a:spcBef>
                <a:spcPts val="0"/>
              </a:spcBef>
              <a:spcAft>
                <a:spcPts val="600"/>
              </a:spcAft>
              <a:buClr>
                <a:schemeClr val="lt1"/>
              </a:buClr>
              <a:buSzPts val="2000"/>
              <a:buFont typeface="Wingdings" panose="05000000000000000000" pitchFamily="2" charset="2"/>
              <a:buChar char="§"/>
            </a:pPr>
            <a:r>
              <a:rPr lang="e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Background and definition of homelessness</a:t>
            </a:r>
          </a:p>
          <a:p>
            <a:pPr marL="444500" indent="-342900">
              <a:spcBef>
                <a:spcPts val="0"/>
              </a:spcBef>
              <a:spcAft>
                <a:spcPts val="600"/>
              </a:spcAft>
              <a:buClr>
                <a:schemeClr val="lt1"/>
              </a:buClr>
              <a:buSzPts val="2000"/>
              <a:buFont typeface="Wingdings" panose="05000000000000000000" pitchFamily="2" charset="2"/>
              <a:buChar char="§"/>
            </a:pPr>
            <a:r>
              <a:rPr lang="e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School stability and transportation</a:t>
            </a:r>
          </a:p>
          <a:p>
            <a:pPr marL="444500" indent="-342900">
              <a:spcBef>
                <a:spcPts val="0"/>
              </a:spcBef>
              <a:spcAft>
                <a:spcPts val="600"/>
              </a:spcAft>
              <a:buClr>
                <a:schemeClr val="lt1"/>
              </a:buClr>
              <a:buSzPts val="2000"/>
              <a:buFont typeface="Wingdings" panose="05000000000000000000" pitchFamily="2" charset="2"/>
              <a:buChar char="§"/>
            </a:pPr>
            <a:r>
              <a:rPr lang="e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Immediate enrollment</a:t>
            </a:r>
          </a:p>
          <a:p>
            <a:pPr marL="444500" indent="-342900">
              <a:spcBef>
                <a:spcPts val="0"/>
              </a:spcBef>
              <a:spcAft>
                <a:spcPts val="600"/>
              </a:spcAft>
              <a:buClr>
                <a:schemeClr val="lt1"/>
              </a:buClr>
              <a:buSzPts val="2000"/>
              <a:buFont typeface="Wingdings" panose="05000000000000000000" pitchFamily="2" charset="2"/>
              <a:buChar char="§"/>
            </a:pPr>
            <a:r>
              <a:rPr lang="e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Support for academic success</a:t>
            </a:r>
          </a:p>
          <a:p>
            <a:pPr marL="457200" lvl="0" indent="-355600" algn="l" rtl="0">
              <a:spcBef>
                <a:spcPts val="0"/>
              </a:spcBef>
              <a:spcAft>
                <a:spcPts val="600"/>
              </a:spcAft>
              <a:buClr>
                <a:schemeClr val="lt1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lt1"/>
                </a:solidFill>
              </a:rPr>
              <a:t>Resources</a:t>
            </a:r>
            <a:br>
              <a:rPr lang="en-US" sz="1800" dirty="0">
                <a:solidFill>
                  <a:schemeClr val="lt1"/>
                </a:solidFill>
              </a:rPr>
            </a:br>
            <a:endParaRPr lang="en-US" sz="1800" dirty="0">
              <a:solidFill>
                <a:schemeClr val="lt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84;p15">
            <a:extLst>
              <a:ext uri="{FF2B5EF4-FFF2-40B4-BE49-F238E27FC236}">
                <a16:creationId xmlns:a16="http://schemas.microsoft.com/office/drawing/2014/main" id="{06EBEBC4-39B5-004D-9E1E-C58228D1A08D}"/>
              </a:ext>
            </a:extLst>
          </p:cNvPr>
          <p:cNvPicPr preferRelativeResize="0"/>
          <p:nvPr/>
        </p:nvPicPr>
        <p:blipFill rotWithShape="1">
          <a:blip r:embed="rId3">
            <a:alphaModFix amt="79000"/>
          </a:blip>
          <a:srcRect b="3607"/>
          <a:stretch/>
        </p:blipFill>
        <p:spPr>
          <a:xfrm>
            <a:off x="475500" y="0"/>
            <a:ext cx="815233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4"/>
          <p:cNvSpPr txBox="1">
            <a:spLocks noGrp="1"/>
          </p:cNvSpPr>
          <p:nvPr>
            <p:ph type="title"/>
          </p:nvPr>
        </p:nvSpPr>
        <p:spPr>
          <a:xfrm>
            <a:off x="311700" y="1249225"/>
            <a:ext cx="8520600" cy="189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8A2F89"/>
                </a:solidFill>
              </a:rPr>
              <a:t>1.35 million</a:t>
            </a:r>
            <a:endParaRPr dirty="0">
              <a:solidFill>
                <a:srgbClr val="8A2F89"/>
              </a:solidFill>
            </a:endParaRPr>
          </a:p>
        </p:txBody>
      </p:sp>
      <p:sp>
        <p:nvSpPr>
          <p:cNvPr id="198" name="Google Shape;198;p3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Students experiencing homelessness, preK-12, identified by public schools in </a:t>
            </a:r>
            <a:r>
              <a:rPr lang="en" dirty="0"/>
              <a:t> 2016-2017.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  <a:p>
            <a:pPr marL="0" indent="0" algn="l">
              <a:buNone/>
            </a:pPr>
            <a:r>
              <a:rPr lang="en-US" dirty="0"/>
              <a:t>7% increase over 4 years.</a:t>
            </a:r>
          </a:p>
        </p:txBody>
      </p:sp>
      <p:sp>
        <p:nvSpPr>
          <p:cNvPr id="199" name="Google Shape;199;p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200" name="Google Shape;200;p34"/>
          <p:cNvSpPr txBox="1"/>
          <p:nvPr/>
        </p:nvSpPr>
        <p:spPr>
          <a:xfrm>
            <a:off x="347300" y="4740050"/>
            <a:ext cx="8150700" cy="2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/>
              <a:t>Source: National Center for H</a:t>
            </a:r>
            <a:r>
              <a:rPr lang="en-US" sz="1200" dirty="0"/>
              <a:t>o</a:t>
            </a:r>
            <a:r>
              <a:rPr lang="en" sz="1200" dirty="0" err="1"/>
              <a:t>meless</a:t>
            </a:r>
            <a:r>
              <a:rPr lang="en" sz="1200" dirty="0"/>
              <a:t> Education (2019). </a:t>
            </a:r>
            <a:r>
              <a:rPr lang="en" sz="1200" dirty="0">
                <a:hlinkClick r:id="rId4"/>
              </a:rPr>
              <a:t>National Overview</a:t>
            </a:r>
            <a:r>
              <a:rPr lang="en" sz="1200" dirty="0"/>
              <a:t>.</a:t>
            </a:r>
            <a:endParaRPr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>
            <a:extLst>
              <a:ext uri="{FF2B5EF4-FFF2-40B4-BE49-F238E27FC236}">
                <a16:creationId xmlns:a16="http://schemas.microsoft.com/office/drawing/2014/main" id="{DDA34B8A-FA8D-4E16-AD72-7B60B1C25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6885D229-60DD-4D71-8181-10E781C149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0B0DAA45-BE66-4F0C-93A6-519D94107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EF449A3D-A43B-4688-BD89-35734D007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74E9975C-AF3D-48EF-B3F0-112A01A382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CF00A076-2FEA-40D1-8F85-842481797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A2E68741-6133-4CAA-BF3C-F0E6CF40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3" name="Freeform 5">
              <a:extLst>
                <a:ext uri="{FF2B5EF4-FFF2-40B4-BE49-F238E27FC236}">
                  <a16:creationId xmlns:a16="http://schemas.microsoft.com/office/drawing/2014/main" id="{76C01C64-4A8B-42FC-93C5-2D6A3EBAB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5">
              <a:extLst>
                <a:ext uri="{FF2B5EF4-FFF2-40B4-BE49-F238E27FC236}">
                  <a16:creationId xmlns:a16="http://schemas.microsoft.com/office/drawing/2014/main" id="{D969AEA9-C1EE-45E1-9964-D9705492E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5">
              <a:extLst>
                <a:ext uri="{FF2B5EF4-FFF2-40B4-BE49-F238E27FC236}">
                  <a16:creationId xmlns:a16="http://schemas.microsoft.com/office/drawing/2014/main" id="{4845E67D-4E5B-44B3-AB74-5E95C839E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7" name="Rectangle 106">
            <a:extLst>
              <a:ext uri="{FF2B5EF4-FFF2-40B4-BE49-F238E27FC236}">
                <a16:creationId xmlns:a16="http://schemas.microsoft.com/office/drawing/2014/main" id="{079CE317-680B-449C-A423-71C1FE069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" name="Google Shape;150;p28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571060" cy="53022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457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sz="31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Definition: Who is eligible?</a:t>
            </a:r>
          </a:p>
        </p:txBody>
      </p:sp>
      <p:sp>
        <p:nvSpPr>
          <p:cNvPr id="152" name="Google Shape;152;p28"/>
          <p:cNvSpPr txBox="1">
            <a:spLocks noGrp="1"/>
          </p:cNvSpPr>
          <p:nvPr>
            <p:ph type="sldNum" idx="12"/>
          </p:nvPr>
        </p:nvSpPr>
        <p:spPr>
          <a:xfrm>
            <a:off x="7764405" y="221796"/>
            <a:ext cx="628649" cy="5757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lvl="0" indent="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2800">
                <a:solidFill>
                  <a:srgbClr val="FFFFFF"/>
                </a:solidFill>
              </a:rPr>
              <a:pPr lvl="0" indent="0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4</a:t>
            </a:fld>
            <a:endParaRPr lang="en-US" sz="2800">
              <a:solidFill>
                <a:srgbClr val="FFFFFF"/>
              </a:solidFill>
            </a:endParaRPr>
          </a:p>
        </p:txBody>
      </p:sp>
      <p:pic>
        <p:nvPicPr>
          <p:cNvPr id="93" name="Graphic 92" descr="House">
            <a:extLst>
              <a:ext uri="{FF2B5EF4-FFF2-40B4-BE49-F238E27FC236}">
                <a16:creationId xmlns:a16="http://schemas.microsoft.com/office/drawing/2014/main" id="{0C0A599E-CD10-4A0C-84E4-E3F19BFC2C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42798" y="2081963"/>
            <a:ext cx="2300372" cy="230037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7" name="Google Shape;151;p28"/>
          <p:cNvSpPr txBox="1">
            <a:spLocks noGrp="1"/>
          </p:cNvSpPr>
          <p:nvPr>
            <p:ph type="body" idx="1"/>
          </p:nvPr>
        </p:nvSpPr>
        <p:spPr>
          <a:xfrm>
            <a:off x="4485715" y="1952625"/>
            <a:ext cx="3908984" cy="25622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sz="1200"/>
              <a:t>Children and youth who lack a fixed, regular, and adequate nighttime residence.</a:t>
            </a:r>
          </a:p>
          <a:p>
            <a:pPr lvl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sz="1200"/>
              <a:t>Sharing the housing of others due to loss of housing, economic hardship, or similar reason. [75.8% of identified MV students in 2016–17]</a:t>
            </a:r>
          </a:p>
          <a:p>
            <a:pPr lvl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sz="1200"/>
              <a:t>Living in motels, hotels, trailer parks, or camping grounds due to lack of alternative adequate accommodations.</a:t>
            </a:r>
            <a:br>
              <a:rPr lang="en-US" sz="1200"/>
            </a:br>
            <a:r>
              <a:rPr lang="en-US" sz="1200"/>
              <a:t>[Motels: 6.6% of identified MV students in 2016–17]</a:t>
            </a:r>
            <a:br>
              <a:rPr lang="en-US" sz="1200"/>
            </a:br>
            <a:endParaRPr lang="en-US" sz="1200"/>
          </a:p>
        </p:txBody>
      </p:sp>
      <p:sp>
        <p:nvSpPr>
          <p:cNvPr id="153" name="Google Shape;153;p28"/>
          <p:cNvSpPr/>
          <p:nvPr/>
        </p:nvSpPr>
        <p:spPr>
          <a:xfrm>
            <a:off x="-9010" y="3069725"/>
            <a:ext cx="3069900" cy="2073900"/>
          </a:xfrm>
          <a:prstGeom prst="rtTriangle">
            <a:avLst/>
          </a:prstGeom>
          <a:solidFill>
            <a:srgbClr val="8A2F8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6444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9"/>
          <p:cNvSpPr/>
          <p:nvPr/>
        </p:nvSpPr>
        <p:spPr>
          <a:xfrm>
            <a:off x="0" y="2571750"/>
            <a:ext cx="4962900" cy="2571600"/>
          </a:xfrm>
          <a:prstGeom prst="rtTriangle">
            <a:avLst/>
          </a:prstGeom>
          <a:solidFill>
            <a:srgbClr val="8A2F89"/>
          </a:solidFill>
          <a:ln>
            <a:noFill/>
          </a:ln>
        </p:spPr>
        <p:txBody>
          <a:bodyPr spcFirstLastPara="1" wrap="square" lIns="0" tIns="0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“Determining Eligibility” brief:</a:t>
            </a:r>
            <a:br>
              <a:rPr lang="en" sz="1600" b="1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500" u="sng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https://nche.ed.gov/downloads/briefs/det_elig.pdf</a:t>
            </a:r>
            <a:r>
              <a:rPr lang="en" sz="1500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500" dirty="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9" name="Google Shape;159;p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Definition: Who is eligible?</a:t>
            </a:r>
            <a:endParaRPr/>
          </a:p>
        </p:txBody>
      </p:sp>
      <p:sp>
        <p:nvSpPr>
          <p:cNvPr id="160" name="Google Shape;160;p29"/>
          <p:cNvSpPr txBox="1">
            <a:spLocks noGrp="1"/>
          </p:cNvSpPr>
          <p:nvPr>
            <p:ph type="body" idx="1"/>
          </p:nvPr>
        </p:nvSpPr>
        <p:spPr>
          <a:xfrm>
            <a:off x="3011725" y="1842868"/>
            <a:ext cx="6321600" cy="27571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Children and youth who lack a fixed, regular, and adequate nighttime residence. </a:t>
            </a:r>
            <a:r>
              <a:rPr lang="en" dirty="0">
                <a:solidFill>
                  <a:srgbClr val="8A2F89"/>
                </a:solidFill>
              </a:rPr>
              <a:t>11434a(2)</a:t>
            </a:r>
            <a:endParaRPr dirty="0">
              <a:solidFill>
                <a:srgbClr val="8A2F89"/>
              </a:solidFill>
            </a:endParaRPr>
          </a:p>
          <a:p>
            <a:pPr lvl="0" algn="l" rtl="0">
              <a:spcBef>
                <a:spcPts val="160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" b="1" dirty="0">
                <a:solidFill>
                  <a:schemeClr val="bg2">
                    <a:lumMod val="50000"/>
                  </a:schemeClr>
                </a:solidFill>
              </a:rPr>
              <a:t>Living in emergency or transitional shelters.</a:t>
            </a:r>
            <a:br>
              <a:rPr lang="en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" b="1" i="1" dirty="0">
                <a:solidFill>
                  <a:schemeClr val="bg2">
                    <a:lumMod val="50000"/>
                  </a:schemeClr>
                </a:solidFill>
              </a:rPr>
              <a:t>[13.9% of identified MV students in 2016–17]</a:t>
            </a:r>
            <a:endParaRPr b="1" i="1" dirty="0">
              <a:solidFill>
                <a:schemeClr val="bg2">
                  <a:lumMod val="50000"/>
                </a:schemeClr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" b="1" dirty="0">
                <a:solidFill>
                  <a:schemeClr val="bg2">
                    <a:lumMod val="50000"/>
                  </a:schemeClr>
                </a:solidFill>
              </a:rPr>
              <a:t>Living in a public or private place not designed for or regularly used as accommodations.</a:t>
            </a:r>
            <a:endParaRPr b="1" dirty="0">
              <a:solidFill>
                <a:schemeClr val="bg2">
                  <a:lumMod val="50000"/>
                </a:schemeClr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" b="1" dirty="0">
                <a:solidFill>
                  <a:schemeClr val="bg2">
                    <a:lumMod val="50000"/>
                  </a:schemeClr>
                </a:solidFill>
              </a:rPr>
              <a:t>Living in cars, parks, abandoned buildings, substandard housing, bus or train stations, or similar settings.</a:t>
            </a:r>
            <a:endParaRPr b="1" dirty="0">
              <a:solidFill>
                <a:schemeClr val="bg2">
                  <a:lumMod val="50000"/>
                </a:schemeClr>
              </a:solidFill>
            </a:endParaRPr>
          </a:p>
          <a:p>
            <a:pPr lvl="1" algn="l" rtl="0">
              <a:spcBef>
                <a:spcPts val="0"/>
              </a:spcBef>
              <a:spcAft>
                <a:spcPts val="0"/>
              </a:spcAft>
              <a:buSzPts val="1400"/>
              <a:buFont typeface="Arial" panose="020B0604020202020204" pitchFamily="34" charset="0"/>
              <a:buChar char="•"/>
            </a:pPr>
            <a:r>
              <a:rPr lang="en" b="1" dirty="0">
                <a:solidFill>
                  <a:schemeClr val="bg2">
                    <a:lumMod val="50000"/>
                  </a:schemeClr>
                </a:solidFill>
              </a:rPr>
              <a:t>What is substandard? Check utilities; infestations; mold; dangers.</a:t>
            </a:r>
            <a:br>
              <a:rPr lang="en" dirty="0"/>
            </a:br>
            <a:br>
              <a:rPr lang="en" dirty="0"/>
            </a:br>
            <a:endParaRPr dirty="0"/>
          </a:p>
        </p:txBody>
      </p:sp>
      <p:sp>
        <p:nvSpPr>
          <p:cNvPr id="161" name="Google Shape;161;p2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E71E7-0E0B-453A-915F-CFF269C14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Homeless Identification on Student Entry  Form</a:t>
            </a:r>
          </a:p>
        </p:txBody>
      </p:sp>
      <p:pic>
        <p:nvPicPr>
          <p:cNvPr id="6" name="Content Placeholder 5" descr="Graphical user interface, text, email&#10;&#10;Description automatically generated">
            <a:extLst>
              <a:ext uri="{FF2B5EF4-FFF2-40B4-BE49-F238E27FC236}">
                <a16:creationId xmlns:a16="http://schemas.microsoft.com/office/drawing/2014/main" id="{9D9A7A7C-7417-4598-97C7-5533981472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258" y="1952625"/>
            <a:ext cx="8590750" cy="3026629"/>
          </a:xfrm>
          <a:ln>
            <a:solidFill>
              <a:srgbClr val="92D050"/>
            </a:solidFill>
          </a:ln>
          <a:effectLst>
            <a:glow rad="101600">
              <a:srgbClr val="92D050">
                <a:alpha val="60000"/>
              </a:srgbClr>
            </a:glo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6E33A-6884-4DB7-87C5-87250DD2D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53018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roup 220">
            <a:extLst>
              <a:ext uri="{FF2B5EF4-FFF2-40B4-BE49-F238E27FC236}">
                <a16:creationId xmlns:a16="http://schemas.microsoft.com/office/drawing/2014/main" id="{FAEF28A3-012D-4640-B8B8-1EF6EAF72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F3B2F1C2-14D3-4A53-B329-323795BCF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194E879E-1515-4211-8F1B-B68A92B2C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F7137E7D-1F4E-498A-97D1-0E1FE6FC6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91375183-B6E5-43E0-B28F-39EC90838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267F36BD-A8AF-4304-A662-1007CC174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15D9095F-2809-4A90-A032-250AC21C3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8" name="Freeform 5">
              <a:extLst>
                <a:ext uri="{FF2B5EF4-FFF2-40B4-BE49-F238E27FC236}">
                  <a16:creationId xmlns:a16="http://schemas.microsoft.com/office/drawing/2014/main" id="{9027D7BF-C282-4477-A406-245C3F26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9" name="Freeform 5">
              <a:extLst>
                <a:ext uri="{FF2B5EF4-FFF2-40B4-BE49-F238E27FC236}">
                  <a16:creationId xmlns:a16="http://schemas.microsoft.com/office/drawing/2014/main" id="{AC3C43D8-426E-472E-A8E8-C41BF7A87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" name="Freeform 5">
              <a:extLst>
                <a:ext uri="{FF2B5EF4-FFF2-40B4-BE49-F238E27FC236}">
                  <a16:creationId xmlns:a16="http://schemas.microsoft.com/office/drawing/2014/main" id="{52DCAE0E-B8DE-4C42-A48F-FA0C8345A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9" name="Rectangle 231">
            <a:extLst>
              <a:ext uri="{FF2B5EF4-FFF2-40B4-BE49-F238E27FC236}">
                <a16:creationId xmlns:a16="http://schemas.microsoft.com/office/drawing/2014/main" id="{59647F54-801D-44AB-8284-EDDFF7763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0" name="Rectangle 233">
            <a:extLst>
              <a:ext uri="{FF2B5EF4-FFF2-40B4-BE49-F238E27FC236}">
                <a16:creationId xmlns:a16="http://schemas.microsoft.com/office/drawing/2014/main" id="{89EA2611-DCBA-4E97-A2B2-9A466E76B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1" name="Freeform 5">
            <a:extLst>
              <a:ext uri="{FF2B5EF4-FFF2-40B4-BE49-F238E27FC236}">
                <a16:creationId xmlns:a16="http://schemas.microsoft.com/office/drawing/2014/main" id="{BBC615D1-6E12-40EF-915B-316CFDB55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595"/>
            <a:ext cx="9144000" cy="5142310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52" name="Freeform 5">
            <a:extLst>
              <a:ext uri="{FF2B5EF4-FFF2-40B4-BE49-F238E27FC236}">
                <a16:creationId xmlns:a16="http://schemas.microsoft.com/office/drawing/2014/main" id="{B9797D36-DE1E-47CD-881A-6C1F58282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032572" y="1369559"/>
            <a:ext cx="2474555" cy="330693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4" name="Google Shape;174;p31"/>
          <p:cNvSpPr txBox="1">
            <a:spLocks noGrp="1"/>
          </p:cNvSpPr>
          <p:nvPr>
            <p:ph type="title"/>
          </p:nvPr>
        </p:nvSpPr>
        <p:spPr>
          <a:xfrm>
            <a:off x="479323" y="471948"/>
            <a:ext cx="4554582" cy="1216742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457200">
              <a:spcBef>
                <a:spcPct val="0"/>
              </a:spcBef>
              <a:spcAft>
                <a:spcPts val="0"/>
              </a:spcAft>
            </a:pPr>
            <a:r>
              <a:rPr lang="en-US" sz="3600">
                <a:solidFill>
                  <a:srgbClr val="FFFFFF"/>
                </a:solidFill>
              </a:rPr>
              <a:t>Unaccompanied Homeless Youth</a:t>
            </a:r>
          </a:p>
        </p:txBody>
      </p:sp>
      <p:pic>
        <p:nvPicPr>
          <p:cNvPr id="173" name="Google Shape;173;p31" descr="A person wearing a hat&#10;&#10;Description automatically generated"/>
          <p:cNvPicPr preferRelativeResize="0"/>
          <p:nvPr/>
        </p:nvPicPr>
        <p:blipFill rotWithShape="1">
          <a:blip r:embed="rId4"/>
          <a:srcRect l="22341" r="21865"/>
          <a:stretch/>
        </p:blipFill>
        <p:spPr>
          <a:xfrm>
            <a:off x="5080883" y="360045"/>
            <a:ext cx="3697356" cy="4423410"/>
          </a:xfrm>
          <a:custGeom>
            <a:avLst/>
            <a:gdLst/>
            <a:ahLst/>
            <a:cxnLst/>
            <a:rect l="l" t="t" r="r" b="b"/>
            <a:pathLst>
              <a:path w="4929808" h="5897880">
                <a:moveTo>
                  <a:pt x="104535" y="0"/>
                </a:moveTo>
                <a:lnTo>
                  <a:pt x="2751151" y="0"/>
                </a:lnTo>
                <a:lnTo>
                  <a:pt x="4769032" y="0"/>
                </a:lnTo>
                <a:lnTo>
                  <a:pt x="4929808" y="0"/>
                </a:lnTo>
                <a:lnTo>
                  <a:pt x="4929808" y="5897880"/>
                </a:lnTo>
                <a:lnTo>
                  <a:pt x="4769032" y="5897880"/>
                </a:lnTo>
                <a:lnTo>
                  <a:pt x="2751151" y="5897880"/>
                </a:lnTo>
                <a:lnTo>
                  <a:pt x="0" y="5897880"/>
                </a:lnTo>
                <a:lnTo>
                  <a:pt x="0" y="5896985"/>
                </a:lnTo>
                <a:lnTo>
                  <a:pt x="103291" y="5896985"/>
                </a:lnTo>
                <a:lnTo>
                  <a:pt x="112340" y="5838313"/>
                </a:lnTo>
                <a:lnTo>
                  <a:pt x="123631" y="5762037"/>
                </a:lnTo>
                <a:lnTo>
                  <a:pt x="135550" y="5671232"/>
                </a:lnTo>
                <a:lnTo>
                  <a:pt x="149820" y="5563476"/>
                </a:lnTo>
                <a:lnTo>
                  <a:pt x="164875" y="5444219"/>
                </a:lnTo>
                <a:lnTo>
                  <a:pt x="180714" y="5309828"/>
                </a:lnTo>
                <a:lnTo>
                  <a:pt x="197494" y="5163329"/>
                </a:lnTo>
                <a:lnTo>
                  <a:pt x="214273" y="5004117"/>
                </a:lnTo>
                <a:lnTo>
                  <a:pt x="231367" y="4834615"/>
                </a:lnTo>
                <a:lnTo>
                  <a:pt x="247205" y="4651794"/>
                </a:lnTo>
                <a:lnTo>
                  <a:pt x="262417" y="4460498"/>
                </a:lnTo>
                <a:lnTo>
                  <a:pt x="276217" y="4258305"/>
                </a:lnTo>
                <a:lnTo>
                  <a:pt x="289390" y="4047637"/>
                </a:lnTo>
                <a:lnTo>
                  <a:pt x="301779" y="3827889"/>
                </a:lnTo>
                <a:lnTo>
                  <a:pt x="306170" y="3715291"/>
                </a:lnTo>
                <a:lnTo>
                  <a:pt x="311031" y="3600271"/>
                </a:lnTo>
                <a:lnTo>
                  <a:pt x="315579" y="3483435"/>
                </a:lnTo>
                <a:lnTo>
                  <a:pt x="318558" y="3365994"/>
                </a:lnTo>
                <a:lnTo>
                  <a:pt x="321224" y="3246131"/>
                </a:lnTo>
                <a:lnTo>
                  <a:pt x="324047" y="3125058"/>
                </a:lnTo>
                <a:lnTo>
                  <a:pt x="325929" y="3001563"/>
                </a:lnTo>
                <a:lnTo>
                  <a:pt x="325929" y="2876858"/>
                </a:lnTo>
                <a:lnTo>
                  <a:pt x="326870" y="2750941"/>
                </a:lnTo>
                <a:lnTo>
                  <a:pt x="325929" y="2623814"/>
                </a:lnTo>
                <a:lnTo>
                  <a:pt x="324047" y="2494871"/>
                </a:lnTo>
                <a:lnTo>
                  <a:pt x="322322" y="2365928"/>
                </a:lnTo>
                <a:lnTo>
                  <a:pt x="318558" y="2235169"/>
                </a:lnTo>
                <a:lnTo>
                  <a:pt x="314638" y="2103199"/>
                </a:lnTo>
                <a:lnTo>
                  <a:pt x="310090" y="1971229"/>
                </a:lnTo>
                <a:lnTo>
                  <a:pt x="303660" y="1838048"/>
                </a:lnTo>
                <a:lnTo>
                  <a:pt x="295976" y="1703656"/>
                </a:lnTo>
                <a:lnTo>
                  <a:pt x="288606" y="1568660"/>
                </a:lnTo>
                <a:lnTo>
                  <a:pt x="279197" y="1433663"/>
                </a:lnTo>
                <a:lnTo>
                  <a:pt x="267906" y="1296850"/>
                </a:lnTo>
                <a:lnTo>
                  <a:pt x="256615" y="1161853"/>
                </a:lnTo>
                <a:lnTo>
                  <a:pt x="243598" y="1024435"/>
                </a:lnTo>
                <a:lnTo>
                  <a:pt x="229328" y="886411"/>
                </a:lnTo>
                <a:lnTo>
                  <a:pt x="214273" y="750203"/>
                </a:lnTo>
                <a:lnTo>
                  <a:pt x="196709" y="612180"/>
                </a:lnTo>
                <a:lnTo>
                  <a:pt x="177891" y="474761"/>
                </a:lnTo>
                <a:lnTo>
                  <a:pt x="159229" y="336738"/>
                </a:lnTo>
                <a:lnTo>
                  <a:pt x="137432" y="199320"/>
                </a:lnTo>
                <a:lnTo>
                  <a:pt x="115163" y="62507"/>
                </a:lnTo>
                <a:close/>
              </a:path>
            </a:pathLst>
          </a:custGeom>
          <a:noFill/>
        </p:spPr>
      </p:pic>
      <p:sp>
        <p:nvSpPr>
          <p:cNvPr id="253" name="Rectangle 239">
            <a:extLst>
              <a:ext uri="{FF2B5EF4-FFF2-40B4-BE49-F238E27FC236}">
                <a16:creationId xmlns:a16="http://schemas.microsoft.com/office/drawing/2014/main" id="{4A2FAF1F-F462-46AF-A9E6-CC93C4E2C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5" name="Google Shape;175;p31"/>
          <p:cNvSpPr txBox="1">
            <a:spLocks noGrp="1"/>
          </p:cNvSpPr>
          <p:nvPr>
            <p:ph type="sldNum" idx="12"/>
          </p:nvPr>
        </p:nvSpPr>
        <p:spPr>
          <a:xfrm>
            <a:off x="7764405" y="221796"/>
            <a:ext cx="628649" cy="5757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lvl="0" indent="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2800">
                <a:solidFill>
                  <a:srgbClr val="FFFFFF"/>
                </a:solidFill>
              </a:rPr>
              <a:pPr lvl="0" indent="0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7</a:t>
            </a:fld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254" name="Oval 241">
            <a:extLst>
              <a:ext uri="{FF2B5EF4-FFF2-40B4-BE49-F238E27FC236}">
                <a16:creationId xmlns:a16="http://schemas.microsoft.com/office/drawing/2014/main" id="{7146BED8-BAE9-42C5-A3DD-7B946445D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00250"/>
            <a:ext cx="3143250" cy="314325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5" name="Oval 243">
            <a:extLst>
              <a:ext uri="{FF2B5EF4-FFF2-40B4-BE49-F238E27FC236}">
                <a16:creationId xmlns:a16="http://schemas.microsoft.com/office/drawing/2014/main" id="{15765FE8-B62F-41E4-A73C-74C91A8FD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71700"/>
            <a:ext cx="1771650" cy="177165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6" name="Google Shape;176;p31"/>
          <p:cNvSpPr txBox="1">
            <a:spLocks noGrp="1"/>
          </p:cNvSpPr>
          <p:nvPr>
            <p:ph type="body" idx="1"/>
          </p:nvPr>
        </p:nvSpPr>
        <p:spPr>
          <a:xfrm>
            <a:off x="479323" y="1814051"/>
            <a:ext cx="4554582" cy="285880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>
                <a:solidFill>
                  <a:srgbClr val="FFFFFF"/>
                </a:solidFill>
              </a:rPr>
              <a:t>Definition</a:t>
            </a:r>
          </a:p>
          <a:p>
            <a:pPr marL="0" lvl="0" indent="-228600"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>
                <a:solidFill>
                  <a:srgbClr val="FFFFFF"/>
                </a:solidFill>
              </a:rPr>
              <a:t>A child or youth who meets the McKinney-Vento definition of homelessness and is not in the physical custody of a parent or guardian.</a:t>
            </a:r>
            <a:br>
              <a:rPr lang="en-US">
                <a:solidFill>
                  <a:srgbClr val="FFFFFF"/>
                </a:solidFill>
              </a:rPr>
            </a:br>
            <a:endParaRPr lang="en-US">
              <a:solidFill>
                <a:srgbClr val="FFFFFF"/>
              </a:solidFill>
            </a:endParaRPr>
          </a:p>
          <a:p>
            <a:pPr marL="0" lvl="0" indent="-228600"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endParaRPr lang="en-US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roup 124">
            <a:extLst>
              <a:ext uri="{FF2B5EF4-FFF2-40B4-BE49-F238E27FC236}">
                <a16:creationId xmlns:a16="http://schemas.microsoft.com/office/drawing/2014/main" id="{DDA34B8A-FA8D-4E16-AD72-7B60B1C25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6885D229-60DD-4D71-8181-10E781C149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8" name="Oval 126">
              <a:extLst>
                <a:ext uri="{FF2B5EF4-FFF2-40B4-BE49-F238E27FC236}">
                  <a16:creationId xmlns:a16="http://schemas.microsoft.com/office/drawing/2014/main" id="{0B0DAA45-BE66-4F0C-93A6-519D94107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EF449A3D-A43B-4688-BD89-35734D007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74E9975C-AF3D-48EF-B3F0-112A01A382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6" name="Oval 190">
              <a:extLst>
                <a:ext uri="{FF2B5EF4-FFF2-40B4-BE49-F238E27FC236}">
                  <a16:creationId xmlns:a16="http://schemas.microsoft.com/office/drawing/2014/main" id="{CF00A076-2FEA-40D1-8F85-842481797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A2E68741-6133-4CAA-BF3C-F0E6CF40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8" name="Freeform 5">
              <a:extLst>
                <a:ext uri="{FF2B5EF4-FFF2-40B4-BE49-F238E27FC236}">
                  <a16:creationId xmlns:a16="http://schemas.microsoft.com/office/drawing/2014/main" id="{76C01C64-4A8B-42FC-93C5-2D6A3EBAB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" name="Freeform 5">
              <a:extLst>
                <a:ext uri="{FF2B5EF4-FFF2-40B4-BE49-F238E27FC236}">
                  <a16:creationId xmlns:a16="http://schemas.microsoft.com/office/drawing/2014/main" id="{D969AEA9-C1EE-45E1-9964-D9705492E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0" name="Freeform 5">
              <a:extLst>
                <a:ext uri="{FF2B5EF4-FFF2-40B4-BE49-F238E27FC236}">
                  <a16:creationId xmlns:a16="http://schemas.microsoft.com/office/drawing/2014/main" id="{4845E67D-4E5B-44B3-AB74-5E95C839E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2" name="Rectangle 196">
            <a:extLst>
              <a:ext uri="{FF2B5EF4-FFF2-40B4-BE49-F238E27FC236}">
                <a16:creationId xmlns:a16="http://schemas.microsoft.com/office/drawing/2014/main" id="{079CE317-680B-449C-A423-71C1FE069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2" name="Google Shape;182;p32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571060" cy="53022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457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sz="28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Unaccompanied Homeless Youth</a:t>
            </a:r>
          </a:p>
        </p:txBody>
      </p:sp>
      <p:sp>
        <p:nvSpPr>
          <p:cNvPr id="183" name="Google Shape;183;p32"/>
          <p:cNvSpPr txBox="1">
            <a:spLocks noGrp="1"/>
          </p:cNvSpPr>
          <p:nvPr>
            <p:ph type="sldNum" idx="12"/>
          </p:nvPr>
        </p:nvSpPr>
        <p:spPr>
          <a:xfrm>
            <a:off x="7764405" y="221796"/>
            <a:ext cx="628649" cy="5757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lvl="0" indent="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2800">
                <a:solidFill>
                  <a:srgbClr val="FFFFFF"/>
                </a:solidFill>
              </a:rPr>
              <a:pPr lvl="0" indent="0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8</a:t>
            </a:fld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184" name="Google Shape;184;p32"/>
          <p:cNvSpPr txBox="1">
            <a:spLocks noGrp="1"/>
          </p:cNvSpPr>
          <p:nvPr>
            <p:ph type="body" idx="1"/>
          </p:nvPr>
        </p:nvSpPr>
        <p:spPr>
          <a:xfrm>
            <a:off x="866215" y="1952625"/>
            <a:ext cx="4797985" cy="25622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-228600"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/>
              <a:t>Youth run away due to abuse or neglect.</a:t>
            </a:r>
            <a:br>
              <a:rPr lang="en-US"/>
            </a:br>
            <a:endParaRPr lang="en-US"/>
          </a:p>
          <a:p>
            <a:pPr marL="457200" lvl="0" indent="-228600"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/>
              <a:t>40-60% of unaccompanied youth were abused physically at home.</a:t>
            </a:r>
          </a:p>
          <a:p>
            <a:pPr marL="457200" lvl="0" indent="-228600"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/>
              <a:t>17-35% of unaccompanied youth were abused sexually at home.</a:t>
            </a:r>
          </a:p>
          <a:p>
            <a:pPr marL="457200" lvl="0" indent="-228600"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/>
              <a:t>Research links parental substance abuse and youth running away from home.</a:t>
            </a:r>
            <a:br>
              <a:rPr lang="en-US"/>
            </a:br>
            <a:endParaRPr lang="en-US"/>
          </a:p>
        </p:txBody>
      </p:sp>
      <p:pic>
        <p:nvPicPr>
          <p:cNvPr id="181" name="Google Shape;181;p32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6132403" y="2081963"/>
            <a:ext cx="2076085" cy="2300372"/>
          </a:xfrm>
          <a:prstGeom prst="roundRect">
            <a:avLst>
              <a:gd name="adj" fmla="val 1858"/>
            </a:avLst>
          </a:prstGeom>
          <a:noFill/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roup 195">
            <a:extLst>
              <a:ext uri="{FF2B5EF4-FFF2-40B4-BE49-F238E27FC236}">
                <a16:creationId xmlns:a16="http://schemas.microsoft.com/office/drawing/2014/main" id="{7084313B-C03D-4981-9786-879159A60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A99190B9-52DD-45DC-BE21-AACE88FEC7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D1EE260A-12FB-4D71-A318-71BED7FF31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B52EC39A-8D44-4CEF-820F-A442CFA42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2D010773-529F-4A3D-A0AB-E7CE12DC6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D7582733-2D5B-4103-A63C-0D0D81780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6D073C2A-0E86-458E-88D4-27124FDAD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3" name="Freeform 5">
              <a:extLst>
                <a:ext uri="{FF2B5EF4-FFF2-40B4-BE49-F238E27FC236}">
                  <a16:creationId xmlns:a16="http://schemas.microsoft.com/office/drawing/2014/main" id="{01A64F04-7AF7-48B9-A1B0-956BBCEEFE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" name="Freeform 5">
              <a:extLst>
                <a:ext uri="{FF2B5EF4-FFF2-40B4-BE49-F238E27FC236}">
                  <a16:creationId xmlns:a16="http://schemas.microsoft.com/office/drawing/2014/main" id="{989ABE99-7694-4211-A627-459BE5422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" name="Freeform 5">
              <a:extLst>
                <a:ext uri="{FF2B5EF4-FFF2-40B4-BE49-F238E27FC236}">
                  <a16:creationId xmlns:a16="http://schemas.microsoft.com/office/drawing/2014/main" id="{254B4214-6F53-497C-8322-9CE8158AA3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20E145FF-1D18-4246-A2BA-9F6B4D533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209" name="Rectangle 208">
            <a:extLst>
              <a:ext uri="{FF2B5EF4-FFF2-40B4-BE49-F238E27FC236}">
                <a16:creationId xmlns:a16="http://schemas.microsoft.com/office/drawing/2014/main" id="{C314C310-850D-4491-AA52-C75BEA68B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3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9" name="Google Shape;189;p33"/>
          <p:cNvSpPr txBox="1">
            <a:spLocks noGrp="1"/>
          </p:cNvSpPr>
          <p:nvPr>
            <p:ph type="title"/>
          </p:nvPr>
        </p:nvSpPr>
        <p:spPr>
          <a:xfrm>
            <a:off x="627185" y="814161"/>
            <a:ext cx="2573210" cy="351517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algn="r" defTabSz="457200">
              <a:spcBef>
                <a:spcPct val="0"/>
              </a:spcBef>
              <a:spcAft>
                <a:spcPts val="0"/>
              </a:spcAft>
            </a:pPr>
            <a:r>
              <a:rPr lang="en-US" sz="2000">
                <a:solidFill>
                  <a:schemeClr val="tx1"/>
                </a:solidFill>
              </a:rPr>
              <a:t>Unaccompanied Homeless Youth</a:t>
            </a:r>
          </a:p>
        </p:txBody>
      </p: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448239"/>
            <a:ext cx="0" cy="24003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Google Shape;191;p33"/>
          <p:cNvSpPr txBox="1">
            <a:spLocks noGrp="1"/>
          </p:cNvSpPr>
          <p:nvPr>
            <p:ph type="body" idx="1"/>
          </p:nvPr>
        </p:nvSpPr>
        <p:spPr>
          <a:xfrm>
            <a:off x="3781049" y="814161"/>
            <a:ext cx="4184780" cy="351517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/>
                </a:solidFill>
              </a:rPr>
              <a:t>Parents force youth out of the home due to conflicts.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/>
                </a:solidFill>
              </a:rPr>
              <a:t>Pregnancy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/>
                </a:solidFill>
              </a:rPr>
              <a:t>Sexual orientation and gender identity</a:t>
            </a:r>
          </a:p>
          <a:p>
            <a:pPr marL="0" lvl="0" indent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/>
                </a:solidFill>
              </a:rPr>
              <a:t>The circumstances of homelessness force families apart.</a:t>
            </a:r>
          </a:p>
          <a:p>
            <a:pPr lvl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/>
                </a:solidFill>
              </a:rPr>
              <a:t>Families become separated due to poverty, lack of space in living situations, or shelter policies.</a:t>
            </a:r>
          </a:p>
          <a:p>
            <a:pPr lvl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/>
                </a:solidFill>
              </a:rPr>
              <a:t>47% of youth experience homelessness both with families and on their own.</a:t>
            </a:r>
            <a:br>
              <a:rPr lang="en-US">
                <a:solidFill>
                  <a:schemeClr val="tx1"/>
                </a:solidFill>
              </a:rPr>
            </a:br>
            <a:br>
              <a:rPr lang="en-US">
                <a:solidFill>
                  <a:schemeClr val="tx1"/>
                </a:solidFill>
              </a:rPr>
            </a:br>
            <a:endParaRPr lang="en-US">
              <a:solidFill>
                <a:schemeClr val="tx1"/>
              </a:solidFill>
            </a:endParaRPr>
          </a:p>
        </p:txBody>
      </p:sp>
      <p:sp>
        <p:nvSpPr>
          <p:cNvPr id="190" name="Google Shape;190;p33"/>
          <p:cNvSpPr txBox="1">
            <a:spLocks noGrp="1"/>
          </p:cNvSpPr>
          <p:nvPr>
            <p:ph type="sldNum" idx="12"/>
          </p:nvPr>
        </p:nvSpPr>
        <p:spPr>
          <a:xfrm>
            <a:off x="8104128" y="238396"/>
            <a:ext cx="628649" cy="575765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lvl="0" indent="0" algn="l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2800">
                <a:solidFill>
                  <a:schemeClr val="tx1"/>
                </a:solidFill>
              </a:rPr>
              <a:pPr lvl="0" indent="0" algn="l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9</a:t>
            </a:fld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6" name="Google Shape;158;p29">
            <a:extLst>
              <a:ext uri="{FF2B5EF4-FFF2-40B4-BE49-F238E27FC236}">
                <a16:creationId xmlns:a16="http://schemas.microsoft.com/office/drawing/2014/main" id="{85B0A929-4BF1-8E4D-A2C6-5F88D28B6941}"/>
              </a:ext>
            </a:extLst>
          </p:cNvPr>
          <p:cNvSpPr/>
          <p:nvPr/>
        </p:nvSpPr>
        <p:spPr>
          <a:xfrm>
            <a:off x="0" y="2949677"/>
            <a:ext cx="4404851" cy="2193672"/>
          </a:xfrm>
          <a:prstGeom prst="rtTriangle">
            <a:avLst/>
          </a:prstGeom>
          <a:solidFill>
            <a:srgbClr val="8A2F89"/>
          </a:solidFill>
          <a:ln>
            <a:noFill/>
          </a:ln>
        </p:spPr>
        <p:txBody>
          <a:bodyPr spcFirstLastPara="1" wrap="square" lIns="0" tIns="0" rIns="0" bIns="91425" anchor="ctr" anchorCtr="0">
            <a:noAutofit/>
          </a:bodyPr>
          <a:lstStyle/>
          <a:p>
            <a:pPr lvl="0">
              <a:spcAft>
                <a:spcPts val="600"/>
              </a:spcAft>
            </a:pPr>
            <a:r>
              <a:rPr lang="en" sz="1600" b="1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Unaccompanied youth resources:</a:t>
            </a:r>
            <a:br>
              <a:rPr lang="en" sz="1600" b="1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-US" sz="1600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https://www.nn4youth.org/</a:t>
            </a:r>
            <a:r>
              <a:rPr lang="en-US" sz="1600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lang="en-US" sz="15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Freeform 5">
            <a:extLst>
              <a:ext uri="{FF2B5EF4-FFF2-40B4-BE49-F238E27FC236}">
                <a16:creationId xmlns:a16="http://schemas.microsoft.com/office/drawing/2014/main" id="{11CAC6F2-0806-417B-BF5D-5AEF6195F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190"/>
            <a:ext cx="9144000" cy="5142310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4723B02-0AAB-4F6E-BA41-8ED99D559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F6DAC8-C453-4F05-B7A2-D63840A2D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579" y="834796"/>
            <a:ext cx="2536723" cy="24614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</a:pPr>
            <a:r>
              <a:rPr lang="en-US" sz="46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Eligibility Flow Chart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A45C4C-7ED4-409C-8033-F7D9D624B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57031" y="221796"/>
            <a:ext cx="628649" cy="575766"/>
          </a:xfrm>
        </p:spPr>
        <p:txBody>
          <a:bodyPr vert="horz" lIns="91440" tIns="45720" rIns="91440" bIns="45720" rtlCol="0" anchor="b">
            <a:normAutofit/>
          </a:bodyPr>
          <a:lstStyle/>
          <a:p>
            <a:pPr lvl="0" indent="0" defTabSz="91440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2800">
                <a:solidFill>
                  <a:srgbClr val="FFFFFF"/>
                </a:solidFill>
              </a:rPr>
              <a:pPr lvl="0" indent="0" defTabSz="914400">
                <a:spcBef>
                  <a:spcPts val="0"/>
                </a:spcBef>
                <a:spcAft>
                  <a:spcPts val="600"/>
                </a:spcAft>
                <a:buNone/>
              </a:pPr>
              <a:t>10</a:t>
            </a:fld>
            <a:endParaRPr lang="en-US" sz="2800">
              <a:solidFill>
                <a:srgbClr val="FFFFFF"/>
              </a:solidFill>
            </a:endParaRPr>
          </a:p>
        </p:txBody>
      </p:sp>
      <p:pic>
        <p:nvPicPr>
          <p:cNvPr id="8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12EDE28D-9521-443B-86AA-1DFBB5CAFF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97301" y="834797"/>
            <a:ext cx="4723221" cy="347156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4718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School of Origin: Definition</a:t>
            </a:r>
            <a:endParaRPr/>
          </a:p>
        </p:txBody>
      </p:sp>
      <p:sp>
        <p:nvSpPr>
          <p:cNvPr id="288" name="Google Shape;288;p45"/>
          <p:cNvSpPr txBox="1">
            <a:spLocks noGrp="1"/>
          </p:cNvSpPr>
          <p:nvPr>
            <p:ph type="body" idx="1"/>
          </p:nvPr>
        </p:nvSpPr>
        <p:spPr>
          <a:xfrm>
            <a:off x="2450749" y="1569754"/>
            <a:ext cx="6321600" cy="27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" dirty="0"/>
              <a:t>The school attended when permanently housed or the school in which last enrolled, including a preschool. 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Includes the designated receiving school at the next grade level for all feeder schools, when the student completes the final grade level served by the school of origin.</a:t>
            </a:r>
            <a:br>
              <a:rPr lang="en" dirty="0"/>
            </a:br>
            <a:endParaRPr dirty="0"/>
          </a:p>
        </p:txBody>
      </p:sp>
      <p:sp>
        <p:nvSpPr>
          <p:cNvPr id="289" name="Google Shape;289;p4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290" name="Google Shape;290;p45"/>
          <p:cNvSpPr/>
          <p:nvPr/>
        </p:nvSpPr>
        <p:spPr>
          <a:xfrm>
            <a:off x="0" y="2571750"/>
            <a:ext cx="7488600" cy="2571600"/>
          </a:xfrm>
          <a:prstGeom prst="rtTriangle">
            <a:avLst/>
          </a:prstGeom>
          <a:solidFill>
            <a:srgbClr val="8A2F89"/>
          </a:solidFill>
          <a:ln>
            <a:noFill/>
          </a:ln>
        </p:spPr>
        <p:txBody>
          <a:bodyPr spcFirstLastPara="1" wrap="square" lIns="0" tIns="0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Help with school of origin and preschool:</a:t>
            </a:r>
            <a:br>
              <a:rPr lang="en" sz="1600"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600" u="sng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www.schoolhouseconnection.org/learn/early-childhood/</a:t>
            </a:r>
            <a:r>
              <a:rPr lang="en" sz="1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br>
              <a:rPr lang="en" sz="1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5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Staying in the School of Origin</a:t>
            </a:r>
            <a:endParaRPr/>
          </a:p>
        </p:txBody>
      </p:sp>
      <p:sp>
        <p:nvSpPr>
          <p:cNvPr id="297" name="Google Shape;297;p4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298" name="Google Shape;298;p46"/>
          <p:cNvSpPr/>
          <p:nvPr/>
        </p:nvSpPr>
        <p:spPr>
          <a:xfrm>
            <a:off x="27275" y="3069725"/>
            <a:ext cx="3069900" cy="2073900"/>
          </a:xfrm>
          <a:prstGeom prst="rtTriangle">
            <a:avLst/>
          </a:prstGeom>
          <a:solidFill>
            <a:srgbClr val="8A2F8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00" name="Google Shape;296;p46">
            <a:extLst>
              <a:ext uri="{FF2B5EF4-FFF2-40B4-BE49-F238E27FC236}">
                <a16:creationId xmlns:a16="http://schemas.microsoft.com/office/drawing/2014/main" id="{5F923DC8-640B-4913-8E26-23894CC46D4E}"/>
              </a:ext>
            </a:extLst>
          </p:cNvPr>
          <p:cNvGraphicFramePr/>
          <p:nvPr/>
        </p:nvGraphicFramePr>
        <p:xfrm>
          <a:off x="2410112" y="1595776"/>
          <a:ext cx="6321600" cy="300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F4A68-E197-4C16-AD11-3608C03EF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Identifying a Student as Homeless in FOCUS</a:t>
            </a:r>
          </a:p>
        </p:txBody>
      </p:sp>
      <p:pic>
        <p:nvPicPr>
          <p:cNvPr id="6" name="Content Placeholder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842B317-0059-4083-A141-F92B6DB542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6105" y="1952625"/>
            <a:ext cx="7496735" cy="2921934"/>
          </a:xfrm>
          <a:ln>
            <a:solidFill>
              <a:srgbClr val="00B050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A355D-337D-4B2A-9B0B-E8E9FFAE7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596EE3C-FB7D-46C0-B548-84CAB80F0A1E}"/>
                  </a:ext>
                </a:extLst>
              </p14:cNvPr>
              <p14:cNvContentPartPr/>
              <p14:nvPr/>
            </p14:nvContentPartPr>
            <p14:xfrm>
              <a:off x="1364368" y="2554136"/>
              <a:ext cx="395640" cy="489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596EE3C-FB7D-46C0-B548-84CAB80F0A1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55368" y="2545136"/>
                <a:ext cx="413280" cy="6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5C14B0C-77AD-4C63-B13A-2C1957BE9673}"/>
                  </a:ext>
                </a:extLst>
              </p14:cNvPr>
              <p14:cNvContentPartPr/>
              <p14:nvPr/>
            </p14:nvContentPartPr>
            <p14:xfrm>
              <a:off x="1438168" y="2581136"/>
              <a:ext cx="519120" cy="280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5C14B0C-77AD-4C63-B13A-2C1957BE967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29528" y="2572136"/>
                <a:ext cx="536760" cy="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2513AE70-1ACF-4224-A62E-1B3F803C73C6}"/>
                  </a:ext>
                </a:extLst>
              </p14:cNvPr>
              <p14:cNvContentPartPr/>
              <p14:nvPr/>
            </p14:nvContentPartPr>
            <p14:xfrm>
              <a:off x="1404688" y="2560976"/>
              <a:ext cx="503640" cy="615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2513AE70-1ACF-4224-A62E-1B3F803C73C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96048" y="2552336"/>
                <a:ext cx="521280" cy="7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EA0C2978-8812-40EB-A5D7-90C0F4712CED}"/>
                  </a:ext>
                </a:extLst>
              </p14:cNvPr>
              <p14:cNvContentPartPr/>
              <p14:nvPr/>
            </p14:nvContentPartPr>
            <p14:xfrm>
              <a:off x="1438168" y="2581136"/>
              <a:ext cx="361800" cy="212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EA0C2978-8812-40EB-A5D7-90C0F4712CE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429528" y="2572136"/>
                <a:ext cx="379440" cy="38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78DE69B9-DA3C-4922-B121-937C67FDCBB5}"/>
              </a:ext>
            </a:extLst>
          </p:cNvPr>
          <p:cNvGrpSpPr/>
          <p:nvPr/>
        </p:nvGrpSpPr>
        <p:grpSpPr>
          <a:xfrm>
            <a:off x="1418368" y="2547296"/>
            <a:ext cx="564120" cy="75600"/>
            <a:chOff x="1418368" y="2547296"/>
            <a:chExt cx="564120" cy="756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B20AC620-01B6-497F-8E7A-636E04528581}"/>
                    </a:ext>
                  </a:extLst>
                </p14:cNvPr>
                <p14:cNvContentPartPr/>
                <p14:nvPr/>
              </p14:nvContentPartPr>
              <p14:xfrm>
                <a:off x="1418368" y="2547296"/>
                <a:ext cx="533520" cy="756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B20AC620-01B6-497F-8E7A-636E0452858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409728" y="2538296"/>
                  <a:ext cx="5511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CA0D810-7D9A-4011-A145-E7257ABF8F50}"/>
                    </a:ext>
                  </a:extLst>
                </p14:cNvPr>
                <p14:cNvContentPartPr/>
                <p14:nvPr/>
              </p14:nvContentPartPr>
              <p14:xfrm>
                <a:off x="1445008" y="2574296"/>
                <a:ext cx="537480" cy="147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CA0D810-7D9A-4011-A145-E7257ABF8F5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436368" y="2565296"/>
                  <a:ext cx="5551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205E5FED-16FC-47CE-B3A3-488347B9C857}"/>
                    </a:ext>
                  </a:extLst>
                </p14:cNvPr>
                <p14:cNvContentPartPr/>
                <p14:nvPr/>
              </p14:nvContentPartPr>
              <p14:xfrm>
                <a:off x="1445008" y="2587976"/>
                <a:ext cx="483480" cy="345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205E5FED-16FC-47CE-B3A3-488347B9C85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436368" y="2579336"/>
                  <a:ext cx="501120" cy="5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379CE98-09B9-4779-82DA-A918F435564D}"/>
              </a:ext>
            </a:extLst>
          </p:cNvPr>
          <p:cNvGrpSpPr/>
          <p:nvPr/>
        </p:nvGrpSpPr>
        <p:grpSpPr>
          <a:xfrm>
            <a:off x="8236408" y="2278016"/>
            <a:ext cx="217800" cy="96840"/>
            <a:chOff x="8236408" y="2278016"/>
            <a:chExt cx="217800" cy="968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B01BCD24-7795-4B2E-B602-CD76A90566AE}"/>
                    </a:ext>
                  </a:extLst>
                </p14:cNvPr>
                <p14:cNvContentPartPr/>
                <p14:nvPr/>
              </p14:nvContentPartPr>
              <p14:xfrm>
                <a:off x="8296528" y="2296016"/>
                <a:ext cx="106920" cy="237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B01BCD24-7795-4B2E-B602-CD76A90566A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287528" y="2287376"/>
                  <a:ext cx="12456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9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68EA82ED-DC8A-4051-93E4-995A014756AD}"/>
                    </a:ext>
                  </a:extLst>
                </p14:cNvPr>
                <p14:cNvContentPartPr/>
                <p14:nvPr/>
              </p14:nvContentPartPr>
              <p14:xfrm>
                <a:off x="8256208" y="2339576"/>
                <a:ext cx="150120" cy="352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68EA82ED-DC8A-4051-93E4-995A014756A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247208" y="2330576"/>
                  <a:ext cx="1677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1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421AF37-85DF-40D6-B6E4-068859B4618C}"/>
                    </a:ext>
                  </a:extLst>
                </p14:cNvPr>
                <p14:cNvContentPartPr/>
                <p14:nvPr/>
              </p14:nvContentPartPr>
              <p14:xfrm>
                <a:off x="8236408" y="2278016"/>
                <a:ext cx="217800" cy="968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421AF37-85DF-40D6-B6E4-068859B4618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227408" y="2269376"/>
                  <a:ext cx="235440" cy="114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3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FB07BEBD-DB40-40B2-B952-67FB716F7858}"/>
                  </a:ext>
                </a:extLst>
              </p14:cNvPr>
              <p14:cNvContentPartPr/>
              <p14:nvPr/>
            </p14:nvContentPartPr>
            <p14:xfrm>
              <a:off x="1115248" y="4423616"/>
              <a:ext cx="551160" cy="1958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FB07BEBD-DB40-40B2-B952-67FB716F7858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106248" y="4414616"/>
                <a:ext cx="568800" cy="213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95587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0C89A-5C60-42F2-8DCC-985405283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Click and Enter Data into the Homeless Tab</a:t>
            </a:r>
          </a:p>
        </p:txBody>
      </p:sp>
      <p:pic>
        <p:nvPicPr>
          <p:cNvPr id="7" name="Content Placeholder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033789F5-681D-4291-BE20-215036E71B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9462" y="1952625"/>
            <a:ext cx="8221916" cy="2969078"/>
          </a:xfrm>
          <a:ln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5B8CBB-8D06-4094-BB52-A920C7EFB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B4E00A0-FDCE-4B14-85FD-CDE13E744BFA}"/>
                  </a:ext>
                </a:extLst>
              </p14:cNvPr>
              <p14:cNvContentPartPr/>
              <p14:nvPr/>
            </p14:nvContentPartPr>
            <p14:xfrm>
              <a:off x="1008328" y="1035296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B4E00A0-FDCE-4B14-85FD-CDE13E744BF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9688" y="1026296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D262C6E1-CE86-4F43-92F2-2BAC9D98AA43}"/>
              </a:ext>
            </a:extLst>
          </p:cNvPr>
          <p:cNvGrpSpPr/>
          <p:nvPr/>
        </p:nvGrpSpPr>
        <p:grpSpPr>
          <a:xfrm>
            <a:off x="8397328" y="2319416"/>
            <a:ext cx="141480" cy="20520"/>
            <a:chOff x="8397328" y="2319416"/>
            <a:chExt cx="141480" cy="205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D8F2403-5AFE-43BE-95F0-5BA0E3C44441}"/>
                    </a:ext>
                  </a:extLst>
                </p14:cNvPr>
                <p14:cNvContentPartPr/>
                <p14:nvPr/>
              </p14:nvContentPartPr>
              <p14:xfrm>
                <a:off x="8525128" y="2339576"/>
                <a:ext cx="360" cy="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D8F2403-5AFE-43BE-95F0-5BA0E3C4444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462488" y="227657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9F882DAD-E570-43B0-AD41-B478DBCEB7B1}"/>
                    </a:ext>
                  </a:extLst>
                </p14:cNvPr>
                <p14:cNvContentPartPr/>
                <p14:nvPr/>
              </p14:nvContentPartPr>
              <p14:xfrm>
                <a:off x="8451328" y="2319416"/>
                <a:ext cx="360" cy="3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9F882DAD-E570-43B0-AD41-B478DBCEB7B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388328" y="225641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EC170F5F-5A74-4E3F-A5B0-15B17C82DBE4}"/>
                    </a:ext>
                  </a:extLst>
                </p14:cNvPr>
                <p14:cNvContentPartPr/>
                <p14:nvPr/>
              </p14:nvContentPartPr>
              <p14:xfrm>
                <a:off x="8424328" y="2319416"/>
                <a:ext cx="36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EC170F5F-5A74-4E3F-A5B0-15B17C82DBE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361328" y="225641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2A68E35E-79DC-4847-AFB1-0FFCD359176B}"/>
                    </a:ext>
                  </a:extLst>
                </p14:cNvPr>
                <p14:cNvContentPartPr/>
                <p14:nvPr/>
              </p14:nvContentPartPr>
              <p14:xfrm>
                <a:off x="8397328" y="2325896"/>
                <a:ext cx="360" cy="3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2A68E35E-79DC-4847-AFB1-0FFCD359176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334688" y="226289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3CA5AE41-2369-420F-ACEE-EDC172D7E802}"/>
                    </a:ext>
                  </a:extLst>
                </p14:cNvPr>
                <p14:cNvContentPartPr/>
                <p14:nvPr/>
              </p14:nvContentPartPr>
              <p14:xfrm>
                <a:off x="8538448" y="2339576"/>
                <a:ext cx="360" cy="3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3CA5AE41-2369-420F-ACEE-EDC172D7E80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475808" y="227657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8CE8C41-0353-405A-AFE6-4BDFC8A0025E}"/>
              </a:ext>
            </a:extLst>
          </p:cNvPr>
          <p:cNvGrpSpPr/>
          <p:nvPr/>
        </p:nvGrpSpPr>
        <p:grpSpPr>
          <a:xfrm>
            <a:off x="793048" y="2554496"/>
            <a:ext cx="720000" cy="101520"/>
            <a:chOff x="793048" y="2554496"/>
            <a:chExt cx="720000" cy="1015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6210CAAE-9E40-4C5A-91AF-CC62CE8DCC6A}"/>
                    </a:ext>
                  </a:extLst>
                </p14:cNvPr>
                <p14:cNvContentPartPr/>
                <p14:nvPr/>
              </p14:nvContentPartPr>
              <p14:xfrm>
                <a:off x="920488" y="2574656"/>
                <a:ext cx="360" cy="3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6210CAAE-9E40-4C5A-91AF-CC62CE8DCC6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57848" y="251201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5FF4BA4-028E-4177-B337-54E815FA85F7}"/>
                    </a:ext>
                  </a:extLst>
                </p14:cNvPr>
                <p14:cNvContentPartPr/>
                <p14:nvPr/>
              </p14:nvContentPartPr>
              <p14:xfrm>
                <a:off x="793048" y="2554496"/>
                <a:ext cx="360" cy="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5FF4BA4-028E-4177-B337-54E815FA85F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30048" y="249185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277DAF0-BCE7-437C-B00C-EE74E4308E41}"/>
                    </a:ext>
                  </a:extLst>
                </p14:cNvPr>
                <p14:cNvContentPartPr/>
                <p14:nvPr/>
              </p14:nvContentPartPr>
              <p14:xfrm>
                <a:off x="1014808" y="2574656"/>
                <a:ext cx="36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277DAF0-BCE7-437C-B00C-EE74E4308E4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52168" y="251201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3E3E4DDA-E2F0-4439-B5DF-2C5DE5BECF1E}"/>
                    </a:ext>
                  </a:extLst>
                </p14:cNvPr>
                <p14:cNvContentPartPr/>
                <p14:nvPr/>
              </p14:nvContentPartPr>
              <p14:xfrm>
                <a:off x="1088608" y="2587976"/>
                <a:ext cx="360" cy="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E3E4DDA-E2F0-4439-B5DF-2C5DE5BECF1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25968" y="252533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A1861D8A-A5F4-40C6-86BE-5EE2D0251DF1}"/>
                    </a:ext>
                  </a:extLst>
                </p14:cNvPr>
                <p14:cNvContentPartPr/>
                <p14:nvPr/>
              </p14:nvContentPartPr>
              <p14:xfrm>
                <a:off x="1176448" y="2581496"/>
                <a:ext cx="360" cy="3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A1861D8A-A5F4-40C6-86BE-5EE2D0251DF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113448" y="251885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0850DFFC-09C8-47D3-8D0C-223AB85A7B5E}"/>
                    </a:ext>
                  </a:extLst>
                </p14:cNvPr>
                <p14:cNvContentPartPr/>
                <p14:nvPr/>
              </p14:nvContentPartPr>
              <p14:xfrm>
                <a:off x="1256728" y="2561336"/>
                <a:ext cx="360" cy="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850DFFC-09C8-47D3-8D0C-223AB85A7B5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194088" y="249869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26DA6E1-CDFD-4CAF-9D98-A60757F7C10B}"/>
                    </a:ext>
                  </a:extLst>
                </p14:cNvPr>
                <p14:cNvContentPartPr/>
                <p14:nvPr/>
              </p14:nvContentPartPr>
              <p14:xfrm>
                <a:off x="1324408" y="2567816"/>
                <a:ext cx="360" cy="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26DA6E1-CDFD-4CAF-9D98-A60757F7C10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261408" y="250517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365F24A4-2B32-4878-B997-301D9C822E38}"/>
                    </a:ext>
                  </a:extLst>
                </p14:cNvPr>
                <p14:cNvContentPartPr/>
                <p14:nvPr/>
              </p14:nvContentPartPr>
              <p14:xfrm>
                <a:off x="1384528" y="2594816"/>
                <a:ext cx="360" cy="3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365F24A4-2B32-4878-B997-301D9C822E3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321888" y="253217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A6DF136D-4ED5-44AD-99BA-819BAE879288}"/>
                    </a:ext>
                  </a:extLst>
                </p14:cNvPr>
                <p14:cNvContentPartPr/>
                <p14:nvPr/>
              </p14:nvContentPartPr>
              <p14:xfrm>
                <a:off x="1458688" y="2614976"/>
                <a:ext cx="360" cy="3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A6DF136D-4ED5-44AD-99BA-819BAE87928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395688" y="255233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40803B8-0BCF-4FC6-91AF-D335CC3988CC}"/>
                    </a:ext>
                  </a:extLst>
                </p14:cNvPr>
                <p14:cNvContentPartPr/>
                <p14:nvPr/>
              </p14:nvContentPartPr>
              <p14:xfrm>
                <a:off x="1512688" y="2655656"/>
                <a:ext cx="360" cy="3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40803B8-0BCF-4FC6-91AF-D335CC3988C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449688" y="259265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5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10D024A-A4BA-401C-BF4D-F4D535B87CC6}"/>
                    </a:ext>
                  </a:extLst>
                </p14:cNvPr>
                <p14:cNvContentPartPr/>
                <p14:nvPr/>
              </p14:nvContentPartPr>
              <p14:xfrm>
                <a:off x="1438168" y="2655656"/>
                <a:ext cx="360" cy="3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10D024A-A4BA-401C-BF4D-F4D535B87CC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375528" y="259265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7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D3C99837-B2BC-4DA6-9500-0A05BD908B22}"/>
                    </a:ext>
                  </a:extLst>
                </p14:cNvPr>
                <p14:cNvContentPartPr/>
                <p14:nvPr/>
              </p14:nvContentPartPr>
              <p14:xfrm>
                <a:off x="1364368" y="2622176"/>
                <a:ext cx="360" cy="3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D3C99837-B2BC-4DA6-9500-0A05BD908B2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301368" y="255917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30819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Determining Best Interest</a:t>
            </a:r>
            <a:endParaRPr/>
          </a:p>
        </p:txBody>
      </p:sp>
      <p:sp>
        <p:nvSpPr>
          <p:cNvPr id="305" name="Google Shape;305;p4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306" name="Google Shape;306;p47"/>
          <p:cNvSpPr/>
          <p:nvPr/>
        </p:nvSpPr>
        <p:spPr>
          <a:xfrm>
            <a:off x="27275" y="3069725"/>
            <a:ext cx="3069900" cy="2073900"/>
          </a:xfrm>
          <a:prstGeom prst="rtTriangle">
            <a:avLst/>
          </a:prstGeom>
          <a:solidFill>
            <a:srgbClr val="8A2F8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12" name="Google Shape;304;p47">
            <a:extLst>
              <a:ext uri="{FF2B5EF4-FFF2-40B4-BE49-F238E27FC236}">
                <a16:creationId xmlns:a16="http://schemas.microsoft.com/office/drawing/2014/main" id="{855194C7-DE32-4B99-8CAE-0C2A9DF32F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8909372"/>
              </p:ext>
            </p:extLst>
          </p:nvPr>
        </p:nvGraphicFramePr>
        <p:xfrm>
          <a:off x="2410100" y="1838225"/>
          <a:ext cx="6321600" cy="29232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0"/>
          <p:cNvSpPr txBox="1">
            <a:spLocks noGrp="1"/>
          </p:cNvSpPr>
          <p:nvPr>
            <p:ph type="title"/>
          </p:nvPr>
        </p:nvSpPr>
        <p:spPr>
          <a:xfrm>
            <a:off x="768096" y="438912"/>
            <a:ext cx="6013704" cy="925654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914400">
              <a:spcBef>
                <a:spcPct val="0"/>
              </a:spcBef>
              <a:spcAft>
                <a:spcPts val="0"/>
              </a:spcAft>
            </a:pPr>
            <a:r>
              <a:rPr lang="en-US" sz="4000" spc="100" dirty="0"/>
              <a:t>Immediate Enrollment</a:t>
            </a:r>
          </a:p>
        </p:txBody>
      </p:sp>
      <p:sp>
        <p:nvSpPr>
          <p:cNvPr id="328" name="Google Shape;328;p50"/>
          <p:cNvSpPr txBox="1">
            <a:spLocks noGrp="1"/>
          </p:cNvSpPr>
          <p:nvPr>
            <p:ph type="body" idx="1"/>
          </p:nvPr>
        </p:nvSpPr>
        <p:spPr>
          <a:xfrm>
            <a:off x="768096" y="1714500"/>
            <a:ext cx="6013703" cy="3017520"/>
          </a:xfrm>
          <a:prstGeom prst="rect">
            <a:avLst/>
          </a:prstGeom>
        </p:spPr>
        <p:txBody>
          <a:bodyPr spcFirstLastPara="1" vert="horz" lIns="45720" tIns="45720" rIns="45720" bIns="45720" rtlCol="0" anchorCtr="0">
            <a:normAutofit/>
          </a:bodyPr>
          <a:lstStyle/>
          <a:p>
            <a:pPr marL="285750" lvl="0" indent="-285750" defTabSz="9144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McKinney-Vento students are entitled to immediate enrollment in any public school that students living in the same attendance area are eligible to attend, even if: </a:t>
            </a:r>
          </a:p>
          <a:p>
            <a:pPr lvl="0" defTabSz="914400">
              <a:spcBef>
                <a:spcPts val="0"/>
              </a:spcBef>
              <a:spcAft>
                <a:spcPts val="600"/>
              </a:spcAft>
              <a:buSzPts val="18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Students do not have required documents, such as school records, records of immunization and other required health records, proof of residency, guardianship, or other documents; or</a:t>
            </a:r>
          </a:p>
          <a:p>
            <a:pPr lvl="0" defTabSz="914400">
              <a:spcBef>
                <a:spcPts val="0"/>
              </a:spcBef>
              <a:spcAft>
                <a:spcPts val="600"/>
              </a:spcAft>
              <a:buSzPts val="18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Students have missed application or enrollment deadlines during any period of homelessness.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29" name="Google Shape;329;p50"/>
          <p:cNvSpPr txBox="1">
            <a:spLocks noGrp="1"/>
          </p:cNvSpPr>
          <p:nvPr>
            <p:ph type="sldNum" idx="12"/>
          </p:nvPr>
        </p:nvSpPr>
        <p:spPr>
          <a:xfrm>
            <a:off x="8127999" y="4853028"/>
            <a:ext cx="730251" cy="20574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 lnSpcReduction="10000"/>
          </a:bodyPr>
          <a:lstStyle/>
          <a:p>
            <a:pPr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300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rPr>
              <a:pPr lvl="0" indent="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16</a:t>
            </a:fld>
            <a:endParaRPr lang="en-US" sz="300" kern="12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30" name="Google Shape;330;p50"/>
          <p:cNvSpPr/>
          <p:nvPr/>
        </p:nvSpPr>
        <p:spPr>
          <a:xfrm>
            <a:off x="27275" y="3069725"/>
            <a:ext cx="3069900" cy="2073900"/>
          </a:xfrm>
          <a:prstGeom prst="rtTriangle">
            <a:avLst/>
          </a:prstGeom>
          <a:solidFill>
            <a:srgbClr val="8A2F8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1"/>
          <p:cNvSpPr txBox="1">
            <a:spLocks noGrp="1"/>
          </p:cNvSpPr>
          <p:nvPr>
            <p:ph type="title"/>
          </p:nvPr>
        </p:nvSpPr>
        <p:spPr>
          <a:xfrm>
            <a:off x="768096" y="438912"/>
            <a:ext cx="4550113" cy="1124712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 fontScale="90000"/>
          </a:bodyPr>
          <a:lstStyle/>
          <a:p>
            <a:pPr marL="0" lvl="0" indent="0" defTabSz="914400">
              <a:spcBef>
                <a:spcPct val="0"/>
              </a:spcBef>
              <a:spcAft>
                <a:spcPts val="0"/>
              </a:spcAft>
            </a:pPr>
            <a:r>
              <a:rPr lang="en-US" sz="4300" spc="100"/>
              <a:t>Immediate Enrollment</a:t>
            </a:r>
          </a:p>
        </p:txBody>
      </p:sp>
      <p:sp>
        <p:nvSpPr>
          <p:cNvPr id="336" name="Google Shape;336;p51"/>
          <p:cNvSpPr txBox="1">
            <a:spLocks noGrp="1"/>
          </p:cNvSpPr>
          <p:nvPr>
            <p:ph type="body" idx="1"/>
          </p:nvPr>
        </p:nvSpPr>
        <p:spPr>
          <a:xfrm>
            <a:off x="768096" y="1714500"/>
            <a:ext cx="4550113" cy="3017520"/>
          </a:xfrm>
          <a:prstGeom prst="rect">
            <a:avLst/>
          </a:prstGeom>
        </p:spPr>
        <p:txBody>
          <a:bodyPr spcFirstLastPara="1" vert="horz" lIns="45720" tIns="45720" rIns="45720" bIns="45720" rtlCol="0" anchorCtr="0">
            <a:normAutofit fontScale="92500" lnSpcReduction="20000"/>
          </a:bodyPr>
          <a:lstStyle/>
          <a:p>
            <a:pPr marL="457200" lvl="0" indent="-323850" defTabSz="914400">
              <a:spcBef>
                <a:spcPts val="0"/>
              </a:spcBef>
              <a:spcAft>
                <a:spcPts val="600"/>
              </a:spcAft>
              <a:buSzPts val="15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“Enrollment” includes attending classes and participating fully in school activities.</a:t>
            </a:r>
          </a:p>
          <a:p>
            <a:pPr marL="457200" lvl="0" indent="-323850" defTabSz="914400">
              <a:spcBef>
                <a:spcPts val="0"/>
              </a:spcBef>
              <a:spcAft>
                <a:spcPts val="600"/>
              </a:spcAft>
              <a:buSzPts val="15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The liaison </a:t>
            </a:r>
            <a:r>
              <a:rPr lang="en-US" sz="1500" u="sng" dirty="0">
                <a:solidFill>
                  <a:schemeClr val="tx2"/>
                </a:solidFill>
              </a:rPr>
              <a:t>must assist</a:t>
            </a:r>
            <a:r>
              <a:rPr lang="en-US" sz="1500" dirty="0">
                <a:solidFill>
                  <a:schemeClr val="tx2"/>
                </a:solidFill>
              </a:rPr>
              <a:t> in obtaining immunization and other health records or screenings, and immunizations if needed; the student must be enrolled in the interim.</a:t>
            </a:r>
          </a:p>
          <a:p>
            <a:pPr marL="457200" lvl="0" indent="-323850" defTabSz="914400">
              <a:spcBef>
                <a:spcPts val="0"/>
              </a:spcBef>
              <a:spcAft>
                <a:spcPts val="600"/>
              </a:spcAft>
              <a:buSzPts val="15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Enrolling schools </a:t>
            </a:r>
            <a:r>
              <a:rPr lang="en-US" sz="1500" u="sng" dirty="0">
                <a:solidFill>
                  <a:schemeClr val="tx2"/>
                </a:solidFill>
              </a:rPr>
              <a:t>must obtain school records</a:t>
            </a:r>
            <a:r>
              <a:rPr lang="en-US" sz="1500" dirty="0">
                <a:solidFill>
                  <a:schemeClr val="tx2"/>
                </a:solidFill>
              </a:rPr>
              <a:t> from the previous school; the student must be enrolled while records are obtained. </a:t>
            </a:r>
          </a:p>
          <a:p>
            <a:pPr marL="457200" lvl="0" indent="-323850" defTabSz="914400">
              <a:spcBef>
                <a:spcPts val="0"/>
              </a:spcBef>
              <a:spcAft>
                <a:spcPts val="600"/>
              </a:spcAft>
              <a:buSzPts val="15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Immediate enrollment applies even without parent or guardian.</a:t>
            </a:r>
          </a:p>
          <a:p>
            <a:pPr marL="914400" lvl="1" indent="-323850" defTabSz="914400">
              <a:spcBef>
                <a:spcPts val="0"/>
              </a:spcBef>
              <a:spcAft>
                <a:spcPts val="600"/>
              </a:spcAft>
              <a:buSzPts val="15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Typically, unaccompanied youth enroll themselves</a:t>
            </a:r>
            <a:r>
              <a:rPr lang="en-US" sz="15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  <a:br>
              <a:rPr lang="en-US" sz="1500" dirty="0"/>
            </a:br>
            <a:endParaRPr lang="en-US" sz="1500" dirty="0"/>
          </a:p>
        </p:txBody>
      </p:sp>
      <p:sp>
        <p:nvSpPr>
          <p:cNvPr id="337" name="Google Shape;337;p51"/>
          <p:cNvSpPr txBox="1">
            <a:spLocks noGrp="1"/>
          </p:cNvSpPr>
          <p:nvPr>
            <p:ph type="sldNum" idx="12"/>
          </p:nvPr>
        </p:nvSpPr>
        <p:spPr>
          <a:xfrm>
            <a:off x="8127999" y="4853028"/>
            <a:ext cx="730251" cy="20574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 lnSpcReduction="10000"/>
          </a:bodyPr>
          <a:lstStyle/>
          <a:p>
            <a:pPr lvl="0" indent="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300">
                <a:solidFill>
                  <a:srgbClr val="FFFFFF"/>
                </a:solidFill>
              </a:rPr>
              <a:pPr lvl="0" indent="0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17</a:t>
            </a:fld>
            <a:endParaRPr lang="en-US" sz="300">
              <a:solidFill>
                <a:srgbClr val="FFFFFF"/>
              </a:solidFill>
            </a:endParaRPr>
          </a:p>
        </p:txBody>
      </p:sp>
      <p:pic>
        <p:nvPicPr>
          <p:cNvPr id="340" name="Picture 339">
            <a:extLst>
              <a:ext uri="{FF2B5EF4-FFF2-40B4-BE49-F238E27FC236}">
                <a16:creationId xmlns:a16="http://schemas.microsoft.com/office/drawing/2014/main" id="{1B5CB5EC-ACD7-4C9E-BEE4-C0C607657D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950" r="5309"/>
          <a:stretch/>
        </p:blipFill>
        <p:spPr>
          <a:xfrm>
            <a:off x="5664199" y="10"/>
            <a:ext cx="3479800" cy="5143490"/>
          </a:xfrm>
          <a:prstGeom prst="rect">
            <a:avLst/>
          </a:prstGeom>
        </p:spPr>
      </p:pic>
      <p:sp>
        <p:nvSpPr>
          <p:cNvPr id="338" name="Google Shape;338;p51"/>
          <p:cNvSpPr/>
          <p:nvPr/>
        </p:nvSpPr>
        <p:spPr>
          <a:xfrm>
            <a:off x="27275" y="3069725"/>
            <a:ext cx="3069900" cy="2073900"/>
          </a:xfrm>
          <a:prstGeom prst="rtTriangle">
            <a:avLst/>
          </a:prstGeom>
          <a:solidFill>
            <a:srgbClr val="8A2F8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BC1EA-97BF-4DA3-92E3-C8059B30C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and Reduced Lunch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A2B01-2F9E-4F81-9004-E684D8699B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Once student is enrolled, alert your café manager of the enrollment to ensure the student receives lunch. </a:t>
            </a:r>
          </a:p>
        </p:txBody>
      </p:sp>
      <p:pic>
        <p:nvPicPr>
          <p:cNvPr id="9" name="Content Placeholder 8" descr="Top view of different fruits and vegetables">
            <a:extLst>
              <a:ext uri="{FF2B5EF4-FFF2-40B4-BE49-F238E27FC236}">
                <a16:creationId xmlns:a16="http://schemas.microsoft.com/office/drawing/2014/main" id="{A2A49E0F-4D01-4FED-B51B-800337B9847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56138" y="2073920"/>
            <a:ext cx="3619500" cy="231963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6992D7-AC8E-4FEB-AC75-1CE67F922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B943F0-1856-4FA9-A2B8-90B6B8B476A5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1952625"/>
            <a:ext cx="3617913" cy="43180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43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roup 126">
            <a:extLst>
              <a:ext uri="{FF2B5EF4-FFF2-40B4-BE49-F238E27FC236}">
                <a16:creationId xmlns:a16="http://schemas.microsoft.com/office/drawing/2014/main" id="{FAEF28A3-012D-4640-B8B8-1EF6EAF72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F3B2F1C2-14D3-4A53-B329-323795BCF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194E879E-1515-4211-8F1B-B68A92B2C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F7137E7D-1F4E-498A-97D1-0E1FE6FC6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91375183-B6E5-43E0-B28F-39EC90838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267F36BD-A8AF-4304-A662-1007CC174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15D9095F-2809-4A90-A032-250AC21C3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4" name="Freeform 5">
              <a:extLst>
                <a:ext uri="{FF2B5EF4-FFF2-40B4-BE49-F238E27FC236}">
                  <a16:creationId xmlns:a16="http://schemas.microsoft.com/office/drawing/2014/main" id="{9027D7BF-C282-4477-A406-245C3F26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Freeform 5">
              <a:extLst>
                <a:ext uri="{FF2B5EF4-FFF2-40B4-BE49-F238E27FC236}">
                  <a16:creationId xmlns:a16="http://schemas.microsoft.com/office/drawing/2014/main" id="{AC3C43D8-426E-472E-A8E8-C41BF7A87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Freeform 5">
              <a:extLst>
                <a:ext uri="{FF2B5EF4-FFF2-40B4-BE49-F238E27FC236}">
                  <a16:creationId xmlns:a16="http://schemas.microsoft.com/office/drawing/2014/main" id="{52DCAE0E-B8DE-4C42-A48F-FA0C8345A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8" name="Rectangle 137">
            <a:extLst>
              <a:ext uri="{FF2B5EF4-FFF2-40B4-BE49-F238E27FC236}">
                <a16:creationId xmlns:a16="http://schemas.microsoft.com/office/drawing/2014/main" id="{59647F54-801D-44AB-8284-EDDFF7763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1" name="Google Shape;311;p48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571060" cy="53022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457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sz="2800"/>
              <a:t>Transportation to the School of Origin</a:t>
            </a:r>
          </a:p>
        </p:txBody>
      </p:sp>
      <p:sp>
        <p:nvSpPr>
          <p:cNvPr id="313" name="Google Shape;313;p48"/>
          <p:cNvSpPr txBox="1">
            <a:spLocks noGrp="1"/>
          </p:cNvSpPr>
          <p:nvPr>
            <p:ph type="sldNum" idx="12"/>
          </p:nvPr>
        </p:nvSpPr>
        <p:spPr>
          <a:xfrm>
            <a:off x="7764405" y="221796"/>
            <a:ext cx="628649" cy="5757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lvl="0" indent="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2800"/>
              <a:pPr lvl="0" indent="0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19</a:t>
            </a:fld>
            <a:endParaRPr lang="en-US" sz="2800"/>
          </a:p>
        </p:txBody>
      </p:sp>
      <p:pic>
        <p:nvPicPr>
          <p:cNvPr id="314" name="Google Shape;314;p48"/>
          <p:cNvPicPr preferRelativeResize="0"/>
          <p:nvPr/>
        </p:nvPicPr>
        <p:blipFill rotWithShape="1">
          <a:blip r:embed="rId4"/>
          <a:srcRect r="6152" b="4"/>
          <a:stretch/>
        </p:blipFill>
        <p:spPr>
          <a:xfrm>
            <a:off x="863600" y="2081963"/>
            <a:ext cx="3258768" cy="2300372"/>
          </a:xfrm>
          <a:prstGeom prst="roundRect">
            <a:avLst>
              <a:gd name="adj" fmla="val 1858"/>
            </a:avLst>
          </a:prstGeom>
          <a:noFill/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12" name="Google Shape;312;p48"/>
          <p:cNvSpPr txBox="1">
            <a:spLocks noGrp="1"/>
          </p:cNvSpPr>
          <p:nvPr>
            <p:ph type="body" idx="1"/>
          </p:nvPr>
        </p:nvSpPr>
        <p:spPr>
          <a:xfrm>
            <a:off x="4485715" y="1952625"/>
            <a:ext cx="3908984" cy="25622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457200" lvl="0" indent="-32385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sz="1100"/>
              <a:t>LEAs must provide transportation to and from the school of origin (including preschools), including until the end of the year when the student obtains permanent housing, at a parent’s or guardian’s request (or at the liaison’s request for unaccompanied youth).</a:t>
            </a:r>
          </a:p>
          <a:p>
            <a:pPr marL="457200" lvl="0" indent="-32385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sz="1100"/>
              <a:t>If staying in the same LEA, that LEA must provide or arrange transportation to the school of origin.</a:t>
            </a:r>
          </a:p>
          <a:p>
            <a:pPr marL="457200" lvl="0" indent="-32385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sz="1100"/>
              <a:t>If crossing LEA lines, both LEAs must determine how to divide the responsibility and share the cost, or they must share the cost equally.</a:t>
            </a:r>
            <a:br>
              <a:rPr lang="en-US" sz="1100"/>
            </a:b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77FDA-BB94-4CBE-878A-443CA3C13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Requesting a Bus for the School of Origin</a:t>
            </a:r>
          </a:p>
        </p:txBody>
      </p:sp>
      <p:pic>
        <p:nvPicPr>
          <p:cNvPr id="6" name="Content Placeholder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69D4D9CC-D36C-4EB3-AF9D-6AEE93C74B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2407" y="1952625"/>
            <a:ext cx="7684033" cy="3103469"/>
          </a:xfrm>
          <a:ln>
            <a:solidFill>
              <a:srgbClr val="92D050"/>
            </a:solidFill>
          </a:ln>
          <a:effectLst>
            <a:glow rad="101600">
              <a:srgbClr val="92D050">
                <a:alpha val="60000"/>
              </a:srgbClr>
            </a:glo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BD35C3-7964-4A2A-9637-A79A0E98F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53BD0DF-A039-4000-B4E7-14AAAEE9722C}"/>
                  </a:ext>
                </a:extLst>
              </p14:cNvPr>
              <p14:cNvContentPartPr/>
              <p14:nvPr/>
            </p14:nvContentPartPr>
            <p14:xfrm>
              <a:off x="570208" y="4706216"/>
              <a:ext cx="533160" cy="2228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53BD0DF-A039-4000-B4E7-14AAAEE9722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1568" y="4697216"/>
                <a:ext cx="550800" cy="240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E7439C9A-5DF7-49DE-827F-CDAA91468326}"/>
              </a:ext>
            </a:extLst>
          </p:cNvPr>
          <p:cNvGrpSpPr/>
          <p:nvPr/>
        </p:nvGrpSpPr>
        <p:grpSpPr>
          <a:xfrm>
            <a:off x="7967128" y="2325896"/>
            <a:ext cx="157680" cy="360"/>
            <a:chOff x="7967128" y="2325896"/>
            <a:chExt cx="157680" cy="3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97D060A5-8412-42A0-B43E-362F1A1D7ACD}"/>
                    </a:ext>
                  </a:extLst>
                </p14:cNvPr>
                <p14:cNvContentPartPr/>
                <p14:nvPr/>
              </p14:nvContentPartPr>
              <p14:xfrm>
                <a:off x="7967128" y="2325896"/>
                <a:ext cx="360" cy="3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97D060A5-8412-42A0-B43E-362F1A1D7AC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904488" y="226289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116A53D-9356-4C76-9235-AF2491DB649A}"/>
                    </a:ext>
                  </a:extLst>
                </p14:cNvPr>
                <p14:cNvContentPartPr/>
                <p14:nvPr/>
              </p14:nvContentPartPr>
              <p14:xfrm>
                <a:off x="8047768" y="2325896"/>
                <a:ext cx="360" cy="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116A53D-9356-4C76-9235-AF2491DB649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985128" y="226289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A2F57730-894E-4F51-8735-FA7CA19CF067}"/>
                    </a:ext>
                  </a:extLst>
                </p14:cNvPr>
                <p14:cNvContentPartPr/>
                <p14:nvPr/>
              </p14:nvContentPartPr>
              <p14:xfrm>
                <a:off x="8121928" y="2325896"/>
                <a:ext cx="288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A2F57730-894E-4F51-8735-FA7CA19CF06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058928" y="2262896"/>
                  <a:ext cx="12852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6006DD2-F8A8-4DA8-BF2C-C25937E17A1F}"/>
              </a:ext>
            </a:extLst>
          </p:cNvPr>
          <p:cNvGrpSpPr/>
          <p:nvPr/>
        </p:nvGrpSpPr>
        <p:grpSpPr>
          <a:xfrm>
            <a:off x="893848" y="2554496"/>
            <a:ext cx="699480" cy="135000"/>
            <a:chOff x="893848" y="2554496"/>
            <a:chExt cx="699480" cy="1350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2162120C-D32A-46E5-AE9C-C7EA9A6C70D2}"/>
                    </a:ext>
                  </a:extLst>
                </p14:cNvPr>
                <p14:cNvContentPartPr/>
                <p14:nvPr/>
              </p14:nvContentPartPr>
              <p14:xfrm>
                <a:off x="893848" y="2608136"/>
                <a:ext cx="360" cy="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2162120C-D32A-46E5-AE9C-C7EA9A6C70D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31208" y="254549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3977292-DC63-4306-AEA8-0831E6C949BC}"/>
                    </a:ext>
                  </a:extLst>
                </p14:cNvPr>
                <p14:cNvContentPartPr/>
                <p14:nvPr/>
              </p14:nvContentPartPr>
              <p14:xfrm>
                <a:off x="1034968" y="2641976"/>
                <a:ext cx="360" cy="3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3977292-DC63-4306-AEA8-0831E6C949B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72328" y="257897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D87875F-1845-4A8E-9B00-58B341625036}"/>
                    </a:ext>
                  </a:extLst>
                </p14:cNvPr>
                <p14:cNvContentPartPr/>
                <p14:nvPr/>
              </p14:nvContentPartPr>
              <p14:xfrm>
                <a:off x="1230088" y="2594816"/>
                <a:ext cx="2880" cy="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D87875F-1845-4A8E-9B00-58B34162503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167448" y="2532176"/>
                  <a:ext cx="12852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74100819-DBEA-4123-8B17-2C028CE116FF}"/>
                    </a:ext>
                  </a:extLst>
                </p14:cNvPr>
                <p14:cNvContentPartPr/>
                <p14:nvPr/>
              </p14:nvContentPartPr>
              <p14:xfrm>
                <a:off x="1378048" y="2608136"/>
                <a:ext cx="360" cy="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74100819-DBEA-4123-8B17-2C028CE116F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315408" y="254549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D0FBAD3-A762-4F6A-84BB-F3F1B1BFDC02}"/>
                    </a:ext>
                  </a:extLst>
                </p14:cNvPr>
                <p14:cNvContentPartPr/>
                <p14:nvPr/>
              </p14:nvContentPartPr>
              <p14:xfrm>
                <a:off x="1472368" y="2622176"/>
                <a:ext cx="360" cy="3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D0FBAD3-A762-4F6A-84BB-F3F1B1BFDC0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409368" y="255917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26072CD0-D02C-450C-B641-A462D72ECB97}"/>
                    </a:ext>
                  </a:extLst>
                </p14:cNvPr>
                <p14:cNvContentPartPr/>
                <p14:nvPr/>
              </p14:nvContentPartPr>
              <p14:xfrm>
                <a:off x="1149448" y="2594816"/>
                <a:ext cx="360" cy="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26072CD0-D02C-450C-B641-A462D72ECB9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86448" y="253217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A05F7C3E-2815-4347-8463-1D16A1D40E5E}"/>
                    </a:ext>
                  </a:extLst>
                </p14:cNvPr>
                <p14:cNvContentPartPr/>
                <p14:nvPr/>
              </p14:nvContentPartPr>
              <p14:xfrm>
                <a:off x="1270408" y="2587976"/>
                <a:ext cx="360" cy="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A05F7C3E-2815-4347-8463-1D16A1D40E5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207768" y="252533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FF64641-64EF-4522-A38D-710913B198A2}"/>
                    </a:ext>
                  </a:extLst>
                </p14:cNvPr>
                <p14:cNvContentPartPr/>
                <p14:nvPr/>
              </p14:nvContentPartPr>
              <p14:xfrm>
                <a:off x="1592968" y="2689136"/>
                <a:ext cx="360" cy="3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FF64641-64EF-4522-A38D-710913B198A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530328" y="262613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59734664-443C-4DFF-A496-27F838FD4081}"/>
                    </a:ext>
                  </a:extLst>
                </p14:cNvPr>
                <p14:cNvContentPartPr/>
                <p14:nvPr/>
              </p14:nvContentPartPr>
              <p14:xfrm>
                <a:off x="1451848" y="2668976"/>
                <a:ext cx="360" cy="3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59734664-443C-4DFF-A496-27F838FD408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389208" y="260597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40D1EF4-4190-4462-BEA2-714C4F52F32E}"/>
                    </a:ext>
                  </a:extLst>
                </p14:cNvPr>
                <p14:cNvContentPartPr/>
                <p14:nvPr/>
              </p14:nvContentPartPr>
              <p14:xfrm>
                <a:off x="1505848" y="2668976"/>
                <a:ext cx="360" cy="3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40D1EF4-4190-4462-BEA2-714C4F52F32E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442848" y="260597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F45D3A5-4524-4501-89FE-278C13FAE335}"/>
                    </a:ext>
                  </a:extLst>
                </p14:cNvPr>
                <p14:cNvContentPartPr/>
                <p14:nvPr/>
              </p14:nvContentPartPr>
              <p14:xfrm>
                <a:off x="988168" y="2567816"/>
                <a:ext cx="360" cy="3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F45D3A5-4524-4501-89FE-278C13FAE33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25168" y="250517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98F15359-0A94-46C5-A931-FAA3FC3070BC}"/>
                    </a:ext>
                  </a:extLst>
                </p14:cNvPr>
                <p14:cNvContentPartPr/>
                <p14:nvPr/>
              </p14:nvContentPartPr>
              <p14:xfrm>
                <a:off x="1088608" y="2554496"/>
                <a:ext cx="360" cy="3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98F15359-0A94-46C5-A931-FAA3FC3070B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025968" y="249185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302035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53EE7-08A6-4C96-BB86-B9D0F70AD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Focus: </a:t>
            </a:r>
            <a:r>
              <a:rPr lang="en-US" dirty="0"/>
              <a:t>Out of Zone Bus Request</a:t>
            </a:r>
          </a:p>
        </p:txBody>
      </p:sp>
      <p:pic>
        <p:nvPicPr>
          <p:cNvPr id="6" name="Content Placeholder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CB02156-221A-4D58-A7F6-73D6843645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4947" y="1869141"/>
            <a:ext cx="7241241" cy="2877671"/>
          </a:xfrm>
          <a:ln>
            <a:solidFill>
              <a:srgbClr val="92D050"/>
            </a:solidFill>
          </a:ln>
          <a:effectLst>
            <a:glow rad="101600">
              <a:srgbClr val="92D050">
                <a:alpha val="60000"/>
              </a:srgbClr>
            </a:glo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4B4B42-3C2C-4BB9-B9A1-292A05A7C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29F6C84-2892-48C6-BC13-C712A4BABCB9}"/>
              </a:ext>
            </a:extLst>
          </p:cNvPr>
          <p:cNvGrpSpPr/>
          <p:nvPr/>
        </p:nvGrpSpPr>
        <p:grpSpPr>
          <a:xfrm>
            <a:off x="7307968" y="2204936"/>
            <a:ext cx="309960" cy="33840"/>
            <a:chOff x="7307968" y="2204936"/>
            <a:chExt cx="309960" cy="338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112B2022-97A9-4902-A0FB-3B4925D268AF}"/>
                    </a:ext>
                  </a:extLst>
                </p14:cNvPr>
                <p14:cNvContentPartPr/>
                <p14:nvPr/>
              </p14:nvContentPartPr>
              <p14:xfrm>
                <a:off x="7307968" y="2204936"/>
                <a:ext cx="360" cy="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112B2022-97A9-4902-A0FB-3B4925D268AF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245328" y="214229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6DD83CDA-C332-4001-8D04-F3CD7E59C3DD}"/>
                    </a:ext>
                  </a:extLst>
                </p14:cNvPr>
                <p14:cNvContentPartPr/>
                <p14:nvPr/>
              </p14:nvContentPartPr>
              <p14:xfrm>
                <a:off x="7382128" y="2238416"/>
                <a:ext cx="360" cy="3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6DD83CDA-C332-4001-8D04-F3CD7E59C3D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319128" y="217577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9500BF4A-A785-4EEC-AC26-D847C9AAF60D}"/>
                    </a:ext>
                  </a:extLst>
                </p14:cNvPr>
                <p14:cNvContentPartPr/>
                <p14:nvPr/>
              </p14:nvContentPartPr>
              <p14:xfrm>
                <a:off x="7496248" y="2238416"/>
                <a:ext cx="360" cy="3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9500BF4A-A785-4EEC-AC26-D847C9AAF60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433608" y="217577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D816A576-81C5-48DC-990C-39C3DF689EF0}"/>
                    </a:ext>
                  </a:extLst>
                </p14:cNvPr>
                <p14:cNvContentPartPr/>
                <p14:nvPr/>
              </p14:nvContentPartPr>
              <p14:xfrm>
                <a:off x="7570408" y="2231576"/>
                <a:ext cx="36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D816A576-81C5-48DC-990C-39C3DF689EF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507408" y="216893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8A28D68-90C9-4AB9-98F0-92F21292631C}"/>
                    </a:ext>
                  </a:extLst>
                </p14:cNvPr>
                <p14:cNvContentPartPr/>
                <p14:nvPr/>
              </p14:nvContentPartPr>
              <p14:xfrm>
                <a:off x="7617568" y="2231576"/>
                <a:ext cx="360" cy="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8A28D68-90C9-4AB9-98F0-92F21292631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54928" y="216893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D0D69C5-F3FC-4E55-A94C-5095EB79B8D9}"/>
              </a:ext>
            </a:extLst>
          </p:cNvPr>
          <p:cNvGrpSpPr/>
          <p:nvPr/>
        </p:nvGrpSpPr>
        <p:grpSpPr>
          <a:xfrm>
            <a:off x="718888" y="2454056"/>
            <a:ext cx="820800" cy="87480"/>
            <a:chOff x="718888" y="2454056"/>
            <a:chExt cx="820800" cy="874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2090E8C-06BE-41D5-95F5-DCF6DA5B6F76}"/>
                    </a:ext>
                  </a:extLst>
                </p14:cNvPr>
                <p14:cNvContentPartPr/>
                <p14:nvPr/>
              </p14:nvContentPartPr>
              <p14:xfrm>
                <a:off x="718888" y="2467376"/>
                <a:ext cx="360" cy="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2090E8C-06BE-41D5-95F5-DCF6DA5B6F7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56248" y="240437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C87894F9-4AF8-44E5-9A83-E099EC2DCB15}"/>
                    </a:ext>
                  </a:extLst>
                </p14:cNvPr>
                <p14:cNvContentPartPr/>
                <p14:nvPr/>
              </p14:nvContentPartPr>
              <p14:xfrm>
                <a:off x="900328" y="2494016"/>
                <a:ext cx="360" cy="3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C87894F9-4AF8-44E5-9A83-E099EC2DCB1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37688" y="243101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E219CE8-E250-45E0-AEC9-49FFC51EF4A4}"/>
                    </a:ext>
                  </a:extLst>
                </p14:cNvPr>
                <p14:cNvContentPartPr/>
                <p14:nvPr/>
              </p14:nvContentPartPr>
              <p14:xfrm>
                <a:off x="1075288" y="2494016"/>
                <a:ext cx="38880" cy="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E219CE8-E250-45E0-AEC9-49FFC51EF4A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12648" y="2431016"/>
                  <a:ext cx="16452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D1C3469D-5B46-4815-BF27-3E98453B91C4}"/>
                    </a:ext>
                  </a:extLst>
                </p14:cNvPr>
                <p14:cNvContentPartPr/>
                <p14:nvPr/>
              </p14:nvContentPartPr>
              <p14:xfrm>
                <a:off x="1364368" y="2500856"/>
                <a:ext cx="360" cy="3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D1C3469D-5B46-4815-BF27-3E98453B91C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301368" y="243785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8335E65A-FC34-46C7-B9F1-2365A2F34F7B}"/>
                    </a:ext>
                  </a:extLst>
                </p14:cNvPr>
                <p14:cNvContentPartPr/>
                <p14:nvPr/>
              </p14:nvContentPartPr>
              <p14:xfrm>
                <a:off x="1539328" y="2467376"/>
                <a:ext cx="360" cy="3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8335E65A-FC34-46C7-B9F1-2365A2F34F7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476328" y="240437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F1468655-EA3D-41FA-B50A-0108935AB9B1}"/>
                    </a:ext>
                  </a:extLst>
                </p14:cNvPr>
                <p14:cNvContentPartPr/>
                <p14:nvPr/>
              </p14:nvContentPartPr>
              <p14:xfrm>
                <a:off x="1404688" y="2480696"/>
                <a:ext cx="360" cy="3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F1468655-EA3D-41FA-B50A-0108935AB9B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342048" y="241769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AD8C6590-B3ED-4764-B1E2-621E0DEF5DF7}"/>
                    </a:ext>
                  </a:extLst>
                </p14:cNvPr>
                <p14:cNvContentPartPr/>
                <p14:nvPr/>
              </p14:nvContentPartPr>
              <p14:xfrm>
                <a:off x="1182928" y="2454056"/>
                <a:ext cx="360" cy="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AD8C6590-B3ED-4764-B1E2-621E0DEF5DF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119928" y="239105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7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FAC20E90-3B5B-4A9A-BB89-8FD0645FC329}"/>
                    </a:ext>
                  </a:extLst>
                </p14:cNvPr>
                <p14:cNvContentPartPr/>
                <p14:nvPr/>
              </p14:nvContentPartPr>
              <p14:xfrm>
                <a:off x="1196248" y="2467376"/>
                <a:ext cx="116640" cy="244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FAC20E90-3B5B-4A9A-BB89-8FD0645FC32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133608" y="2404376"/>
                  <a:ext cx="24228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34B4460-B602-4FE9-9F98-8CE66042A825}"/>
                    </a:ext>
                  </a:extLst>
                </p14:cNvPr>
                <p14:cNvContentPartPr/>
                <p14:nvPr/>
              </p14:nvContentPartPr>
              <p14:xfrm>
                <a:off x="994648" y="2467376"/>
                <a:ext cx="360" cy="3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34B4460-B602-4FE9-9F98-8CE66042A82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931648" y="240437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53507257-1579-407E-88CC-31C2CAD0B35C}"/>
                    </a:ext>
                  </a:extLst>
                </p14:cNvPr>
                <p14:cNvContentPartPr/>
                <p14:nvPr/>
              </p14:nvContentPartPr>
              <p14:xfrm>
                <a:off x="840208" y="2467376"/>
                <a:ext cx="360" cy="3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53507257-1579-407E-88CC-31C2CAD0B35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77568" y="240437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4E617527-315C-4DDD-9959-99D3360B0D20}"/>
                    </a:ext>
                  </a:extLst>
                </p14:cNvPr>
                <p14:cNvContentPartPr/>
                <p14:nvPr/>
              </p14:nvContentPartPr>
              <p14:xfrm>
                <a:off x="1304248" y="2541176"/>
                <a:ext cx="360" cy="3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4E617527-315C-4DDD-9959-99D3360B0D2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241248" y="2478536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396A35AD-6D3D-4A14-A4AE-3FAA66FFF4DD}"/>
                    </a:ext>
                  </a:extLst>
                </p14:cNvPr>
                <p14:cNvContentPartPr/>
                <p14:nvPr/>
              </p14:nvContentPartPr>
              <p14:xfrm>
                <a:off x="1419088" y="2541176"/>
                <a:ext cx="79920" cy="3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396A35AD-6D3D-4A14-A4AE-3FAA66FFF4D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356448" y="2478536"/>
                  <a:ext cx="205560" cy="12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226428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" name="Group 113">
            <a:extLst>
              <a:ext uri="{FF2B5EF4-FFF2-40B4-BE49-F238E27FC236}">
                <a16:creationId xmlns:a16="http://schemas.microsoft.com/office/drawing/2014/main" id="{DDA34B8A-FA8D-4E16-AD72-7B60B1C25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6885D229-60DD-4D71-8181-10E781C149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0B0DAA45-BE66-4F0C-93A6-519D94107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EF449A3D-A43B-4688-BD89-35734D007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74E9975C-AF3D-48EF-B3F0-112A01A382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CF00A076-2FEA-40D1-8F85-842481797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A2E68741-6133-4CAA-BF3C-F0E6CF40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1" name="Freeform 5">
              <a:extLst>
                <a:ext uri="{FF2B5EF4-FFF2-40B4-BE49-F238E27FC236}">
                  <a16:creationId xmlns:a16="http://schemas.microsoft.com/office/drawing/2014/main" id="{76C01C64-4A8B-42FC-93C5-2D6A3EBAB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 5">
              <a:extLst>
                <a:ext uri="{FF2B5EF4-FFF2-40B4-BE49-F238E27FC236}">
                  <a16:creationId xmlns:a16="http://schemas.microsoft.com/office/drawing/2014/main" id="{D969AEA9-C1EE-45E1-9964-D9705492E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1" name="Freeform 5">
              <a:extLst>
                <a:ext uri="{FF2B5EF4-FFF2-40B4-BE49-F238E27FC236}">
                  <a16:creationId xmlns:a16="http://schemas.microsoft.com/office/drawing/2014/main" id="{4845E67D-4E5B-44B3-AB74-5E95C839E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2" name="Rectangle 124">
            <a:extLst>
              <a:ext uri="{FF2B5EF4-FFF2-40B4-BE49-F238E27FC236}">
                <a16:creationId xmlns:a16="http://schemas.microsoft.com/office/drawing/2014/main" id="{079CE317-680B-449C-A423-71C1FE069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3" name="Rectangle 126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4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523764" y="1369559"/>
            <a:ext cx="2474555" cy="330693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95" name="Freeform: Shape 130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463174" y="478550"/>
            <a:ext cx="4540253" cy="4186400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96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190"/>
            <a:ext cx="9144000" cy="5142310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97" name="Google Shape;359;p54"/>
          <p:cNvSpPr txBox="1">
            <a:spLocks noGrp="1"/>
          </p:cNvSpPr>
          <p:nvPr>
            <p:ph type="title"/>
          </p:nvPr>
        </p:nvSpPr>
        <p:spPr>
          <a:xfrm>
            <a:off x="479323" y="471948"/>
            <a:ext cx="3849329" cy="107549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457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sz="28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Support for Success:</a:t>
            </a:r>
          </a:p>
          <a:p>
            <a:pPr marL="0" lvl="0" indent="0" defTabSz="457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sz="28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Earning Credits</a:t>
            </a:r>
          </a:p>
        </p:txBody>
      </p:sp>
      <p:pic>
        <p:nvPicPr>
          <p:cNvPr id="111" name="Graphic 110" descr="Books">
            <a:extLst>
              <a:ext uri="{FF2B5EF4-FFF2-40B4-BE49-F238E27FC236}">
                <a16:creationId xmlns:a16="http://schemas.microsoft.com/office/drawing/2014/main" id="{44A3EDB6-CCB6-4ACF-AE13-FC972BD3FA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36127" y="767577"/>
            <a:ext cx="3621530" cy="3621530"/>
          </a:xfrm>
          <a:prstGeom prst="rect">
            <a:avLst/>
          </a:prstGeom>
        </p:spPr>
      </p:pic>
      <p:sp>
        <p:nvSpPr>
          <p:cNvPr id="135" name="Rectangle 134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1" name="Google Shape;361;p54"/>
          <p:cNvSpPr txBox="1">
            <a:spLocks noGrp="1"/>
          </p:cNvSpPr>
          <p:nvPr>
            <p:ph type="sldNum" idx="12"/>
          </p:nvPr>
        </p:nvSpPr>
        <p:spPr>
          <a:xfrm>
            <a:off x="7764405" y="221796"/>
            <a:ext cx="628649" cy="5757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lvl="0" indent="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2800">
                <a:solidFill>
                  <a:srgbClr val="FFFFFF"/>
                </a:solidFill>
              </a:rPr>
              <a:pPr lvl="0" indent="0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22</a:t>
            </a:fld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360" name="Google Shape;360;p54"/>
          <p:cNvSpPr txBox="1">
            <a:spLocks noGrp="1"/>
          </p:cNvSpPr>
          <p:nvPr>
            <p:ph type="body" idx="1"/>
          </p:nvPr>
        </p:nvSpPr>
        <p:spPr>
          <a:xfrm>
            <a:off x="479323" y="1399505"/>
            <a:ext cx="3849329" cy="155471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 fontScale="92500"/>
          </a:bodyPr>
          <a:lstStyle/>
          <a:p>
            <a:pPr lvl="0" indent="-323850"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dirty="0">
                <a:solidFill>
                  <a:srgbClr val="FFFFFF"/>
                </a:solidFill>
              </a:rPr>
              <a:t>SEAs and LEAs must implement procedures to identify and remove barriers to</a:t>
            </a:r>
            <a:r>
              <a:rPr lang="en-US" u="sng" dirty="0">
                <a:solidFill>
                  <a:srgbClr val="FFFFFF"/>
                </a:solidFill>
              </a:rPr>
              <a:t> </a:t>
            </a:r>
            <a:r>
              <a:rPr lang="en-US" dirty="0">
                <a:solidFill>
                  <a:srgbClr val="FFFFFF"/>
                </a:solidFill>
              </a:rPr>
              <a:t>McKinney-Vento students receiving appropriate credit for full or partial coursework completed at a prior school.</a:t>
            </a: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63" name="Google Shape;363;p54"/>
          <p:cNvSpPr/>
          <p:nvPr/>
        </p:nvSpPr>
        <p:spPr>
          <a:xfrm>
            <a:off x="-1" y="2085975"/>
            <a:ext cx="7858125" cy="3057225"/>
          </a:xfrm>
          <a:prstGeom prst="rtTriangle">
            <a:avLst/>
          </a:prstGeom>
          <a:solidFill>
            <a:srgbClr val="8A2F89"/>
          </a:solidFill>
          <a:ln>
            <a:noFill/>
          </a:ln>
        </p:spPr>
        <p:txBody>
          <a:bodyPr spcFirstLastPara="1" wrap="square" lIns="0" tIns="0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Quick Guide 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for Counseling Staff:</a:t>
            </a:r>
            <a:br>
              <a:rPr lang="en-US" sz="1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-US" sz="1600" u="sng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  <a:hlinkClick r:id="rId6"/>
              </a:rPr>
              <a:t>https://www.schoolhouseconnection.org/quick-guide-for-counselors-working-with-students-experiencing-homelessness/</a:t>
            </a:r>
            <a:r>
              <a:rPr lang="en-US" sz="16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	</a:t>
            </a:r>
            <a:br>
              <a:rPr lang="en-US" sz="16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</a:br>
            <a:br>
              <a:rPr lang="en-US" sz="16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lang="en-US" sz="15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roup 119">
            <a:extLst>
              <a:ext uri="{FF2B5EF4-FFF2-40B4-BE49-F238E27FC236}">
                <a16:creationId xmlns:a16="http://schemas.microsoft.com/office/drawing/2014/main" id="{FAEF28A3-012D-4640-B8B8-1EF6EAF72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F3B2F1C2-14D3-4A53-B329-323795BCF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194E879E-1515-4211-8F1B-B68A92B2C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F7137E7D-1F4E-498A-97D1-0E1FE6FC6F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91375183-B6E5-43E0-B28F-39EC90838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267F36BD-A8AF-4304-A662-1007CC174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15D9095F-2809-4A90-A032-250AC21C3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7" name="Freeform 5">
              <a:extLst>
                <a:ext uri="{FF2B5EF4-FFF2-40B4-BE49-F238E27FC236}">
                  <a16:creationId xmlns:a16="http://schemas.microsoft.com/office/drawing/2014/main" id="{9027D7BF-C282-4477-A406-245C3F265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Freeform 5">
              <a:extLst>
                <a:ext uri="{FF2B5EF4-FFF2-40B4-BE49-F238E27FC236}">
                  <a16:creationId xmlns:a16="http://schemas.microsoft.com/office/drawing/2014/main" id="{AC3C43D8-426E-472E-A8E8-C41BF7A87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Freeform 5">
              <a:extLst>
                <a:ext uri="{FF2B5EF4-FFF2-40B4-BE49-F238E27FC236}">
                  <a16:creationId xmlns:a16="http://schemas.microsoft.com/office/drawing/2014/main" id="{52DCAE0E-B8DE-4C42-A48F-FA0C8345A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1" name="Rectangle 130">
            <a:extLst>
              <a:ext uri="{FF2B5EF4-FFF2-40B4-BE49-F238E27FC236}">
                <a16:creationId xmlns:a16="http://schemas.microsoft.com/office/drawing/2014/main" id="{59647F54-801D-44AB-8284-EDDFF7763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6DFBE54E-A701-4039-AC57-CF06B37CC6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3">
              <a:duotone>
                <a:schemeClr val="dk2">
                  <a:shade val="69000"/>
                  <a:hueMod val="91000"/>
                  <a:satMod val="164000"/>
                  <a:lumMod val="74000"/>
                </a:schemeClr>
                <a:schemeClr val="dk2">
                  <a:hueMod val="124000"/>
                  <a:satMod val="140000"/>
                  <a:lumMod val="142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5" name="Freeform 5">
            <a:extLst>
              <a:ext uri="{FF2B5EF4-FFF2-40B4-BE49-F238E27FC236}">
                <a16:creationId xmlns:a16="http://schemas.microsoft.com/office/drawing/2014/main" id="{D33A9890-FE1F-4F08-8EF4-FD2B43954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190"/>
            <a:ext cx="9144000" cy="5142310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371" name="Google Shape;371;p55"/>
          <p:cNvPicPr preferRelativeResize="0"/>
          <p:nvPr/>
        </p:nvPicPr>
        <p:blipFill rotWithShape="1"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</a:blip>
          <a:srcRect t="12311" r="9090" b="39907"/>
          <a:stretch/>
        </p:blipFill>
        <p:spPr>
          <a:xfrm>
            <a:off x="355599" y="355600"/>
            <a:ext cx="8432801" cy="4432300"/>
          </a:xfrm>
          <a:prstGeom prst="rect">
            <a:avLst/>
          </a:prstGeom>
          <a:noFill/>
        </p:spPr>
      </p:pic>
      <p:sp>
        <p:nvSpPr>
          <p:cNvPr id="368" name="Google Shape;368;p55"/>
          <p:cNvSpPr txBox="1">
            <a:spLocks noGrp="1"/>
          </p:cNvSpPr>
          <p:nvPr>
            <p:ph type="title"/>
          </p:nvPr>
        </p:nvSpPr>
        <p:spPr>
          <a:xfrm>
            <a:off x="866215" y="730251"/>
            <a:ext cx="6571060" cy="53022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457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sz="1400">
                <a:solidFill>
                  <a:srgbClr val="FFFFFF"/>
                </a:solidFill>
              </a:rPr>
              <a:t>Support for Success:</a:t>
            </a:r>
          </a:p>
          <a:p>
            <a:pPr marL="0" lvl="0" indent="0" defTabSz="457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sz="1400">
                <a:solidFill>
                  <a:srgbClr val="FFFFFF"/>
                </a:solidFill>
              </a:rPr>
              <a:t>Full Participation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92515798-C8A3-40E7-A830-82681C81A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0" name="Google Shape;370;p55"/>
          <p:cNvSpPr txBox="1">
            <a:spLocks noGrp="1"/>
          </p:cNvSpPr>
          <p:nvPr>
            <p:ph type="sldNum" idx="12"/>
          </p:nvPr>
        </p:nvSpPr>
        <p:spPr>
          <a:xfrm>
            <a:off x="7764405" y="221796"/>
            <a:ext cx="628649" cy="5757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lvl="0" indent="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2800">
                <a:solidFill>
                  <a:srgbClr val="FFFFFF"/>
                </a:solidFill>
              </a:rPr>
              <a:pPr lvl="0" indent="0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23</a:t>
            </a:fld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369" name="Google Shape;369;p55"/>
          <p:cNvSpPr txBox="1">
            <a:spLocks noGrp="1"/>
          </p:cNvSpPr>
          <p:nvPr>
            <p:ph type="body" idx="1"/>
          </p:nvPr>
        </p:nvSpPr>
        <p:spPr>
          <a:xfrm>
            <a:off x="866215" y="1365249"/>
            <a:ext cx="6619244" cy="3149601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457200" marR="0" lvl="0" indent="-330200"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>
                <a:solidFill>
                  <a:srgbClr val="FFFFFF"/>
                </a:solidFill>
              </a:rPr>
              <a:t>Remove barriers to academic and extracurricular activities, including magnet school, summer school, career and technical education, advanced placement, online learning, and charter school programs. </a:t>
            </a:r>
          </a:p>
          <a:p>
            <a:pPr marL="914400" marR="0" lvl="1" indent="-323850"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>
                <a:solidFill>
                  <a:srgbClr val="FFFFFF"/>
                </a:solidFill>
              </a:rPr>
              <a:t>LEAs should anticipate and accommodate the needs of McKinney-Vento students to enter these programs and consider giving them priority on waitlists. </a:t>
            </a:r>
          </a:p>
          <a:p>
            <a:pPr marL="914400" marR="0" lvl="1" indent="-323850"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>
                <a:solidFill>
                  <a:srgbClr val="FFFFFF"/>
                </a:solidFill>
              </a:rPr>
              <a:t>SEAs and LEAs should develop policies to expedite full participation in extracurricular activities and work with athletic associations to adjust policies to facilitate participation.</a:t>
            </a:r>
            <a:br>
              <a:rPr lang="en-US">
                <a:solidFill>
                  <a:srgbClr val="FFFFFF"/>
                </a:solidFill>
              </a:rPr>
            </a:br>
            <a:br>
              <a:rPr lang="en-US">
                <a:solidFill>
                  <a:srgbClr val="FFFFFF"/>
                </a:solidFill>
              </a:rPr>
            </a:br>
            <a:endParaRPr lang="en-US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6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Financial Aid for College</a:t>
            </a:r>
            <a:endParaRPr/>
          </a:p>
        </p:txBody>
      </p:sp>
      <p:sp>
        <p:nvSpPr>
          <p:cNvPr id="452" name="Google Shape;452;p6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" dirty="0"/>
              <a:t>Liaisons must ensure unaccompanied youth are informed they qualify as independent students for the FAFSA (apply without parental information) and must assist the youth in obtaining verification of that status.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dirty="0"/>
              <a:t>They need verification from a liaison, shelter provider, or financial aid administrator.</a:t>
            </a:r>
            <a:endParaRPr dirty="0"/>
          </a:p>
        </p:txBody>
      </p:sp>
      <p:sp>
        <p:nvSpPr>
          <p:cNvPr id="453" name="Google Shape;453;p6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454" name="Google Shape;454;p65"/>
          <p:cNvSpPr/>
          <p:nvPr/>
        </p:nvSpPr>
        <p:spPr>
          <a:xfrm>
            <a:off x="-15368" y="3313659"/>
            <a:ext cx="5389500" cy="1837200"/>
          </a:xfrm>
          <a:prstGeom prst="rtTriangle">
            <a:avLst/>
          </a:prstGeom>
          <a:solidFill>
            <a:srgbClr val="8A2F89"/>
          </a:solidFill>
          <a:ln>
            <a:noFill/>
          </a:ln>
        </p:spPr>
        <p:txBody>
          <a:bodyPr spcFirstLastPara="1" wrap="square" lIns="0" tIns="0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6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5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55" name="Google Shape;455;p65"/>
          <p:cNvSpPr txBox="1"/>
          <p:nvPr/>
        </p:nvSpPr>
        <p:spPr>
          <a:xfrm>
            <a:off x="55650" y="4133800"/>
            <a:ext cx="3189900" cy="8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3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Sample letter for the FAFSA,</a:t>
            </a:r>
            <a:endParaRPr sz="13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3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Pathways to Partnership, and more::</a:t>
            </a:r>
            <a:br>
              <a:rPr lang="en" sz="13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en" sz="1300" u="sng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www.schoolhouseconnection.org/learn/higher-education/</a:t>
            </a:r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92">
            <a:extLst>
              <a:ext uri="{FF2B5EF4-FFF2-40B4-BE49-F238E27FC236}">
                <a16:creationId xmlns:a16="http://schemas.microsoft.com/office/drawing/2014/main" id="{DDA34B8A-FA8D-4E16-AD72-7B60B1C25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6885D229-60DD-4D71-8181-10E781C149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0B0DAA45-BE66-4F0C-93A6-519D94107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EF449A3D-A43B-4688-BD89-35734D007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74E9975C-AF3D-48EF-B3F0-112A01A382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CF00A076-2FEA-40D1-8F85-842481797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A2E68741-6133-4CAA-BF3C-F0E6CF40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0" name="Freeform 5">
              <a:extLst>
                <a:ext uri="{FF2B5EF4-FFF2-40B4-BE49-F238E27FC236}">
                  <a16:creationId xmlns:a16="http://schemas.microsoft.com/office/drawing/2014/main" id="{76C01C64-4A8B-42FC-93C5-2D6A3EBAB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5">
              <a:extLst>
                <a:ext uri="{FF2B5EF4-FFF2-40B4-BE49-F238E27FC236}">
                  <a16:creationId xmlns:a16="http://schemas.microsoft.com/office/drawing/2014/main" id="{D969AEA9-C1EE-45E1-9964-D9705492E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5">
              <a:extLst>
                <a:ext uri="{FF2B5EF4-FFF2-40B4-BE49-F238E27FC236}">
                  <a16:creationId xmlns:a16="http://schemas.microsoft.com/office/drawing/2014/main" id="{4845E67D-4E5B-44B3-AB74-5E95C839E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5" name="Rectangle 103">
            <a:extLst>
              <a:ext uri="{FF2B5EF4-FFF2-40B4-BE49-F238E27FC236}">
                <a16:creationId xmlns:a16="http://schemas.microsoft.com/office/drawing/2014/main" id="{079CE317-680B-449C-A423-71C1FE069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6" name="Rectangle 105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7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523764" y="1369559"/>
            <a:ext cx="2474555" cy="330693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8" name="Freeform: Shape 109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463174" y="478550"/>
            <a:ext cx="4540253" cy="4186400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9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190"/>
            <a:ext cx="9144000" cy="5142310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0" name="Google Shape;150;p28"/>
          <p:cNvSpPr txBox="1">
            <a:spLocks noGrp="1"/>
          </p:cNvSpPr>
          <p:nvPr>
            <p:ph type="title"/>
          </p:nvPr>
        </p:nvSpPr>
        <p:spPr>
          <a:xfrm>
            <a:off x="479323" y="471948"/>
            <a:ext cx="3849329" cy="1216742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defTabSz="457200">
              <a:spcBef>
                <a:spcPct val="0"/>
              </a:spcBef>
            </a:pPr>
            <a:r>
              <a:rPr lang="en-US" sz="36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Pop Quiz: True or False?</a:t>
            </a:r>
          </a:p>
        </p:txBody>
      </p:sp>
      <p:pic>
        <p:nvPicPr>
          <p:cNvPr id="6" name="Google Shape;160;p29">
            <a:extLst>
              <a:ext uri="{FF2B5EF4-FFF2-40B4-BE49-F238E27FC236}">
                <a16:creationId xmlns:a16="http://schemas.microsoft.com/office/drawing/2014/main" id="{2C802524-3039-4744-8E5C-9A87EB172643}"/>
              </a:ext>
            </a:extLst>
          </p:cNvPr>
          <p:cNvPicPr preferRelativeResize="0"/>
          <p:nvPr/>
        </p:nvPicPr>
        <p:blipFill rotWithShape="1">
          <a:blip r:embed="rId4"/>
          <a:srcRect l="14786" t="11527" r="17042" b="13862"/>
          <a:stretch/>
        </p:blipFill>
        <p:spPr>
          <a:xfrm>
            <a:off x="5036127" y="720409"/>
            <a:ext cx="3621530" cy="3715867"/>
          </a:xfrm>
          <a:prstGeom prst="rect">
            <a:avLst/>
          </a:prstGeom>
          <a:noFill/>
        </p:spPr>
      </p:pic>
      <p:sp>
        <p:nvSpPr>
          <p:cNvPr id="160" name="Rectangle 113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2" name="Google Shape;152;p28"/>
          <p:cNvSpPr txBox="1">
            <a:spLocks noGrp="1"/>
          </p:cNvSpPr>
          <p:nvPr>
            <p:ph type="sldNum" idx="12"/>
          </p:nvPr>
        </p:nvSpPr>
        <p:spPr>
          <a:xfrm>
            <a:off x="7764405" y="221796"/>
            <a:ext cx="628649" cy="5757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lvl="0" indent="0" defTabSz="9144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2800">
                <a:solidFill>
                  <a:srgbClr val="FFFFFF"/>
                </a:solidFill>
              </a:rPr>
              <a:pPr lvl="0" indent="0" defTabSz="91440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25</a:t>
            </a:fld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151" name="Google Shape;151;p28"/>
          <p:cNvSpPr txBox="1">
            <a:spLocks noGrp="1"/>
          </p:cNvSpPr>
          <p:nvPr>
            <p:ph type="body" idx="1"/>
          </p:nvPr>
        </p:nvSpPr>
        <p:spPr>
          <a:xfrm>
            <a:off x="479323" y="1814051"/>
            <a:ext cx="3849329" cy="285880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sz="1100">
                <a:solidFill>
                  <a:srgbClr val="FFFFFF"/>
                </a:solidFill>
              </a:rPr>
              <a:t>Most children and youth experiencing homelessness live in shelters and transitional living programs.</a:t>
            </a:r>
          </a:p>
          <a:p>
            <a:pPr lvl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sz="1100">
                <a:solidFill>
                  <a:srgbClr val="FFFFFF"/>
                </a:solidFill>
              </a:rPr>
              <a:t>Lack of a high school degree is the greatest risk factor for young adult homelessness.</a:t>
            </a:r>
          </a:p>
          <a:p>
            <a:pPr lvl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sz="1100">
                <a:solidFill>
                  <a:srgbClr val="FFFFFF"/>
                </a:solidFill>
              </a:rPr>
              <a:t>McKinney-Vento students can stay in the same school, even if they move out of district.</a:t>
            </a:r>
          </a:p>
          <a:p>
            <a:pPr lvl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sz="1100">
                <a:solidFill>
                  <a:srgbClr val="FFFFFF"/>
                </a:solidFill>
              </a:rPr>
              <a:t>McKinney-Vento students should sit out of school while their school and health records are obtained.</a:t>
            </a:r>
          </a:p>
          <a:p>
            <a:pPr lvl="0" defTabSz="457200">
              <a:lnSpc>
                <a:spcPct val="90000"/>
              </a:lnSpc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sz="1100">
                <a:solidFill>
                  <a:srgbClr val="FFFFFF"/>
                </a:solidFill>
              </a:rPr>
              <a:t>McKinney-Vento applies to public preschools.</a:t>
            </a:r>
            <a:br>
              <a:rPr lang="en-US" sz="1100">
                <a:solidFill>
                  <a:srgbClr val="FFFFFF"/>
                </a:solidFill>
              </a:rPr>
            </a:br>
            <a:endParaRPr lang="en-US" sz="11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0503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roup 143">
            <a:extLst>
              <a:ext uri="{FF2B5EF4-FFF2-40B4-BE49-F238E27FC236}">
                <a16:creationId xmlns:a16="http://schemas.microsoft.com/office/drawing/2014/main" id="{7084313B-C03D-4981-9786-879159A60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A99190B9-52DD-45DC-BE21-AACE88FEC7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D1EE260A-12FB-4D71-A318-71BED7FF31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B52EC39A-8D44-4CEF-820F-A442CFA42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2D010773-529F-4A3D-A0AB-E7CE12DC6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D7582733-2D5B-4103-A63C-0D0D81780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6D073C2A-0E86-458E-88D4-27124FDAD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7" name="Freeform 5">
              <a:extLst>
                <a:ext uri="{FF2B5EF4-FFF2-40B4-BE49-F238E27FC236}">
                  <a16:creationId xmlns:a16="http://schemas.microsoft.com/office/drawing/2014/main" id="{01A64F04-7AF7-48B9-A1B0-956BBCEEFE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8" name="Freeform 5">
              <a:extLst>
                <a:ext uri="{FF2B5EF4-FFF2-40B4-BE49-F238E27FC236}">
                  <a16:creationId xmlns:a16="http://schemas.microsoft.com/office/drawing/2014/main" id="{989ABE99-7694-4211-A627-459BE5422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9" name="Freeform 5">
              <a:extLst>
                <a:ext uri="{FF2B5EF4-FFF2-40B4-BE49-F238E27FC236}">
                  <a16:creationId xmlns:a16="http://schemas.microsoft.com/office/drawing/2014/main" id="{254B4214-6F53-497C-8322-9CE8158AA3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9" name="Rectangle 192">
            <a:extLst>
              <a:ext uri="{FF2B5EF4-FFF2-40B4-BE49-F238E27FC236}">
                <a16:creationId xmlns:a16="http://schemas.microsoft.com/office/drawing/2014/main" id="{20E145FF-1D18-4246-A2BA-9F6B4D533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30" name="Rectangle 194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96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63154" y="350547"/>
            <a:ext cx="521872" cy="443933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32" name="Group 198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51435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3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505" name="Google Shape;505;p71"/>
          <p:cNvSpPr txBox="1">
            <a:spLocks noGrp="1"/>
          </p:cNvSpPr>
          <p:nvPr>
            <p:ph type="title"/>
          </p:nvPr>
        </p:nvSpPr>
        <p:spPr>
          <a:xfrm>
            <a:off x="750279" y="907467"/>
            <a:ext cx="2275935" cy="332856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algn="r" defTabSz="457200">
              <a:spcBef>
                <a:spcPct val="0"/>
              </a:spcBef>
              <a:spcAft>
                <a:spcPts val="0"/>
              </a:spcAft>
            </a:pPr>
            <a:r>
              <a:rPr lang="en-US" sz="2200">
                <a:solidFill>
                  <a:schemeClr val="tx1"/>
                </a:solidFill>
              </a:rPr>
              <a:t>Questions about students who may be experiencing homelessness or how to implement the law in your school?</a:t>
            </a:r>
          </a:p>
        </p:txBody>
      </p:sp>
      <p:cxnSp>
        <p:nvCxnSpPr>
          <p:cNvPr id="134" name="Straight Connector 202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67515" y="1448239"/>
            <a:ext cx="0" cy="24003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6" name="Google Shape;506;p71"/>
          <p:cNvSpPr txBox="1">
            <a:spLocks noGrp="1"/>
          </p:cNvSpPr>
          <p:nvPr>
            <p:ph type="body" idx="1"/>
          </p:nvPr>
        </p:nvSpPr>
        <p:spPr>
          <a:xfrm>
            <a:off x="3508818" y="794268"/>
            <a:ext cx="3976641" cy="355496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/>
                </a:solidFill>
              </a:rPr>
              <a:t>Crystal Eubanks, MSW</a:t>
            </a:r>
            <a:endParaRPr lang="en-US" dirty="0">
              <a:solidFill>
                <a:schemeClr val="tx1"/>
              </a:solidFill>
            </a:endParaRPr>
          </a:p>
          <a:p>
            <a:pPr marL="0" lvl="0" indent="0"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/>
                </a:solidFill>
              </a:rPr>
              <a:t>Volusia County Schools</a:t>
            </a:r>
          </a:p>
          <a:p>
            <a:pPr marL="0" lvl="0" indent="0"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/>
                </a:solidFill>
              </a:rPr>
              <a:t>District Homeless Liaison</a:t>
            </a:r>
          </a:p>
          <a:p>
            <a:pPr marL="0" lvl="0" indent="0" defTabSz="457200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/>
                </a:solidFill>
              </a:rPr>
              <a:t>386-734-7190 ext…20856 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07" name="Google Shape;507;p71"/>
          <p:cNvSpPr txBox="1">
            <a:spLocks noGrp="1"/>
          </p:cNvSpPr>
          <p:nvPr>
            <p:ph type="sldNum" idx="12"/>
          </p:nvPr>
        </p:nvSpPr>
        <p:spPr>
          <a:xfrm>
            <a:off x="8263153" y="457966"/>
            <a:ext cx="514352" cy="57500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1500">
                <a:solidFill>
                  <a:srgbClr val="FFFFFF"/>
                </a:solidFill>
              </a:rPr>
              <a:pPr lvl="0" indent="0">
                <a:spcBef>
                  <a:spcPts val="0"/>
                </a:spcBef>
                <a:spcAft>
                  <a:spcPts val="600"/>
                </a:spcAft>
                <a:buNone/>
              </a:pPr>
              <a:t>26</a:t>
            </a:fld>
            <a:endParaRPr lang="en-US" sz="150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7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</a:t>
            </a:r>
            <a:endParaRPr/>
          </a:p>
        </p:txBody>
      </p:sp>
      <p:sp>
        <p:nvSpPr>
          <p:cNvPr id="497" name="Google Shape;497;p70"/>
          <p:cNvSpPr txBox="1">
            <a:spLocks noGrp="1"/>
          </p:cNvSpPr>
          <p:nvPr>
            <p:ph type="body" idx="1"/>
          </p:nvPr>
        </p:nvSpPr>
        <p:spPr>
          <a:xfrm>
            <a:off x="2225175" y="1800520"/>
            <a:ext cx="3720500" cy="29882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dirty="0" err="1"/>
              <a:t>SchoolHouse</a:t>
            </a:r>
            <a:r>
              <a:rPr lang="en" dirty="0"/>
              <a:t> Connection: </a:t>
            </a:r>
            <a:r>
              <a:rPr lang="en" u="sng" dirty="0">
                <a:solidFill>
                  <a:schemeClr val="hlink"/>
                </a:solidFill>
                <a:hlinkClick r:id="rId3"/>
              </a:rPr>
              <a:t>http://www.schoolhouseconnection.org/</a:t>
            </a:r>
            <a:endParaRPr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dirty="0"/>
              <a:t>Hidden in Plain Sight:  </a:t>
            </a:r>
            <a:r>
              <a:rPr lang="en" u="sng" dirty="0">
                <a:solidFill>
                  <a:schemeClr val="hlink"/>
                </a:solidFill>
                <a:hlinkClick r:id="rId4"/>
              </a:rPr>
              <a:t>http://www.americaspromise.org/report/hidden-plain-sight</a:t>
            </a:r>
            <a:endParaRPr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dirty="0"/>
              <a:t>National Center on Homeless Education:</a:t>
            </a: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u="sng" dirty="0">
                <a:solidFill>
                  <a:schemeClr val="hlink"/>
                </a:solidFill>
                <a:hlinkClick r:id="rId5"/>
              </a:rPr>
              <a:t>https://nche.ed.gov</a:t>
            </a:r>
            <a:endParaRPr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dirty="0"/>
              <a:t>National Network for Youth: </a:t>
            </a:r>
            <a:r>
              <a:rPr lang="en" u="sng" dirty="0">
                <a:solidFill>
                  <a:schemeClr val="hlink"/>
                </a:solidFill>
                <a:hlinkClick r:id="rId6"/>
              </a:rPr>
              <a:t>http://www.nn4youth.org</a:t>
            </a:r>
            <a:endParaRPr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dirty="0"/>
              <a:t>Education Leads Home:</a:t>
            </a: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US" dirty="0"/>
              <a:t>https://</a:t>
            </a:r>
            <a:r>
              <a:rPr lang="en-US" dirty="0" err="1"/>
              <a:t>www.educationleadshome.org</a:t>
            </a:r>
            <a:r>
              <a:rPr lang="en-US" dirty="0"/>
              <a:t>/</a:t>
            </a:r>
            <a:endParaRPr lang="en" dirty="0"/>
          </a:p>
          <a:p>
            <a:pPr marL="15240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br>
              <a:rPr lang="en" sz="1200" dirty="0"/>
            </a:br>
            <a:endParaRPr sz="1200" dirty="0"/>
          </a:p>
        </p:txBody>
      </p:sp>
      <p:sp>
        <p:nvSpPr>
          <p:cNvPr id="498" name="Google Shape;498;p70"/>
          <p:cNvSpPr txBox="1">
            <a:spLocks noGrp="1"/>
          </p:cNvSpPr>
          <p:nvPr>
            <p:ph type="body" idx="2"/>
          </p:nvPr>
        </p:nvSpPr>
        <p:spPr>
          <a:xfrm>
            <a:off x="5892200" y="1800520"/>
            <a:ext cx="3071400" cy="27831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 dirty="0"/>
              <a:t>Title I</a:t>
            </a:r>
            <a:endParaRPr sz="1200" dirty="0"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 u="sng" dirty="0">
                <a:solidFill>
                  <a:schemeClr val="hlink"/>
                </a:solidFill>
                <a:hlinkClick r:id="rId7"/>
              </a:rPr>
              <a:t>http://center.serve.org/nche/downloads/briefs/titlei.pdf</a:t>
            </a:r>
            <a:endParaRPr dirty="0"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 u="sng" dirty="0">
                <a:solidFill>
                  <a:schemeClr val="hlink"/>
                </a:solidFill>
                <a:hlinkClick r:id="rId8"/>
              </a:rPr>
              <a:t>http://www2.ed.gov/policy/gen/leg/recovery/guidance/titlei-reform.pdf</a:t>
            </a:r>
            <a:endParaRPr dirty="0"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 u="sng" dirty="0">
                <a:solidFill>
                  <a:schemeClr val="hlink"/>
                </a:solidFill>
                <a:hlinkClick r:id="rId9"/>
              </a:rPr>
              <a:t>http://www2.ed.gov/programs/homeless/homelesscoord0815.pdf</a:t>
            </a:r>
            <a:endParaRPr sz="1200"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 dirty="0"/>
              <a:t>Early Childhood</a:t>
            </a:r>
            <a:endParaRPr sz="1200" dirty="0"/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 u="sng" dirty="0">
                <a:solidFill>
                  <a:schemeClr val="hlink"/>
                </a:solidFill>
                <a:hlinkClick r:id="rId10"/>
              </a:rPr>
              <a:t>http://www.acf.hhs.gov/programs/ecd/expanding-early-care-and-education-for-homeless-children</a:t>
            </a:r>
            <a:r>
              <a:rPr lang="en" sz="1200" dirty="0"/>
              <a:t> </a:t>
            </a:r>
            <a:br>
              <a:rPr lang="en" sz="1200" dirty="0"/>
            </a:br>
            <a:br>
              <a:rPr lang="en" sz="1200" dirty="0"/>
            </a:br>
            <a:endParaRPr sz="1200" dirty="0"/>
          </a:p>
        </p:txBody>
      </p:sp>
      <p:sp>
        <p:nvSpPr>
          <p:cNvPr id="499" name="Google Shape;499;p7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pic>
        <p:nvPicPr>
          <p:cNvPr id="500" name="Google Shape;500;p7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3150" y="1524000"/>
            <a:ext cx="2095500" cy="209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AE3E0EAFE4464A834396B8C4DCD6C3" ma:contentTypeVersion="13" ma:contentTypeDescription="Create a new document." ma:contentTypeScope="" ma:versionID="a7db9a039bfabcff7bd009c07ba93ac2">
  <xsd:schema xmlns:xsd="http://www.w3.org/2001/XMLSchema" xmlns:xs="http://www.w3.org/2001/XMLSchema" xmlns:p="http://schemas.microsoft.com/office/2006/metadata/properties" xmlns:ns3="8a02bb58-89bc-411c-aa04-d1cdd286cb3b" xmlns:ns4="93b8c14a-b530-4680-bb86-2d544fd623bc" targetNamespace="http://schemas.microsoft.com/office/2006/metadata/properties" ma:root="true" ma:fieldsID="f5238c8668d80883181a883d71aef897" ns3:_="" ns4:_="">
    <xsd:import namespace="8a02bb58-89bc-411c-aa04-d1cdd286cb3b"/>
    <xsd:import namespace="93b8c14a-b530-4680-bb86-2d544fd623b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02bb58-89bc-411c-aa04-d1cdd286cb3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b8c14a-b530-4680-bb86-2d544fd623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76CA0B7-EC90-4A92-BB6E-B220700EE9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02bb58-89bc-411c-aa04-d1cdd286cb3b"/>
    <ds:schemaRef ds:uri="93b8c14a-b530-4680-bb86-2d544fd623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7011223-AD14-4B04-82E0-888713F13D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6BDF6A-FA64-4A33-96DA-2ACE7425C21F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1912</Words>
  <Application>Microsoft Office PowerPoint</Application>
  <PresentationFormat>On-screen Show (16:9)</PresentationFormat>
  <Paragraphs>165</Paragraphs>
  <Slides>27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Raleway</vt:lpstr>
      <vt:lpstr>Arial</vt:lpstr>
      <vt:lpstr>Wingdings</vt:lpstr>
      <vt:lpstr>Calibri</vt:lpstr>
      <vt:lpstr>Wingdings 3</vt:lpstr>
      <vt:lpstr>Century Gothic</vt:lpstr>
      <vt:lpstr>Lato</vt:lpstr>
      <vt:lpstr>Ion Boardroom</vt:lpstr>
      <vt:lpstr>The McKinney-Vento Act Back to School Review </vt:lpstr>
      <vt:lpstr>Today’s Agenda</vt:lpstr>
      <vt:lpstr>1.35 million</vt:lpstr>
      <vt:lpstr>Definition: Who is eligible?</vt:lpstr>
      <vt:lpstr>Definition: Who is eligible?</vt:lpstr>
      <vt:lpstr>Homeless Identification on Student Entry  Form</vt:lpstr>
      <vt:lpstr>Unaccompanied Homeless Youth</vt:lpstr>
      <vt:lpstr>Unaccompanied Homeless Youth</vt:lpstr>
      <vt:lpstr>Unaccompanied Homeless Youth</vt:lpstr>
      <vt:lpstr>Eligibility Flow Chart</vt:lpstr>
      <vt:lpstr>School of Origin: Definition</vt:lpstr>
      <vt:lpstr>Staying in the School of Origin</vt:lpstr>
      <vt:lpstr>Identifying a Student as Homeless in FOCUS</vt:lpstr>
      <vt:lpstr>Click and Enter Data into the Homeless Tab</vt:lpstr>
      <vt:lpstr>Determining Best Interest</vt:lpstr>
      <vt:lpstr>Immediate Enrollment</vt:lpstr>
      <vt:lpstr>Immediate Enrollment</vt:lpstr>
      <vt:lpstr>Free and Reduced Lunch </vt:lpstr>
      <vt:lpstr>Transportation to the School of Origin</vt:lpstr>
      <vt:lpstr>Requesting a Bus for the School of Origin</vt:lpstr>
      <vt:lpstr>Focus: Out of Zone Bus Request</vt:lpstr>
      <vt:lpstr>Support for Success: Earning Credits</vt:lpstr>
      <vt:lpstr>Support for Success: Full Participation</vt:lpstr>
      <vt:lpstr>Financial Aid for College</vt:lpstr>
      <vt:lpstr>Pop Quiz: True or False?</vt:lpstr>
      <vt:lpstr>Questions about students who may be experiencing homelessness or how to implement the law in your school?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McKinney-Vento Act Back to School Review </dc:title>
  <dc:creator>Watley, Jennifer M.</dc:creator>
  <cp:lastModifiedBy>Cotto, Dennisse M.</cp:lastModifiedBy>
  <cp:revision>1</cp:revision>
  <dcterms:created xsi:type="dcterms:W3CDTF">2020-04-10T17:48:15Z</dcterms:created>
  <dcterms:modified xsi:type="dcterms:W3CDTF">2024-07-25T11:28:40Z</dcterms:modified>
</cp:coreProperties>
</file>