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6858000" cx="12192000"/>
  <p:notesSz cx="7023100" cy="93091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5" roundtripDataSignature="AMtx7mjBx0dwwnlZKBVxUOwGd9Kamz6MN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517378C-276D-4228-B3B1-CEC1D9AA42A9}">
  <a:tblStyle styleId="{1517378C-276D-4228-B3B1-CEC1D9AA42A9}" styleName="Table_0">
    <a:wholeTbl>
      <a:tcTxStyle b="off" i="off">
        <a:font>
          <a:latin typeface="Tw Cen MT"/>
          <a:ea typeface="Tw Cen MT"/>
          <a:cs typeface="Tw Cen M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F0FC"/>
          </a:solidFill>
        </a:fill>
      </a:tcStyle>
    </a:wholeTbl>
    <a:band1H>
      <a:tcTxStyle/>
      <a:tcStyle>
        <a:fill>
          <a:solidFill>
            <a:srgbClr val="CCE0F8"/>
          </a:solidFill>
        </a:fill>
      </a:tcStyle>
    </a:band1H>
    <a:band2H>
      <a:tcTxStyle/>
    </a:band2H>
    <a:band1V>
      <a:tcTxStyle/>
      <a:tcStyle>
        <a:fill>
          <a:solidFill>
            <a:srgbClr val="CCE0F8"/>
          </a:solidFill>
        </a:fill>
      </a:tcStyle>
    </a:band1V>
    <a:band2V>
      <a:tcTxStyle/>
    </a:band2V>
    <a:lastCol>
      <a:tcTxStyle b="on" i="off">
        <a:font>
          <a:latin typeface="Tw Cen MT"/>
          <a:ea typeface="Tw Cen MT"/>
          <a:cs typeface="Tw Cen MT"/>
        </a:font>
        <a:schemeClr val="lt1"/>
      </a:tcTxStyle>
      <a:tcStyle>
        <a:fill>
          <a:solidFill>
            <a:schemeClr val="accent1"/>
          </a:solidFill>
        </a:fill>
      </a:tcStyle>
    </a:lastCol>
    <a:firstCol>
      <a:tcTxStyle b="on" i="off">
        <a:font>
          <a:latin typeface="Tw Cen MT"/>
          <a:ea typeface="Tw Cen MT"/>
          <a:cs typeface="Tw Cen MT"/>
        </a:font>
        <a:schemeClr val="lt1"/>
      </a:tcTxStyle>
      <a:tcStyle>
        <a:fill>
          <a:solidFill>
            <a:schemeClr val="accent1"/>
          </a:solidFill>
        </a:fill>
      </a:tcStyle>
    </a:firstCol>
    <a:lastRow>
      <a:tcTxStyle b="on" i="off">
        <a:font>
          <a:latin typeface="Tw Cen MT"/>
          <a:ea typeface="Tw Cen MT"/>
          <a:cs typeface="Tw Cen MT"/>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Tw Cen MT"/>
          <a:ea typeface="Tw Cen MT"/>
          <a:cs typeface="Tw Cen MT"/>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customschemas.google.com/relationships/presentationmetadata" Target="metadata"/><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02300" y="4421800"/>
            <a:ext cx="5618475" cy="418907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2: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3: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5: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5: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daa8de709c_0_0:notes"/>
          <p:cNvSpPr/>
          <p:nvPr>
            <p:ph idx="2" type="sldImg"/>
          </p:nvPr>
        </p:nvSpPr>
        <p:spPr>
          <a:xfrm>
            <a:off x="1170750" y="698175"/>
            <a:ext cx="4682400" cy="34908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2daa8de709c_0_0:notes"/>
          <p:cNvSpPr txBox="1"/>
          <p:nvPr>
            <p:ph idx="1" type="body"/>
          </p:nvPr>
        </p:nvSpPr>
        <p:spPr>
          <a:xfrm>
            <a:off x="702300" y="4421800"/>
            <a:ext cx="5618400" cy="41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2: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2: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daa8de709c_0_7:notes"/>
          <p:cNvSpPr/>
          <p:nvPr>
            <p:ph idx="2" type="sldImg"/>
          </p:nvPr>
        </p:nvSpPr>
        <p:spPr>
          <a:xfrm>
            <a:off x="1170750" y="698175"/>
            <a:ext cx="4682400" cy="34908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daa8de709c_0_7:notes"/>
          <p:cNvSpPr txBox="1"/>
          <p:nvPr>
            <p:ph idx="1" type="body"/>
          </p:nvPr>
        </p:nvSpPr>
        <p:spPr>
          <a:xfrm>
            <a:off x="702300" y="4421800"/>
            <a:ext cx="5618400" cy="41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3: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3: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4:notes"/>
          <p:cNvSpPr txBox="1"/>
          <p:nvPr>
            <p:ph idx="1" type="body"/>
          </p:nvPr>
        </p:nvSpPr>
        <p:spPr>
          <a:xfrm>
            <a:off x="702300" y="4421800"/>
            <a:ext cx="5618475" cy="41890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4:notes"/>
          <p:cNvSpPr/>
          <p:nvPr>
            <p:ph idx="2" type="sldImg"/>
          </p:nvPr>
        </p:nvSpPr>
        <p:spPr>
          <a:xfrm>
            <a:off x="1170750" y="698175"/>
            <a:ext cx="4682300" cy="3490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pic>
        <p:nvPicPr>
          <p:cNvPr descr="Droplets-HD-Title-R1d.png" id="13" name="Google Shape;13;p1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4" name="Google Shape;14;p16"/>
          <p:cNvSpPr txBox="1"/>
          <p:nvPr>
            <p:ph type="ctrTitle"/>
          </p:nvPr>
        </p:nvSpPr>
        <p:spPr>
          <a:xfrm>
            <a:off x="1751012" y="1300785"/>
            <a:ext cx="8689976" cy="2509213"/>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800"/>
              <a:buFont typeface="Twentieth Centur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16"/>
          <p:cNvSpPr txBox="1"/>
          <p:nvPr>
            <p:ph idx="1" type="subTitle"/>
          </p:nvPr>
        </p:nvSpPr>
        <p:spPr>
          <a:xfrm>
            <a:off x="1751012" y="3886200"/>
            <a:ext cx="8689976" cy="1371599"/>
          </a:xfrm>
          <a:prstGeom prst="rect">
            <a:avLst/>
          </a:prstGeom>
          <a:noFill/>
          <a:ln>
            <a:noFill/>
          </a:ln>
        </p:spPr>
        <p:txBody>
          <a:bodyPr anchorCtr="0" anchor="t" bIns="45700" lIns="91425" spcFirstLastPara="1" rIns="91425" wrap="square" tIns="45700">
            <a:normAutofit/>
          </a:bodyPr>
          <a:lstStyle>
            <a:lvl1pPr lvl="0" algn="ctr">
              <a:lnSpc>
                <a:spcPct val="120000"/>
              </a:lnSpc>
              <a:spcBef>
                <a:spcPts val="1000"/>
              </a:spcBef>
              <a:spcAft>
                <a:spcPts val="0"/>
              </a:spcAft>
              <a:buSzPts val="2200"/>
              <a:buNone/>
              <a:defRPr sz="2200">
                <a:solidFill>
                  <a:srgbClr val="7F7F7F"/>
                </a:solidFill>
              </a:defRPr>
            </a:lvl1pPr>
            <a:lvl2pPr lvl="1" algn="ctr">
              <a:lnSpc>
                <a:spcPct val="120000"/>
              </a:lnSpc>
              <a:spcBef>
                <a:spcPts val="500"/>
              </a:spcBef>
              <a:spcAft>
                <a:spcPts val="0"/>
              </a:spcAft>
              <a:buSzPts val="2000"/>
              <a:buNone/>
              <a:defRPr sz="2000"/>
            </a:lvl2pPr>
            <a:lvl3pPr lvl="2" algn="ctr">
              <a:lnSpc>
                <a:spcPct val="120000"/>
              </a:lnSpc>
              <a:spcBef>
                <a:spcPts val="500"/>
              </a:spcBef>
              <a:spcAft>
                <a:spcPts val="0"/>
              </a:spcAft>
              <a:buSzPts val="1800"/>
              <a:buNone/>
              <a:defRPr sz="1800"/>
            </a:lvl3pPr>
            <a:lvl4pPr lvl="3" algn="ctr">
              <a:lnSpc>
                <a:spcPct val="120000"/>
              </a:lnSpc>
              <a:spcBef>
                <a:spcPts val="500"/>
              </a:spcBef>
              <a:spcAft>
                <a:spcPts val="0"/>
              </a:spcAft>
              <a:buSzPts val="1600"/>
              <a:buNone/>
              <a:defRPr sz="1600"/>
            </a:lvl4pPr>
            <a:lvl5pPr lvl="4" algn="ctr">
              <a:lnSpc>
                <a:spcPct val="120000"/>
              </a:lnSpc>
              <a:spcBef>
                <a:spcPts val="500"/>
              </a:spcBef>
              <a:spcAft>
                <a:spcPts val="0"/>
              </a:spcAft>
              <a:buSzPts val="1600"/>
              <a:buNone/>
              <a:defRPr sz="1600"/>
            </a:lvl5pPr>
            <a:lvl6pPr lvl="5" algn="ctr">
              <a:lnSpc>
                <a:spcPct val="120000"/>
              </a:lnSpc>
              <a:spcBef>
                <a:spcPts val="500"/>
              </a:spcBef>
              <a:spcAft>
                <a:spcPts val="0"/>
              </a:spcAft>
              <a:buSzPts val="1600"/>
              <a:buNone/>
              <a:defRPr sz="1600"/>
            </a:lvl6pPr>
            <a:lvl7pPr lvl="6" algn="ctr">
              <a:lnSpc>
                <a:spcPct val="120000"/>
              </a:lnSpc>
              <a:spcBef>
                <a:spcPts val="500"/>
              </a:spcBef>
              <a:spcAft>
                <a:spcPts val="0"/>
              </a:spcAft>
              <a:buSzPts val="1600"/>
              <a:buNone/>
              <a:defRPr sz="1600"/>
            </a:lvl7pPr>
            <a:lvl8pPr lvl="7" algn="ctr">
              <a:lnSpc>
                <a:spcPct val="120000"/>
              </a:lnSpc>
              <a:spcBef>
                <a:spcPts val="500"/>
              </a:spcBef>
              <a:spcAft>
                <a:spcPts val="0"/>
              </a:spcAft>
              <a:buSzPts val="1600"/>
              <a:buNone/>
              <a:defRPr sz="1600"/>
            </a:lvl8pPr>
            <a:lvl9pPr lvl="8" algn="ctr">
              <a:lnSpc>
                <a:spcPct val="120000"/>
              </a:lnSpc>
              <a:spcBef>
                <a:spcPts val="500"/>
              </a:spcBef>
              <a:spcAft>
                <a:spcPts val="0"/>
              </a:spcAft>
              <a:buSzPts val="1600"/>
              <a:buNone/>
              <a:defRPr sz="1600"/>
            </a:lvl9pPr>
          </a:lstStyle>
          <a:p/>
        </p:txBody>
      </p:sp>
      <p:sp>
        <p:nvSpPr>
          <p:cNvPr id="16" name="Google Shape;16;p16"/>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16"/>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6"/>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pic>
        <p:nvPicPr>
          <p:cNvPr descr="Droplets-HD-Content-R1d.png" id="20" name="Google Shape;20;p1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1" name="Google Shape;21;p17"/>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17"/>
          <p:cNvSpPr txBox="1"/>
          <p:nvPr>
            <p:ph idx="1" type="body"/>
          </p:nvPr>
        </p:nvSpPr>
        <p:spPr>
          <a:xfrm>
            <a:off x="913774" y="2367092"/>
            <a:ext cx="10363826" cy="342410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23" name="Google Shape;23;p17"/>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7"/>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7"/>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pic>
        <p:nvPicPr>
          <p:cNvPr descr="Droplets-HD-Content-R1d.png" id="27" name="Google Shape;27;p1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8" name="Google Shape;28;p18"/>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8"/>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8"/>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8"/>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pic>
        <p:nvPicPr>
          <p:cNvPr descr="Droplets-HD-Content-R1d.png" id="33" name="Google Shape;33;p19"/>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4" name="Google Shape;34;p19"/>
          <p:cNvSpPr txBox="1"/>
          <p:nvPr>
            <p:ph type="title"/>
          </p:nvPr>
        </p:nvSpPr>
        <p:spPr>
          <a:xfrm>
            <a:off x="913774" y="828563"/>
            <a:ext cx="10351752" cy="2736819"/>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000"/>
              <a:buFont typeface="Twentieth Century"/>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9"/>
          <p:cNvSpPr txBox="1"/>
          <p:nvPr>
            <p:ph idx="1" type="body"/>
          </p:nvPr>
        </p:nvSpPr>
        <p:spPr>
          <a:xfrm>
            <a:off x="913774" y="3657457"/>
            <a:ext cx="10351752" cy="1368183"/>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2000"/>
              <a:buNone/>
              <a:defRPr sz="2000">
                <a:solidFill>
                  <a:srgbClr val="7F7F7F"/>
                </a:solidFill>
              </a:defRPr>
            </a:lvl1pPr>
            <a:lvl2pPr indent="-228600" lvl="1" marL="914400" algn="l">
              <a:lnSpc>
                <a:spcPct val="120000"/>
              </a:lnSpc>
              <a:spcBef>
                <a:spcPts val="500"/>
              </a:spcBef>
              <a:spcAft>
                <a:spcPts val="0"/>
              </a:spcAft>
              <a:buSzPts val="2000"/>
              <a:buNone/>
              <a:defRPr sz="2000">
                <a:solidFill>
                  <a:srgbClr val="888888"/>
                </a:solidFill>
              </a:defRPr>
            </a:lvl2pPr>
            <a:lvl3pPr indent="-228600" lvl="2" marL="1371600" algn="l">
              <a:lnSpc>
                <a:spcPct val="120000"/>
              </a:lnSpc>
              <a:spcBef>
                <a:spcPts val="500"/>
              </a:spcBef>
              <a:spcAft>
                <a:spcPts val="0"/>
              </a:spcAft>
              <a:buSzPts val="1800"/>
              <a:buNone/>
              <a:defRPr sz="1800">
                <a:solidFill>
                  <a:srgbClr val="888888"/>
                </a:solidFill>
              </a:defRPr>
            </a:lvl3pPr>
            <a:lvl4pPr indent="-228600" lvl="3" marL="1828800" algn="l">
              <a:lnSpc>
                <a:spcPct val="120000"/>
              </a:lnSpc>
              <a:spcBef>
                <a:spcPts val="500"/>
              </a:spcBef>
              <a:spcAft>
                <a:spcPts val="0"/>
              </a:spcAft>
              <a:buSzPts val="1600"/>
              <a:buNone/>
              <a:defRPr sz="1600">
                <a:solidFill>
                  <a:srgbClr val="888888"/>
                </a:solidFill>
              </a:defRPr>
            </a:lvl4pPr>
            <a:lvl5pPr indent="-228600" lvl="4" marL="2286000" algn="l">
              <a:lnSpc>
                <a:spcPct val="120000"/>
              </a:lnSpc>
              <a:spcBef>
                <a:spcPts val="500"/>
              </a:spcBef>
              <a:spcAft>
                <a:spcPts val="0"/>
              </a:spcAft>
              <a:buSzPts val="1600"/>
              <a:buNone/>
              <a:defRPr sz="1600">
                <a:solidFill>
                  <a:srgbClr val="888888"/>
                </a:solidFill>
              </a:defRPr>
            </a:lvl5pPr>
            <a:lvl6pPr indent="-228600" lvl="5" marL="2743200" algn="l">
              <a:lnSpc>
                <a:spcPct val="120000"/>
              </a:lnSpc>
              <a:spcBef>
                <a:spcPts val="500"/>
              </a:spcBef>
              <a:spcAft>
                <a:spcPts val="0"/>
              </a:spcAft>
              <a:buSzPts val="1600"/>
              <a:buNone/>
              <a:defRPr sz="1600">
                <a:solidFill>
                  <a:srgbClr val="888888"/>
                </a:solidFill>
              </a:defRPr>
            </a:lvl6pPr>
            <a:lvl7pPr indent="-228600" lvl="6" marL="3200400" algn="l">
              <a:lnSpc>
                <a:spcPct val="120000"/>
              </a:lnSpc>
              <a:spcBef>
                <a:spcPts val="500"/>
              </a:spcBef>
              <a:spcAft>
                <a:spcPts val="0"/>
              </a:spcAft>
              <a:buSzPts val="1600"/>
              <a:buNone/>
              <a:defRPr sz="1600">
                <a:solidFill>
                  <a:srgbClr val="888888"/>
                </a:solidFill>
              </a:defRPr>
            </a:lvl7pPr>
            <a:lvl8pPr indent="-228600" lvl="7" marL="3657600" algn="l">
              <a:lnSpc>
                <a:spcPct val="120000"/>
              </a:lnSpc>
              <a:spcBef>
                <a:spcPts val="500"/>
              </a:spcBef>
              <a:spcAft>
                <a:spcPts val="0"/>
              </a:spcAft>
              <a:buSzPts val="1600"/>
              <a:buNone/>
              <a:defRPr sz="1600">
                <a:solidFill>
                  <a:srgbClr val="888888"/>
                </a:solidFill>
              </a:defRPr>
            </a:lvl8pPr>
            <a:lvl9pPr indent="-228600" lvl="8" marL="4114800" algn="l">
              <a:lnSpc>
                <a:spcPct val="120000"/>
              </a:lnSpc>
              <a:spcBef>
                <a:spcPts val="500"/>
              </a:spcBef>
              <a:spcAft>
                <a:spcPts val="0"/>
              </a:spcAft>
              <a:buSzPts val="1600"/>
              <a:buNone/>
              <a:defRPr sz="1600">
                <a:solidFill>
                  <a:srgbClr val="888888"/>
                </a:solidFill>
              </a:defRPr>
            </a:lvl9pPr>
          </a:lstStyle>
          <a:p/>
        </p:txBody>
      </p:sp>
      <p:sp>
        <p:nvSpPr>
          <p:cNvPr id="36" name="Google Shape;36;p19"/>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9"/>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9"/>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 name="Shape 39"/>
        <p:cNvGrpSpPr/>
        <p:nvPr/>
      </p:nvGrpSpPr>
      <p:grpSpPr>
        <a:xfrm>
          <a:off x="0" y="0"/>
          <a:ext cx="0" cy="0"/>
          <a:chOff x="0" y="0"/>
          <a:chExt cx="0" cy="0"/>
        </a:xfrm>
      </p:grpSpPr>
      <p:pic>
        <p:nvPicPr>
          <p:cNvPr descr="Droplets-HD-Content-R1d.png" id="40" name="Google Shape;40;p2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1" name="Google Shape;41;p20"/>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0"/>
          <p:cNvSpPr txBox="1"/>
          <p:nvPr>
            <p:ph idx="1" type="body"/>
          </p:nvPr>
        </p:nvSpPr>
        <p:spPr>
          <a:xfrm>
            <a:off x="913774" y="2367092"/>
            <a:ext cx="5106026" cy="342410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43" name="Google Shape;43;p20"/>
          <p:cNvSpPr txBox="1"/>
          <p:nvPr>
            <p:ph idx="2" type="body"/>
          </p:nvPr>
        </p:nvSpPr>
        <p:spPr>
          <a:xfrm>
            <a:off x="6172200" y="2367092"/>
            <a:ext cx="5105400" cy="342410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44" name="Google Shape;44;p20"/>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0"/>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0"/>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7" name="Shape 47"/>
        <p:cNvGrpSpPr/>
        <p:nvPr/>
      </p:nvGrpSpPr>
      <p:grpSpPr>
        <a:xfrm>
          <a:off x="0" y="0"/>
          <a:ext cx="0" cy="0"/>
          <a:chOff x="0" y="0"/>
          <a:chExt cx="0" cy="0"/>
        </a:xfrm>
      </p:grpSpPr>
      <p:pic>
        <p:nvPicPr>
          <p:cNvPr descr="Droplets-HD-Content-R1d.png" id="48" name="Google Shape;48;p2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9" name="Google Shape;49;p21"/>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21"/>
          <p:cNvSpPr txBox="1"/>
          <p:nvPr>
            <p:ph idx="1" type="body"/>
          </p:nvPr>
        </p:nvSpPr>
        <p:spPr>
          <a:xfrm>
            <a:off x="1146328" y="2371018"/>
            <a:ext cx="4873474" cy="679994"/>
          </a:xfrm>
          <a:prstGeom prst="rect">
            <a:avLst/>
          </a:prstGeom>
          <a:noFill/>
          <a:ln>
            <a:noFill/>
          </a:ln>
        </p:spPr>
        <p:txBody>
          <a:bodyPr anchorCtr="0" anchor="b" bIns="45700" lIns="91425" spcFirstLastPara="1" rIns="91425" wrap="square" tIns="45700">
            <a:noAutofit/>
          </a:bodyPr>
          <a:lstStyle>
            <a:lvl1pPr indent="-228600" lvl="0" marL="457200" algn="l">
              <a:lnSpc>
                <a:spcPct val="85000"/>
              </a:lnSpc>
              <a:spcBef>
                <a:spcPts val="1000"/>
              </a:spcBef>
              <a:spcAft>
                <a:spcPts val="0"/>
              </a:spcAft>
              <a:buSzPts val="2600"/>
              <a:buNone/>
              <a:defRPr b="0" sz="26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51" name="Google Shape;51;p21"/>
          <p:cNvSpPr txBox="1"/>
          <p:nvPr>
            <p:ph idx="2" type="body"/>
          </p:nvPr>
        </p:nvSpPr>
        <p:spPr>
          <a:xfrm>
            <a:off x="913774" y="3051012"/>
            <a:ext cx="5106027" cy="274018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2" name="Google Shape;52;p21"/>
          <p:cNvSpPr txBox="1"/>
          <p:nvPr>
            <p:ph idx="3" type="body"/>
          </p:nvPr>
        </p:nvSpPr>
        <p:spPr>
          <a:xfrm>
            <a:off x="6396423" y="2371018"/>
            <a:ext cx="4881804" cy="679994"/>
          </a:xfrm>
          <a:prstGeom prst="rect">
            <a:avLst/>
          </a:prstGeom>
          <a:noFill/>
          <a:ln>
            <a:noFill/>
          </a:ln>
        </p:spPr>
        <p:txBody>
          <a:bodyPr anchorCtr="0" anchor="b" bIns="45700" lIns="91425" spcFirstLastPara="1" rIns="91425" wrap="square" tIns="45700">
            <a:noAutofit/>
          </a:bodyPr>
          <a:lstStyle>
            <a:lvl1pPr indent="-228600" lvl="0" marL="457200" algn="l">
              <a:lnSpc>
                <a:spcPct val="85000"/>
              </a:lnSpc>
              <a:spcBef>
                <a:spcPts val="1000"/>
              </a:spcBef>
              <a:spcAft>
                <a:spcPts val="0"/>
              </a:spcAft>
              <a:buSzPts val="2600"/>
              <a:buNone/>
              <a:defRPr b="0" sz="26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53" name="Google Shape;53;p21"/>
          <p:cNvSpPr txBox="1"/>
          <p:nvPr>
            <p:ph idx="4" type="body"/>
          </p:nvPr>
        </p:nvSpPr>
        <p:spPr>
          <a:xfrm>
            <a:off x="6172200" y="3051012"/>
            <a:ext cx="5105401" cy="274018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4" name="Google Shape;54;p21"/>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1"/>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1"/>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pic>
        <p:nvPicPr>
          <p:cNvPr descr="Droplets-HD-Content-R1d.png" id="58" name="Google Shape;58;p22"/>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59" name="Google Shape;59;p22"/>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2"/>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2"/>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2" name="Shape 62"/>
        <p:cNvGrpSpPr/>
        <p:nvPr/>
      </p:nvGrpSpPr>
      <p:grpSpPr>
        <a:xfrm>
          <a:off x="0" y="0"/>
          <a:ext cx="0" cy="0"/>
          <a:chOff x="0" y="0"/>
          <a:chExt cx="0" cy="0"/>
        </a:xfrm>
      </p:grpSpPr>
      <p:pic>
        <p:nvPicPr>
          <p:cNvPr descr="Droplets-HD-Content-R1d.png" id="63" name="Google Shape;63;p2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4" name="Google Shape;64;p23"/>
          <p:cNvSpPr txBox="1"/>
          <p:nvPr>
            <p:ph type="title"/>
          </p:nvPr>
        </p:nvSpPr>
        <p:spPr>
          <a:xfrm>
            <a:off x="913775" y="609600"/>
            <a:ext cx="3935688" cy="2023252"/>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23"/>
          <p:cNvSpPr txBox="1"/>
          <p:nvPr>
            <p:ph idx="1" type="body"/>
          </p:nvPr>
        </p:nvSpPr>
        <p:spPr>
          <a:xfrm>
            <a:off x="5078062" y="609600"/>
            <a:ext cx="6200163" cy="5181599"/>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66" name="Google Shape;66;p23"/>
          <p:cNvSpPr txBox="1"/>
          <p:nvPr>
            <p:ph idx="2" type="body"/>
          </p:nvPr>
        </p:nvSpPr>
        <p:spPr>
          <a:xfrm>
            <a:off x="913774" y="2632852"/>
            <a:ext cx="3935689" cy="3158348"/>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67" name="Google Shape;67;p23"/>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3"/>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3"/>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0" name="Shape 70"/>
        <p:cNvGrpSpPr/>
        <p:nvPr/>
      </p:nvGrpSpPr>
      <p:grpSpPr>
        <a:xfrm>
          <a:off x="0" y="0"/>
          <a:ext cx="0" cy="0"/>
          <a:chOff x="0" y="0"/>
          <a:chExt cx="0" cy="0"/>
        </a:xfrm>
      </p:grpSpPr>
      <p:pic>
        <p:nvPicPr>
          <p:cNvPr descr="Droplets-HD-Content-R1d.png" id="71" name="Google Shape;71;p24"/>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72" name="Google Shape;72;p24"/>
          <p:cNvSpPr txBox="1"/>
          <p:nvPr>
            <p:ph type="title"/>
          </p:nvPr>
        </p:nvSpPr>
        <p:spPr>
          <a:xfrm>
            <a:off x="913774" y="609600"/>
            <a:ext cx="5934969" cy="2023254"/>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24"/>
          <p:cNvSpPr/>
          <p:nvPr>
            <p:ph idx="2" type="pic"/>
          </p:nvPr>
        </p:nvSpPr>
        <p:spPr>
          <a:xfrm>
            <a:off x="7424803" y="609601"/>
            <a:ext cx="3255358" cy="5181600"/>
          </a:xfrm>
          <a:prstGeom prst="roundRect">
            <a:avLst>
              <a:gd fmla="val 4943" name="adj"/>
            </a:avLst>
          </a:prstGeom>
          <a:noFill/>
          <a:ln cap="sq" cmpd="sng" w="82550">
            <a:solidFill>
              <a:srgbClr val="EAEAEA"/>
            </a:solidFill>
            <a:prstDash val="solid"/>
            <a:miter lim="800000"/>
            <a:headEnd len="sm" w="sm" type="none"/>
            <a:tailEnd len="sm" w="sm" type="none"/>
          </a:ln>
        </p:spPr>
      </p:sp>
      <p:sp>
        <p:nvSpPr>
          <p:cNvPr id="74" name="Google Shape;74;p24"/>
          <p:cNvSpPr txBox="1"/>
          <p:nvPr>
            <p:ph idx="1" type="body"/>
          </p:nvPr>
        </p:nvSpPr>
        <p:spPr>
          <a:xfrm>
            <a:off x="913794" y="2632852"/>
            <a:ext cx="5934949" cy="3158347"/>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75" name="Google Shape;75;p24"/>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4"/>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4"/>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8" name="Shape 78"/>
        <p:cNvGrpSpPr/>
        <p:nvPr/>
      </p:nvGrpSpPr>
      <p:grpSpPr>
        <a:xfrm>
          <a:off x="0" y="0"/>
          <a:ext cx="0" cy="0"/>
          <a:chOff x="0" y="0"/>
          <a:chExt cx="0" cy="0"/>
        </a:xfrm>
      </p:grpSpPr>
      <p:pic>
        <p:nvPicPr>
          <p:cNvPr descr="Droplets-HD-Content-R1d.png" id="79" name="Google Shape;79;p2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80" name="Google Shape;80;p25"/>
          <p:cNvSpPr txBox="1"/>
          <p:nvPr>
            <p:ph type="title"/>
          </p:nvPr>
        </p:nvSpPr>
        <p:spPr>
          <a:xfrm>
            <a:off x="913794" y="4289374"/>
            <a:ext cx="10364432" cy="81161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25"/>
          <p:cNvSpPr/>
          <p:nvPr>
            <p:ph idx="2" type="pic"/>
          </p:nvPr>
        </p:nvSpPr>
        <p:spPr>
          <a:xfrm>
            <a:off x="1184744" y="698261"/>
            <a:ext cx="9822532" cy="3214136"/>
          </a:xfrm>
          <a:prstGeom prst="roundRect">
            <a:avLst>
              <a:gd fmla="val 4944" name="adj"/>
            </a:avLst>
          </a:prstGeom>
          <a:noFill/>
          <a:ln cap="sq" cmpd="sng" w="82550">
            <a:solidFill>
              <a:srgbClr val="EAEAEA"/>
            </a:solidFill>
            <a:prstDash val="solid"/>
            <a:miter lim="800000"/>
            <a:headEnd len="sm" w="sm" type="none"/>
            <a:tailEnd len="sm" w="sm" type="none"/>
          </a:ln>
        </p:spPr>
      </p:sp>
      <p:sp>
        <p:nvSpPr>
          <p:cNvPr id="82" name="Google Shape;82;p25"/>
          <p:cNvSpPr txBox="1"/>
          <p:nvPr>
            <p:ph idx="1" type="body"/>
          </p:nvPr>
        </p:nvSpPr>
        <p:spPr>
          <a:xfrm>
            <a:off x="913774" y="5108728"/>
            <a:ext cx="10364452" cy="682472"/>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83" name="Google Shape;83;p25"/>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25"/>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5"/>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86" name="Shape 86"/>
        <p:cNvGrpSpPr/>
        <p:nvPr/>
      </p:nvGrpSpPr>
      <p:grpSpPr>
        <a:xfrm>
          <a:off x="0" y="0"/>
          <a:ext cx="0" cy="0"/>
          <a:chOff x="0" y="0"/>
          <a:chExt cx="0" cy="0"/>
        </a:xfrm>
      </p:grpSpPr>
      <p:pic>
        <p:nvPicPr>
          <p:cNvPr descr="Droplets-HD-Content-R1d.png" id="87" name="Google Shape;87;p2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88" name="Google Shape;88;p26"/>
          <p:cNvSpPr txBox="1"/>
          <p:nvPr>
            <p:ph type="title"/>
          </p:nvPr>
        </p:nvSpPr>
        <p:spPr>
          <a:xfrm>
            <a:off x="913774" y="609599"/>
            <a:ext cx="10364452" cy="3427245"/>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 name="Google Shape;89;p26"/>
          <p:cNvSpPr txBox="1"/>
          <p:nvPr>
            <p:ph idx="1" type="body"/>
          </p:nvPr>
        </p:nvSpPr>
        <p:spPr>
          <a:xfrm>
            <a:off x="913775" y="4204821"/>
            <a:ext cx="10364452" cy="1586380"/>
          </a:xfrm>
          <a:prstGeom prst="rect">
            <a:avLst/>
          </a:prstGeom>
          <a:noFill/>
          <a:ln>
            <a:noFill/>
          </a:ln>
        </p:spPr>
        <p:txBody>
          <a:bodyPr anchorCtr="0" anchor="ctr" bIns="45700" lIns="91425" spcFirstLastPara="1" rIns="91425" wrap="square" tIns="45700">
            <a:norm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90" name="Google Shape;90;p26"/>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26"/>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26"/>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3" name="Shape 93"/>
        <p:cNvGrpSpPr/>
        <p:nvPr/>
      </p:nvGrpSpPr>
      <p:grpSpPr>
        <a:xfrm>
          <a:off x="0" y="0"/>
          <a:ext cx="0" cy="0"/>
          <a:chOff x="0" y="0"/>
          <a:chExt cx="0" cy="0"/>
        </a:xfrm>
      </p:grpSpPr>
      <p:pic>
        <p:nvPicPr>
          <p:cNvPr descr="Droplets-HD-Content-R1d.png" id="94" name="Google Shape;94;p2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95" name="Google Shape;95;p27"/>
          <p:cNvSpPr txBox="1"/>
          <p:nvPr>
            <p:ph type="title"/>
          </p:nvPr>
        </p:nvSpPr>
        <p:spPr>
          <a:xfrm>
            <a:off x="1446212" y="609600"/>
            <a:ext cx="9302752" cy="2992904"/>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27"/>
          <p:cNvSpPr txBox="1"/>
          <p:nvPr>
            <p:ph idx="1" type="body"/>
          </p:nvPr>
        </p:nvSpPr>
        <p:spPr>
          <a:xfrm>
            <a:off x="1720644" y="3610032"/>
            <a:ext cx="8752299" cy="594788"/>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97" name="Google Shape;97;p27"/>
          <p:cNvSpPr txBox="1"/>
          <p:nvPr>
            <p:ph idx="2" type="body"/>
          </p:nvPr>
        </p:nvSpPr>
        <p:spPr>
          <a:xfrm>
            <a:off x="913774" y="4372796"/>
            <a:ext cx="10364452" cy="1421053"/>
          </a:xfrm>
          <a:prstGeom prst="rect">
            <a:avLst/>
          </a:prstGeom>
          <a:noFill/>
          <a:ln>
            <a:noFill/>
          </a:ln>
        </p:spPr>
        <p:txBody>
          <a:bodyPr anchorCtr="0" anchor="ctr" bIns="45700" lIns="91425" spcFirstLastPara="1" rIns="91425" wrap="square" tIns="45700">
            <a:norm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98" name="Google Shape;98;p27"/>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7"/>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7"/>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1" name="Google Shape;101;p27"/>
          <p:cNvSpPr txBox="1"/>
          <p:nvPr/>
        </p:nvSpPr>
        <p:spPr>
          <a:xfrm>
            <a:off x="1001488" y="75416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8000"/>
              <a:buFont typeface="Twentieth Century"/>
              <a:buNone/>
            </a:pPr>
            <a:r>
              <a:rPr b="0" i="0" lang="en-US" sz="8000" u="none" cap="none" strike="noStrike">
                <a:solidFill>
                  <a:schemeClr val="dk1"/>
                </a:solidFill>
                <a:latin typeface="Twentieth Century"/>
                <a:ea typeface="Twentieth Century"/>
                <a:cs typeface="Twentieth Century"/>
                <a:sym typeface="Twentieth Century"/>
              </a:rPr>
              <a:t>“</a:t>
            </a:r>
            <a:endParaRPr/>
          </a:p>
        </p:txBody>
      </p:sp>
      <p:sp>
        <p:nvSpPr>
          <p:cNvPr id="102" name="Google Shape;102;p27"/>
          <p:cNvSpPr txBox="1"/>
          <p:nvPr/>
        </p:nvSpPr>
        <p:spPr>
          <a:xfrm>
            <a:off x="10557558" y="2993578"/>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dk1"/>
              </a:buClr>
              <a:buSzPts val="8000"/>
              <a:buFont typeface="Twentieth Century"/>
              <a:buNone/>
            </a:pPr>
            <a:r>
              <a:rPr b="0" i="0" lang="en-US" sz="8000" u="none" cap="none" strike="noStrike">
                <a:solidFill>
                  <a:schemeClr val="dk1"/>
                </a:solidFill>
                <a:latin typeface="Twentieth Century"/>
                <a:ea typeface="Twentieth Century"/>
                <a:cs typeface="Twentieth Century"/>
                <a:sym typeface="Twentieth Century"/>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3" name="Shape 103"/>
        <p:cNvGrpSpPr/>
        <p:nvPr/>
      </p:nvGrpSpPr>
      <p:grpSpPr>
        <a:xfrm>
          <a:off x="0" y="0"/>
          <a:ext cx="0" cy="0"/>
          <a:chOff x="0" y="0"/>
          <a:chExt cx="0" cy="0"/>
        </a:xfrm>
      </p:grpSpPr>
      <p:pic>
        <p:nvPicPr>
          <p:cNvPr descr="Droplets-HD-Content-R1d.png" id="104" name="Google Shape;104;p2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05" name="Google Shape;105;p28"/>
          <p:cNvSpPr txBox="1"/>
          <p:nvPr>
            <p:ph type="title"/>
          </p:nvPr>
        </p:nvSpPr>
        <p:spPr>
          <a:xfrm>
            <a:off x="913775" y="2138721"/>
            <a:ext cx="10364452" cy="251183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28"/>
          <p:cNvSpPr txBox="1"/>
          <p:nvPr>
            <p:ph idx="1" type="body"/>
          </p:nvPr>
        </p:nvSpPr>
        <p:spPr>
          <a:xfrm>
            <a:off x="913775" y="4662335"/>
            <a:ext cx="10364452" cy="1140644"/>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107" name="Google Shape;107;p28"/>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8"/>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28"/>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10" name="Shape 110"/>
        <p:cNvGrpSpPr/>
        <p:nvPr/>
      </p:nvGrpSpPr>
      <p:grpSpPr>
        <a:xfrm>
          <a:off x="0" y="0"/>
          <a:ext cx="0" cy="0"/>
          <a:chOff x="0" y="0"/>
          <a:chExt cx="0" cy="0"/>
        </a:xfrm>
      </p:grpSpPr>
      <p:pic>
        <p:nvPicPr>
          <p:cNvPr descr="Droplets-HD-Content-R1d.png" id="111" name="Google Shape;111;p29"/>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12" name="Google Shape;112;p29"/>
          <p:cNvSpPr txBox="1"/>
          <p:nvPr>
            <p:ph type="title"/>
          </p:nvPr>
        </p:nvSpPr>
        <p:spPr>
          <a:xfrm>
            <a:off x="913774" y="609600"/>
            <a:ext cx="10364452" cy="1605094"/>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29"/>
          <p:cNvSpPr txBox="1"/>
          <p:nvPr>
            <p:ph idx="1" type="body"/>
          </p:nvPr>
        </p:nvSpPr>
        <p:spPr>
          <a:xfrm>
            <a:off x="913774" y="2367093"/>
            <a:ext cx="3298976"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400"/>
              <a:buNone/>
              <a:defRPr b="0" sz="24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14" name="Google Shape;114;p29"/>
          <p:cNvSpPr txBox="1"/>
          <p:nvPr>
            <p:ph idx="2" type="body"/>
          </p:nvPr>
        </p:nvSpPr>
        <p:spPr>
          <a:xfrm>
            <a:off x="913774" y="2943355"/>
            <a:ext cx="3298976" cy="2847845"/>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15" name="Google Shape;115;p29"/>
          <p:cNvSpPr txBox="1"/>
          <p:nvPr>
            <p:ph idx="3" type="body"/>
          </p:nvPr>
        </p:nvSpPr>
        <p:spPr>
          <a:xfrm>
            <a:off x="4452389" y="2367093"/>
            <a:ext cx="3291521"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400"/>
              <a:buNone/>
              <a:defRPr b="0" sz="24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16" name="Google Shape;116;p29"/>
          <p:cNvSpPr txBox="1"/>
          <p:nvPr>
            <p:ph idx="4" type="body"/>
          </p:nvPr>
        </p:nvSpPr>
        <p:spPr>
          <a:xfrm>
            <a:off x="4441348" y="2943355"/>
            <a:ext cx="3303351" cy="2847845"/>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17" name="Google Shape;117;p29"/>
          <p:cNvSpPr txBox="1"/>
          <p:nvPr>
            <p:ph idx="5" type="body"/>
          </p:nvPr>
        </p:nvSpPr>
        <p:spPr>
          <a:xfrm>
            <a:off x="7973298" y="2367093"/>
            <a:ext cx="3304928"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400"/>
              <a:buNone/>
              <a:defRPr b="0" sz="24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18" name="Google Shape;118;p29"/>
          <p:cNvSpPr txBox="1"/>
          <p:nvPr>
            <p:ph idx="6" type="body"/>
          </p:nvPr>
        </p:nvSpPr>
        <p:spPr>
          <a:xfrm>
            <a:off x="7973298" y="2943355"/>
            <a:ext cx="3304928" cy="2847845"/>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19" name="Google Shape;119;p29"/>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9"/>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29"/>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22" name="Shape 122"/>
        <p:cNvGrpSpPr/>
        <p:nvPr/>
      </p:nvGrpSpPr>
      <p:grpSpPr>
        <a:xfrm>
          <a:off x="0" y="0"/>
          <a:ext cx="0" cy="0"/>
          <a:chOff x="0" y="0"/>
          <a:chExt cx="0" cy="0"/>
        </a:xfrm>
      </p:grpSpPr>
      <p:pic>
        <p:nvPicPr>
          <p:cNvPr descr="Droplets-HD-Content-R1d.png" id="123" name="Google Shape;123;p3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24" name="Google Shape;124;p30"/>
          <p:cNvSpPr txBox="1"/>
          <p:nvPr>
            <p:ph type="title"/>
          </p:nvPr>
        </p:nvSpPr>
        <p:spPr>
          <a:xfrm>
            <a:off x="913774" y="610772"/>
            <a:ext cx="10364452" cy="1603922"/>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 name="Google Shape;125;p30"/>
          <p:cNvSpPr txBox="1"/>
          <p:nvPr>
            <p:ph idx="1" type="body"/>
          </p:nvPr>
        </p:nvSpPr>
        <p:spPr>
          <a:xfrm>
            <a:off x="913774" y="4204820"/>
            <a:ext cx="3296409"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200"/>
              <a:buNone/>
              <a:defRPr b="0" sz="22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26" name="Google Shape;126;p30"/>
          <p:cNvSpPr/>
          <p:nvPr>
            <p:ph idx="2" type="pic"/>
          </p:nvPr>
        </p:nvSpPr>
        <p:spPr>
          <a:xfrm>
            <a:off x="913774" y="2367093"/>
            <a:ext cx="3296409" cy="1524000"/>
          </a:xfrm>
          <a:prstGeom prst="roundRect">
            <a:avLst>
              <a:gd fmla="val 9363" name="adj"/>
            </a:avLst>
          </a:prstGeom>
          <a:noFill/>
          <a:ln cap="sq" cmpd="sng" w="82550">
            <a:solidFill>
              <a:srgbClr val="EAEAEA"/>
            </a:solidFill>
            <a:prstDash val="solid"/>
            <a:miter lim="800000"/>
            <a:headEnd len="sm" w="sm" type="none"/>
            <a:tailEnd len="sm" w="sm" type="none"/>
          </a:ln>
        </p:spPr>
      </p:sp>
      <p:sp>
        <p:nvSpPr>
          <p:cNvPr id="127" name="Google Shape;127;p30"/>
          <p:cNvSpPr txBox="1"/>
          <p:nvPr>
            <p:ph idx="3" type="body"/>
          </p:nvPr>
        </p:nvSpPr>
        <p:spPr>
          <a:xfrm>
            <a:off x="913774" y="4781082"/>
            <a:ext cx="3296409" cy="1010118"/>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28" name="Google Shape;128;p30"/>
          <p:cNvSpPr txBox="1"/>
          <p:nvPr>
            <p:ph idx="4" type="body"/>
          </p:nvPr>
        </p:nvSpPr>
        <p:spPr>
          <a:xfrm>
            <a:off x="4442759" y="4204820"/>
            <a:ext cx="3301828"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200"/>
              <a:buNone/>
              <a:defRPr b="0" sz="22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29" name="Google Shape;129;p30"/>
          <p:cNvSpPr/>
          <p:nvPr>
            <p:ph idx="5" type="pic"/>
          </p:nvPr>
        </p:nvSpPr>
        <p:spPr>
          <a:xfrm>
            <a:off x="4441348" y="2367093"/>
            <a:ext cx="3303352" cy="1524000"/>
          </a:xfrm>
          <a:prstGeom prst="roundRect">
            <a:avLst>
              <a:gd fmla="val 8841" name="adj"/>
            </a:avLst>
          </a:prstGeom>
          <a:noFill/>
          <a:ln cap="sq" cmpd="sng" w="82550">
            <a:solidFill>
              <a:srgbClr val="EAEAEA"/>
            </a:solidFill>
            <a:prstDash val="solid"/>
            <a:miter lim="800000"/>
            <a:headEnd len="sm" w="sm" type="none"/>
            <a:tailEnd len="sm" w="sm" type="none"/>
          </a:ln>
        </p:spPr>
      </p:sp>
      <p:sp>
        <p:nvSpPr>
          <p:cNvPr id="130" name="Google Shape;130;p30"/>
          <p:cNvSpPr txBox="1"/>
          <p:nvPr>
            <p:ph idx="6" type="body"/>
          </p:nvPr>
        </p:nvSpPr>
        <p:spPr>
          <a:xfrm>
            <a:off x="4441348" y="4781080"/>
            <a:ext cx="3303352" cy="1010119"/>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31" name="Google Shape;131;p30"/>
          <p:cNvSpPr txBox="1"/>
          <p:nvPr>
            <p:ph idx="7" type="body"/>
          </p:nvPr>
        </p:nvSpPr>
        <p:spPr>
          <a:xfrm>
            <a:off x="7973298" y="4204820"/>
            <a:ext cx="3300681" cy="576262"/>
          </a:xfrm>
          <a:prstGeom prst="rect">
            <a:avLst/>
          </a:prstGeom>
          <a:noFill/>
          <a:ln>
            <a:noFill/>
          </a:ln>
        </p:spPr>
        <p:txBody>
          <a:bodyPr anchorCtr="0" anchor="b" bIns="45700" lIns="91425" spcFirstLastPara="1" rIns="91425" wrap="square" tIns="45700">
            <a:noAutofit/>
          </a:bodyPr>
          <a:lstStyle>
            <a:lvl1pPr indent="-228600" lvl="0" marL="457200" algn="ctr">
              <a:lnSpc>
                <a:spcPct val="85000"/>
              </a:lnSpc>
              <a:spcBef>
                <a:spcPts val="1000"/>
              </a:spcBef>
              <a:spcAft>
                <a:spcPts val="0"/>
              </a:spcAft>
              <a:buSzPts val="2200"/>
              <a:buNone/>
              <a:defRPr b="0" sz="2200">
                <a:solidFill>
                  <a:schemeClr val="dk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132" name="Google Shape;132;p30"/>
          <p:cNvSpPr/>
          <p:nvPr>
            <p:ph idx="8" type="pic"/>
          </p:nvPr>
        </p:nvSpPr>
        <p:spPr>
          <a:xfrm>
            <a:off x="7973298" y="2367093"/>
            <a:ext cx="3304928" cy="1524000"/>
          </a:xfrm>
          <a:prstGeom prst="roundRect">
            <a:avLst>
              <a:gd fmla="val 8841" name="adj"/>
            </a:avLst>
          </a:prstGeom>
          <a:noFill/>
          <a:ln cap="sq" cmpd="sng" w="82550">
            <a:solidFill>
              <a:srgbClr val="EAEAEA"/>
            </a:solidFill>
            <a:prstDash val="solid"/>
            <a:miter lim="800000"/>
            <a:headEnd len="sm" w="sm" type="none"/>
            <a:tailEnd len="sm" w="sm" type="none"/>
          </a:ln>
        </p:spPr>
      </p:sp>
      <p:sp>
        <p:nvSpPr>
          <p:cNvPr id="133" name="Google Shape;133;p30"/>
          <p:cNvSpPr txBox="1"/>
          <p:nvPr>
            <p:ph idx="9" type="body"/>
          </p:nvPr>
        </p:nvSpPr>
        <p:spPr>
          <a:xfrm>
            <a:off x="7973173" y="4781078"/>
            <a:ext cx="3305053" cy="1010121"/>
          </a:xfrm>
          <a:prstGeom prst="rect">
            <a:avLst/>
          </a:prstGeom>
          <a:noFill/>
          <a:ln>
            <a:noFill/>
          </a:ln>
        </p:spPr>
        <p:txBody>
          <a:bodyPr anchorCtr="0" anchor="t" bIns="45700" lIns="91425" spcFirstLastPara="1" rIns="91425" wrap="square" tIns="45700">
            <a:normAutofit/>
          </a:bodyPr>
          <a:lstStyle>
            <a:lvl1pPr indent="-228600" lvl="0" marL="457200" algn="ctr">
              <a:lnSpc>
                <a:spcPct val="120000"/>
              </a:lnSpc>
              <a:spcBef>
                <a:spcPts val="1000"/>
              </a:spcBef>
              <a:spcAft>
                <a:spcPts val="0"/>
              </a:spcAft>
              <a:buSzPts val="1400"/>
              <a:buNone/>
              <a:defRPr sz="1400"/>
            </a:lvl1pPr>
            <a:lvl2pPr indent="-228600" lvl="1" marL="914400" algn="l">
              <a:lnSpc>
                <a:spcPct val="120000"/>
              </a:lnSpc>
              <a:spcBef>
                <a:spcPts val="500"/>
              </a:spcBef>
              <a:spcAft>
                <a:spcPts val="0"/>
              </a:spcAft>
              <a:buSzPts val="1200"/>
              <a:buNone/>
              <a:defRPr sz="1200"/>
            </a:lvl2pPr>
            <a:lvl3pPr indent="-228600" lvl="2" marL="1371600" algn="l">
              <a:lnSpc>
                <a:spcPct val="120000"/>
              </a:lnSpc>
              <a:spcBef>
                <a:spcPts val="500"/>
              </a:spcBef>
              <a:spcAft>
                <a:spcPts val="0"/>
              </a:spcAft>
              <a:buSzPts val="1000"/>
              <a:buNone/>
              <a:defRPr sz="1000"/>
            </a:lvl3pPr>
            <a:lvl4pPr indent="-228600" lvl="3" marL="1828800" algn="l">
              <a:lnSpc>
                <a:spcPct val="120000"/>
              </a:lnSpc>
              <a:spcBef>
                <a:spcPts val="500"/>
              </a:spcBef>
              <a:spcAft>
                <a:spcPts val="0"/>
              </a:spcAft>
              <a:buSzPts val="900"/>
              <a:buNone/>
              <a:defRPr sz="900"/>
            </a:lvl4pPr>
            <a:lvl5pPr indent="-228600" lvl="4" marL="2286000" algn="l">
              <a:lnSpc>
                <a:spcPct val="120000"/>
              </a:lnSpc>
              <a:spcBef>
                <a:spcPts val="500"/>
              </a:spcBef>
              <a:spcAft>
                <a:spcPts val="0"/>
              </a:spcAft>
              <a:buSzPts val="900"/>
              <a:buNone/>
              <a:defRPr sz="900"/>
            </a:lvl5pPr>
            <a:lvl6pPr indent="-228600" lvl="5" marL="2743200" algn="l">
              <a:lnSpc>
                <a:spcPct val="120000"/>
              </a:lnSpc>
              <a:spcBef>
                <a:spcPts val="500"/>
              </a:spcBef>
              <a:spcAft>
                <a:spcPts val="0"/>
              </a:spcAft>
              <a:buSzPts val="900"/>
              <a:buNone/>
              <a:defRPr sz="900"/>
            </a:lvl6pPr>
            <a:lvl7pPr indent="-228600" lvl="6" marL="3200400" algn="l">
              <a:lnSpc>
                <a:spcPct val="120000"/>
              </a:lnSpc>
              <a:spcBef>
                <a:spcPts val="500"/>
              </a:spcBef>
              <a:spcAft>
                <a:spcPts val="0"/>
              </a:spcAft>
              <a:buSzPts val="900"/>
              <a:buNone/>
              <a:defRPr sz="900"/>
            </a:lvl7pPr>
            <a:lvl8pPr indent="-228600" lvl="7" marL="3657600" algn="l">
              <a:lnSpc>
                <a:spcPct val="120000"/>
              </a:lnSpc>
              <a:spcBef>
                <a:spcPts val="500"/>
              </a:spcBef>
              <a:spcAft>
                <a:spcPts val="0"/>
              </a:spcAft>
              <a:buSzPts val="900"/>
              <a:buNone/>
              <a:defRPr sz="900"/>
            </a:lvl8pPr>
            <a:lvl9pPr indent="-228600" lvl="8" marL="4114800" algn="l">
              <a:lnSpc>
                <a:spcPct val="120000"/>
              </a:lnSpc>
              <a:spcBef>
                <a:spcPts val="500"/>
              </a:spcBef>
              <a:spcAft>
                <a:spcPts val="0"/>
              </a:spcAft>
              <a:buSzPts val="900"/>
              <a:buNone/>
              <a:defRPr sz="900"/>
            </a:lvl9pPr>
          </a:lstStyle>
          <a:p/>
        </p:txBody>
      </p:sp>
      <p:sp>
        <p:nvSpPr>
          <p:cNvPr id="134" name="Google Shape;134;p30"/>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30"/>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30"/>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7" name="Shape 137"/>
        <p:cNvGrpSpPr/>
        <p:nvPr/>
      </p:nvGrpSpPr>
      <p:grpSpPr>
        <a:xfrm>
          <a:off x="0" y="0"/>
          <a:ext cx="0" cy="0"/>
          <a:chOff x="0" y="0"/>
          <a:chExt cx="0" cy="0"/>
        </a:xfrm>
      </p:grpSpPr>
      <p:pic>
        <p:nvPicPr>
          <p:cNvPr descr="Droplets-HD-Content-R1d.png" id="138" name="Google Shape;138;p3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39" name="Google Shape;139;p31"/>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 name="Google Shape;140;p31"/>
          <p:cNvSpPr txBox="1"/>
          <p:nvPr>
            <p:ph idx="1" type="body"/>
          </p:nvPr>
        </p:nvSpPr>
        <p:spPr>
          <a:xfrm rot="5400000">
            <a:off x="4383948" y="-1103080"/>
            <a:ext cx="3424107" cy="10364452"/>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41" name="Google Shape;141;p31"/>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31"/>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31"/>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4" name="Shape 144"/>
        <p:cNvGrpSpPr/>
        <p:nvPr/>
      </p:nvGrpSpPr>
      <p:grpSpPr>
        <a:xfrm>
          <a:off x="0" y="0"/>
          <a:ext cx="0" cy="0"/>
          <a:chOff x="0" y="0"/>
          <a:chExt cx="0" cy="0"/>
        </a:xfrm>
      </p:grpSpPr>
      <p:pic>
        <p:nvPicPr>
          <p:cNvPr descr="Droplets-HD-Content-R1d.png" id="145" name="Google Shape;145;p32"/>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46" name="Google Shape;146;p32"/>
          <p:cNvSpPr txBox="1"/>
          <p:nvPr>
            <p:ph type="title"/>
          </p:nvPr>
        </p:nvSpPr>
        <p:spPr>
          <a:xfrm rot="5400000">
            <a:off x="7410763" y="1923738"/>
            <a:ext cx="5181599" cy="255332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Font typeface="Twentieth Centur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 name="Google Shape;147;p32"/>
          <p:cNvSpPr txBox="1"/>
          <p:nvPr>
            <p:ph idx="1" type="body"/>
          </p:nvPr>
        </p:nvSpPr>
        <p:spPr>
          <a:xfrm rot="5400000">
            <a:off x="2152338" y="-628962"/>
            <a:ext cx="5181599" cy="7658724"/>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148" name="Google Shape;148;p32"/>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32"/>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32"/>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rgbClr val="B7B7B7"/>
            </a:gs>
          </a:gsLst>
          <a:lin ang="5400000" scaled="0"/>
        </a:gradFill>
      </p:bgPr>
    </p:bg>
    <p:spTree>
      <p:nvGrpSpPr>
        <p:cNvPr id="5" name="Shape 5"/>
        <p:cNvGrpSpPr/>
        <p:nvPr/>
      </p:nvGrpSpPr>
      <p:grpSpPr>
        <a:xfrm>
          <a:off x="0" y="0"/>
          <a:ext cx="0" cy="0"/>
          <a:chOff x="0" y="0"/>
          <a:chExt cx="0" cy="0"/>
        </a:xfrm>
      </p:grpSpPr>
      <p:pic>
        <p:nvPicPr>
          <p:cNvPr descr="\\DROBO-FS\QuickDrops\JB\PPTX NG\Droplets\LightingOverlay.png" id="6" name="Google Shape;6;p15"/>
          <p:cNvPicPr preferRelativeResize="0"/>
          <p:nvPr/>
        </p:nvPicPr>
        <p:blipFill rotWithShape="1">
          <a:blip r:embed="rId1">
            <a:alphaModFix/>
          </a:blip>
          <a:srcRect b="0" l="0" r="0" t="0"/>
          <a:stretch/>
        </p:blipFill>
        <p:spPr>
          <a:xfrm>
            <a:off x="0" y="-1"/>
            <a:ext cx="12192003" cy="6858001"/>
          </a:xfrm>
          <a:prstGeom prst="rect">
            <a:avLst/>
          </a:prstGeom>
          <a:noFill/>
          <a:ln>
            <a:noFill/>
          </a:ln>
        </p:spPr>
      </p:pic>
      <p:sp>
        <p:nvSpPr>
          <p:cNvPr id="7" name="Google Shape;7;p15"/>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lvl1pPr lvl="0" marR="0" rtl="0" algn="ctr">
              <a:lnSpc>
                <a:spcPct val="90000"/>
              </a:lnSpc>
              <a:spcBef>
                <a:spcPts val="0"/>
              </a:spcBef>
              <a:spcAft>
                <a:spcPts val="0"/>
              </a:spcAft>
              <a:buClr>
                <a:schemeClr val="dk1"/>
              </a:buClr>
              <a:buSzPts val="3600"/>
              <a:buFont typeface="Twentieth Century"/>
              <a:buNone/>
              <a:defRPr b="0" i="0" sz="3600" u="none" cap="none" strike="noStrike">
                <a:solidFill>
                  <a:schemeClr val="dk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15"/>
          <p:cNvSpPr txBox="1"/>
          <p:nvPr>
            <p:ph idx="1" type="body"/>
          </p:nvPr>
        </p:nvSpPr>
        <p:spPr>
          <a:xfrm>
            <a:off x="913775" y="2367093"/>
            <a:ext cx="10364452" cy="3424107"/>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Twentieth Century"/>
                <a:ea typeface="Twentieth Century"/>
                <a:cs typeface="Twentieth Century"/>
                <a:sym typeface="Twentieth Century"/>
              </a:defRPr>
            </a:lvl1pPr>
            <a:lvl2pPr indent="-342900" lvl="1" marL="9144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Twentieth Century"/>
                <a:ea typeface="Twentieth Century"/>
                <a:cs typeface="Twentieth Century"/>
                <a:sym typeface="Twentieth Century"/>
              </a:defRPr>
            </a:lvl2pPr>
            <a:lvl3pPr indent="-330200" lvl="2" marL="13716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Twentieth Century"/>
                <a:ea typeface="Twentieth Century"/>
                <a:cs typeface="Twentieth Century"/>
                <a:sym typeface="Twentieth Century"/>
              </a:defRPr>
            </a:lvl3pPr>
            <a:lvl4pPr indent="-317500" lvl="3" marL="18288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4pPr>
            <a:lvl5pPr indent="-317500" lvl="4" marL="22860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5pPr>
            <a:lvl6pPr indent="-317500" lvl="5" marL="27432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6pPr>
            <a:lvl7pPr indent="-317500" lvl="6" marL="32004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7pPr>
            <a:lvl8pPr indent="-317500" lvl="7" marL="36576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8pPr>
            <a:lvl9pPr indent="-317500" lvl="8" marL="4114800" marR="0" rtl="0" algn="l">
              <a:lnSpc>
                <a:spcPct val="120000"/>
              </a:lnSpc>
              <a:spcBef>
                <a:spcPts val="500"/>
              </a:spcBef>
              <a:spcAft>
                <a:spcPts val="0"/>
              </a:spcAft>
              <a:buClr>
                <a:schemeClr val="dk1"/>
              </a:buClr>
              <a:buSzPts val="1400"/>
              <a:buFont typeface="Arial"/>
              <a:buChar char="•"/>
              <a:defRPr b="0" i="0" sz="1400" u="none" cap="none" strike="noStrike">
                <a:solidFill>
                  <a:schemeClr val="dk1"/>
                </a:solidFill>
                <a:latin typeface="Twentieth Century"/>
                <a:ea typeface="Twentieth Century"/>
                <a:cs typeface="Twentieth Century"/>
                <a:sym typeface="Twentieth Century"/>
              </a:defRPr>
            </a:lvl9pPr>
          </a:lstStyle>
          <a:p/>
        </p:txBody>
      </p:sp>
      <p:sp>
        <p:nvSpPr>
          <p:cNvPr id="9" name="Google Shape;9;p15"/>
          <p:cNvSpPr txBox="1"/>
          <p:nvPr>
            <p:ph idx="10" type="dt"/>
          </p:nvPr>
        </p:nvSpPr>
        <p:spPr>
          <a:xfrm>
            <a:off x="7678737" y="5883275"/>
            <a:ext cx="27432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chemeClr val="dk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0" name="Google Shape;10;p15"/>
          <p:cNvSpPr txBox="1"/>
          <p:nvPr>
            <p:ph idx="11" type="ftr"/>
          </p:nvPr>
        </p:nvSpPr>
        <p:spPr>
          <a:xfrm>
            <a:off x="913774" y="5883275"/>
            <a:ext cx="6672887"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00" u="none" cap="none" strike="noStrike">
                <a:solidFill>
                  <a:schemeClr val="dk1"/>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1" name="Google Shape;11;p15"/>
          <p:cNvSpPr txBox="1"/>
          <p:nvPr>
            <p:ph idx="12" type="sldNum"/>
          </p:nvPr>
        </p:nvSpPr>
        <p:spPr>
          <a:xfrm>
            <a:off x="10514011" y="5883275"/>
            <a:ext cx="76421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1pPr>
            <a:lvl2pPr indent="0" lvl="1"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2pPr>
            <a:lvl3pPr indent="0" lvl="2"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3pPr>
            <a:lvl4pPr indent="0" lvl="3"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4pPr>
            <a:lvl5pPr indent="0" lvl="4"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5pPr>
            <a:lvl6pPr indent="0" lvl="5"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6pPr>
            <a:lvl7pPr indent="0" lvl="6"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7pPr>
            <a:lvl8pPr indent="0" lvl="7"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8pPr>
            <a:lvl9pPr indent="0" lvl="8" marL="0" marR="0" rtl="0" algn="r">
              <a:spcBef>
                <a:spcPts val="0"/>
              </a:spcBef>
              <a:buNone/>
              <a:defRPr b="0" i="0" sz="1000" u="none" cap="none" strike="noStrike">
                <a:solidFill>
                  <a:schemeClr val="dk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mailto:rbissell@tuscumbia.k12.al.u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
          <p:cNvSpPr txBox="1"/>
          <p:nvPr>
            <p:ph type="ctrTitle"/>
          </p:nvPr>
        </p:nvSpPr>
        <p:spPr>
          <a:xfrm>
            <a:off x="1750962" y="872160"/>
            <a:ext cx="8690100" cy="25092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Twentieth Century"/>
              <a:buNone/>
            </a:pPr>
            <a:r>
              <a:rPr b="1" lang="en-US"/>
              <a:t>FEDERAL FUNDS 2023-2024</a:t>
            </a:r>
            <a:endParaRPr b="1"/>
          </a:p>
        </p:txBody>
      </p:sp>
      <p:sp>
        <p:nvSpPr>
          <p:cNvPr id="156" name="Google Shape;156;p1"/>
          <p:cNvSpPr txBox="1"/>
          <p:nvPr>
            <p:ph idx="1" type="subTitle"/>
          </p:nvPr>
        </p:nvSpPr>
        <p:spPr>
          <a:xfrm>
            <a:off x="1751012" y="3503175"/>
            <a:ext cx="8690100" cy="1371600"/>
          </a:xfrm>
          <a:prstGeom prst="rect">
            <a:avLst/>
          </a:prstGeom>
          <a:noFill/>
          <a:ln>
            <a:noFill/>
          </a:ln>
        </p:spPr>
        <p:txBody>
          <a:bodyPr anchorCtr="0" anchor="t" bIns="45700" lIns="91425" spcFirstLastPara="1" rIns="91425" wrap="square" tIns="45700">
            <a:normAutofit/>
          </a:bodyPr>
          <a:lstStyle/>
          <a:p>
            <a:pPr indent="0" lvl="0" marL="0" rtl="0" algn="ctr">
              <a:lnSpc>
                <a:spcPct val="120000"/>
              </a:lnSpc>
              <a:spcBef>
                <a:spcPts val="0"/>
              </a:spcBef>
              <a:spcAft>
                <a:spcPts val="0"/>
              </a:spcAft>
              <a:buSzPts val="2200"/>
              <a:buNone/>
            </a:pPr>
            <a:r>
              <a:rPr lang="en-US"/>
              <a:t>TUSCUMBIA CITY SCHOOLS PARENT ADVISORY MEETING</a:t>
            </a:r>
            <a:endParaRPr/>
          </a:p>
          <a:p>
            <a:pPr indent="0" lvl="0" marL="0" rtl="0" algn="ctr">
              <a:lnSpc>
                <a:spcPct val="120000"/>
              </a:lnSpc>
              <a:spcBef>
                <a:spcPts val="1000"/>
              </a:spcBef>
              <a:spcAft>
                <a:spcPts val="0"/>
              </a:spcAft>
              <a:buSzPts val="2200"/>
              <a:buNone/>
            </a:pPr>
            <a:r>
              <a:rPr lang="en-US"/>
              <a:t>WEDNESDAY, MAY 15, 2024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lang="en-US"/>
              <a:t>2023-2024 ALLOCATION</a:t>
            </a:r>
            <a:endParaRPr/>
          </a:p>
        </p:txBody>
      </p:sp>
      <p:graphicFrame>
        <p:nvGraphicFramePr>
          <p:cNvPr id="162" name="Google Shape;162;p2"/>
          <p:cNvGraphicFramePr/>
          <p:nvPr/>
        </p:nvGraphicFramePr>
        <p:xfrm>
          <a:off x="914400" y="2366963"/>
          <a:ext cx="3000000" cy="3000000"/>
        </p:xfrm>
        <a:graphic>
          <a:graphicData uri="http://schemas.openxmlformats.org/drawingml/2006/table">
            <a:tbl>
              <a:tblPr bandRow="1" firstRow="1">
                <a:noFill/>
                <a:tableStyleId>{1517378C-276D-4228-B3B1-CEC1D9AA42A9}</a:tableStyleId>
              </a:tblPr>
              <a:tblGrid>
                <a:gridCol w="5181600"/>
                <a:gridCol w="5181600"/>
              </a:tblGrid>
              <a:tr h="370850">
                <a:tc>
                  <a:txBody>
                    <a:bodyPr/>
                    <a:lstStyle/>
                    <a:p>
                      <a:pPr indent="0" lvl="0" marL="0" marR="0" rtl="0" algn="ctr">
                        <a:spcBef>
                          <a:spcPts val="0"/>
                        </a:spcBef>
                        <a:spcAft>
                          <a:spcPts val="0"/>
                        </a:spcAft>
                        <a:buNone/>
                      </a:pPr>
                      <a:r>
                        <a:rPr lang="en-US" sz="1800" u="none" cap="none" strike="noStrike">
                          <a:solidFill>
                            <a:schemeClr val="dk1"/>
                          </a:solidFill>
                          <a:latin typeface="Twentieth Century"/>
                          <a:ea typeface="Twentieth Century"/>
                          <a:cs typeface="Twentieth Century"/>
                          <a:sym typeface="Twentieth Century"/>
                        </a:rPr>
                        <a:t>Source</a:t>
                      </a:r>
                      <a:endParaRPr sz="1800" u="none" cap="none" strike="noStrike">
                        <a:solidFill>
                          <a:schemeClr val="dk1"/>
                        </a:solidFill>
                        <a:latin typeface="Twentieth Century"/>
                        <a:ea typeface="Twentieth Century"/>
                        <a:cs typeface="Twentieth Century"/>
                        <a:sym typeface="Twentieth Century"/>
                      </a:endParaRPr>
                    </a:p>
                  </a:txBody>
                  <a:tcPr marT="45725" marB="45725" marR="91450" marL="91450"/>
                </a:tc>
                <a:tc>
                  <a:txBody>
                    <a:bodyPr/>
                    <a:lstStyle/>
                    <a:p>
                      <a:pPr indent="0" lvl="0" marL="0" marR="0" rtl="0" algn="ctr">
                        <a:spcBef>
                          <a:spcPts val="0"/>
                        </a:spcBef>
                        <a:spcAft>
                          <a:spcPts val="0"/>
                        </a:spcAft>
                        <a:buNone/>
                      </a:pPr>
                      <a:r>
                        <a:rPr lang="en-US" sz="1800" u="none" cap="none" strike="noStrike">
                          <a:solidFill>
                            <a:schemeClr val="dk1"/>
                          </a:solidFill>
                          <a:latin typeface="Twentieth Century"/>
                          <a:ea typeface="Twentieth Century"/>
                          <a:cs typeface="Twentieth Century"/>
                          <a:sym typeface="Twentieth Century"/>
                        </a:rPr>
                        <a:t>Amount</a:t>
                      </a:r>
                      <a:endParaRPr sz="1800" u="none" cap="none" strike="noStrike">
                        <a:solidFill>
                          <a:schemeClr val="dk1"/>
                        </a:solidFill>
                        <a:latin typeface="Twentieth Century"/>
                        <a:ea typeface="Twentieth Century"/>
                        <a:cs typeface="Twentieth Century"/>
                        <a:sym typeface="Twentieth Century"/>
                      </a:endParaRPr>
                    </a:p>
                  </a:txBody>
                  <a:tcPr marT="45725" marB="45725" marR="91450" marL="91450"/>
                </a:tc>
              </a:tr>
              <a:tr h="370850">
                <a:tc>
                  <a:txBody>
                    <a:bodyPr/>
                    <a:lstStyle/>
                    <a:p>
                      <a:pPr indent="0" lvl="0" marL="0" marR="0" rtl="0" algn="ctr">
                        <a:spcBef>
                          <a:spcPts val="0"/>
                        </a:spcBef>
                        <a:spcAft>
                          <a:spcPts val="0"/>
                        </a:spcAft>
                        <a:buNone/>
                      </a:pPr>
                      <a:r>
                        <a:rPr lang="en-US" sz="1800" u="none" cap="none" strike="noStrike">
                          <a:solidFill>
                            <a:schemeClr val="dk1"/>
                          </a:solidFill>
                          <a:latin typeface="Twentieth Century"/>
                          <a:ea typeface="Twentieth Century"/>
                          <a:cs typeface="Twentieth Century"/>
                          <a:sym typeface="Twentieth Century"/>
                        </a:rPr>
                        <a:t>Title II</a:t>
                      </a:r>
                      <a:endParaRPr sz="1800" u="none" cap="none" strike="noStrike">
                        <a:solidFill>
                          <a:schemeClr val="dk1"/>
                        </a:solidFill>
                        <a:latin typeface="Twentieth Century"/>
                        <a:ea typeface="Twentieth Century"/>
                        <a:cs typeface="Twentieth Century"/>
                        <a:sym typeface="Twentieth Century"/>
                      </a:endParaRPr>
                    </a:p>
                  </a:txBody>
                  <a:tcPr marT="45725" marB="45725" marR="91450" marL="91450"/>
                </a:tc>
                <a:tc>
                  <a:txBody>
                    <a:bodyPr/>
                    <a:lstStyle/>
                    <a:p>
                      <a:pPr indent="0" lvl="0" marL="0" marR="0" rtl="0" algn="ctr">
                        <a:spcBef>
                          <a:spcPts val="0"/>
                        </a:spcBef>
                        <a:spcAft>
                          <a:spcPts val="0"/>
                        </a:spcAft>
                        <a:buNone/>
                      </a:pPr>
                      <a:r>
                        <a:rPr lang="en-US" sz="1800" u="none" cap="none" strike="noStrike">
                          <a:solidFill>
                            <a:schemeClr val="dk1"/>
                          </a:solidFill>
                          <a:latin typeface="Twentieth Century"/>
                          <a:ea typeface="Twentieth Century"/>
                          <a:cs typeface="Twentieth Century"/>
                          <a:sym typeface="Twentieth Century"/>
                        </a:rPr>
                        <a:t>$</a:t>
                      </a:r>
                      <a:r>
                        <a:rPr lang="en-US" sz="1800">
                          <a:latin typeface="Twentieth Century"/>
                          <a:ea typeface="Twentieth Century"/>
                          <a:cs typeface="Twentieth Century"/>
                          <a:sym typeface="Twentieth Century"/>
                        </a:rPr>
                        <a:t>67,304.00</a:t>
                      </a:r>
                      <a:endParaRPr sz="1800" u="none" cap="none" strike="noStrike">
                        <a:solidFill>
                          <a:schemeClr val="dk1"/>
                        </a:solidFill>
                        <a:latin typeface="Twentieth Century"/>
                        <a:ea typeface="Twentieth Century"/>
                        <a:cs typeface="Twentieth Century"/>
                        <a:sym typeface="Twentieth Century"/>
                      </a:endParaRPr>
                    </a:p>
                  </a:txBody>
                  <a:tcPr marT="9525" marB="0" marR="9525" marL="9525" anchor="b"/>
                </a:tc>
              </a:tr>
              <a:tr h="370850">
                <a:tc>
                  <a:txBody>
                    <a:bodyPr/>
                    <a:lstStyle/>
                    <a:p>
                      <a:pPr indent="0" lvl="0" marL="0" marR="0" rtl="0" algn="ctr">
                        <a:spcBef>
                          <a:spcPts val="0"/>
                        </a:spcBef>
                        <a:spcAft>
                          <a:spcPts val="0"/>
                        </a:spcAft>
                        <a:buNone/>
                      </a:pPr>
                      <a:r>
                        <a:rPr lang="en-US" sz="1800" u="none" cap="none" strike="noStrike">
                          <a:solidFill>
                            <a:schemeClr val="dk1"/>
                          </a:solidFill>
                          <a:latin typeface="Twentieth Century"/>
                          <a:ea typeface="Twentieth Century"/>
                          <a:cs typeface="Twentieth Century"/>
                          <a:sym typeface="Twentieth Century"/>
                        </a:rPr>
                        <a:t>Title II – Carryover</a:t>
                      </a:r>
                      <a:endParaRPr sz="1800" u="none" cap="none" strike="noStrike">
                        <a:solidFill>
                          <a:schemeClr val="dk1"/>
                        </a:solidFill>
                        <a:latin typeface="Twentieth Century"/>
                        <a:ea typeface="Twentieth Century"/>
                        <a:cs typeface="Twentieth Century"/>
                        <a:sym typeface="Twentieth Century"/>
                      </a:endParaRPr>
                    </a:p>
                  </a:txBody>
                  <a:tcPr marT="45725" marB="45725" marR="91450" marL="91450"/>
                </a:tc>
                <a:tc>
                  <a:txBody>
                    <a:bodyPr/>
                    <a:lstStyle/>
                    <a:p>
                      <a:pPr indent="0" lvl="0" marL="0" marR="0" rtl="0" algn="ctr">
                        <a:spcBef>
                          <a:spcPts val="0"/>
                        </a:spcBef>
                        <a:spcAft>
                          <a:spcPts val="0"/>
                        </a:spcAft>
                        <a:buNone/>
                      </a:pPr>
                      <a:r>
                        <a:rPr lang="en-US" sz="1800" u="none" cap="none" strike="noStrike">
                          <a:solidFill>
                            <a:schemeClr val="dk1"/>
                          </a:solidFill>
                          <a:latin typeface="Twentieth Century"/>
                          <a:ea typeface="Twentieth Century"/>
                          <a:cs typeface="Twentieth Century"/>
                          <a:sym typeface="Twentieth Century"/>
                        </a:rPr>
                        <a:t>$</a:t>
                      </a:r>
                      <a:r>
                        <a:rPr lang="en-US" sz="1800">
                          <a:latin typeface="Twentieth Century"/>
                          <a:ea typeface="Twentieth Century"/>
                          <a:cs typeface="Twentieth Century"/>
                          <a:sym typeface="Twentieth Century"/>
                        </a:rPr>
                        <a:t>7,515.23</a:t>
                      </a:r>
                      <a:endParaRPr sz="1800" u="none" cap="none" strike="noStrike">
                        <a:solidFill>
                          <a:schemeClr val="dk1"/>
                        </a:solidFill>
                        <a:latin typeface="Twentieth Century"/>
                        <a:ea typeface="Twentieth Century"/>
                        <a:cs typeface="Twentieth Century"/>
                        <a:sym typeface="Twentieth Century"/>
                      </a:endParaRPr>
                    </a:p>
                  </a:txBody>
                  <a:tcPr marT="9525" marB="0" marR="9525" marL="9525" anchor="b"/>
                </a:tc>
              </a:tr>
              <a:tr h="370850">
                <a:tc>
                  <a:txBody>
                    <a:bodyPr/>
                    <a:lstStyle/>
                    <a:p>
                      <a:pPr indent="0" lvl="0" marL="0" marR="0" rtl="0" algn="ctr">
                        <a:spcBef>
                          <a:spcPts val="0"/>
                        </a:spcBef>
                        <a:spcAft>
                          <a:spcPts val="0"/>
                        </a:spcAft>
                        <a:buNone/>
                      </a:pPr>
                      <a:r>
                        <a:rPr lang="en-US" sz="1800" u="none" cap="none" strike="noStrike">
                          <a:solidFill>
                            <a:schemeClr val="dk1"/>
                          </a:solidFill>
                          <a:latin typeface="Twentieth Century"/>
                          <a:ea typeface="Twentieth Century"/>
                          <a:cs typeface="Twentieth Century"/>
                          <a:sym typeface="Twentieth Century"/>
                        </a:rPr>
                        <a:t>Title I</a:t>
                      </a:r>
                      <a:endParaRPr sz="1800" u="none" cap="none" strike="noStrike">
                        <a:solidFill>
                          <a:schemeClr val="dk1"/>
                        </a:solidFill>
                        <a:latin typeface="Twentieth Century"/>
                        <a:ea typeface="Twentieth Century"/>
                        <a:cs typeface="Twentieth Century"/>
                        <a:sym typeface="Twentieth Century"/>
                      </a:endParaRPr>
                    </a:p>
                  </a:txBody>
                  <a:tcPr marT="45725" marB="45725" marR="91450" marL="91450"/>
                </a:tc>
                <a:tc>
                  <a:txBody>
                    <a:bodyPr/>
                    <a:lstStyle/>
                    <a:p>
                      <a:pPr indent="0" lvl="0" marL="0" marR="0" rtl="0" algn="ctr">
                        <a:spcBef>
                          <a:spcPts val="0"/>
                        </a:spcBef>
                        <a:spcAft>
                          <a:spcPts val="0"/>
                        </a:spcAft>
                        <a:buNone/>
                      </a:pPr>
                      <a:r>
                        <a:rPr lang="en-US" sz="1800" u="none" cap="none" strike="noStrike">
                          <a:solidFill>
                            <a:schemeClr val="dk1"/>
                          </a:solidFill>
                          <a:latin typeface="Twentieth Century"/>
                          <a:ea typeface="Twentieth Century"/>
                          <a:cs typeface="Twentieth Century"/>
                          <a:sym typeface="Twentieth Century"/>
                        </a:rPr>
                        <a:t>$</a:t>
                      </a:r>
                      <a:r>
                        <a:rPr lang="en-US" sz="1800">
                          <a:latin typeface="Twentieth Century"/>
                          <a:ea typeface="Twentieth Century"/>
                          <a:cs typeface="Twentieth Century"/>
                          <a:sym typeface="Twentieth Century"/>
                        </a:rPr>
                        <a:t>434,792.00</a:t>
                      </a:r>
                      <a:endParaRPr sz="1800" u="none" cap="none" strike="noStrike">
                        <a:solidFill>
                          <a:schemeClr val="dk1"/>
                        </a:solidFill>
                        <a:latin typeface="Twentieth Century"/>
                        <a:ea typeface="Twentieth Century"/>
                        <a:cs typeface="Twentieth Century"/>
                        <a:sym typeface="Twentieth Century"/>
                      </a:endParaRPr>
                    </a:p>
                  </a:txBody>
                  <a:tcPr marT="9525" marB="0" marR="9525" marL="9525" anchor="b"/>
                </a:tc>
              </a:tr>
              <a:tr h="370850">
                <a:tc>
                  <a:txBody>
                    <a:bodyPr/>
                    <a:lstStyle/>
                    <a:p>
                      <a:pPr indent="0" lvl="0" marL="0" marR="0" rtl="0" algn="ctr">
                        <a:spcBef>
                          <a:spcPts val="0"/>
                        </a:spcBef>
                        <a:spcAft>
                          <a:spcPts val="0"/>
                        </a:spcAft>
                        <a:buNone/>
                      </a:pPr>
                      <a:r>
                        <a:rPr lang="en-US" sz="1800" u="none" cap="none" strike="noStrike">
                          <a:solidFill>
                            <a:schemeClr val="dk1"/>
                          </a:solidFill>
                          <a:latin typeface="Twentieth Century"/>
                          <a:ea typeface="Twentieth Century"/>
                          <a:cs typeface="Twentieth Century"/>
                          <a:sym typeface="Twentieth Century"/>
                        </a:rPr>
                        <a:t>Title I – Carryover</a:t>
                      </a:r>
                      <a:endParaRPr sz="1800" u="none" cap="none" strike="noStrike">
                        <a:solidFill>
                          <a:schemeClr val="dk1"/>
                        </a:solidFill>
                        <a:latin typeface="Twentieth Century"/>
                        <a:ea typeface="Twentieth Century"/>
                        <a:cs typeface="Twentieth Century"/>
                        <a:sym typeface="Twentieth Century"/>
                      </a:endParaRPr>
                    </a:p>
                  </a:txBody>
                  <a:tcPr marT="45725" marB="45725" marR="91450" marL="91450"/>
                </a:tc>
                <a:tc>
                  <a:txBody>
                    <a:bodyPr/>
                    <a:lstStyle/>
                    <a:p>
                      <a:pPr indent="0" lvl="0" marL="0" marR="0" rtl="0" algn="ctr">
                        <a:spcBef>
                          <a:spcPts val="0"/>
                        </a:spcBef>
                        <a:spcAft>
                          <a:spcPts val="0"/>
                        </a:spcAft>
                        <a:buNone/>
                      </a:pPr>
                      <a:r>
                        <a:rPr lang="en-US" sz="1800" u="none" cap="none" strike="noStrike">
                          <a:solidFill>
                            <a:schemeClr val="dk1"/>
                          </a:solidFill>
                          <a:latin typeface="Twentieth Century"/>
                          <a:ea typeface="Twentieth Century"/>
                          <a:cs typeface="Twentieth Century"/>
                          <a:sym typeface="Twentieth Century"/>
                        </a:rPr>
                        <a:t>$</a:t>
                      </a:r>
                      <a:r>
                        <a:rPr lang="en-US" sz="1800">
                          <a:latin typeface="Twentieth Century"/>
                          <a:ea typeface="Twentieth Century"/>
                          <a:cs typeface="Twentieth Century"/>
                          <a:sym typeface="Twentieth Century"/>
                        </a:rPr>
                        <a:t>36,693.20</a:t>
                      </a:r>
                      <a:endParaRPr sz="1800" u="none" cap="none" strike="noStrike">
                        <a:solidFill>
                          <a:schemeClr val="dk1"/>
                        </a:solidFill>
                        <a:latin typeface="Twentieth Century"/>
                        <a:ea typeface="Twentieth Century"/>
                        <a:cs typeface="Twentieth Century"/>
                        <a:sym typeface="Twentieth Century"/>
                      </a:endParaRPr>
                    </a:p>
                  </a:txBody>
                  <a:tcPr marT="9525" marB="0" marR="9525" marL="9525" anchor="b"/>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3"/>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lang="en-US"/>
              <a:t>TITLE II FUNDS - PD</a:t>
            </a:r>
            <a:endParaRPr/>
          </a:p>
        </p:txBody>
      </p:sp>
      <p:sp>
        <p:nvSpPr>
          <p:cNvPr id="168" name="Google Shape;168;p3"/>
          <p:cNvSpPr txBox="1"/>
          <p:nvPr>
            <p:ph idx="1" type="body"/>
          </p:nvPr>
        </p:nvSpPr>
        <p:spPr>
          <a:xfrm>
            <a:off x="913774" y="2367092"/>
            <a:ext cx="10363826" cy="3424107"/>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120000"/>
              </a:lnSpc>
              <a:spcBef>
                <a:spcPts val="0"/>
              </a:spcBef>
              <a:spcAft>
                <a:spcPts val="0"/>
              </a:spcAft>
              <a:buSzPts val="2000"/>
              <a:buChar char="•"/>
            </a:pPr>
            <a:r>
              <a:rPr lang="en-US"/>
              <a:t>INCREASE STUDENT ACADEMIC ACHIEVEMENT THROUGH STRATEGIES SUCH AS IMPROVING TEACHER AND PRINCIPAL QUALITY AND INCREASING THE NUMBER OF HIGHLY QUALIFIED TEACHERS IN THE CLASSROOM AND HIGHLY QUALIFIED PRINCIPALS AND ASSISTANT PRINCIPALS IN SCHOOLS</a:t>
            </a:r>
            <a:endParaRPr/>
          </a:p>
          <a:p>
            <a:pPr indent="-228600" lvl="0" marL="228600" rtl="0" algn="l">
              <a:lnSpc>
                <a:spcPct val="120000"/>
              </a:lnSpc>
              <a:spcBef>
                <a:spcPts val="1000"/>
              </a:spcBef>
              <a:spcAft>
                <a:spcPts val="0"/>
              </a:spcAft>
              <a:buSzPts val="2000"/>
              <a:buChar char="•"/>
            </a:pPr>
            <a:r>
              <a:rPr lang="en-US"/>
              <a:t>IMPROVE ACADEMIC ACHIEVEMENT</a:t>
            </a:r>
            <a:endParaRPr/>
          </a:p>
          <a:p>
            <a:pPr indent="-241300" lvl="0" marL="228600" rtl="0" algn="l">
              <a:spcBef>
                <a:spcPts val="1000"/>
              </a:spcBef>
              <a:spcAft>
                <a:spcPts val="0"/>
              </a:spcAft>
              <a:buSzPts val="2000"/>
              <a:buChar char="•"/>
            </a:pPr>
            <a:r>
              <a:rPr lang="en-US"/>
              <a:t>SUBSTITUTES FOR PROFESSIONAL DEVELOPMENT FOR ALL SCHOOLS</a:t>
            </a:r>
            <a:endParaRPr/>
          </a:p>
          <a:p>
            <a:pPr indent="-241300" lvl="0" marL="228600" rtl="0" algn="l">
              <a:spcBef>
                <a:spcPts val="1000"/>
              </a:spcBef>
              <a:spcAft>
                <a:spcPts val="0"/>
              </a:spcAft>
              <a:buSzPts val="2000"/>
              <a:buChar char="•"/>
            </a:pPr>
            <a:r>
              <a:rPr lang="en-US"/>
              <a:t>PROFESSIONAL DEVELOPMENT OPPORTUNITIES</a:t>
            </a:r>
            <a:endParaRPr/>
          </a:p>
          <a:p>
            <a:pPr indent="-101600" lvl="0" marL="228600" rtl="0" algn="l">
              <a:lnSpc>
                <a:spcPct val="120000"/>
              </a:lnSpc>
              <a:spcBef>
                <a:spcPts val="1000"/>
              </a:spcBef>
              <a:spcAft>
                <a:spcPts val="0"/>
              </a:spcAft>
              <a:buSzPts val="2000"/>
              <a:buNone/>
            </a:pPr>
            <a:r>
              <a:t/>
            </a:r>
            <a:endParaRPr/>
          </a:p>
        </p:txBody>
      </p:sp>
      <p:pic>
        <p:nvPicPr>
          <p:cNvPr descr="#5MinCPDPlan by @LeadingLearner and @TeacherToolkit ..." id="169" name="Google Shape;169;p3"/>
          <p:cNvPicPr preferRelativeResize="0"/>
          <p:nvPr/>
        </p:nvPicPr>
        <p:blipFill rotWithShape="1">
          <a:blip r:embed="rId3">
            <a:alphaModFix/>
          </a:blip>
          <a:srcRect b="0" l="0" r="0" t="0"/>
          <a:stretch/>
        </p:blipFill>
        <p:spPr>
          <a:xfrm>
            <a:off x="8612080" y="3987365"/>
            <a:ext cx="2484348" cy="165954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5"/>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lang="en-US"/>
              <a:t>TITLE I FUNDS - Support Needy School</a:t>
            </a:r>
            <a:endParaRPr/>
          </a:p>
        </p:txBody>
      </p:sp>
      <p:sp>
        <p:nvSpPr>
          <p:cNvPr id="175" name="Google Shape;175;p5"/>
          <p:cNvSpPr txBox="1"/>
          <p:nvPr>
            <p:ph idx="1" type="body"/>
          </p:nvPr>
        </p:nvSpPr>
        <p:spPr>
          <a:xfrm>
            <a:off x="913774" y="2367092"/>
            <a:ext cx="10363826" cy="3424107"/>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SzPts val="2000"/>
              <a:buChar char="•"/>
            </a:pPr>
            <a:r>
              <a:rPr lang="en-US"/>
              <a:t>PROVIDE FINANCIAL ASSISTANCE TO LOCAL EDUCATIONAL AGENCIES (LEAS) AND SCHOOLS WITH HIGH NUMBERS (1593) OR HIGH PERCENTAGES OF CHILDREN FROM LOW-INCOME FAMILIES (65%) TO INSURE THAT ALL CHILDREN MEET CHALLENGING STATE ACADEMIC STANDARDS.</a:t>
            </a:r>
            <a:endParaRPr/>
          </a:p>
        </p:txBody>
      </p:sp>
      <p:pic>
        <p:nvPicPr>
          <p:cNvPr descr="Alabama School Connection » 2013 » April" id="176" name="Google Shape;176;p5"/>
          <p:cNvPicPr preferRelativeResize="0"/>
          <p:nvPr/>
        </p:nvPicPr>
        <p:blipFill rotWithShape="1">
          <a:blip r:embed="rId3">
            <a:alphaModFix/>
          </a:blip>
          <a:srcRect b="0" l="0" r="0" t="0"/>
          <a:stretch/>
        </p:blipFill>
        <p:spPr>
          <a:xfrm>
            <a:off x="8391292" y="4245564"/>
            <a:ext cx="2585287" cy="148654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g2daa8de709c_0_0"/>
          <p:cNvSpPr txBox="1"/>
          <p:nvPr>
            <p:ph type="title"/>
          </p:nvPr>
        </p:nvSpPr>
        <p:spPr>
          <a:xfrm>
            <a:off x="913800" y="180767"/>
            <a:ext cx="10364400" cy="1596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How Title I Funds are Spent</a:t>
            </a:r>
            <a:endParaRPr/>
          </a:p>
        </p:txBody>
      </p:sp>
      <p:sp>
        <p:nvSpPr>
          <p:cNvPr id="182" name="Google Shape;182;g2daa8de709c_0_0"/>
          <p:cNvSpPr txBox="1"/>
          <p:nvPr>
            <p:ph idx="1" type="body"/>
          </p:nvPr>
        </p:nvSpPr>
        <p:spPr>
          <a:xfrm>
            <a:off x="913774" y="2367092"/>
            <a:ext cx="10363800" cy="3424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183" name="Google Shape;183;g2daa8de709c_0_0"/>
          <p:cNvPicPr preferRelativeResize="0"/>
          <p:nvPr/>
        </p:nvPicPr>
        <p:blipFill>
          <a:blip r:embed="rId3">
            <a:alphaModFix/>
          </a:blip>
          <a:stretch>
            <a:fillRect/>
          </a:stretch>
        </p:blipFill>
        <p:spPr>
          <a:xfrm>
            <a:off x="0" y="1732750"/>
            <a:ext cx="6027101" cy="5125250"/>
          </a:xfrm>
          <a:prstGeom prst="rect">
            <a:avLst/>
          </a:prstGeom>
          <a:noFill/>
          <a:ln>
            <a:noFill/>
          </a:ln>
        </p:spPr>
      </p:pic>
      <p:pic>
        <p:nvPicPr>
          <p:cNvPr id="184" name="Google Shape;184;g2daa8de709c_0_0"/>
          <p:cNvPicPr preferRelativeResize="0"/>
          <p:nvPr/>
        </p:nvPicPr>
        <p:blipFill>
          <a:blip r:embed="rId4">
            <a:alphaModFix/>
          </a:blip>
          <a:stretch>
            <a:fillRect/>
          </a:stretch>
        </p:blipFill>
        <p:spPr>
          <a:xfrm>
            <a:off x="6027100" y="1732750"/>
            <a:ext cx="6164899" cy="51252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2"/>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lang="en-US"/>
              <a:t>TITLE I PARENT SURVEY RESULTS</a:t>
            </a:r>
            <a:endParaRPr/>
          </a:p>
        </p:txBody>
      </p:sp>
      <p:sp>
        <p:nvSpPr>
          <p:cNvPr id="190" name="Google Shape;190;p12"/>
          <p:cNvSpPr txBox="1"/>
          <p:nvPr>
            <p:ph idx="1" type="body"/>
          </p:nvPr>
        </p:nvSpPr>
        <p:spPr>
          <a:xfrm>
            <a:off x="913774" y="2367092"/>
            <a:ext cx="10363826" cy="3424107"/>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SzPts val="2000"/>
              <a:buChar char="•"/>
            </a:pPr>
            <a:r>
              <a:rPr lang="en-US"/>
              <a:t>RANK FROM 1-5 (1 LOWEST AND 5 HIGHEST)</a:t>
            </a:r>
            <a:endParaRPr/>
          </a:p>
          <a:p>
            <a:pPr indent="-228600" lvl="0" marL="228600" rtl="0" algn="l">
              <a:lnSpc>
                <a:spcPct val="120000"/>
              </a:lnSpc>
              <a:spcBef>
                <a:spcPts val="1000"/>
              </a:spcBef>
              <a:spcAft>
                <a:spcPts val="0"/>
              </a:spcAft>
              <a:buSzPts val="2000"/>
              <a:buChar char="•"/>
            </a:pPr>
            <a:r>
              <a:rPr lang="en-US"/>
              <a:t>SCHOOL OVERALL SCORES:</a:t>
            </a:r>
            <a:endParaRPr/>
          </a:p>
          <a:p>
            <a:pPr indent="-228600" lvl="1" marL="685800" rtl="0" algn="l">
              <a:lnSpc>
                <a:spcPct val="120000"/>
              </a:lnSpc>
              <a:spcBef>
                <a:spcPts val="500"/>
              </a:spcBef>
              <a:spcAft>
                <a:spcPts val="0"/>
              </a:spcAft>
              <a:buSzPts val="1800"/>
              <a:buChar char="•"/>
            </a:pPr>
            <a:r>
              <a:rPr lang="en-US"/>
              <a:t>DHS – 3.88</a:t>
            </a:r>
            <a:endParaRPr/>
          </a:p>
          <a:p>
            <a:pPr indent="-228600" lvl="1" marL="685800" rtl="0" algn="l">
              <a:lnSpc>
                <a:spcPct val="120000"/>
              </a:lnSpc>
              <a:spcBef>
                <a:spcPts val="500"/>
              </a:spcBef>
              <a:spcAft>
                <a:spcPts val="0"/>
              </a:spcAft>
              <a:buSzPts val="1800"/>
              <a:buChar char="•"/>
            </a:pPr>
            <a:r>
              <a:rPr lang="en-US"/>
              <a:t>DMS – 3.93</a:t>
            </a:r>
            <a:endParaRPr/>
          </a:p>
          <a:p>
            <a:pPr indent="-228600" lvl="1" marL="685800" rtl="0" algn="l">
              <a:lnSpc>
                <a:spcPct val="120000"/>
              </a:lnSpc>
              <a:spcBef>
                <a:spcPts val="500"/>
              </a:spcBef>
              <a:spcAft>
                <a:spcPts val="0"/>
              </a:spcAft>
              <a:buSzPts val="1800"/>
              <a:buChar char="•"/>
            </a:pPr>
            <a:r>
              <a:rPr lang="en-US"/>
              <a:t>RET – 4.03</a:t>
            </a:r>
            <a:endParaRPr/>
          </a:p>
          <a:p>
            <a:pPr indent="-228600" lvl="1" marL="685800" rtl="0" algn="l">
              <a:lnSpc>
                <a:spcPct val="120000"/>
              </a:lnSpc>
              <a:spcBef>
                <a:spcPts val="500"/>
              </a:spcBef>
              <a:spcAft>
                <a:spcPts val="0"/>
              </a:spcAft>
              <a:buSzPts val="1800"/>
              <a:buChar char="•"/>
            </a:pPr>
            <a:r>
              <a:rPr lang="en-US"/>
              <a:t>GWT – 3.63</a:t>
            </a:r>
            <a:endParaRPr/>
          </a:p>
          <a:p>
            <a:pPr indent="-228600" lvl="0" marL="228600" rtl="0" algn="l">
              <a:lnSpc>
                <a:spcPct val="120000"/>
              </a:lnSpc>
              <a:spcBef>
                <a:spcPts val="1000"/>
              </a:spcBef>
              <a:spcAft>
                <a:spcPts val="0"/>
              </a:spcAft>
              <a:buSzPts val="2000"/>
              <a:buChar char="•"/>
            </a:pPr>
            <a:r>
              <a:rPr lang="en-US"/>
              <a:t>204 RESPONSES FOR ENTIRE DISTRICT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g2daa8de709c_0_7"/>
          <p:cNvSpPr txBox="1"/>
          <p:nvPr>
            <p:ph type="title"/>
          </p:nvPr>
        </p:nvSpPr>
        <p:spPr>
          <a:xfrm>
            <a:off x="913775" y="618517"/>
            <a:ext cx="10364400" cy="1596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Survey Result Details</a:t>
            </a:r>
            <a:endParaRPr/>
          </a:p>
        </p:txBody>
      </p:sp>
      <p:sp>
        <p:nvSpPr>
          <p:cNvPr id="196" name="Google Shape;196;g2daa8de709c_0_7"/>
          <p:cNvSpPr txBox="1"/>
          <p:nvPr>
            <p:ph idx="1" type="body"/>
          </p:nvPr>
        </p:nvSpPr>
        <p:spPr>
          <a:xfrm>
            <a:off x="913774" y="2367092"/>
            <a:ext cx="10363800" cy="3424200"/>
          </a:xfrm>
          <a:prstGeom prst="rect">
            <a:avLst/>
          </a:prstGeom>
        </p:spPr>
        <p:txBody>
          <a:bodyPr anchorCtr="0" anchor="t" bIns="45700" lIns="91425" spcFirstLastPara="1" rIns="91425" wrap="square" tIns="45700">
            <a:normAutofit/>
          </a:bodyPr>
          <a:lstStyle/>
          <a:p>
            <a:pPr indent="-342900" lvl="0" marL="457200" rtl="0" algn="l">
              <a:spcBef>
                <a:spcPts val="1000"/>
              </a:spcBef>
              <a:spcAft>
                <a:spcPts val="0"/>
              </a:spcAft>
              <a:buSzPts val="1800"/>
              <a:buChar char="●"/>
            </a:pPr>
            <a:r>
              <a:rPr lang="en-US"/>
              <a:t>80% feel welcome, 74% feel encouraged to be involved</a:t>
            </a:r>
            <a:endParaRPr/>
          </a:p>
          <a:p>
            <a:pPr indent="-342900" lvl="0" marL="457200" rtl="0" algn="l">
              <a:spcBef>
                <a:spcPts val="0"/>
              </a:spcBef>
              <a:spcAft>
                <a:spcPts val="0"/>
              </a:spcAft>
              <a:buSzPts val="1800"/>
              <a:buChar char="●"/>
            </a:pPr>
            <a:r>
              <a:rPr lang="en-US"/>
              <a:t>Commonly</a:t>
            </a:r>
            <a:r>
              <a:rPr lang="en-US"/>
              <a:t> attended events: Math/Reading Nights and Teacher Conferences</a:t>
            </a:r>
            <a:endParaRPr/>
          </a:p>
          <a:p>
            <a:pPr indent="-342900" lvl="0" marL="457200" rtl="0" algn="l">
              <a:spcBef>
                <a:spcPts val="0"/>
              </a:spcBef>
              <a:spcAft>
                <a:spcPts val="0"/>
              </a:spcAft>
              <a:buSzPts val="1800"/>
              <a:buChar char="●"/>
            </a:pPr>
            <a:r>
              <a:rPr lang="en-US"/>
              <a:t>74% know what is being taught, 88% understand grades and report cards</a:t>
            </a:r>
            <a:endParaRPr/>
          </a:p>
          <a:p>
            <a:pPr indent="-342900" lvl="0" marL="457200" rtl="0" algn="l">
              <a:spcBef>
                <a:spcPts val="0"/>
              </a:spcBef>
              <a:spcAft>
                <a:spcPts val="0"/>
              </a:spcAft>
              <a:buSzPts val="1800"/>
              <a:buChar char="●"/>
            </a:pPr>
            <a:r>
              <a:rPr lang="en-US"/>
              <a:t>86% know about tutoring and extra help</a:t>
            </a:r>
            <a:endParaRPr/>
          </a:p>
          <a:p>
            <a:pPr indent="-342900" lvl="0" marL="457200" rtl="0" algn="l">
              <a:spcBef>
                <a:spcPts val="0"/>
              </a:spcBef>
              <a:spcAft>
                <a:spcPts val="0"/>
              </a:spcAft>
              <a:buSzPts val="1800"/>
              <a:buChar char="●"/>
            </a:pPr>
            <a:r>
              <a:rPr lang="en-US"/>
              <a:t>89% feel teacher/parent communication is good and teachers cooperate</a:t>
            </a:r>
            <a:endParaRPr/>
          </a:p>
          <a:p>
            <a:pPr indent="-342900" lvl="0" marL="457200" rtl="0" algn="l">
              <a:spcBef>
                <a:spcPts val="0"/>
              </a:spcBef>
              <a:spcAft>
                <a:spcPts val="0"/>
              </a:spcAft>
              <a:buSzPts val="1800"/>
              <a:buChar char="●"/>
            </a:pPr>
            <a:r>
              <a:rPr lang="en-US"/>
              <a:t>Emails and text messages are the best way to communicate with families</a:t>
            </a:r>
            <a:endParaRPr/>
          </a:p>
          <a:p>
            <a:pPr indent="-342900" lvl="0" marL="457200" rtl="0" algn="l">
              <a:spcBef>
                <a:spcPts val="0"/>
              </a:spcBef>
              <a:spcAft>
                <a:spcPts val="0"/>
              </a:spcAft>
              <a:buSzPts val="1800"/>
              <a:buChar char="●"/>
            </a:pPr>
            <a:r>
              <a:rPr lang="en-US"/>
              <a:t>Event Calendars and reminders sent home would be helpful</a:t>
            </a:r>
            <a:endParaRPr/>
          </a:p>
          <a:p>
            <a:pPr indent="-342900" lvl="0" marL="457200" rtl="0" algn="l">
              <a:spcBef>
                <a:spcPts val="0"/>
              </a:spcBef>
              <a:spcAft>
                <a:spcPts val="0"/>
              </a:spcAft>
              <a:buSzPts val="1800"/>
              <a:buChar char="●"/>
            </a:pPr>
            <a:r>
              <a:rPr lang="en-US"/>
              <a:t>Only 62% know how to be involved in planning/reviewing system programs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3"/>
          <p:cNvSpPr txBox="1"/>
          <p:nvPr>
            <p:ph type="title"/>
          </p:nvPr>
        </p:nvSpPr>
        <p:spPr>
          <a:xfrm>
            <a:off x="913775" y="618517"/>
            <a:ext cx="10364451" cy="159617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wentieth Century"/>
              <a:buNone/>
            </a:pPr>
            <a:r>
              <a:rPr lang="en-US"/>
              <a:t>NEEDS FOR 2024-2025</a:t>
            </a:r>
            <a:endParaRPr/>
          </a:p>
        </p:txBody>
      </p:sp>
      <p:sp>
        <p:nvSpPr>
          <p:cNvPr id="202" name="Google Shape;202;p13"/>
          <p:cNvSpPr txBox="1"/>
          <p:nvPr>
            <p:ph idx="1" type="body"/>
          </p:nvPr>
        </p:nvSpPr>
        <p:spPr>
          <a:xfrm>
            <a:off x="913774" y="2367092"/>
            <a:ext cx="10363826" cy="3424107"/>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SzPts val="2000"/>
              <a:buChar char="•"/>
            </a:pPr>
            <a:r>
              <a:rPr lang="en-US"/>
              <a:t>EL PARAPROFESSIONAL TO SERVE ALL SCHOOLS</a:t>
            </a:r>
            <a:endParaRPr/>
          </a:p>
          <a:p>
            <a:pPr indent="-228600" lvl="1" marL="685800" rtl="0" algn="l">
              <a:lnSpc>
                <a:spcPct val="120000"/>
              </a:lnSpc>
              <a:spcBef>
                <a:spcPts val="0"/>
              </a:spcBef>
              <a:spcAft>
                <a:spcPts val="0"/>
              </a:spcAft>
              <a:buSzPts val="1800"/>
              <a:buChar char="•"/>
            </a:pPr>
            <a:r>
              <a:rPr lang="en-US"/>
              <a:t>Increasing English Language Learners in TCS</a:t>
            </a:r>
            <a:endParaRPr/>
          </a:p>
          <a:p>
            <a:pPr indent="-228600" lvl="0" marL="228600" rtl="0" algn="l">
              <a:lnSpc>
                <a:spcPct val="120000"/>
              </a:lnSpc>
              <a:spcBef>
                <a:spcPts val="1000"/>
              </a:spcBef>
              <a:spcAft>
                <a:spcPts val="0"/>
              </a:spcAft>
              <a:buSzPts val="2000"/>
              <a:buChar char="•"/>
            </a:pPr>
            <a:r>
              <a:rPr lang="en-US"/>
              <a:t>ONGOING PROFESSIONAL DEVELOPMENT FOR ALL FACULTY/STAFF</a:t>
            </a:r>
            <a:endParaRPr/>
          </a:p>
          <a:p>
            <a:pPr indent="-228600" lvl="1" marL="685800" rtl="0" algn="l">
              <a:lnSpc>
                <a:spcPct val="120000"/>
              </a:lnSpc>
              <a:spcBef>
                <a:spcPts val="1000"/>
              </a:spcBef>
              <a:spcAft>
                <a:spcPts val="0"/>
              </a:spcAft>
              <a:buSzPts val="1800"/>
              <a:buChar char="•"/>
            </a:pPr>
            <a:r>
              <a:rPr lang="en-US"/>
              <a:t>New </a:t>
            </a:r>
            <a:r>
              <a:rPr lang="en-US"/>
              <a:t>curriculum</a:t>
            </a:r>
            <a:r>
              <a:rPr lang="en-US"/>
              <a:t> and state mandates</a:t>
            </a:r>
            <a:endParaRPr/>
          </a:p>
          <a:p>
            <a:pPr indent="-228600" lvl="0" marL="228600" rtl="0" algn="l">
              <a:lnSpc>
                <a:spcPct val="120000"/>
              </a:lnSpc>
              <a:spcBef>
                <a:spcPts val="1000"/>
              </a:spcBef>
              <a:spcAft>
                <a:spcPts val="0"/>
              </a:spcAft>
              <a:buSzPts val="2000"/>
              <a:buChar char="•"/>
            </a:pPr>
            <a:r>
              <a:rPr lang="en-US"/>
              <a:t>OTHER SUGGESTIONS?</a:t>
            </a:r>
            <a:endParaRPr/>
          </a:p>
          <a:p>
            <a:pPr indent="-228600" lvl="1" marL="685800" rtl="0" algn="l">
              <a:lnSpc>
                <a:spcPct val="120000"/>
              </a:lnSpc>
              <a:spcBef>
                <a:spcPts val="1000"/>
              </a:spcBef>
              <a:spcAft>
                <a:spcPts val="0"/>
              </a:spcAft>
              <a:buSzPts val="1800"/>
              <a:buChar char="•"/>
            </a:pPr>
            <a:r>
              <a:rPr lang="en-US"/>
              <a:t>What would make TCS even better?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4"/>
          <p:cNvSpPr txBox="1"/>
          <p:nvPr>
            <p:ph type="title"/>
          </p:nvPr>
        </p:nvSpPr>
        <p:spPr>
          <a:xfrm>
            <a:off x="913789" y="2497366"/>
            <a:ext cx="10364400" cy="15963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82233"/>
              <a:buFont typeface="Twentieth Century"/>
              <a:buNone/>
            </a:pPr>
            <a:r>
              <a:rPr b="1" lang="en-US" sz="4377"/>
              <a:t>QUESTIONS/COMMENTS</a:t>
            </a:r>
            <a:endParaRPr b="1" sz="4377"/>
          </a:p>
          <a:p>
            <a:pPr indent="0" lvl="0" marL="0" rtl="0" algn="ctr">
              <a:lnSpc>
                <a:spcPct val="90000"/>
              </a:lnSpc>
              <a:spcBef>
                <a:spcPts val="0"/>
              </a:spcBef>
              <a:spcAft>
                <a:spcPts val="0"/>
              </a:spcAft>
              <a:buClr>
                <a:schemeClr val="dk1"/>
              </a:buClr>
              <a:buSzPct val="100000"/>
              <a:buFont typeface="Twentieth Century"/>
              <a:buNone/>
            </a:pPr>
            <a:r>
              <a:t/>
            </a:r>
            <a:endParaRPr/>
          </a:p>
          <a:p>
            <a:pPr indent="0" lvl="0" marL="0" rtl="0" algn="ctr">
              <a:lnSpc>
                <a:spcPct val="90000"/>
              </a:lnSpc>
              <a:spcBef>
                <a:spcPts val="0"/>
              </a:spcBef>
              <a:spcAft>
                <a:spcPts val="0"/>
              </a:spcAft>
              <a:buClr>
                <a:schemeClr val="dk1"/>
              </a:buClr>
              <a:buSzPct val="109090"/>
              <a:buFont typeface="Twentieth Century"/>
              <a:buNone/>
            </a:pPr>
            <a:r>
              <a:rPr lang="en-US" sz="3300" u="sng">
                <a:solidFill>
                  <a:schemeClr val="hlink"/>
                </a:solidFill>
                <a:hlinkClick r:id="rId3"/>
              </a:rPr>
              <a:t>rbissell@tuscumbia.k12.al.us</a:t>
            </a:r>
            <a:endParaRPr sz="3300">
              <a:solidFill>
                <a:srgbClr val="990000"/>
              </a:solidFill>
            </a:endParaRPr>
          </a:p>
          <a:p>
            <a:pPr indent="0" lvl="0" marL="0" rtl="0" algn="ctr">
              <a:lnSpc>
                <a:spcPct val="90000"/>
              </a:lnSpc>
              <a:spcBef>
                <a:spcPts val="0"/>
              </a:spcBef>
              <a:spcAft>
                <a:spcPts val="0"/>
              </a:spcAft>
              <a:buClr>
                <a:schemeClr val="dk1"/>
              </a:buClr>
              <a:buSzPct val="109090"/>
              <a:buFont typeface="Twentieth Century"/>
              <a:buNone/>
            </a:pPr>
            <a:r>
              <a:rPr lang="en-US" sz="3300">
                <a:solidFill>
                  <a:srgbClr val="990000"/>
                </a:solidFill>
              </a:rPr>
              <a:t>or</a:t>
            </a:r>
            <a:endParaRPr sz="3300">
              <a:solidFill>
                <a:srgbClr val="990000"/>
              </a:solidFill>
            </a:endParaRPr>
          </a:p>
          <a:p>
            <a:pPr indent="0" lvl="0" marL="0" rtl="0" algn="ctr">
              <a:lnSpc>
                <a:spcPct val="90000"/>
              </a:lnSpc>
              <a:spcBef>
                <a:spcPts val="0"/>
              </a:spcBef>
              <a:spcAft>
                <a:spcPts val="0"/>
              </a:spcAft>
              <a:buClr>
                <a:schemeClr val="dk1"/>
              </a:buClr>
              <a:buSzPct val="109090"/>
              <a:buFont typeface="Twentieth Century"/>
              <a:buNone/>
            </a:pPr>
            <a:r>
              <a:rPr lang="en-US" sz="3300">
                <a:solidFill>
                  <a:srgbClr val="990000"/>
                </a:solidFill>
              </a:rPr>
              <a:t>(256)389-2900 Ext. 9135</a:t>
            </a:r>
            <a:endParaRPr sz="3300">
              <a:solidFill>
                <a:srgbClr val="990000"/>
              </a:solidFill>
            </a:endParaRPr>
          </a:p>
          <a:p>
            <a:pPr indent="0" lvl="0" marL="0" rtl="0" algn="ctr">
              <a:lnSpc>
                <a:spcPct val="90000"/>
              </a:lnSpc>
              <a:spcBef>
                <a:spcPts val="0"/>
              </a:spcBef>
              <a:spcAft>
                <a:spcPts val="0"/>
              </a:spcAft>
              <a:buClr>
                <a:schemeClr val="dk1"/>
              </a:buClr>
              <a:buSzPct val="109090"/>
              <a:buFont typeface="Twentieth Century"/>
              <a:buNone/>
            </a:pPr>
            <a:r>
              <a:t/>
            </a:r>
            <a:endParaRPr sz="3300">
              <a:solidFill>
                <a:srgbClr val="990000"/>
              </a:solidFill>
            </a:endParaRPr>
          </a:p>
          <a:p>
            <a:pPr indent="0" lvl="0" marL="0" rtl="0" algn="ctr">
              <a:lnSpc>
                <a:spcPct val="90000"/>
              </a:lnSpc>
              <a:spcBef>
                <a:spcPts val="0"/>
              </a:spcBef>
              <a:spcAft>
                <a:spcPts val="0"/>
              </a:spcAft>
              <a:buClr>
                <a:schemeClr val="dk1"/>
              </a:buClr>
              <a:buSzPct val="109090"/>
              <a:buFont typeface="Twentieth Century"/>
              <a:buNone/>
            </a:pPr>
            <a:r>
              <a:t/>
            </a:r>
            <a:endParaRPr sz="3300">
              <a:solidFill>
                <a:srgbClr val="990000"/>
              </a:solidFill>
            </a:endParaRPr>
          </a:p>
          <a:p>
            <a:pPr indent="0" lvl="0" marL="0" rtl="0" algn="ctr">
              <a:lnSpc>
                <a:spcPct val="90000"/>
              </a:lnSpc>
              <a:spcBef>
                <a:spcPts val="0"/>
              </a:spcBef>
              <a:spcAft>
                <a:spcPts val="0"/>
              </a:spcAft>
              <a:buClr>
                <a:schemeClr val="dk1"/>
              </a:buClr>
              <a:buSzPct val="81612"/>
              <a:buFont typeface="Twentieth Century"/>
              <a:buNone/>
            </a:pPr>
            <a:r>
              <a:rPr b="1" lang="en-US" sz="4411"/>
              <a:t>THANK YOU! </a:t>
            </a:r>
            <a:endParaRPr b="1" sz="4411"/>
          </a:p>
        </p:txBody>
      </p:sp>
    </p:spTree>
  </p:cSld>
  <p:clrMapOvr>
    <a:masterClrMapping/>
  </p:clrMapOvr>
</p:sld>
</file>

<file path=ppt/theme/theme1.xml><?xml version="1.0" encoding="utf-8"?>
<a:theme xmlns:a="http://schemas.openxmlformats.org/drawingml/2006/main" xmlns:r="http://schemas.openxmlformats.org/officeDocument/2006/relationships"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2018-05-23T11:42:53Z</dcterms:created>
  <dc:creator>Moon, Vickey H.</dc:creator>
</cp:coreProperties>
</file>