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4.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5.xml" ContentType="application/vnd.openxmlformats-officedocument.theme+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73" r:id="rId5"/>
    <p:sldMasterId id="2147483685" r:id="rId6"/>
    <p:sldMasterId id="2147483698" r:id="rId7"/>
    <p:sldMasterId id="2147483724" r:id="rId8"/>
    <p:sldMasterId id="2147483737" r:id="rId9"/>
  </p:sldMasterIdLst>
  <p:notesMasterIdLst>
    <p:notesMasterId r:id="rId68"/>
  </p:notesMasterIdLst>
  <p:handoutMasterIdLst>
    <p:handoutMasterId r:id="rId69"/>
  </p:handoutMasterIdLst>
  <p:sldIdLst>
    <p:sldId id="540" r:id="rId10"/>
    <p:sldId id="636" r:id="rId11"/>
    <p:sldId id="637" r:id="rId12"/>
    <p:sldId id="590" r:id="rId13"/>
    <p:sldId id="598" r:id="rId14"/>
    <p:sldId id="599" r:id="rId15"/>
    <p:sldId id="600" r:id="rId16"/>
    <p:sldId id="601" r:id="rId17"/>
    <p:sldId id="634" r:id="rId18"/>
    <p:sldId id="615" r:id="rId19"/>
    <p:sldId id="616" r:id="rId20"/>
    <p:sldId id="579" r:id="rId21"/>
    <p:sldId id="580" r:id="rId22"/>
    <p:sldId id="264" r:id="rId23"/>
    <p:sldId id="563" r:id="rId24"/>
    <p:sldId id="564" r:id="rId25"/>
    <p:sldId id="565" r:id="rId26"/>
    <p:sldId id="566" r:id="rId27"/>
    <p:sldId id="567" r:id="rId28"/>
    <p:sldId id="481" r:id="rId29"/>
    <p:sldId id="574" r:id="rId30"/>
    <p:sldId id="256" r:id="rId31"/>
    <p:sldId id="485" r:id="rId32"/>
    <p:sldId id="524" r:id="rId33"/>
    <p:sldId id="504" r:id="rId34"/>
    <p:sldId id="581" r:id="rId35"/>
    <p:sldId id="639" r:id="rId36"/>
    <p:sldId id="484" r:id="rId37"/>
    <p:sldId id="635" r:id="rId38"/>
    <p:sldId id="586" r:id="rId39"/>
    <p:sldId id="638" r:id="rId40"/>
    <p:sldId id="633" r:id="rId41"/>
    <p:sldId id="526" r:id="rId42"/>
    <p:sldId id="527" r:id="rId43"/>
    <p:sldId id="529" r:id="rId44"/>
    <p:sldId id="568" r:id="rId45"/>
    <p:sldId id="531" r:id="rId46"/>
    <p:sldId id="528" r:id="rId47"/>
    <p:sldId id="572" r:id="rId48"/>
    <p:sldId id="569" r:id="rId49"/>
    <p:sldId id="570" r:id="rId50"/>
    <p:sldId id="573" r:id="rId51"/>
    <p:sldId id="571" r:id="rId52"/>
    <p:sldId id="535" r:id="rId53"/>
    <p:sldId id="576" r:id="rId54"/>
    <p:sldId id="486" r:id="rId55"/>
    <p:sldId id="575" r:id="rId56"/>
    <p:sldId id="619" r:id="rId57"/>
    <p:sldId id="642" r:id="rId58"/>
    <p:sldId id="627" r:id="rId59"/>
    <p:sldId id="628" r:id="rId60"/>
    <p:sldId id="629" r:id="rId61"/>
    <p:sldId id="640" r:id="rId62"/>
    <p:sldId id="641" r:id="rId63"/>
    <p:sldId id="593" r:id="rId64"/>
    <p:sldId id="592" r:id="rId65"/>
    <p:sldId id="499" r:id="rId66"/>
    <p:sldId id="591" r:id="rId6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8DBA2F3-E0F3-13B3-CF39-24F4DD837651}" v="11" dt="2021-02-01T20:38:59.348"/>
    <p1510:client id="{A0E5707E-7CC8-A511-587D-6B7CF308679D}" v="6" dt="2021-02-02T13:57:44.962"/>
    <p1510:client id="{C4B40D53-A4FA-689E-BF09-7F4138A54451}" v="252" dt="2021-02-01T19:51:29.58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08"/>
    <p:restoredTop sz="94704"/>
  </p:normalViewPr>
  <p:slideViewPr>
    <p:cSldViewPr snapToGrid="0" snapToObjects="1">
      <p:cViewPr varScale="1">
        <p:scale>
          <a:sx n="90" d="100"/>
          <a:sy n="90" d="100"/>
        </p:scale>
        <p:origin x="896"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7.xml"/><Relationship Id="rId21" Type="http://schemas.openxmlformats.org/officeDocument/2006/relationships/slide" Target="slides/slide12.xml"/><Relationship Id="rId42" Type="http://schemas.openxmlformats.org/officeDocument/2006/relationships/slide" Target="slides/slide33.xml"/><Relationship Id="rId47" Type="http://schemas.openxmlformats.org/officeDocument/2006/relationships/slide" Target="slides/slide38.xml"/><Relationship Id="rId63" Type="http://schemas.openxmlformats.org/officeDocument/2006/relationships/slide" Target="slides/slide54.xml"/><Relationship Id="rId68"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7.xml"/><Relationship Id="rId29" Type="http://schemas.openxmlformats.org/officeDocument/2006/relationships/slide" Target="slides/slide20.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slide" Target="slides/slide28.xml"/><Relationship Id="rId40" Type="http://schemas.openxmlformats.org/officeDocument/2006/relationships/slide" Target="slides/slide31.xml"/><Relationship Id="rId45" Type="http://schemas.openxmlformats.org/officeDocument/2006/relationships/slide" Target="slides/slide36.xml"/><Relationship Id="rId53" Type="http://schemas.openxmlformats.org/officeDocument/2006/relationships/slide" Target="slides/slide44.xml"/><Relationship Id="rId58" Type="http://schemas.openxmlformats.org/officeDocument/2006/relationships/slide" Target="slides/slide49.xml"/><Relationship Id="rId66" Type="http://schemas.openxmlformats.org/officeDocument/2006/relationships/slide" Target="slides/slide57.xml"/><Relationship Id="rId74" Type="http://schemas.microsoft.com/office/2015/10/relationships/revisionInfo" Target="revisionInfo.xml"/><Relationship Id="rId5" Type="http://schemas.openxmlformats.org/officeDocument/2006/relationships/slideMaster" Target="slideMasters/slideMaster2.xml"/><Relationship Id="rId61" Type="http://schemas.openxmlformats.org/officeDocument/2006/relationships/slide" Target="slides/slide52.xml"/><Relationship Id="rId19" Type="http://schemas.openxmlformats.org/officeDocument/2006/relationships/slide" Target="slides/slide10.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43" Type="http://schemas.openxmlformats.org/officeDocument/2006/relationships/slide" Target="slides/slide34.xml"/><Relationship Id="rId48" Type="http://schemas.openxmlformats.org/officeDocument/2006/relationships/slide" Target="slides/slide39.xml"/><Relationship Id="rId56" Type="http://schemas.openxmlformats.org/officeDocument/2006/relationships/slide" Target="slides/slide47.xml"/><Relationship Id="rId64" Type="http://schemas.openxmlformats.org/officeDocument/2006/relationships/slide" Target="slides/slide55.xml"/><Relationship Id="rId69" Type="http://schemas.openxmlformats.org/officeDocument/2006/relationships/handoutMaster" Target="handoutMasters/handoutMaster1.xml"/><Relationship Id="rId8" Type="http://schemas.openxmlformats.org/officeDocument/2006/relationships/slideMaster" Target="slideMasters/slideMaster5.xml"/><Relationship Id="rId51" Type="http://schemas.openxmlformats.org/officeDocument/2006/relationships/slide" Target="slides/slide42.xml"/><Relationship Id="rId72"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slide" Target="slides/slide29.xml"/><Relationship Id="rId46" Type="http://schemas.openxmlformats.org/officeDocument/2006/relationships/slide" Target="slides/slide37.xml"/><Relationship Id="rId59" Type="http://schemas.openxmlformats.org/officeDocument/2006/relationships/slide" Target="slides/slide50.xml"/><Relationship Id="rId67" Type="http://schemas.openxmlformats.org/officeDocument/2006/relationships/slide" Target="slides/slide58.xml"/><Relationship Id="rId20" Type="http://schemas.openxmlformats.org/officeDocument/2006/relationships/slide" Target="slides/slide11.xml"/><Relationship Id="rId41" Type="http://schemas.openxmlformats.org/officeDocument/2006/relationships/slide" Target="slides/slide32.xml"/><Relationship Id="rId54" Type="http://schemas.openxmlformats.org/officeDocument/2006/relationships/slide" Target="slides/slide45.xml"/><Relationship Id="rId62" Type="http://schemas.openxmlformats.org/officeDocument/2006/relationships/slide" Target="slides/slide53.xml"/><Relationship Id="rId7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49" Type="http://schemas.openxmlformats.org/officeDocument/2006/relationships/slide" Target="slides/slide40.xml"/><Relationship Id="rId57" Type="http://schemas.openxmlformats.org/officeDocument/2006/relationships/slide" Target="slides/slide48.xml"/><Relationship Id="rId10" Type="http://schemas.openxmlformats.org/officeDocument/2006/relationships/slide" Target="slides/slide1.xml"/><Relationship Id="rId31" Type="http://schemas.openxmlformats.org/officeDocument/2006/relationships/slide" Target="slides/slide22.xml"/><Relationship Id="rId44" Type="http://schemas.openxmlformats.org/officeDocument/2006/relationships/slide" Target="slides/slide35.xml"/><Relationship Id="rId52" Type="http://schemas.openxmlformats.org/officeDocument/2006/relationships/slide" Target="slides/slide43.xml"/><Relationship Id="rId60" Type="http://schemas.openxmlformats.org/officeDocument/2006/relationships/slide" Target="slides/slide51.xml"/><Relationship Id="rId65" Type="http://schemas.openxmlformats.org/officeDocument/2006/relationships/slide" Target="slides/slide56.xml"/><Relationship Id="rId7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Master" Target="slideMasters/slideMaster6.xml"/><Relationship Id="rId13" Type="http://schemas.openxmlformats.org/officeDocument/2006/relationships/slide" Target="slides/slide4.xml"/><Relationship Id="rId18" Type="http://schemas.openxmlformats.org/officeDocument/2006/relationships/slide" Target="slides/slide9.xml"/><Relationship Id="rId39" Type="http://schemas.openxmlformats.org/officeDocument/2006/relationships/slide" Target="slides/slide30.xml"/><Relationship Id="rId34" Type="http://schemas.openxmlformats.org/officeDocument/2006/relationships/slide" Target="slides/slide25.xml"/><Relationship Id="rId50" Type="http://schemas.openxmlformats.org/officeDocument/2006/relationships/slide" Target="slides/slide41.xml"/><Relationship Id="rId55" Type="http://schemas.openxmlformats.org/officeDocument/2006/relationships/slide" Target="slides/slide46.xml"/><Relationship Id="rId7" Type="http://schemas.openxmlformats.org/officeDocument/2006/relationships/slideMaster" Target="slideMasters/slideMaster4.xml"/><Relationship Id="rId71"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A3DFD7F-74B1-4E48-892A-FB01E3ED5DCD}" type="datetimeFigureOut">
              <a:rPr lang="en-US" smtClean="0"/>
              <a:t>2/3/2021</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833E20F-0A98-4C6C-B2EF-D35D36F6DF44}" type="slidenum">
              <a:rPr lang="en-US" smtClean="0"/>
              <a:t>‹#›</a:t>
            </a:fld>
            <a:endParaRPr lang="en-US"/>
          </a:p>
        </p:txBody>
      </p:sp>
    </p:spTree>
    <p:extLst>
      <p:ext uri="{BB962C8B-B14F-4D97-AF65-F5344CB8AC3E}">
        <p14:creationId xmlns:p14="http://schemas.microsoft.com/office/powerpoint/2010/main" val="319953601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9547A93-D1BB-4C50-B40F-B56321B8407A}" type="datetimeFigureOut">
              <a:rPr lang="en-US" smtClean="0"/>
              <a:t>2/3/2021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91EB57D-AC60-44FA-AF34-000808E9A6D4}" type="slidenum">
              <a:rPr lang="en-US" smtClean="0"/>
              <a:t>‹#›</a:t>
            </a:fld>
            <a:endParaRPr lang="en-US"/>
          </a:p>
        </p:txBody>
      </p:sp>
    </p:spTree>
    <p:extLst>
      <p:ext uri="{BB962C8B-B14F-4D97-AF65-F5344CB8AC3E}">
        <p14:creationId xmlns:p14="http://schemas.microsoft.com/office/powerpoint/2010/main" val="34515513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Zoey Mason,</a:t>
            </a:r>
            <a:r>
              <a:rPr lang="en-US" baseline="0"/>
              <a:t> Kindergarten at </a:t>
            </a:r>
            <a:r>
              <a:rPr lang="en-US" baseline="0" err="1"/>
              <a:t>Dillworth</a:t>
            </a:r>
            <a:r>
              <a:rPr lang="en-US" baseline="0"/>
              <a:t> </a:t>
            </a:r>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2094A39-AA53-6E4B-881C-93C20D44D54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039295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defTabSz="931774"/>
            <a:fld id="{063C7516-2979-4B90-BB61-A2A62DA2ED91}" type="slidenum">
              <a:rPr lang="en-US">
                <a:solidFill>
                  <a:prstClr val="black"/>
                </a:solidFill>
                <a:latin typeface="Calibri" panose="020F0502020204030204"/>
              </a:rPr>
              <a:pPr defTabSz="931774"/>
              <a:t>4</a:t>
            </a:fld>
            <a:endParaRPr lang="en-US">
              <a:solidFill>
                <a:prstClr val="black"/>
              </a:solidFill>
              <a:latin typeface="Calibri" panose="020F0502020204030204"/>
            </a:endParaRPr>
          </a:p>
        </p:txBody>
      </p:sp>
    </p:spTree>
    <p:extLst>
      <p:ext uri="{BB962C8B-B14F-4D97-AF65-F5344CB8AC3E}">
        <p14:creationId xmlns:p14="http://schemas.microsoft.com/office/powerpoint/2010/main" val="42920858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Share promising data trends.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63C7516-2979-4B90-BB61-A2A62DA2ED9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566912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63C7516-2979-4B90-BB61-A2A62DA2ED9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272095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63C7516-2979-4B90-BB61-A2A62DA2ED9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045411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Share promising data trends.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63C7516-2979-4B90-BB61-A2A62DA2ED9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609922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63C7516-2979-4B90-BB61-A2A62DA2ED9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894959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63C7516-2979-4B90-BB61-A2A62DA2ED9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809355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63C7516-2979-4B90-BB61-A2A62DA2ED91}" type="slidenum">
              <a:rPr lang="en-US" smtClean="0"/>
              <a:t>14</a:t>
            </a:fld>
            <a:endParaRPr lang="en-US"/>
          </a:p>
        </p:txBody>
      </p:sp>
    </p:spTree>
    <p:extLst>
      <p:ext uri="{BB962C8B-B14F-4D97-AF65-F5344CB8AC3E}">
        <p14:creationId xmlns:p14="http://schemas.microsoft.com/office/powerpoint/2010/main" val="12075493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91EB57D-AC60-44FA-AF34-000808E9A6D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86763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91EB57D-AC60-44FA-AF34-000808E9A6D4}" type="slidenum">
              <a:rPr lang="en-US" smtClean="0"/>
              <a:t>25</a:t>
            </a:fld>
            <a:endParaRPr lang="en-US"/>
          </a:p>
        </p:txBody>
      </p:sp>
    </p:spTree>
    <p:extLst>
      <p:ext uri="{BB962C8B-B14F-4D97-AF65-F5344CB8AC3E}">
        <p14:creationId xmlns:p14="http://schemas.microsoft.com/office/powerpoint/2010/main" val="26981586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91EB57D-AC60-44FA-AF34-000808E9A6D4}" type="slidenum">
              <a:rPr lang="en-US" smtClean="0"/>
              <a:t>32</a:t>
            </a:fld>
            <a:endParaRPr lang="en-US"/>
          </a:p>
        </p:txBody>
      </p:sp>
    </p:spTree>
    <p:extLst>
      <p:ext uri="{BB962C8B-B14F-4D97-AF65-F5344CB8AC3E}">
        <p14:creationId xmlns:p14="http://schemas.microsoft.com/office/powerpoint/2010/main" val="7862115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91EB57D-AC60-44FA-AF34-000808E9A6D4}" type="slidenum">
              <a:rPr lang="en-US" smtClean="0"/>
              <a:t>33</a:t>
            </a:fld>
            <a:endParaRPr lang="en-US"/>
          </a:p>
        </p:txBody>
      </p:sp>
    </p:spTree>
    <p:extLst>
      <p:ext uri="{BB962C8B-B14F-4D97-AF65-F5344CB8AC3E}">
        <p14:creationId xmlns:p14="http://schemas.microsoft.com/office/powerpoint/2010/main" val="427884268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91EB57D-AC60-44FA-AF34-000808E9A6D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8018626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91EB57D-AC60-44FA-AF34-000808E9A6D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952583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Add implementation timelines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91EB57D-AC60-44FA-AF34-000808E9A6D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1374879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91EB57D-AC60-44FA-AF34-000808E9A6D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4599486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91EB57D-AC60-44FA-AF34-000808E9A6D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9232606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91EB57D-AC60-44FA-AF34-000808E9A6D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3794550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91EB57D-AC60-44FA-AF34-000808E9A6D4}" type="slidenum">
              <a:rPr lang="en-US" smtClean="0"/>
              <a:t>45</a:t>
            </a:fld>
            <a:endParaRPr lang="en-US"/>
          </a:p>
        </p:txBody>
      </p:sp>
    </p:spTree>
    <p:extLst>
      <p:ext uri="{BB962C8B-B14F-4D97-AF65-F5344CB8AC3E}">
        <p14:creationId xmlns:p14="http://schemas.microsoft.com/office/powerpoint/2010/main" val="138040030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28</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91EB57D-AC60-44FA-AF34-000808E9A6D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7358343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28</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91EB57D-AC60-44FA-AF34-000808E9A6D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737655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658CF18E-7116-424D-B162-A33FCB8A9B4F}" type="datetime1">
              <a:rPr lang="en-US" smtClean="0">
                <a:solidFill>
                  <a:prstClr val="black">
                    <a:tint val="75000"/>
                  </a:prstClr>
                </a:solidFill>
              </a:rPr>
              <a:t>2/3/2021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438008B-BB23-4F4B-8B27-CD97607E1CA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312860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0ABABA8-6F8A-48FD-A056-E499BB4B8207}" type="datetime1">
              <a:rPr lang="en-US" smtClean="0">
                <a:solidFill>
                  <a:prstClr val="black">
                    <a:tint val="75000"/>
                  </a:prstClr>
                </a:solidFill>
              </a:rPr>
              <a:t>2/3/2021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438008B-BB23-4F4B-8B27-CD97607E1CA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291386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67F72E8-105A-4B00-872B-3841E38471C0}" type="datetime1">
              <a:rPr lang="en-US" smtClean="0">
                <a:solidFill>
                  <a:prstClr val="black">
                    <a:tint val="75000"/>
                  </a:prstClr>
                </a:solidFill>
              </a:rPr>
              <a:t>2/3/2021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438008B-BB23-4F4B-8B27-CD97607E1CA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786845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62F2DD2-EA50-4E83-ADB5-90F3B4C8CDF7}" type="datetime1">
              <a:rPr lang="en-US" smtClean="0">
                <a:solidFill>
                  <a:prstClr val="black">
                    <a:tint val="75000"/>
                  </a:prstClr>
                </a:solidFill>
              </a:rPr>
              <a:t>2/3/2021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438008B-BB23-4F4B-8B27-CD97607E1CA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352028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4DD37A9-73A5-410F-A5E7-8F8C07071F44}" type="datetime1">
              <a:rPr lang="en-US" smtClean="0">
                <a:solidFill>
                  <a:prstClr val="black">
                    <a:tint val="75000"/>
                  </a:prstClr>
                </a:solidFill>
              </a:rPr>
              <a:t>2/3/2021</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4438008B-BB23-4F4B-8B27-CD97607E1CA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375421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C42A497-D64B-46C5-840E-C261A1A5D888}" type="datetime1">
              <a:rPr lang="en-US" smtClean="0">
                <a:solidFill>
                  <a:prstClr val="black">
                    <a:tint val="75000"/>
                  </a:prstClr>
                </a:solidFill>
              </a:rPr>
              <a:t>2/3/2021</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4438008B-BB23-4F4B-8B27-CD97607E1CA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021915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E5642FD-E3B7-4EBF-B041-C8B632DEB47F}" type="datetime1">
              <a:rPr lang="en-US" smtClean="0">
                <a:solidFill>
                  <a:prstClr val="black">
                    <a:tint val="75000"/>
                  </a:prstClr>
                </a:solidFill>
              </a:rPr>
              <a:t>2/3/2021</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4438008B-BB23-4F4B-8B27-CD97607E1CA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214391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193CEC7-2EC0-4D9D-B320-70A0DD90F2F7}" type="datetime1">
              <a:rPr lang="en-US" smtClean="0">
                <a:solidFill>
                  <a:prstClr val="black">
                    <a:tint val="75000"/>
                  </a:prstClr>
                </a:solidFill>
              </a:rPr>
              <a:t>2/3/2021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438008B-BB23-4F4B-8B27-CD97607E1CA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13025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4198DD6-E832-4532-BFBE-D2692BA029B5}" type="datetime1">
              <a:rPr lang="en-US" smtClean="0">
                <a:solidFill>
                  <a:prstClr val="black">
                    <a:tint val="75000"/>
                  </a:prstClr>
                </a:solidFill>
              </a:rPr>
              <a:t>2/3/2021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438008B-BB23-4F4B-8B27-CD97607E1CA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465044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9A597D7-8537-45FF-8595-83376F9F99E7}" type="datetime1">
              <a:rPr lang="en-US" smtClean="0">
                <a:solidFill>
                  <a:prstClr val="black">
                    <a:tint val="75000"/>
                  </a:prstClr>
                </a:solidFill>
              </a:rPr>
              <a:t>2/3/2021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438008B-BB23-4F4B-8B27-CD97607E1CA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670533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A10C5B6-BB72-4938-9264-C597681C0EFD}" type="datetime1">
              <a:rPr lang="en-US" smtClean="0">
                <a:solidFill>
                  <a:prstClr val="black">
                    <a:tint val="75000"/>
                  </a:prstClr>
                </a:solidFill>
              </a:rPr>
              <a:t>2/3/2021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438008B-BB23-4F4B-8B27-CD97607E1CA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0438234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2"/>
            <a:ext cx="2743200" cy="365125"/>
          </a:xfrm>
          <a:prstGeom prst="rect">
            <a:avLst/>
          </a:prstGeom>
        </p:spPr>
        <p:txBody>
          <a:bodyPr/>
          <a:lstStyle/>
          <a:p>
            <a:fld id="{FDA8295C-4A60-4CB5-B773-A608080356DB}" type="datetime1">
              <a:rPr lang="en-US" smtClean="0">
                <a:solidFill>
                  <a:prstClr val="black">
                    <a:tint val="75000"/>
                  </a:prstClr>
                </a:solidFill>
              </a:rPr>
              <a:t>2/3/2021</a:t>
            </a:fld>
            <a:endParaRPr lang="en-US">
              <a:solidFill>
                <a:prstClr val="black">
                  <a:tint val="75000"/>
                </a:prstClr>
              </a:solidFill>
            </a:endParaRPr>
          </a:p>
        </p:txBody>
      </p:sp>
      <p:sp>
        <p:nvSpPr>
          <p:cNvPr id="5" name="Footer Placeholder 4"/>
          <p:cNvSpPr>
            <a:spLocks noGrp="1"/>
          </p:cNvSpPr>
          <p:nvPr>
            <p:ph type="ftr" sz="quarter" idx="11"/>
          </p:nvPr>
        </p:nvSpPr>
        <p:spPr>
          <a:xfrm>
            <a:off x="4038600" y="6356352"/>
            <a:ext cx="4114800" cy="365125"/>
          </a:xfrm>
          <a:prstGeom prst="rect">
            <a:avLst/>
          </a:prstGeom>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610600" y="6356352"/>
            <a:ext cx="2743200" cy="365125"/>
          </a:xfrm>
          <a:prstGeom prst="rect">
            <a:avLst/>
          </a:prstGeom>
        </p:spPr>
        <p:txBody>
          <a:bodyPr/>
          <a:lstStyle/>
          <a:p>
            <a:fld id="{12B8092D-E778-844D-A4C1-CA5CF5E756D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7006513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5970B-6EFB-4441-9E42-9034882CA03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8A275F4-1915-DF41-818A-6AD64881B76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E21336D-86B7-FA4A-AE80-A39BEA0C513C}"/>
              </a:ext>
            </a:extLst>
          </p:cNvPr>
          <p:cNvSpPr>
            <a:spLocks noGrp="1"/>
          </p:cNvSpPr>
          <p:nvPr>
            <p:ph type="dt" sz="half" idx="10"/>
          </p:nvPr>
        </p:nvSpPr>
        <p:spPr/>
        <p:txBody>
          <a:bodyPr/>
          <a:lstStyle/>
          <a:p>
            <a:fld id="{78033E3F-AD92-6A46-9250-FDC8CB0246BB}" type="datetimeFigureOut">
              <a:rPr lang="en-US" smtClean="0"/>
              <a:t>2/3/2021</a:t>
            </a:fld>
            <a:endParaRPr lang="en-US"/>
          </a:p>
        </p:txBody>
      </p:sp>
      <p:sp>
        <p:nvSpPr>
          <p:cNvPr id="5" name="Footer Placeholder 4">
            <a:extLst>
              <a:ext uri="{FF2B5EF4-FFF2-40B4-BE49-F238E27FC236}">
                <a16:creationId xmlns:a16="http://schemas.microsoft.com/office/drawing/2014/main" id="{17F56E8F-2555-2F46-A612-C64EDE7423D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E8D71E9-2E4C-A949-B12E-97BF75FE3AFD}"/>
              </a:ext>
            </a:extLst>
          </p:cNvPr>
          <p:cNvSpPr>
            <a:spLocks noGrp="1"/>
          </p:cNvSpPr>
          <p:nvPr>
            <p:ph type="sldNum" sz="quarter" idx="12"/>
          </p:nvPr>
        </p:nvSpPr>
        <p:spPr/>
        <p:txBody>
          <a:bodyPr/>
          <a:lstStyle/>
          <a:p>
            <a:fld id="{91BF778B-053F-3949-AB45-0FB3222F7A2E}" type="slidenum">
              <a:rPr lang="en-US" smtClean="0"/>
              <a:t>‹#›</a:t>
            </a:fld>
            <a:endParaRPr lang="en-US"/>
          </a:p>
        </p:txBody>
      </p:sp>
    </p:spTree>
    <p:extLst>
      <p:ext uri="{BB962C8B-B14F-4D97-AF65-F5344CB8AC3E}">
        <p14:creationId xmlns:p14="http://schemas.microsoft.com/office/powerpoint/2010/main" val="427520462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869AF1-DFAE-174D-A618-57DB46DD07F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B9499DC-93EC-AD4F-9800-16F5E8B4D41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D2057D0-23D8-B145-8A08-F9C6532A8D24}"/>
              </a:ext>
            </a:extLst>
          </p:cNvPr>
          <p:cNvSpPr>
            <a:spLocks noGrp="1"/>
          </p:cNvSpPr>
          <p:nvPr>
            <p:ph type="dt" sz="half" idx="10"/>
          </p:nvPr>
        </p:nvSpPr>
        <p:spPr/>
        <p:txBody>
          <a:bodyPr/>
          <a:lstStyle/>
          <a:p>
            <a:fld id="{78033E3F-AD92-6A46-9250-FDC8CB0246BB}" type="datetimeFigureOut">
              <a:rPr lang="en-US" smtClean="0"/>
              <a:t>2/3/2021</a:t>
            </a:fld>
            <a:endParaRPr lang="en-US"/>
          </a:p>
        </p:txBody>
      </p:sp>
      <p:sp>
        <p:nvSpPr>
          <p:cNvPr id="5" name="Footer Placeholder 4">
            <a:extLst>
              <a:ext uri="{FF2B5EF4-FFF2-40B4-BE49-F238E27FC236}">
                <a16:creationId xmlns:a16="http://schemas.microsoft.com/office/drawing/2014/main" id="{6DBE6041-2570-3643-B4E2-3CD89B95DE5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9AD907D-2BA7-AD41-AB14-3A650273BFA0}"/>
              </a:ext>
            </a:extLst>
          </p:cNvPr>
          <p:cNvSpPr>
            <a:spLocks noGrp="1"/>
          </p:cNvSpPr>
          <p:nvPr>
            <p:ph type="sldNum" sz="quarter" idx="12"/>
          </p:nvPr>
        </p:nvSpPr>
        <p:spPr/>
        <p:txBody>
          <a:bodyPr/>
          <a:lstStyle/>
          <a:p>
            <a:fld id="{91BF778B-053F-3949-AB45-0FB3222F7A2E}" type="slidenum">
              <a:rPr lang="en-US" smtClean="0"/>
              <a:t>‹#›</a:t>
            </a:fld>
            <a:endParaRPr lang="en-US"/>
          </a:p>
        </p:txBody>
      </p:sp>
    </p:spTree>
    <p:extLst>
      <p:ext uri="{BB962C8B-B14F-4D97-AF65-F5344CB8AC3E}">
        <p14:creationId xmlns:p14="http://schemas.microsoft.com/office/powerpoint/2010/main" val="382957627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4C6422-3447-C04A-B550-FDD6DCFE7D8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9DB76CC-80D2-1B4C-B59A-72692655175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8FCE92B-63C7-1145-B308-CFA9424D736D}"/>
              </a:ext>
            </a:extLst>
          </p:cNvPr>
          <p:cNvSpPr>
            <a:spLocks noGrp="1"/>
          </p:cNvSpPr>
          <p:nvPr>
            <p:ph type="dt" sz="half" idx="10"/>
          </p:nvPr>
        </p:nvSpPr>
        <p:spPr/>
        <p:txBody>
          <a:bodyPr/>
          <a:lstStyle/>
          <a:p>
            <a:fld id="{78033E3F-AD92-6A46-9250-FDC8CB0246BB}" type="datetimeFigureOut">
              <a:rPr lang="en-US" smtClean="0"/>
              <a:t>2/3/2021</a:t>
            </a:fld>
            <a:endParaRPr lang="en-US"/>
          </a:p>
        </p:txBody>
      </p:sp>
      <p:sp>
        <p:nvSpPr>
          <p:cNvPr id="5" name="Footer Placeholder 4">
            <a:extLst>
              <a:ext uri="{FF2B5EF4-FFF2-40B4-BE49-F238E27FC236}">
                <a16:creationId xmlns:a16="http://schemas.microsoft.com/office/drawing/2014/main" id="{3C58E3EB-8D4A-D84C-9D59-1FFC269D345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7343D4-C5CA-7E4C-9E52-5BBBAD8A9235}"/>
              </a:ext>
            </a:extLst>
          </p:cNvPr>
          <p:cNvSpPr>
            <a:spLocks noGrp="1"/>
          </p:cNvSpPr>
          <p:nvPr>
            <p:ph type="sldNum" sz="quarter" idx="12"/>
          </p:nvPr>
        </p:nvSpPr>
        <p:spPr/>
        <p:txBody>
          <a:bodyPr/>
          <a:lstStyle/>
          <a:p>
            <a:fld id="{91BF778B-053F-3949-AB45-0FB3222F7A2E}" type="slidenum">
              <a:rPr lang="en-US" smtClean="0"/>
              <a:t>‹#›</a:t>
            </a:fld>
            <a:endParaRPr lang="en-US"/>
          </a:p>
        </p:txBody>
      </p:sp>
    </p:spTree>
    <p:extLst>
      <p:ext uri="{BB962C8B-B14F-4D97-AF65-F5344CB8AC3E}">
        <p14:creationId xmlns:p14="http://schemas.microsoft.com/office/powerpoint/2010/main" val="271766120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B87584-B5F7-0343-8734-6981C690F6A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068B7CC-7B9F-C643-8764-A87C6DBDDF2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2B7EAE7-7585-E64C-B927-B5CF7B697A2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49DE880-92B1-6046-9ED7-9B835D1E2508}"/>
              </a:ext>
            </a:extLst>
          </p:cNvPr>
          <p:cNvSpPr>
            <a:spLocks noGrp="1"/>
          </p:cNvSpPr>
          <p:nvPr>
            <p:ph type="dt" sz="half" idx="10"/>
          </p:nvPr>
        </p:nvSpPr>
        <p:spPr/>
        <p:txBody>
          <a:bodyPr/>
          <a:lstStyle/>
          <a:p>
            <a:fld id="{78033E3F-AD92-6A46-9250-FDC8CB0246BB}" type="datetimeFigureOut">
              <a:rPr lang="en-US" smtClean="0"/>
              <a:t>2/3/2021</a:t>
            </a:fld>
            <a:endParaRPr lang="en-US"/>
          </a:p>
        </p:txBody>
      </p:sp>
      <p:sp>
        <p:nvSpPr>
          <p:cNvPr id="6" name="Footer Placeholder 5">
            <a:extLst>
              <a:ext uri="{FF2B5EF4-FFF2-40B4-BE49-F238E27FC236}">
                <a16:creationId xmlns:a16="http://schemas.microsoft.com/office/drawing/2014/main" id="{E2096735-6B60-4B4F-928E-61B745DE46E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BF8DA10-3B01-E34B-8D9C-26BBBCDC320A}"/>
              </a:ext>
            </a:extLst>
          </p:cNvPr>
          <p:cNvSpPr>
            <a:spLocks noGrp="1"/>
          </p:cNvSpPr>
          <p:nvPr>
            <p:ph type="sldNum" sz="quarter" idx="12"/>
          </p:nvPr>
        </p:nvSpPr>
        <p:spPr/>
        <p:txBody>
          <a:bodyPr/>
          <a:lstStyle/>
          <a:p>
            <a:fld id="{91BF778B-053F-3949-AB45-0FB3222F7A2E}" type="slidenum">
              <a:rPr lang="en-US" smtClean="0"/>
              <a:t>‹#›</a:t>
            </a:fld>
            <a:endParaRPr lang="en-US"/>
          </a:p>
        </p:txBody>
      </p:sp>
    </p:spTree>
    <p:extLst>
      <p:ext uri="{BB962C8B-B14F-4D97-AF65-F5344CB8AC3E}">
        <p14:creationId xmlns:p14="http://schemas.microsoft.com/office/powerpoint/2010/main" val="206710744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B5C993-2F30-3F4F-BA5E-9966824A108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B3C4973-6ECA-2C4F-BC0D-8CEDE8008EB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A4437B9-6BE6-9843-98CD-A8B68179974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8616507-7F6B-3049-B51D-40F191A42DD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B2F2153-DD19-FA4D-9DCD-32B13E1FDBD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31DAFD3-FC1E-F347-A76D-1CD9114F3C86}"/>
              </a:ext>
            </a:extLst>
          </p:cNvPr>
          <p:cNvSpPr>
            <a:spLocks noGrp="1"/>
          </p:cNvSpPr>
          <p:nvPr>
            <p:ph type="dt" sz="half" idx="10"/>
          </p:nvPr>
        </p:nvSpPr>
        <p:spPr/>
        <p:txBody>
          <a:bodyPr/>
          <a:lstStyle/>
          <a:p>
            <a:fld id="{78033E3F-AD92-6A46-9250-FDC8CB0246BB}" type="datetimeFigureOut">
              <a:rPr lang="en-US" smtClean="0"/>
              <a:t>2/3/2021</a:t>
            </a:fld>
            <a:endParaRPr lang="en-US"/>
          </a:p>
        </p:txBody>
      </p:sp>
      <p:sp>
        <p:nvSpPr>
          <p:cNvPr id="8" name="Footer Placeholder 7">
            <a:extLst>
              <a:ext uri="{FF2B5EF4-FFF2-40B4-BE49-F238E27FC236}">
                <a16:creationId xmlns:a16="http://schemas.microsoft.com/office/drawing/2014/main" id="{F559F7B0-A5AC-4640-A9B0-6FBBB6B2EE4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644F853-4DC1-BB4C-BB2A-785B3D33B579}"/>
              </a:ext>
            </a:extLst>
          </p:cNvPr>
          <p:cNvSpPr>
            <a:spLocks noGrp="1"/>
          </p:cNvSpPr>
          <p:nvPr>
            <p:ph type="sldNum" sz="quarter" idx="12"/>
          </p:nvPr>
        </p:nvSpPr>
        <p:spPr/>
        <p:txBody>
          <a:bodyPr/>
          <a:lstStyle/>
          <a:p>
            <a:fld id="{91BF778B-053F-3949-AB45-0FB3222F7A2E}" type="slidenum">
              <a:rPr lang="en-US" smtClean="0"/>
              <a:t>‹#›</a:t>
            </a:fld>
            <a:endParaRPr lang="en-US"/>
          </a:p>
        </p:txBody>
      </p:sp>
    </p:spTree>
    <p:extLst>
      <p:ext uri="{BB962C8B-B14F-4D97-AF65-F5344CB8AC3E}">
        <p14:creationId xmlns:p14="http://schemas.microsoft.com/office/powerpoint/2010/main" val="179689559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C9DC06-93BB-2A46-9CFD-2C1C3DB149F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5BFAA62-6419-8F4F-AF0B-8E6D3073DD8A}"/>
              </a:ext>
            </a:extLst>
          </p:cNvPr>
          <p:cNvSpPr>
            <a:spLocks noGrp="1"/>
          </p:cNvSpPr>
          <p:nvPr>
            <p:ph type="dt" sz="half" idx="10"/>
          </p:nvPr>
        </p:nvSpPr>
        <p:spPr/>
        <p:txBody>
          <a:bodyPr/>
          <a:lstStyle/>
          <a:p>
            <a:fld id="{78033E3F-AD92-6A46-9250-FDC8CB0246BB}" type="datetimeFigureOut">
              <a:rPr lang="en-US" smtClean="0"/>
              <a:t>2/3/2021</a:t>
            </a:fld>
            <a:endParaRPr lang="en-US"/>
          </a:p>
        </p:txBody>
      </p:sp>
      <p:sp>
        <p:nvSpPr>
          <p:cNvPr id="4" name="Footer Placeholder 3">
            <a:extLst>
              <a:ext uri="{FF2B5EF4-FFF2-40B4-BE49-F238E27FC236}">
                <a16:creationId xmlns:a16="http://schemas.microsoft.com/office/drawing/2014/main" id="{5F788FD5-D06A-294F-B082-DA952BB4415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9EF8213-92ED-0C4C-9FB1-B9D441E56ACA}"/>
              </a:ext>
            </a:extLst>
          </p:cNvPr>
          <p:cNvSpPr>
            <a:spLocks noGrp="1"/>
          </p:cNvSpPr>
          <p:nvPr>
            <p:ph type="sldNum" sz="quarter" idx="12"/>
          </p:nvPr>
        </p:nvSpPr>
        <p:spPr/>
        <p:txBody>
          <a:bodyPr/>
          <a:lstStyle/>
          <a:p>
            <a:fld id="{91BF778B-053F-3949-AB45-0FB3222F7A2E}" type="slidenum">
              <a:rPr lang="en-US" smtClean="0"/>
              <a:t>‹#›</a:t>
            </a:fld>
            <a:endParaRPr lang="en-US"/>
          </a:p>
        </p:txBody>
      </p:sp>
    </p:spTree>
    <p:extLst>
      <p:ext uri="{BB962C8B-B14F-4D97-AF65-F5344CB8AC3E}">
        <p14:creationId xmlns:p14="http://schemas.microsoft.com/office/powerpoint/2010/main" val="387188698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823EE3B-38C7-FA48-82AE-CF1D74210F46}"/>
              </a:ext>
            </a:extLst>
          </p:cNvPr>
          <p:cNvSpPr>
            <a:spLocks noGrp="1"/>
          </p:cNvSpPr>
          <p:nvPr>
            <p:ph type="dt" sz="half" idx="10"/>
          </p:nvPr>
        </p:nvSpPr>
        <p:spPr/>
        <p:txBody>
          <a:bodyPr/>
          <a:lstStyle/>
          <a:p>
            <a:fld id="{78033E3F-AD92-6A46-9250-FDC8CB0246BB}" type="datetimeFigureOut">
              <a:rPr lang="en-US" smtClean="0"/>
              <a:t>2/3/2021</a:t>
            </a:fld>
            <a:endParaRPr lang="en-US"/>
          </a:p>
        </p:txBody>
      </p:sp>
      <p:sp>
        <p:nvSpPr>
          <p:cNvPr id="3" name="Footer Placeholder 2">
            <a:extLst>
              <a:ext uri="{FF2B5EF4-FFF2-40B4-BE49-F238E27FC236}">
                <a16:creationId xmlns:a16="http://schemas.microsoft.com/office/drawing/2014/main" id="{31AADF32-3DC7-A141-84AF-CF82C344861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D5A936C-075D-2247-8880-3D378FEEDDC7}"/>
              </a:ext>
            </a:extLst>
          </p:cNvPr>
          <p:cNvSpPr>
            <a:spLocks noGrp="1"/>
          </p:cNvSpPr>
          <p:nvPr>
            <p:ph type="sldNum" sz="quarter" idx="12"/>
          </p:nvPr>
        </p:nvSpPr>
        <p:spPr/>
        <p:txBody>
          <a:bodyPr/>
          <a:lstStyle/>
          <a:p>
            <a:fld id="{91BF778B-053F-3949-AB45-0FB3222F7A2E}" type="slidenum">
              <a:rPr lang="en-US" smtClean="0"/>
              <a:t>‹#›</a:t>
            </a:fld>
            <a:endParaRPr lang="en-US"/>
          </a:p>
        </p:txBody>
      </p:sp>
    </p:spTree>
    <p:extLst>
      <p:ext uri="{BB962C8B-B14F-4D97-AF65-F5344CB8AC3E}">
        <p14:creationId xmlns:p14="http://schemas.microsoft.com/office/powerpoint/2010/main" val="134857648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EB06AE-EF40-3D4A-BADF-6BE56DF18C6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FA7CB38-7AA3-E74F-8DAA-AFFB8B8DEC8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BCEE713-859D-7D4F-9B01-C037DE87C8A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9FA427A-7C26-2B44-9494-185BE7B11EEA}"/>
              </a:ext>
            </a:extLst>
          </p:cNvPr>
          <p:cNvSpPr>
            <a:spLocks noGrp="1"/>
          </p:cNvSpPr>
          <p:nvPr>
            <p:ph type="dt" sz="half" idx="10"/>
          </p:nvPr>
        </p:nvSpPr>
        <p:spPr/>
        <p:txBody>
          <a:bodyPr/>
          <a:lstStyle/>
          <a:p>
            <a:fld id="{78033E3F-AD92-6A46-9250-FDC8CB0246BB}" type="datetimeFigureOut">
              <a:rPr lang="en-US" smtClean="0"/>
              <a:t>2/3/2021</a:t>
            </a:fld>
            <a:endParaRPr lang="en-US"/>
          </a:p>
        </p:txBody>
      </p:sp>
      <p:sp>
        <p:nvSpPr>
          <p:cNvPr id="6" name="Footer Placeholder 5">
            <a:extLst>
              <a:ext uri="{FF2B5EF4-FFF2-40B4-BE49-F238E27FC236}">
                <a16:creationId xmlns:a16="http://schemas.microsoft.com/office/drawing/2014/main" id="{82D91122-9595-BC4C-ADE9-C96F999DBCB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D681DF9-8DE5-CF40-A8AD-9F6833653641}"/>
              </a:ext>
            </a:extLst>
          </p:cNvPr>
          <p:cNvSpPr>
            <a:spLocks noGrp="1"/>
          </p:cNvSpPr>
          <p:nvPr>
            <p:ph type="sldNum" sz="quarter" idx="12"/>
          </p:nvPr>
        </p:nvSpPr>
        <p:spPr/>
        <p:txBody>
          <a:bodyPr/>
          <a:lstStyle/>
          <a:p>
            <a:fld id="{91BF778B-053F-3949-AB45-0FB3222F7A2E}" type="slidenum">
              <a:rPr lang="en-US" smtClean="0"/>
              <a:t>‹#›</a:t>
            </a:fld>
            <a:endParaRPr lang="en-US"/>
          </a:p>
        </p:txBody>
      </p:sp>
    </p:spTree>
    <p:extLst>
      <p:ext uri="{BB962C8B-B14F-4D97-AF65-F5344CB8AC3E}">
        <p14:creationId xmlns:p14="http://schemas.microsoft.com/office/powerpoint/2010/main" val="362185728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FB118E-94D2-8647-98D7-5594693D1BB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C21C81F-9733-3845-AD5A-90A9D7CC38C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1D53B91-4A2D-AE41-BC24-A49520FBD9F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D9FE5CD-2694-2347-80D2-0BDC9F28D335}"/>
              </a:ext>
            </a:extLst>
          </p:cNvPr>
          <p:cNvSpPr>
            <a:spLocks noGrp="1"/>
          </p:cNvSpPr>
          <p:nvPr>
            <p:ph type="dt" sz="half" idx="10"/>
          </p:nvPr>
        </p:nvSpPr>
        <p:spPr/>
        <p:txBody>
          <a:bodyPr/>
          <a:lstStyle/>
          <a:p>
            <a:fld id="{78033E3F-AD92-6A46-9250-FDC8CB0246BB}" type="datetimeFigureOut">
              <a:rPr lang="en-US" smtClean="0"/>
              <a:t>2/3/2021</a:t>
            </a:fld>
            <a:endParaRPr lang="en-US"/>
          </a:p>
        </p:txBody>
      </p:sp>
      <p:sp>
        <p:nvSpPr>
          <p:cNvPr id="6" name="Footer Placeholder 5">
            <a:extLst>
              <a:ext uri="{FF2B5EF4-FFF2-40B4-BE49-F238E27FC236}">
                <a16:creationId xmlns:a16="http://schemas.microsoft.com/office/drawing/2014/main" id="{9BD52F58-E960-714C-9065-E21A5CC6902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858250F-85AE-D041-870D-46FA4F715FB7}"/>
              </a:ext>
            </a:extLst>
          </p:cNvPr>
          <p:cNvSpPr>
            <a:spLocks noGrp="1"/>
          </p:cNvSpPr>
          <p:nvPr>
            <p:ph type="sldNum" sz="quarter" idx="12"/>
          </p:nvPr>
        </p:nvSpPr>
        <p:spPr/>
        <p:txBody>
          <a:bodyPr/>
          <a:lstStyle/>
          <a:p>
            <a:fld id="{91BF778B-053F-3949-AB45-0FB3222F7A2E}" type="slidenum">
              <a:rPr lang="en-US" smtClean="0"/>
              <a:t>‹#›</a:t>
            </a:fld>
            <a:endParaRPr lang="en-US"/>
          </a:p>
        </p:txBody>
      </p:sp>
    </p:spTree>
    <p:extLst>
      <p:ext uri="{BB962C8B-B14F-4D97-AF65-F5344CB8AC3E}">
        <p14:creationId xmlns:p14="http://schemas.microsoft.com/office/powerpoint/2010/main" val="335223249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045D3D-6E7F-3644-A9C1-913103F74FD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C5127D8-6E49-664C-B937-6093E671CF8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F9CA026-EAAC-CE4D-ABC2-20F3AAB6ECAF}"/>
              </a:ext>
            </a:extLst>
          </p:cNvPr>
          <p:cNvSpPr>
            <a:spLocks noGrp="1"/>
          </p:cNvSpPr>
          <p:nvPr>
            <p:ph type="dt" sz="half" idx="10"/>
          </p:nvPr>
        </p:nvSpPr>
        <p:spPr/>
        <p:txBody>
          <a:bodyPr/>
          <a:lstStyle/>
          <a:p>
            <a:fld id="{78033E3F-AD92-6A46-9250-FDC8CB0246BB}" type="datetimeFigureOut">
              <a:rPr lang="en-US" smtClean="0"/>
              <a:t>2/3/2021</a:t>
            </a:fld>
            <a:endParaRPr lang="en-US"/>
          </a:p>
        </p:txBody>
      </p:sp>
      <p:sp>
        <p:nvSpPr>
          <p:cNvPr id="5" name="Footer Placeholder 4">
            <a:extLst>
              <a:ext uri="{FF2B5EF4-FFF2-40B4-BE49-F238E27FC236}">
                <a16:creationId xmlns:a16="http://schemas.microsoft.com/office/drawing/2014/main" id="{A24147FE-352D-D442-9C0B-0D03A5D7C06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54D9605-FEA6-1D4E-9A74-0CDE713E03F2}"/>
              </a:ext>
            </a:extLst>
          </p:cNvPr>
          <p:cNvSpPr>
            <a:spLocks noGrp="1"/>
          </p:cNvSpPr>
          <p:nvPr>
            <p:ph type="sldNum" sz="quarter" idx="12"/>
          </p:nvPr>
        </p:nvSpPr>
        <p:spPr/>
        <p:txBody>
          <a:bodyPr/>
          <a:lstStyle/>
          <a:p>
            <a:fld id="{91BF778B-053F-3949-AB45-0FB3222F7A2E}" type="slidenum">
              <a:rPr lang="en-US" smtClean="0"/>
              <a:t>‹#›</a:t>
            </a:fld>
            <a:endParaRPr lang="en-US"/>
          </a:p>
        </p:txBody>
      </p:sp>
    </p:spTree>
    <p:extLst>
      <p:ext uri="{BB962C8B-B14F-4D97-AF65-F5344CB8AC3E}">
        <p14:creationId xmlns:p14="http://schemas.microsoft.com/office/powerpoint/2010/main" val="79403492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B1920DE-E15E-A34E-BF96-5CA290CBD57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5DB0B68-2BFB-FC44-BC79-0EBBA2F6392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A59E45E-22FE-524A-8E93-74687C66A00F}"/>
              </a:ext>
            </a:extLst>
          </p:cNvPr>
          <p:cNvSpPr>
            <a:spLocks noGrp="1"/>
          </p:cNvSpPr>
          <p:nvPr>
            <p:ph type="dt" sz="half" idx="10"/>
          </p:nvPr>
        </p:nvSpPr>
        <p:spPr/>
        <p:txBody>
          <a:bodyPr/>
          <a:lstStyle/>
          <a:p>
            <a:fld id="{78033E3F-AD92-6A46-9250-FDC8CB0246BB}" type="datetimeFigureOut">
              <a:rPr lang="en-US" smtClean="0"/>
              <a:t>2/3/2021</a:t>
            </a:fld>
            <a:endParaRPr lang="en-US"/>
          </a:p>
        </p:txBody>
      </p:sp>
      <p:sp>
        <p:nvSpPr>
          <p:cNvPr id="5" name="Footer Placeholder 4">
            <a:extLst>
              <a:ext uri="{FF2B5EF4-FFF2-40B4-BE49-F238E27FC236}">
                <a16:creationId xmlns:a16="http://schemas.microsoft.com/office/drawing/2014/main" id="{9B0A3A17-26AF-9E41-8285-B4D611A3FF7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A1E22E0-9277-F44A-B8C8-4263B62C6398}"/>
              </a:ext>
            </a:extLst>
          </p:cNvPr>
          <p:cNvSpPr>
            <a:spLocks noGrp="1"/>
          </p:cNvSpPr>
          <p:nvPr>
            <p:ph type="sldNum" sz="quarter" idx="12"/>
          </p:nvPr>
        </p:nvSpPr>
        <p:spPr/>
        <p:txBody>
          <a:bodyPr/>
          <a:lstStyle/>
          <a:p>
            <a:fld id="{91BF778B-053F-3949-AB45-0FB3222F7A2E}" type="slidenum">
              <a:rPr lang="en-US" smtClean="0"/>
              <a:t>‹#›</a:t>
            </a:fld>
            <a:endParaRPr lang="en-US"/>
          </a:p>
        </p:txBody>
      </p:sp>
    </p:spTree>
    <p:extLst>
      <p:ext uri="{BB962C8B-B14F-4D97-AF65-F5344CB8AC3E}">
        <p14:creationId xmlns:p14="http://schemas.microsoft.com/office/powerpoint/2010/main" val="27440799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D074A533-6C8F-4D9F-A340-008DA38398B7}" type="datetimeFigureOut">
              <a:rPr lang="en-US" smtClean="0"/>
              <a:t>2/3/2021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1D42135-B173-4C7B-AA1D-4FF9B4665292}" type="slidenum">
              <a:rPr lang="en-US" smtClean="0"/>
              <a:t>‹#›</a:t>
            </a:fld>
            <a:endParaRPr lang="en-US"/>
          </a:p>
        </p:txBody>
      </p:sp>
    </p:spTree>
    <p:extLst>
      <p:ext uri="{BB962C8B-B14F-4D97-AF65-F5344CB8AC3E}">
        <p14:creationId xmlns:p14="http://schemas.microsoft.com/office/powerpoint/2010/main" val="148312392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074A533-6C8F-4D9F-A340-008DA38398B7}" type="datetimeFigureOut">
              <a:rPr lang="en-US" smtClean="0"/>
              <a:t>2/3/2021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1D42135-B173-4C7B-AA1D-4FF9B4665292}" type="slidenum">
              <a:rPr lang="en-US" smtClean="0"/>
              <a:t>‹#›</a:t>
            </a:fld>
            <a:endParaRPr lang="en-US"/>
          </a:p>
        </p:txBody>
      </p:sp>
    </p:spTree>
    <p:extLst>
      <p:ext uri="{BB962C8B-B14F-4D97-AF65-F5344CB8AC3E}">
        <p14:creationId xmlns:p14="http://schemas.microsoft.com/office/powerpoint/2010/main" val="17032638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074A533-6C8F-4D9F-A340-008DA38398B7}" type="datetimeFigureOut">
              <a:rPr lang="en-US" smtClean="0"/>
              <a:t>2/3/2021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1D42135-B173-4C7B-AA1D-4FF9B4665292}" type="slidenum">
              <a:rPr lang="en-US" smtClean="0"/>
              <a:t>‹#›</a:t>
            </a:fld>
            <a:endParaRPr lang="en-US"/>
          </a:p>
        </p:txBody>
      </p:sp>
    </p:spTree>
    <p:extLst>
      <p:ext uri="{BB962C8B-B14F-4D97-AF65-F5344CB8AC3E}">
        <p14:creationId xmlns:p14="http://schemas.microsoft.com/office/powerpoint/2010/main" val="53860261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074A533-6C8F-4D9F-A340-008DA38398B7}" type="datetimeFigureOut">
              <a:rPr lang="en-US" smtClean="0"/>
              <a:t>2/3/2021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1D42135-B173-4C7B-AA1D-4FF9B4665292}" type="slidenum">
              <a:rPr lang="en-US" smtClean="0"/>
              <a:t>‹#›</a:t>
            </a:fld>
            <a:endParaRPr lang="en-US"/>
          </a:p>
        </p:txBody>
      </p:sp>
    </p:spTree>
    <p:extLst>
      <p:ext uri="{BB962C8B-B14F-4D97-AF65-F5344CB8AC3E}">
        <p14:creationId xmlns:p14="http://schemas.microsoft.com/office/powerpoint/2010/main" val="410000999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074A533-6C8F-4D9F-A340-008DA38398B7}" type="datetimeFigureOut">
              <a:rPr lang="en-US" smtClean="0"/>
              <a:t>2/3/2021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1D42135-B173-4C7B-AA1D-4FF9B4665292}" type="slidenum">
              <a:rPr lang="en-US" smtClean="0"/>
              <a:t>‹#›</a:t>
            </a:fld>
            <a:endParaRPr lang="en-US"/>
          </a:p>
        </p:txBody>
      </p:sp>
    </p:spTree>
    <p:extLst>
      <p:ext uri="{BB962C8B-B14F-4D97-AF65-F5344CB8AC3E}">
        <p14:creationId xmlns:p14="http://schemas.microsoft.com/office/powerpoint/2010/main" val="397450324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074A533-6C8F-4D9F-A340-008DA38398B7}" type="datetimeFigureOut">
              <a:rPr lang="en-US" smtClean="0"/>
              <a:t>2/3/2021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1D42135-B173-4C7B-AA1D-4FF9B4665292}" type="slidenum">
              <a:rPr lang="en-US" smtClean="0"/>
              <a:t>‹#›</a:t>
            </a:fld>
            <a:endParaRPr lang="en-US"/>
          </a:p>
        </p:txBody>
      </p:sp>
    </p:spTree>
    <p:extLst>
      <p:ext uri="{BB962C8B-B14F-4D97-AF65-F5344CB8AC3E}">
        <p14:creationId xmlns:p14="http://schemas.microsoft.com/office/powerpoint/2010/main" val="32140623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074A533-6C8F-4D9F-A340-008DA38398B7}" type="datetimeFigureOut">
              <a:rPr lang="en-US" smtClean="0"/>
              <a:t>2/3/2021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1D42135-B173-4C7B-AA1D-4FF9B4665292}" type="slidenum">
              <a:rPr lang="en-US" smtClean="0"/>
              <a:t>‹#›</a:t>
            </a:fld>
            <a:endParaRPr lang="en-US"/>
          </a:p>
        </p:txBody>
      </p:sp>
    </p:spTree>
    <p:extLst>
      <p:ext uri="{BB962C8B-B14F-4D97-AF65-F5344CB8AC3E}">
        <p14:creationId xmlns:p14="http://schemas.microsoft.com/office/powerpoint/2010/main" val="314274383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074A533-6C8F-4D9F-A340-008DA38398B7}" type="datetimeFigureOut">
              <a:rPr lang="en-US" smtClean="0"/>
              <a:t>2/3/2021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1D42135-B173-4C7B-AA1D-4FF9B4665292}" type="slidenum">
              <a:rPr lang="en-US" smtClean="0"/>
              <a:t>‹#›</a:t>
            </a:fld>
            <a:endParaRPr lang="en-US"/>
          </a:p>
        </p:txBody>
      </p:sp>
    </p:spTree>
    <p:extLst>
      <p:ext uri="{BB962C8B-B14F-4D97-AF65-F5344CB8AC3E}">
        <p14:creationId xmlns:p14="http://schemas.microsoft.com/office/powerpoint/2010/main" val="71993988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074A533-6C8F-4D9F-A340-008DA38398B7}" type="datetimeFigureOut">
              <a:rPr lang="en-US" smtClean="0"/>
              <a:t>2/3/2021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1D42135-B173-4C7B-AA1D-4FF9B4665292}" type="slidenum">
              <a:rPr lang="en-US" smtClean="0"/>
              <a:t>‹#›</a:t>
            </a:fld>
            <a:endParaRPr lang="en-US"/>
          </a:p>
        </p:txBody>
      </p:sp>
    </p:spTree>
    <p:extLst>
      <p:ext uri="{BB962C8B-B14F-4D97-AF65-F5344CB8AC3E}">
        <p14:creationId xmlns:p14="http://schemas.microsoft.com/office/powerpoint/2010/main" val="245742097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074A533-6C8F-4D9F-A340-008DA38398B7}" type="datetimeFigureOut">
              <a:rPr lang="en-US" smtClean="0"/>
              <a:t>2/3/2021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1D42135-B173-4C7B-AA1D-4FF9B4665292}" type="slidenum">
              <a:rPr lang="en-US" smtClean="0"/>
              <a:t>‹#›</a:t>
            </a:fld>
            <a:endParaRPr lang="en-US"/>
          </a:p>
        </p:txBody>
      </p:sp>
    </p:spTree>
    <p:extLst>
      <p:ext uri="{BB962C8B-B14F-4D97-AF65-F5344CB8AC3E}">
        <p14:creationId xmlns:p14="http://schemas.microsoft.com/office/powerpoint/2010/main" val="178736505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074A533-6C8F-4D9F-A340-008DA38398B7}" type="datetimeFigureOut">
              <a:rPr lang="en-US" smtClean="0"/>
              <a:t>2/3/2021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1D42135-B173-4C7B-AA1D-4FF9B4665292}" type="slidenum">
              <a:rPr lang="en-US" smtClean="0"/>
              <a:t>‹#›</a:t>
            </a:fld>
            <a:endParaRPr lang="en-US"/>
          </a:p>
        </p:txBody>
      </p:sp>
    </p:spTree>
    <p:extLst>
      <p:ext uri="{BB962C8B-B14F-4D97-AF65-F5344CB8AC3E}">
        <p14:creationId xmlns:p14="http://schemas.microsoft.com/office/powerpoint/2010/main" val="338803731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A6ECF83-593C-4DBD-A8A3-1FD698F3592A}" type="datetimeFigureOut">
              <a:rPr lang="en-US" smtClean="0"/>
              <a:t>2/3/2021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38008B-BB23-4F4B-8B27-CD97607E1CAA}" type="slidenum">
              <a:rPr lang="en-US" smtClean="0"/>
              <a:t>‹#›</a:t>
            </a:fld>
            <a:endParaRPr lang="en-US"/>
          </a:p>
        </p:txBody>
      </p:sp>
    </p:spTree>
    <p:extLst>
      <p:ext uri="{BB962C8B-B14F-4D97-AF65-F5344CB8AC3E}">
        <p14:creationId xmlns:p14="http://schemas.microsoft.com/office/powerpoint/2010/main" val="286400286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A6ECF83-593C-4DBD-A8A3-1FD698F3592A}" type="datetimeFigureOut">
              <a:rPr lang="en-US" smtClean="0"/>
              <a:t>2/3/2021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38008B-BB23-4F4B-8B27-CD97607E1CAA}" type="slidenum">
              <a:rPr lang="en-US" smtClean="0"/>
              <a:t>‹#›</a:t>
            </a:fld>
            <a:endParaRPr lang="en-US"/>
          </a:p>
        </p:txBody>
      </p:sp>
    </p:spTree>
    <p:extLst>
      <p:ext uri="{BB962C8B-B14F-4D97-AF65-F5344CB8AC3E}">
        <p14:creationId xmlns:p14="http://schemas.microsoft.com/office/powerpoint/2010/main" val="39105579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A6ECF83-593C-4DBD-A8A3-1FD698F3592A}" type="datetimeFigureOut">
              <a:rPr lang="en-US" smtClean="0"/>
              <a:t>2/3/2021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38008B-BB23-4F4B-8B27-CD97607E1CAA}" type="slidenum">
              <a:rPr lang="en-US" smtClean="0"/>
              <a:t>‹#›</a:t>
            </a:fld>
            <a:endParaRPr lang="en-US"/>
          </a:p>
        </p:txBody>
      </p:sp>
    </p:spTree>
    <p:extLst>
      <p:ext uri="{BB962C8B-B14F-4D97-AF65-F5344CB8AC3E}">
        <p14:creationId xmlns:p14="http://schemas.microsoft.com/office/powerpoint/2010/main" val="235380524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A6ECF83-593C-4DBD-A8A3-1FD698F3592A}" type="datetimeFigureOut">
              <a:rPr lang="en-US" smtClean="0"/>
              <a:t>2/3/2021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438008B-BB23-4F4B-8B27-CD97607E1CAA}" type="slidenum">
              <a:rPr lang="en-US" smtClean="0"/>
              <a:t>‹#›</a:t>
            </a:fld>
            <a:endParaRPr lang="en-US"/>
          </a:p>
        </p:txBody>
      </p:sp>
    </p:spTree>
    <p:extLst>
      <p:ext uri="{BB962C8B-B14F-4D97-AF65-F5344CB8AC3E}">
        <p14:creationId xmlns:p14="http://schemas.microsoft.com/office/powerpoint/2010/main" val="262549978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A6ECF83-593C-4DBD-A8A3-1FD698F3592A}" type="datetimeFigureOut">
              <a:rPr lang="en-US" smtClean="0"/>
              <a:t>2/3/2021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438008B-BB23-4F4B-8B27-CD97607E1CAA}" type="slidenum">
              <a:rPr lang="en-US" smtClean="0"/>
              <a:t>‹#›</a:t>
            </a:fld>
            <a:endParaRPr lang="en-US"/>
          </a:p>
        </p:txBody>
      </p:sp>
    </p:spTree>
    <p:extLst>
      <p:ext uri="{BB962C8B-B14F-4D97-AF65-F5344CB8AC3E}">
        <p14:creationId xmlns:p14="http://schemas.microsoft.com/office/powerpoint/2010/main" val="39215400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A6ECF83-593C-4DBD-A8A3-1FD698F3592A}" type="datetimeFigureOut">
              <a:rPr lang="en-US" smtClean="0"/>
              <a:t>2/3/2021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438008B-BB23-4F4B-8B27-CD97607E1CAA}" type="slidenum">
              <a:rPr lang="en-US" smtClean="0"/>
              <a:t>‹#›</a:t>
            </a:fld>
            <a:endParaRPr lang="en-US"/>
          </a:p>
        </p:txBody>
      </p:sp>
    </p:spTree>
    <p:extLst>
      <p:ext uri="{BB962C8B-B14F-4D97-AF65-F5344CB8AC3E}">
        <p14:creationId xmlns:p14="http://schemas.microsoft.com/office/powerpoint/2010/main" val="130451924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A6ECF83-593C-4DBD-A8A3-1FD698F3592A}" type="datetimeFigureOut">
              <a:rPr lang="en-US" smtClean="0"/>
              <a:t>2/3/2021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438008B-BB23-4F4B-8B27-CD97607E1CAA}" type="slidenum">
              <a:rPr lang="en-US" smtClean="0"/>
              <a:t>‹#›</a:t>
            </a:fld>
            <a:endParaRPr lang="en-US"/>
          </a:p>
        </p:txBody>
      </p:sp>
    </p:spTree>
    <p:extLst>
      <p:ext uri="{BB962C8B-B14F-4D97-AF65-F5344CB8AC3E}">
        <p14:creationId xmlns:p14="http://schemas.microsoft.com/office/powerpoint/2010/main" val="301929838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A6ECF83-593C-4DBD-A8A3-1FD698F3592A}" type="datetimeFigureOut">
              <a:rPr lang="en-US" smtClean="0"/>
              <a:t>2/3/2021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438008B-BB23-4F4B-8B27-CD97607E1CAA}" type="slidenum">
              <a:rPr lang="en-US" smtClean="0"/>
              <a:t>‹#›</a:t>
            </a:fld>
            <a:endParaRPr lang="en-US"/>
          </a:p>
        </p:txBody>
      </p:sp>
    </p:spTree>
    <p:extLst>
      <p:ext uri="{BB962C8B-B14F-4D97-AF65-F5344CB8AC3E}">
        <p14:creationId xmlns:p14="http://schemas.microsoft.com/office/powerpoint/2010/main" val="316203257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A6ECF83-593C-4DBD-A8A3-1FD698F3592A}" type="datetimeFigureOut">
              <a:rPr lang="en-US" smtClean="0"/>
              <a:t>2/3/2021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438008B-BB23-4F4B-8B27-CD97607E1CAA}" type="slidenum">
              <a:rPr lang="en-US" smtClean="0"/>
              <a:t>‹#›</a:t>
            </a:fld>
            <a:endParaRPr lang="en-US"/>
          </a:p>
        </p:txBody>
      </p:sp>
    </p:spTree>
    <p:extLst>
      <p:ext uri="{BB962C8B-B14F-4D97-AF65-F5344CB8AC3E}">
        <p14:creationId xmlns:p14="http://schemas.microsoft.com/office/powerpoint/2010/main" val="346814283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A6ECF83-593C-4DBD-A8A3-1FD698F3592A}" type="datetimeFigureOut">
              <a:rPr lang="en-US" smtClean="0"/>
              <a:t>2/3/2021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38008B-BB23-4F4B-8B27-CD97607E1CAA}" type="slidenum">
              <a:rPr lang="en-US" smtClean="0"/>
              <a:t>‹#›</a:t>
            </a:fld>
            <a:endParaRPr lang="en-US"/>
          </a:p>
        </p:txBody>
      </p:sp>
    </p:spTree>
    <p:extLst>
      <p:ext uri="{BB962C8B-B14F-4D97-AF65-F5344CB8AC3E}">
        <p14:creationId xmlns:p14="http://schemas.microsoft.com/office/powerpoint/2010/main" val="46761942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A6ECF83-593C-4DBD-A8A3-1FD698F3592A}" type="datetimeFigureOut">
              <a:rPr lang="en-US" smtClean="0"/>
              <a:t>2/3/2021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38008B-BB23-4F4B-8B27-CD97607E1CAA}" type="slidenum">
              <a:rPr lang="en-US" smtClean="0"/>
              <a:t>‹#›</a:t>
            </a:fld>
            <a:endParaRPr lang="en-US"/>
          </a:p>
        </p:txBody>
      </p:sp>
    </p:spTree>
    <p:extLst>
      <p:ext uri="{BB962C8B-B14F-4D97-AF65-F5344CB8AC3E}">
        <p14:creationId xmlns:p14="http://schemas.microsoft.com/office/powerpoint/2010/main" val="159460859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38200" y="6356352"/>
            <a:ext cx="2743200" cy="365125"/>
          </a:xfrm>
          <a:prstGeom prst="rect">
            <a:avLst/>
          </a:prstGeom>
        </p:spPr>
        <p:txBody>
          <a:bodyPr/>
          <a:lstStyle/>
          <a:p>
            <a:fld id="{9E0E8371-B820-CE43-8106-B4B392B15089}" type="datetimeFigureOut">
              <a:rPr lang="en-US" smtClean="0"/>
              <a:t>2/3/2021</a:t>
            </a:fld>
            <a:endParaRPr lang="en-US"/>
          </a:p>
        </p:txBody>
      </p:sp>
      <p:sp>
        <p:nvSpPr>
          <p:cNvPr id="5" name="Footer Placeholder 4"/>
          <p:cNvSpPr>
            <a:spLocks noGrp="1"/>
          </p:cNvSpPr>
          <p:nvPr>
            <p:ph type="ftr" sz="quarter" idx="11"/>
          </p:nvPr>
        </p:nvSpPr>
        <p:spPr>
          <a:xfrm>
            <a:off x="4038600" y="6356352"/>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2"/>
            <a:ext cx="2743200" cy="365125"/>
          </a:xfrm>
          <a:prstGeom prst="rect">
            <a:avLst/>
          </a:prstGeom>
        </p:spPr>
        <p:txBody>
          <a:bodyPr/>
          <a:lstStyle/>
          <a:p>
            <a:fld id="{12B8092D-E778-844D-A4C1-CA5CF5E756D8}" type="slidenum">
              <a:rPr lang="en-US" smtClean="0"/>
              <a:t>‹#›</a:t>
            </a:fld>
            <a:endParaRPr lang="en-US"/>
          </a:p>
        </p:txBody>
      </p:sp>
    </p:spTree>
    <p:extLst>
      <p:ext uri="{BB962C8B-B14F-4D97-AF65-F5344CB8AC3E}">
        <p14:creationId xmlns:p14="http://schemas.microsoft.com/office/powerpoint/2010/main" val="268499439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256F4004-62E5-4D46-B945-6468BDA2B54C}" type="datetime1">
              <a:rPr lang="en-US" smtClean="0"/>
              <a:t>2/3/2021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438008B-BB23-4F4B-8B27-CD97607E1CAA}" type="slidenum">
              <a:rPr lang="en-US" smtClean="0"/>
              <a:t>‹#›</a:t>
            </a:fld>
            <a:endParaRPr lang="en-US" dirty="0"/>
          </a:p>
        </p:txBody>
      </p:sp>
    </p:spTree>
    <p:extLst>
      <p:ext uri="{BB962C8B-B14F-4D97-AF65-F5344CB8AC3E}">
        <p14:creationId xmlns:p14="http://schemas.microsoft.com/office/powerpoint/2010/main" val="300782735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5A9E28A-D0E3-4513-9214-634E8FCFBAA3}" type="datetime1">
              <a:rPr lang="en-US" smtClean="0"/>
              <a:t>2/3/2021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438008B-BB23-4F4B-8B27-CD97607E1CAA}" type="slidenum">
              <a:rPr lang="en-US" smtClean="0"/>
              <a:t>‹#›</a:t>
            </a:fld>
            <a:endParaRPr lang="en-US" dirty="0"/>
          </a:p>
        </p:txBody>
      </p:sp>
    </p:spTree>
    <p:extLst>
      <p:ext uri="{BB962C8B-B14F-4D97-AF65-F5344CB8AC3E}">
        <p14:creationId xmlns:p14="http://schemas.microsoft.com/office/powerpoint/2010/main" val="98091273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F276007-4FEC-4DA9-B2D2-AF7AFB6AB8F9}" type="datetime1">
              <a:rPr lang="en-US" smtClean="0"/>
              <a:t>2/3/2021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438008B-BB23-4F4B-8B27-CD97607E1CAA}" type="slidenum">
              <a:rPr lang="en-US" smtClean="0"/>
              <a:t>‹#›</a:t>
            </a:fld>
            <a:endParaRPr lang="en-US" dirty="0"/>
          </a:p>
        </p:txBody>
      </p:sp>
    </p:spTree>
    <p:extLst>
      <p:ext uri="{BB962C8B-B14F-4D97-AF65-F5344CB8AC3E}">
        <p14:creationId xmlns:p14="http://schemas.microsoft.com/office/powerpoint/2010/main" val="74747348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1AC6F69-0694-463B-A071-53068E9C1E4A}" type="datetime1">
              <a:rPr lang="en-US" smtClean="0"/>
              <a:t>2/3/2021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438008B-BB23-4F4B-8B27-CD97607E1CAA}" type="slidenum">
              <a:rPr lang="en-US" smtClean="0"/>
              <a:t>‹#›</a:t>
            </a:fld>
            <a:endParaRPr lang="en-US" dirty="0"/>
          </a:p>
        </p:txBody>
      </p:sp>
    </p:spTree>
    <p:extLst>
      <p:ext uri="{BB962C8B-B14F-4D97-AF65-F5344CB8AC3E}">
        <p14:creationId xmlns:p14="http://schemas.microsoft.com/office/powerpoint/2010/main" val="6409036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EEFA9C2-A0A0-4F51-B9A1-80D06AAAE822}" type="datetime1">
              <a:rPr lang="en-US" smtClean="0"/>
              <a:t>2/3/2021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438008B-BB23-4F4B-8B27-CD97607E1CAA}" type="slidenum">
              <a:rPr lang="en-US" smtClean="0"/>
              <a:t>‹#›</a:t>
            </a:fld>
            <a:endParaRPr lang="en-US" dirty="0"/>
          </a:p>
        </p:txBody>
      </p:sp>
    </p:spTree>
    <p:extLst>
      <p:ext uri="{BB962C8B-B14F-4D97-AF65-F5344CB8AC3E}">
        <p14:creationId xmlns:p14="http://schemas.microsoft.com/office/powerpoint/2010/main" val="311791638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2FC7A87-8FFA-4061-A68C-603E9FB8DAFB}" type="datetime1">
              <a:rPr lang="en-US" smtClean="0"/>
              <a:t>2/3/2021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438008B-BB23-4F4B-8B27-CD97607E1CAA}" type="slidenum">
              <a:rPr lang="en-US" smtClean="0"/>
              <a:t>‹#›</a:t>
            </a:fld>
            <a:endParaRPr lang="en-US" dirty="0"/>
          </a:p>
        </p:txBody>
      </p:sp>
    </p:spTree>
    <p:extLst>
      <p:ext uri="{BB962C8B-B14F-4D97-AF65-F5344CB8AC3E}">
        <p14:creationId xmlns:p14="http://schemas.microsoft.com/office/powerpoint/2010/main" val="70132921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8928C1A-F1B5-4583-8573-3D936452F01E}" type="datetime1">
              <a:rPr lang="en-US" smtClean="0"/>
              <a:t>2/3/2021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438008B-BB23-4F4B-8B27-CD97607E1CAA}" type="slidenum">
              <a:rPr lang="en-US" smtClean="0"/>
              <a:t>‹#›</a:t>
            </a:fld>
            <a:endParaRPr lang="en-US" dirty="0"/>
          </a:p>
        </p:txBody>
      </p:sp>
    </p:spTree>
    <p:extLst>
      <p:ext uri="{BB962C8B-B14F-4D97-AF65-F5344CB8AC3E}">
        <p14:creationId xmlns:p14="http://schemas.microsoft.com/office/powerpoint/2010/main" val="424688729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56689CE-8A6C-4405-BBF9-A24D38C0444E}" type="datetime1">
              <a:rPr lang="en-US" smtClean="0"/>
              <a:t>2/3/2021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438008B-BB23-4F4B-8B27-CD97607E1CAA}" type="slidenum">
              <a:rPr lang="en-US" smtClean="0"/>
              <a:t>‹#›</a:t>
            </a:fld>
            <a:endParaRPr lang="en-US" dirty="0"/>
          </a:p>
        </p:txBody>
      </p:sp>
    </p:spTree>
    <p:extLst>
      <p:ext uri="{BB962C8B-B14F-4D97-AF65-F5344CB8AC3E}">
        <p14:creationId xmlns:p14="http://schemas.microsoft.com/office/powerpoint/2010/main" val="399198718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E87C2F1-9A56-4E9F-B32C-5EE36C68496F}" type="datetime1">
              <a:rPr lang="en-US" smtClean="0"/>
              <a:t>2/3/2021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438008B-BB23-4F4B-8B27-CD97607E1CAA}" type="slidenum">
              <a:rPr lang="en-US" smtClean="0"/>
              <a:t>‹#›</a:t>
            </a:fld>
            <a:endParaRPr lang="en-US" dirty="0"/>
          </a:p>
        </p:txBody>
      </p:sp>
    </p:spTree>
    <p:extLst>
      <p:ext uri="{BB962C8B-B14F-4D97-AF65-F5344CB8AC3E}">
        <p14:creationId xmlns:p14="http://schemas.microsoft.com/office/powerpoint/2010/main" val="316649187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3466A19-A202-4684-84EE-2DD1AEA831C2}" type="datetime1">
              <a:rPr lang="en-US" smtClean="0"/>
              <a:t>2/3/2021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438008B-BB23-4F4B-8B27-CD97607E1CAA}" type="slidenum">
              <a:rPr lang="en-US" smtClean="0"/>
              <a:t>‹#›</a:t>
            </a:fld>
            <a:endParaRPr lang="en-US" dirty="0"/>
          </a:p>
        </p:txBody>
      </p:sp>
    </p:spTree>
    <p:extLst>
      <p:ext uri="{BB962C8B-B14F-4D97-AF65-F5344CB8AC3E}">
        <p14:creationId xmlns:p14="http://schemas.microsoft.com/office/powerpoint/2010/main" val="220294632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3487A9B-ECAA-4FD6-A124-B076FC738074}" type="datetime1">
              <a:rPr lang="en-US" smtClean="0"/>
              <a:t>2/3/2021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438008B-BB23-4F4B-8B27-CD97607E1CAA}" type="slidenum">
              <a:rPr lang="en-US" smtClean="0"/>
              <a:t>‹#›</a:t>
            </a:fld>
            <a:endParaRPr lang="en-US" dirty="0"/>
          </a:p>
        </p:txBody>
      </p:sp>
    </p:spTree>
    <p:extLst>
      <p:ext uri="{BB962C8B-B14F-4D97-AF65-F5344CB8AC3E}">
        <p14:creationId xmlns:p14="http://schemas.microsoft.com/office/powerpoint/2010/main" val="1925702630"/>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2"/>
            <a:ext cx="2743200" cy="365125"/>
          </a:xfrm>
          <a:prstGeom prst="rect">
            <a:avLst/>
          </a:prstGeom>
        </p:spPr>
        <p:txBody>
          <a:bodyPr/>
          <a:lstStyle/>
          <a:p>
            <a:fld id="{EF54A9BD-F934-485F-B010-9DB7E82544DD}" type="datetime1">
              <a:rPr lang="en-US" smtClean="0"/>
              <a:t>2/3/2021</a:t>
            </a:fld>
            <a:endParaRPr lang="en-US" dirty="0"/>
          </a:p>
        </p:txBody>
      </p:sp>
      <p:sp>
        <p:nvSpPr>
          <p:cNvPr id="5" name="Footer Placeholder 4"/>
          <p:cNvSpPr>
            <a:spLocks noGrp="1"/>
          </p:cNvSpPr>
          <p:nvPr>
            <p:ph type="ftr" sz="quarter" idx="11"/>
          </p:nvPr>
        </p:nvSpPr>
        <p:spPr>
          <a:xfrm>
            <a:off x="4038600" y="6356352"/>
            <a:ext cx="41148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8610600" y="6356352"/>
            <a:ext cx="2743200" cy="365125"/>
          </a:xfrm>
          <a:prstGeom prst="rect">
            <a:avLst/>
          </a:prstGeom>
        </p:spPr>
        <p:txBody>
          <a:bodyPr/>
          <a:lstStyle/>
          <a:p>
            <a:fld id="{12B8092D-E778-844D-A4C1-CA5CF5E756D8}" type="slidenum">
              <a:rPr lang="en-US" smtClean="0"/>
              <a:t>‹#›</a:t>
            </a:fld>
            <a:endParaRPr lang="en-US" dirty="0"/>
          </a:p>
        </p:txBody>
      </p:sp>
    </p:spTree>
    <p:extLst>
      <p:ext uri="{BB962C8B-B14F-4D97-AF65-F5344CB8AC3E}">
        <p14:creationId xmlns:p14="http://schemas.microsoft.com/office/powerpoint/2010/main" val="372258724"/>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1B7328B3-8E63-4DED-8238-08C46F4BD228}" type="datetime1">
              <a:rPr lang="en-US" smtClean="0"/>
              <a:t>2/3/2021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438008B-BB23-4F4B-8B27-CD97607E1CAA}" type="slidenum">
              <a:rPr lang="en-US" smtClean="0"/>
              <a:t>‹#›</a:t>
            </a:fld>
            <a:endParaRPr lang="en-US" dirty="0"/>
          </a:p>
        </p:txBody>
      </p:sp>
    </p:spTree>
    <p:extLst>
      <p:ext uri="{BB962C8B-B14F-4D97-AF65-F5344CB8AC3E}">
        <p14:creationId xmlns:p14="http://schemas.microsoft.com/office/powerpoint/2010/main" val="308224323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B3CC73C-C5BD-4D16-B0D8-9A5C29BA2964}" type="datetime1">
              <a:rPr lang="en-US" smtClean="0"/>
              <a:t>2/3/2021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438008B-BB23-4F4B-8B27-CD97607E1CAA}" type="slidenum">
              <a:rPr lang="en-US" smtClean="0"/>
              <a:t>‹#›</a:t>
            </a:fld>
            <a:endParaRPr lang="en-US" dirty="0"/>
          </a:p>
        </p:txBody>
      </p:sp>
    </p:spTree>
    <p:extLst>
      <p:ext uri="{BB962C8B-B14F-4D97-AF65-F5344CB8AC3E}">
        <p14:creationId xmlns:p14="http://schemas.microsoft.com/office/powerpoint/2010/main" val="2701236852"/>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1AD801C-9398-4FA4-BA77-5A59A832BCA5}" type="datetime1">
              <a:rPr lang="en-US" smtClean="0"/>
              <a:t>2/3/2021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438008B-BB23-4F4B-8B27-CD97607E1CAA}" type="slidenum">
              <a:rPr lang="en-US" smtClean="0"/>
              <a:t>‹#›</a:t>
            </a:fld>
            <a:endParaRPr lang="en-US" dirty="0"/>
          </a:p>
        </p:txBody>
      </p:sp>
    </p:spTree>
    <p:extLst>
      <p:ext uri="{BB962C8B-B14F-4D97-AF65-F5344CB8AC3E}">
        <p14:creationId xmlns:p14="http://schemas.microsoft.com/office/powerpoint/2010/main" val="181971737"/>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0F82259-034F-4DFD-8E4C-9B83710717A2}" type="datetime1">
              <a:rPr lang="en-US" smtClean="0"/>
              <a:t>2/3/2021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438008B-BB23-4F4B-8B27-CD97607E1CAA}" type="slidenum">
              <a:rPr lang="en-US" smtClean="0"/>
              <a:t>‹#›</a:t>
            </a:fld>
            <a:endParaRPr lang="en-US" dirty="0"/>
          </a:p>
        </p:txBody>
      </p:sp>
    </p:spTree>
    <p:extLst>
      <p:ext uri="{BB962C8B-B14F-4D97-AF65-F5344CB8AC3E}">
        <p14:creationId xmlns:p14="http://schemas.microsoft.com/office/powerpoint/2010/main" val="2043913088"/>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544AC86-55B1-4ABB-BBA3-B1246AC9EEF8}" type="datetime1">
              <a:rPr lang="en-US" smtClean="0"/>
              <a:t>2/3/2021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438008B-BB23-4F4B-8B27-CD97607E1CAA}" type="slidenum">
              <a:rPr lang="en-US" smtClean="0"/>
              <a:t>‹#›</a:t>
            </a:fld>
            <a:endParaRPr lang="en-US" dirty="0"/>
          </a:p>
        </p:txBody>
      </p:sp>
    </p:spTree>
    <p:extLst>
      <p:ext uri="{BB962C8B-B14F-4D97-AF65-F5344CB8AC3E}">
        <p14:creationId xmlns:p14="http://schemas.microsoft.com/office/powerpoint/2010/main" val="44945913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E3E6D8B-F249-42CD-B062-38076FA1D9B2}" type="datetime1">
              <a:rPr lang="en-US" smtClean="0"/>
              <a:t>2/3/2021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438008B-BB23-4F4B-8B27-CD97607E1CAA}" type="slidenum">
              <a:rPr lang="en-US" smtClean="0"/>
              <a:t>‹#›</a:t>
            </a:fld>
            <a:endParaRPr lang="en-US" dirty="0"/>
          </a:p>
        </p:txBody>
      </p:sp>
    </p:spTree>
    <p:extLst>
      <p:ext uri="{BB962C8B-B14F-4D97-AF65-F5344CB8AC3E}">
        <p14:creationId xmlns:p14="http://schemas.microsoft.com/office/powerpoint/2010/main" val="361988913"/>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739C807-CE90-46C0-BF4A-3EE2258C2AF5}" type="datetime1">
              <a:rPr lang="en-US" smtClean="0"/>
              <a:t>2/3/2021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438008B-BB23-4F4B-8B27-CD97607E1CAA}" type="slidenum">
              <a:rPr lang="en-US" smtClean="0"/>
              <a:t>‹#›</a:t>
            </a:fld>
            <a:endParaRPr lang="en-US" dirty="0"/>
          </a:p>
        </p:txBody>
      </p:sp>
    </p:spTree>
    <p:extLst>
      <p:ext uri="{BB962C8B-B14F-4D97-AF65-F5344CB8AC3E}">
        <p14:creationId xmlns:p14="http://schemas.microsoft.com/office/powerpoint/2010/main" val="284129428"/>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E1BA28F-09C7-4D71-A3D8-D207CDFC3D9A}" type="datetime1">
              <a:rPr lang="en-US" smtClean="0"/>
              <a:t>2/3/2021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438008B-BB23-4F4B-8B27-CD97607E1CAA}" type="slidenum">
              <a:rPr lang="en-US" smtClean="0"/>
              <a:t>‹#›</a:t>
            </a:fld>
            <a:endParaRPr lang="en-US" dirty="0"/>
          </a:p>
        </p:txBody>
      </p:sp>
    </p:spTree>
    <p:extLst>
      <p:ext uri="{BB962C8B-B14F-4D97-AF65-F5344CB8AC3E}">
        <p14:creationId xmlns:p14="http://schemas.microsoft.com/office/powerpoint/2010/main" val="1694335572"/>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8EA8584-9460-4AE3-9C3B-11F3C4D1C7EF}" type="datetime1">
              <a:rPr lang="en-US" smtClean="0"/>
              <a:t>2/3/2021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438008B-BB23-4F4B-8B27-CD97607E1CAA}" type="slidenum">
              <a:rPr lang="en-US" smtClean="0"/>
              <a:t>‹#›</a:t>
            </a:fld>
            <a:endParaRPr lang="en-US" dirty="0"/>
          </a:p>
        </p:txBody>
      </p:sp>
    </p:spTree>
    <p:extLst>
      <p:ext uri="{BB962C8B-B14F-4D97-AF65-F5344CB8AC3E}">
        <p14:creationId xmlns:p14="http://schemas.microsoft.com/office/powerpoint/2010/main" val="1460544184"/>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89D07DD-2C9C-4937-BBC7-AD741F0BE3F0}" type="datetime1">
              <a:rPr lang="en-US" smtClean="0"/>
              <a:t>2/3/2021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438008B-BB23-4F4B-8B27-CD97607E1CAA}" type="slidenum">
              <a:rPr lang="en-US" smtClean="0"/>
              <a:t>‹#›</a:t>
            </a:fld>
            <a:endParaRPr lang="en-US" dirty="0"/>
          </a:p>
        </p:txBody>
      </p:sp>
    </p:spTree>
    <p:extLst>
      <p:ext uri="{BB962C8B-B14F-4D97-AF65-F5344CB8AC3E}">
        <p14:creationId xmlns:p14="http://schemas.microsoft.com/office/powerpoint/2010/main" val="493597896"/>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7AB7DAB-38A2-43DB-BA80-61B09E96F957}" type="datetime1">
              <a:rPr lang="en-US" smtClean="0"/>
              <a:t>2/3/2021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438008B-BB23-4F4B-8B27-CD97607E1CAA}" type="slidenum">
              <a:rPr lang="en-US" smtClean="0"/>
              <a:t>‹#›</a:t>
            </a:fld>
            <a:endParaRPr lang="en-US" dirty="0"/>
          </a:p>
        </p:txBody>
      </p:sp>
    </p:spTree>
    <p:extLst>
      <p:ext uri="{BB962C8B-B14F-4D97-AF65-F5344CB8AC3E}">
        <p14:creationId xmlns:p14="http://schemas.microsoft.com/office/powerpoint/2010/main" val="946931143"/>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2"/>
            <a:ext cx="2743200" cy="365125"/>
          </a:xfrm>
          <a:prstGeom prst="rect">
            <a:avLst/>
          </a:prstGeom>
        </p:spPr>
        <p:txBody>
          <a:bodyPr/>
          <a:lstStyle/>
          <a:p>
            <a:fld id="{45F4408F-1285-42CF-94B6-6ACFAC1FD171}" type="datetime1">
              <a:rPr lang="en-US" smtClean="0"/>
              <a:t>2/3/2021</a:t>
            </a:fld>
            <a:endParaRPr lang="en-US" dirty="0"/>
          </a:p>
        </p:txBody>
      </p:sp>
      <p:sp>
        <p:nvSpPr>
          <p:cNvPr id="5" name="Footer Placeholder 4"/>
          <p:cNvSpPr>
            <a:spLocks noGrp="1"/>
          </p:cNvSpPr>
          <p:nvPr>
            <p:ph type="ftr" sz="quarter" idx="11"/>
          </p:nvPr>
        </p:nvSpPr>
        <p:spPr>
          <a:xfrm>
            <a:off x="4038600" y="6356352"/>
            <a:ext cx="41148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8610600" y="6356352"/>
            <a:ext cx="2743200" cy="365125"/>
          </a:xfrm>
          <a:prstGeom prst="rect">
            <a:avLst/>
          </a:prstGeom>
        </p:spPr>
        <p:txBody>
          <a:bodyPr/>
          <a:lstStyle/>
          <a:p>
            <a:fld id="{12B8092D-E778-844D-A4C1-CA5CF5E756D8}" type="slidenum">
              <a:rPr lang="en-US" smtClean="0"/>
              <a:t>‹#›</a:t>
            </a:fld>
            <a:endParaRPr lang="en-US" dirty="0"/>
          </a:p>
        </p:txBody>
      </p:sp>
    </p:spTree>
    <p:extLst>
      <p:ext uri="{BB962C8B-B14F-4D97-AF65-F5344CB8AC3E}">
        <p14:creationId xmlns:p14="http://schemas.microsoft.com/office/powerpoint/2010/main" val="25203518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theme" Target="../theme/theme4.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slideLayout" Target="../slideLayouts/slideLayout46.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 Id="rId14" Type="http://schemas.openxmlformats.org/officeDocument/2006/relationships/image" Target="../media/image1.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4.xml"/><Relationship Id="rId13" Type="http://schemas.openxmlformats.org/officeDocument/2006/relationships/theme" Target="../theme/theme5.xml"/><Relationship Id="rId3" Type="http://schemas.openxmlformats.org/officeDocument/2006/relationships/slideLayout" Target="../slideLayouts/slideLayout49.xml"/><Relationship Id="rId7" Type="http://schemas.openxmlformats.org/officeDocument/2006/relationships/slideLayout" Target="../slideLayouts/slideLayout53.xml"/><Relationship Id="rId12" Type="http://schemas.openxmlformats.org/officeDocument/2006/relationships/slideLayout" Target="../slideLayouts/slideLayout58.xml"/><Relationship Id="rId2" Type="http://schemas.openxmlformats.org/officeDocument/2006/relationships/slideLayout" Target="../slideLayouts/slideLayout48.xml"/><Relationship Id="rId1" Type="http://schemas.openxmlformats.org/officeDocument/2006/relationships/slideLayout" Target="../slideLayouts/slideLayout47.xml"/><Relationship Id="rId6" Type="http://schemas.openxmlformats.org/officeDocument/2006/relationships/slideLayout" Target="../slideLayouts/slideLayout52.xml"/><Relationship Id="rId11" Type="http://schemas.openxmlformats.org/officeDocument/2006/relationships/slideLayout" Target="../slideLayouts/slideLayout57.xml"/><Relationship Id="rId5" Type="http://schemas.openxmlformats.org/officeDocument/2006/relationships/slideLayout" Target="../slideLayouts/slideLayout51.xml"/><Relationship Id="rId10" Type="http://schemas.openxmlformats.org/officeDocument/2006/relationships/slideLayout" Target="../slideLayouts/slideLayout56.xml"/><Relationship Id="rId4" Type="http://schemas.openxmlformats.org/officeDocument/2006/relationships/slideLayout" Target="../slideLayouts/slideLayout50.xml"/><Relationship Id="rId9" Type="http://schemas.openxmlformats.org/officeDocument/2006/relationships/slideLayout" Target="../slideLayouts/slideLayout55.xml"/><Relationship Id="rId14" Type="http://schemas.openxmlformats.org/officeDocument/2006/relationships/image" Target="../media/image1.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6.xml"/><Relationship Id="rId13" Type="http://schemas.openxmlformats.org/officeDocument/2006/relationships/theme" Target="../theme/theme6.xml"/><Relationship Id="rId3" Type="http://schemas.openxmlformats.org/officeDocument/2006/relationships/slideLayout" Target="../slideLayouts/slideLayout61.xml"/><Relationship Id="rId7" Type="http://schemas.openxmlformats.org/officeDocument/2006/relationships/slideLayout" Target="../slideLayouts/slideLayout65.xml"/><Relationship Id="rId12" Type="http://schemas.openxmlformats.org/officeDocument/2006/relationships/slideLayout" Target="../slideLayouts/slideLayout70.xml"/><Relationship Id="rId2" Type="http://schemas.openxmlformats.org/officeDocument/2006/relationships/slideLayout" Target="../slideLayouts/slideLayout60.xml"/><Relationship Id="rId1" Type="http://schemas.openxmlformats.org/officeDocument/2006/relationships/slideLayout" Target="../slideLayouts/slideLayout59.xml"/><Relationship Id="rId6" Type="http://schemas.openxmlformats.org/officeDocument/2006/relationships/slideLayout" Target="../slideLayouts/slideLayout64.xml"/><Relationship Id="rId11" Type="http://schemas.openxmlformats.org/officeDocument/2006/relationships/slideLayout" Target="../slideLayouts/slideLayout69.xml"/><Relationship Id="rId5" Type="http://schemas.openxmlformats.org/officeDocument/2006/relationships/slideLayout" Target="../slideLayouts/slideLayout63.xml"/><Relationship Id="rId10" Type="http://schemas.openxmlformats.org/officeDocument/2006/relationships/slideLayout" Target="../slideLayouts/slideLayout68.xml"/><Relationship Id="rId4" Type="http://schemas.openxmlformats.org/officeDocument/2006/relationships/slideLayout" Target="../slideLayouts/slideLayout62.xml"/><Relationship Id="rId9" Type="http://schemas.openxmlformats.org/officeDocument/2006/relationships/slideLayout" Target="../slideLayouts/slideLayout67.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375E6AD-36AC-44D6-BF0C-B2B1528AB477}" type="datetime1">
              <a:rPr lang="en-US" smtClean="0">
                <a:solidFill>
                  <a:prstClr val="black">
                    <a:tint val="75000"/>
                  </a:prstClr>
                </a:solidFill>
              </a:rPr>
              <a:t>2/3/2021</a:t>
            </a:fld>
            <a:endParaRPr lang="en-US">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solidFill>
                  <a:prstClr val="black">
                    <a:tint val="75000"/>
                  </a:prstClr>
                </a:solidFill>
              </a:rPr>
              <a:pPr/>
              <a:t>‹#›</a:t>
            </a:fld>
            <a:endParaRPr lang="en-US">
              <a:solidFill>
                <a:prstClr val="black">
                  <a:tint val="75000"/>
                </a:prstClr>
              </a:solidFill>
            </a:endParaRPr>
          </a:p>
        </p:txBody>
      </p:sp>
      <p:pic>
        <p:nvPicPr>
          <p:cNvPr id="7" name="Picture 6"/>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0" y="0"/>
            <a:ext cx="12188954" cy="6858000"/>
          </a:xfrm>
          <a:prstGeom prst="rect">
            <a:avLst/>
          </a:prstGeom>
        </p:spPr>
      </p:pic>
    </p:spTree>
    <p:extLst>
      <p:ext uri="{BB962C8B-B14F-4D97-AF65-F5344CB8AC3E}">
        <p14:creationId xmlns:p14="http://schemas.microsoft.com/office/powerpoint/2010/main" val="411228237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EBECE42-D8D9-704D-97C1-8E3B084CA94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3FDF34C-2FA2-A64E-B244-82585F28E2E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F7E6B60-976D-DD44-8CCC-843B1AE1003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8033E3F-AD92-6A46-9250-FDC8CB0246BB}" type="datetimeFigureOut">
              <a:rPr lang="en-US" smtClean="0"/>
              <a:t>2/3/2021</a:t>
            </a:fld>
            <a:endParaRPr lang="en-US"/>
          </a:p>
        </p:txBody>
      </p:sp>
      <p:sp>
        <p:nvSpPr>
          <p:cNvPr id="5" name="Footer Placeholder 4">
            <a:extLst>
              <a:ext uri="{FF2B5EF4-FFF2-40B4-BE49-F238E27FC236}">
                <a16:creationId xmlns:a16="http://schemas.microsoft.com/office/drawing/2014/main" id="{3947F82F-382E-B848-8128-B851039DDB9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E5478BC3-B22E-A844-A621-379617DAEB6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1BF778B-053F-3949-AB45-0FB3222F7A2E}" type="slidenum">
              <a:rPr lang="en-US" smtClean="0"/>
              <a:t>‹#›</a:t>
            </a:fld>
            <a:endParaRPr lang="en-US"/>
          </a:p>
        </p:txBody>
      </p:sp>
    </p:spTree>
    <p:extLst>
      <p:ext uri="{BB962C8B-B14F-4D97-AF65-F5344CB8AC3E}">
        <p14:creationId xmlns:p14="http://schemas.microsoft.com/office/powerpoint/2010/main" val="567345380"/>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074A533-6C8F-4D9F-A340-008DA38398B7}" type="datetimeFigureOut">
              <a:rPr lang="en-US" smtClean="0"/>
              <a:t>2/3/2021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1D42135-B173-4C7B-AA1D-4FF9B4665292}" type="slidenum">
              <a:rPr lang="en-US" smtClean="0"/>
              <a:t>‹#›</a:t>
            </a:fld>
            <a:endParaRPr lang="en-US"/>
          </a:p>
        </p:txBody>
      </p:sp>
    </p:spTree>
    <p:extLst>
      <p:ext uri="{BB962C8B-B14F-4D97-AF65-F5344CB8AC3E}">
        <p14:creationId xmlns:p14="http://schemas.microsoft.com/office/powerpoint/2010/main" val="3100074718"/>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dirty="0"/>
              <a:t>2/3/2021</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a:t>
            </a:fld>
            <a:endParaRPr lang="en-US" dirty="0"/>
          </a:p>
        </p:txBody>
      </p:sp>
      <p:pic>
        <p:nvPicPr>
          <p:cNvPr id="7" name="Picture 6"/>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0" y="0"/>
            <a:ext cx="12188954" cy="6858000"/>
          </a:xfrm>
          <a:prstGeom prst="rect">
            <a:avLst/>
          </a:prstGeom>
        </p:spPr>
      </p:pic>
    </p:spTree>
    <p:extLst>
      <p:ext uri="{BB962C8B-B14F-4D97-AF65-F5344CB8AC3E}">
        <p14:creationId xmlns:p14="http://schemas.microsoft.com/office/powerpoint/2010/main" val="3058343699"/>
      </p:ext>
    </p:extLst>
  </p:cSld>
  <p:clrMap bg1="lt1" tx1="dk1" bg2="lt2" tx2="dk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 id="214748371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5816529-AE4A-41FD-9C4D-C09FD40DB60C}" type="datetime1">
              <a:rPr lang="en-US" smtClean="0"/>
              <a:t>2/3/2021</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a:t>
            </a:fld>
            <a:endParaRPr lang="en-US" dirty="0"/>
          </a:p>
        </p:txBody>
      </p:sp>
      <p:pic>
        <p:nvPicPr>
          <p:cNvPr id="7" name="Picture 6"/>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0" y="0"/>
            <a:ext cx="12188954" cy="6858000"/>
          </a:xfrm>
          <a:prstGeom prst="rect">
            <a:avLst/>
          </a:prstGeom>
        </p:spPr>
      </p:pic>
    </p:spTree>
    <p:extLst>
      <p:ext uri="{BB962C8B-B14F-4D97-AF65-F5344CB8AC3E}">
        <p14:creationId xmlns:p14="http://schemas.microsoft.com/office/powerpoint/2010/main" val="1293446743"/>
      </p:ext>
    </p:extLst>
  </p:cSld>
  <p:clrMap bg1="lt1" tx1="dk1" bg2="lt2" tx2="dk2" accent1="accent1" accent2="accent2" accent3="accent3" accent4="accent4" accent5="accent5" accent6="accent6" hlink="hlink" folHlink="folHlink"/>
  <p:sldLayoutIdLst>
    <p:sldLayoutId id="2147483725" r:id="rId1"/>
    <p:sldLayoutId id="2147483726" r:id="rId2"/>
    <p:sldLayoutId id="2147483727" r:id="rId3"/>
    <p:sldLayoutId id="2147483728" r:id="rId4"/>
    <p:sldLayoutId id="2147483729" r:id="rId5"/>
    <p:sldLayoutId id="2147483730" r:id="rId6"/>
    <p:sldLayoutId id="2147483731" r:id="rId7"/>
    <p:sldLayoutId id="2147483732" r:id="rId8"/>
    <p:sldLayoutId id="2147483733" r:id="rId9"/>
    <p:sldLayoutId id="2147483734" r:id="rId10"/>
    <p:sldLayoutId id="2147483735" r:id="rId11"/>
    <p:sldLayoutId id="2147483736" r:id="rId12"/>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914BF46-C740-4903-BE20-EAF70D5A4AD0}" type="datetime1">
              <a:rPr lang="en-US" smtClean="0"/>
              <a:t>2/3/2021</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a:t>
            </a:fld>
            <a:endParaRPr lang="en-US" dirty="0"/>
          </a:p>
        </p:txBody>
      </p:sp>
      <p:pic>
        <p:nvPicPr>
          <p:cNvPr id="7" name="Picture 6"/>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0" y="-65314"/>
            <a:ext cx="12188954" cy="6858000"/>
          </a:xfrm>
          <a:prstGeom prst="rect">
            <a:avLst/>
          </a:prstGeom>
        </p:spPr>
      </p:pic>
    </p:spTree>
    <p:extLst>
      <p:ext uri="{BB962C8B-B14F-4D97-AF65-F5344CB8AC3E}">
        <p14:creationId xmlns:p14="http://schemas.microsoft.com/office/powerpoint/2010/main" val="2638022198"/>
      </p:ext>
    </p:extLst>
  </p:cSld>
  <p:clrMap bg1="lt1" tx1="dk1" bg2="lt2" tx2="dk2" accent1="accent1" accent2="accent2" accent3="accent3" accent4="accent4" accent5="accent5" accent6="accent6" hlink="hlink" folHlink="folHlink"/>
  <p:sldLayoutIdLst>
    <p:sldLayoutId id="2147483738" r:id="rId1"/>
    <p:sldLayoutId id="2147483739" r:id="rId2"/>
    <p:sldLayoutId id="2147483740" r:id="rId3"/>
    <p:sldLayoutId id="2147483741" r:id="rId4"/>
    <p:sldLayoutId id="2147483742" r:id="rId5"/>
    <p:sldLayoutId id="2147483743" r:id="rId6"/>
    <p:sldLayoutId id="2147483744" r:id="rId7"/>
    <p:sldLayoutId id="2147483745" r:id="rId8"/>
    <p:sldLayoutId id="2147483746" r:id="rId9"/>
    <p:sldLayoutId id="2147483747" r:id="rId10"/>
    <p:sldLayoutId id="2147483748" r:id="rId11"/>
    <p:sldLayoutId id="2147483749" r:id="rId1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8" Type="http://schemas.openxmlformats.org/officeDocument/2006/relationships/image" Target="../media/image9.jpeg"/><Relationship Id="rId13" Type="http://schemas.openxmlformats.org/officeDocument/2006/relationships/image" Target="../media/image14.jpeg"/><Relationship Id="rId3" Type="http://schemas.openxmlformats.org/officeDocument/2006/relationships/image" Target="../media/image4.jpeg"/><Relationship Id="rId7" Type="http://schemas.openxmlformats.org/officeDocument/2006/relationships/image" Target="../media/image8.jpeg"/><Relationship Id="rId12" Type="http://schemas.openxmlformats.org/officeDocument/2006/relationships/image" Target="../media/image13.jpeg"/><Relationship Id="rId2" Type="http://schemas.openxmlformats.org/officeDocument/2006/relationships/image" Target="../media/image3.gif"/><Relationship Id="rId1" Type="http://schemas.openxmlformats.org/officeDocument/2006/relationships/slideLayout" Target="../slideLayouts/slideLayout19.xml"/><Relationship Id="rId6" Type="http://schemas.openxmlformats.org/officeDocument/2006/relationships/image" Target="../media/image7.jpeg"/><Relationship Id="rId11" Type="http://schemas.openxmlformats.org/officeDocument/2006/relationships/image" Target="../media/image12.jpeg"/><Relationship Id="rId5" Type="http://schemas.openxmlformats.org/officeDocument/2006/relationships/image" Target="../media/image6.jpeg"/><Relationship Id="rId15" Type="http://schemas.openxmlformats.org/officeDocument/2006/relationships/image" Target="../media/image16.jpeg"/><Relationship Id="rId10" Type="http://schemas.openxmlformats.org/officeDocument/2006/relationships/image" Target="../media/image11.jpeg"/><Relationship Id="rId4" Type="http://schemas.openxmlformats.org/officeDocument/2006/relationships/image" Target="../media/image5.jpeg"/><Relationship Id="rId9" Type="http://schemas.openxmlformats.org/officeDocument/2006/relationships/image" Target="../media/image10.jpeg"/><Relationship Id="rId14" Type="http://schemas.openxmlformats.org/officeDocument/2006/relationships/image" Target="../media/image15.jpeg"/></Relationships>
</file>

<file path=ppt/slides/_rels/slide3.xml.rels><?xml version="1.0" encoding="UTF-8" standalone="yes"?>
<Relationships xmlns="http://schemas.openxmlformats.org/package/2006/relationships"><Relationship Id="rId8" Type="http://schemas.openxmlformats.org/officeDocument/2006/relationships/image" Target="../media/image22.jpeg"/><Relationship Id="rId13" Type="http://schemas.openxmlformats.org/officeDocument/2006/relationships/image" Target="../media/image27.jpeg"/><Relationship Id="rId3" Type="http://schemas.openxmlformats.org/officeDocument/2006/relationships/image" Target="../media/image17.jpeg"/><Relationship Id="rId7" Type="http://schemas.openxmlformats.org/officeDocument/2006/relationships/image" Target="../media/image21.jpeg"/><Relationship Id="rId12" Type="http://schemas.openxmlformats.org/officeDocument/2006/relationships/image" Target="../media/image26.jpeg"/><Relationship Id="rId2" Type="http://schemas.openxmlformats.org/officeDocument/2006/relationships/image" Target="../media/image8.jpeg"/><Relationship Id="rId16" Type="http://schemas.openxmlformats.org/officeDocument/2006/relationships/image" Target="../media/image30.jpeg"/><Relationship Id="rId1" Type="http://schemas.openxmlformats.org/officeDocument/2006/relationships/slideLayout" Target="../slideLayouts/slideLayout19.xml"/><Relationship Id="rId6" Type="http://schemas.openxmlformats.org/officeDocument/2006/relationships/image" Target="../media/image20.jpeg"/><Relationship Id="rId11" Type="http://schemas.openxmlformats.org/officeDocument/2006/relationships/image" Target="../media/image25.jpeg"/><Relationship Id="rId5" Type="http://schemas.openxmlformats.org/officeDocument/2006/relationships/image" Target="../media/image19.jpeg"/><Relationship Id="rId15" Type="http://schemas.openxmlformats.org/officeDocument/2006/relationships/image" Target="../media/image29.jpeg"/><Relationship Id="rId10" Type="http://schemas.openxmlformats.org/officeDocument/2006/relationships/image" Target="../media/image24.jpeg"/><Relationship Id="rId4" Type="http://schemas.openxmlformats.org/officeDocument/2006/relationships/image" Target="../media/image18.jpeg"/><Relationship Id="rId9" Type="http://schemas.openxmlformats.org/officeDocument/2006/relationships/image" Target="../media/image23.jpeg"/><Relationship Id="rId14" Type="http://schemas.openxmlformats.org/officeDocument/2006/relationships/image" Target="../media/image28.jpeg"/></Relationships>
</file>

<file path=ppt/slides/_rels/slide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xml"/><Relationship Id="rId1" Type="http://schemas.openxmlformats.org/officeDocument/2006/relationships/slideLayout" Target="../slideLayouts/slideLayout2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40.xml"/></Relationships>
</file>

<file path=ppt/slides/_rels/slide13.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5.xml"/></Relationships>
</file>

<file path=ppt/slides/_rels/slide14.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36.jpeg"/><Relationship Id="rId4" Type="http://schemas.openxmlformats.org/officeDocument/2006/relationships/image" Target="../media/image35.jpe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5.xml"/></Relationships>
</file>

<file path=ppt/slides/_rels/slide16.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5.xml"/></Relationships>
</file>

<file path=ppt/slides/_rels/slide17.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5.xml"/></Relationships>
</file>

<file path=ppt/slides/_rels/slide1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240.png"/><Relationship Id="rId1" Type="http://schemas.openxmlformats.org/officeDocument/2006/relationships/slideLayout" Target="../slideLayouts/slideLayout25.xml"/></Relationships>
</file>

<file path=ppt/slides/_rels/slide1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241.png"/><Relationship Id="rId1" Type="http://schemas.openxmlformats.org/officeDocument/2006/relationships/slideLayout" Target="../slideLayouts/slideLayout2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8" Type="http://schemas.openxmlformats.org/officeDocument/2006/relationships/image" Target="../media/image45.png"/><Relationship Id="rId13" Type="http://schemas.openxmlformats.org/officeDocument/2006/relationships/image" Target="../media/image50.png"/><Relationship Id="rId3" Type="http://schemas.openxmlformats.org/officeDocument/2006/relationships/image" Target="../media/image40.png"/><Relationship Id="rId7" Type="http://schemas.openxmlformats.org/officeDocument/2006/relationships/image" Target="../media/image44.png"/><Relationship Id="rId12" Type="http://schemas.openxmlformats.org/officeDocument/2006/relationships/image" Target="../media/image49.png"/><Relationship Id="rId2" Type="http://schemas.openxmlformats.org/officeDocument/2006/relationships/image" Target="../media/image39.png"/><Relationship Id="rId1" Type="http://schemas.openxmlformats.org/officeDocument/2006/relationships/slideLayout" Target="../slideLayouts/slideLayout1.xml"/><Relationship Id="rId6" Type="http://schemas.openxmlformats.org/officeDocument/2006/relationships/image" Target="../media/image43.png"/><Relationship Id="rId11" Type="http://schemas.openxmlformats.org/officeDocument/2006/relationships/image" Target="../media/image48.png"/><Relationship Id="rId5" Type="http://schemas.openxmlformats.org/officeDocument/2006/relationships/image" Target="../media/image42.png"/><Relationship Id="rId10" Type="http://schemas.openxmlformats.org/officeDocument/2006/relationships/image" Target="../media/image47.png"/><Relationship Id="rId4" Type="http://schemas.openxmlformats.org/officeDocument/2006/relationships/image" Target="../media/image41.png"/><Relationship Id="rId9" Type="http://schemas.openxmlformats.org/officeDocument/2006/relationships/image" Target="../media/image46.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image" Target="../media/image45.png"/><Relationship Id="rId7" Type="http://schemas.openxmlformats.org/officeDocument/2006/relationships/image" Target="../media/image44.png"/><Relationship Id="rId12" Type="http://schemas.openxmlformats.org/officeDocument/2006/relationships/image" Target="../media/image47.png"/><Relationship Id="rId2" Type="http://schemas.openxmlformats.org/officeDocument/2006/relationships/image" Target="../media/image49.png"/><Relationship Id="rId1" Type="http://schemas.openxmlformats.org/officeDocument/2006/relationships/slideLayout" Target="../slideLayouts/slideLayout2.xml"/><Relationship Id="rId6" Type="http://schemas.openxmlformats.org/officeDocument/2006/relationships/image" Target="../media/image46.png"/><Relationship Id="rId11" Type="http://schemas.openxmlformats.org/officeDocument/2006/relationships/image" Target="../media/image43.png"/><Relationship Id="rId5" Type="http://schemas.openxmlformats.org/officeDocument/2006/relationships/image" Target="../media/image42.png"/><Relationship Id="rId10" Type="http://schemas.openxmlformats.org/officeDocument/2006/relationships/image" Target="../media/image51.png"/><Relationship Id="rId4" Type="http://schemas.openxmlformats.org/officeDocument/2006/relationships/image" Target="../media/image41.png"/><Relationship Id="rId9" Type="http://schemas.openxmlformats.org/officeDocument/2006/relationships/image" Target="../media/image48.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2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image" Target="../media/image45.png"/><Relationship Id="rId7" Type="http://schemas.openxmlformats.org/officeDocument/2006/relationships/image" Target="../media/image44.png"/><Relationship Id="rId12" Type="http://schemas.openxmlformats.org/officeDocument/2006/relationships/image" Target="../media/image47.png"/><Relationship Id="rId2" Type="http://schemas.openxmlformats.org/officeDocument/2006/relationships/image" Target="../media/image49.png"/><Relationship Id="rId1" Type="http://schemas.openxmlformats.org/officeDocument/2006/relationships/slideLayout" Target="../slideLayouts/slideLayout2.xml"/><Relationship Id="rId6" Type="http://schemas.openxmlformats.org/officeDocument/2006/relationships/image" Target="../media/image46.png"/><Relationship Id="rId11" Type="http://schemas.openxmlformats.org/officeDocument/2006/relationships/image" Target="../media/image43.png"/><Relationship Id="rId5" Type="http://schemas.openxmlformats.org/officeDocument/2006/relationships/image" Target="../media/image42.png"/><Relationship Id="rId10" Type="http://schemas.openxmlformats.org/officeDocument/2006/relationships/image" Target="../media/image51.png"/><Relationship Id="rId4" Type="http://schemas.openxmlformats.org/officeDocument/2006/relationships/image" Target="../media/image41.png"/><Relationship Id="rId9" Type="http://schemas.openxmlformats.org/officeDocument/2006/relationships/image" Target="../media/image48.png"/></Relationships>
</file>

<file path=ppt/slides/_rels/slide35.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49.png"/><Relationship Id="rId7" Type="http://schemas.openxmlformats.org/officeDocument/2006/relationships/image" Target="../media/image46.png"/><Relationship Id="rId12" Type="http://schemas.openxmlformats.org/officeDocument/2006/relationships/image" Target="../media/image47.png"/><Relationship Id="rId2" Type="http://schemas.openxmlformats.org/officeDocument/2006/relationships/image" Target="../media/image54.png"/><Relationship Id="rId1" Type="http://schemas.openxmlformats.org/officeDocument/2006/relationships/slideLayout" Target="../slideLayouts/slideLayout2.xml"/><Relationship Id="rId6" Type="http://schemas.openxmlformats.org/officeDocument/2006/relationships/image" Target="../media/image42.png"/><Relationship Id="rId11" Type="http://schemas.openxmlformats.org/officeDocument/2006/relationships/image" Target="../media/image43.png"/><Relationship Id="rId5" Type="http://schemas.openxmlformats.org/officeDocument/2006/relationships/image" Target="../media/image41.png"/><Relationship Id="rId10" Type="http://schemas.openxmlformats.org/officeDocument/2006/relationships/image" Target="../media/image48.png"/><Relationship Id="rId4" Type="http://schemas.openxmlformats.org/officeDocument/2006/relationships/image" Target="../media/image45.png"/><Relationship Id="rId9" Type="http://schemas.openxmlformats.org/officeDocument/2006/relationships/image" Target="../media/image50.pn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49.png"/><Relationship Id="rId7" Type="http://schemas.openxmlformats.org/officeDocument/2006/relationships/image" Target="../media/image46.png"/><Relationship Id="rId12" Type="http://schemas.openxmlformats.org/officeDocument/2006/relationships/image" Target="../media/image47.png"/><Relationship Id="rId2" Type="http://schemas.openxmlformats.org/officeDocument/2006/relationships/image" Target="../media/image54.png"/><Relationship Id="rId1" Type="http://schemas.openxmlformats.org/officeDocument/2006/relationships/slideLayout" Target="../slideLayouts/slideLayout2.xml"/><Relationship Id="rId6" Type="http://schemas.openxmlformats.org/officeDocument/2006/relationships/image" Target="../media/image42.png"/><Relationship Id="rId11" Type="http://schemas.openxmlformats.org/officeDocument/2006/relationships/image" Target="../media/image43.png"/><Relationship Id="rId5" Type="http://schemas.openxmlformats.org/officeDocument/2006/relationships/image" Target="../media/image41.png"/><Relationship Id="rId10" Type="http://schemas.openxmlformats.org/officeDocument/2006/relationships/image" Target="../media/image48.png"/><Relationship Id="rId4" Type="http://schemas.openxmlformats.org/officeDocument/2006/relationships/image" Target="../media/image45.png"/><Relationship Id="rId9" Type="http://schemas.openxmlformats.org/officeDocument/2006/relationships/image" Target="../media/image50.png"/></Relationships>
</file>

<file path=ppt/slides/_rels/slide38.xml.rels><?xml version="1.0" encoding="UTF-8" standalone="yes"?>
<Relationships xmlns="http://schemas.openxmlformats.org/package/2006/relationships"><Relationship Id="rId8" Type="http://schemas.openxmlformats.org/officeDocument/2006/relationships/image" Target="../media/image41.png"/><Relationship Id="rId13" Type="http://schemas.openxmlformats.org/officeDocument/2006/relationships/image" Target="../media/image50.png"/><Relationship Id="rId3" Type="http://schemas.openxmlformats.org/officeDocument/2006/relationships/image" Target="../media/image40.png"/><Relationship Id="rId7" Type="http://schemas.openxmlformats.org/officeDocument/2006/relationships/image" Target="../media/image48.png"/><Relationship Id="rId12" Type="http://schemas.openxmlformats.org/officeDocument/2006/relationships/image" Target="../media/image49.png"/><Relationship Id="rId2" Type="http://schemas.openxmlformats.org/officeDocument/2006/relationships/image" Target="../media/image55.png"/><Relationship Id="rId1" Type="http://schemas.openxmlformats.org/officeDocument/2006/relationships/slideLayout" Target="../slideLayouts/slideLayout2.xml"/><Relationship Id="rId6" Type="http://schemas.openxmlformats.org/officeDocument/2006/relationships/image" Target="../media/image44.png"/><Relationship Id="rId11" Type="http://schemas.openxmlformats.org/officeDocument/2006/relationships/image" Target="../media/image45.png"/><Relationship Id="rId5" Type="http://schemas.openxmlformats.org/officeDocument/2006/relationships/image" Target="../media/image42.png"/><Relationship Id="rId10" Type="http://schemas.openxmlformats.org/officeDocument/2006/relationships/image" Target="../media/image43.png"/><Relationship Id="rId4" Type="http://schemas.openxmlformats.org/officeDocument/2006/relationships/image" Target="../media/image46.png"/><Relationship Id="rId9" Type="http://schemas.openxmlformats.org/officeDocument/2006/relationships/image" Target="../media/image47.pn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8" Type="http://schemas.openxmlformats.org/officeDocument/2006/relationships/image" Target="../media/image45.png"/><Relationship Id="rId13" Type="http://schemas.openxmlformats.org/officeDocument/2006/relationships/image" Target="../media/image48.png"/><Relationship Id="rId3" Type="http://schemas.openxmlformats.org/officeDocument/2006/relationships/image" Target="../media/image40.png"/><Relationship Id="rId7" Type="http://schemas.openxmlformats.org/officeDocument/2006/relationships/image" Target="../media/image41.png"/><Relationship Id="rId12" Type="http://schemas.openxmlformats.org/officeDocument/2006/relationships/image" Target="../media/image50.png"/><Relationship Id="rId2" Type="http://schemas.openxmlformats.org/officeDocument/2006/relationships/image" Target="../media/image55.png"/><Relationship Id="rId1" Type="http://schemas.openxmlformats.org/officeDocument/2006/relationships/slideLayout" Target="../slideLayouts/slideLayout2.xml"/><Relationship Id="rId6" Type="http://schemas.openxmlformats.org/officeDocument/2006/relationships/image" Target="../media/image44.png"/><Relationship Id="rId11" Type="http://schemas.openxmlformats.org/officeDocument/2006/relationships/image" Target="../media/image49.png"/><Relationship Id="rId5" Type="http://schemas.openxmlformats.org/officeDocument/2006/relationships/image" Target="../media/image42.png"/><Relationship Id="rId10" Type="http://schemas.openxmlformats.org/officeDocument/2006/relationships/image" Target="../media/image43.png"/><Relationship Id="rId4" Type="http://schemas.openxmlformats.org/officeDocument/2006/relationships/image" Target="../media/image46.png"/><Relationship Id="rId9" Type="http://schemas.openxmlformats.org/officeDocument/2006/relationships/image" Target="../media/image47.png"/></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48.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1" name="Rectangle 80">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 name="Picture 1">
            <a:extLst>
              <a:ext uri="{FF2B5EF4-FFF2-40B4-BE49-F238E27FC236}">
                <a16:creationId xmlns:a16="http://schemas.microsoft.com/office/drawing/2014/main" id="{33AD5EEF-096D-FD4C-AE45-EC7A9BD3D33D}"/>
              </a:ext>
            </a:extLst>
          </p:cNvPr>
          <p:cNvPicPr>
            <a:picLocks noChangeAspect="1"/>
          </p:cNvPicPr>
          <p:nvPr/>
        </p:nvPicPr>
        <p:blipFill rotWithShape="1">
          <a:blip r:embed="rId3"/>
          <a:srcRect t="12149" r="9092" b="33910"/>
          <a:stretch/>
        </p:blipFill>
        <p:spPr>
          <a:xfrm>
            <a:off x="3523488" y="10"/>
            <a:ext cx="8668512" cy="6857990"/>
          </a:xfrm>
          <a:prstGeom prst="rect">
            <a:avLst/>
          </a:prstGeom>
        </p:spPr>
      </p:pic>
      <p:sp>
        <p:nvSpPr>
          <p:cNvPr id="83" name="Rectangle 82">
            <a:extLst>
              <a:ext uri="{FF2B5EF4-FFF2-40B4-BE49-F238E27FC236}">
                <a16:creationId xmlns:a16="http://schemas.microsoft.com/office/drawing/2014/main" id="{AB58EF07-17C2-48CF-ABB0-EEF1F17CB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9339206" cy="6858000"/>
          </a:xfrm>
          <a:prstGeom prst="rect">
            <a:avLst/>
          </a:prstGeom>
          <a:gradFill>
            <a:gsLst>
              <a:gs pos="58000">
                <a:schemeClr val="bg1"/>
              </a:gs>
              <a:gs pos="33000">
                <a:schemeClr val="bg1">
                  <a:alpha val="64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extBox 1"/>
          <p:cNvSpPr txBox="1"/>
          <p:nvPr/>
        </p:nvSpPr>
        <p:spPr>
          <a:xfrm>
            <a:off x="195536" y="1057387"/>
            <a:ext cx="4914385" cy="3204134"/>
          </a:xfrm>
          <a:prstGeom prst="rect">
            <a:avLst/>
          </a:prstGeom>
        </p:spPr>
        <p:txBody>
          <a:bodyPr vert="horz" lIns="91440" tIns="45720" rIns="91440" bIns="45720" rtlCol="0" anchor="b">
            <a:normAutofit/>
          </a:bodyPr>
          <a:lstStyle/>
          <a:p>
            <a:pPr marL="0" marR="0" lvl="0" indent="0" algn="ctr" defTabSz="914400" rtl="0" eaLnBrk="1" fontAlgn="auto" latinLnBrk="0" hangingPunct="1">
              <a:lnSpc>
                <a:spcPct val="90000"/>
              </a:lnSpc>
              <a:spcBef>
                <a:spcPct val="0"/>
              </a:spcBef>
              <a:spcAft>
                <a:spcPts val="600"/>
              </a:spcAft>
              <a:buClrTx/>
              <a:buSzTx/>
              <a:buFontTx/>
              <a:buNone/>
              <a:tabLst/>
              <a:defRPr/>
            </a:pPr>
            <a:r>
              <a:rPr kumimoji="0" lang="en-US" altLang="zh-CN" sz="3400" b="0" i="0" u="none" strike="noStrike" kern="1200" cap="none" spc="-181" normalizeH="0" baseline="0" noProof="0">
                <a:ln>
                  <a:noFill/>
                </a:ln>
                <a:solidFill>
                  <a:prstClr val="white"/>
                </a:solidFill>
                <a:effectLst/>
                <a:uLnTx/>
                <a:uFillTx/>
                <a:latin typeface="Calibri Light" panose="020F0302020204030204"/>
                <a:ea typeface="+mj-ea"/>
                <a:cs typeface="+mn-cs"/>
              </a:rPr>
              <a:t>Imagine</a:t>
            </a:r>
            <a:r>
              <a:rPr kumimoji="0" lang="en-US" altLang="zh-CN" sz="3400" b="0" i="0" u="none" strike="noStrike" kern="1200" cap="none" spc="-106" normalizeH="0" baseline="0" noProof="0">
                <a:ln>
                  <a:noFill/>
                </a:ln>
                <a:solidFill>
                  <a:prstClr val="white"/>
                </a:solidFill>
                <a:effectLst/>
                <a:uLnTx/>
                <a:uFillTx/>
                <a:latin typeface="Calibri Light" panose="020F0302020204030204"/>
                <a:ea typeface="+mj-ea"/>
                <a:cs typeface="+mn-cs"/>
              </a:rPr>
              <a:t> PPS Strategic Plan: Student-Centered Design </a:t>
            </a:r>
          </a:p>
          <a:p>
            <a:pPr marL="0" marR="0" lvl="0" indent="0" algn="ctr" defTabSz="914400" rtl="0" eaLnBrk="1" fontAlgn="auto" latinLnBrk="0" hangingPunct="1">
              <a:lnSpc>
                <a:spcPct val="90000"/>
              </a:lnSpc>
              <a:spcBef>
                <a:spcPct val="0"/>
              </a:spcBef>
              <a:spcAft>
                <a:spcPts val="600"/>
              </a:spcAft>
              <a:buClrTx/>
              <a:buSzTx/>
              <a:buFontTx/>
              <a:buNone/>
              <a:tabLst/>
              <a:defRPr/>
            </a:pPr>
            <a:endParaRPr kumimoji="0" lang="en-US" altLang="zh-CN" sz="3400" b="0" i="0" u="none" strike="noStrike" kern="1200" cap="none" spc="-106" normalizeH="0" baseline="0" noProof="0">
              <a:ln>
                <a:noFill/>
              </a:ln>
              <a:solidFill>
                <a:prstClr val="white"/>
              </a:solidFill>
              <a:effectLst/>
              <a:uLnTx/>
              <a:uFillTx/>
              <a:latin typeface="Calibri Light" panose="020F0302020204030204"/>
              <a:ea typeface="+mj-ea"/>
              <a:cs typeface="+mn-cs"/>
            </a:endParaRPr>
          </a:p>
          <a:p>
            <a:pPr marL="0" marR="0" lvl="0" indent="0" algn="ctr" defTabSz="914400" rtl="0" eaLnBrk="1" fontAlgn="auto" latinLnBrk="0" hangingPunct="1">
              <a:lnSpc>
                <a:spcPct val="90000"/>
              </a:lnSpc>
              <a:spcBef>
                <a:spcPct val="0"/>
              </a:spcBef>
              <a:spcAft>
                <a:spcPts val="600"/>
              </a:spcAft>
              <a:buClrTx/>
              <a:buSzTx/>
              <a:buFontTx/>
              <a:buNone/>
              <a:tabLst/>
              <a:defRPr/>
            </a:pPr>
            <a:r>
              <a:rPr kumimoji="0" lang="en-US" altLang="zh-CN" sz="3400" b="0" i="0" u="none" strike="noStrike" kern="1200" cap="none" spc="-106" normalizeH="0" baseline="0" noProof="0">
                <a:ln>
                  <a:noFill/>
                </a:ln>
                <a:solidFill>
                  <a:prstClr val="white"/>
                </a:solidFill>
                <a:effectLst/>
                <a:uLnTx/>
                <a:uFillTx/>
                <a:latin typeface="Calibri Light" panose="020F0302020204030204"/>
                <a:ea typeface="+mj-ea"/>
                <a:cs typeface="+mn-cs"/>
              </a:rPr>
              <a:t>February 1, 2021</a:t>
            </a:r>
          </a:p>
          <a:p>
            <a:pPr marL="0" marR="0" lvl="0" indent="0" algn="ctr" defTabSz="914400" rtl="0" eaLnBrk="1" fontAlgn="auto" latinLnBrk="0" hangingPunct="1">
              <a:lnSpc>
                <a:spcPct val="90000"/>
              </a:lnSpc>
              <a:spcBef>
                <a:spcPct val="0"/>
              </a:spcBef>
              <a:spcAft>
                <a:spcPts val="600"/>
              </a:spcAft>
              <a:buClrTx/>
              <a:buSzTx/>
              <a:buFontTx/>
              <a:buNone/>
              <a:tabLst/>
              <a:defRPr/>
            </a:pPr>
            <a:r>
              <a:rPr kumimoji="0" lang="en-US" altLang="zh-CN" sz="3400" b="0" i="0" u="none" strike="noStrike" kern="1200" cap="none" spc="-106" normalizeH="0" baseline="0" noProof="0">
                <a:ln>
                  <a:noFill/>
                </a:ln>
                <a:solidFill>
                  <a:prstClr val="white"/>
                </a:solidFill>
                <a:effectLst/>
                <a:uLnTx/>
                <a:uFillTx/>
                <a:latin typeface="Calibri Light" panose="020F0302020204030204"/>
                <a:ea typeface="+mj-ea"/>
                <a:cs typeface="+mn-cs"/>
              </a:rPr>
              <a:t>Business Committee Meeting </a:t>
            </a:r>
          </a:p>
        </p:txBody>
      </p:sp>
      <p:sp>
        <p:nvSpPr>
          <p:cNvPr id="85" name="Rectangle 84">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7" name="Rectangle 86">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Slide Number Placeholder 3"/>
          <p:cNvSpPr>
            <a:spLocks noGrp="1"/>
          </p:cNvSpPr>
          <p:nvPr>
            <p:ph type="sldNum" sz="quarter" idx="12"/>
          </p:nvPr>
        </p:nvSpPr>
        <p:spPr>
          <a:xfrm>
            <a:off x="8970819" y="6356350"/>
            <a:ext cx="2743200" cy="365125"/>
          </a:xfrm>
        </p:spPr>
        <p:txBody>
          <a:bodyPr vert="horz" lIns="91440" tIns="45720" rIns="91440" bIns="45720" rtlCol="0" anchor="ct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186AF604-6CBA-6F4A-A6F6-26E48A4D0EE4}" type="slidenum">
              <a:rPr kumimoji="0" lang="en-US"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1</a:t>
            </a:fld>
            <a:endParaRPr kumimoji="0" lang="en-US" sz="12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6300742"/>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s://jasoncohnproductions.photoshelter.com/img/pixel.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575" y="-136525"/>
            <a:ext cx="9525" cy="9525"/>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https://m.psecn.photoshelter.com/img-get2/I0000LlB04u2Be0U/fit=180x180/fill=/g=G0000qb.za1_aHxo/I0000LlB04u2Be0U.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0"/>
            <a:ext cx="3375051" cy="2250036"/>
          </a:xfrm>
          <a:prstGeom prst="rect">
            <a:avLst/>
          </a:prstGeom>
          <a:noFill/>
          <a:scene3d>
            <a:camera prst="orthographicFront"/>
            <a:lightRig rig="threePt" dir="t"/>
          </a:scene3d>
          <a:sp3d contourW="12700">
            <a:contourClr>
              <a:schemeClr val="tx1"/>
            </a:contourClr>
          </a:sp3d>
          <a:extLst>
            <a:ext uri="{909E8E84-426E-40DD-AFC4-6F175D3DCCD1}">
              <a14:hiddenFill xmlns:a14="http://schemas.microsoft.com/office/drawing/2010/main">
                <a:solidFill>
                  <a:srgbClr val="FFFFFF"/>
                </a:solidFill>
              </a14:hiddenFill>
            </a:ext>
          </a:extLst>
        </p:spPr>
      </p:pic>
      <p:pic>
        <p:nvPicPr>
          <p:cNvPr id="2058" name="Picture 10" descr="https://m.psecn.photoshelter.com/img-get2/I0000ZCccWLsGztk/fit=180x180/fill=/g=G0000qb.za1_aHxo/I0000ZCccWLsGztk.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787902" y="0"/>
            <a:ext cx="3491431" cy="2250036"/>
          </a:xfrm>
          <a:prstGeom prst="rect">
            <a:avLst/>
          </a:prstGeom>
          <a:noFill/>
          <a:scene3d>
            <a:camera prst="orthographicFront"/>
            <a:lightRig rig="threePt" dir="t"/>
          </a:scene3d>
          <a:sp3d contourW="12700">
            <a:contourClr>
              <a:schemeClr val="tx1"/>
            </a:contourClr>
          </a:sp3d>
          <a:extLst>
            <a:ext uri="{909E8E84-426E-40DD-AFC4-6F175D3DCCD1}">
              <a14:hiddenFill xmlns:a14="http://schemas.microsoft.com/office/drawing/2010/main">
                <a:solidFill>
                  <a:srgbClr val="FFFFFF"/>
                </a:solidFill>
              </a14:hiddenFill>
            </a:ext>
          </a:extLst>
        </p:spPr>
      </p:pic>
      <p:pic>
        <p:nvPicPr>
          <p:cNvPr id="2060" name="Picture 12" descr="https://m.psecn.photoshelter.com/img-get2/I0000XpsGeT5.1cQ/fit=180x180/fill=/g=G0000QkuyzBGGi8o/I0000XpsGeT5.1cQ.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03187" y="0"/>
            <a:ext cx="3375051" cy="2250036"/>
          </a:xfrm>
          <a:prstGeom prst="rect">
            <a:avLst/>
          </a:prstGeom>
          <a:noFill/>
          <a:scene3d>
            <a:camera prst="orthographicFront"/>
            <a:lightRig rig="threePt" dir="t"/>
          </a:scene3d>
          <a:sp3d contourW="12700">
            <a:contourClr>
              <a:schemeClr val="tx1"/>
            </a:contourClr>
          </a:sp3d>
          <a:extLst>
            <a:ext uri="{909E8E84-426E-40DD-AFC4-6F175D3DCCD1}">
              <a14:hiddenFill xmlns:a14="http://schemas.microsoft.com/office/drawing/2010/main">
                <a:solidFill>
                  <a:srgbClr val="FFFFFF"/>
                </a:solidFill>
              </a14:hiddenFill>
            </a:ext>
          </a:extLst>
        </p:spPr>
      </p:pic>
      <p:pic>
        <p:nvPicPr>
          <p:cNvPr id="2064" name="Picture 16" descr="https://m.psecn.photoshelter.com/img-get2/I0000Dta0VaGzIpo/fit=180x180/fill=/g=G0000KvT.VI2_0KM/I0000Dta0VaGzIpo.jpg"/>
          <p:cNvPicPr>
            <a:picLocks noChangeAspect="1" noChangeArrowheads="1"/>
          </p:cNvPicPr>
          <p:nvPr/>
        </p:nvPicPr>
        <p:blipFill rotWithShape="1">
          <a:blip r:embed="rId6">
            <a:extLst>
              <a:ext uri="{28A0092B-C50C-407E-A947-70E740481C1C}">
                <a14:useLocalDpi xmlns:a14="http://schemas.microsoft.com/office/drawing/2010/main" val="0"/>
              </a:ext>
            </a:extLst>
          </a:blip>
          <a:srcRect l="17246" t="5030" r="16172" b="5158"/>
          <a:stretch/>
        </p:blipFill>
        <p:spPr bwMode="auto">
          <a:xfrm>
            <a:off x="6275887" y="0"/>
            <a:ext cx="2563720" cy="2305503"/>
          </a:xfrm>
          <a:prstGeom prst="rect">
            <a:avLst/>
          </a:prstGeom>
          <a:noFill/>
          <a:scene3d>
            <a:camera prst="orthographicFront"/>
            <a:lightRig rig="threePt" dir="t"/>
          </a:scene3d>
          <a:sp3d contourW="12700">
            <a:contourClr>
              <a:schemeClr val="tx1"/>
            </a:contourClr>
          </a:sp3d>
          <a:extLst>
            <a:ext uri="{909E8E84-426E-40DD-AFC4-6F175D3DCCD1}">
              <a14:hiddenFill xmlns:a14="http://schemas.microsoft.com/office/drawing/2010/main">
                <a:solidFill>
                  <a:srgbClr val="FFFFFF"/>
                </a:solidFill>
              </a14:hiddenFill>
            </a:ext>
          </a:extLst>
        </p:spPr>
      </p:pic>
      <p:pic>
        <p:nvPicPr>
          <p:cNvPr id="13" name="Picture 44" descr="https://m.psecn.photoshelter.com/img-get2/I0000f64lqDyrMSY/fit=180x180/fill=/g=G0000RP3JC5rS6EE/I0000f64lqDyrMSY.jpg"/>
          <p:cNvPicPr>
            <a:picLocks noChangeAspect="1" noChangeArrowheads="1"/>
          </p:cNvPicPr>
          <p:nvPr/>
        </p:nvPicPr>
        <p:blipFill rotWithShape="1">
          <a:blip r:embed="rId7">
            <a:extLst>
              <a:ext uri="{28A0092B-C50C-407E-A947-70E740481C1C}">
                <a14:useLocalDpi xmlns:a14="http://schemas.microsoft.com/office/drawing/2010/main" val="0"/>
              </a:ext>
            </a:extLst>
          </a:blip>
          <a:srcRect t="1" r="23759" b="918"/>
          <a:stretch/>
        </p:blipFill>
        <p:spPr bwMode="auto">
          <a:xfrm>
            <a:off x="-1" y="2041114"/>
            <a:ext cx="2941321" cy="2590819"/>
          </a:xfrm>
          <a:prstGeom prst="rect">
            <a:avLst/>
          </a:prstGeom>
          <a:noFill/>
          <a:scene3d>
            <a:camera prst="orthographicFront"/>
            <a:lightRig rig="threePt" dir="t"/>
          </a:scene3d>
          <a:sp3d contourW="12700">
            <a:contourClr>
              <a:schemeClr val="tx1"/>
            </a:contourClr>
          </a:sp3d>
          <a:extLst>
            <a:ext uri="{909E8E84-426E-40DD-AFC4-6F175D3DCCD1}">
              <a14:hiddenFill xmlns:a14="http://schemas.microsoft.com/office/drawing/2010/main">
                <a:solidFill>
                  <a:srgbClr val="FFFFFF"/>
                </a:solidFill>
              </a14:hiddenFill>
            </a:ext>
          </a:extLst>
        </p:spPr>
      </p:pic>
      <p:pic>
        <p:nvPicPr>
          <p:cNvPr id="2068" name="Picture 20" descr="https://m.psecn.photoshelter.com/img-get2/I00007ilXV60S6jo/fit=180x180/fill=/g=G0000RP3JC5rS6EE/I00007ilXV60S6jo.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903187" y="1945662"/>
            <a:ext cx="3673235" cy="2714115"/>
          </a:xfrm>
          <a:prstGeom prst="rect">
            <a:avLst/>
          </a:prstGeom>
          <a:noFill/>
          <a:scene3d>
            <a:camera prst="orthographicFront"/>
            <a:lightRig rig="threePt" dir="t"/>
          </a:scene3d>
          <a:sp3d contourW="12700">
            <a:contourClr>
              <a:schemeClr val="tx1"/>
            </a:contourClr>
          </a:sp3d>
          <a:extLst>
            <a:ext uri="{909E8E84-426E-40DD-AFC4-6F175D3DCCD1}">
              <a14:hiddenFill xmlns:a14="http://schemas.microsoft.com/office/drawing/2010/main">
                <a:solidFill>
                  <a:srgbClr val="FFFFFF"/>
                </a:solidFill>
              </a14:hiddenFill>
            </a:ext>
          </a:extLst>
        </p:spPr>
      </p:pic>
      <p:pic>
        <p:nvPicPr>
          <p:cNvPr id="2070" name="Picture 22" descr="https://m.psecn.photoshelter.com/img-get2/I0000lP6XrxruCWI/fit=180x180/fill=/g=G0000jnGxkK9Dex8/I0000lP6XrxruCWI.jpg"/>
          <p:cNvPicPr>
            <a:picLocks noChangeAspect="1" noChangeArrowheads="1"/>
          </p:cNvPicPr>
          <p:nvPr/>
        </p:nvPicPr>
        <p:blipFill rotWithShape="1">
          <a:blip r:embed="rId9">
            <a:extLst>
              <a:ext uri="{28A0092B-C50C-407E-A947-70E740481C1C}">
                <a14:useLocalDpi xmlns:a14="http://schemas.microsoft.com/office/drawing/2010/main" val="0"/>
              </a:ext>
            </a:extLst>
          </a:blip>
          <a:srcRect l="21429" b="3483"/>
          <a:stretch/>
        </p:blipFill>
        <p:spPr bwMode="auto">
          <a:xfrm>
            <a:off x="6580802" y="2201323"/>
            <a:ext cx="2950796" cy="2678304"/>
          </a:xfrm>
          <a:prstGeom prst="rect">
            <a:avLst/>
          </a:prstGeom>
          <a:noFill/>
          <a:scene3d>
            <a:camera prst="orthographicFront"/>
            <a:lightRig rig="threePt" dir="t"/>
          </a:scene3d>
          <a:sp3d contourW="12700">
            <a:contourClr>
              <a:schemeClr val="tx1"/>
            </a:contourClr>
          </a:sp3d>
          <a:extLst>
            <a:ext uri="{909E8E84-426E-40DD-AFC4-6F175D3DCCD1}">
              <a14:hiddenFill xmlns:a14="http://schemas.microsoft.com/office/drawing/2010/main">
                <a:solidFill>
                  <a:srgbClr val="FFFFFF"/>
                </a:solidFill>
              </a14:hiddenFill>
            </a:ext>
          </a:extLst>
        </p:spPr>
      </p:pic>
      <p:pic>
        <p:nvPicPr>
          <p:cNvPr id="17" name="Picture 2" descr="https://m.psecn.photoshelter.com/img-get2/I0000sMPxqu04Dis/fit=180x180/fill=/g=G0000keegztb8KJ8/I0000sMPxqu04Dis.jpg"/>
          <p:cNvPicPr>
            <a:picLocks noChangeAspect="1" noChangeArrowheads="1"/>
          </p:cNvPicPr>
          <p:nvPr/>
        </p:nvPicPr>
        <p:blipFill rotWithShape="1">
          <a:blip r:embed="rId10">
            <a:extLst>
              <a:ext uri="{28A0092B-C50C-407E-A947-70E740481C1C}">
                <a14:useLocalDpi xmlns:a14="http://schemas.microsoft.com/office/drawing/2010/main" val="0"/>
              </a:ext>
            </a:extLst>
          </a:blip>
          <a:srcRect l="11144" t="21990" r="11778" b="2786"/>
          <a:stretch/>
        </p:blipFill>
        <p:spPr bwMode="auto">
          <a:xfrm>
            <a:off x="2607642" y="4574278"/>
            <a:ext cx="3546893" cy="2307715"/>
          </a:xfrm>
          <a:prstGeom prst="rect">
            <a:avLst/>
          </a:prstGeom>
          <a:noFill/>
          <a:scene3d>
            <a:camera prst="orthographicFront"/>
            <a:lightRig rig="threePt" dir="t"/>
          </a:scene3d>
          <a:sp3d contourW="12700">
            <a:contourClr>
              <a:schemeClr val="tx1"/>
            </a:contourClr>
          </a:sp3d>
          <a:extLst>
            <a:ext uri="{909E8E84-426E-40DD-AFC4-6F175D3DCCD1}">
              <a14:hiddenFill xmlns:a14="http://schemas.microsoft.com/office/drawing/2010/main">
                <a:solidFill>
                  <a:srgbClr val="FFFFFF"/>
                </a:solidFill>
              </a14:hiddenFill>
            </a:ext>
          </a:extLst>
        </p:spPr>
      </p:pic>
      <p:pic>
        <p:nvPicPr>
          <p:cNvPr id="18" name="Picture 42" descr="https://m.psecn.photoshelter.com/img-get2/I0000f3A0SDUievU/fit=180x180/fill=/g=G0000RP3JC5rS6EE/I0000f3A0SDUievU.jpg"/>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8150" y="4669979"/>
            <a:ext cx="3282029" cy="2188021"/>
          </a:xfrm>
          <a:prstGeom prst="rect">
            <a:avLst/>
          </a:prstGeom>
          <a:noFill/>
          <a:scene3d>
            <a:camera prst="orthographicFront"/>
            <a:lightRig rig="threePt" dir="t"/>
          </a:scene3d>
          <a:sp3d contourW="12700">
            <a:contourClr>
              <a:schemeClr val="tx1"/>
            </a:contourClr>
          </a:sp3d>
          <a:extLst>
            <a:ext uri="{909E8E84-426E-40DD-AFC4-6F175D3DCCD1}">
              <a14:hiddenFill xmlns:a14="http://schemas.microsoft.com/office/drawing/2010/main">
                <a:solidFill>
                  <a:srgbClr val="FFFFFF"/>
                </a:solidFill>
              </a14:hiddenFill>
            </a:ext>
          </a:extLst>
        </p:spPr>
      </p:pic>
      <p:pic>
        <p:nvPicPr>
          <p:cNvPr id="19" name="Picture 38" descr="https://m.psecn.photoshelter.com/img-get2/I0000Kpt4nnhdg98/fit=180x180/fill=/g=G00007fqTHwTm7SQ/I0000Kpt4nnhdg98.jpg"/>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539937" y="4669979"/>
            <a:ext cx="3101130" cy="2188021"/>
          </a:xfrm>
          <a:prstGeom prst="rect">
            <a:avLst/>
          </a:prstGeom>
          <a:noFill/>
          <a:scene3d>
            <a:camera prst="orthographicFront"/>
            <a:lightRig rig="threePt" dir="t"/>
          </a:scene3d>
          <a:sp3d contourW="12700">
            <a:contourClr>
              <a:schemeClr val="tx1"/>
            </a:contourClr>
          </a:sp3d>
          <a:extLst>
            <a:ext uri="{909E8E84-426E-40DD-AFC4-6F175D3DCCD1}">
              <a14:hiddenFill xmlns:a14="http://schemas.microsoft.com/office/drawing/2010/main">
                <a:solidFill>
                  <a:srgbClr val="FFFFFF"/>
                </a:solidFill>
              </a14:hiddenFill>
            </a:ext>
          </a:extLst>
        </p:spPr>
      </p:pic>
      <p:pic>
        <p:nvPicPr>
          <p:cNvPr id="20" name="Picture 26" descr="https://m.psecn.photoshelter.com/img-get2/I0000pc6qt7gVj08/fit=180x180/fill=/g=G0000PZnhnp84kr0/I0000pc6qt7gVj08.jpg"/>
          <p:cNvPicPr>
            <a:picLocks noChangeAspect="1" noChangeArrowheads="1"/>
          </p:cNvPicPr>
          <p:nvPr/>
        </p:nvPicPr>
        <p:blipFill rotWithShape="1">
          <a:blip r:embed="rId13">
            <a:extLst>
              <a:ext uri="{28A0092B-C50C-407E-A947-70E740481C1C}">
                <a14:useLocalDpi xmlns:a14="http://schemas.microsoft.com/office/drawing/2010/main" val="0"/>
              </a:ext>
            </a:extLst>
          </a:blip>
          <a:srcRect l="11692" t="4862" r="13661" b="1463"/>
          <a:stretch/>
        </p:blipFill>
        <p:spPr bwMode="auto">
          <a:xfrm>
            <a:off x="9506159" y="4550285"/>
            <a:ext cx="2758440" cy="2307715"/>
          </a:xfrm>
          <a:prstGeom prst="rect">
            <a:avLst/>
          </a:prstGeom>
          <a:noFill/>
          <a:scene3d>
            <a:camera prst="orthographicFront"/>
            <a:lightRig rig="threePt" dir="t"/>
          </a:scene3d>
          <a:sp3d contourW="12700">
            <a:contourClr>
              <a:schemeClr val="tx1"/>
            </a:contourClr>
          </a:sp3d>
          <a:extLst>
            <a:ext uri="{909E8E84-426E-40DD-AFC4-6F175D3DCCD1}">
              <a14:hiddenFill xmlns:a14="http://schemas.microsoft.com/office/drawing/2010/main">
                <a:solidFill>
                  <a:srgbClr val="FFFFFF"/>
                </a:solidFill>
              </a14:hiddenFill>
            </a:ext>
          </a:extLst>
        </p:spPr>
      </p:pic>
      <p:pic>
        <p:nvPicPr>
          <p:cNvPr id="21" name="Picture 8" descr="https://m.psecn.photoshelter.com/img-get2/I00001XaIukyPlc4/fit=180x180/fill=/g=G0000h0cGdwW4dBA/I00001XaIukyPlc4.jpg"/>
          <p:cNvPicPr>
            <a:picLocks noChangeAspect="1" noChangeArrowheads="1"/>
          </p:cNvPicPr>
          <p:nvPr/>
        </p:nvPicPr>
        <p:blipFill rotWithShape="1">
          <a:blip r:embed="rId14">
            <a:extLst>
              <a:ext uri="{28A0092B-C50C-407E-A947-70E740481C1C}">
                <a14:useLocalDpi xmlns:a14="http://schemas.microsoft.com/office/drawing/2010/main" val="0"/>
              </a:ext>
            </a:extLst>
          </a:blip>
          <a:srcRect l="22858" t="-1" r="3330" b="2179"/>
          <a:stretch/>
        </p:blipFill>
        <p:spPr bwMode="auto">
          <a:xfrm>
            <a:off x="9506159" y="2288387"/>
            <a:ext cx="2773174" cy="2450158"/>
          </a:xfrm>
          <a:prstGeom prst="rect">
            <a:avLst/>
          </a:prstGeom>
          <a:noFill/>
          <a:extLst>
            <a:ext uri="{909E8E84-426E-40DD-AFC4-6F175D3DCCD1}">
              <a14:hiddenFill xmlns:a14="http://schemas.microsoft.com/office/drawing/2010/main">
                <a:solidFill>
                  <a:srgbClr val="FFFFFF"/>
                </a:solidFill>
              </a14:hiddenFill>
            </a:ext>
          </a:extLst>
        </p:spPr>
      </p:pic>
      <p:pic>
        <p:nvPicPr>
          <p:cNvPr id="2062" name="Picture 14" descr="https://m.psecn.photoshelter.com/img-get2/I0000kL9DZs2yz8M/fit=180x180/fill=/g=G0000doeujh2Jfbs/I0000kL9DZs2yz8M.jpg"/>
          <p:cNvPicPr>
            <a:picLocks noChangeAspect="1" noChangeArrowheads="1"/>
          </p:cNvPicPr>
          <p:nvPr/>
        </p:nvPicPr>
        <p:blipFill rotWithShape="1">
          <a:blip r:embed="rId15">
            <a:extLst>
              <a:ext uri="{28A0092B-C50C-407E-A947-70E740481C1C}">
                <a14:useLocalDpi xmlns:a14="http://schemas.microsoft.com/office/drawing/2010/main" val="0"/>
              </a:ext>
            </a:extLst>
          </a:blip>
          <a:srcRect l="29689" t="1348" r="20985" b="-1369"/>
          <a:stretch/>
        </p:blipFill>
        <p:spPr bwMode="auto">
          <a:xfrm>
            <a:off x="5597928" y="4632960"/>
            <a:ext cx="1645921" cy="2225040"/>
          </a:xfrm>
          <a:prstGeom prst="rect">
            <a:avLst/>
          </a:prstGeom>
          <a:noFill/>
          <a:scene3d>
            <a:camera prst="orthographicFront"/>
            <a:lightRig rig="threePt" dir="t"/>
          </a:scene3d>
          <a:sp3d contourW="12700">
            <a:contourClr>
              <a:schemeClr val="tx1"/>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187065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4" descr="https://m.psecn.photoshelter.com/img-get2/I0000f64lqDyrMSY/fit=180x180/fill=/g=G0000RP3JC5rS6EE/I0000f64lqDyrMSY.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
            <a:ext cx="2979479" cy="2019425"/>
          </a:xfrm>
          <a:prstGeom prst="rect">
            <a:avLst/>
          </a:prstGeom>
          <a:noFill/>
          <a:scene3d>
            <a:camera prst="orthographicFront"/>
            <a:lightRig rig="threePt" dir="t"/>
          </a:scene3d>
          <a:sp3d contourW="12700">
            <a:contourClr>
              <a:schemeClr val="tx1"/>
            </a:contourClr>
          </a:sp3d>
          <a:extLst>
            <a:ext uri="{909E8E84-426E-40DD-AFC4-6F175D3DCCD1}">
              <a14:hiddenFill xmlns:a14="http://schemas.microsoft.com/office/drawing/2010/main">
                <a:solidFill>
                  <a:srgbClr val="FFFFFF"/>
                </a:solidFill>
              </a14:hiddenFill>
            </a:ext>
          </a:extLst>
        </p:spPr>
      </p:pic>
      <p:pic>
        <p:nvPicPr>
          <p:cNvPr id="3" name="Picture 18" descr="https://m.psecn.photoshelter.com/img-get2/I0000g.zIES1qzzE/fit=180x180/fill=/g=G0000tfNhmsvwejs/I0000g.zIES1qzz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79481" y="0"/>
            <a:ext cx="3101279" cy="2067522"/>
          </a:xfrm>
          <a:prstGeom prst="rect">
            <a:avLst/>
          </a:prstGeom>
          <a:noFill/>
          <a:scene3d>
            <a:camera prst="orthographicFront"/>
            <a:lightRig rig="threePt" dir="t"/>
          </a:scene3d>
          <a:sp3d contourW="12700">
            <a:contourClr>
              <a:schemeClr val="tx1"/>
            </a:contourClr>
          </a:sp3d>
          <a:extLst>
            <a:ext uri="{909E8E84-426E-40DD-AFC4-6F175D3DCCD1}">
              <a14:hiddenFill xmlns:a14="http://schemas.microsoft.com/office/drawing/2010/main">
                <a:solidFill>
                  <a:srgbClr val="FFFFFF"/>
                </a:solidFill>
              </a14:hiddenFill>
            </a:ext>
          </a:extLst>
        </p:spPr>
      </p:pic>
      <p:pic>
        <p:nvPicPr>
          <p:cNvPr id="4" name="Picture 12" descr="Ki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89160" y="-1"/>
            <a:ext cx="3032760" cy="2015896"/>
          </a:xfrm>
          <a:prstGeom prst="rect">
            <a:avLst/>
          </a:prstGeom>
          <a:noFill/>
          <a:scene3d>
            <a:camera prst="orthographicFront"/>
            <a:lightRig rig="threePt" dir="t"/>
          </a:scene3d>
          <a:sp3d contourW="12700">
            <a:contourClr>
              <a:schemeClr val="tx1"/>
            </a:contourClr>
          </a:sp3d>
          <a:extLst>
            <a:ext uri="{909E8E84-426E-40DD-AFC4-6F175D3DCCD1}">
              <a14:hiddenFill xmlns:a14="http://schemas.microsoft.com/office/drawing/2010/main">
                <a:solidFill>
                  <a:srgbClr val="FFFFFF"/>
                </a:solidFill>
              </a14:hiddenFill>
            </a:ext>
          </a:extLst>
        </p:spPr>
      </p:pic>
      <p:pic>
        <p:nvPicPr>
          <p:cNvPr id="5" name="Picture 30" descr="https://m.psecn.photoshelter.com/img-get2/I0000Zf6RVOPvsdo/fit=180x180/fill=/g=G0000PZnhnp84kr0/I0000Zf6RVOPvsdo.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19435" y="0"/>
            <a:ext cx="3072563" cy="2065447"/>
          </a:xfrm>
          <a:prstGeom prst="rect">
            <a:avLst/>
          </a:prstGeom>
          <a:noFill/>
          <a:scene3d>
            <a:camera prst="orthographicFront"/>
            <a:lightRig rig="threePt" dir="t"/>
          </a:scene3d>
          <a:sp3d contourW="12700">
            <a:contourClr>
              <a:schemeClr val="tx1"/>
            </a:contourClr>
          </a:sp3d>
          <a:extLst>
            <a:ext uri="{909E8E84-426E-40DD-AFC4-6F175D3DCCD1}">
              <a14:hiddenFill xmlns:a14="http://schemas.microsoft.com/office/drawing/2010/main">
                <a:solidFill>
                  <a:srgbClr val="FFFFFF"/>
                </a:solidFill>
              </a14:hiddenFill>
            </a:ext>
          </a:extLst>
        </p:spPr>
      </p:pic>
      <p:pic>
        <p:nvPicPr>
          <p:cNvPr id="6" name="Picture 4" descr="https://m.psecn.photoshelter.com/img-get2/I0000zIkY1uXoE2A/fit=180x180/fill=/g=G0000wiPumWRA8Ns/I0000zIkY1uXoE2A.jpg"/>
          <p:cNvPicPr>
            <a:picLocks noChangeAspect="1" noChangeArrowheads="1"/>
          </p:cNvPicPr>
          <p:nvPr/>
        </p:nvPicPr>
        <p:blipFill rotWithShape="1">
          <a:blip r:embed="rId6">
            <a:extLst>
              <a:ext uri="{28A0092B-C50C-407E-A947-70E740481C1C}">
                <a14:useLocalDpi xmlns:a14="http://schemas.microsoft.com/office/drawing/2010/main" val="0"/>
              </a:ext>
            </a:extLst>
          </a:blip>
          <a:srcRect l="10428" t="2818"/>
          <a:stretch/>
        </p:blipFill>
        <p:spPr bwMode="auto">
          <a:xfrm>
            <a:off x="23863" y="2015895"/>
            <a:ext cx="2618283" cy="1956937"/>
          </a:xfrm>
          <a:prstGeom prst="rect">
            <a:avLst/>
          </a:prstGeom>
          <a:noFill/>
          <a:scene3d>
            <a:camera prst="orthographicFront"/>
            <a:lightRig rig="threePt" dir="t"/>
          </a:scene3d>
          <a:sp3d contourW="12700">
            <a:contourClr>
              <a:schemeClr val="tx1"/>
            </a:contourClr>
          </a:sp3d>
          <a:extLst>
            <a:ext uri="{909E8E84-426E-40DD-AFC4-6F175D3DCCD1}">
              <a14:hiddenFill xmlns:a14="http://schemas.microsoft.com/office/drawing/2010/main">
                <a:solidFill>
                  <a:srgbClr val="FFFFFF"/>
                </a:solidFill>
              </a14:hiddenFill>
            </a:ext>
          </a:extLst>
        </p:spPr>
      </p:pic>
      <p:pic>
        <p:nvPicPr>
          <p:cNvPr id="7" name="Picture 14" descr="Spring Hill"/>
          <p:cNvPicPr>
            <a:picLocks noChangeAspect="1" noChangeArrowheads="1"/>
          </p:cNvPicPr>
          <p:nvPr/>
        </p:nvPicPr>
        <p:blipFill rotWithShape="1">
          <a:blip r:embed="rId7">
            <a:extLst>
              <a:ext uri="{28A0092B-C50C-407E-A947-70E740481C1C}">
                <a14:useLocalDpi xmlns:a14="http://schemas.microsoft.com/office/drawing/2010/main" val="0"/>
              </a:ext>
            </a:extLst>
          </a:blip>
          <a:srcRect l="33862" t="-5864" r="-1116" b="9818"/>
          <a:stretch/>
        </p:blipFill>
        <p:spPr bwMode="auto">
          <a:xfrm>
            <a:off x="2470903" y="1976451"/>
            <a:ext cx="2103120" cy="1996439"/>
          </a:xfrm>
          <a:prstGeom prst="rect">
            <a:avLst/>
          </a:prstGeom>
          <a:noFill/>
          <a:scene3d>
            <a:camera prst="orthographicFront"/>
            <a:lightRig rig="threePt" dir="t"/>
          </a:scene3d>
          <a:sp3d contourW="12700">
            <a:contourClr>
              <a:schemeClr val="tx1"/>
            </a:contourClr>
          </a:sp3d>
          <a:extLst>
            <a:ext uri="{909E8E84-426E-40DD-AFC4-6F175D3DCCD1}">
              <a14:hiddenFill xmlns:a14="http://schemas.microsoft.com/office/drawing/2010/main">
                <a:solidFill>
                  <a:srgbClr val="FFFFFF"/>
                </a:solidFill>
              </a14:hiddenFill>
            </a:ext>
          </a:extLst>
        </p:spPr>
      </p:pic>
      <p:pic>
        <p:nvPicPr>
          <p:cNvPr id="8" name="Picture 10" descr="https://m.psecn.photoshelter.com/img-get2/I0000uAH725qirH4/fit=180x180/fill=/g=G0000h0cGdwW4dBA/I0000uAH725qirH4.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119435" y="2082516"/>
            <a:ext cx="3117941" cy="2078629"/>
          </a:xfrm>
          <a:prstGeom prst="rect">
            <a:avLst/>
          </a:prstGeom>
          <a:noFill/>
          <a:scene3d>
            <a:camera prst="orthographicFront"/>
            <a:lightRig rig="threePt" dir="t"/>
          </a:scene3d>
          <a:sp3d contourW="12700">
            <a:contourClr>
              <a:schemeClr val="tx1"/>
            </a:contourClr>
          </a:sp3d>
          <a:extLst>
            <a:ext uri="{909E8E84-426E-40DD-AFC4-6F175D3DCCD1}">
              <a14:hiddenFill xmlns:a14="http://schemas.microsoft.com/office/drawing/2010/main">
                <a:solidFill>
                  <a:srgbClr val="FFFFFF"/>
                </a:solidFill>
              </a14:hiddenFill>
            </a:ext>
          </a:extLst>
        </p:spPr>
      </p:pic>
      <p:pic>
        <p:nvPicPr>
          <p:cNvPr id="10" name="Picture 22" descr="https://m.psecn.photoshelter.com/img-get2/I0000lHaH3K23C2U/fit=180x180/fill=/g=G0000M333xIPVFcI/I0000lHaH3K23C2U.jp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0" y="4029577"/>
            <a:ext cx="1874520" cy="2811780"/>
          </a:xfrm>
          <a:prstGeom prst="rect">
            <a:avLst/>
          </a:prstGeom>
          <a:noFill/>
          <a:scene3d>
            <a:camera prst="orthographicFront"/>
            <a:lightRig rig="threePt" dir="t"/>
          </a:scene3d>
          <a:sp3d contourW="12700">
            <a:contourClr>
              <a:schemeClr val="tx1"/>
            </a:contourClr>
          </a:sp3d>
          <a:extLst>
            <a:ext uri="{909E8E84-426E-40DD-AFC4-6F175D3DCCD1}">
              <a14:hiddenFill xmlns:a14="http://schemas.microsoft.com/office/drawing/2010/main">
                <a:solidFill>
                  <a:srgbClr val="FFFFFF"/>
                </a:solidFill>
              </a14:hiddenFill>
            </a:ext>
          </a:extLst>
        </p:spPr>
      </p:pic>
      <p:pic>
        <p:nvPicPr>
          <p:cNvPr id="11" name="Picture 8" descr="https://m.psecn.photoshelter.com/img-get2/I000009pf.UsV7jM/fit=180x180/fill=/g=G0000qb.za1_aHxo/I000009pf.UsV7jM.jpg"/>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874520" y="4029577"/>
            <a:ext cx="1905000" cy="2857500"/>
          </a:xfrm>
          <a:prstGeom prst="rect">
            <a:avLst/>
          </a:prstGeom>
          <a:noFill/>
          <a:scene3d>
            <a:camera prst="orthographicFront"/>
            <a:lightRig rig="threePt" dir="t"/>
          </a:scene3d>
          <a:sp3d contourW="12700">
            <a:contourClr>
              <a:schemeClr val="tx1"/>
            </a:contourClr>
          </a:sp3d>
          <a:extLst>
            <a:ext uri="{909E8E84-426E-40DD-AFC4-6F175D3DCCD1}">
              <a14:hiddenFill xmlns:a14="http://schemas.microsoft.com/office/drawing/2010/main">
                <a:solidFill>
                  <a:srgbClr val="FFFFFF"/>
                </a:solidFill>
              </a14:hiddenFill>
            </a:ext>
          </a:extLst>
        </p:spPr>
      </p:pic>
      <p:pic>
        <p:nvPicPr>
          <p:cNvPr id="12" name="Picture 6" descr="https://m.psecn.photoshelter.com/img-get2/I0000wZWT.nYsLNk/fit=180x180/fill=/g=G0000h0cGdwW4dBA/I0000wZWT.nYsLNk.jpg"/>
          <p:cNvPicPr>
            <a:picLocks noChangeAspect="1" noChangeArrowheads="1"/>
          </p:cNvPicPr>
          <p:nvPr/>
        </p:nvPicPr>
        <p:blipFill rotWithShape="1">
          <a:blip r:embed="rId11">
            <a:extLst>
              <a:ext uri="{28A0092B-C50C-407E-A947-70E740481C1C}">
                <a14:useLocalDpi xmlns:a14="http://schemas.microsoft.com/office/drawing/2010/main" val="0"/>
              </a:ext>
            </a:extLst>
          </a:blip>
          <a:srcRect t="6777" r="6181"/>
          <a:stretch/>
        </p:blipFill>
        <p:spPr bwMode="auto">
          <a:xfrm>
            <a:off x="3779520" y="3991786"/>
            <a:ext cx="1911839" cy="2849571"/>
          </a:xfrm>
          <a:prstGeom prst="rect">
            <a:avLst/>
          </a:prstGeom>
          <a:noFill/>
          <a:scene3d>
            <a:camera prst="orthographicFront"/>
            <a:lightRig rig="threePt" dir="t"/>
          </a:scene3d>
          <a:sp3d contourW="12700">
            <a:contourClr>
              <a:schemeClr val="tx1"/>
            </a:contourClr>
          </a:sp3d>
          <a:extLst>
            <a:ext uri="{909E8E84-426E-40DD-AFC4-6F175D3DCCD1}">
              <a14:hiddenFill xmlns:a14="http://schemas.microsoft.com/office/drawing/2010/main">
                <a:solidFill>
                  <a:srgbClr val="FFFFFF"/>
                </a:solidFill>
              </a14:hiddenFill>
            </a:ext>
          </a:extLst>
        </p:spPr>
      </p:pic>
      <p:pic>
        <p:nvPicPr>
          <p:cNvPr id="13" name="Picture 28" descr="https://m.psecn.photoshelter.com/img-get2/I0000UK1rty4ngVw/fit=180x180/fill=/g=G0000PZnhnp84kr0/I0000UK1rty4ngVw.jpg"/>
          <p:cNvPicPr>
            <a:picLocks noChangeAspect="1" noChangeArrowheads="1"/>
          </p:cNvPicPr>
          <p:nvPr/>
        </p:nvPicPr>
        <p:blipFill rotWithShape="1">
          <a:blip r:embed="rId12">
            <a:extLst>
              <a:ext uri="{28A0092B-C50C-407E-A947-70E740481C1C}">
                <a14:useLocalDpi xmlns:a14="http://schemas.microsoft.com/office/drawing/2010/main" val="0"/>
              </a:ext>
            </a:extLst>
          </a:blip>
          <a:srcRect r="1137" b="4489"/>
          <a:stretch/>
        </p:blipFill>
        <p:spPr bwMode="auto">
          <a:xfrm>
            <a:off x="5654039" y="4029577"/>
            <a:ext cx="1920241" cy="2782703"/>
          </a:xfrm>
          <a:prstGeom prst="rect">
            <a:avLst/>
          </a:prstGeom>
          <a:noFill/>
          <a:scene3d>
            <a:camera prst="orthographicFront"/>
            <a:lightRig rig="threePt" dir="t"/>
          </a:scene3d>
          <a:sp3d contourW="12700">
            <a:contourClr>
              <a:schemeClr val="tx1"/>
            </a:contourClr>
          </a:sp3d>
          <a:extLst>
            <a:ext uri="{909E8E84-426E-40DD-AFC4-6F175D3DCCD1}">
              <a14:hiddenFill xmlns:a14="http://schemas.microsoft.com/office/drawing/2010/main">
                <a:solidFill>
                  <a:srgbClr val="FFFFFF"/>
                </a:solidFill>
              </a14:hiddenFill>
            </a:ext>
          </a:extLst>
        </p:spPr>
      </p:pic>
      <p:pic>
        <p:nvPicPr>
          <p:cNvPr id="14" name="Picture 24" descr="https://m.psecn.photoshelter.com/img-get2/I0000YDyLdxZcYG8/fit=180x180/fill=/g=G0000M333xIPVFcI/I0000YDyLdxZcYG8.jpg"/>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555206" y="4046646"/>
            <a:ext cx="1893593" cy="2840390"/>
          </a:xfrm>
          <a:prstGeom prst="rect">
            <a:avLst/>
          </a:prstGeom>
          <a:noFill/>
          <a:scene3d>
            <a:camera prst="orthographicFront"/>
            <a:lightRig rig="threePt" dir="t"/>
          </a:scene3d>
          <a:sp3d contourW="12700">
            <a:contourClr>
              <a:schemeClr val="tx1"/>
            </a:contourClr>
          </a:sp3d>
          <a:extLst>
            <a:ext uri="{909E8E84-426E-40DD-AFC4-6F175D3DCCD1}">
              <a14:hiddenFill xmlns:a14="http://schemas.microsoft.com/office/drawing/2010/main">
                <a:solidFill>
                  <a:srgbClr val="FFFFFF"/>
                </a:solidFill>
              </a14:hiddenFill>
            </a:ext>
          </a:extLst>
        </p:spPr>
      </p:pic>
      <p:pic>
        <p:nvPicPr>
          <p:cNvPr id="15" name="Picture 36" descr="https://m.psecn.photoshelter.com/img-get2/I00002Gzu5KugN54/fit=180x180/fill=/g=G0000ZvgxziA2g2s/I00002Gzu5KugN54.jpg"/>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9467045" y="4068968"/>
            <a:ext cx="2724953" cy="2802809"/>
          </a:xfrm>
          <a:prstGeom prst="rect">
            <a:avLst/>
          </a:prstGeom>
          <a:noFill/>
          <a:scene3d>
            <a:camera prst="orthographicFront"/>
            <a:lightRig rig="threePt" dir="t"/>
          </a:scene3d>
          <a:sp3d contourW="12700">
            <a:contourClr>
              <a:schemeClr val="tx1"/>
            </a:contourClr>
          </a:sp3d>
          <a:extLst>
            <a:ext uri="{909E8E84-426E-40DD-AFC4-6F175D3DCCD1}">
              <a14:hiddenFill xmlns:a14="http://schemas.microsoft.com/office/drawing/2010/main">
                <a:solidFill>
                  <a:srgbClr val="FFFFFF"/>
                </a:solidFill>
              </a14:hiddenFill>
            </a:ext>
          </a:extLst>
        </p:spPr>
      </p:pic>
      <p:pic>
        <p:nvPicPr>
          <p:cNvPr id="16" name="Picture 40" descr="https://m.psecn.photoshelter.com/img-get2/I0000ZJKi448XuPY/fit=180x180/fill=/g=G00006fhhHdq_TCc/I0000ZJKi448XuPY.jpg"/>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6226560" y="2081592"/>
            <a:ext cx="2996303" cy="1997537"/>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4" descr="https://m.psecn.photoshelter.com/img-get2/I0000tKgYyIGDYYw/fit=180x180/fill=/g=G0000h0cGdwW4dBA/I0000tKgYyIGDYYw.jpg"/>
          <p:cNvPicPr>
            <a:picLocks noChangeAspect="1" noChangeArrowheads="1"/>
          </p:cNvPicPr>
          <p:nvPr/>
        </p:nvPicPr>
        <p:blipFill rotWithShape="1">
          <a:blip r:embed="rId16">
            <a:extLst>
              <a:ext uri="{28A0092B-C50C-407E-A947-70E740481C1C}">
                <a14:useLocalDpi xmlns:a14="http://schemas.microsoft.com/office/drawing/2010/main" val="0"/>
              </a:ext>
            </a:extLst>
          </a:blip>
          <a:srcRect l="15251" r="17158"/>
          <a:stretch/>
        </p:blipFill>
        <p:spPr bwMode="auto">
          <a:xfrm>
            <a:off x="4128802" y="1864841"/>
            <a:ext cx="2268180" cy="22371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692584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BF5E1E9-B5A7-4A3C-80BF-3A304BFC0AB0}"/>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1769534" y="726133"/>
            <a:ext cx="8212666" cy="5046133"/>
          </a:xfrm>
          <a:prstGeom prst="rect">
            <a:avLst/>
          </a:prstGeom>
          <a:noFill/>
          <a:ln>
            <a:noFill/>
          </a:ln>
        </p:spPr>
      </p:pic>
    </p:spTree>
    <p:extLst>
      <p:ext uri="{BB962C8B-B14F-4D97-AF65-F5344CB8AC3E}">
        <p14:creationId xmlns:p14="http://schemas.microsoft.com/office/powerpoint/2010/main" val="9439115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a:spLocks/>
          </p:cNvSpPr>
          <p:nvPr/>
        </p:nvSpPr>
        <p:spPr>
          <a:xfrm>
            <a:off x="0" y="0"/>
            <a:ext cx="121920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5400" b="0" i="0" u="none" strike="noStrike" kern="1200" cap="none" spc="-150" normalizeH="0" baseline="0" noProof="0">
                <a:ln>
                  <a:noFill/>
                </a:ln>
                <a:solidFill>
                  <a:prstClr val="black"/>
                </a:solidFill>
                <a:effectLst/>
                <a:uLnTx/>
                <a:uFillTx/>
                <a:latin typeface="Helvetica" charset="0"/>
                <a:ea typeface="Helvetica" charset="0"/>
                <a:cs typeface="Helvetica" charset="0"/>
              </a:rPr>
              <a:t>Current District Financial Forecast</a:t>
            </a:r>
          </a:p>
        </p:txBody>
      </p:sp>
      <p:sp>
        <p:nvSpPr>
          <p:cNvPr id="2" name="Slide Number Placeholder 1"/>
          <p:cNvSpPr>
            <a:spLocks noGrp="1"/>
          </p:cNvSpPr>
          <p:nvPr>
            <p:ph type="sldNum" sz="quarter" idx="12"/>
          </p:nvPr>
        </p:nvSpPr>
        <p:spPr>
          <a:xfrm>
            <a:off x="8252448" y="6492875"/>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2B8092D-E778-844D-A4C1-CA5CF5E756D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graphicFrame>
        <p:nvGraphicFramePr>
          <p:cNvPr id="6" name="Table 5"/>
          <p:cNvGraphicFramePr>
            <a:graphicFrameLocks noGrp="1"/>
          </p:cNvGraphicFramePr>
          <p:nvPr/>
        </p:nvGraphicFramePr>
        <p:xfrm>
          <a:off x="1196352" y="1422314"/>
          <a:ext cx="9799296" cy="4353914"/>
        </p:xfrm>
        <a:graphic>
          <a:graphicData uri="http://schemas.openxmlformats.org/drawingml/2006/table">
            <a:tbl>
              <a:tblPr/>
              <a:tblGrid>
                <a:gridCol w="3249702">
                  <a:extLst>
                    <a:ext uri="{9D8B030D-6E8A-4147-A177-3AD203B41FA5}">
                      <a16:colId xmlns:a16="http://schemas.microsoft.com/office/drawing/2014/main" val="3781694773"/>
                    </a:ext>
                  </a:extLst>
                </a:gridCol>
                <a:gridCol w="1091599">
                  <a:extLst>
                    <a:ext uri="{9D8B030D-6E8A-4147-A177-3AD203B41FA5}">
                      <a16:colId xmlns:a16="http://schemas.microsoft.com/office/drawing/2014/main" val="2443918329"/>
                    </a:ext>
                  </a:extLst>
                </a:gridCol>
                <a:gridCol w="1091599">
                  <a:extLst>
                    <a:ext uri="{9D8B030D-6E8A-4147-A177-3AD203B41FA5}">
                      <a16:colId xmlns:a16="http://schemas.microsoft.com/office/drawing/2014/main" val="3406784167"/>
                    </a:ext>
                  </a:extLst>
                </a:gridCol>
                <a:gridCol w="1091599">
                  <a:extLst>
                    <a:ext uri="{9D8B030D-6E8A-4147-A177-3AD203B41FA5}">
                      <a16:colId xmlns:a16="http://schemas.microsoft.com/office/drawing/2014/main" val="4109073903"/>
                    </a:ext>
                  </a:extLst>
                </a:gridCol>
                <a:gridCol w="1091599">
                  <a:extLst>
                    <a:ext uri="{9D8B030D-6E8A-4147-A177-3AD203B41FA5}">
                      <a16:colId xmlns:a16="http://schemas.microsoft.com/office/drawing/2014/main" val="1882159441"/>
                    </a:ext>
                  </a:extLst>
                </a:gridCol>
                <a:gridCol w="1091599">
                  <a:extLst>
                    <a:ext uri="{9D8B030D-6E8A-4147-A177-3AD203B41FA5}">
                      <a16:colId xmlns:a16="http://schemas.microsoft.com/office/drawing/2014/main" val="2421870535"/>
                    </a:ext>
                  </a:extLst>
                </a:gridCol>
                <a:gridCol w="1091599">
                  <a:extLst>
                    <a:ext uri="{9D8B030D-6E8A-4147-A177-3AD203B41FA5}">
                      <a16:colId xmlns:a16="http://schemas.microsoft.com/office/drawing/2014/main" val="1828596155"/>
                    </a:ext>
                  </a:extLst>
                </a:gridCol>
              </a:tblGrid>
              <a:tr h="210791">
                <a:tc>
                  <a:txBody>
                    <a:bodyPr/>
                    <a:lstStyle/>
                    <a:p>
                      <a:pPr algn="l" fontAlgn="b"/>
                      <a:r>
                        <a:rPr lang="en-US" sz="1400" b="1" i="0" u="none" strike="noStrike">
                          <a:effectLst/>
                          <a:latin typeface="Arial" panose="020B0604020202020204" pitchFamily="34" charset="0"/>
                        </a:rPr>
                        <a:t> </a:t>
                      </a:r>
                    </a:p>
                  </a:txBody>
                  <a:tcPr marL="0" marR="0"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gn="l" fontAlgn="b"/>
                      <a:r>
                        <a:rPr lang="en-US" sz="1000" b="0" i="0" u="none" strike="noStrike">
                          <a:effectLst/>
                          <a:latin typeface="Arial" panose="020B0604020202020204" pitchFamily="34" charset="0"/>
                        </a:rPr>
                        <a:t> </a:t>
                      </a: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r>
                        <a:rPr lang="en-US" sz="1000" b="0" i="0" u="none" strike="noStrike">
                          <a:effectLst/>
                          <a:latin typeface="Arial" panose="020B0604020202020204" pitchFamily="34" charset="0"/>
                        </a:rPr>
                        <a:t> </a:t>
                      </a: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r>
                        <a:rPr lang="en-US" sz="1000" b="0" i="0" u="none" strike="noStrike">
                          <a:effectLst/>
                          <a:latin typeface="Arial" panose="020B0604020202020204" pitchFamily="34" charset="0"/>
                        </a:rPr>
                        <a:t> </a:t>
                      </a: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r>
                        <a:rPr lang="en-US" sz="1000" b="0" i="0" u="none" strike="noStrike">
                          <a:effectLst/>
                          <a:latin typeface="Arial" panose="020B0604020202020204" pitchFamily="34" charset="0"/>
                        </a:rPr>
                        <a:t> </a:t>
                      </a: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r>
                        <a:rPr lang="en-US" sz="1000" b="0" i="0" u="none" strike="noStrike">
                          <a:effectLst/>
                          <a:latin typeface="Arial" panose="020B0604020202020204" pitchFamily="34" charset="0"/>
                        </a:rPr>
                        <a:t> </a:t>
                      </a: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r>
                        <a:rPr lang="en-US" sz="1000" b="0" i="0" u="none" strike="noStrike">
                          <a:effectLst/>
                          <a:latin typeface="Arial" panose="020B0604020202020204" pitchFamily="34" charset="0"/>
                        </a:rPr>
                        <a:t> </a:t>
                      </a:r>
                    </a:p>
                  </a:txBody>
                  <a:tcPr marL="0" marR="0"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942519567"/>
                  </a:ext>
                </a:extLst>
              </a:tr>
              <a:tr h="188207">
                <a:tc>
                  <a:txBody>
                    <a:bodyPr/>
                    <a:lstStyle/>
                    <a:p>
                      <a:pPr algn="l" fontAlgn="b"/>
                      <a:r>
                        <a:rPr lang="en-US" sz="1000" b="0" i="0" u="none" strike="noStrike">
                          <a:effectLst/>
                          <a:latin typeface="Arial" panose="020B0604020202020204" pitchFamily="34" charset="0"/>
                        </a:rPr>
                        <a:t> </a:t>
                      </a:r>
                    </a:p>
                  </a:txBody>
                  <a:tcPr marL="0" marR="0"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000" b="0" i="0" u="none" strike="noStrike">
                        <a:effectLst/>
                        <a:latin typeface="Arial" panose="020B0604020202020204" pitchFamily="34" charset="0"/>
                      </a:endParaRPr>
                    </a:p>
                  </a:txBody>
                  <a:tcPr marL="0" marR="0" marT="0" marB="0" anchor="b">
                    <a:lnL>
                      <a:noFill/>
                    </a:lnL>
                    <a:lnR>
                      <a:noFill/>
                    </a:lnR>
                    <a:lnT>
                      <a:noFill/>
                    </a:lnT>
                    <a:lnB>
                      <a:noFill/>
                    </a:lnB>
                  </a:tcPr>
                </a:tc>
                <a:tc>
                  <a:txBody>
                    <a:bodyPr/>
                    <a:lstStyle/>
                    <a:p>
                      <a:pPr algn="l" fontAlgn="b"/>
                      <a:endParaRPr lang="en-US" sz="1000" b="0" i="0" u="none" strike="noStrike">
                        <a:effectLst/>
                        <a:latin typeface="Arial" panose="020B0604020202020204" pitchFamily="34" charset="0"/>
                      </a:endParaRPr>
                    </a:p>
                  </a:txBody>
                  <a:tcPr marL="0" marR="0" marT="0" marB="0" anchor="b">
                    <a:lnL>
                      <a:noFill/>
                    </a:lnL>
                    <a:lnR>
                      <a:noFill/>
                    </a:lnR>
                    <a:lnT>
                      <a:noFill/>
                    </a:lnT>
                    <a:lnB>
                      <a:noFill/>
                    </a:lnB>
                  </a:tcPr>
                </a:tc>
                <a:tc>
                  <a:txBody>
                    <a:bodyPr/>
                    <a:lstStyle/>
                    <a:p>
                      <a:pPr algn="l" fontAlgn="b"/>
                      <a:endParaRPr lang="en-US" sz="1000" b="0" i="0" u="none" strike="noStrike">
                        <a:effectLst/>
                        <a:latin typeface="Arial" panose="020B0604020202020204" pitchFamily="34" charset="0"/>
                      </a:endParaRPr>
                    </a:p>
                  </a:txBody>
                  <a:tcPr marL="0" marR="0" marT="0" marB="0" anchor="b">
                    <a:lnL>
                      <a:noFill/>
                    </a:lnL>
                    <a:lnR>
                      <a:noFill/>
                    </a:lnR>
                    <a:lnT>
                      <a:noFill/>
                    </a:lnT>
                    <a:lnB>
                      <a:noFill/>
                    </a:lnB>
                  </a:tcPr>
                </a:tc>
                <a:tc>
                  <a:txBody>
                    <a:bodyPr/>
                    <a:lstStyle/>
                    <a:p>
                      <a:pPr algn="l" fontAlgn="b"/>
                      <a:endParaRPr lang="en-US" sz="1000" b="0" i="0" u="none" strike="noStrike">
                        <a:effectLst/>
                        <a:latin typeface="Arial" panose="020B0604020202020204" pitchFamily="34" charset="0"/>
                      </a:endParaRPr>
                    </a:p>
                  </a:txBody>
                  <a:tcPr marL="0" marR="0" marT="0" marB="0" anchor="b">
                    <a:lnL>
                      <a:noFill/>
                    </a:lnL>
                    <a:lnR>
                      <a:noFill/>
                    </a:lnR>
                    <a:lnT>
                      <a:noFill/>
                    </a:lnT>
                    <a:lnB>
                      <a:noFill/>
                    </a:lnB>
                  </a:tcPr>
                </a:tc>
                <a:tc>
                  <a:txBody>
                    <a:bodyPr/>
                    <a:lstStyle/>
                    <a:p>
                      <a:pPr algn="l" fontAlgn="b"/>
                      <a:endParaRPr lang="en-US" sz="1000" b="0" i="0" u="none" strike="noStrike">
                        <a:effectLst/>
                        <a:latin typeface="Arial" panose="020B0604020202020204" pitchFamily="34" charset="0"/>
                      </a:endParaRPr>
                    </a:p>
                  </a:txBody>
                  <a:tcPr marL="0" marR="0" marT="0" marB="0" anchor="b">
                    <a:lnL>
                      <a:noFill/>
                    </a:lnL>
                    <a:lnR>
                      <a:noFill/>
                    </a:lnR>
                    <a:lnT>
                      <a:noFill/>
                    </a:lnT>
                    <a:lnB>
                      <a:noFill/>
                    </a:lnB>
                  </a:tcPr>
                </a:tc>
                <a:tc>
                  <a:txBody>
                    <a:bodyPr/>
                    <a:lstStyle/>
                    <a:p>
                      <a:pPr algn="l" fontAlgn="b"/>
                      <a:r>
                        <a:rPr lang="en-US" sz="1000" b="0" i="0" u="none" strike="noStrike">
                          <a:effectLst/>
                          <a:latin typeface="Arial" panose="020B0604020202020204" pitchFamily="34" charset="0"/>
                        </a:rPr>
                        <a:t> </a:t>
                      </a:r>
                    </a:p>
                  </a:txBody>
                  <a:tcPr marL="0" marR="0" marT="0"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2360938612"/>
                  </a:ext>
                </a:extLst>
              </a:tr>
              <a:tr h="188207">
                <a:tc>
                  <a:txBody>
                    <a:bodyPr/>
                    <a:lstStyle/>
                    <a:p>
                      <a:pPr algn="ctr" fontAlgn="b"/>
                      <a:r>
                        <a:rPr lang="en-US" sz="1000" b="0" i="0" u="none" strike="noStrike">
                          <a:effectLst/>
                          <a:latin typeface="Arial" panose="020B0604020202020204" pitchFamily="34" charset="0"/>
                        </a:rPr>
                        <a:t> </a:t>
                      </a:r>
                    </a:p>
                  </a:txBody>
                  <a:tcPr marL="0" marR="0"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en-US" sz="1000" b="1" i="0" u="none" strike="noStrike">
                          <a:effectLst/>
                          <a:latin typeface="Arial" panose="020B0604020202020204" pitchFamily="34" charset="0"/>
                        </a:rPr>
                        <a:t>Adopted</a:t>
                      </a:r>
                    </a:p>
                  </a:txBody>
                  <a:tcPr marL="0" marR="0" marT="0" marB="0" anchor="b">
                    <a:lnL>
                      <a:noFill/>
                    </a:lnL>
                    <a:lnR>
                      <a:noFill/>
                    </a:lnR>
                    <a:lnT>
                      <a:noFill/>
                    </a:lnT>
                    <a:lnB>
                      <a:noFill/>
                    </a:lnB>
                  </a:tcPr>
                </a:tc>
                <a:tc>
                  <a:txBody>
                    <a:bodyPr/>
                    <a:lstStyle/>
                    <a:p>
                      <a:pPr algn="ctr" fontAlgn="b"/>
                      <a:r>
                        <a:rPr lang="en-US" sz="1000" b="1" i="0" u="none" strike="noStrike">
                          <a:effectLst/>
                          <a:latin typeface="Arial" panose="020B0604020202020204" pitchFamily="34" charset="0"/>
                        </a:rPr>
                        <a:t>Projected</a:t>
                      </a:r>
                    </a:p>
                  </a:txBody>
                  <a:tcPr marL="0" marR="0" marT="0" marB="0" anchor="b">
                    <a:lnL>
                      <a:noFill/>
                    </a:lnL>
                    <a:lnR>
                      <a:noFill/>
                    </a:lnR>
                    <a:lnT>
                      <a:noFill/>
                    </a:lnT>
                    <a:lnB>
                      <a:noFill/>
                    </a:lnB>
                  </a:tcPr>
                </a:tc>
                <a:tc>
                  <a:txBody>
                    <a:bodyPr/>
                    <a:lstStyle/>
                    <a:p>
                      <a:pPr algn="ctr" fontAlgn="b"/>
                      <a:r>
                        <a:rPr lang="en-US" sz="1000" b="1" i="0" u="none" strike="noStrike">
                          <a:effectLst/>
                          <a:latin typeface="Arial" panose="020B0604020202020204" pitchFamily="34" charset="0"/>
                        </a:rPr>
                        <a:t>Adopted</a:t>
                      </a:r>
                    </a:p>
                  </a:txBody>
                  <a:tcPr marL="0" marR="0" marT="0" marB="0" anchor="b">
                    <a:lnL>
                      <a:noFill/>
                    </a:lnL>
                    <a:lnR>
                      <a:noFill/>
                    </a:lnR>
                    <a:lnT>
                      <a:noFill/>
                    </a:lnT>
                    <a:lnB>
                      <a:noFill/>
                    </a:lnB>
                  </a:tcPr>
                </a:tc>
                <a:tc>
                  <a:txBody>
                    <a:bodyPr/>
                    <a:lstStyle/>
                    <a:p>
                      <a:pPr algn="ctr" fontAlgn="b"/>
                      <a:r>
                        <a:rPr lang="en-US" sz="1000" b="1" i="0" u="none" strike="noStrike">
                          <a:effectLst/>
                          <a:latin typeface="Arial" panose="020B0604020202020204" pitchFamily="34" charset="0"/>
                        </a:rPr>
                        <a:t>Projected</a:t>
                      </a:r>
                    </a:p>
                  </a:txBody>
                  <a:tcPr marL="0" marR="0" marT="0" marB="0" anchor="b">
                    <a:lnL>
                      <a:noFill/>
                    </a:lnL>
                    <a:lnR>
                      <a:noFill/>
                    </a:lnR>
                    <a:lnT>
                      <a:noFill/>
                    </a:lnT>
                    <a:lnB>
                      <a:noFill/>
                    </a:lnB>
                  </a:tcPr>
                </a:tc>
                <a:tc>
                  <a:txBody>
                    <a:bodyPr/>
                    <a:lstStyle/>
                    <a:p>
                      <a:pPr algn="ctr" fontAlgn="b"/>
                      <a:r>
                        <a:rPr lang="en-US" sz="1000" b="1" i="0" u="none" strike="noStrike">
                          <a:effectLst/>
                          <a:latin typeface="Arial" panose="020B0604020202020204" pitchFamily="34" charset="0"/>
                        </a:rPr>
                        <a:t>Projected</a:t>
                      </a:r>
                    </a:p>
                  </a:txBody>
                  <a:tcPr marL="0" marR="0" marT="0" marB="0" anchor="b">
                    <a:lnL>
                      <a:noFill/>
                    </a:lnL>
                    <a:lnR>
                      <a:noFill/>
                    </a:lnR>
                    <a:lnT>
                      <a:noFill/>
                    </a:lnT>
                    <a:lnB>
                      <a:noFill/>
                    </a:lnB>
                  </a:tcPr>
                </a:tc>
                <a:tc>
                  <a:txBody>
                    <a:bodyPr/>
                    <a:lstStyle/>
                    <a:p>
                      <a:pPr algn="ctr" fontAlgn="b"/>
                      <a:r>
                        <a:rPr lang="en-US" sz="1000" b="1" i="0" u="none" strike="noStrike">
                          <a:effectLst/>
                          <a:latin typeface="Arial" panose="020B0604020202020204" pitchFamily="34" charset="0"/>
                        </a:rPr>
                        <a:t>Projected</a:t>
                      </a:r>
                    </a:p>
                  </a:txBody>
                  <a:tcPr marL="0" marR="0" marT="0"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953816680"/>
                  </a:ext>
                </a:extLst>
              </a:tr>
              <a:tr h="188207">
                <a:tc>
                  <a:txBody>
                    <a:bodyPr/>
                    <a:lstStyle/>
                    <a:p>
                      <a:pPr algn="l" fontAlgn="b"/>
                      <a:r>
                        <a:rPr lang="en-US" sz="1000" b="0" i="0" u="none" strike="noStrike">
                          <a:effectLst/>
                          <a:latin typeface="Arial" panose="020B0604020202020204" pitchFamily="34" charset="0"/>
                        </a:rPr>
                        <a:t> </a:t>
                      </a:r>
                    </a:p>
                  </a:txBody>
                  <a:tcPr marL="0" marR="0"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en-US" sz="1000" b="1" i="0" u="none" strike="noStrike">
                          <a:effectLst/>
                          <a:latin typeface="Arial" panose="020B0604020202020204" pitchFamily="34" charset="0"/>
                        </a:rPr>
                        <a:t>Year Ended 2020</a:t>
                      </a: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b"/>
                      <a:r>
                        <a:rPr lang="en-US" sz="1000" b="1" i="0" u="none" strike="noStrike">
                          <a:effectLst/>
                          <a:latin typeface="Arial" panose="020B0604020202020204" pitchFamily="34" charset="0"/>
                        </a:rPr>
                        <a:t>Year Ended 2020</a:t>
                      </a: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b"/>
                      <a:r>
                        <a:rPr lang="en-US" sz="1000" b="1" i="0" u="none" strike="noStrike">
                          <a:effectLst/>
                          <a:latin typeface="Arial" panose="020B0604020202020204" pitchFamily="34" charset="0"/>
                        </a:rPr>
                        <a:t>Year Ended 2021</a:t>
                      </a: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b"/>
                      <a:r>
                        <a:rPr lang="en-US" sz="1000" b="1" i="0" u="none" strike="noStrike">
                          <a:effectLst/>
                          <a:latin typeface="Arial" panose="020B0604020202020204" pitchFamily="34" charset="0"/>
                        </a:rPr>
                        <a:t>Year Ended 2022</a:t>
                      </a: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b"/>
                      <a:r>
                        <a:rPr lang="en-US" sz="1000" b="1" i="0" u="none" strike="noStrike">
                          <a:effectLst/>
                          <a:latin typeface="Arial" panose="020B0604020202020204" pitchFamily="34" charset="0"/>
                        </a:rPr>
                        <a:t>Year Ended 2023</a:t>
                      </a: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b"/>
                      <a:r>
                        <a:rPr lang="en-US" sz="1000" b="1" i="0" u="none" strike="noStrike">
                          <a:effectLst/>
                          <a:latin typeface="Arial" panose="020B0604020202020204" pitchFamily="34" charset="0"/>
                        </a:rPr>
                        <a:t>Year Ended 2024</a:t>
                      </a:r>
                    </a:p>
                  </a:txBody>
                  <a:tcPr marL="0" marR="0" marT="0"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40408035"/>
                  </a:ext>
                </a:extLst>
              </a:tr>
              <a:tr h="188207">
                <a:tc>
                  <a:txBody>
                    <a:bodyPr/>
                    <a:lstStyle/>
                    <a:p>
                      <a:pPr algn="l" fontAlgn="b"/>
                      <a:r>
                        <a:rPr lang="en-US" sz="1000" b="0" i="0" u="none" strike="noStrike">
                          <a:effectLst/>
                          <a:latin typeface="Arial" panose="020B0604020202020204" pitchFamily="34" charset="0"/>
                        </a:rPr>
                        <a:t> </a:t>
                      </a:r>
                    </a:p>
                  </a:txBody>
                  <a:tcPr marL="0" marR="0"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000" b="0" i="0" u="none" strike="noStrike">
                        <a:effectLst/>
                        <a:latin typeface="Arial" panose="020B0604020202020204" pitchFamily="34"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n-US" sz="1000" b="0" i="0" u="none" strike="noStrike">
                        <a:effectLst/>
                        <a:latin typeface="Arial" panose="020B0604020202020204" pitchFamily="34"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n-US" sz="1000" b="0" i="0" u="none" strike="noStrike">
                        <a:effectLst/>
                        <a:latin typeface="Arial" panose="020B0604020202020204" pitchFamily="34"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n-US" sz="1000" b="0" i="0" u="none" strike="noStrike">
                        <a:effectLst/>
                        <a:latin typeface="Arial" panose="020B0604020202020204" pitchFamily="34"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n-US" sz="1000" b="0" i="0" u="none" strike="noStrike">
                        <a:effectLst/>
                        <a:latin typeface="Arial" panose="020B0604020202020204" pitchFamily="34"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r>
                        <a:rPr lang="en-US" sz="1000" b="0" i="0" u="none" strike="noStrike">
                          <a:effectLst/>
                          <a:latin typeface="Arial" panose="020B0604020202020204" pitchFamily="34" charset="0"/>
                        </a:rPr>
                        <a:t> </a:t>
                      </a:r>
                    </a:p>
                  </a:txBody>
                  <a:tcPr marL="0" marR="0"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579257639"/>
                  </a:ext>
                </a:extLst>
              </a:tr>
              <a:tr h="188207">
                <a:tc>
                  <a:txBody>
                    <a:bodyPr/>
                    <a:lstStyle/>
                    <a:p>
                      <a:pPr algn="l" fontAlgn="b"/>
                      <a:r>
                        <a:rPr lang="en-US" sz="1000" b="0" i="0" u="none" strike="noStrike">
                          <a:effectLst/>
                          <a:latin typeface="Arial" panose="020B0604020202020204" pitchFamily="34" charset="0"/>
                        </a:rPr>
                        <a:t>Total Revenues </a:t>
                      </a:r>
                    </a:p>
                  </a:txBody>
                  <a:tcPr marL="0" marR="0"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000" b="0" i="0" u="none" strike="noStrike">
                          <a:effectLst/>
                          <a:latin typeface="Arial" panose="020B0604020202020204" pitchFamily="34" charset="0"/>
                        </a:rPr>
                        <a:t>$639,805,733 </a:t>
                      </a:r>
                    </a:p>
                  </a:txBody>
                  <a:tcPr marL="0" marR="0" marT="0" marB="0" anchor="b">
                    <a:lnL>
                      <a:noFill/>
                    </a:lnL>
                    <a:lnR>
                      <a:noFill/>
                    </a:lnR>
                    <a:lnT>
                      <a:noFill/>
                    </a:lnT>
                    <a:lnB>
                      <a:noFill/>
                    </a:lnB>
                  </a:tcPr>
                </a:tc>
                <a:tc>
                  <a:txBody>
                    <a:bodyPr/>
                    <a:lstStyle/>
                    <a:p>
                      <a:pPr algn="r" fontAlgn="b"/>
                      <a:r>
                        <a:rPr lang="en-US" sz="1000" b="0" i="0" u="none" strike="noStrike">
                          <a:effectLst/>
                          <a:latin typeface="Arial" panose="020B0604020202020204" pitchFamily="34" charset="0"/>
                        </a:rPr>
                        <a:t>$624,161,000 </a:t>
                      </a:r>
                    </a:p>
                  </a:txBody>
                  <a:tcPr marL="0" marR="0" marT="0" marB="0" anchor="b">
                    <a:lnL>
                      <a:noFill/>
                    </a:lnL>
                    <a:lnR>
                      <a:noFill/>
                    </a:lnR>
                    <a:lnT>
                      <a:noFill/>
                    </a:lnT>
                    <a:lnB>
                      <a:noFill/>
                    </a:lnB>
                  </a:tcPr>
                </a:tc>
                <a:tc>
                  <a:txBody>
                    <a:bodyPr/>
                    <a:lstStyle/>
                    <a:p>
                      <a:pPr algn="r" fontAlgn="b"/>
                      <a:r>
                        <a:rPr lang="en-US" sz="1000" b="0" i="0" u="none" strike="noStrike">
                          <a:effectLst/>
                          <a:latin typeface="Arial" panose="020B0604020202020204" pitchFamily="34" charset="0"/>
                        </a:rPr>
                        <a:t>$631,914,258 </a:t>
                      </a:r>
                    </a:p>
                  </a:txBody>
                  <a:tcPr marL="0" marR="0" marT="0" marB="0" anchor="b">
                    <a:lnL>
                      <a:noFill/>
                    </a:lnL>
                    <a:lnR>
                      <a:noFill/>
                    </a:lnR>
                    <a:lnT>
                      <a:noFill/>
                    </a:lnT>
                    <a:lnB>
                      <a:noFill/>
                    </a:lnB>
                  </a:tcPr>
                </a:tc>
                <a:tc>
                  <a:txBody>
                    <a:bodyPr/>
                    <a:lstStyle/>
                    <a:p>
                      <a:pPr algn="r" fontAlgn="b"/>
                      <a:r>
                        <a:rPr lang="en-US" sz="1000" b="0" i="0" u="none" strike="noStrike">
                          <a:effectLst/>
                          <a:latin typeface="Arial" panose="020B0604020202020204" pitchFamily="34" charset="0"/>
                        </a:rPr>
                        <a:t>$639,224,007 </a:t>
                      </a:r>
                    </a:p>
                  </a:txBody>
                  <a:tcPr marL="0" marR="0" marT="0" marB="0" anchor="b">
                    <a:lnL>
                      <a:noFill/>
                    </a:lnL>
                    <a:lnR>
                      <a:noFill/>
                    </a:lnR>
                    <a:lnT>
                      <a:noFill/>
                    </a:lnT>
                    <a:lnB>
                      <a:noFill/>
                    </a:lnB>
                  </a:tcPr>
                </a:tc>
                <a:tc>
                  <a:txBody>
                    <a:bodyPr/>
                    <a:lstStyle/>
                    <a:p>
                      <a:pPr algn="r" fontAlgn="b"/>
                      <a:r>
                        <a:rPr lang="en-US" sz="1000" b="0" i="0" u="none" strike="noStrike">
                          <a:effectLst/>
                          <a:latin typeface="Arial" panose="020B0604020202020204" pitchFamily="34" charset="0"/>
                        </a:rPr>
                        <a:t>$647,292,112 </a:t>
                      </a:r>
                    </a:p>
                  </a:txBody>
                  <a:tcPr marL="0" marR="0" marT="0" marB="0" anchor="b">
                    <a:lnL>
                      <a:noFill/>
                    </a:lnL>
                    <a:lnR>
                      <a:noFill/>
                    </a:lnR>
                    <a:lnT>
                      <a:noFill/>
                    </a:lnT>
                    <a:lnB>
                      <a:noFill/>
                    </a:lnB>
                  </a:tcPr>
                </a:tc>
                <a:tc>
                  <a:txBody>
                    <a:bodyPr/>
                    <a:lstStyle/>
                    <a:p>
                      <a:pPr algn="r" fontAlgn="b"/>
                      <a:r>
                        <a:rPr lang="en-US" sz="1000" b="0" i="0" u="none" strike="noStrike">
                          <a:effectLst/>
                          <a:latin typeface="Arial" panose="020B0604020202020204" pitchFamily="34" charset="0"/>
                        </a:rPr>
                        <a:t>$655,323,863 </a:t>
                      </a:r>
                    </a:p>
                  </a:txBody>
                  <a:tcPr marL="0" marR="0" marT="0"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2977700334"/>
                  </a:ext>
                </a:extLst>
              </a:tr>
              <a:tr h="188207">
                <a:tc>
                  <a:txBody>
                    <a:bodyPr/>
                    <a:lstStyle/>
                    <a:p>
                      <a:pPr algn="l" fontAlgn="b"/>
                      <a:r>
                        <a:rPr lang="en-US" sz="1000" b="0" i="0" u="none" strike="noStrike">
                          <a:effectLst/>
                          <a:latin typeface="Arial" panose="020B0604020202020204" pitchFamily="34" charset="0"/>
                        </a:rPr>
                        <a:t> </a:t>
                      </a:r>
                    </a:p>
                  </a:txBody>
                  <a:tcPr marL="0" marR="0"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000" b="0" i="0" u="none" strike="noStrike">
                        <a:effectLst/>
                        <a:latin typeface="Arial" panose="020B0604020202020204" pitchFamily="34" charset="0"/>
                      </a:endParaRPr>
                    </a:p>
                  </a:txBody>
                  <a:tcPr marL="0" marR="0" marT="0" marB="0" anchor="b">
                    <a:lnL>
                      <a:noFill/>
                    </a:lnL>
                    <a:lnR>
                      <a:noFill/>
                    </a:lnR>
                    <a:lnT>
                      <a:noFill/>
                    </a:lnT>
                    <a:lnB>
                      <a:noFill/>
                    </a:lnB>
                  </a:tcPr>
                </a:tc>
                <a:tc>
                  <a:txBody>
                    <a:bodyPr/>
                    <a:lstStyle/>
                    <a:p>
                      <a:pPr algn="l" fontAlgn="b"/>
                      <a:endParaRPr lang="en-US" sz="1000" b="0" i="0" u="none" strike="noStrike">
                        <a:effectLst/>
                        <a:latin typeface="Arial" panose="020B0604020202020204" pitchFamily="34" charset="0"/>
                      </a:endParaRPr>
                    </a:p>
                  </a:txBody>
                  <a:tcPr marL="0" marR="0" marT="0" marB="0" anchor="b">
                    <a:lnL>
                      <a:noFill/>
                    </a:lnL>
                    <a:lnR>
                      <a:noFill/>
                    </a:lnR>
                    <a:lnT>
                      <a:noFill/>
                    </a:lnT>
                    <a:lnB>
                      <a:noFill/>
                    </a:lnB>
                  </a:tcPr>
                </a:tc>
                <a:tc>
                  <a:txBody>
                    <a:bodyPr/>
                    <a:lstStyle/>
                    <a:p>
                      <a:pPr algn="l" fontAlgn="b"/>
                      <a:endParaRPr lang="en-US" sz="1000" b="0" i="0" u="none" strike="noStrike">
                        <a:effectLst/>
                        <a:latin typeface="Arial" panose="020B0604020202020204" pitchFamily="34" charset="0"/>
                      </a:endParaRPr>
                    </a:p>
                  </a:txBody>
                  <a:tcPr marL="0" marR="0" marT="0" marB="0" anchor="b">
                    <a:lnL>
                      <a:noFill/>
                    </a:lnL>
                    <a:lnR>
                      <a:noFill/>
                    </a:lnR>
                    <a:lnT>
                      <a:noFill/>
                    </a:lnT>
                    <a:lnB>
                      <a:noFill/>
                    </a:lnB>
                  </a:tcPr>
                </a:tc>
                <a:tc>
                  <a:txBody>
                    <a:bodyPr/>
                    <a:lstStyle/>
                    <a:p>
                      <a:pPr algn="l" fontAlgn="b"/>
                      <a:endParaRPr lang="en-US" sz="1000" b="0" i="0" u="none" strike="noStrike">
                        <a:effectLst/>
                        <a:latin typeface="Arial" panose="020B0604020202020204" pitchFamily="34" charset="0"/>
                      </a:endParaRPr>
                    </a:p>
                  </a:txBody>
                  <a:tcPr marL="0" marR="0" marT="0" marB="0" anchor="b">
                    <a:lnL>
                      <a:noFill/>
                    </a:lnL>
                    <a:lnR>
                      <a:noFill/>
                    </a:lnR>
                    <a:lnT>
                      <a:noFill/>
                    </a:lnT>
                    <a:lnB>
                      <a:noFill/>
                    </a:lnB>
                  </a:tcPr>
                </a:tc>
                <a:tc>
                  <a:txBody>
                    <a:bodyPr/>
                    <a:lstStyle/>
                    <a:p>
                      <a:pPr algn="l" fontAlgn="b"/>
                      <a:endParaRPr lang="en-US" sz="1000" b="0" i="0" u="none" strike="noStrike">
                        <a:effectLst/>
                        <a:latin typeface="Arial" panose="020B0604020202020204" pitchFamily="34" charset="0"/>
                      </a:endParaRPr>
                    </a:p>
                  </a:txBody>
                  <a:tcPr marL="0" marR="0" marT="0" marB="0" anchor="b">
                    <a:lnL>
                      <a:noFill/>
                    </a:lnL>
                    <a:lnR>
                      <a:noFill/>
                    </a:lnR>
                    <a:lnT>
                      <a:noFill/>
                    </a:lnT>
                    <a:lnB>
                      <a:noFill/>
                    </a:lnB>
                  </a:tcPr>
                </a:tc>
                <a:tc>
                  <a:txBody>
                    <a:bodyPr/>
                    <a:lstStyle/>
                    <a:p>
                      <a:pPr algn="l" fontAlgn="b"/>
                      <a:r>
                        <a:rPr lang="en-US" sz="1000" b="0" i="0" u="none" strike="noStrike">
                          <a:effectLst/>
                          <a:latin typeface="Arial" panose="020B0604020202020204" pitchFamily="34" charset="0"/>
                        </a:rPr>
                        <a:t> </a:t>
                      </a:r>
                    </a:p>
                  </a:txBody>
                  <a:tcPr marL="0" marR="0" marT="0"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2721352347"/>
                  </a:ext>
                </a:extLst>
              </a:tr>
              <a:tr h="188207">
                <a:tc>
                  <a:txBody>
                    <a:bodyPr/>
                    <a:lstStyle/>
                    <a:p>
                      <a:pPr algn="l" fontAlgn="b"/>
                      <a:r>
                        <a:rPr lang="en-US" sz="1000" b="0" i="0" u="none" strike="noStrike">
                          <a:effectLst/>
                          <a:latin typeface="Arial" panose="020B0604020202020204" pitchFamily="34" charset="0"/>
                        </a:rPr>
                        <a:t>Total Expenditures </a:t>
                      </a:r>
                    </a:p>
                  </a:txBody>
                  <a:tcPr marL="0" marR="0"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000" b="0" i="0" u="none" strike="noStrike">
                          <a:effectLst/>
                          <a:latin typeface="Arial" panose="020B0604020202020204" pitchFamily="34" charset="0"/>
                        </a:rPr>
                        <a:t>$664,814,155 </a:t>
                      </a:r>
                    </a:p>
                  </a:txBody>
                  <a:tcPr marL="0" marR="0" marT="0" marB="0" anchor="b">
                    <a:lnL>
                      <a:noFill/>
                    </a:lnL>
                    <a:lnR>
                      <a:noFill/>
                    </a:lnR>
                    <a:lnT>
                      <a:noFill/>
                    </a:lnT>
                    <a:lnB>
                      <a:noFill/>
                    </a:lnB>
                  </a:tcPr>
                </a:tc>
                <a:tc>
                  <a:txBody>
                    <a:bodyPr/>
                    <a:lstStyle/>
                    <a:p>
                      <a:pPr algn="r" fontAlgn="b"/>
                      <a:r>
                        <a:rPr lang="en-US" sz="1000" b="0" i="0" u="none" strike="noStrike">
                          <a:effectLst/>
                          <a:latin typeface="Arial" panose="020B0604020202020204" pitchFamily="34" charset="0"/>
                        </a:rPr>
                        <a:t>$639,761,677 </a:t>
                      </a:r>
                    </a:p>
                  </a:txBody>
                  <a:tcPr marL="0" marR="0" marT="0" marB="0" anchor="b">
                    <a:lnL>
                      <a:noFill/>
                    </a:lnL>
                    <a:lnR>
                      <a:noFill/>
                    </a:lnR>
                    <a:lnT>
                      <a:noFill/>
                    </a:lnT>
                    <a:lnB>
                      <a:noFill/>
                    </a:lnB>
                  </a:tcPr>
                </a:tc>
                <a:tc>
                  <a:txBody>
                    <a:bodyPr/>
                    <a:lstStyle/>
                    <a:p>
                      <a:pPr algn="r" fontAlgn="b"/>
                      <a:r>
                        <a:rPr lang="en-US" sz="1000" b="0" i="0" u="none" strike="noStrike">
                          <a:effectLst/>
                          <a:latin typeface="Arial" panose="020B0604020202020204" pitchFamily="34" charset="0"/>
                        </a:rPr>
                        <a:t>$671,348,058 </a:t>
                      </a:r>
                    </a:p>
                  </a:txBody>
                  <a:tcPr marL="0" marR="0" marT="0" marB="0" anchor="b">
                    <a:lnL>
                      <a:noFill/>
                    </a:lnL>
                    <a:lnR>
                      <a:noFill/>
                    </a:lnR>
                    <a:lnT>
                      <a:noFill/>
                    </a:lnT>
                    <a:lnB>
                      <a:noFill/>
                    </a:lnB>
                  </a:tcPr>
                </a:tc>
                <a:tc>
                  <a:txBody>
                    <a:bodyPr/>
                    <a:lstStyle/>
                    <a:p>
                      <a:pPr algn="r" fontAlgn="b"/>
                      <a:r>
                        <a:rPr lang="en-US" sz="1000" b="0" i="0" u="none" strike="noStrike">
                          <a:effectLst/>
                          <a:latin typeface="Arial" panose="020B0604020202020204" pitchFamily="34" charset="0"/>
                        </a:rPr>
                        <a:t>$678,204,994 </a:t>
                      </a:r>
                    </a:p>
                  </a:txBody>
                  <a:tcPr marL="0" marR="0" marT="0" marB="0" anchor="b">
                    <a:lnL>
                      <a:noFill/>
                    </a:lnL>
                    <a:lnR>
                      <a:noFill/>
                    </a:lnR>
                    <a:lnT>
                      <a:noFill/>
                    </a:lnT>
                    <a:lnB>
                      <a:noFill/>
                    </a:lnB>
                  </a:tcPr>
                </a:tc>
                <a:tc>
                  <a:txBody>
                    <a:bodyPr/>
                    <a:lstStyle/>
                    <a:p>
                      <a:pPr algn="r" fontAlgn="b"/>
                      <a:r>
                        <a:rPr lang="en-US" sz="1000" b="0" i="0" u="none" strike="noStrike">
                          <a:effectLst/>
                          <a:latin typeface="Arial" panose="020B0604020202020204" pitchFamily="34" charset="0"/>
                        </a:rPr>
                        <a:t>$683,951,236 </a:t>
                      </a:r>
                    </a:p>
                  </a:txBody>
                  <a:tcPr marL="0" marR="0" marT="0" marB="0" anchor="b">
                    <a:lnL>
                      <a:noFill/>
                    </a:lnL>
                    <a:lnR>
                      <a:noFill/>
                    </a:lnR>
                    <a:lnT>
                      <a:noFill/>
                    </a:lnT>
                    <a:lnB>
                      <a:noFill/>
                    </a:lnB>
                  </a:tcPr>
                </a:tc>
                <a:tc>
                  <a:txBody>
                    <a:bodyPr/>
                    <a:lstStyle/>
                    <a:p>
                      <a:pPr algn="r" fontAlgn="b"/>
                      <a:r>
                        <a:rPr lang="en-US" sz="1000" b="0" i="0" u="none" strike="noStrike">
                          <a:effectLst/>
                          <a:latin typeface="Arial" panose="020B0604020202020204" pitchFamily="34" charset="0"/>
                        </a:rPr>
                        <a:t>$691,892,941 </a:t>
                      </a:r>
                    </a:p>
                  </a:txBody>
                  <a:tcPr marL="0" marR="0" marT="0"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2385743935"/>
                  </a:ext>
                </a:extLst>
              </a:tr>
              <a:tr h="188207">
                <a:tc>
                  <a:txBody>
                    <a:bodyPr/>
                    <a:lstStyle/>
                    <a:p>
                      <a:pPr algn="l" fontAlgn="b"/>
                      <a:r>
                        <a:rPr lang="en-US" sz="1000" b="0" i="0" u="none" strike="noStrike">
                          <a:effectLst/>
                          <a:latin typeface="Arial" panose="020B0604020202020204" pitchFamily="34" charset="0"/>
                        </a:rPr>
                        <a:t> </a:t>
                      </a:r>
                    </a:p>
                  </a:txBody>
                  <a:tcPr marL="0" marR="0"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000" b="0" i="0" u="none" strike="noStrike">
                        <a:effectLst/>
                        <a:latin typeface="Arial" panose="020B0604020202020204" pitchFamily="34" charset="0"/>
                      </a:endParaRPr>
                    </a:p>
                  </a:txBody>
                  <a:tcPr marL="0" marR="0" marT="0" marB="0" anchor="b">
                    <a:lnL>
                      <a:noFill/>
                    </a:lnL>
                    <a:lnR>
                      <a:noFill/>
                    </a:lnR>
                    <a:lnT>
                      <a:noFill/>
                    </a:lnT>
                    <a:lnB>
                      <a:noFill/>
                    </a:lnB>
                  </a:tcPr>
                </a:tc>
                <a:tc>
                  <a:txBody>
                    <a:bodyPr/>
                    <a:lstStyle/>
                    <a:p>
                      <a:pPr algn="l" fontAlgn="b"/>
                      <a:endParaRPr lang="en-US" sz="1000" b="0" i="0" u="none" strike="noStrike">
                        <a:effectLst/>
                        <a:latin typeface="Arial" panose="020B0604020202020204" pitchFamily="34" charset="0"/>
                      </a:endParaRPr>
                    </a:p>
                  </a:txBody>
                  <a:tcPr marL="0" marR="0" marT="0" marB="0" anchor="b">
                    <a:lnL>
                      <a:noFill/>
                    </a:lnL>
                    <a:lnR>
                      <a:noFill/>
                    </a:lnR>
                    <a:lnT>
                      <a:noFill/>
                    </a:lnT>
                    <a:lnB>
                      <a:noFill/>
                    </a:lnB>
                  </a:tcPr>
                </a:tc>
                <a:tc>
                  <a:txBody>
                    <a:bodyPr/>
                    <a:lstStyle/>
                    <a:p>
                      <a:pPr algn="l" fontAlgn="b"/>
                      <a:endParaRPr lang="en-US" sz="1000" b="0" i="0" u="none" strike="noStrike">
                        <a:effectLst/>
                        <a:latin typeface="Arial" panose="020B0604020202020204" pitchFamily="34" charset="0"/>
                      </a:endParaRPr>
                    </a:p>
                  </a:txBody>
                  <a:tcPr marL="0" marR="0" marT="0" marB="0" anchor="b">
                    <a:lnL>
                      <a:noFill/>
                    </a:lnL>
                    <a:lnR>
                      <a:noFill/>
                    </a:lnR>
                    <a:lnT>
                      <a:noFill/>
                    </a:lnT>
                    <a:lnB>
                      <a:noFill/>
                    </a:lnB>
                  </a:tcPr>
                </a:tc>
                <a:tc>
                  <a:txBody>
                    <a:bodyPr/>
                    <a:lstStyle/>
                    <a:p>
                      <a:pPr algn="l" fontAlgn="b"/>
                      <a:endParaRPr lang="en-US" sz="1000" b="0" i="0" u="none" strike="noStrike">
                        <a:effectLst/>
                        <a:latin typeface="Arial" panose="020B0604020202020204" pitchFamily="34" charset="0"/>
                      </a:endParaRPr>
                    </a:p>
                  </a:txBody>
                  <a:tcPr marL="0" marR="0" marT="0" marB="0" anchor="b">
                    <a:lnL>
                      <a:noFill/>
                    </a:lnL>
                    <a:lnR>
                      <a:noFill/>
                    </a:lnR>
                    <a:lnT>
                      <a:noFill/>
                    </a:lnT>
                    <a:lnB>
                      <a:noFill/>
                    </a:lnB>
                  </a:tcPr>
                </a:tc>
                <a:tc>
                  <a:txBody>
                    <a:bodyPr/>
                    <a:lstStyle/>
                    <a:p>
                      <a:pPr algn="l" fontAlgn="b"/>
                      <a:endParaRPr lang="en-US" sz="1000" b="0" i="0" u="none" strike="noStrike">
                        <a:effectLst/>
                        <a:latin typeface="Arial" panose="020B0604020202020204" pitchFamily="34" charset="0"/>
                      </a:endParaRPr>
                    </a:p>
                  </a:txBody>
                  <a:tcPr marL="0" marR="0" marT="0" marB="0" anchor="b">
                    <a:lnL>
                      <a:noFill/>
                    </a:lnL>
                    <a:lnR>
                      <a:noFill/>
                    </a:lnR>
                    <a:lnT>
                      <a:noFill/>
                    </a:lnT>
                    <a:lnB>
                      <a:noFill/>
                    </a:lnB>
                  </a:tcPr>
                </a:tc>
                <a:tc>
                  <a:txBody>
                    <a:bodyPr/>
                    <a:lstStyle/>
                    <a:p>
                      <a:pPr algn="l" fontAlgn="b"/>
                      <a:r>
                        <a:rPr lang="en-US" sz="1000" b="0" i="0" u="none" strike="noStrike">
                          <a:effectLst/>
                          <a:latin typeface="Arial" panose="020B0604020202020204" pitchFamily="34" charset="0"/>
                        </a:rPr>
                        <a:t> </a:t>
                      </a:r>
                    </a:p>
                  </a:txBody>
                  <a:tcPr marL="0" marR="0" marT="0"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2550857956"/>
                  </a:ext>
                </a:extLst>
              </a:tr>
              <a:tr h="188207">
                <a:tc>
                  <a:txBody>
                    <a:bodyPr/>
                    <a:lstStyle/>
                    <a:p>
                      <a:pPr algn="l" fontAlgn="b"/>
                      <a:r>
                        <a:rPr lang="en-US" sz="1000" b="0" i="0" u="none" strike="noStrike">
                          <a:effectLst/>
                          <a:latin typeface="Arial" panose="020B0604020202020204" pitchFamily="34" charset="0"/>
                        </a:rPr>
                        <a:t>Beginning Balance</a:t>
                      </a:r>
                    </a:p>
                  </a:txBody>
                  <a:tcPr marL="0" marR="0" marT="0" marB="0" anchor="b">
                    <a:lnL w="1270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$81,631,443 </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$88,834,882 </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$73,234,205 </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$33,800,405 </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($5,180,582)</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($41,839,707)</a:t>
                      </a:r>
                    </a:p>
                  </a:txBody>
                  <a:tcPr marL="0" marR="0" marT="0" marB="0" anchor="b">
                    <a:lnL>
                      <a:noFill/>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02894874"/>
                  </a:ext>
                </a:extLst>
              </a:tr>
              <a:tr h="188207">
                <a:tc>
                  <a:txBody>
                    <a:bodyPr/>
                    <a:lstStyle/>
                    <a:p>
                      <a:pPr algn="l" fontAlgn="b"/>
                      <a:r>
                        <a:rPr lang="en-US" sz="1000" b="0" i="0" u="none" strike="noStrike">
                          <a:effectLst/>
                          <a:latin typeface="Arial" panose="020B0604020202020204" pitchFamily="34" charset="0"/>
                        </a:rPr>
                        <a:t>Operating Surplus/(Deficit)</a:t>
                      </a:r>
                    </a:p>
                  </a:txBody>
                  <a:tcPr marL="0" marR="0" marT="0"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99"/>
                    </a:solidFill>
                  </a:tcPr>
                </a:tc>
                <a:tc>
                  <a:txBody>
                    <a:bodyPr/>
                    <a:lstStyle/>
                    <a:p>
                      <a:pPr algn="r" fontAlgn="b"/>
                      <a:r>
                        <a:rPr lang="en-US" sz="1000" b="0" i="0" u="none" strike="noStrike">
                          <a:effectLst/>
                          <a:latin typeface="Arial" panose="020B0604020202020204" pitchFamily="34" charset="0"/>
                        </a:rPr>
                        <a:t>($25,008,422)</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99"/>
                    </a:solidFill>
                  </a:tcPr>
                </a:tc>
                <a:tc>
                  <a:txBody>
                    <a:bodyPr/>
                    <a:lstStyle/>
                    <a:p>
                      <a:pPr algn="r" fontAlgn="b"/>
                      <a:r>
                        <a:rPr lang="en-US" sz="1000" b="0" i="0" u="none" strike="noStrike">
                          <a:effectLst/>
                          <a:latin typeface="Arial" panose="020B0604020202020204" pitchFamily="34" charset="0"/>
                        </a:rPr>
                        <a:t>($15,600,677)</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99"/>
                    </a:solidFill>
                  </a:tcPr>
                </a:tc>
                <a:tc>
                  <a:txBody>
                    <a:bodyPr/>
                    <a:lstStyle/>
                    <a:p>
                      <a:pPr algn="r" fontAlgn="b"/>
                      <a:r>
                        <a:rPr lang="en-US" sz="1000" b="0" i="0" u="none" strike="noStrike">
                          <a:effectLst/>
                          <a:latin typeface="Arial" panose="020B0604020202020204" pitchFamily="34" charset="0"/>
                        </a:rPr>
                        <a:t>($39,433,800)</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99"/>
                    </a:solidFill>
                  </a:tcPr>
                </a:tc>
                <a:tc>
                  <a:txBody>
                    <a:bodyPr/>
                    <a:lstStyle/>
                    <a:p>
                      <a:pPr algn="r" fontAlgn="b"/>
                      <a:r>
                        <a:rPr lang="en-US" sz="1000" b="0" i="0" u="none" strike="noStrike">
                          <a:effectLst/>
                          <a:latin typeface="Arial" panose="020B0604020202020204" pitchFamily="34" charset="0"/>
                        </a:rPr>
                        <a:t>($38,980,987)</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99"/>
                    </a:solidFill>
                  </a:tcPr>
                </a:tc>
                <a:tc>
                  <a:txBody>
                    <a:bodyPr/>
                    <a:lstStyle/>
                    <a:p>
                      <a:pPr algn="r" fontAlgn="b"/>
                      <a:r>
                        <a:rPr lang="en-US" sz="1000" b="0" i="0" u="none" strike="noStrike">
                          <a:effectLst/>
                          <a:latin typeface="Arial" panose="020B0604020202020204" pitchFamily="34" charset="0"/>
                        </a:rPr>
                        <a:t>($36,659,124)</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99"/>
                    </a:solidFill>
                  </a:tcPr>
                </a:tc>
                <a:tc>
                  <a:txBody>
                    <a:bodyPr/>
                    <a:lstStyle/>
                    <a:p>
                      <a:pPr algn="r" fontAlgn="b"/>
                      <a:r>
                        <a:rPr lang="en-US" sz="1000" b="0" i="0" u="none" strike="noStrike">
                          <a:effectLst/>
                          <a:latin typeface="Arial" panose="020B0604020202020204" pitchFamily="34" charset="0"/>
                        </a:rPr>
                        <a:t>($36,569,078)</a:t>
                      </a:r>
                    </a:p>
                  </a:txBody>
                  <a:tcPr marL="0" marR="0" marT="0"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99"/>
                    </a:solidFill>
                  </a:tcPr>
                </a:tc>
                <a:extLst>
                  <a:ext uri="{0D108BD9-81ED-4DB2-BD59-A6C34878D82A}">
                    <a16:rowId xmlns:a16="http://schemas.microsoft.com/office/drawing/2014/main" val="690788441"/>
                  </a:ext>
                </a:extLst>
              </a:tr>
              <a:tr h="188207">
                <a:tc>
                  <a:txBody>
                    <a:bodyPr/>
                    <a:lstStyle/>
                    <a:p>
                      <a:pPr algn="l" fontAlgn="b"/>
                      <a:r>
                        <a:rPr lang="en-US" sz="1000" b="0" i="0" u="none" strike="noStrike">
                          <a:effectLst/>
                          <a:latin typeface="Arial" panose="020B0604020202020204" pitchFamily="34" charset="0"/>
                        </a:rPr>
                        <a:t>Ending Fund Balance</a:t>
                      </a:r>
                    </a:p>
                  </a:txBody>
                  <a:tcPr marL="0" marR="0" marT="0"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r" fontAlgn="b"/>
                      <a:r>
                        <a:rPr lang="en-US" sz="1000" b="0" i="0" u="none" strike="noStrike">
                          <a:effectLst/>
                          <a:latin typeface="Arial" panose="020B0604020202020204" pitchFamily="34" charset="0"/>
                        </a:rPr>
                        <a:t>$56,623,021 </a:t>
                      </a: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r" fontAlgn="b"/>
                      <a:r>
                        <a:rPr lang="en-US" sz="1000" b="0" i="0" u="none" strike="noStrike">
                          <a:effectLst/>
                          <a:latin typeface="Arial" panose="020B0604020202020204" pitchFamily="34" charset="0"/>
                        </a:rPr>
                        <a:t>$73,234,205 </a:t>
                      </a: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r" fontAlgn="b"/>
                      <a:r>
                        <a:rPr lang="en-US" sz="1000" b="0" i="0" u="none" strike="noStrike">
                          <a:effectLst/>
                          <a:latin typeface="Arial" panose="020B0604020202020204" pitchFamily="34" charset="0"/>
                        </a:rPr>
                        <a:t>$33,800,405 </a:t>
                      </a: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r" fontAlgn="b"/>
                      <a:r>
                        <a:rPr lang="en-US" sz="1000" b="0" i="0" u="none" strike="noStrike">
                          <a:effectLst/>
                          <a:latin typeface="Arial" panose="020B0604020202020204" pitchFamily="34" charset="0"/>
                        </a:rPr>
                        <a:t>($5,180,582)</a:t>
                      </a: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r" fontAlgn="b"/>
                      <a:r>
                        <a:rPr lang="en-US" sz="1000" b="0" i="0" u="none" strike="noStrike">
                          <a:effectLst/>
                          <a:latin typeface="Arial" panose="020B0604020202020204" pitchFamily="34" charset="0"/>
                        </a:rPr>
                        <a:t>($41,839,707)</a:t>
                      </a: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r" fontAlgn="b"/>
                      <a:r>
                        <a:rPr lang="en-US" sz="1000" b="0" i="0" u="none" strike="noStrike">
                          <a:effectLst/>
                          <a:latin typeface="Arial" panose="020B0604020202020204" pitchFamily="34" charset="0"/>
                        </a:rPr>
                        <a:t>($78,408,785)</a:t>
                      </a:r>
                    </a:p>
                  </a:txBody>
                  <a:tcPr marL="0" marR="0" marT="0"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507885525"/>
                  </a:ext>
                </a:extLst>
              </a:tr>
              <a:tr h="188207">
                <a:tc>
                  <a:txBody>
                    <a:bodyPr/>
                    <a:lstStyle/>
                    <a:p>
                      <a:pPr algn="l" fontAlgn="b"/>
                      <a:r>
                        <a:rPr lang="en-US" sz="1000" b="0" i="0" u="none" strike="noStrike">
                          <a:effectLst/>
                          <a:latin typeface="Arial" panose="020B0604020202020204" pitchFamily="34" charset="0"/>
                        </a:rPr>
                        <a:t>Less Projected Reservations</a:t>
                      </a:r>
                    </a:p>
                  </a:txBody>
                  <a:tcPr marL="0" marR="0"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000" b="0" i="0" u="none" strike="noStrike">
                          <a:effectLst/>
                          <a:latin typeface="Arial" panose="020B0604020202020204" pitchFamily="34" charset="0"/>
                        </a:rPr>
                        <a:t>($2,500,000)</a:t>
                      </a:r>
                    </a:p>
                  </a:txBody>
                  <a:tcPr marL="0" marR="0" marT="0" marB="0" anchor="b">
                    <a:lnL>
                      <a:noFill/>
                    </a:lnL>
                    <a:lnR>
                      <a:noFill/>
                    </a:lnR>
                    <a:lnT>
                      <a:noFill/>
                    </a:lnT>
                    <a:lnB>
                      <a:noFill/>
                    </a:lnB>
                  </a:tcPr>
                </a:tc>
                <a:tc>
                  <a:txBody>
                    <a:bodyPr/>
                    <a:lstStyle/>
                    <a:p>
                      <a:pPr algn="r" fontAlgn="b"/>
                      <a:r>
                        <a:rPr lang="en-US" sz="1000" b="0" i="0" u="none" strike="noStrike">
                          <a:effectLst/>
                          <a:latin typeface="Arial" panose="020B0604020202020204" pitchFamily="34" charset="0"/>
                        </a:rPr>
                        <a:t>($2,500,000)</a:t>
                      </a:r>
                    </a:p>
                  </a:txBody>
                  <a:tcPr marL="0" marR="0" marT="0" marB="0" anchor="b">
                    <a:lnL>
                      <a:noFill/>
                    </a:lnL>
                    <a:lnR>
                      <a:noFill/>
                    </a:lnR>
                    <a:lnT>
                      <a:noFill/>
                    </a:lnT>
                    <a:lnB>
                      <a:noFill/>
                    </a:lnB>
                  </a:tcPr>
                </a:tc>
                <a:tc>
                  <a:txBody>
                    <a:bodyPr/>
                    <a:lstStyle/>
                    <a:p>
                      <a:pPr algn="r" fontAlgn="b"/>
                      <a:r>
                        <a:rPr lang="en-US" sz="1000" b="0" i="0" u="none" strike="noStrike">
                          <a:effectLst/>
                          <a:latin typeface="Arial" panose="020B0604020202020204" pitchFamily="34" charset="0"/>
                        </a:rPr>
                        <a:t>($2,500,000)</a:t>
                      </a:r>
                    </a:p>
                  </a:txBody>
                  <a:tcPr marL="0" marR="0" marT="0" marB="0" anchor="b">
                    <a:lnL>
                      <a:noFill/>
                    </a:lnL>
                    <a:lnR>
                      <a:noFill/>
                    </a:lnR>
                    <a:lnT>
                      <a:noFill/>
                    </a:lnT>
                    <a:lnB>
                      <a:noFill/>
                    </a:lnB>
                  </a:tcPr>
                </a:tc>
                <a:tc>
                  <a:txBody>
                    <a:bodyPr/>
                    <a:lstStyle/>
                    <a:p>
                      <a:pPr algn="r" fontAlgn="b"/>
                      <a:r>
                        <a:rPr lang="en-US" sz="1000" b="0" i="0" u="none" strike="noStrike">
                          <a:effectLst/>
                          <a:latin typeface="Arial" panose="020B0604020202020204" pitchFamily="34" charset="0"/>
                        </a:rPr>
                        <a:t>($2,500,000)</a:t>
                      </a:r>
                    </a:p>
                  </a:txBody>
                  <a:tcPr marL="0" marR="0" marT="0" marB="0" anchor="b">
                    <a:lnL>
                      <a:noFill/>
                    </a:lnL>
                    <a:lnR>
                      <a:noFill/>
                    </a:lnR>
                    <a:lnT>
                      <a:noFill/>
                    </a:lnT>
                    <a:lnB>
                      <a:noFill/>
                    </a:lnB>
                  </a:tcPr>
                </a:tc>
                <a:tc>
                  <a:txBody>
                    <a:bodyPr/>
                    <a:lstStyle/>
                    <a:p>
                      <a:pPr algn="r" fontAlgn="b"/>
                      <a:r>
                        <a:rPr lang="en-US" sz="1000" b="0" i="0" u="none" strike="noStrike">
                          <a:effectLst/>
                          <a:latin typeface="Arial" panose="020B0604020202020204" pitchFamily="34" charset="0"/>
                        </a:rPr>
                        <a:t>($2,500,000)</a:t>
                      </a:r>
                    </a:p>
                  </a:txBody>
                  <a:tcPr marL="0" marR="0" marT="0" marB="0" anchor="b">
                    <a:lnL>
                      <a:noFill/>
                    </a:lnL>
                    <a:lnR>
                      <a:noFill/>
                    </a:lnR>
                    <a:lnT>
                      <a:noFill/>
                    </a:lnT>
                    <a:lnB>
                      <a:noFill/>
                    </a:lnB>
                  </a:tcPr>
                </a:tc>
                <a:tc>
                  <a:txBody>
                    <a:bodyPr/>
                    <a:lstStyle/>
                    <a:p>
                      <a:pPr algn="r" fontAlgn="b"/>
                      <a:r>
                        <a:rPr lang="en-US" sz="1000" b="0" i="0" u="none" strike="noStrike">
                          <a:effectLst/>
                          <a:latin typeface="Arial" panose="020B0604020202020204" pitchFamily="34" charset="0"/>
                        </a:rPr>
                        <a:t>($2,500,000)</a:t>
                      </a:r>
                    </a:p>
                  </a:txBody>
                  <a:tcPr marL="0" marR="0" marT="0"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914182064"/>
                  </a:ext>
                </a:extLst>
              </a:tr>
              <a:tr h="188207">
                <a:tc>
                  <a:txBody>
                    <a:bodyPr/>
                    <a:lstStyle/>
                    <a:p>
                      <a:pPr algn="l" fontAlgn="b"/>
                      <a:r>
                        <a:rPr lang="en-US" sz="1000" b="0" i="0" u="none" strike="noStrike">
                          <a:effectLst/>
                          <a:latin typeface="Arial" panose="020B0604020202020204" pitchFamily="34" charset="0"/>
                        </a:rPr>
                        <a:t>Less Committed Fund Balance</a:t>
                      </a:r>
                    </a:p>
                  </a:txBody>
                  <a:tcPr marL="0" marR="0"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000" b="0" i="0" u="none" strike="noStrike">
                          <a:effectLst/>
                          <a:latin typeface="Arial" panose="020B0604020202020204" pitchFamily="34" charset="0"/>
                        </a:rPr>
                        <a:t>$0 </a:t>
                      </a:r>
                    </a:p>
                  </a:txBody>
                  <a:tcPr marL="0" marR="0" marT="0" marB="0" anchor="b">
                    <a:lnL>
                      <a:noFill/>
                    </a:lnL>
                    <a:lnR>
                      <a:noFill/>
                    </a:lnR>
                    <a:lnT>
                      <a:noFill/>
                    </a:lnT>
                    <a:lnB>
                      <a:noFill/>
                    </a:lnB>
                  </a:tcPr>
                </a:tc>
                <a:tc>
                  <a:txBody>
                    <a:bodyPr/>
                    <a:lstStyle/>
                    <a:p>
                      <a:pPr algn="r" fontAlgn="b"/>
                      <a:r>
                        <a:rPr lang="en-US" sz="1000" b="0" i="0" u="none" strike="noStrike">
                          <a:effectLst/>
                          <a:latin typeface="Arial" panose="020B0604020202020204" pitchFamily="34" charset="0"/>
                        </a:rPr>
                        <a:t>$0 </a:t>
                      </a:r>
                    </a:p>
                  </a:txBody>
                  <a:tcPr marL="0" marR="0" marT="0" marB="0" anchor="b">
                    <a:lnL>
                      <a:noFill/>
                    </a:lnL>
                    <a:lnR>
                      <a:noFill/>
                    </a:lnR>
                    <a:lnT>
                      <a:noFill/>
                    </a:lnT>
                    <a:lnB>
                      <a:noFill/>
                    </a:lnB>
                  </a:tcPr>
                </a:tc>
                <a:tc>
                  <a:txBody>
                    <a:bodyPr/>
                    <a:lstStyle/>
                    <a:p>
                      <a:pPr algn="r" fontAlgn="b"/>
                      <a:r>
                        <a:rPr lang="en-US" sz="1000" b="0" i="0" u="none" strike="noStrike">
                          <a:effectLst/>
                          <a:latin typeface="Arial" panose="020B0604020202020204" pitchFamily="34" charset="0"/>
                        </a:rPr>
                        <a:t>$0 </a:t>
                      </a:r>
                    </a:p>
                  </a:txBody>
                  <a:tcPr marL="0" marR="0" marT="0" marB="0" anchor="b">
                    <a:lnL>
                      <a:noFill/>
                    </a:lnL>
                    <a:lnR>
                      <a:noFill/>
                    </a:lnR>
                    <a:lnT>
                      <a:noFill/>
                    </a:lnT>
                    <a:lnB>
                      <a:noFill/>
                    </a:lnB>
                  </a:tcPr>
                </a:tc>
                <a:tc>
                  <a:txBody>
                    <a:bodyPr/>
                    <a:lstStyle/>
                    <a:p>
                      <a:pPr algn="r" fontAlgn="b"/>
                      <a:r>
                        <a:rPr lang="en-US" sz="1000" b="0" i="0" u="none" strike="noStrike">
                          <a:effectLst/>
                          <a:latin typeface="Arial" panose="020B0604020202020204" pitchFamily="34" charset="0"/>
                        </a:rPr>
                        <a:t>$0 </a:t>
                      </a:r>
                    </a:p>
                  </a:txBody>
                  <a:tcPr marL="0" marR="0" marT="0" marB="0" anchor="b">
                    <a:lnL>
                      <a:noFill/>
                    </a:lnL>
                    <a:lnR>
                      <a:noFill/>
                    </a:lnR>
                    <a:lnT>
                      <a:noFill/>
                    </a:lnT>
                    <a:lnB>
                      <a:noFill/>
                    </a:lnB>
                  </a:tcPr>
                </a:tc>
                <a:tc>
                  <a:txBody>
                    <a:bodyPr/>
                    <a:lstStyle/>
                    <a:p>
                      <a:pPr algn="r" fontAlgn="b"/>
                      <a:r>
                        <a:rPr lang="en-US" sz="1000" b="0" i="0" u="none" strike="noStrike">
                          <a:effectLst/>
                          <a:latin typeface="Arial" panose="020B0604020202020204" pitchFamily="34" charset="0"/>
                        </a:rPr>
                        <a:t>$0 </a:t>
                      </a:r>
                    </a:p>
                  </a:txBody>
                  <a:tcPr marL="0" marR="0" marT="0" marB="0" anchor="b">
                    <a:lnL>
                      <a:noFill/>
                    </a:lnL>
                    <a:lnR>
                      <a:noFill/>
                    </a:lnR>
                    <a:lnT>
                      <a:noFill/>
                    </a:lnT>
                    <a:lnB>
                      <a:noFill/>
                    </a:lnB>
                  </a:tcPr>
                </a:tc>
                <a:tc>
                  <a:txBody>
                    <a:bodyPr/>
                    <a:lstStyle/>
                    <a:p>
                      <a:pPr algn="r" fontAlgn="b"/>
                      <a:r>
                        <a:rPr lang="en-US" sz="1000" b="0" i="0" u="none" strike="noStrike">
                          <a:effectLst/>
                          <a:latin typeface="Arial" panose="020B0604020202020204" pitchFamily="34" charset="0"/>
                        </a:rPr>
                        <a:t>$0 </a:t>
                      </a:r>
                    </a:p>
                  </a:txBody>
                  <a:tcPr marL="0" marR="0" marT="0"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3255002518"/>
                  </a:ext>
                </a:extLst>
              </a:tr>
              <a:tr h="188207">
                <a:tc>
                  <a:txBody>
                    <a:bodyPr/>
                    <a:lstStyle/>
                    <a:p>
                      <a:pPr algn="l" fontAlgn="b"/>
                      <a:r>
                        <a:rPr lang="en-US" sz="1000" b="0" i="0" u="none" strike="noStrike">
                          <a:effectLst/>
                          <a:latin typeface="Arial" panose="020B0604020202020204" pitchFamily="34" charset="0"/>
                        </a:rPr>
                        <a:t>Less Assigned Fund Balance</a:t>
                      </a:r>
                    </a:p>
                  </a:txBody>
                  <a:tcPr marL="0" marR="0" marT="0" marB="0" anchor="b">
                    <a:lnL w="1270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($20,879,089)</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($39,433,800)</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        (38,980,987)</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        (36,659,124)</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        (36,569,078)</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($34,614,013)</a:t>
                      </a:r>
                    </a:p>
                  </a:txBody>
                  <a:tcPr marL="0" marR="0" marT="0" marB="0" anchor="b">
                    <a:lnL>
                      <a:noFill/>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5568274"/>
                  </a:ext>
                </a:extLst>
              </a:tr>
              <a:tr h="188207">
                <a:tc>
                  <a:txBody>
                    <a:bodyPr/>
                    <a:lstStyle/>
                    <a:p>
                      <a:pPr algn="l" fontAlgn="b"/>
                      <a:r>
                        <a:rPr lang="en-US" sz="1000" b="0" i="0" u="none" strike="noStrike">
                          <a:effectLst/>
                          <a:latin typeface="Arial" panose="020B0604020202020204" pitchFamily="34" charset="0"/>
                        </a:rPr>
                        <a:t>Unassigned Fund Balance</a:t>
                      </a:r>
                    </a:p>
                  </a:txBody>
                  <a:tcPr marL="0" marR="0" marT="0"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000" b="0" i="0" u="none" strike="noStrike">
                          <a:effectLst/>
                          <a:latin typeface="Arial" panose="020B0604020202020204" pitchFamily="34" charset="0"/>
                        </a:rPr>
                        <a:t>$33,243,933 </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000" b="0" i="0" u="none" strike="noStrike">
                          <a:effectLst/>
                          <a:latin typeface="Arial" panose="020B0604020202020204" pitchFamily="34" charset="0"/>
                        </a:rPr>
                        <a:t>$31,300,405 </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000" b="0" i="0" u="none" strike="noStrike">
                          <a:effectLst/>
                          <a:latin typeface="Arial" panose="020B0604020202020204" pitchFamily="34" charset="0"/>
                        </a:rPr>
                        <a:t>($7,680,582)</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000" b="0" i="0" u="none" strike="noStrike">
                          <a:effectLst/>
                          <a:latin typeface="Arial" panose="020B0604020202020204" pitchFamily="34" charset="0"/>
                        </a:rPr>
                        <a:t>($44,339,707)</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000" b="0" i="0" u="none" strike="noStrike">
                          <a:effectLst/>
                          <a:latin typeface="Arial" panose="020B0604020202020204" pitchFamily="34" charset="0"/>
                        </a:rPr>
                        <a:t>($80,908,785)</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000" b="0" i="0" u="none" strike="noStrike">
                          <a:effectLst/>
                          <a:latin typeface="Arial" panose="020B0604020202020204" pitchFamily="34" charset="0"/>
                        </a:rPr>
                        <a:t>($115,522,797)</a:t>
                      </a:r>
                    </a:p>
                  </a:txBody>
                  <a:tcPr marL="0" marR="0" marT="0"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2856811500"/>
                  </a:ext>
                </a:extLst>
              </a:tr>
              <a:tr h="188207">
                <a:tc>
                  <a:txBody>
                    <a:bodyPr/>
                    <a:lstStyle/>
                    <a:p>
                      <a:pPr algn="l" fontAlgn="b"/>
                      <a:r>
                        <a:rPr lang="en-US" sz="1000" b="0" i="0" u="none" strike="noStrike">
                          <a:effectLst/>
                          <a:latin typeface="Arial" panose="020B0604020202020204" pitchFamily="34" charset="0"/>
                        </a:rPr>
                        <a:t>% Budgeted Expenditures</a:t>
                      </a:r>
                    </a:p>
                  </a:txBody>
                  <a:tcPr marL="0" marR="0" marT="0"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r" fontAlgn="b"/>
                      <a:r>
                        <a:rPr lang="en-US" sz="1000" b="0" i="0" u="none" strike="noStrike">
                          <a:effectLst/>
                          <a:latin typeface="Arial" panose="020B0604020202020204" pitchFamily="34" charset="0"/>
                        </a:rPr>
                        <a:t>5.00%</a:t>
                      </a: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r" fontAlgn="b"/>
                      <a:r>
                        <a:rPr lang="en-US" sz="1000" b="0" i="0" u="none" strike="noStrike">
                          <a:effectLst/>
                          <a:latin typeface="Arial" panose="020B0604020202020204" pitchFamily="34" charset="0"/>
                        </a:rPr>
                        <a:t>4.89%</a:t>
                      </a: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r" fontAlgn="b"/>
                      <a:r>
                        <a:rPr lang="en-US" sz="1000" b="0" i="0" u="none" strike="noStrike">
                          <a:effectLst/>
                          <a:latin typeface="Arial" panose="020B0604020202020204" pitchFamily="34" charset="0"/>
                        </a:rPr>
                        <a:t>-1.14%</a:t>
                      </a: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r" fontAlgn="b"/>
                      <a:r>
                        <a:rPr lang="en-US" sz="1000" b="0" i="0" u="none" strike="noStrike">
                          <a:effectLst/>
                          <a:latin typeface="Arial" panose="020B0604020202020204" pitchFamily="34" charset="0"/>
                        </a:rPr>
                        <a:t>-6.54%</a:t>
                      </a: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r" fontAlgn="b"/>
                      <a:r>
                        <a:rPr lang="en-US" sz="1000" b="0" i="0" u="none" strike="noStrike">
                          <a:effectLst/>
                          <a:latin typeface="Arial" panose="020B0604020202020204" pitchFamily="34" charset="0"/>
                        </a:rPr>
                        <a:t>-11.83%</a:t>
                      </a: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r" fontAlgn="b"/>
                      <a:r>
                        <a:rPr lang="en-US" sz="1000" b="0" i="0" u="none" strike="noStrike">
                          <a:effectLst/>
                          <a:latin typeface="Arial" panose="020B0604020202020204" pitchFamily="34" charset="0"/>
                        </a:rPr>
                        <a:t>-16.70%</a:t>
                      </a:r>
                    </a:p>
                  </a:txBody>
                  <a:tcPr marL="0" marR="0" marT="0"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4254462562"/>
                  </a:ext>
                </a:extLst>
              </a:tr>
              <a:tr h="188207">
                <a:tc>
                  <a:txBody>
                    <a:bodyPr/>
                    <a:lstStyle/>
                    <a:p>
                      <a:pPr algn="l" fontAlgn="b"/>
                      <a:r>
                        <a:rPr lang="en-US" sz="1000" b="0" i="0" u="none" strike="noStrike">
                          <a:effectLst/>
                          <a:latin typeface="Arial" panose="020B0604020202020204" pitchFamily="34" charset="0"/>
                        </a:rPr>
                        <a:t> </a:t>
                      </a:r>
                    </a:p>
                  </a:txBody>
                  <a:tcPr marL="0" marR="0"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000" b="0" i="0" u="none" strike="noStrike">
                        <a:effectLst/>
                        <a:latin typeface="Arial" panose="020B0604020202020204" pitchFamily="34" charset="0"/>
                      </a:endParaRPr>
                    </a:p>
                  </a:txBody>
                  <a:tcPr marL="0" marR="0" marT="0" marB="0" anchor="b">
                    <a:lnL>
                      <a:noFill/>
                    </a:lnL>
                    <a:lnR>
                      <a:noFill/>
                    </a:lnR>
                    <a:lnT>
                      <a:noFill/>
                    </a:lnT>
                    <a:lnB>
                      <a:noFill/>
                    </a:lnB>
                  </a:tcPr>
                </a:tc>
                <a:tc>
                  <a:txBody>
                    <a:bodyPr/>
                    <a:lstStyle/>
                    <a:p>
                      <a:pPr algn="l" fontAlgn="b"/>
                      <a:endParaRPr lang="en-US" sz="1000" b="0" i="0" u="none" strike="noStrike">
                        <a:effectLst/>
                        <a:latin typeface="Arial" panose="020B0604020202020204" pitchFamily="34" charset="0"/>
                      </a:endParaRPr>
                    </a:p>
                  </a:txBody>
                  <a:tcPr marL="0" marR="0" marT="0" marB="0" anchor="b">
                    <a:lnL>
                      <a:noFill/>
                    </a:lnL>
                    <a:lnR>
                      <a:noFill/>
                    </a:lnR>
                    <a:lnT>
                      <a:noFill/>
                    </a:lnT>
                    <a:lnB>
                      <a:noFill/>
                    </a:lnB>
                  </a:tcPr>
                </a:tc>
                <a:tc>
                  <a:txBody>
                    <a:bodyPr/>
                    <a:lstStyle/>
                    <a:p>
                      <a:pPr algn="l" fontAlgn="b"/>
                      <a:endParaRPr lang="en-US" sz="1000" b="0" i="0" u="none" strike="noStrike">
                        <a:effectLst/>
                        <a:latin typeface="Arial" panose="020B0604020202020204" pitchFamily="34" charset="0"/>
                      </a:endParaRPr>
                    </a:p>
                  </a:txBody>
                  <a:tcPr marL="0" marR="0" marT="0" marB="0" anchor="b">
                    <a:lnL>
                      <a:noFill/>
                    </a:lnL>
                    <a:lnR>
                      <a:noFill/>
                    </a:lnR>
                    <a:lnT>
                      <a:noFill/>
                    </a:lnT>
                    <a:lnB>
                      <a:noFill/>
                    </a:lnB>
                  </a:tcPr>
                </a:tc>
                <a:tc>
                  <a:txBody>
                    <a:bodyPr/>
                    <a:lstStyle/>
                    <a:p>
                      <a:pPr algn="l" fontAlgn="b"/>
                      <a:endParaRPr lang="en-US" sz="1000" b="0" i="0" u="none" strike="noStrike">
                        <a:effectLst/>
                        <a:latin typeface="Arial" panose="020B0604020202020204" pitchFamily="34" charset="0"/>
                      </a:endParaRPr>
                    </a:p>
                  </a:txBody>
                  <a:tcPr marL="0" marR="0" marT="0" marB="0" anchor="b">
                    <a:lnL>
                      <a:noFill/>
                    </a:lnL>
                    <a:lnR>
                      <a:noFill/>
                    </a:lnR>
                    <a:lnT>
                      <a:noFill/>
                    </a:lnT>
                    <a:lnB>
                      <a:noFill/>
                    </a:lnB>
                  </a:tcPr>
                </a:tc>
                <a:tc>
                  <a:txBody>
                    <a:bodyPr/>
                    <a:lstStyle/>
                    <a:p>
                      <a:pPr algn="l" fontAlgn="b"/>
                      <a:endParaRPr lang="en-US" sz="1000" b="0" i="0" u="none" strike="noStrike">
                        <a:effectLst/>
                        <a:latin typeface="Arial" panose="020B0604020202020204" pitchFamily="34" charset="0"/>
                      </a:endParaRPr>
                    </a:p>
                  </a:txBody>
                  <a:tcPr marL="0" marR="0" marT="0" marB="0" anchor="b">
                    <a:lnL>
                      <a:noFill/>
                    </a:lnL>
                    <a:lnR>
                      <a:noFill/>
                    </a:lnR>
                    <a:lnT>
                      <a:noFill/>
                    </a:lnT>
                    <a:lnB>
                      <a:noFill/>
                    </a:lnB>
                  </a:tcPr>
                </a:tc>
                <a:tc>
                  <a:txBody>
                    <a:bodyPr/>
                    <a:lstStyle/>
                    <a:p>
                      <a:pPr algn="l" fontAlgn="b"/>
                      <a:r>
                        <a:rPr lang="en-US" sz="1000" b="0" i="0" u="none" strike="noStrike">
                          <a:effectLst/>
                          <a:latin typeface="Arial" panose="020B0604020202020204" pitchFamily="34" charset="0"/>
                        </a:rPr>
                        <a:t> </a:t>
                      </a:r>
                    </a:p>
                  </a:txBody>
                  <a:tcPr marL="0" marR="0" marT="0"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814577066"/>
                  </a:ext>
                </a:extLst>
              </a:tr>
              <a:tr h="188207">
                <a:tc>
                  <a:txBody>
                    <a:bodyPr/>
                    <a:lstStyle/>
                    <a:p>
                      <a:pPr algn="l" fontAlgn="b"/>
                      <a:r>
                        <a:rPr lang="en-US" sz="1000" b="0" i="0" u="none" strike="noStrike">
                          <a:effectLst/>
                          <a:latin typeface="Arial" panose="020B0604020202020204" pitchFamily="34" charset="0"/>
                        </a:rPr>
                        <a:t>Minimum Fund Balance per Board Policy #721</a:t>
                      </a:r>
                    </a:p>
                  </a:txBody>
                  <a:tcPr marL="0" marR="0"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1000" b="0" i="0" u="none" strike="noStrike">
                          <a:effectLst/>
                          <a:latin typeface="Arial" panose="020B0604020202020204" pitchFamily="34" charset="0"/>
                        </a:rPr>
                        <a:t>$33,240,708 </a:t>
                      </a:r>
                    </a:p>
                  </a:txBody>
                  <a:tcPr marL="0" marR="0" marT="0" marB="0" anchor="b">
                    <a:lnL>
                      <a:noFill/>
                    </a:lnL>
                    <a:lnR>
                      <a:noFill/>
                    </a:lnR>
                    <a:lnT>
                      <a:noFill/>
                    </a:lnT>
                    <a:lnB>
                      <a:noFill/>
                    </a:lnB>
                  </a:tcPr>
                </a:tc>
                <a:tc>
                  <a:txBody>
                    <a:bodyPr/>
                    <a:lstStyle/>
                    <a:p>
                      <a:pPr algn="r" fontAlgn="b"/>
                      <a:r>
                        <a:rPr lang="en-US" sz="1000" b="0" i="0" u="none" strike="noStrike">
                          <a:effectLst/>
                          <a:latin typeface="Arial" panose="020B0604020202020204" pitchFamily="34" charset="0"/>
                        </a:rPr>
                        <a:t>$31,988,084 </a:t>
                      </a:r>
                    </a:p>
                  </a:txBody>
                  <a:tcPr marL="0" marR="0" marT="0" marB="0" anchor="b">
                    <a:lnL>
                      <a:noFill/>
                    </a:lnL>
                    <a:lnR>
                      <a:noFill/>
                    </a:lnR>
                    <a:lnT>
                      <a:noFill/>
                    </a:lnT>
                    <a:lnB>
                      <a:noFill/>
                    </a:lnB>
                  </a:tcPr>
                </a:tc>
                <a:tc>
                  <a:txBody>
                    <a:bodyPr/>
                    <a:lstStyle/>
                    <a:p>
                      <a:pPr algn="r" fontAlgn="b"/>
                      <a:r>
                        <a:rPr lang="en-US" sz="1000" b="0" i="0" u="none" strike="noStrike">
                          <a:effectLst/>
                          <a:latin typeface="Arial" panose="020B0604020202020204" pitchFamily="34" charset="0"/>
                        </a:rPr>
                        <a:t>$33,567,403 </a:t>
                      </a:r>
                    </a:p>
                  </a:txBody>
                  <a:tcPr marL="0" marR="0" marT="0" marB="0" anchor="b">
                    <a:lnL>
                      <a:noFill/>
                    </a:lnL>
                    <a:lnR>
                      <a:noFill/>
                    </a:lnR>
                    <a:lnT>
                      <a:noFill/>
                    </a:lnT>
                    <a:lnB>
                      <a:noFill/>
                    </a:lnB>
                  </a:tcPr>
                </a:tc>
                <a:tc>
                  <a:txBody>
                    <a:bodyPr/>
                    <a:lstStyle/>
                    <a:p>
                      <a:pPr algn="r" fontAlgn="b"/>
                      <a:r>
                        <a:rPr lang="en-US" sz="1000" b="0" i="0" u="none" strike="noStrike">
                          <a:effectLst/>
                          <a:latin typeface="Arial" panose="020B0604020202020204" pitchFamily="34" charset="0"/>
                        </a:rPr>
                        <a:t>$33,910,250 </a:t>
                      </a:r>
                    </a:p>
                  </a:txBody>
                  <a:tcPr marL="0" marR="0" marT="0" marB="0" anchor="b">
                    <a:lnL>
                      <a:noFill/>
                    </a:lnL>
                    <a:lnR>
                      <a:noFill/>
                    </a:lnR>
                    <a:lnT>
                      <a:noFill/>
                    </a:lnT>
                    <a:lnB>
                      <a:noFill/>
                    </a:lnB>
                  </a:tcPr>
                </a:tc>
                <a:tc>
                  <a:txBody>
                    <a:bodyPr/>
                    <a:lstStyle/>
                    <a:p>
                      <a:pPr algn="r" fontAlgn="b"/>
                      <a:r>
                        <a:rPr lang="en-US" sz="1000" b="0" i="0" u="none" strike="noStrike">
                          <a:effectLst/>
                          <a:latin typeface="Arial" panose="020B0604020202020204" pitchFamily="34" charset="0"/>
                        </a:rPr>
                        <a:t>$34,197,562 </a:t>
                      </a:r>
                    </a:p>
                  </a:txBody>
                  <a:tcPr marL="0" marR="0" marT="0" marB="0" anchor="b">
                    <a:lnL>
                      <a:noFill/>
                    </a:lnL>
                    <a:lnR>
                      <a:noFill/>
                    </a:lnR>
                    <a:lnT>
                      <a:noFill/>
                    </a:lnT>
                    <a:lnB>
                      <a:noFill/>
                    </a:lnB>
                  </a:tcPr>
                </a:tc>
                <a:tc>
                  <a:txBody>
                    <a:bodyPr/>
                    <a:lstStyle/>
                    <a:p>
                      <a:pPr algn="r" fontAlgn="b"/>
                      <a:r>
                        <a:rPr lang="en-US" sz="1000" b="0" i="0" u="none" strike="noStrike">
                          <a:effectLst/>
                          <a:latin typeface="Arial" panose="020B0604020202020204" pitchFamily="34" charset="0"/>
                        </a:rPr>
                        <a:t>$34,594,647 </a:t>
                      </a:r>
                    </a:p>
                  </a:txBody>
                  <a:tcPr marL="0" marR="0" marT="0"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99077846"/>
                  </a:ext>
                </a:extLst>
              </a:tr>
              <a:tr h="188207">
                <a:tc>
                  <a:txBody>
                    <a:bodyPr/>
                    <a:lstStyle/>
                    <a:p>
                      <a:pPr algn="l" fontAlgn="b"/>
                      <a:r>
                        <a:rPr lang="en-US" sz="1000" b="0" i="0" u="none" strike="noStrike">
                          <a:effectLst/>
                          <a:latin typeface="Arial" panose="020B0604020202020204" pitchFamily="34" charset="0"/>
                        </a:rPr>
                        <a:t> </a:t>
                      </a:r>
                    </a:p>
                  </a:txBody>
                  <a:tcPr marL="0" marR="0"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000" b="0" i="0" u="none" strike="noStrike">
                        <a:effectLst/>
                        <a:latin typeface="Arial" panose="020B0604020202020204" pitchFamily="34" charset="0"/>
                      </a:endParaRPr>
                    </a:p>
                  </a:txBody>
                  <a:tcPr marL="0" marR="0" marT="0" marB="0" anchor="b">
                    <a:lnL>
                      <a:noFill/>
                    </a:lnL>
                    <a:lnR>
                      <a:noFill/>
                    </a:lnR>
                    <a:lnT>
                      <a:noFill/>
                    </a:lnT>
                    <a:lnB>
                      <a:noFill/>
                    </a:lnB>
                  </a:tcPr>
                </a:tc>
                <a:tc>
                  <a:txBody>
                    <a:bodyPr/>
                    <a:lstStyle/>
                    <a:p>
                      <a:pPr algn="l" fontAlgn="b"/>
                      <a:endParaRPr lang="en-US" sz="1000" b="0" i="0" u="none" strike="noStrike">
                        <a:effectLst/>
                        <a:latin typeface="Arial" panose="020B0604020202020204" pitchFamily="34" charset="0"/>
                      </a:endParaRPr>
                    </a:p>
                  </a:txBody>
                  <a:tcPr marL="0" marR="0" marT="0" marB="0" anchor="b">
                    <a:lnL>
                      <a:noFill/>
                    </a:lnL>
                    <a:lnR>
                      <a:noFill/>
                    </a:lnR>
                    <a:lnT>
                      <a:noFill/>
                    </a:lnT>
                    <a:lnB>
                      <a:noFill/>
                    </a:lnB>
                  </a:tcPr>
                </a:tc>
                <a:tc>
                  <a:txBody>
                    <a:bodyPr/>
                    <a:lstStyle/>
                    <a:p>
                      <a:pPr algn="l" fontAlgn="b"/>
                      <a:endParaRPr lang="en-US" sz="1000" b="0" i="0" u="none" strike="noStrike">
                        <a:effectLst/>
                        <a:latin typeface="Arial" panose="020B0604020202020204" pitchFamily="34" charset="0"/>
                      </a:endParaRPr>
                    </a:p>
                  </a:txBody>
                  <a:tcPr marL="0" marR="0" marT="0" marB="0" anchor="b">
                    <a:lnL>
                      <a:noFill/>
                    </a:lnL>
                    <a:lnR>
                      <a:noFill/>
                    </a:lnR>
                    <a:lnT>
                      <a:noFill/>
                    </a:lnT>
                    <a:lnB>
                      <a:noFill/>
                    </a:lnB>
                  </a:tcPr>
                </a:tc>
                <a:tc>
                  <a:txBody>
                    <a:bodyPr/>
                    <a:lstStyle/>
                    <a:p>
                      <a:pPr algn="l" fontAlgn="b"/>
                      <a:endParaRPr lang="en-US" sz="1000" b="0" i="0" u="none" strike="noStrike">
                        <a:effectLst/>
                        <a:latin typeface="Arial" panose="020B0604020202020204" pitchFamily="34" charset="0"/>
                      </a:endParaRPr>
                    </a:p>
                  </a:txBody>
                  <a:tcPr marL="0" marR="0" marT="0" marB="0" anchor="b">
                    <a:lnL>
                      <a:noFill/>
                    </a:lnL>
                    <a:lnR>
                      <a:noFill/>
                    </a:lnR>
                    <a:lnT>
                      <a:noFill/>
                    </a:lnT>
                    <a:lnB>
                      <a:noFill/>
                    </a:lnB>
                  </a:tcPr>
                </a:tc>
                <a:tc>
                  <a:txBody>
                    <a:bodyPr/>
                    <a:lstStyle/>
                    <a:p>
                      <a:pPr algn="l" fontAlgn="b"/>
                      <a:endParaRPr lang="en-US" sz="1000" b="0" i="0" u="none" strike="noStrike">
                        <a:effectLst/>
                        <a:latin typeface="Arial" panose="020B0604020202020204" pitchFamily="34" charset="0"/>
                      </a:endParaRPr>
                    </a:p>
                  </a:txBody>
                  <a:tcPr marL="0" marR="0" marT="0" marB="0" anchor="b">
                    <a:lnL>
                      <a:noFill/>
                    </a:lnL>
                    <a:lnR>
                      <a:noFill/>
                    </a:lnR>
                    <a:lnT>
                      <a:noFill/>
                    </a:lnT>
                    <a:lnB>
                      <a:noFill/>
                    </a:lnB>
                  </a:tcPr>
                </a:tc>
                <a:tc>
                  <a:txBody>
                    <a:bodyPr/>
                    <a:lstStyle/>
                    <a:p>
                      <a:pPr algn="l" fontAlgn="b"/>
                      <a:r>
                        <a:rPr lang="en-US" sz="1000" b="0" i="0" u="none" strike="noStrike">
                          <a:effectLst/>
                          <a:latin typeface="Arial" panose="020B0604020202020204" pitchFamily="34" charset="0"/>
                        </a:rPr>
                        <a:t> </a:t>
                      </a:r>
                    </a:p>
                  </a:txBody>
                  <a:tcPr marL="0" marR="0" marT="0"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654692428"/>
                  </a:ext>
                </a:extLst>
              </a:tr>
              <a:tr h="188207">
                <a:tc>
                  <a:txBody>
                    <a:bodyPr/>
                    <a:lstStyle/>
                    <a:p>
                      <a:pPr algn="l" fontAlgn="b"/>
                      <a:r>
                        <a:rPr lang="en-US" sz="1000" b="0" i="0" u="none" strike="noStrike">
                          <a:effectLst/>
                          <a:latin typeface="Arial" panose="020B0604020202020204" pitchFamily="34" charset="0"/>
                        </a:rPr>
                        <a:t>Compliance with Fund Balance Policy</a:t>
                      </a:r>
                    </a:p>
                  </a:txBody>
                  <a:tcPr marL="0" marR="0"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en-US" sz="1000" b="0" i="0" u="none" strike="noStrike">
                          <a:effectLst/>
                          <a:latin typeface="Arial" panose="020B0604020202020204" pitchFamily="34" charset="0"/>
                        </a:rPr>
                        <a:t>Yes</a:t>
                      </a:r>
                    </a:p>
                  </a:txBody>
                  <a:tcPr marL="0" marR="0" marT="0" marB="0" anchor="b">
                    <a:lnL>
                      <a:noFill/>
                    </a:lnL>
                    <a:lnR>
                      <a:noFill/>
                    </a:lnR>
                    <a:lnT>
                      <a:noFill/>
                    </a:lnT>
                    <a:lnB>
                      <a:noFill/>
                    </a:lnB>
                  </a:tcPr>
                </a:tc>
                <a:tc>
                  <a:txBody>
                    <a:bodyPr/>
                    <a:lstStyle/>
                    <a:p>
                      <a:pPr algn="ctr" fontAlgn="b"/>
                      <a:r>
                        <a:rPr lang="en-US" sz="1000" b="0" i="0" u="none" strike="noStrike">
                          <a:effectLst/>
                          <a:latin typeface="Arial" panose="020B0604020202020204" pitchFamily="34" charset="0"/>
                        </a:rPr>
                        <a:t>No</a:t>
                      </a:r>
                    </a:p>
                  </a:txBody>
                  <a:tcPr marL="0" marR="0" marT="0" marB="0" anchor="b">
                    <a:lnL>
                      <a:noFill/>
                    </a:lnL>
                    <a:lnR>
                      <a:noFill/>
                    </a:lnR>
                    <a:lnT>
                      <a:noFill/>
                    </a:lnT>
                    <a:lnB>
                      <a:noFill/>
                    </a:lnB>
                    <a:solidFill>
                      <a:srgbClr val="FF0000"/>
                    </a:solidFill>
                  </a:tcPr>
                </a:tc>
                <a:tc>
                  <a:txBody>
                    <a:bodyPr/>
                    <a:lstStyle/>
                    <a:p>
                      <a:pPr algn="ctr" fontAlgn="b"/>
                      <a:r>
                        <a:rPr lang="en-US" sz="1000" b="0" i="0" u="none" strike="noStrike">
                          <a:effectLst/>
                          <a:latin typeface="Arial" panose="020B0604020202020204" pitchFamily="34" charset="0"/>
                        </a:rPr>
                        <a:t>No</a:t>
                      </a:r>
                    </a:p>
                  </a:txBody>
                  <a:tcPr marL="0" marR="0" marT="0" marB="0" anchor="b">
                    <a:lnL>
                      <a:noFill/>
                    </a:lnL>
                    <a:lnR>
                      <a:noFill/>
                    </a:lnR>
                    <a:lnT>
                      <a:noFill/>
                    </a:lnT>
                    <a:lnB>
                      <a:noFill/>
                    </a:lnB>
                    <a:solidFill>
                      <a:srgbClr val="FF0000"/>
                    </a:solidFill>
                  </a:tcPr>
                </a:tc>
                <a:tc>
                  <a:txBody>
                    <a:bodyPr/>
                    <a:lstStyle/>
                    <a:p>
                      <a:pPr algn="ctr" fontAlgn="b"/>
                      <a:r>
                        <a:rPr lang="en-US" sz="1000" b="0" i="0" u="none" strike="noStrike">
                          <a:effectLst/>
                          <a:latin typeface="Arial" panose="020B0604020202020204" pitchFamily="34" charset="0"/>
                        </a:rPr>
                        <a:t>No</a:t>
                      </a:r>
                    </a:p>
                  </a:txBody>
                  <a:tcPr marL="0" marR="0" marT="0" marB="0" anchor="b">
                    <a:lnL>
                      <a:noFill/>
                    </a:lnL>
                    <a:lnR>
                      <a:noFill/>
                    </a:lnR>
                    <a:lnT>
                      <a:noFill/>
                    </a:lnT>
                    <a:lnB>
                      <a:noFill/>
                    </a:lnB>
                    <a:solidFill>
                      <a:srgbClr val="FF0000"/>
                    </a:solidFill>
                  </a:tcPr>
                </a:tc>
                <a:tc>
                  <a:txBody>
                    <a:bodyPr/>
                    <a:lstStyle/>
                    <a:p>
                      <a:pPr algn="ctr" fontAlgn="b"/>
                      <a:r>
                        <a:rPr lang="en-US" sz="1000" b="0" i="0" u="none" strike="noStrike">
                          <a:effectLst/>
                          <a:latin typeface="Arial" panose="020B0604020202020204" pitchFamily="34" charset="0"/>
                        </a:rPr>
                        <a:t>No</a:t>
                      </a:r>
                    </a:p>
                  </a:txBody>
                  <a:tcPr marL="0" marR="0" marT="0" marB="0" anchor="b">
                    <a:lnL>
                      <a:noFill/>
                    </a:lnL>
                    <a:lnR>
                      <a:noFill/>
                    </a:lnR>
                    <a:lnT>
                      <a:noFill/>
                    </a:lnT>
                    <a:lnB>
                      <a:noFill/>
                    </a:lnB>
                    <a:solidFill>
                      <a:srgbClr val="FF0000"/>
                    </a:solidFill>
                  </a:tcPr>
                </a:tc>
                <a:tc>
                  <a:txBody>
                    <a:bodyPr/>
                    <a:lstStyle/>
                    <a:p>
                      <a:pPr algn="ctr" fontAlgn="b"/>
                      <a:r>
                        <a:rPr lang="en-US" sz="1000" b="0" i="0" u="none" strike="noStrike">
                          <a:effectLst/>
                          <a:latin typeface="Arial" panose="020B0604020202020204" pitchFamily="34" charset="0"/>
                        </a:rPr>
                        <a:t>No</a:t>
                      </a: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rgbClr val="FF0000"/>
                    </a:solidFill>
                  </a:tcPr>
                </a:tc>
                <a:extLst>
                  <a:ext uri="{0D108BD9-81ED-4DB2-BD59-A6C34878D82A}">
                    <a16:rowId xmlns:a16="http://schemas.microsoft.com/office/drawing/2014/main" val="1182534212"/>
                  </a:ext>
                </a:extLst>
              </a:tr>
              <a:tr h="188207">
                <a:tc>
                  <a:txBody>
                    <a:bodyPr/>
                    <a:lstStyle/>
                    <a:p>
                      <a:pPr algn="l" fontAlgn="b"/>
                      <a:r>
                        <a:rPr lang="en-US" sz="1000" b="0" i="0" u="none" strike="noStrike">
                          <a:effectLst/>
                          <a:latin typeface="Arial" panose="020B0604020202020204" pitchFamily="34" charset="0"/>
                        </a:rPr>
                        <a:t> </a:t>
                      </a:r>
                    </a:p>
                  </a:txBody>
                  <a:tcPr marL="0" marR="0"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000" b="0" i="0" u="none" strike="noStrike">
                        <a:effectLst/>
                        <a:latin typeface="Arial" panose="020B0604020202020204" pitchFamily="34" charset="0"/>
                      </a:endParaRPr>
                    </a:p>
                  </a:txBody>
                  <a:tcPr marL="0" marR="0" marT="0" marB="0" anchor="b">
                    <a:lnL>
                      <a:noFill/>
                    </a:lnL>
                    <a:lnR>
                      <a:noFill/>
                    </a:lnR>
                    <a:lnT>
                      <a:noFill/>
                    </a:lnT>
                    <a:lnB>
                      <a:noFill/>
                    </a:lnB>
                  </a:tcPr>
                </a:tc>
                <a:tc>
                  <a:txBody>
                    <a:bodyPr/>
                    <a:lstStyle/>
                    <a:p>
                      <a:pPr algn="l" fontAlgn="b"/>
                      <a:endParaRPr lang="en-US" sz="1000" b="0" i="0" u="none" strike="noStrike">
                        <a:effectLst/>
                        <a:latin typeface="Arial" panose="020B0604020202020204" pitchFamily="34" charset="0"/>
                      </a:endParaRPr>
                    </a:p>
                  </a:txBody>
                  <a:tcPr marL="0" marR="0" marT="0" marB="0" anchor="b">
                    <a:lnL>
                      <a:noFill/>
                    </a:lnL>
                    <a:lnR>
                      <a:noFill/>
                    </a:lnR>
                    <a:lnT>
                      <a:noFill/>
                    </a:lnT>
                    <a:lnB>
                      <a:noFill/>
                    </a:lnB>
                  </a:tcPr>
                </a:tc>
                <a:tc>
                  <a:txBody>
                    <a:bodyPr/>
                    <a:lstStyle/>
                    <a:p>
                      <a:pPr algn="l" fontAlgn="b"/>
                      <a:endParaRPr lang="en-US" sz="1000" b="0" i="0" u="none" strike="noStrike">
                        <a:effectLst/>
                        <a:latin typeface="Arial" panose="020B0604020202020204" pitchFamily="34" charset="0"/>
                      </a:endParaRPr>
                    </a:p>
                  </a:txBody>
                  <a:tcPr marL="0" marR="0" marT="0" marB="0" anchor="b">
                    <a:lnL>
                      <a:noFill/>
                    </a:lnL>
                    <a:lnR>
                      <a:noFill/>
                    </a:lnR>
                    <a:lnT>
                      <a:noFill/>
                    </a:lnT>
                    <a:lnB>
                      <a:noFill/>
                    </a:lnB>
                  </a:tcPr>
                </a:tc>
                <a:tc>
                  <a:txBody>
                    <a:bodyPr/>
                    <a:lstStyle/>
                    <a:p>
                      <a:pPr algn="l" fontAlgn="b"/>
                      <a:endParaRPr lang="en-US" sz="1000" b="0" i="0" u="none" strike="noStrike">
                        <a:effectLst/>
                        <a:latin typeface="Arial" panose="020B0604020202020204" pitchFamily="34" charset="0"/>
                      </a:endParaRPr>
                    </a:p>
                  </a:txBody>
                  <a:tcPr marL="0" marR="0" marT="0" marB="0" anchor="b">
                    <a:lnL>
                      <a:noFill/>
                    </a:lnL>
                    <a:lnR>
                      <a:noFill/>
                    </a:lnR>
                    <a:lnT>
                      <a:noFill/>
                    </a:lnT>
                    <a:lnB>
                      <a:noFill/>
                    </a:lnB>
                  </a:tcPr>
                </a:tc>
                <a:tc>
                  <a:txBody>
                    <a:bodyPr/>
                    <a:lstStyle/>
                    <a:p>
                      <a:pPr algn="l" fontAlgn="b"/>
                      <a:endParaRPr lang="en-US" sz="1000" b="0" i="0" u="none" strike="noStrike">
                        <a:effectLst/>
                        <a:latin typeface="Arial" panose="020B0604020202020204" pitchFamily="34" charset="0"/>
                      </a:endParaRPr>
                    </a:p>
                  </a:txBody>
                  <a:tcPr marL="0" marR="0" marT="0" marB="0" anchor="b">
                    <a:lnL>
                      <a:noFill/>
                    </a:lnL>
                    <a:lnR>
                      <a:noFill/>
                    </a:lnR>
                    <a:lnT>
                      <a:noFill/>
                    </a:lnT>
                    <a:lnB>
                      <a:noFill/>
                    </a:lnB>
                  </a:tcPr>
                </a:tc>
                <a:tc>
                  <a:txBody>
                    <a:bodyPr/>
                    <a:lstStyle/>
                    <a:p>
                      <a:pPr algn="l" fontAlgn="b"/>
                      <a:r>
                        <a:rPr lang="en-US" sz="1000" b="0" i="0" u="none" strike="noStrike">
                          <a:effectLst/>
                          <a:latin typeface="Arial" panose="020B0604020202020204" pitchFamily="34" charset="0"/>
                        </a:rPr>
                        <a:t> </a:t>
                      </a:r>
                    </a:p>
                  </a:txBody>
                  <a:tcPr marL="0" marR="0" marT="0"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761197653"/>
                  </a:ext>
                </a:extLst>
              </a:tr>
              <a:tr h="188207">
                <a:tc>
                  <a:txBody>
                    <a:bodyPr/>
                    <a:lstStyle/>
                    <a:p>
                      <a:pPr algn="l" fontAlgn="b"/>
                      <a:r>
                        <a:rPr lang="en-US" sz="1000" b="0" i="0" u="none" strike="noStrike">
                          <a:effectLst/>
                          <a:latin typeface="Arial" panose="020B0604020202020204" pitchFamily="34" charset="0"/>
                        </a:rPr>
                        <a:t>Funds needed to comply with Fund Balance Policy</a:t>
                      </a:r>
                    </a:p>
                  </a:txBody>
                  <a:tcPr marL="0" marR="0" marT="0"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l" fontAlgn="b"/>
                      <a:r>
                        <a:rPr lang="en-US" sz="1000" b="0" i="0" u="none" strike="noStrike">
                          <a:effectLst/>
                          <a:latin typeface="Arial" panose="020B0604020202020204" pitchFamily="34" charset="0"/>
                        </a:rPr>
                        <a:t> </a:t>
                      </a: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$687,679 </a:t>
                      </a: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$41,247,985 </a:t>
                      </a: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$78,249,956 </a:t>
                      </a: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$115,106,346 </a:t>
                      </a: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$150,117,444 </a:t>
                      </a:r>
                    </a:p>
                  </a:txBody>
                  <a:tcPr marL="0" marR="0" marT="0"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44936027"/>
                  </a:ext>
                </a:extLst>
              </a:tr>
            </a:tbl>
          </a:graphicData>
        </a:graphic>
      </p:graphicFrame>
    </p:spTree>
    <p:extLst>
      <p:ext uri="{BB962C8B-B14F-4D97-AF65-F5344CB8AC3E}">
        <p14:creationId xmlns:p14="http://schemas.microsoft.com/office/powerpoint/2010/main" val="8102196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a:spLocks/>
          </p:cNvSpPr>
          <p:nvPr/>
        </p:nvSpPr>
        <p:spPr>
          <a:xfrm>
            <a:off x="0" y="0"/>
            <a:ext cx="121920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5400" b="0" i="0" u="none" strike="noStrike" kern="1200" cap="none" spc="-150" normalizeH="0" baseline="0" noProof="0">
              <a:ln>
                <a:noFill/>
              </a:ln>
              <a:solidFill>
                <a:prstClr val="black"/>
              </a:solidFill>
              <a:effectLst/>
              <a:uLnTx/>
              <a:uFillTx/>
              <a:latin typeface="Helvetica" charset="0"/>
              <a:ea typeface="Helvetica" charset="0"/>
              <a:cs typeface="Helvetica" charset="0"/>
            </a:endParaRPr>
          </a:p>
        </p:txBody>
      </p:sp>
      <p:sp>
        <p:nvSpPr>
          <p:cNvPr id="4" name="Title 1"/>
          <p:cNvSpPr txBox="1">
            <a:spLocks/>
          </p:cNvSpPr>
          <p:nvPr/>
        </p:nvSpPr>
        <p:spPr>
          <a:xfrm>
            <a:off x="12546" y="12546"/>
            <a:ext cx="121920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5400" b="0" i="0" u="none" strike="noStrike" kern="1200" cap="none" spc="-150" normalizeH="0" baseline="0" noProof="0">
                <a:ln>
                  <a:noFill/>
                </a:ln>
                <a:solidFill>
                  <a:prstClr val="black"/>
                </a:solidFill>
                <a:effectLst/>
                <a:uLnTx/>
                <a:uFillTx/>
                <a:latin typeface="Helvetica" charset="0"/>
                <a:ea typeface="Helvetica" charset="0"/>
                <a:cs typeface="Helvetica" charset="0"/>
              </a:rPr>
              <a:t>Our Financial Situation</a:t>
            </a:r>
          </a:p>
        </p:txBody>
      </p:sp>
      <p:sp>
        <p:nvSpPr>
          <p:cNvPr id="9" name="Content Placeholder 2"/>
          <p:cNvSpPr>
            <a:spLocks noGrp="1"/>
          </p:cNvSpPr>
          <p:nvPr>
            <p:ph sz="half" idx="1"/>
          </p:nvPr>
        </p:nvSpPr>
        <p:spPr>
          <a:xfrm>
            <a:off x="683894" y="1325563"/>
            <a:ext cx="10849303" cy="5124955"/>
          </a:xfrm>
        </p:spPr>
        <p:txBody>
          <a:bodyPr>
            <a:noAutofit/>
          </a:bodyPr>
          <a:lstStyle/>
          <a:p>
            <a:r>
              <a:rPr lang="en-US" sz="2400" b="1">
                <a:latin typeface="Helvetica" panose="020B0604020202020204" pitchFamily="34" charset="0"/>
                <a:cs typeface="Helvetica" panose="020B0604020202020204" pitchFamily="34" charset="0"/>
              </a:rPr>
              <a:t>Current projected deficit of $39.4 million for 2021</a:t>
            </a:r>
            <a:endParaRPr lang="en-US" sz="2400" b="1">
              <a:solidFill>
                <a:srgbClr val="0000CC"/>
              </a:solidFill>
              <a:latin typeface="Helvetica" panose="020B0604020202020204" pitchFamily="34" charset="0"/>
              <a:ea typeface="+mj-ea"/>
              <a:cs typeface="Helvetica" panose="020B0604020202020204" pitchFamily="34" charset="0"/>
            </a:endParaRPr>
          </a:p>
          <a:p>
            <a:r>
              <a:rPr lang="en-US" sz="2400" b="1">
                <a:latin typeface="Helvetica" panose="020B0604020202020204" pitchFamily="34" charset="0"/>
                <a:cs typeface="Helvetica" panose="020B0604020202020204" pitchFamily="34" charset="0"/>
              </a:rPr>
              <a:t>The adopted 2021 does not adhere to the Board fund balance policy</a:t>
            </a:r>
          </a:p>
          <a:p>
            <a:r>
              <a:rPr lang="en-US" sz="2400" b="1">
                <a:latin typeface="Helvetica" panose="020B0604020202020204" pitchFamily="34" charset="0"/>
                <a:cs typeface="Helvetica" panose="020B0604020202020204" pitchFamily="34" charset="0"/>
              </a:rPr>
              <a:t>Based on our current forecast, the District will be unable to pass a balanced budget for 2022</a:t>
            </a:r>
          </a:p>
          <a:p>
            <a:r>
              <a:rPr lang="en-US" sz="2400" b="1">
                <a:latin typeface="Helvetica" panose="020B0604020202020204" pitchFamily="34" charset="0"/>
                <a:cs typeface="Helvetica" panose="020B0604020202020204" pitchFamily="34" charset="0"/>
              </a:rPr>
              <a:t>Without reductions significant reductions or new revenue the District will run of the money by the end of 2022</a:t>
            </a:r>
          </a:p>
          <a:p>
            <a:r>
              <a:rPr lang="en-US" sz="2400" b="1">
                <a:latin typeface="Helvetica" panose="020B0604020202020204" pitchFamily="34" charset="0"/>
                <a:cs typeface="Helvetica" panose="020B0604020202020204" pitchFamily="34" charset="0"/>
              </a:rPr>
              <a:t>We will be unable to do the following:</a:t>
            </a:r>
          </a:p>
          <a:p>
            <a:pPr lvl="1"/>
            <a:r>
              <a:rPr lang="en-US" sz="2000" b="1">
                <a:latin typeface="Helvetica" panose="020B0604020202020204" pitchFamily="34" charset="0"/>
                <a:cs typeface="Helvetica" panose="020B0604020202020204" pitchFamily="34" charset="0"/>
              </a:rPr>
              <a:t>Pay our employees</a:t>
            </a:r>
          </a:p>
          <a:p>
            <a:pPr lvl="1"/>
            <a:r>
              <a:rPr lang="en-US" sz="2000" b="1">
                <a:latin typeface="Helvetica" panose="020B0604020202020204" pitchFamily="34" charset="0"/>
                <a:cs typeface="Helvetica" panose="020B0604020202020204" pitchFamily="34" charset="0"/>
              </a:rPr>
              <a:t>Pay for goods and services</a:t>
            </a:r>
          </a:p>
          <a:p>
            <a:pPr lvl="1"/>
            <a:r>
              <a:rPr lang="en-US" sz="2000" b="1">
                <a:latin typeface="Helvetica" panose="020B0604020202020204" pitchFamily="34" charset="0"/>
                <a:cs typeface="Helvetica" panose="020B0604020202020204" pitchFamily="34" charset="0"/>
              </a:rPr>
              <a:t>Pay our creditors</a:t>
            </a:r>
          </a:p>
        </p:txBody>
      </p:sp>
      <p:sp>
        <p:nvSpPr>
          <p:cNvPr id="2" name="Slide Number Placeholder 1"/>
          <p:cNvSpPr>
            <a:spLocks noGrp="1"/>
          </p:cNvSpPr>
          <p:nvPr>
            <p:ph type="sldNum" sz="quarter" idx="12"/>
          </p:nvPr>
        </p:nvSpPr>
        <p:spPr>
          <a:xfrm>
            <a:off x="8585200" y="6450518"/>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38008B-BB23-4F4B-8B27-CD97607E1CAA}"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339018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a:spLocks/>
          </p:cNvSpPr>
          <p:nvPr/>
        </p:nvSpPr>
        <p:spPr>
          <a:xfrm>
            <a:off x="0" y="0"/>
            <a:ext cx="121920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5400" b="0" i="0" u="none" strike="noStrike" kern="1200" cap="none" spc="-150" normalizeH="0" baseline="0" noProof="0">
              <a:ln>
                <a:noFill/>
              </a:ln>
              <a:solidFill>
                <a:prstClr val="black"/>
              </a:solidFill>
              <a:effectLst/>
              <a:uLnTx/>
              <a:uFillTx/>
              <a:latin typeface="Helvetica" charset="0"/>
              <a:ea typeface="Helvetica" charset="0"/>
              <a:cs typeface="Helvetica" charset="0"/>
            </a:endParaRPr>
          </a:p>
        </p:txBody>
      </p:sp>
      <p:sp>
        <p:nvSpPr>
          <p:cNvPr id="4" name="Title 1"/>
          <p:cNvSpPr txBox="1">
            <a:spLocks/>
          </p:cNvSpPr>
          <p:nvPr/>
        </p:nvSpPr>
        <p:spPr>
          <a:xfrm>
            <a:off x="12546" y="12546"/>
            <a:ext cx="121920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5400" b="0" i="0" u="none" strike="noStrike" kern="1200" cap="none" spc="-150" normalizeH="0" baseline="0" noProof="0">
                <a:ln>
                  <a:noFill/>
                </a:ln>
                <a:solidFill>
                  <a:prstClr val="black"/>
                </a:solidFill>
                <a:effectLst/>
                <a:uLnTx/>
                <a:uFillTx/>
                <a:latin typeface="Helvetica" charset="0"/>
                <a:ea typeface="Helvetica" charset="0"/>
                <a:cs typeface="Helvetica" charset="0"/>
              </a:rPr>
              <a:t>Movement to Eliminate Hold Harmless</a:t>
            </a:r>
          </a:p>
        </p:txBody>
      </p:sp>
      <p:sp>
        <p:nvSpPr>
          <p:cNvPr id="9" name="Content Placeholder 2"/>
          <p:cNvSpPr>
            <a:spLocks noGrp="1"/>
          </p:cNvSpPr>
          <p:nvPr>
            <p:ph sz="half" idx="1"/>
          </p:nvPr>
        </p:nvSpPr>
        <p:spPr>
          <a:xfrm>
            <a:off x="683894" y="1325563"/>
            <a:ext cx="10849303" cy="5124955"/>
          </a:xfrm>
        </p:spPr>
        <p:txBody>
          <a:bodyPr>
            <a:noAutofit/>
          </a:bodyPr>
          <a:lstStyle/>
          <a:p>
            <a:r>
              <a:rPr lang="en-US" sz="2400" b="1">
                <a:latin typeface="Helvetica" panose="020B0604020202020204" pitchFamily="34" charset="0"/>
                <a:cs typeface="Helvetica" panose="020B0604020202020204" pitchFamily="34" charset="0"/>
              </a:rPr>
              <a:t>As recently as legislative session, a bill was introduced to eliminate the hold harmless provision for basic education funding</a:t>
            </a:r>
          </a:p>
          <a:p>
            <a:endParaRPr lang="en-US" sz="2400" b="1">
              <a:latin typeface="Helvetica" panose="020B0604020202020204" pitchFamily="34" charset="0"/>
              <a:cs typeface="Helvetica" panose="020B0604020202020204" pitchFamily="34" charset="0"/>
            </a:endParaRPr>
          </a:p>
          <a:p>
            <a:r>
              <a:rPr lang="en-US" sz="2400" b="1">
                <a:latin typeface="Helvetica" panose="020B0604020202020204" pitchFamily="34" charset="0"/>
                <a:cs typeface="Helvetica" panose="020B0604020202020204" pitchFamily="34" charset="0"/>
              </a:rPr>
              <a:t>SB 362, sponsored by Senator </a:t>
            </a:r>
            <a:r>
              <a:rPr lang="en-US" sz="2400" b="1" err="1">
                <a:latin typeface="Helvetica" panose="020B0604020202020204" pitchFamily="34" charset="0"/>
                <a:cs typeface="Helvetica" panose="020B0604020202020204" pitchFamily="34" charset="0"/>
              </a:rPr>
              <a:t>Boscola</a:t>
            </a:r>
            <a:r>
              <a:rPr lang="en-US" sz="2400" b="1">
                <a:latin typeface="Helvetica" panose="020B0604020202020204" pitchFamily="34" charset="0"/>
                <a:cs typeface="Helvetica" panose="020B0604020202020204" pitchFamily="34" charset="0"/>
              </a:rPr>
              <a:t>, calls for expediting the implementation of the fair funding formula by increasing the share of total basic education funding distributed through the formula over a four year period. The bills calls for increasing the share to 25% in the first year, 50% in the second year, 75% in the third year, and 100% in the fourth year. This bill dramatically decreases the basic education funding that Pittsburgh will receive. </a:t>
            </a:r>
          </a:p>
          <a:p>
            <a:pPr marL="0" indent="0">
              <a:buNone/>
            </a:pPr>
            <a:endParaRPr lang="en-US" sz="2400" b="1">
              <a:latin typeface="Helvetica" panose="020B0604020202020204" pitchFamily="34" charset="0"/>
              <a:cs typeface="Helvetica" panose="020B0604020202020204" pitchFamily="34" charset="0"/>
            </a:endParaRPr>
          </a:p>
          <a:p>
            <a:r>
              <a:rPr lang="en-US" sz="2400" b="1">
                <a:latin typeface="Helvetica" panose="020B0604020202020204" pitchFamily="34" charset="0"/>
                <a:cs typeface="Helvetica" panose="020B0604020202020204" pitchFamily="34" charset="0"/>
              </a:rPr>
              <a:t>Similar bills will likely be introduced in upcoming State legislative sessions</a:t>
            </a:r>
          </a:p>
          <a:p>
            <a:endParaRPr lang="en-US" sz="2000" b="1">
              <a:latin typeface="Helvetica" panose="020B0604020202020204" pitchFamily="34" charset="0"/>
              <a:cs typeface="Helvetica" panose="020B0604020202020204" pitchFamily="34" charset="0"/>
            </a:endParaRPr>
          </a:p>
        </p:txBody>
      </p:sp>
      <p:sp>
        <p:nvSpPr>
          <p:cNvPr id="2" name="Slide Number Placeholder 1"/>
          <p:cNvSpPr>
            <a:spLocks noGrp="1"/>
          </p:cNvSpPr>
          <p:nvPr>
            <p:ph type="sldNum" sz="quarter" idx="12"/>
          </p:nvPr>
        </p:nvSpPr>
        <p:spPr>
          <a:xfrm>
            <a:off x="8623300" y="6450518"/>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38008B-BB23-4F4B-8B27-CD97607E1CAA}"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488122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a:spLocks/>
          </p:cNvSpPr>
          <p:nvPr/>
        </p:nvSpPr>
        <p:spPr>
          <a:xfrm>
            <a:off x="0" y="0"/>
            <a:ext cx="121920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5400" b="0" i="0" u="none" strike="noStrike" kern="1200" cap="none" spc="-150" normalizeH="0" baseline="0" noProof="0">
                <a:ln>
                  <a:noFill/>
                </a:ln>
                <a:solidFill>
                  <a:prstClr val="black"/>
                </a:solidFill>
                <a:effectLst/>
                <a:uLnTx/>
                <a:uFillTx/>
                <a:latin typeface="Helvetica" charset="0"/>
                <a:ea typeface="Helvetica" charset="0"/>
                <a:cs typeface="Helvetica" charset="0"/>
              </a:rPr>
              <a:t>Impact of Eliminating Hold Harmless</a:t>
            </a:r>
          </a:p>
        </p:txBody>
      </p:sp>
      <p:sp>
        <p:nvSpPr>
          <p:cNvPr id="2" name="Slide Number Placeholder 1"/>
          <p:cNvSpPr>
            <a:spLocks noGrp="1"/>
          </p:cNvSpPr>
          <p:nvPr>
            <p:ph type="sldNum" sz="quarter" idx="12"/>
          </p:nvPr>
        </p:nvSpPr>
        <p:spPr>
          <a:xfrm>
            <a:off x="9029700" y="5619752"/>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2B8092D-E778-844D-A4C1-CA5CF5E756D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graphicFrame>
        <p:nvGraphicFramePr>
          <p:cNvPr id="3" name="Table 2"/>
          <p:cNvGraphicFramePr>
            <a:graphicFrameLocks noGrp="1"/>
          </p:cNvGraphicFramePr>
          <p:nvPr/>
        </p:nvGraphicFramePr>
        <p:xfrm>
          <a:off x="2275458" y="1775648"/>
          <a:ext cx="7641083" cy="2743200"/>
        </p:xfrm>
        <a:graphic>
          <a:graphicData uri="http://schemas.openxmlformats.org/drawingml/2006/table">
            <a:tbl>
              <a:tblPr firstRow="1" firstCol="1" bandRow="1"/>
              <a:tblGrid>
                <a:gridCol w="2567750">
                  <a:extLst>
                    <a:ext uri="{9D8B030D-6E8A-4147-A177-3AD203B41FA5}">
                      <a16:colId xmlns:a16="http://schemas.microsoft.com/office/drawing/2014/main" val="1861009946"/>
                    </a:ext>
                  </a:extLst>
                </a:gridCol>
                <a:gridCol w="2383473">
                  <a:extLst>
                    <a:ext uri="{9D8B030D-6E8A-4147-A177-3AD203B41FA5}">
                      <a16:colId xmlns:a16="http://schemas.microsoft.com/office/drawing/2014/main" val="1235937076"/>
                    </a:ext>
                  </a:extLst>
                </a:gridCol>
                <a:gridCol w="2689860">
                  <a:extLst>
                    <a:ext uri="{9D8B030D-6E8A-4147-A177-3AD203B41FA5}">
                      <a16:colId xmlns:a16="http://schemas.microsoft.com/office/drawing/2014/main" val="631060262"/>
                    </a:ext>
                  </a:extLst>
                </a:gridCol>
              </a:tblGrid>
              <a:tr h="182880">
                <a:tc gridSpan="2">
                  <a:txBody>
                    <a:bodyPr/>
                    <a:lstStyle/>
                    <a:p>
                      <a:pPr marL="0" marR="0">
                        <a:spcBef>
                          <a:spcPts val="0"/>
                        </a:spcBef>
                        <a:spcAft>
                          <a:spcPts val="0"/>
                        </a:spcAft>
                      </a:pPr>
                      <a:r>
                        <a:rPr lang="en-US" sz="2000" b="1">
                          <a:solidFill>
                            <a:sysClr val="windowText" lastClr="000000"/>
                          </a:solidFill>
                          <a:effectLst/>
                          <a:latin typeface="Arial" panose="020B0604020202020204" pitchFamily="34" charset="0"/>
                          <a:ea typeface="Calibri" panose="020F0502020204030204" pitchFamily="34" charset="0"/>
                        </a:rPr>
                        <a:t>Pittsburgh Public Schools</a:t>
                      </a:r>
                      <a:endParaRPr lang="en-US" sz="2000">
                        <a:solidFill>
                          <a:sysClr val="windowText" lastClr="000000"/>
                        </a:solidFill>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endParaRPr lang="en-US" sz="2000">
                        <a:solidFill>
                          <a:sysClr val="windowText" lastClr="000000"/>
                        </a:solidFill>
                        <a:effectLst/>
                        <a:latin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02160291"/>
                  </a:ext>
                </a:extLst>
              </a:tr>
              <a:tr h="182880">
                <a:tc gridSpan="3">
                  <a:txBody>
                    <a:bodyPr/>
                    <a:lstStyle/>
                    <a:p>
                      <a:pPr marL="0" marR="0">
                        <a:spcBef>
                          <a:spcPts val="0"/>
                        </a:spcBef>
                        <a:spcAft>
                          <a:spcPts val="0"/>
                        </a:spcAft>
                      </a:pPr>
                      <a:r>
                        <a:rPr lang="en-US" sz="2000" b="1">
                          <a:solidFill>
                            <a:sysClr val="windowText" lastClr="000000"/>
                          </a:solidFill>
                          <a:effectLst/>
                          <a:latin typeface="Arial" panose="020B0604020202020204" pitchFamily="34" charset="0"/>
                          <a:ea typeface="Calibri" panose="020F0502020204030204" pitchFamily="34" charset="0"/>
                        </a:rPr>
                        <a:t>SB 362 Basic Education Funding Analysis</a:t>
                      </a:r>
                      <a:endParaRPr lang="en-US" sz="2000">
                        <a:solidFill>
                          <a:sysClr val="windowText" lastClr="000000"/>
                        </a:solidFill>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294950876"/>
                  </a:ext>
                </a:extLst>
              </a:tr>
              <a:tr h="182880">
                <a:tc>
                  <a:txBody>
                    <a:bodyPr/>
                    <a:lstStyle/>
                    <a:p>
                      <a:endParaRPr lang="en-US" sz="2000">
                        <a:solidFill>
                          <a:sysClr val="windowText" lastClr="000000"/>
                        </a:solidFill>
                        <a:effectLst/>
                        <a:latin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US" sz="2000">
                        <a:solidFill>
                          <a:sysClr val="windowText" lastClr="000000"/>
                        </a:solidFill>
                        <a:effectLst/>
                        <a:latin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US" sz="2000">
                        <a:solidFill>
                          <a:sysClr val="windowText" lastClr="000000"/>
                        </a:solidFill>
                        <a:effectLst/>
                        <a:latin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39917547"/>
                  </a:ext>
                </a:extLst>
              </a:tr>
              <a:tr h="182880">
                <a:tc>
                  <a:txBody>
                    <a:bodyPr/>
                    <a:lstStyle/>
                    <a:p>
                      <a:pPr marL="0" marR="0">
                        <a:spcBef>
                          <a:spcPts val="0"/>
                        </a:spcBef>
                        <a:spcAft>
                          <a:spcPts val="0"/>
                        </a:spcAft>
                      </a:pPr>
                      <a:r>
                        <a:rPr lang="en-US" sz="2000" b="1" u="sng">
                          <a:solidFill>
                            <a:sysClr val="windowText" lastClr="000000"/>
                          </a:solidFill>
                          <a:effectLst/>
                          <a:latin typeface="Arial" panose="020B0604020202020204" pitchFamily="34" charset="0"/>
                          <a:ea typeface="Calibri" panose="020F0502020204030204" pitchFamily="34" charset="0"/>
                        </a:rPr>
                        <a:t>Year</a:t>
                      </a:r>
                      <a:endParaRPr lang="en-US" sz="2000">
                        <a:solidFill>
                          <a:sysClr val="windowText" lastClr="000000"/>
                        </a:solidFill>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000" b="1" u="sng">
                          <a:solidFill>
                            <a:sysClr val="windowText" lastClr="000000"/>
                          </a:solidFill>
                          <a:effectLst/>
                          <a:latin typeface="Arial" panose="020B0604020202020204" pitchFamily="34" charset="0"/>
                          <a:ea typeface="Calibri" panose="020F0502020204030204" pitchFamily="34" charset="0"/>
                        </a:rPr>
                        <a:t>Basic Ed Funding</a:t>
                      </a:r>
                      <a:endParaRPr lang="en-US" sz="2000">
                        <a:solidFill>
                          <a:sysClr val="windowText" lastClr="000000"/>
                        </a:solidFill>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000" b="1" u="sng">
                          <a:solidFill>
                            <a:sysClr val="windowText" lastClr="000000"/>
                          </a:solidFill>
                          <a:effectLst/>
                          <a:latin typeface="Arial" panose="020B0604020202020204" pitchFamily="34" charset="0"/>
                          <a:ea typeface="Calibri" panose="020F0502020204030204" pitchFamily="34" charset="0"/>
                        </a:rPr>
                        <a:t>Increase/(Decrease)</a:t>
                      </a:r>
                      <a:endParaRPr lang="en-US" sz="2000">
                        <a:solidFill>
                          <a:sysClr val="windowText" lastClr="000000"/>
                        </a:solidFill>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63120810"/>
                  </a:ext>
                </a:extLst>
              </a:tr>
              <a:tr h="182880">
                <a:tc>
                  <a:txBody>
                    <a:bodyPr/>
                    <a:lstStyle/>
                    <a:p>
                      <a:pPr marL="0" marR="0">
                        <a:spcBef>
                          <a:spcPts val="0"/>
                        </a:spcBef>
                        <a:spcAft>
                          <a:spcPts val="0"/>
                        </a:spcAft>
                      </a:pPr>
                      <a:r>
                        <a:rPr lang="en-US" sz="2000">
                          <a:solidFill>
                            <a:sysClr val="windowText" lastClr="000000"/>
                          </a:solidFill>
                          <a:effectLst/>
                          <a:latin typeface="Arial" panose="020B0604020202020204" pitchFamily="34" charset="0"/>
                          <a:ea typeface="Calibri" panose="020F0502020204030204" pitchFamily="34" charset="0"/>
                        </a:rPr>
                        <a:t>2020-21</a:t>
                      </a:r>
                      <a:endParaRPr lang="en-US" sz="2000">
                        <a:solidFill>
                          <a:sysClr val="windowText" lastClr="000000"/>
                        </a:solidFill>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000">
                          <a:solidFill>
                            <a:sysClr val="windowText" lastClr="000000"/>
                          </a:solidFill>
                          <a:effectLst/>
                          <a:latin typeface="Arial" panose="020B0604020202020204" pitchFamily="34" charset="0"/>
                          <a:ea typeface="Calibri" panose="020F0502020204030204" pitchFamily="34" charset="0"/>
                        </a:rPr>
                        <a:t>     163,259,830.33 </a:t>
                      </a:r>
                      <a:endParaRPr lang="en-US" sz="2000">
                        <a:solidFill>
                          <a:sysClr val="windowText" lastClr="000000"/>
                        </a:solidFill>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000">
                          <a:solidFill>
                            <a:sysClr val="windowText" lastClr="000000"/>
                          </a:solidFill>
                          <a:effectLst/>
                          <a:latin typeface="Arial" panose="020B0604020202020204" pitchFamily="34" charset="0"/>
                          <a:ea typeface="Calibri" panose="020F0502020204030204" pitchFamily="34" charset="0"/>
                        </a:rPr>
                        <a:t>                               -   </a:t>
                      </a:r>
                      <a:endParaRPr lang="en-US" sz="2000">
                        <a:solidFill>
                          <a:sysClr val="windowText" lastClr="000000"/>
                        </a:solidFill>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36948041"/>
                  </a:ext>
                </a:extLst>
              </a:tr>
              <a:tr h="182880">
                <a:tc>
                  <a:txBody>
                    <a:bodyPr/>
                    <a:lstStyle/>
                    <a:p>
                      <a:pPr marL="0" marR="0">
                        <a:spcBef>
                          <a:spcPts val="0"/>
                        </a:spcBef>
                        <a:spcAft>
                          <a:spcPts val="0"/>
                        </a:spcAft>
                      </a:pPr>
                      <a:r>
                        <a:rPr lang="en-US" sz="2000">
                          <a:solidFill>
                            <a:sysClr val="windowText" lastClr="000000"/>
                          </a:solidFill>
                          <a:effectLst/>
                          <a:latin typeface="Arial" panose="020B0604020202020204" pitchFamily="34" charset="0"/>
                          <a:ea typeface="Calibri" panose="020F0502020204030204" pitchFamily="34" charset="0"/>
                        </a:rPr>
                        <a:t>SB 362 (Year 1)</a:t>
                      </a:r>
                      <a:endParaRPr lang="en-US" sz="2000">
                        <a:solidFill>
                          <a:sysClr val="windowText" lastClr="000000"/>
                        </a:solidFill>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000">
                          <a:solidFill>
                            <a:sysClr val="windowText" lastClr="000000"/>
                          </a:solidFill>
                          <a:effectLst/>
                          <a:latin typeface="Arial" panose="020B0604020202020204" pitchFamily="34" charset="0"/>
                          <a:ea typeface="Calibri" panose="020F0502020204030204" pitchFamily="34" charset="0"/>
                        </a:rPr>
                        <a:t>     150,359,396.59 </a:t>
                      </a:r>
                      <a:endParaRPr lang="en-US" sz="2000">
                        <a:solidFill>
                          <a:sysClr val="windowText" lastClr="000000"/>
                        </a:solidFill>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000">
                          <a:solidFill>
                            <a:sysClr val="windowText" lastClr="000000"/>
                          </a:solidFill>
                          <a:effectLst/>
                          <a:latin typeface="Arial" panose="020B0604020202020204" pitchFamily="34" charset="0"/>
                          <a:ea typeface="Calibri" panose="020F0502020204030204" pitchFamily="34" charset="0"/>
                        </a:rPr>
                        <a:t>          (12,900,433.74)</a:t>
                      </a:r>
                      <a:endParaRPr lang="en-US" sz="2000">
                        <a:solidFill>
                          <a:sysClr val="windowText" lastClr="000000"/>
                        </a:solidFill>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02075601"/>
                  </a:ext>
                </a:extLst>
              </a:tr>
              <a:tr h="182880">
                <a:tc>
                  <a:txBody>
                    <a:bodyPr/>
                    <a:lstStyle/>
                    <a:p>
                      <a:pPr marL="0" marR="0">
                        <a:spcBef>
                          <a:spcPts val="0"/>
                        </a:spcBef>
                        <a:spcAft>
                          <a:spcPts val="0"/>
                        </a:spcAft>
                      </a:pPr>
                      <a:r>
                        <a:rPr lang="en-US" sz="2000">
                          <a:solidFill>
                            <a:sysClr val="windowText" lastClr="000000"/>
                          </a:solidFill>
                          <a:effectLst/>
                          <a:latin typeface="Arial" panose="020B0604020202020204" pitchFamily="34" charset="0"/>
                          <a:ea typeface="Calibri" panose="020F0502020204030204" pitchFamily="34" charset="0"/>
                        </a:rPr>
                        <a:t>SB 362 (Year 2)</a:t>
                      </a:r>
                      <a:endParaRPr lang="en-US" sz="2000">
                        <a:solidFill>
                          <a:sysClr val="windowText" lastClr="000000"/>
                        </a:solidFill>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000">
                          <a:solidFill>
                            <a:sysClr val="windowText" lastClr="000000"/>
                          </a:solidFill>
                          <a:effectLst/>
                          <a:latin typeface="Arial" panose="020B0604020202020204" pitchFamily="34" charset="0"/>
                          <a:ea typeface="Calibri" panose="020F0502020204030204" pitchFamily="34" charset="0"/>
                        </a:rPr>
                        <a:t>     128,888,823.30 </a:t>
                      </a:r>
                      <a:endParaRPr lang="en-US" sz="2000">
                        <a:solidFill>
                          <a:sysClr val="windowText" lastClr="000000"/>
                        </a:solidFill>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000">
                          <a:solidFill>
                            <a:sysClr val="windowText" lastClr="000000"/>
                          </a:solidFill>
                          <a:effectLst/>
                          <a:latin typeface="Arial" panose="020B0604020202020204" pitchFamily="34" charset="0"/>
                          <a:ea typeface="Calibri" panose="020F0502020204030204" pitchFamily="34" charset="0"/>
                        </a:rPr>
                        <a:t>          (21,470,573.29)</a:t>
                      </a:r>
                      <a:endParaRPr lang="en-US" sz="2000">
                        <a:solidFill>
                          <a:sysClr val="windowText" lastClr="000000"/>
                        </a:solidFill>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80635094"/>
                  </a:ext>
                </a:extLst>
              </a:tr>
              <a:tr h="182880">
                <a:tc>
                  <a:txBody>
                    <a:bodyPr/>
                    <a:lstStyle/>
                    <a:p>
                      <a:pPr marL="0" marR="0">
                        <a:spcBef>
                          <a:spcPts val="0"/>
                        </a:spcBef>
                        <a:spcAft>
                          <a:spcPts val="0"/>
                        </a:spcAft>
                      </a:pPr>
                      <a:r>
                        <a:rPr lang="en-US" sz="2000">
                          <a:solidFill>
                            <a:sysClr val="windowText" lastClr="000000"/>
                          </a:solidFill>
                          <a:effectLst/>
                          <a:latin typeface="Arial" panose="020B0604020202020204" pitchFamily="34" charset="0"/>
                          <a:ea typeface="Calibri" panose="020F0502020204030204" pitchFamily="34" charset="0"/>
                        </a:rPr>
                        <a:t>SB 362 (Year 3)</a:t>
                      </a:r>
                      <a:endParaRPr lang="en-US" sz="2000">
                        <a:solidFill>
                          <a:sysClr val="windowText" lastClr="000000"/>
                        </a:solidFill>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000">
                          <a:solidFill>
                            <a:sysClr val="windowText" lastClr="000000"/>
                          </a:solidFill>
                          <a:effectLst/>
                          <a:latin typeface="Arial" panose="020B0604020202020204" pitchFamily="34" charset="0"/>
                          <a:ea typeface="Calibri" panose="020F0502020204030204" pitchFamily="34" charset="0"/>
                        </a:rPr>
                        <a:t>     106,772,272.67 </a:t>
                      </a:r>
                      <a:endParaRPr lang="en-US" sz="2000">
                        <a:solidFill>
                          <a:sysClr val="windowText" lastClr="000000"/>
                        </a:solidFill>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000">
                          <a:solidFill>
                            <a:sysClr val="windowText" lastClr="000000"/>
                          </a:solidFill>
                          <a:effectLst/>
                          <a:latin typeface="Arial" panose="020B0604020202020204" pitchFamily="34" charset="0"/>
                          <a:ea typeface="Calibri" panose="020F0502020204030204" pitchFamily="34" charset="0"/>
                        </a:rPr>
                        <a:t>          (22,116,550.62)</a:t>
                      </a:r>
                      <a:endParaRPr lang="en-US" sz="2000">
                        <a:solidFill>
                          <a:sysClr val="windowText" lastClr="000000"/>
                        </a:solidFill>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07641688"/>
                  </a:ext>
                </a:extLst>
              </a:tr>
              <a:tr h="182880">
                <a:tc>
                  <a:txBody>
                    <a:bodyPr/>
                    <a:lstStyle/>
                    <a:p>
                      <a:pPr marL="0" marR="0">
                        <a:spcBef>
                          <a:spcPts val="0"/>
                        </a:spcBef>
                        <a:spcAft>
                          <a:spcPts val="0"/>
                        </a:spcAft>
                      </a:pPr>
                      <a:r>
                        <a:rPr lang="en-US" sz="2000">
                          <a:solidFill>
                            <a:sysClr val="windowText" lastClr="000000"/>
                          </a:solidFill>
                          <a:effectLst/>
                          <a:latin typeface="Arial" panose="020B0604020202020204" pitchFamily="34" charset="0"/>
                          <a:ea typeface="Calibri" panose="020F0502020204030204" pitchFamily="34" charset="0"/>
                        </a:rPr>
                        <a:t>SB 362 (Year 4)</a:t>
                      </a:r>
                      <a:endParaRPr lang="en-US" sz="2000">
                        <a:solidFill>
                          <a:sysClr val="windowText" lastClr="000000"/>
                        </a:solidFill>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000">
                          <a:solidFill>
                            <a:sysClr val="windowText" lastClr="000000"/>
                          </a:solidFill>
                          <a:effectLst/>
                          <a:latin typeface="Arial" panose="020B0604020202020204" pitchFamily="34" charset="0"/>
                          <a:ea typeface="Calibri" panose="020F0502020204030204" pitchFamily="34" charset="0"/>
                        </a:rPr>
                        <a:t>       84,655,722.05 </a:t>
                      </a:r>
                      <a:endParaRPr lang="en-US" sz="2000">
                        <a:solidFill>
                          <a:sysClr val="windowText" lastClr="000000"/>
                        </a:solidFill>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000">
                          <a:solidFill>
                            <a:sysClr val="windowText" lastClr="000000"/>
                          </a:solidFill>
                          <a:effectLst/>
                          <a:latin typeface="Arial" panose="020B0604020202020204" pitchFamily="34" charset="0"/>
                          <a:ea typeface="Calibri" panose="020F0502020204030204" pitchFamily="34" charset="0"/>
                        </a:rPr>
                        <a:t>          (22,116,550.62)</a:t>
                      </a:r>
                      <a:endParaRPr lang="en-US" sz="2000">
                        <a:solidFill>
                          <a:sysClr val="windowText" lastClr="000000"/>
                        </a:solidFill>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96437996"/>
                  </a:ext>
                </a:extLst>
              </a:tr>
            </a:tbl>
          </a:graphicData>
        </a:graphic>
      </p:graphicFrame>
    </p:spTree>
    <p:extLst>
      <p:ext uri="{BB962C8B-B14F-4D97-AF65-F5344CB8AC3E}">
        <p14:creationId xmlns:p14="http://schemas.microsoft.com/office/powerpoint/2010/main" val="38830494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a:spLocks/>
          </p:cNvSpPr>
          <p:nvPr/>
        </p:nvSpPr>
        <p:spPr>
          <a:xfrm>
            <a:off x="0" y="0"/>
            <a:ext cx="121920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5400" b="0" i="0" u="none" strike="noStrike" kern="1200" cap="none" spc="-150" normalizeH="0" baseline="0" noProof="0">
              <a:ln>
                <a:noFill/>
              </a:ln>
              <a:solidFill>
                <a:prstClr val="black"/>
              </a:solidFill>
              <a:effectLst/>
              <a:uLnTx/>
              <a:uFillTx/>
              <a:latin typeface="Helvetica" charset="0"/>
              <a:ea typeface="Helvetica" charset="0"/>
              <a:cs typeface="Helvetica" charset="0"/>
            </a:endParaRPr>
          </a:p>
        </p:txBody>
      </p:sp>
      <p:sp>
        <p:nvSpPr>
          <p:cNvPr id="4" name="Title 1"/>
          <p:cNvSpPr txBox="1">
            <a:spLocks/>
          </p:cNvSpPr>
          <p:nvPr/>
        </p:nvSpPr>
        <p:spPr>
          <a:xfrm>
            <a:off x="12546" y="12546"/>
            <a:ext cx="121920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5400" b="0" i="0" u="none" strike="noStrike" kern="1200" cap="none" spc="-150" normalizeH="0" baseline="0" noProof="0">
                <a:ln>
                  <a:noFill/>
                </a:ln>
                <a:solidFill>
                  <a:prstClr val="black"/>
                </a:solidFill>
                <a:effectLst/>
                <a:uLnTx/>
                <a:uFillTx/>
                <a:latin typeface="Helvetica" charset="0"/>
                <a:ea typeface="Helvetica" charset="0"/>
                <a:cs typeface="Helvetica" charset="0"/>
              </a:rPr>
              <a:t>Footprint and Reduction in Force</a:t>
            </a:r>
          </a:p>
        </p:txBody>
      </p:sp>
      <p:sp>
        <p:nvSpPr>
          <p:cNvPr id="9" name="Content Placeholder 2"/>
          <p:cNvSpPr>
            <a:spLocks noGrp="1"/>
          </p:cNvSpPr>
          <p:nvPr>
            <p:ph sz="half" idx="1"/>
          </p:nvPr>
        </p:nvSpPr>
        <p:spPr>
          <a:xfrm>
            <a:off x="683894" y="1325563"/>
            <a:ext cx="10849303" cy="5124955"/>
          </a:xfrm>
        </p:spPr>
        <p:txBody>
          <a:bodyPr>
            <a:noAutofit/>
          </a:bodyPr>
          <a:lstStyle/>
          <a:p>
            <a:r>
              <a:rPr lang="en-US" sz="2400" b="1">
                <a:latin typeface="Helvetica" panose="020B0604020202020204" pitchFamily="34" charset="0"/>
                <a:cs typeface="Helvetica" panose="020B0604020202020204" pitchFamily="34" charset="0"/>
              </a:rPr>
              <a:t>As a result of years of enrollment decline, we are attempting to consolidate the District’s footprint to better align to the District current enrollment</a:t>
            </a:r>
          </a:p>
          <a:p>
            <a:endParaRPr lang="en-US" sz="2400" b="1">
              <a:latin typeface="Helvetica" panose="020B0604020202020204" pitchFamily="34" charset="0"/>
              <a:cs typeface="Helvetica" panose="020B0604020202020204" pitchFamily="34" charset="0"/>
            </a:endParaRPr>
          </a:p>
          <a:p>
            <a:r>
              <a:rPr lang="en-US" sz="2400" b="1">
                <a:latin typeface="Helvetica" panose="020B0604020202020204" pitchFamily="34" charset="0"/>
                <a:cs typeface="Helvetica" panose="020B0604020202020204" pitchFamily="34" charset="0"/>
              </a:rPr>
              <a:t>This consolidation will lead to a reduction and reconfiguration of District facilities</a:t>
            </a:r>
          </a:p>
          <a:p>
            <a:endParaRPr lang="en-US" sz="2400" b="1">
              <a:latin typeface="Helvetica" panose="020B0604020202020204" pitchFamily="34" charset="0"/>
              <a:cs typeface="Helvetica" panose="020B0604020202020204" pitchFamily="34" charset="0"/>
            </a:endParaRPr>
          </a:p>
          <a:p>
            <a:r>
              <a:rPr lang="en-US" sz="2400" b="1">
                <a:latin typeface="Helvetica" panose="020B0604020202020204" pitchFamily="34" charset="0"/>
                <a:cs typeface="Helvetica" panose="020B0604020202020204" pitchFamily="34" charset="0"/>
              </a:rPr>
              <a:t>As a result, our workforce will need to be adjusted to meet the needs of our student population in our remaining facilities</a:t>
            </a:r>
          </a:p>
          <a:p>
            <a:pPr marL="0" indent="0">
              <a:buNone/>
            </a:pPr>
            <a:endParaRPr lang="en-US" sz="2400" b="1">
              <a:latin typeface="Helvetica" panose="020B0604020202020204" pitchFamily="34" charset="0"/>
              <a:cs typeface="Helvetica" panose="020B0604020202020204" pitchFamily="34" charset="0"/>
            </a:endParaRPr>
          </a:p>
          <a:p>
            <a:r>
              <a:rPr lang="en-US" sz="2400" b="1">
                <a:latin typeface="Helvetica" panose="020B0604020202020204" pitchFamily="34" charset="0"/>
                <a:cs typeface="Helvetica" panose="020B0604020202020204" pitchFamily="34" charset="0"/>
              </a:rPr>
              <a:t>Any reduction in school based staff will be tied to enrollment decline and/or the elimination of programs</a:t>
            </a:r>
          </a:p>
          <a:p>
            <a:endParaRPr lang="en-US" sz="2000" b="1">
              <a:latin typeface="Helvetica" panose="020B0604020202020204" pitchFamily="34" charset="0"/>
              <a:cs typeface="Helvetica" panose="020B0604020202020204" pitchFamily="34" charset="0"/>
            </a:endParaRPr>
          </a:p>
        </p:txBody>
      </p:sp>
      <p:sp>
        <p:nvSpPr>
          <p:cNvPr id="2" name="Slide Number Placeholder 1"/>
          <p:cNvSpPr>
            <a:spLocks noGrp="1"/>
          </p:cNvSpPr>
          <p:nvPr>
            <p:ph type="sldNum" sz="quarter" idx="12"/>
          </p:nvPr>
        </p:nvSpPr>
        <p:spPr>
          <a:xfrm>
            <a:off x="8496300" y="6450518"/>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38008B-BB23-4F4B-8B27-CD97607E1CAA}"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926289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22421" y="2428208"/>
            <a:ext cx="10515600" cy="1722687"/>
          </a:xfrm>
        </p:spPr>
        <p:txBody>
          <a:bodyPr>
            <a:normAutofit lnSpcReduction="10000"/>
          </a:bodyPr>
          <a:lstStyle/>
          <a:p>
            <a:endParaRPr lang="en-US"/>
          </a:p>
          <a:p>
            <a:pPr marL="0" indent="0">
              <a:buNone/>
            </a:pPr>
            <a:r>
              <a:rPr lang="en-US" i="1"/>
              <a:t>“Insanity is doing the same thing over and over again and expecting different results.” </a:t>
            </a:r>
          </a:p>
          <a:p>
            <a:pPr marL="3657600" lvl="8" indent="0">
              <a:buNone/>
            </a:pPr>
            <a:r>
              <a:rPr lang="en-US" sz="2800" i="1"/>
              <a:t>				Albert Einstein</a:t>
            </a:r>
          </a:p>
        </p:txBody>
      </p:sp>
      <p:sp>
        <p:nvSpPr>
          <p:cNvPr id="3" name="Slide Number Placeholder 2"/>
          <p:cNvSpPr>
            <a:spLocks noGrp="1"/>
          </p:cNvSpPr>
          <p:nvPr>
            <p:ph type="sldNum" sz="quarter" idx="12"/>
          </p:nvPr>
        </p:nvSpPr>
        <p:spPr/>
        <p:txBody>
          <a:bodyPr/>
          <a:lstStyle/>
          <a:p>
            <a:fld id="{12B8092D-E778-844D-A4C1-CA5CF5E756D8}" type="slidenum">
              <a:rPr lang="en-US" smtClean="0"/>
              <a:t>10</a:t>
            </a:fld>
            <a:endParaRPr lang="en-US"/>
          </a:p>
        </p:txBody>
      </p:sp>
      <p:sp>
        <p:nvSpPr>
          <p:cNvPr id="4" name="TextBox 3"/>
          <p:cNvSpPr txBox="1"/>
          <p:nvPr/>
        </p:nvSpPr>
        <p:spPr>
          <a:xfrm>
            <a:off x="3078078" y="1192410"/>
            <a:ext cx="6204285" cy="923330"/>
          </a:xfrm>
          <a:prstGeom prst="rect">
            <a:avLst/>
          </a:prstGeom>
          <a:noFill/>
        </p:spPr>
        <p:txBody>
          <a:bodyPr wrap="square" rtlCol="0">
            <a:spAutoFit/>
          </a:bodyPr>
          <a:lstStyle/>
          <a:p>
            <a:pPr algn="ctr"/>
            <a:r>
              <a:rPr lang="en-US" sz="5400"/>
              <a:t>PPS MUST EVOLVE! </a:t>
            </a:r>
          </a:p>
        </p:txBody>
      </p:sp>
    </p:spTree>
    <p:extLst>
      <p:ext uri="{BB962C8B-B14F-4D97-AF65-F5344CB8AC3E}">
        <p14:creationId xmlns:p14="http://schemas.microsoft.com/office/powerpoint/2010/main" val="15117057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DE186D4-AA47-AB46-A58F-6B82ED28FF17}"/>
              </a:ext>
            </a:extLst>
          </p:cNvPr>
          <p:cNvSpPr txBox="1"/>
          <p:nvPr/>
        </p:nvSpPr>
        <p:spPr>
          <a:xfrm>
            <a:off x="0" y="0"/>
            <a:ext cx="12192000" cy="1581150"/>
          </a:xfrm>
          <a:prstGeom prst="rect">
            <a:avLst/>
          </a:prstGeom>
          <a:solidFill>
            <a:schemeClr val="bg1"/>
          </a:solidFill>
          <a:ln>
            <a:solidFill>
              <a:schemeClr val="bg1"/>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Title 1"/>
          <p:cNvSpPr>
            <a:spLocks noGrp="1"/>
          </p:cNvSpPr>
          <p:nvPr>
            <p:ph type="title"/>
          </p:nvPr>
        </p:nvSpPr>
        <p:spPr>
          <a:xfrm>
            <a:off x="1276162" y="1925249"/>
            <a:ext cx="9639674" cy="2852737"/>
          </a:xfrm>
        </p:spPr>
        <p:txBody>
          <a:bodyPr>
            <a:normAutofit fontScale="90000"/>
          </a:bodyPr>
          <a:lstStyle/>
          <a:p>
            <a:pPr algn="ctr"/>
            <a:r>
              <a:rPr lang="en-US" b="1">
                <a:solidFill>
                  <a:schemeClr val="accent1">
                    <a:lumMod val="50000"/>
                  </a:schemeClr>
                </a:solidFill>
                <a:latin typeface="+mn-lt"/>
              </a:rPr>
              <a:t>“Our System Is Perfectly Designed To Get The Results That We Are Getting”</a:t>
            </a:r>
            <a:br>
              <a:rPr lang="en-US" b="1">
                <a:solidFill>
                  <a:schemeClr val="accent1">
                    <a:lumMod val="50000"/>
                  </a:schemeClr>
                </a:solidFill>
                <a:latin typeface="+mn-lt"/>
              </a:rPr>
            </a:br>
            <a:endParaRPr lang="en-US" b="1">
              <a:solidFill>
                <a:schemeClr val="accent1">
                  <a:lumMod val="50000"/>
                </a:schemeClr>
              </a:solidFill>
              <a:latin typeface="+mn-lt"/>
              <a:cs typeface="Calibri Light"/>
            </a:endParaRPr>
          </a:p>
        </p:txBody>
      </p:sp>
      <p:sp>
        <p:nvSpPr>
          <p:cNvPr id="4" name="Title 1"/>
          <p:cNvSpPr txBox="1">
            <a:spLocks/>
          </p:cNvSpPr>
          <p:nvPr/>
        </p:nvSpPr>
        <p:spPr>
          <a:xfrm>
            <a:off x="334161" y="5122085"/>
            <a:ext cx="11523677" cy="2056481"/>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5400" b="1" i="0" u="none" strike="noStrike" kern="1200" cap="none" spc="0" normalizeH="0" baseline="0" noProof="0">
              <a:ln>
                <a:noFill/>
              </a:ln>
              <a:solidFill>
                <a:srgbClr val="5B9BD5">
                  <a:lumMod val="50000"/>
                </a:srgbClr>
              </a:solidFill>
              <a:effectLst/>
              <a:uLnTx/>
              <a:uFillTx/>
              <a:latin typeface="Calibri" panose="020F0502020204030204"/>
              <a:ea typeface="+mj-ea"/>
              <a:cs typeface="Calibri Light"/>
            </a:endParaRPr>
          </a:p>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5400" b="1" i="0" u="none" strike="noStrike" kern="1200" cap="none" spc="0" normalizeH="0" baseline="0" noProof="0">
              <a:ln>
                <a:noFill/>
              </a:ln>
              <a:solidFill>
                <a:srgbClr val="5B9BD5">
                  <a:lumMod val="50000"/>
                </a:srgbClr>
              </a:solidFill>
              <a:effectLst/>
              <a:uLnTx/>
              <a:uFillTx/>
              <a:latin typeface="Calibri" panose="020F0502020204030204"/>
              <a:ea typeface="+mj-ea"/>
              <a:cs typeface="Calibri Light"/>
            </a:endParaRPr>
          </a:p>
        </p:txBody>
      </p:sp>
    </p:spTree>
    <p:extLst>
      <p:ext uri="{BB962C8B-B14F-4D97-AF65-F5344CB8AC3E}">
        <p14:creationId xmlns:p14="http://schemas.microsoft.com/office/powerpoint/2010/main" val="2738088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1790946" cy="1325563"/>
          </a:xfrm>
        </p:spPr>
        <p:txBody>
          <a:bodyPr/>
          <a:lstStyle/>
          <a:p>
            <a:pPr algn="ctr"/>
            <a:r>
              <a:rPr lang="en-US"/>
              <a:t>A Student Centered Approach: PPS Graduate Profile</a:t>
            </a:r>
          </a:p>
        </p:txBody>
      </p:sp>
      <p:sp>
        <p:nvSpPr>
          <p:cNvPr id="3" name="Rectangle 2"/>
          <p:cNvSpPr/>
          <p:nvPr/>
        </p:nvSpPr>
        <p:spPr>
          <a:xfrm>
            <a:off x="4248150" y="1427621"/>
            <a:ext cx="7701714" cy="4832092"/>
          </a:xfrm>
          <a:prstGeom prst="rect">
            <a:avLst/>
          </a:prstGeom>
        </p:spPr>
        <p:txBody>
          <a:bodyPr wrap="square">
            <a:spAutoFit/>
          </a:bodyPr>
          <a:lstStyle/>
          <a:p>
            <a:pPr marL="457200" marR="0" indent="-228600">
              <a:spcBef>
                <a:spcPts val="0"/>
              </a:spcBef>
              <a:spcAft>
                <a:spcPts val="0"/>
              </a:spcAft>
              <a:buFont typeface="Arial" panose="020B0604020202020204" pitchFamily="34" charset="0"/>
              <a:buChar char="•"/>
            </a:pPr>
            <a:r>
              <a:rPr lang="en-US" sz="2200">
                <a:solidFill>
                  <a:srgbClr val="201F1E"/>
                </a:solidFill>
                <a:latin typeface="Arial" panose="020B0604020202020204" pitchFamily="34" charset="0"/>
              </a:rPr>
              <a:t>We know students’ access to high-quality education shouldn’t depend on their zip code, or the color of their skin. To address inequities, we are redesigning our course catalog and changing graduation requirements. </a:t>
            </a:r>
            <a:endParaRPr lang="en-US" sz="2200">
              <a:solidFill>
                <a:srgbClr val="201F1E"/>
              </a:solidFill>
              <a:latin typeface="Calibri" panose="020F0502020204030204" pitchFamily="34" charset="0"/>
            </a:endParaRPr>
          </a:p>
          <a:p>
            <a:pPr marL="457200"/>
            <a:r>
              <a:rPr lang="en-US" sz="2200">
                <a:solidFill>
                  <a:srgbClr val="201F1E"/>
                </a:solidFill>
                <a:latin typeface="Arial" panose="020B0604020202020204" pitchFamily="34" charset="0"/>
              </a:rPr>
              <a:t> </a:t>
            </a:r>
            <a:endParaRPr lang="en-US" sz="2200">
              <a:solidFill>
                <a:srgbClr val="201F1E"/>
              </a:solidFill>
              <a:latin typeface="Calibri" panose="020F0502020204030204" pitchFamily="34" charset="0"/>
            </a:endParaRPr>
          </a:p>
          <a:p>
            <a:pPr marL="514350" marR="0" indent="-285750">
              <a:spcBef>
                <a:spcPts val="0"/>
              </a:spcBef>
              <a:spcAft>
                <a:spcPts val="0"/>
              </a:spcAft>
              <a:buFont typeface="Arial" panose="020B0604020202020204" pitchFamily="34" charset="0"/>
              <a:buChar char="•"/>
            </a:pPr>
            <a:r>
              <a:rPr lang="en-US" sz="2200">
                <a:solidFill>
                  <a:srgbClr val="201F1E"/>
                </a:solidFill>
                <a:latin typeface="Arial" panose="020B0604020202020204" pitchFamily="34" charset="0"/>
              </a:rPr>
              <a:t>Our new Graduate Profile, developed in collaboration with community members and regional employers, defines what every student should experience and develop on their pathway to success, regardless of the school they attend of the program they pursue. </a:t>
            </a:r>
            <a:endParaRPr lang="en-US" sz="2200">
              <a:solidFill>
                <a:srgbClr val="201F1E"/>
              </a:solidFill>
              <a:latin typeface="Calibri" panose="020F0502020204030204" pitchFamily="34" charset="0"/>
            </a:endParaRPr>
          </a:p>
          <a:p>
            <a:pPr marL="742950" indent="-285750">
              <a:buFont typeface="Arial" panose="020B0604020202020204" pitchFamily="34" charset="0"/>
              <a:buChar char="•"/>
            </a:pPr>
            <a:endParaRPr lang="en-US" sz="2200">
              <a:solidFill>
                <a:srgbClr val="201F1E"/>
              </a:solidFill>
              <a:latin typeface="Calibri" panose="020F0502020204030204" pitchFamily="34" charset="0"/>
            </a:endParaRPr>
          </a:p>
          <a:p>
            <a:pPr marL="514350" marR="0" indent="-285750">
              <a:spcBef>
                <a:spcPts val="0"/>
              </a:spcBef>
              <a:spcAft>
                <a:spcPts val="0"/>
              </a:spcAft>
              <a:buFont typeface="Arial" panose="020B0604020202020204" pitchFamily="34" charset="0"/>
              <a:buChar char="•"/>
            </a:pPr>
            <a:r>
              <a:rPr lang="en-US" sz="2200">
                <a:solidFill>
                  <a:srgbClr val="201F1E"/>
                </a:solidFill>
                <a:latin typeface="Arial" panose="020B0604020202020204" pitchFamily="34" charset="0"/>
              </a:rPr>
              <a:t>By aligning the entire District to our Graduate Profile, we can ensure that course offerings create a pathway to success for every student in every school.</a:t>
            </a:r>
            <a:endParaRPr lang="en-US" sz="2200">
              <a:solidFill>
                <a:srgbClr val="201F1E"/>
              </a:solidFill>
              <a:latin typeface="Calibri" panose="020F0502020204030204" pitchFamily="34" charset="0"/>
            </a:endParaRPr>
          </a:p>
        </p:txBody>
      </p:sp>
      <p:pic>
        <p:nvPicPr>
          <p:cNvPr id="6" name="Picture 5"/>
          <p:cNvPicPr>
            <a:picLocks noChangeAspect="1"/>
          </p:cNvPicPr>
          <p:nvPr/>
        </p:nvPicPr>
        <p:blipFill>
          <a:blip r:embed="rId2"/>
          <a:stretch>
            <a:fillRect/>
          </a:stretch>
        </p:blipFill>
        <p:spPr>
          <a:xfrm>
            <a:off x="189767" y="1530923"/>
            <a:ext cx="4296564" cy="4625489"/>
          </a:xfrm>
          <a:prstGeom prst="rect">
            <a:avLst/>
          </a:prstGeom>
        </p:spPr>
      </p:pic>
    </p:spTree>
    <p:extLst>
      <p:ext uri="{BB962C8B-B14F-4D97-AF65-F5344CB8AC3E}">
        <p14:creationId xmlns:p14="http://schemas.microsoft.com/office/powerpoint/2010/main" val="19219369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64956" y="203305"/>
            <a:ext cx="9975273" cy="1008529"/>
          </a:xfrm>
        </p:spPr>
        <p:txBody>
          <a:bodyPr/>
          <a:lstStyle/>
          <a:p>
            <a:r>
              <a:rPr lang="en-US"/>
              <a:t>Imagine PPS Design Team Components</a:t>
            </a:r>
          </a:p>
        </p:txBody>
      </p:sp>
      <p:sp>
        <p:nvSpPr>
          <p:cNvPr id="4" name="Rectangle 3"/>
          <p:cNvSpPr/>
          <p:nvPr/>
        </p:nvSpPr>
        <p:spPr>
          <a:xfrm>
            <a:off x="6230229" y="2769167"/>
            <a:ext cx="242374"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t> </a:t>
            </a: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Freeform 10"/>
          <p:cNvSpPr/>
          <p:nvPr/>
        </p:nvSpPr>
        <p:spPr>
          <a:xfrm>
            <a:off x="789710" y="1230964"/>
            <a:ext cx="2772918" cy="1495109"/>
          </a:xfrm>
          <a:custGeom>
            <a:avLst/>
            <a:gdLst>
              <a:gd name="connsiteX0" fmla="*/ 6350 w 2051050"/>
              <a:gd name="connsiteY0" fmla="*/ 1181989 h 1174750"/>
              <a:gd name="connsiteX1" fmla="*/ 2057832 w 2051050"/>
              <a:gd name="connsiteY1" fmla="*/ 1181989 h 1174750"/>
              <a:gd name="connsiteX2" fmla="*/ 2057832 w 2051050"/>
              <a:gd name="connsiteY2" fmla="*/ 13589 h 1174750"/>
              <a:gd name="connsiteX3" fmla="*/ 6350 w 2051050"/>
              <a:gd name="connsiteY3" fmla="*/ 13589 h 1174750"/>
              <a:gd name="connsiteX4" fmla="*/ 6350 w 2051050"/>
              <a:gd name="connsiteY4" fmla="*/ 1181989 h 1174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51050" h="1174750">
                <a:moveTo>
                  <a:pt x="6350" y="1181989"/>
                </a:moveTo>
                <a:lnTo>
                  <a:pt x="2057832" y="1181989"/>
                </a:lnTo>
                <a:lnTo>
                  <a:pt x="2057832" y="13589"/>
                </a:lnTo>
                <a:lnTo>
                  <a:pt x="6350" y="13589"/>
                </a:lnTo>
                <a:lnTo>
                  <a:pt x="6350" y="1181989"/>
                </a:lnTo>
                <a:close/>
              </a:path>
            </a:pathLst>
          </a:custGeom>
          <a:solidFill>
            <a:srgbClr val="176041">
              <a:alpha val="100000"/>
            </a:srgbClr>
          </a:solidFill>
          <a:ln w="12700">
            <a:solidFill>
              <a:srgbClr val="000000">
                <a:alpha val="0"/>
              </a:srgbClr>
            </a:solidFill>
          </a:ln>
          <a:effectLst/>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Freeform 11"/>
          <p:cNvSpPr/>
          <p:nvPr/>
        </p:nvSpPr>
        <p:spPr>
          <a:xfrm>
            <a:off x="8741544" y="1230964"/>
            <a:ext cx="2401033" cy="1502950"/>
          </a:xfrm>
          <a:custGeom>
            <a:avLst/>
            <a:gdLst>
              <a:gd name="connsiteX0" fmla="*/ 12915 w 2063750"/>
              <a:gd name="connsiteY0" fmla="*/ 1181989 h 1174750"/>
              <a:gd name="connsiteX1" fmla="*/ 2064398 w 2063750"/>
              <a:gd name="connsiteY1" fmla="*/ 1181989 h 1174750"/>
              <a:gd name="connsiteX2" fmla="*/ 2064398 w 2063750"/>
              <a:gd name="connsiteY2" fmla="*/ 13589 h 1174750"/>
              <a:gd name="connsiteX3" fmla="*/ 12915 w 2063750"/>
              <a:gd name="connsiteY3" fmla="*/ 13589 h 1174750"/>
              <a:gd name="connsiteX4" fmla="*/ 12915 w 2063750"/>
              <a:gd name="connsiteY4" fmla="*/ 1181989 h 1174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63750" h="1174750">
                <a:moveTo>
                  <a:pt x="12915" y="1181989"/>
                </a:moveTo>
                <a:lnTo>
                  <a:pt x="2064398" y="1181989"/>
                </a:lnTo>
                <a:lnTo>
                  <a:pt x="2064398" y="13589"/>
                </a:lnTo>
                <a:lnTo>
                  <a:pt x="12915" y="13589"/>
                </a:lnTo>
                <a:lnTo>
                  <a:pt x="12915" y="1181989"/>
                </a:lnTo>
                <a:close/>
              </a:path>
            </a:pathLst>
          </a:custGeom>
          <a:solidFill>
            <a:srgbClr val="E52422">
              <a:alpha val="100000"/>
            </a:srgbClr>
          </a:solidFill>
          <a:ln w="12700">
            <a:solidFill>
              <a:srgbClr val="000000">
                <a:alpha val="0"/>
              </a:srgbClr>
            </a:solidFill>
          </a:ln>
          <a:effectLst/>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Freeform 12"/>
          <p:cNvSpPr/>
          <p:nvPr/>
        </p:nvSpPr>
        <p:spPr>
          <a:xfrm>
            <a:off x="3632474" y="1230964"/>
            <a:ext cx="2357008" cy="1502948"/>
          </a:xfrm>
          <a:custGeom>
            <a:avLst/>
            <a:gdLst>
              <a:gd name="connsiteX0" fmla="*/ 6781 w 2051050"/>
              <a:gd name="connsiteY0" fmla="*/ 1181989 h 1174750"/>
              <a:gd name="connsiteX1" fmla="*/ 2058263 w 2051050"/>
              <a:gd name="connsiteY1" fmla="*/ 1181989 h 1174750"/>
              <a:gd name="connsiteX2" fmla="*/ 2058263 w 2051050"/>
              <a:gd name="connsiteY2" fmla="*/ 13589 h 1174750"/>
              <a:gd name="connsiteX3" fmla="*/ 6781 w 2051050"/>
              <a:gd name="connsiteY3" fmla="*/ 13589 h 1174750"/>
              <a:gd name="connsiteX4" fmla="*/ 6781 w 2051050"/>
              <a:gd name="connsiteY4" fmla="*/ 1181989 h 1174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51050" h="1174750">
                <a:moveTo>
                  <a:pt x="6781" y="1181989"/>
                </a:moveTo>
                <a:lnTo>
                  <a:pt x="2058263" y="1181989"/>
                </a:lnTo>
                <a:lnTo>
                  <a:pt x="2058263" y="13589"/>
                </a:lnTo>
                <a:lnTo>
                  <a:pt x="6781" y="13589"/>
                </a:lnTo>
                <a:lnTo>
                  <a:pt x="6781" y="1181989"/>
                </a:lnTo>
                <a:close/>
              </a:path>
            </a:pathLst>
          </a:custGeom>
          <a:solidFill>
            <a:srgbClr val="F19016">
              <a:alpha val="100000"/>
            </a:srgbClr>
          </a:solidFill>
          <a:ln w="12700">
            <a:solidFill>
              <a:srgbClr val="000000">
                <a:alpha val="0"/>
              </a:srgbClr>
            </a:solidFill>
          </a:ln>
          <a:effectLst/>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8" name="Freeform 13"/>
          <p:cNvSpPr/>
          <p:nvPr/>
        </p:nvSpPr>
        <p:spPr>
          <a:xfrm>
            <a:off x="6094162" y="1230964"/>
            <a:ext cx="2577537" cy="1519073"/>
          </a:xfrm>
          <a:custGeom>
            <a:avLst/>
            <a:gdLst>
              <a:gd name="connsiteX0" fmla="*/ 13348 w 2063750"/>
              <a:gd name="connsiteY0" fmla="*/ 1181989 h 1174750"/>
              <a:gd name="connsiteX1" fmla="*/ 2064843 w 2063750"/>
              <a:gd name="connsiteY1" fmla="*/ 1181989 h 1174750"/>
              <a:gd name="connsiteX2" fmla="*/ 2064843 w 2063750"/>
              <a:gd name="connsiteY2" fmla="*/ 13589 h 1174750"/>
              <a:gd name="connsiteX3" fmla="*/ 13348 w 2063750"/>
              <a:gd name="connsiteY3" fmla="*/ 13589 h 1174750"/>
              <a:gd name="connsiteX4" fmla="*/ 13348 w 2063750"/>
              <a:gd name="connsiteY4" fmla="*/ 1181989 h 1174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63750" h="1174750">
                <a:moveTo>
                  <a:pt x="13348" y="1181989"/>
                </a:moveTo>
                <a:lnTo>
                  <a:pt x="2064843" y="1181989"/>
                </a:lnTo>
                <a:lnTo>
                  <a:pt x="2064843" y="13589"/>
                </a:lnTo>
                <a:lnTo>
                  <a:pt x="13348" y="13589"/>
                </a:lnTo>
                <a:lnTo>
                  <a:pt x="13348" y="1181989"/>
                </a:lnTo>
                <a:close/>
              </a:path>
            </a:pathLst>
          </a:custGeom>
          <a:solidFill>
            <a:srgbClr val="222F6B">
              <a:alpha val="100000"/>
            </a:srgbClr>
          </a:solidFill>
          <a:ln w="12700">
            <a:solidFill>
              <a:srgbClr val="000000">
                <a:alpha val="0"/>
              </a:srgbClr>
            </a:solidFill>
          </a:ln>
          <a:effectLst/>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9" name="Freeform 14"/>
          <p:cNvSpPr/>
          <p:nvPr/>
        </p:nvSpPr>
        <p:spPr>
          <a:xfrm>
            <a:off x="1956919" y="3157629"/>
            <a:ext cx="8489364" cy="567299"/>
          </a:xfrm>
          <a:custGeom>
            <a:avLst/>
            <a:gdLst>
              <a:gd name="connsiteX0" fmla="*/ 15811 w 8261350"/>
              <a:gd name="connsiteY0" fmla="*/ 641350 h 641350"/>
              <a:gd name="connsiteX1" fmla="*/ 8261350 w 8261350"/>
              <a:gd name="connsiteY1" fmla="*/ 641350 h 641350"/>
              <a:gd name="connsiteX2" fmla="*/ 8261350 w 8261350"/>
              <a:gd name="connsiteY2" fmla="*/ 12700 h 641350"/>
              <a:gd name="connsiteX3" fmla="*/ 15811 w 8261350"/>
              <a:gd name="connsiteY3" fmla="*/ 12700 h 641350"/>
              <a:gd name="connsiteX4" fmla="*/ 15811 w 8261350"/>
              <a:gd name="connsiteY4" fmla="*/ 641350 h 6413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61350" h="641350">
                <a:moveTo>
                  <a:pt x="15811" y="641350"/>
                </a:moveTo>
                <a:lnTo>
                  <a:pt x="8261350" y="641350"/>
                </a:lnTo>
                <a:lnTo>
                  <a:pt x="8261350" y="12700"/>
                </a:lnTo>
                <a:lnTo>
                  <a:pt x="15811" y="12700"/>
                </a:lnTo>
                <a:lnTo>
                  <a:pt x="15811" y="641350"/>
                </a:lnTo>
                <a:close/>
              </a:path>
            </a:pathLst>
          </a:custGeom>
          <a:solidFill>
            <a:srgbClr val="221E1F">
              <a:alpha val="100000"/>
            </a:srgbClr>
          </a:solidFill>
          <a:ln w="12700">
            <a:solidFill>
              <a:srgbClr val="000000">
                <a:alpha val="0"/>
              </a:srgbClr>
            </a:solidFill>
          </a:ln>
          <a:effectLst/>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l" defTabSz="914400" rtl="0" eaLnBrk="1" fontAlgn="auto" latinLnBrk="0" hangingPunct="0">
              <a:lnSpc>
                <a:spcPct val="117083"/>
              </a:lnSpc>
              <a:spcBef>
                <a:spcPts val="0"/>
              </a:spcBef>
              <a:spcAft>
                <a:spcPts val="0"/>
              </a:spcAft>
              <a:buClr>
                <a:srgbClr val="1F497D"/>
              </a:buClr>
              <a:buSzTx/>
              <a:buFontTx/>
              <a:buNone/>
              <a:tabLst/>
              <a:defRPr/>
            </a:pPr>
            <a:endParaRPr kumimoji="0" lang="en-US" altLang="zh-CN" sz="1800" b="0" i="0" u="none" strike="noStrike" kern="1200" cap="none" spc="-55" normalizeH="0" baseline="0" noProof="0">
              <a:ln>
                <a:noFill/>
              </a:ln>
              <a:solidFill>
                <a:srgbClr val="221E1F"/>
              </a:solidFill>
              <a:effectLst/>
              <a:uLnTx/>
              <a:uFillTx/>
              <a:latin typeface="Helvetica Neue"/>
              <a:ea typeface="Helvetica Neue"/>
              <a:cs typeface="+mn-cs"/>
            </a:endParaRPr>
          </a:p>
          <a:p>
            <a:pPr marL="0" marR="0" lvl="0" indent="0" algn="l" defTabSz="914400" rtl="0" eaLnBrk="1" fontAlgn="auto" latinLnBrk="0" hangingPunct="0">
              <a:lnSpc>
                <a:spcPct val="117083"/>
              </a:lnSpc>
              <a:spcBef>
                <a:spcPts val="0"/>
              </a:spcBef>
              <a:spcAft>
                <a:spcPts val="0"/>
              </a:spcAft>
              <a:buClr>
                <a:srgbClr val="1F497D"/>
              </a:buClr>
              <a:buSzTx/>
              <a:buFontTx/>
              <a:buNone/>
              <a:tabLst/>
              <a:defRPr/>
            </a:pPr>
            <a:r>
              <a:rPr kumimoji="0" lang="en-US" altLang="zh-CN" sz="1800" b="0" i="0" u="none" strike="noStrike" kern="1200" cap="none" spc="-55" normalizeH="0" baseline="0" noProof="0">
                <a:ln>
                  <a:noFill/>
                </a:ln>
                <a:solidFill>
                  <a:srgbClr val="221E1F"/>
                </a:solidFill>
                <a:effectLst/>
                <a:uLnTx/>
                <a:uFillTx/>
                <a:latin typeface="Helvetica Neue"/>
                <a:ea typeface="Helvetica Neue"/>
                <a:cs typeface="+mn-cs"/>
              </a:rPr>
              <a:t>Feeder Patterns</a:t>
            </a:r>
          </a:p>
        </p:txBody>
      </p:sp>
      <p:sp>
        <p:nvSpPr>
          <p:cNvPr id="10" name="TextBox 16"/>
          <p:cNvSpPr txBox="1"/>
          <p:nvPr/>
        </p:nvSpPr>
        <p:spPr>
          <a:xfrm>
            <a:off x="1363426" y="1881709"/>
            <a:ext cx="1641144" cy="200055"/>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300" b="1" i="0" u="none" strike="noStrike" kern="1200" cap="none" spc="-50" normalizeH="0" baseline="0" noProof="0">
                <a:ln>
                  <a:noFill/>
                </a:ln>
                <a:solidFill>
                  <a:srgbClr val="FEFEFE"/>
                </a:solidFill>
                <a:effectLst/>
                <a:uLnTx/>
                <a:uFillTx/>
                <a:latin typeface="Helvetica Neue"/>
                <a:ea typeface="Helvetica Neue"/>
                <a:cs typeface="+mn-cs"/>
              </a:rPr>
              <a:t>STUDENT PATHWAYS</a:t>
            </a:r>
            <a:endParaRPr kumimoji="0" lang="en-US" altLang="zh-CN" sz="1300" b="1" i="0" u="none" strike="noStrike" kern="1200" cap="none" spc="-45" normalizeH="0" baseline="0" noProof="0">
              <a:ln>
                <a:noFill/>
              </a:ln>
              <a:solidFill>
                <a:srgbClr val="FEFEFE"/>
              </a:solidFill>
              <a:effectLst/>
              <a:uLnTx/>
              <a:uFillTx/>
              <a:latin typeface="Helvetica Neue"/>
              <a:ea typeface="Helvetica Neue"/>
              <a:cs typeface="+mn-cs"/>
            </a:endParaRPr>
          </a:p>
        </p:txBody>
      </p:sp>
      <p:sp>
        <p:nvSpPr>
          <p:cNvPr id="11" name="TextBox 17"/>
          <p:cNvSpPr txBox="1"/>
          <p:nvPr/>
        </p:nvSpPr>
        <p:spPr>
          <a:xfrm>
            <a:off x="8918248" y="1746428"/>
            <a:ext cx="2021981" cy="400110"/>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300" b="1" i="0" u="none" strike="noStrike" kern="1200" cap="none" spc="-35" normalizeH="0" baseline="0" noProof="0">
                <a:ln>
                  <a:noFill/>
                </a:ln>
                <a:solidFill>
                  <a:srgbClr val="FEFEFE"/>
                </a:solidFill>
                <a:effectLst/>
                <a:uLnTx/>
                <a:uFillTx/>
                <a:latin typeface="Helvetica Neue"/>
                <a:ea typeface="Helvetica Neue"/>
                <a:cs typeface="+mn-cs"/>
              </a:rPr>
              <a:t>NEW SCHOO</a:t>
            </a:r>
            <a:r>
              <a:rPr kumimoji="0" lang="en-US" altLang="zh-CN" sz="1300" b="1" i="0" u="none" strike="noStrike" kern="1200" cap="none" spc="-30" normalizeH="0" baseline="0" noProof="0">
                <a:ln>
                  <a:noFill/>
                </a:ln>
                <a:solidFill>
                  <a:srgbClr val="FEFEFE"/>
                </a:solidFill>
                <a:effectLst/>
                <a:uLnTx/>
                <a:uFillTx/>
                <a:latin typeface="Helvetica Neue"/>
                <a:ea typeface="Helvetica Neue"/>
                <a:cs typeface="+mn-cs"/>
              </a:rPr>
              <a:t>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300" b="1" i="0" u="none" strike="noStrike" kern="1200" cap="none" spc="-40" normalizeH="0" baseline="0" noProof="0">
                <a:ln>
                  <a:noFill/>
                </a:ln>
                <a:solidFill>
                  <a:srgbClr val="FEFEFE"/>
                </a:solidFill>
                <a:effectLst/>
                <a:uLnTx/>
                <a:uFillTx/>
                <a:latin typeface="Helvetica Neue"/>
                <a:ea typeface="Helvetica Neue"/>
                <a:cs typeface="+mn-cs"/>
              </a:rPr>
              <a:t>PRO</a:t>
            </a:r>
            <a:r>
              <a:rPr kumimoji="0" lang="en-US" altLang="zh-CN" sz="1300" b="1" i="0" u="none" strike="noStrike" kern="1200" cap="none" spc="-35" normalizeH="0" baseline="0" noProof="0">
                <a:ln>
                  <a:noFill/>
                </a:ln>
                <a:solidFill>
                  <a:srgbClr val="FEFEFE"/>
                </a:solidFill>
                <a:effectLst/>
                <a:uLnTx/>
                <a:uFillTx/>
                <a:latin typeface="Helvetica Neue"/>
                <a:ea typeface="Helvetica Neue"/>
                <a:cs typeface="+mn-cs"/>
              </a:rPr>
              <a:t>GRAM </a:t>
            </a:r>
            <a:r>
              <a:rPr kumimoji="0" lang="en-US" altLang="zh-CN" sz="1300" b="1" i="0" u="none" strike="noStrike" kern="1200" cap="none" spc="-55" normalizeH="0" baseline="0" noProof="0">
                <a:ln>
                  <a:noFill/>
                </a:ln>
                <a:solidFill>
                  <a:srgbClr val="FEFEFE"/>
                </a:solidFill>
                <a:effectLst/>
                <a:uLnTx/>
                <a:uFillTx/>
                <a:latin typeface="Helvetica Neue"/>
                <a:ea typeface="Helvetica Neue"/>
                <a:cs typeface="+mn-cs"/>
              </a:rPr>
              <a:t>DES</a:t>
            </a:r>
            <a:r>
              <a:rPr kumimoji="0" lang="en-US" altLang="zh-CN" sz="1300" b="1" i="0" u="none" strike="noStrike" kern="1200" cap="none" spc="-45" normalizeH="0" baseline="0" noProof="0">
                <a:ln>
                  <a:noFill/>
                </a:ln>
                <a:solidFill>
                  <a:srgbClr val="FEFEFE"/>
                </a:solidFill>
                <a:effectLst/>
                <a:uLnTx/>
                <a:uFillTx/>
                <a:latin typeface="Helvetica Neue"/>
                <a:ea typeface="Helvetica Neue"/>
                <a:cs typeface="+mn-cs"/>
              </a:rPr>
              <a:t>IGN</a:t>
            </a:r>
          </a:p>
        </p:txBody>
      </p:sp>
      <p:sp>
        <p:nvSpPr>
          <p:cNvPr id="12" name="TextBox 18"/>
          <p:cNvSpPr txBox="1"/>
          <p:nvPr/>
        </p:nvSpPr>
        <p:spPr>
          <a:xfrm>
            <a:off x="3986992" y="1778463"/>
            <a:ext cx="1559713" cy="400110"/>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300" b="1" i="0" u="none" strike="noStrike" kern="1200" cap="none" spc="-60" normalizeH="0" baseline="0" noProof="0">
                <a:ln>
                  <a:noFill/>
                </a:ln>
                <a:solidFill>
                  <a:srgbClr val="FEFEFE"/>
                </a:solidFill>
                <a:effectLst/>
                <a:uLnTx/>
                <a:uFillTx/>
                <a:latin typeface="Helvetica Neue"/>
                <a:ea typeface="Helvetica Neue"/>
                <a:cs typeface="+mn-cs"/>
              </a:rPr>
              <a:t>POSITIVE STUDENT EXPERIENCE</a:t>
            </a:r>
            <a:endParaRPr kumimoji="0" lang="en-US" altLang="zh-CN" sz="1300" b="1" i="0" u="none" strike="noStrike" kern="1200" cap="none" spc="-55" normalizeH="0" baseline="0" noProof="0">
              <a:ln>
                <a:noFill/>
              </a:ln>
              <a:solidFill>
                <a:srgbClr val="FEFEFE"/>
              </a:solidFill>
              <a:effectLst/>
              <a:uLnTx/>
              <a:uFillTx/>
              <a:latin typeface="Helvetica Neue"/>
              <a:ea typeface="Helvetica Neue"/>
              <a:cs typeface="+mn-cs"/>
            </a:endParaRPr>
          </a:p>
        </p:txBody>
      </p:sp>
      <p:sp>
        <p:nvSpPr>
          <p:cNvPr id="13" name="TextBox 24"/>
          <p:cNvSpPr txBox="1"/>
          <p:nvPr/>
        </p:nvSpPr>
        <p:spPr>
          <a:xfrm>
            <a:off x="6312710" y="1746428"/>
            <a:ext cx="2203450" cy="400109"/>
          </a:xfrm>
          <a:prstGeom prst="rect">
            <a:avLst/>
          </a:prstGeom>
          <a:noFill/>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300" b="1" i="0" u="none" strike="noStrike" kern="1200" cap="none" spc="-70" normalizeH="0" baseline="0" noProof="0">
                <a:ln>
                  <a:noFill/>
                </a:ln>
                <a:solidFill>
                  <a:srgbClr val="FEFEFE"/>
                </a:solidFill>
                <a:effectLst/>
                <a:uLnTx/>
                <a:uFillTx/>
                <a:latin typeface="Helvetica Neue"/>
                <a:ea typeface="Helvetica Neue"/>
                <a:cs typeface="+mn-cs"/>
              </a:rPr>
              <a:t>UNDERPERFORMING</a:t>
            </a:r>
            <a:r>
              <a:rPr kumimoji="0" lang="en-US" altLang="zh-CN" sz="1300" b="1" i="0" u="none" strike="noStrike" kern="1200" cap="none" spc="5" normalizeH="0" baseline="0" noProof="0">
                <a:ln>
                  <a:noFill/>
                </a:ln>
                <a:solidFill>
                  <a:srgbClr val="FEFEFE"/>
                </a:solidFill>
                <a:effectLst/>
                <a:uLnTx/>
                <a:uFillTx/>
                <a:latin typeface="Helvetica Neue"/>
                <a:ea typeface="Helvetica Neue"/>
                <a:cs typeface="+mn-cs"/>
              </a:rPr>
              <a:t> </a:t>
            </a:r>
            <a:r>
              <a:rPr kumimoji="0" lang="en-US" altLang="zh-CN" sz="1300" b="1" i="0" u="none" strike="noStrike" kern="1200" cap="none" spc="-30" normalizeH="0" baseline="0" noProof="0">
                <a:ln>
                  <a:noFill/>
                </a:ln>
                <a:solidFill>
                  <a:srgbClr val="FEFEFE"/>
                </a:solidFill>
                <a:effectLst/>
                <a:uLnTx/>
                <a:uFillTx/>
                <a:latin typeface="Helvetica Neue"/>
                <a:ea typeface="宋体"/>
                <a:cs typeface="Helvetica Neue"/>
              </a:rPr>
              <a:t> </a:t>
            </a:r>
            <a:r>
              <a:rPr kumimoji="0" lang="en-US" altLang="zh-CN" sz="1300" b="1" i="0" u="none" strike="noStrike" kern="1200" cap="none" spc="-70" normalizeH="0" baseline="0" noProof="0">
                <a:ln>
                  <a:noFill/>
                </a:ln>
                <a:solidFill>
                  <a:srgbClr val="FEFEFE"/>
                </a:solidFill>
                <a:effectLst/>
                <a:uLnTx/>
                <a:uFillTx/>
                <a:latin typeface="Helvetica Neue"/>
                <a:ea typeface="Helvetica Neue"/>
                <a:cs typeface="+mn-cs"/>
              </a:rPr>
              <a:t>SCHOOL</a:t>
            </a:r>
            <a:r>
              <a:rPr kumimoji="0" lang="en-US" altLang="zh-CN" sz="1300" b="1" i="0" u="none" strike="noStrike" kern="1200" cap="none" spc="-20" normalizeH="0" baseline="0" noProof="0">
                <a:ln>
                  <a:noFill/>
                </a:ln>
                <a:solidFill>
                  <a:srgbClr val="FEFEFE"/>
                </a:solidFill>
                <a:effectLst/>
                <a:uLnTx/>
                <a:uFillTx/>
                <a:latin typeface="Helvetica Neue"/>
                <a:ea typeface="Helvetica Neue"/>
                <a:cs typeface="+mn-cs"/>
              </a:rPr>
              <a:t>  </a:t>
            </a:r>
            <a:r>
              <a:rPr kumimoji="0" lang="en-US" altLang="zh-CN" sz="1300" b="1" i="0" u="none" strike="noStrike" kern="1200" cap="none" spc="-65" normalizeH="0" baseline="0" noProof="0">
                <a:ln>
                  <a:noFill/>
                </a:ln>
                <a:solidFill>
                  <a:srgbClr val="FEFEFE"/>
                </a:solidFill>
                <a:effectLst/>
                <a:uLnTx/>
                <a:uFillTx/>
                <a:latin typeface="Helvetica Neue"/>
                <a:ea typeface="Helvetica Neue"/>
                <a:cs typeface="+mn-cs"/>
              </a:rPr>
              <a:t>STRATEGY</a:t>
            </a:r>
          </a:p>
        </p:txBody>
      </p:sp>
      <p:sp>
        <p:nvSpPr>
          <p:cNvPr id="14" name="TextBox 19">
            <a:extLst>
              <a:ext uri="{FF2B5EF4-FFF2-40B4-BE49-F238E27FC236}">
                <a16:creationId xmlns:a16="http://schemas.microsoft.com/office/drawing/2014/main" id="{7F420423-FA04-164E-AF6D-41571BD7997A}"/>
              </a:ext>
            </a:extLst>
          </p:cNvPr>
          <p:cNvSpPr txBox="1"/>
          <p:nvPr/>
        </p:nvSpPr>
        <p:spPr>
          <a:xfrm>
            <a:off x="2030891" y="3343948"/>
            <a:ext cx="8237528" cy="400110"/>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300" b="1" i="0" u="none" strike="noStrike" kern="1200" cap="none" spc="-70" normalizeH="0" baseline="0" noProof="0">
                <a:ln>
                  <a:noFill/>
                </a:ln>
                <a:solidFill>
                  <a:prstClr val="white"/>
                </a:solidFill>
                <a:effectLst/>
                <a:uLnTx/>
                <a:uFillTx/>
                <a:latin typeface="Helvetica Neue"/>
                <a:ea typeface="Helvetica Neue"/>
                <a:cs typeface="+mn-cs"/>
              </a:rPr>
              <a:t>SYSTE</a:t>
            </a:r>
            <a:r>
              <a:rPr kumimoji="0" lang="en-US" altLang="zh-CN" sz="1300" b="1" i="0" u="none" strike="noStrike" kern="1200" cap="none" spc="-90" normalizeH="0" baseline="0" noProof="0">
                <a:ln>
                  <a:noFill/>
                </a:ln>
                <a:solidFill>
                  <a:prstClr val="white"/>
                </a:solidFill>
                <a:effectLst/>
                <a:uLnTx/>
                <a:uFillTx/>
                <a:latin typeface="Helvetica Neue"/>
                <a:ea typeface="Helvetica Neue"/>
                <a:cs typeface="+mn-cs"/>
              </a:rPr>
              <a:t>M</a:t>
            </a:r>
            <a:r>
              <a:rPr kumimoji="0" lang="en-US" altLang="zh-CN" sz="1300" b="1" i="0" u="none" strike="noStrike" kern="1200" cap="none" spc="-35" normalizeH="0" baseline="0" noProof="0">
                <a:ln>
                  <a:noFill/>
                </a:ln>
                <a:solidFill>
                  <a:prstClr val="white"/>
                </a:solidFill>
                <a:effectLst/>
                <a:uLnTx/>
                <a:uFillTx/>
                <a:latin typeface="Helvetica Neue"/>
                <a:ea typeface="宋体" panose="02010600030101010101" pitchFamily="2" charset="-122"/>
                <a:cs typeface="Helvetica Neue"/>
              </a:rPr>
              <a:t> </a:t>
            </a:r>
            <a:r>
              <a:rPr kumimoji="0" lang="en-US" altLang="zh-CN" sz="1300" b="1" i="0" u="none" strike="noStrike" kern="1200" cap="none" spc="-35" normalizeH="0" baseline="0" noProof="0">
                <a:ln>
                  <a:noFill/>
                </a:ln>
                <a:solidFill>
                  <a:prstClr val="white"/>
                </a:solidFill>
                <a:effectLst/>
                <a:uLnTx/>
                <a:uFillTx/>
                <a:latin typeface="Helvetica Neue"/>
                <a:ea typeface="Helvetica Neue"/>
                <a:cs typeface="+mn-cs"/>
              </a:rPr>
              <a:t>/</a:t>
            </a:r>
            <a:r>
              <a:rPr kumimoji="0" lang="en-US" altLang="zh-CN" sz="1300" b="1" i="0" u="none" strike="noStrike" kern="1200" cap="none" spc="-45" normalizeH="0" baseline="0" noProof="0">
                <a:ln>
                  <a:noFill/>
                </a:ln>
                <a:solidFill>
                  <a:prstClr val="white"/>
                </a:solidFill>
                <a:effectLst/>
                <a:uLnTx/>
                <a:uFillTx/>
                <a:latin typeface="Helvetica Neue"/>
                <a:ea typeface="宋体" panose="02010600030101010101" pitchFamily="2" charset="-122"/>
                <a:cs typeface="Helvetica Neue"/>
              </a:rPr>
              <a:t> </a:t>
            </a:r>
            <a:r>
              <a:rPr kumimoji="0" lang="en-US" altLang="zh-CN" sz="1300" b="1" i="0" u="none" strike="noStrike" kern="1200" cap="none" spc="-70" normalizeH="0" baseline="0" noProof="0">
                <a:ln>
                  <a:noFill/>
                </a:ln>
                <a:solidFill>
                  <a:prstClr val="white"/>
                </a:solidFill>
                <a:effectLst/>
                <a:uLnTx/>
                <a:uFillTx/>
                <a:latin typeface="Helvetica Neue"/>
                <a:ea typeface="Helvetica Neue"/>
                <a:cs typeface="+mn-cs"/>
              </a:rPr>
              <a:t>STRUCTURAL </a:t>
            </a:r>
            <a:r>
              <a:rPr kumimoji="0" lang="en-US" altLang="zh-CN" sz="1300" b="1" i="0" u="none" strike="noStrike" kern="1200" cap="none" spc="-45" normalizeH="0" baseline="0" noProof="0">
                <a:ln>
                  <a:noFill/>
                </a:ln>
                <a:solidFill>
                  <a:prstClr val="white"/>
                </a:solidFill>
                <a:effectLst/>
                <a:uLnTx/>
                <a:uFillTx/>
                <a:latin typeface="Helvetica Neue"/>
                <a:ea typeface="Helvetica Neue"/>
                <a:cs typeface="+mn-cs"/>
              </a:rPr>
              <a:t>IM</a:t>
            </a:r>
            <a:r>
              <a:rPr kumimoji="0" lang="en-US" altLang="zh-CN" sz="1300" b="1" i="0" u="none" strike="noStrike" kern="1200" cap="none" spc="-40" normalizeH="0" baseline="0" noProof="0">
                <a:ln>
                  <a:noFill/>
                </a:ln>
                <a:solidFill>
                  <a:prstClr val="white"/>
                </a:solidFill>
                <a:effectLst/>
                <a:uLnTx/>
                <a:uFillTx/>
                <a:latin typeface="Helvetica Neue"/>
                <a:ea typeface="Helvetica Neue"/>
                <a:cs typeface="+mn-cs"/>
              </a:rPr>
              <a:t>PROVEMENTS</a:t>
            </a:r>
            <a:endParaRPr kumimoji="0" lang="en-US" altLang="zh-CN" sz="1400" b="0" i="0" u="none" strike="noStrike" kern="1200" cap="none" spc="-55" normalizeH="0" baseline="0" noProof="0">
              <a:ln>
                <a:noFill/>
              </a:ln>
              <a:solidFill>
                <a:prstClr val="white"/>
              </a:solidFill>
              <a:effectLst/>
              <a:uLnTx/>
              <a:uFillTx/>
              <a:latin typeface="Helvetica Neue"/>
              <a:ea typeface="Helvetica Neue"/>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altLang="zh-CN" sz="1300" b="1" i="0" u="none" strike="noStrike" kern="1200" cap="none" spc="-40" normalizeH="0" baseline="0" noProof="0">
              <a:ln>
                <a:noFill/>
              </a:ln>
              <a:solidFill>
                <a:srgbClr val="FEFEFE"/>
              </a:solidFill>
              <a:effectLst/>
              <a:uLnTx/>
              <a:uFillTx/>
              <a:latin typeface="Helvetica Neue"/>
              <a:ea typeface="Helvetica Neue"/>
              <a:cs typeface="+mn-cs"/>
            </a:endParaRPr>
          </a:p>
        </p:txBody>
      </p:sp>
      <p:pic>
        <p:nvPicPr>
          <p:cNvPr id="15" name="Picture 1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6461" y="5871294"/>
            <a:ext cx="2733675" cy="638175"/>
          </a:xfrm>
          <a:prstGeom prst="rect">
            <a:avLst/>
          </a:prstGeom>
        </p:spPr>
      </p:pic>
      <p:sp>
        <p:nvSpPr>
          <p:cNvPr id="16" name="Freeform 14"/>
          <p:cNvSpPr/>
          <p:nvPr/>
        </p:nvSpPr>
        <p:spPr>
          <a:xfrm>
            <a:off x="9564735" y="3922122"/>
            <a:ext cx="2050464" cy="1905440"/>
          </a:xfrm>
          <a:custGeom>
            <a:avLst/>
            <a:gdLst>
              <a:gd name="connsiteX0" fmla="*/ 15811 w 8261350"/>
              <a:gd name="connsiteY0" fmla="*/ 641350 h 641350"/>
              <a:gd name="connsiteX1" fmla="*/ 8261350 w 8261350"/>
              <a:gd name="connsiteY1" fmla="*/ 641350 h 641350"/>
              <a:gd name="connsiteX2" fmla="*/ 8261350 w 8261350"/>
              <a:gd name="connsiteY2" fmla="*/ 12700 h 641350"/>
              <a:gd name="connsiteX3" fmla="*/ 15811 w 8261350"/>
              <a:gd name="connsiteY3" fmla="*/ 12700 h 641350"/>
              <a:gd name="connsiteX4" fmla="*/ 15811 w 8261350"/>
              <a:gd name="connsiteY4" fmla="*/ 641350 h 6413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61350" h="641350">
                <a:moveTo>
                  <a:pt x="15811" y="641350"/>
                </a:moveTo>
                <a:lnTo>
                  <a:pt x="8261350" y="641350"/>
                </a:lnTo>
                <a:lnTo>
                  <a:pt x="8261350" y="12700"/>
                </a:lnTo>
                <a:lnTo>
                  <a:pt x="15811" y="12700"/>
                </a:lnTo>
                <a:lnTo>
                  <a:pt x="15811" y="641350"/>
                </a:lnTo>
                <a:close/>
              </a:path>
            </a:pathLst>
          </a:custGeom>
          <a:solidFill>
            <a:srgbClr val="221E1F">
              <a:alpha val="100000"/>
            </a:srgbClr>
          </a:solidFill>
          <a:ln w="12700">
            <a:solidFill>
              <a:srgbClr val="000000">
                <a:alpha val="0"/>
              </a:srgbClr>
            </a:solidFill>
          </a:ln>
          <a:effectLst/>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l" defTabSz="914400" rtl="0" eaLnBrk="1" fontAlgn="auto" latinLnBrk="0" hangingPunct="0">
              <a:lnSpc>
                <a:spcPct val="117083"/>
              </a:lnSpc>
              <a:spcBef>
                <a:spcPts val="0"/>
              </a:spcBef>
              <a:spcAft>
                <a:spcPts val="0"/>
              </a:spcAft>
              <a:buClr>
                <a:srgbClr val="1F497D"/>
              </a:buClr>
              <a:buSzTx/>
              <a:buFontTx/>
              <a:buNone/>
              <a:tabLst/>
              <a:defRPr/>
            </a:pPr>
            <a:endParaRPr kumimoji="0" lang="en-US" altLang="zh-CN" sz="1800" b="0" i="0" u="none" strike="noStrike" kern="1200" cap="none" spc="-55" normalizeH="0" baseline="0" noProof="0">
              <a:ln>
                <a:noFill/>
              </a:ln>
              <a:solidFill>
                <a:srgbClr val="221E1F"/>
              </a:solidFill>
              <a:effectLst/>
              <a:uLnTx/>
              <a:uFillTx/>
              <a:latin typeface="Helvetica Neue"/>
              <a:ea typeface="Helvetica Neue"/>
              <a:cs typeface="+mn-cs"/>
            </a:endParaRPr>
          </a:p>
          <a:p>
            <a:pPr marL="0" marR="0" lvl="0" indent="0" algn="l" defTabSz="914400" rtl="0" eaLnBrk="1" fontAlgn="auto" latinLnBrk="0" hangingPunct="0">
              <a:lnSpc>
                <a:spcPct val="117083"/>
              </a:lnSpc>
              <a:spcBef>
                <a:spcPts val="0"/>
              </a:spcBef>
              <a:spcAft>
                <a:spcPts val="0"/>
              </a:spcAft>
              <a:buClr>
                <a:srgbClr val="1F497D"/>
              </a:buClr>
              <a:buSzTx/>
              <a:buFontTx/>
              <a:buNone/>
              <a:tabLst/>
              <a:defRPr/>
            </a:pPr>
            <a:endParaRPr kumimoji="0" lang="en-US" altLang="zh-CN" sz="1800" b="0" i="0" u="none" strike="noStrike" kern="1200" cap="none" spc="-55" normalizeH="0" baseline="0" noProof="0">
              <a:ln>
                <a:noFill/>
              </a:ln>
              <a:solidFill>
                <a:srgbClr val="221E1F"/>
              </a:solidFill>
              <a:effectLst/>
              <a:uLnTx/>
              <a:uFillTx/>
              <a:latin typeface="Helvetica Neue"/>
              <a:ea typeface="Helvetica Neue"/>
              <a:cs typeface="+mn-cs"/>
            </a:endParaRPr>
          </a:p>
          <a:p>
            <a:pPr marL="0" marR="0" lvl="0" indent="0" algn="ctr" defTabSz="914400" rtl="0" eaLnBrk="1" fontAlgn="auto" latinLnBrk="0" hangingPunct="0">
              <a:lnSpc>
                <a:spcPct val="117083"/>
              </a:lnSpc>
              <a:spcBef>
                <a:spcPts val="0"/>
              </a:spcBef>
              <a:spcAft>
                <a:spcPts val="0"/>
              </a:spcAft>
              <a:buClr>
                <a:srgbClr val="1F497D"/>
              </a:buClr>
              <a:buSzTx/>
              <a:buFontTx/>
              <a:buNone/>
              <a:tabLst/>
              <a:defRPr/>
            </a:pPr>
            <a:r>
              <a:rPr kumimoji="0" lang="en-US" altLang="zh-CN" sz="1800" b="0" i="0" u="none" strike="noStrike" kern="1200" cap="none" spc="-55" normalizeH="0" baseline="0" noProof="0">
                <a:ln>
                  <a:noFill/>
                </a:ln>
                <a:solidFill>
                  <a:prstClr val="white"/>
                </a:solidFill>
                <a:effectLst/>
                <a:uLnTx/>
                <a:uFillTx/>
                <a:latin typeface="Helvetica Neue"/>
                <a:ea typeface="Helvetica Neue"/>
                <a:cs typeface="+mn-cs"/>
              </a:rPr>
              <a:t>Feeder Patterns </a:t>
            </a:r>
            <a:r>
              <a:rPr kumimoji="0" lang="en-US" altLang="zh-CN" sz="1800" b="0" i="0" u="none" strike="noStrike" kern="1200" cap="none" spc="-55" normalizeH="0" baseline="0" noProof="0">
                <a:ln>
                  <a:noFill/>
                </a:ln>
                <a:solidFill>
                  <a:srgbClr val="221E1F"/>
                </a:solidFill>
                <a:effectLst/>
                <a:uLnTx/>
                <a:uFillTx/>
                <a:latin typeface="Helvetica Neue"/>
                <a:ea typeface="Helvetica Neue"/>
                <a:cs typeface="+mn-cs"/>
              </a:rPr>
              <a:t>terns</a:t>
            </a:r>
          </a:p>
          <a:p>
            <a:pPr marL="0" marR="0" lvl="0" indent="0" algn="l" defTabSz="914400" rtl="0" eaLnBrk="1" fontAlgn="auto" latinLnBrk="0" hangingPunct="0">
              <a:lnSpc>
                <a:spcPct val="117083"/>
              </a:lnSpc>
              <a:spcBef>
                <a:spcPts val="290"/>
              </a:spcBef>
              <a:spcAft>
                <a:spcPts val="0"/>
              </a:spcAft>
              <a:buClr>
                <a:srgbClr val="1F497D"/>
              </a:buClr>
              <a:buSzTx/>
              <a:buFontTx/>
              <a:buNone/>
              <a:tabLst/>
              <a:defRPr/>
            </a:pPr>
            <a:r>
              <a:rPr kumimoji="0" lang="en-US" altLang="zh-CN" sz="1800" b="0" i="0" u="none" strike="noStrike" kern="1200" cap="none" spc="-55" normalizeH="0" baseline="0" noProof="0">
                <a:ln>
                  <a:noFill/>
                </a:ln>
                <a:solidFill>
                  <a:srgbClr val="221E1F"/>
                </a:solidFill>
                <a:effectLst/>
                <a:uLnTx/>
                <a:uFillTx/>
                <a:latin typeface="Helvetica Neue"/>
                <a:ea typeface="Helvetica Neue"/>
                <a:cs typeface="+mn-cs"/>
              </a:rPr>
              <a:t>Magnet </a:t>
            </a:r>
          </a:p>
        </p:txBody>
      </p:sp>
      <p:sp>
        <p:nvSpPr>
          <p:cNvPr id="17" name="Freeform 14"/>
          <p:cNvSpPr/>
          <p:nvPr/>
        </p:nvSpPr>
        <p:spPr>
          <a:xfrm>
            <a:off x="5124423" y="3914281"/>
            <a:ext cx="2050464" cy="1905440"/>
          </a:xfrm>
          <a:custGeom>
            <a:avLst/>
            <a:gdLst>
              <a:gd name="connsiteX0" fmla="*/ 15811 w 8261350"/>
              <a:gd name="connsiteY0" fmla="*/ 641350 h 641350"/>
              <a:gd name="connsiteX1" fmla="*/ 8261350 w 8261350"/>
              <a:gd name="connsiteY1" fmla="*/ 641350 h 641350"/>
              <a:gd name="connsiteX2" fmla="*/ 8261350 w 8261350"/>
              <a:gd name="connsiteY2" fmla="*/ 12700 h 641350"/>
              <a:gd name="connsiteX3" fmla="*/ 15811 w 8261350"/>
              <a:gd name="connsiteY3" fmla="*/ 12700 h 641350"/>
              <a:gd name="connsiteX4" fmla="*/ 15811 w 8261350"/>
              <a:gd name="connsiteY4" fmla="*/ 641350 h 6413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61350" h="641350">
                <a:moveTo>
                  <a:pt x="15811" y="641350"/>
                </a:moveTo>
                <a:lnTo>
                  <a:pt x="8261350" y="641350"/>
                </a:lnTo>
                <a:lnTo>
                  <a:pt x="8261350" y="12700"/>
                </a:lnTo>
                <a:lnTo>
                  <a:pt x="15811" y="12700"/>
                </a:lnTo>
                <a:lnTo>
                  <a:pt x="15811" y="641350"/>
                </a:lnTo>
                <a:close/>
              </a:path>
            </a:pathLst>
          </a:custGeom>
          <a:solidFill>
            <a:srgbClr val="221E1F">
              <a:alpha val="100000"/>
            </a:srgbClr>
          </a:solidFill>
          <a:ln w="12700">
            <a:solidFill>
              <a:srgbClr val="000000">
                <a:alpha val="0"/>
              </a:srgbClr>
            </a:solidFill>
          </a:ln>
          <a:effectLst/>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l" defTabSz="914400" rtl="0" eaLnBrk="1" fontAlgn="auto" latinLnBrk="0" hangingPunct="0">
              <a:lnSpc>
                <a:spcPct val="117083"/>
              </a:lnSpc>
              <a:spcBef>
                <a:spcPts val="0"/>
              </a:spcBef>
              <a:spcAft>
                <a:spcPts val="0"/>
              </a:spcAft>
              <a:buClr>
                <a:srgbClr val="1F497D"/>
              </a:buClr>
              <a:buSzTx/>
              <a:buFontTx/>
              <a:buNone/>
              <a:tabLst/>
              <a:defRPr/>
            </a:pPr>
            <a:endParaRPr kumimoji="0" lang="en-US" altLang="zh-CN" sz="1800" b="0" i="0" u="none" strike="noStrike" kern="1200" cap="none" spc="-55" normalizeH="0" baseline="0" noProof="0">
              <a:ln>
                <a:noFill/>
              </a:ln>
              <a:solidFill>
                <a:prstClr val="white"/>
              </a:solidFill>
              <a:effectLst/>
              <a:uLnTx/>
              <a:uFillTx/>
              <a:latin typeface="Helvetica Neue"/>
              <a:ea typeface="Helvetica Neue"/>
              <a:cs typeface="+mn-cs"/>
            </a:endParaRPr>
          </a:p>
          <a:p>
            <a:pPr marL="0" marR="0" lvl="0" indent="0" algn="l" defTabSz="914400" rtl="0" eaLnBrk="1" fontAlgn="auto" latinLnBrk="0" hangingPunct="0">
              <a:lnSpc>
                <a:spcPct val="117083"/>
              </a:lnSpc>
              <a:spcBef>
                <a:spcPts val="0"/>
              </a:spcBef>
              <a:spcAft>
                <a:spcPts val="0"/>
              </a:spcAft>
              <a:buClr>
                <a:srgbClr val="1F497D"/>
              </a:buClr>
              <a:buSzTx/>
              <a:buFontTx/>
              <a:buNone/>
              <a:tabLst/>
              <a:defRPr/>
            </a:pPr>
            <a:endParaRPr kumimoji="0" lang="en-US" altLang="zh-CN" sz="1800" b="0" i="0" u="none" strike="noStrike" kern="1200" cap="none" spc="-55" normalizeH="0" baseline="0" noProof="0">
              <a:ln>
                <a:noFill/>
              </a:ln>
              <a:solidFill>
                <a:prstClr val="white"/>
              </a:solidFill>
              <a:effectLst/>
              <a:uLnTx/>
              <a:uFillTx/>
              <a:latin typeface="Helvetica Neue"/>
              <a:ea typeface="Helvetica Neue"/>
              <a:cs typeface="+mn-cs"/>
            </a:endParaRPr>
          </a:p>
          <a:p>
            <a:pPr marL="0" marR="0" lvl="0" indent="0" algn="ctr" defTabSz="914400" rtl="0" eaLnBrk="1" fontAlgn="auto" latinLnBrk="0" hangingPunct="0">
              <a:lnSpc>
                <a:spcPct val="117083"/>
              </a:lnSpc>
              <a:spcBef>
                <a:spcPts val="0"/>
              </a:spcBef>
              <a:spcAft>
                <a:spcPts val="0"/>
              </a:spcAft>
              <a:buClr>
                <a:srgbClr val="1F497D"/>
              </a:buClr>
              <a:buSzTx/>
              <a:buFontTx/>
              <a:buNone/>
              <a:tabLst/>
              <a:defRPr/>
            </a:pPr>
            <a:r>
              <a:rPr kumimoji="0" lang="en-US" altLang="zh-CN" sz="1800" b="0" i="0" u="none" strike="noStrike" kern="1200" cap="none" spc="-55" normalizeH="0" baseline="0" noProof="0">
                <a:ln>
                  <a:noFill/>
                </a:ln>
                <a:solidFill>
                  <a:prstClr val="white"/>
                </a:solidFill>
                <a:effectLst/>
                <a:uLnTx/>
                <a:uFillTx/>
                <a:latin typeface="Helvetica Neue"/>
                <a:ea typeface="Helvetica Neue"/>
                <a:cs typeface="+mn-cs"/>
              </a:rPr>
              <a:t>Capital Plan</a:t>
            </a:r>
            <a:endParaRPr kumimoji="0" lang="en-US" altLang="zh-CN" sz="1800" b="0" i="0" u="none" strike="noStrike" kern="1200" cap="none" spc="-55" normalizeH="0" baseline="0" noProof="0">
              <a:ln>
                <a:noFill/>
              </a:ln>
              <a:solidFill>
                <a:srgbClr val="221E1F"/>
              </a:solidFill>
              <a:effectLst/>
              <a:uLnTx/>
              <a:uFillTx/>
              <a:latin typeface="Helvetica Neue"/>
              <a:ea typeface="Helvetica Neue"/>
              <a:cs typeface="+mn-cs"/>
            </a:endParaRPr>
          </a:p>
          <a:p>
            <a:pPr marL="0" marR="0" lvl="0" indent="0" algn="l" defTabSz="914400" rtl="0" eaLnBrk="1" fontAlgn="auto" latinLnBrk="0" hangingPunct="0">
              <a:lnSpc>
                <a:spcPct val="117083"/>
              </a:lnSpc>
              <a:spcBef>
                <a:spcPts val="0"/>
              </a:spcBef>
              <a:spcAft>
                <a:spcPts val="0"/>
              </a:spcAft>
              <a:buClr>
                <a:srgbClr val="1F497D"/>
              </a:buClr>
              <a:buSzTx/>
              <a:buFontTx/>
              <a:buNone/>
              <a:tabLst/>
              <a:defRPr/>
            </a:pPr>
            <a:r>
              <a:rPr kumimoji="0" lang="en-US" altLang="zh-CN" sz="1800" b="0" i="0" u="none" strike="noStrike" kern="1200" cap="none" spc="-55" normalizeH="0" baseline="0" noProof="0">
                <a:ln>
                  <a:noFill/>
                </a:ln>
                <a:solidFill>
                  <a:srgbClr val="221E1F"/>
                </a:solidFill>
                <a:effectLst/>
                <a:uLnTx/>
                <a:uFillTx/>
                <a:latin typeface="Helvetica Neue"/>
                <a:ea typeface="Helvetica Neue"/>
                <a:cs typeface="+mn-cs"/>
              </a:rPr>
              <a:t>Feeder Patterns</a:t>
            </a:r>
          </a:p>
          <a:p>
            <a:pPr marL="0" marR="0" lvl="0" indent="0" algn="l" defTabSz="914400" rtl="0" eaLnBrk="1" fontAlgn="auto" latinLnBrk="0" hangingPunct="0">
              <a:lnSpc>
                <a:spcPct val="117083"/>
              </a:lnSpc>
              <a:spcBef>
                <a:spcPts val="290"/>
              </a:spcBef>
              <a:spcAft>
                <a:spcPts val="0"/>
              </a:spcAft>
              <a:buClr>
                <a:srgbClr val="1F497D"/>
              </a:buClr>
              <a:buSzTx/>
              <a:buFontTx/>
              <a:buNone/>
              <a:tabLst/>
              <a:defRPr/>
            </a:pPr>
            <a:r>
              <a:rPr kumimoji="0" lang="en-US" altLang="zh-CN" sz="1800" b="0" i="0" u="none" strike="noStrike" kern="1200" cap="none" spc="-55" normalizeH="0" baseline="0" noProof="0">
                <a:ln>
                  <a:noFill/>
                </a:ln>
                <a:solidFill>
                  <a:srgbClr val="221E1F"/>
                </a:solidFill>
                <a:effectLst/>
                <a:uLnTx/>
                <a:uFillTx/>
                <a:latin typeface="Helvetica Neue"/>
                <a:ea typeface="Helvetica Neue"/>
                <a:cs typeface="+mn-cs"/>
              </a:rPr>
              <a:t>Magnet </a:t>
            </a:r>
          </a:p>
        </p:txBody>
      </p:sp>
      <p:sp>
        <p:nvSpPr>
          <p:cNvPr id="18" name="Freeform 14"/>
          <p:cNvSpPr/>
          <p:nvPr/>
        </p:nvSpPr>
        <p:spPr>
          <a:xfrm>
            <a:off x="2884376" y="3914281"/>
            <a:ext cx="2050464" cy="1905440"/>
          </a:xfrm>
          <a:custGeom>
            <a:avLst/>
            <a:gdLst>
              <a:gd name="connsiteX0" fmla="*/ 15811 w 8261350"/>
              <a:gd name="connsiteY0" fmla="*/ 641350 h 641350"/>
              <a:gd name="connsiteX1" fmla="*/ 8261350 w 8261350"/>
              <a:gd name="connsiteY1" fmla="*/ 641350 h 641350"/>
              <a:gd name="connsiteX2" fmla="*/ 8261350 w 8261350"/>
              <a:gd name="connsiteY2" fmla="*/ 12700 h 641350"/>
              <a:gd name="connsiteX3" fmla="*/ 15811 w 8261350"/>
              <a:gd name="connsiteY3" fmla="*/ 12700 h 641350"/>
              <a:gd name="connsiteX4" fmla="*/ 15811 w 8261350"/>
              <a:gd name="connsiteY4" fmla="*/ 641350 h 6413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61350" h="641350">
                <a:moveTo>
                  <a:pt x="15811" y="641350"/>
                </a:moveTo>
                <a:lnTo>
                  <a:pt x="8261350" y="641350"/>
                </a:lnTo>
                <a:lnTo>
                  <a:pt x="8261350" y="12700"/>
                </a:lnTo>
                <a:lnTo>
                  <a:pt x="15811" y="12700"/>
                </a:lnTo>
                <a:lnTo>
                  <a:pt x="15811" y="641350"/>
                </a:lnTo>
                <a:close/>
              </a:path>
            </a:pathLst>
          </a:custGeom>
          <a:solidFill>
            <a:srgbClr val="221E1F">
              <a:alpha val="100000"/>
            </a:srgbClr>
          </a:solidFill>
          <a:ln w="12700">
            <a:solidFill>
              <a:srgbClr val="000000">
                <a:alpha val="0"/>
              </a:srgbClr>
            </a:solidFill>
          </a:ln>
          <a:effectLst/>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l" defTabSz="914400" rtl="0" eaLnBrk="1" fontAlgn="auto" latinLnBrk="0" hangingPunct="0">
              <a:lnSpc>
                <a:spcPct val="117083"/>
              </a:lnSpc>
              <a:spcBef>
                <a:spcPts val="0"/>
              </a:spcBef>
              <a:spcAft>
                <a:spcPts val="0"/>
              </a:spcAft>
              <a:buClr>
                <a:srgbClr val="1F497D"/>
              </a:buClr>
              <a:buSzTx/>
              <a:buFontTx/>
              <a:buNone/>
              <a:tabLst/>
              <a:defRPr/>
            </a:pPr>
            <a:endParaRPr kumimoji="0" lang="en-US" altLang="zh-CN" sz="1800" b="0" i="0" u="none" strike="noStrike" kern="1200" cap="none" spc="-55" normalizeH="0" baseline="0" noProof="0">
              <a:ln>
                <a:noFill/>
              </a:ln>
              <a:solidFill>
                <a:srgbClr val="221E1F"/>
              </a:solidFill>
              <a:effectLst/>
              <a:uLnTx/>
              <a:uFillTx/>
              <a:latin typeface="Helvetica Neue"/>
              <a:ea typeface="Helvetica Neue"/>
              <a:cs typeface="+mn-cs"/>
            </a:endParaRPr>
          </a:p>
          <a:p>
            <a:pPr marL="0" marR="0" lvl="0" indent="0" algn="ctr" defTabSz="914400" rtl="0" eaLnBrk="1" fontAlgn="auto" latinLnBrk="0" hangingPunct="0">
              <a:lnSpc>
                <a:spcPct val="117083"/>
              </a:lnSpc>
              <a:spcBef>
                <a:spcPts val="0"/>
              </a:spcBef>
              <a:spcAft>
                <a:spcPts val="0"/>
              </a:spcAft>
              <a:buClr>
                <a:srgbClr val="1F497D"/>
              </a:buClr>
              <a:buSzTx/>
              <a:buFontTx/>
              <a:buNone/>
              <a:tabLst/>
              <a:defRPr/>
            </a:pPr>
            <a:endParaRPr kumimoji="0" lang="en-US" altLang="zh-CN" sz="1800" b="0" i="0" u="none" strike="noStrike" kern="1200" cap="none" spc="-55" normalizeH="0" baseline="0" noProof="0">
              <a:ln>
                <a:noFill/>
              </a:ln>
              <a:solidFill>
                <a:prstClr val="white"/>
              </a:solidFill>
              <a:effectLst/>
              <a:uLnTx/>
              <a:uFillTx/>
              <a:latin typeface="Helvetica Neue"/>
              <a:ea typeface="Helvetica Neue"/>
              <a:cs typeface="+mn-cs"/>
            </a:endParaRPr>
          </a:p>
          <a:p>
            <a:pPr marL="0" marR="0" lvl="0" indent="0" algn="ctr" defTabSz="914400" rtl="0" eaLnBrk="1" fontAlgn="auto" latinLnBrk="0" hangingPunct="0">
              <a:lnSpc>
                <a:spcPct val="117083"/>
              </a:lnSpc>
              <a:spcBef>
                <a:spcPts val="0"/>
              </a:spcBef>
              <a:spcAft>
                <a:spcPts val="0"/>
              </a:spcAft>
              <a:buClr>
                <a:srgbClr val="1F497D"/>
              </a:buClr>
              <a:buSzTx/>
              <a:buFontTx/>
              <a:buNone/>
              <a:tabLst/>
              <a:defRPr/>
            </a:pPr>
            <a:r>
              <a:rPr kumimoji="0" lang="en-US" altLang="zh-CN" sz="1800" b="0" i="0" u="none" strike="noStrike" kern="1200" cap="none" spc="-55" normalizeH="0" baseline="0" noProof="0">
                <a:ln>
                  <a:noFill/>
                </a:ln>
                <a:solidFill>
                  <a:prstClr val="white"/>
                </a:solidFill>
                <a:effectLst/>
                <a:uLnTx/>
                <a:uFillTx/>
                <a:latin typeface="Helvetica Neue"/>
                <a:ea typeface="Helvetica Neue"/>
                <a:cs typeface="+mn-cs"/>
              </a:rPr>
              <a:t>School </a:t>
            </a:r>
          </a:p>
          <a:p>
            <a:pPr marL="0" marR="0" lvl="0" indent="0" algn="ctr" defTabSz="914400" rtl="0" eaLnBrk="1" fontAlgn="auto" latinLnBrk="0" hangingPunct="0">
              <a:lnSpc>
                <a:spcPct val="117083"/>
              </a:lnSpc>
              <a:spcBef>
                <a:spcPts val="0"/>
              </a:spcBef>
              <a:spcAft>
                <a:spcPts val="0"/>
              </a:spcAft>
              <a:buClr>
                <a:srgbClr val="1F497D"/>
              </a:buClr>
              <a:buSzTx/>
              <a:buFontTx/>
              <a:buNone/>
              <a:tabLst/>
              <a:defRPr/>
            </a:pPr>
            <a:r>
              <a:rPr kumimoji="0" lang="en-US" altLang="zh-CN" sz="1800" b="0" i="0" u="none" strike="noStrike" kern="1200" cap="none" spc="-55" normalizeH="0" baseline="0" noProof="0">
                <a:ln>
                  <a:noFill/>
                </a:ln>
                <a:solidFill>
                  <a:prstClr val="white"/>
                </a:solidFill>
                <a:effectLst/>
                <a:uLnTx/>
                <a:uFillTx/>
                <a:latin typeface="Helvetica Neue"/>
                <a:ea typeface="Helvetica Neue"/>
                <a:cs typeface="+mn-cs"/>
              </a:rPr>
              <a:t>Funding Model </a:t>
            </a:r>
            <a:r>
              <a:rPr kumimoji="0" lang="en-US" altLang="zh-CN" sz="1800" b="0" i="0" u="none" strike="noStrike" kern="1200" cap="none" spc="-55" normalizeH="0" baseline="0" noProof="0">
                <a:ln>
                  <a:noFill/>
                </a:ln>
                <a:solidFill>
                  <a:srgbClr val="221E1F"/>
                </a:solidFill>
                <a:effectLst/>
                <a:uLnTx/>
                <a:uFillTx/>
                <a:latin typeface="Helvetica Neue"/>
                <a:ea typeface="Helvetica Neue"/>
                <a:cs typeface="+mn-cs"/>
              </a:rPr>
              <a:t>r Patterns</a:t>
            </a:r>
          </a:p>
          <a:p>
            <a:pPr marL="0" marR="0" lvl="0" indent="0" algn="l" defTabSz="914400" rtl="0" eaLnBrk="1" fontAlgn="auto" latinLnBrk="0" hangingPunct="0">
              <a:lnSpc>
                <a:spcPct val="117083"/>
              </a:lnSpc>
              <a:spcBef>
                <a:spcPts val="290"/>
              </a:spcBef>
              <a:spcAft>
                <a:spcPts val="0"/>
              </a:spcAft>
              <a:buClr>
                <a:srgbClr val="1F497D"/>
              </a:buClr>
              <a:buSzTx/>
              <a:buFontTx/>
              <a:buNone/>
              <a:tabLst/>
              <a:defRPr/>
            </a:pPr>
            <a:r>
              <a:rPr kumimoji="0" lang="en-US" altLang="zh-CN" sz="1800" b="0" i="0" u="none" strike="noStrike" kern="1200" cap="none" spc="-55" normalizeH="0" baseline="0" noProof="0">
                <a:ln>
                  <a:noFill/>
                </a:ln>
                <a:solidFill>
                  <a:srgbClr val="221E1F"/>
                </a:solidFill>
                <a:effectLst/>
                <a:uLnTx/>
                <a:uFillTx/>
                <a:latin typeface="Helvetica Neue"/>
                <a:ea typeface="Helvetica Neue"/>
                <a:cs typeface="+mn-cs"/>
              </a:rPr>
              <a:t>Magnet </a:t>
            </a:r>
          </a:p>
        </p:txBody>
      </p:sp>
      <p:sp>
        <p:nvSpPr>
          <p:cNvPr id="19" name="Freeform 14"/>
          <p:cNvSpPr/>
          <p:nvPr/>
        </p:nvSpPr>
        <p:spPr>
          <a:xfrm>
            <a:off x="7344579" y="3922122"/>
            <a:ext cx="2050464" cy="1905440"/>
          </a:xfrm>
          <a:custGeom>
            <a:avLst/>
            <a:gdLst>
              <a:gd name="connsiteX0" fmla="*/ 15811 w 8261350"/>
              <a:gd name="connsiteY0" fmla="*/ 641350 h 641350"/>
              <a:gd name="connsiteX1" fmla="*/ 8261350 w 8261350"/>
              <a:gd name="connsiteY1" fmla="*/ 641350 h 641350"/>
              <a:gd name="connsiteX2" fmla="*/ 8261350 w 8261350"/>
              <a:gd name="connsiteY2" fmla="*/ 12700 h 641350"/>
              <a:gd name="connsiteX3" fmla="*/ 15811 w 8261350"/>
              <a:gd name="connsiteY3" fmla="*/ 12700 h 641350"/>
              <a:gd name="connsiteX4" fmla="*/ 15811 w 8261350"/>
              <a:gd name="connsiteY4" fmla="*/ 641350 h 6413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61350" h="641350">
                <a:moveTo>
                  <a:pt x="15811" y="641350"/>
                </a:moveTo>
                <a:lnTo>
                  <a:pt x="8261350" y="641350"/>
                </a:lnTo>
                <a:lnTo>
                  <a:pt x="8261350" y="12700"/>
                </a:lnTo>
                <a:lnTo>
                  <a:pt x="15811" y="12700"/>
                </a:lnTo>
                <a:lnTo>
                  <a:pt x="15811" y="641350"/>
                </a:lnTo>
                <a:close/>
              </a:path>
            </a:pathLst>
          </a:custGeom>
          <a:solidFill>
            <a:srgbClr val="221E1F">
              <a:alpha val="100000"/>
            </a:srgbClr>
          </a:solidFill>
          <a:ln w="12700">
            <a:solidFill>
              <a:srgbClr val="000000">
                <a:alpha val="0"/>
              </a:srgbClr>
            </a:solidFill>
          </a:ln>
          <a:effectLst/>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l" defTabSz="914400" rtl="0" eaLnBrk="1" fontAlgn="auto" latinLnBrk="0" hangingPunct="0">
              <a:lnSpc>
                <a:spcPct val="117083"/>
              </a:lnSpc>
              <a:spcBef>
                <a:spcPts val="0"/>
              </a:spcBef>
              <a:spcAft>
                <a:spcPts val="0"/>
              </a:spcAft>
              <a:buClr>
                <a:srgbClr val="1F497D"/>
              </a:buClr>
              <a:buSzTx/>
              <a:buFontTx/>
              <a:buNone/>
              <a:tabLst/>
              <a:defRPr/>
            </a:pPr>
            <a:endParaRPr kumimoji="0" lang="en-US" altLang="zh-CN" sz="1800" b="0" i="0" u="none" strike="noStrike" kern="1200" cap="none" spc="-55" normalizeH="0" baseline="0" noProof="0">
              <a:ln>
                <a:noFill/>
              </a:ln>
              <a:solidFill>
                <a:srgbClr val="221E1F"/>
              </a:solidFill>
              <a:effectLst/>
              <a:uLnTx/>
              <a:uFillTx/>
              <a:latin typeface="Helvetica Neue"/>
              <a:ea typeface="Helvetica Neue"/>
              <a:cs typeface="+mn-cs"/>
            </a:endParaRPr>
          </a:p>
          <a:p>
            <a:pPr marL="0" marR="0" lvl="0" indent="0" algn="l" defTabSz="914400" rtl="0" eaLnBrk="1" fontAlgn="auto" latinLnBrk="0" hangingPunct="0">
              <a:lnSpc>
                <a:spcPct val="117083"/>
              </a:lnSpc>
              <a:spcBef>
                <a:spcPts val="0"/>
              </a:spcBef>
              <a:spcAft>
                <a:spcPts val="0"/>
              </a:spcAft>
              <a:buClr>
                <a:srgbClr val="1F497D"/>
              </a:buClr>
              <a:buSzTx/>
              <a:buFontTx/>
              <a:buNone/>
              <a:tabLst/>
              <a:defRPr/>
            </a:pPr>
            <a:endParaRPr kumimoji="0" lang="en-US" altLang="zh-CN" sz="1800" b="0" i="0" u="none" strike="noStrike" kern="1200" cap="none" spc="-55" normalizeH="0" baseline="0" noProof="0">
              <a:ln>
                <a:noFill/>
              </a:ln>
              <a:solidFill>
                <a:srgbClr val="221E1F"/>
              </a:solidFill>
              <a:effectLst/>
              <a:uLnTx/>
              <a:uFillTx/>
              <a:latin typeface="Helvetica Neue"/>
              <a:ea typeface="Helvetica Neue"/>
              <a:cs typeface="+mn-cs"/>
            </a:endParaRPr>
          </a:p>
          <a:p>
            <a:pPr marL="0" marR="0" lvl="0" indent="0" algn="ctr" defTabSz="914400" rtl="0" eaLnBrk="1" fontAlgn="auto" latinLnBrk="0" hangingPunct="0">
              <a:lnSpc>
                <a:spcPct val="117083"/>
              </a:lnSpc>
              <a:spcBef>
                <a:spcPts val="0"/>
              </a:spcBef>
              <a:spcAft>
                <a:spcPts val="0"/>
              </a:spcAft>
              <a:buClr>
                <a:srgbClr val="1F497D"/>
              </a:buClr>
              <a:buSzTx/>
              <a:buFontTx/>
              <a:buNone/>
              <a:tabLst/>
              <a:defRPr/>
            </a:pPr>
            <a:r>
              <a:rPr kumimoji="0" lang="en-US" altLang="zh-CN" sz="1800" b="0" i="0" u="none" strike="noStrike" kern="1200" cap="none" spc="-55" normalizeH="0" baseline="0" noProof="0">
                <a:ln>
                  <a:noFill/>
                </a:ln>
                <a:solidFill>
                  <a:prstClr val="white"/>
                </a:solidFill>
                <a:effectLst/>
                <a:uLnTx/>
                <a:uFillTx/>
                <a:latin typeface="Helvetica Neue"/>
                <a:ea typeface="Helvetica Neue"/>
                <a:cs typeface="+mn-cs"/>
              </a:rPr>
              <a:t>Magnet Pathways </a:t>
            </a:r>
            <a:r>
              <a:rPr kumimoji="0" lang="en-US" altLang="zh-CN" sz="1800" b="0" i="0" u="none" strike="noStrike" kern="1200" cap="none" spc="-55" normalizeH="0" baseline="0" noProof="0">
                <a:ln>
                  <a:noFill/>
                </a:ln>
                <a:solidFill>
                  <a:srgbClr val="221E1F"/>
                </a:solidFill>
                <a:effectLst/>
                <a:uLnTx/>
                <a:uFillTx/>
                <a:latin typeface="Helvetica Neue"/>
                <a:ea typeface="Helvetica Neue"/>
                <a:cs typeface="+mn-cs"/>
              </a:rPr>
              <a:t>terns</a:t>
            </a:r>
          </a:p>
          <a:p>
            <a:pPr marL="0" marR="0" lvl="0" indent="0" algn="l" defTabSz="914400" rtl="0" eaLnBrk="1" fontAlgn="auto" latinLnBrk="0" hangingPunct="0">
              <a:lnSpc>
                <a:spcPct val="117083"/>
              </a:lnSpc>
              <a:spcBef>
                <a:spcPts val="290"/>
              </a:spcBef>
              <a:spcAft>
                <a:spcPts val="0"/>
              </a:spcAft>
              <a:buClr>
                <a:srgbClr val="1F497D"/>
              </a:buClr>
              <a:buSzTx/>
              <a:buFontTx/>
              <a:buNone/>
              <a:tabLst/>
              <a:defRPr/>
            </a:pPr>
            <a:r>
              <a:rPr kumimoji="0" lang="en-US" altLang="zh-CN" sz="1800" b="0" i="0" u="none" strike="noStrike" kern="1200" cap="none" spc="-55" normalizeH="0" baseline="0" noProof="0">
                <a:ln>
                  <a:noFill/>
                </a:ln>
                <a:solidFill>
                  <a:srgbClr val="221E1F"/>
                </a:solidFill>
                <a:effectLst/>
                <a:uLnTx/>
                <a:uFillTx/>
                <a:latin typeface="Helvetica Neue"/>
                <a:ea typeface="Helvetica Neue"/>
                <a:cs typeface="+mn-cs"/>
              </a:rPr>
              <a:t>Magnet </a:t>
            </a:r>
          </a:p>
        </p:txBody>
      </p:sp>
      <p:sp>
        <p:nvSpPr>
          <p:cNvPr id="20" name="Freeform 14"/>
          <p:cNvSpPr/>
          <p:nvPr/>
        </p:nvSpPr>
        <p:spPr>
          <a:xfrm>
            <a:off x="635049" y="3914281"/>
            <a:ext cx="2050464" cy="1905440"/>
          </a:xfrm>
          <a:custGeom>
            <a:avLst/>
            <a:gdLst>
              <a:gd name="connsiteX0" fmla="*/ 15811 w 8261350"/>
              <a:gd name="connsiteY0" fmla="*/ 641350 h 641350"/>
              <a:gd name="connsiteX1" fmla="*/ 8261350 w 8261350"/>
              <a:gd name="connsiteY1" fmla="*/ 641350 h 641350"/>
              <a:gd name="connsiteX2" fmla="*/ 8261350 w 8261350"/>
              <a:gd name="connsiteY2" fmla="*/ 12700 h 641350"/>
              <a:gd name="connsiteX3" fmla="*/ 15811 w 8261350"/>
              <a:gd name="connsiteY3" fmla="*/ 12700 h 641350"/>
              <a:gd name="connsiteX4" fmla="*/ 15811 w 8261350"/>
              <a:gd name="connsiteY4" fmla="*/ 641350 h 6413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61350" h="641350">
                <a:moveTo>
                  <a:pt x="15811" y="641350"/>
                </a:moveTo>
                <a:lnTo>
                  <a:pt x="8261350" y="641350"/>
                </a:lnTo>
                <a:lnTo>
                  <a:pt x="8261350" y="12700"/>
                </a:lnTo>
                <a:lnTo>
                  <a:pt x="15811" y="12700"/>
                </a:lnTo>
                <a:lnTo>
                  <a:pt x="15811" y="641350"/>
                </a:lnTo>
                <a:close/>
              </a:path>
            </a:pathLst>
          </a:custGeom>
          <a:solidFill>
            <a:srgbClr val="221E1F">
              <a:alpha val="100000"/>
            </a:srgbClr>
          </a:solidFill>
          <a:ln w="12700">
            <a:solidFill>
              <a:srgbClr val="000000">
                <a:alpha val="0"/>
              </a:srgbClr>
            </a:solidFill>
          </a:ln>
          <a:effectLst/>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l" defTabSz="914400" rtl="0" eaLnBrk="1" fontAlgn="auto" latinLnBrk="0" hangingPunct="0">
              <a:lnSpc>
                <a:spcPct val="117083"/>
              </a:lnSpc>
              <a:spcBef>
                <a:spcPts val="0"/>
              </a:spcBef>
              <a:spcAft>
                <a:spcPts val="0"/>
              </a:spcAft>
              <a:buClr>
                <a:srgbClr val="1F497D"/>
              </a:buClr>
              <a:buSzTx/>
              <a:buFontTx/>
              <a:buNone/>
              <a:tabLst/>
              <a:defRPr/>
            </a:pPr>
            <a:endParaRPr kumimoji="0" lang="en-US" altLang="zh-CN" sz="1800" b="0" i="0" u="none" strike="noStrike" kern="1200" cap="none" spc="-55" normalizeH="0" baseline="0" noProof="0">
              <a:ln>
                <a:noFill/>
              </a:ln>
              <a:solidFill>
                <a:srgbClr val="221E1F"/>
              </a:solidFill>
              <a:effectLst/>
              <a:uLnTx/>
              <a:uFillTx/>
              <a:latin typeface="Helvetica Neue"/>
              <a:ea typeface="Helvetica Neue"/>
              <a:cs typeface="+mn-cs"/>
            </a:endParaRPr>
          </a:p>
          <a:p>
            <a:pPr marL="0" marR="0" lvl="0" indent="0" algn="l" defTabSz="914400" rtl="0" eaLnBrk="1" fontAlgn="auto" latinLnBrk="0" hangingPunct="0">
              <a:lnSpc>
                <a:spcPct val="117083"/>
              </a:lnSpc>
              <a:spcBef>
                <a:spcPts val="0"/>
              </a:spcBef>
              <a:spcAft>
                <a:spcPts val="0"/>
              </a:spcAft>
              <a:buClr>
                <a:srgbClr val="1F497D"/>
              </a:buClr>
              <a:buSzTx/>
              <a:buFontTx/>
              <a:buNone/>
              <a:tabLst/>
              <a:defRPr/>
            </a:pPr>
            <a:endParaRPr kumimoji="0" lang="en-US" altLang="zh-CN" sz="1800" b="0" i="0" u="none" strike="noStrike" kern="1200" cap="none" spc="-55" normalizeH="0" baseline="0" noProof="0">
              <a:ln>
                <a:noFill/>
              </a:ln>
              <a:solidFill>
                <a:srgbClr val="221E1F"/>
              </a:solidFill>
              <a:effectLst/>
              <a:uLnTx/>
              <a:uFillTx/>
              <a:latin typeface="Helvetica Neue"/>
              <a:ea typeface="Helvetica Neue"/>
              <a:cs typeface="+mn-cs"/>
            </a:endParaRPr>
          </a:p>
          <a:p>
            <a:pPr marL="0" marR="0" lvl="0" indent="0" algn="ctr" defTabSz="914400" rtl="0" eaLnBrk="1" fontAlgn="auto" latinLnBrk="0" hangingPunct="0">
              <a:lnSpc>
                <a:spcPct val="117083"/>
              </a:lnSpc>
              <a:spcBef>
                <a:spcPts val="0"/>
              </a:spcBef>
              <a:spcAft>
                <a:spcPts val="0"/>
              </a:spcAft>
              <a:buClr>
                <a:srgbClr val="1F497D"/>
              </a:buClr>
              <a:buSzTx/>
              <a:buFontTx/>
              <a:buNone/>
              <a:tabLst/>
              <a:defRPr/>
            </a:pPr>
            <a:r>
              <a:rPr kumimoji="0" lang="en-US" altLang="zh-CN" sz="1800" b="0" i="0" u="none" strike="noStrike" kern="1200" cap="none" spc="-55" normalizeH="0" baseline="0" noProof="0">
                <a:ln>
                  <a:noFill/>
                </a:ln>
                <a:solidFill>
                  <a:prstClr val="white"/>
                </a:solidFill>
                <a:effectLst/>
                <a:uLnTx/>
                <a:uFillTx/>
                <a:latin typeface="Helvetica Neue"/>
                <a:ea typeface="Helvetica Neue"/>
                <a:cs typeface="+mn-cs"/>
              </a:rPr>
              <a:t>Technology Enhancements </a:t>
            </a:r>
            <a:r>
              <a:rPr kumimoji="0" lang="en-US" altLang="zh-CN" sz="1800" b="0" i="0" u="none" strike="noStrike" kern="1200" cap="none" spc="-55" normalizeH="0" baseline="0" noProof="0">
                <a:ln>
                  <a:noFill/>
                </a:ln>
                <a:solidFill>
                  <a:srgbClr val="221E1F"/>
                </a:solidFill>
                <a:effectLst/>
                <a:uLnTx/>
                <a:uFillTx/>
                <a:latin typeface="Helvetica Neue"/>
                <a:ea typeface="Helvetica Neue"/>
                <a:cs typeface="+mn-cs"/>
              </a:rPr>
              <a:t>terns</a:t>
            </a:r>
          </a:p>
          <a:p>
            <a:pPr marL="0" marR="0" lvl="0" indent="0" algn="l" defTabSz="914400" rtl="0" eaLnBrk="1" fontAlgn="auto" latinLnBrk="0" hangingPunct="0">
              <a:lnSpc>
                <a:spcPct val="117083"/>
              </a:lnSpc>
              <a:spcBef>
                <a:spcPts val="290"/>
              </a:spcBef>
              <a:spcAft>
                <a:spcPts val="0"/>
              </a:spcAft>
              <a:buClr>
                <a:srgbClr val="1F497D"/>
              </a:buClr>
              <a:buSzTx/>
              <a:buFontTx/>
              <a:buNone/>
              <a:tabLst/>
              <a:defRPr/>
            </a:pPr>
            <a:r>
              <a:rPr kumimoji="0" lang="en-US" altLang="zh-CN" sz="1800" b="0" i="0" u="none" strike="noStrike" kern="1200" cap="none" spc="-55" normalizeH="0" baseline="0" noProof="0">
                <a:ln>
                  <a:noFill/>
                </a:ln>
                <a:solidFill>
                  <a:srgbClr val="221E1F"/>
                </a:solidFill>
                <a:effectLst/>
                <a:uLnTx/>
                <a:uFillTx/>
                <a:latin typeface="Helvetica Neue"/>
                <a:ea typeface="Helvetica Neue"/>
                <a:cs typeface="+mn-cs"/>
              </a:rPr>
              <a:t>Magnet </a:t>
            </a:r>
          </a:p>
        </p:txBody>
      </p:sp>
      <p:sp>
        <p:nvSpPr>
          <p:cNvPr id="21" name="Slide Number Placeholder 16">
            <a:extLst>
              <a:ext uri="{FF2B5EF4-FFF2-40B4-BE49-F238E27FC236}">
                <a16:creationId xmlns:a16="http://schemas.microsoft.com/office/drawing/2014/main" id="{AF89932B-0C81-486F-8B95-92517A7CA503}"/>
              </a:ext>
            </a:extLst>
          </p:cNvPr>
          <p:cNvSpPr>
            <a:spLocks noGrp="1"/>
          </p:cNvSpPr>
          <p:nvPr>
            <p:ph type="sldNum" sz="quarter" idx="12"/>
          </p:nvPr>
        </p:nvSpPr>
        <p:spPr>
          <a:xfrm>
            <a:off x="8984020" y="6328605"/>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13</a:t>
            </a:r>
          </a:p>
        </p:txBody>
      </p:sp>
    </p:spTree>
    <p:extLst>
      <p:ext uri="{BB962C8B-B14F-4D97-AF65-F5344CB8AC3E}">
        <p14:creationId xmlns:p14="http://schemas.microsoft.com/office/powerpoint/2010/main" val="42574449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4" grpId="0"/>
      <p:bldP spid="16" grpId="0" animBg="1"/>
      <p:bldP spid="17" grpId="0" animBg="1"/>
      <p:bldP spid="18" grpId="0" animBg="1"/>
      <p:bldP spid="19" grpId="0" animBg="1"/>
      <p:bldP spid="20"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321628" y="4718232"/>
            <a:ext cx="11548274" cy="1047048"/>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Aft>
                <a:spcPts val="600"/>
              </a:spcAft>
            </a:pPr>
            <a:r>
              <a:rPr lang="en-US" altLang="en-US" sz="3300" b="1" kern="1200" spc="-150">
                <a:solidFill>
                  <a:schemeClr val="tx1"/>
                </a:solidFill>
                <a:latin typeface="Helvetica" panose="020B0604020202020204" pitchFamily="34" charset="0"/>
                <a:cs typeface="Helvetica" panose="020B0604020202020204" pitchFamily="34" charset="0"/>
              </a:rPr>
              <a:t>Pittsburgh Public Schools Facilities Department</a:t>
            </a:r>
            <a:r>
              <a:rPr lang="en-US" altLang="en-US" sz="3300" b="1" kern="1200">
                <a:solidFill>
                  <a:schemeClr val="tx1"/>
                </a:solidFill>
                <a:latin typeface="Helvetica" panose="020B0604020202020204" pitchFamily="34" charset="0"/>
                <a:cs typeface="Helvetica" panose="020B0604020202020204" pitchFamily="34" charset="0"/>
              </a:rPr>
              <a:t> </a:t>
            </a:r>
          </a:p>
        </p:txBody>
      </p:sp>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l="24996" r="2602" b="-2"/>
          <a:stretch/>
        </p:blipFill>
        <p:spPr>
          <a:xfrm>
            <a:off x="403625" y="1360878"/>
            <a:ext cx="3712763" cy="3357354"/>
          </a:xfrm>
          <a:prstGeom prst="rect">
            <a:avLst/>
          </a:prstGeom>
          <a:ln>
            <a:solidFill>
              <a:schemeClr val="tx1"/>
            </a:solidFill>
          </a:ln>
        </p:spPr>
      </p:pic>
      <p:pic>
        <p:nvPicPr>
          <p:cNvPr id="4" name="Picture 3" descr="A large room&#10;&#10;Description generated with very high confidence">
            <a:extLst>
              <a:ext uri="{FF2B5EF4-FFF2-40B4-BE49-F238E27FC236}">
                <a16:creationId xmlns:a16="http://schemas.microsoft.com/office/drawing/2014/main" id="{3C7325FE-5ED7-4012-8CD8-23BA88CD5DB8}"/>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4316" r="357" b="2"/>
          <a:stretch/>
        </p:blipFill>
        <p:spPr>
          <a:xfrm>
            <a:off x="4116388" y="1360877"/>
            <a:ext cx="3437963" cy="3357356"/>
          </a:xfrm>
          <a:prstGeom prst="rect">
            <a:avLst/>
          </a:prstGeom>
          <a:ln>
            <a:solidFill>
              <a:schemeClr val="tx1"/>
            </a:solidFill>
          </a:ln>
        </p:spPr>
      </p:pic>
      <p:pic>
        <p:nvPicPr>
          <p:cNvPr id="6" name="Picture 5" descr="A sign on the side of a road&#10;&#10;Description generated with high confidence">
            <a:extLst>
              <a:ext uri="{FF2B5EF4-FFF2-40B4-BE49-F238E27FC236}">
                <a16:creationId xmlns:a16="http://schemas.microsoft.com/office/drawing/2014/main" id="{24B71DEB-7EC7-4FA1-ABE0-CB146F633174}"/>
              </a:ext>
            </a:extLst>
          </p:cNvPr>
          <p:cNvPicPr>
            <a:picLocks noChangeAspect="1"/>
          </p:cNvPicPr>
          <p:nvPr/>
        </p:nvPicPr>
        <p:blipFill rotWithShape="1">
          <a:blip r:embed="rId5">
            <a:extLst>
              <a:ext uri="{28A0092B-C50C-407E-A947-70E740481C1C}">
                <a14:useLocalDpi xmlns:a14="http://schemas.microsoft.com/office/drawing/2010/main" val="0"/>
              </a:ext>
            </a:extLst>
          </a:blip>
          <a:srcRect l="25168" r="27288" b="-1"/>
          <a:stretch/>
        </p:blipFill>
        <p:spPr>
          <a:xfrm>
            <a:off x="7554351" y="1360878"/>
            <a:ext cx="3559126" cy="3357355"/>
          </a:xfrm>
          <a:prstGeom prst="rect">
            <a:avLst/>
          </a:prstGeom>
          <a:ln>
            <a:solidFill>
              <a:schemeClr val="tx1"/>
            </a:solidFill>
          </a:ln>
        </p:spPr>
      </p:pic>
    </p:spTree>
    <p:extLst>
      <p:ext uri="{BB962C8B-B14F-4D97-AF65-F5344CB8AC3E}">
        <p14:creationId xmlns:p14="http://schemas.microsoft.com/office/powerpoint/2010/main" val="23943640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Data Driven Analysis – FCI - EAI and Utilization</a:t>
            </a:r>
          </a:p>
        </p:txBody>
      </p:sp>
      <p:sp>
        <p:nvSpPr>
          <p:cNvPr id="3" name="Content Placeholder 2"/>
          <p:cNvSpPr>
            <a:spLocks noGrp="1"/>
          </p:cNvSpPr>
          <p:nvPr>
            <p:ph idx="1"/>
          </p:nvPr>
        </p:nvSpPr>
        <p:spPr>
          <a:xfrm>
            <a:off x="838200" y="1638301"/>
            <a:ext cx="10515600" cy="4416125"/>
          </a:xfrm>
        </p:spPr>
        <p:txBody>
          <a:bodyPr>
            <a:normAutofit/>
          </a:bodyPr>
          <a:lstStyle/>
          <a:p>
            <a:pPr marL="0" indent="0">
              <a:buNone/>
            </a:pPr>
            <a:r>
              <a:rPr lang="en-US"/>
              <a:t>Historical Project Cost Data</a:t>
            </a:r>
          </a:p>
          <a:p>
            <a:pPr lvl="1"/>
            <a:r>
              <a:rPr lang="en-US"/>
              <a:t>20 Years of Historical Project Cost Data</a:t>
            </a:r>
          </a:p>
          <a:p>
            <a:pPr marL="0" indent="0">
              <a:buNone/>
            </a:pPr>
            <a:r>
              <a:rPr lang="en-US"/>
              <a:t>FCI - Facility Condition Index</a:t>
            </a:r>
          </a:p>
          <a:p>
            <a:pPr lvl="1"/>
            <a:r>
              <a:rPr lang="en-US"/>
              <a:t>Walk-throughs</a:t>
            </a:r>
          </a:p>
          <a:p>
            <a:pPr lvl="1"/>
            <a:r>
              <a:rPr lang="en-US"/>
              <a:t>Condition Surveys – Facilities and Maintenance</a:t>
            </a:r>
          </a:p>
          <a:p>
            <a:pPr marL="0" indent="0">
              <a:buNone/>
            </a:pPr>
            <a:r>
              <a:rPr lang="en-US"/>
              <a:t>EAI – Educational Adequacy Index</a:t>
            </a:r>
          </a:p>
          <a:p>
            <a:pPr lvl="1"/>
            <a:r>
              <a:rPr lang="en-US"/>
              <a:t>Internal Focus Groups</a:t>
            </a:r>
          </a:p>
          <a:p>
            <a:pPr lvl="1"/>
            <a:r>
              <a:rPr lang="en-US"/>
              <a:t>Principal Surveys</a:t>
            </a:r>
          </a:p>
          <a:p>
            <a:pPr marL="0" indent="0">
              <a:buNone/>
            </a:pPr>
            <a:r>
              <a:rPr lang="en-US"/>
              <a:t>Capacity and Utilization</a:t>
            </a:r>
          </a:p>
          <a:p>
            <a:pPr lvl="1"/>
            <a:r>
              <a:rPr lang="en-US"/>
              <a:t>Updated Capacity and Utilization Study</a:t>
            </a: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Slide Number Placeholder 16">
            <a:extLst>
              <a:ext uri="{FF2B5EF4-FFF2-40B4-BE49-F238E27FC236}">
                <a16:creationId xmlns:a16="http://schemas.microsoft.com/office/drawing/2014/main" id="{AF89932B-0C81-486F-8B95-92517A7CA503}"/>
              </a:ext>
            </a:extLst>
          </p:cNvPr>
          <p:cNvSpPr>
            <a:spLocks noGrp="1"/>
          </p:cNvSpPr>
          <p:nvPr>
            <p:ph type="sldNum" sz="quarter" idx="12"/>
          </p:nvPr>
        </p:nvSpPr>
        <p:spPr>
          <a:xfrm>
            <a:off x="8984020" y="6328605"/>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15</a:t>
            </a:r>
          </a:p>
        </p:txBody>
      </p:sp>
    </p:spTree>
    <p:extLst>
      <p:ext uri="{BB962C8B-B14F-4D97-AF65-F5344CB8AC3E}">
        <p14:creationId xmlns:p14="http://schemas.microsoft.com/office/powerpoint/2010/main" val="28230803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C535AC-952E-4DBF-8711-060A45524496}"/>
              </a:ext>
            </a:extLst>
          </p:cNvPr>
          <p:cNvSpPr>
            <a:spLocks noGrp="1"/>
          </p:cNvSpPr>
          <p:nvPr>
            <p:ph type="title"/>
          </p:nvPr>
        </p:nvSpPr>
        <p:spPr/>
        <p:txBody>
          <a:bodyPr>
            <a:normAutofit fontScale="90000"/>
          </a:bodyPr>
          <a:lstStyle/>
          <a:p>
            <a:pPr algn="ctr"/>
            <a:br>
              <a:rPr lang="en-US"/>
            </a:br>
            <a:r>
              <a:rPr lang="en-US"/>
              <a:t>FCI District Overview</a:t>
            </a:r>
            <a:br>
              <a:rPr lang="en-US"/>
            </a:br>
            <a:endParaRPr lang="en-US"/>
          </a:p>
        </p:txBody>
      </p:sp>
      <p:sp>
        <p:nvSpPr>
          <p:cNvPr id="7" name="Slide Number Placeholder 6">
            <a:extLst>
              <a:ext uri="{FF2B5EF4-FFF2-40B4-BE49-F238E27FC236}">
                <a16:creationId xmlns:a16="http://schemas.microsoft.com/office/drawing/2014/main" id="{69071372-621D-48C4-A3E4-6A06E28A3ED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38008B-BB23-4F4B-8B27-CD97607E1CAA}"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6FC8C9A1-3333-4E37-A8E5-4C70BE1669B9}"/>
              </a:ext>
            </a:extLst>
          </p:cNvPr>
          <p:cNvPicPr>
            <a:picLocks noChangeAspect="1"/>
          </p:cNvPicPr>
          <p:nvPr/>
        </p:nvPicPr>
        <p:blipFill>
          <a:blip r:embed="rId2"/>
          <a:stretch>
            <a:fillRect/>
          </a:stretch>
        </p:blipFill>
        <p:spPr>
          <a:xfrm>
            <a:off x="137160" y="1382778"/>
            <a:ext cx="11921490" cy="4846571"/>
          </a:xfrm>
          <a:prstGeom prst="rect">
            <a:avLst/>
          </a:prstGeom>
        </p:spPr>
      </p:pic>
    </p:spTree>
    <p:extLst>
      <p:ext uri="{BB962C8B-B14F-4D97-AF65-F5344CB8AC3E}">
        <p14:creationId xmlns:p14="http://schemas.microsoft.com/office/powerpoint/2010/main" val="14587202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C535AC-952E-4DBF-8711-060A45524496}"/>
              </a:ext>
            </a:extLst>
          </p:cNvPr>
          <p:cNvSpPr>
            <a:spLocks noGrp="1"/>
          </p:cNvSpPr>
          <p:nvPr>
            <p:ph type="title"/>
          </p:nvPr>
        </p:nvSpPr>
        <p:spPr/>
        <p:txBody>
          <a:bodyPr>
            <a:normAutofit fontScale="90000"/>
          </a:bodyPr>
          <a:lstStyle/>
          <a:p>
            <a:pPr algn="ctr"/>
            <a:br>
              <a:rPr lang="en-US"/>
            </a:br>
            <a:r>
              <a:rPr lang="en-US"/>
              <a:t>EAI District Overview</a:t>
            </a:r>
            <a:br>
              <a:rPr lang="en-US"/>
            </a:br>
            <a:endParaRPr lang="en-US"/>
          </a:p>
        </p:txBody>
      </p:sp>
      <p:sp>
        <p:nvSpPr>
          <p:cNvPr id="7" name="Slide Number Placeholder 6">
            <a:extLst>
              <a:ext uri="{FF2B5EF4-FFF2-40B4-BE49-F238E27FC236}">
                <a16:creationId xmlns:a16="http://schemas.microsoft.com/office/drawing/2014/main" id="{69071372-621D-48C4-A3E4-6A06E28A3ED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38008B-BB23-4F4B-8B27-CD97607E1CAA}"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2552DD63-3ED0-40BF-ACA3-5B3355207D9D}"/>
              </a:ext>
            </a:extLst>
          </p:cNvPr>
          <p:cNvPicPr>
            <a:picLocks noChangeAspect="1"/>
          </p:cNvPicPr>
          <p:nvPr/>
        </p:nvPicPr>
        <p:blipFill>
          <a:blip r:embed="rId2"/>
          <a:stretch>
            <a:fillRect/>
          </a:stretch>
        </p:blipFill>
        <p:spPr>
          <a:xfrm>
            <a:off x="91440" y="1394460"/>
            <a:ext cx="11990070" cy="4842221"/>
          </a:xfrm>
          <a:prstGeom prst="rect">
            <a:avLst/>
          </a:prstGeom>
        </p:spPr>
      </p:pic>
    </p:spTree>
    <p:extLst>
      <p:ext uri="{BB962C8B-B14F-4D97-AF65-F5344CB8AC3E}">
        <p14:creationId xmlns:p14="http://schemas.microsoft.com/office/powerpoint/2010/main" val="125379589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2C60A2-3B87-4974-882A-B4B59C785EBC}"/>
              </a:ext>
            </a:extLst>
          </p:cNvPr>
          <p:cNvSpPr>
            <a:spLocks noGrp="1"/>
          </p:cNvSpPr>
          <p:nvPr>
            <p:ph type="title"/>
          </p:nvPr>
        </p:nvSpPr>
        <p:spPr/>
        <p:txBody>
          <a:bodyPr/>
          <a:lstStyle/>
          <a:p>
            <a:r>
              <a:rPr lang="en-US"/>
              <a:t>Building Age Summary</a:t>
            </a:r>
          </a:p>
        </p:txBody>
      </p:sp>
      <p:sp>
        <p:nvSpPr>
          <p:cNvPr id="4" name="Slide Number Placeholder 3">
            <a:extLst>
              <a:ext uri="{FF2B5EF4-FFF2-40B4-BE49-F238E27FC236}">
                <a16:creationId xmlns:a16="http://schemas.microsoft.com/office/drawing/2014/main" id="{F50A7743-0130-40BA-A016-F09F152AFE3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38008B-BB23-4F4B-8B27-CD97607E1CAA}"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graphicFrame>
        <p:nvGraphicFramePr>
          <p:cNvPr id="9" name="Table 8">
            <a:extLst>
              <a:ext uri="{FF2B5EF4-FFF2-40B4-BE49-F238E27FC236}">
                <a16:creationId xmlns:a16="http://schemas.microsoft.com/office/drawing/2014/main" id="{17B620A2-1E77-46BA-A9AC-609BA8D4D890}"/>
              </a:ext>
            </a:extLst>
          </p:cNvPr>
          <p:cNvGraphicFramePr>
            <a:graphicFrameLocks noGrp="1"/>
          </p:cNvGraphicFramePr>
          <p:nvPr>
            <p:extLst>
              <p:ext uri="{D42A27DB-BD31-4B8C-83A1-F6EECF244321}">
                <p14:modId xmlns:p14="http://schemas.microsoft.com/office/powerpoint/2010/main" val="1863923125"/>
              </p:ext>
            </p:extLst>
          </p:nvPr>
        </p:nvGraphicFramePr>
        <p:xfrm>
          <a:off x="404076" y="1554722"/>
          <a:ext cx="7883567" cy="4649228"/>
        </p:xfrm>
        <a:graphic>
          <a:graphicData uri="http://schemas.openxmlformats.org/drawingml/2006/table">
            <a:tbl>
              <a:tblPr/>
              <a:tblGrid>
                <a:gridCol w="2137527">
                  <a:extLst>
                    <a:ext uri="{9D8B030D-6E8A-4147-A177-3AD203B41FA5}">
                      <a16:colId xmlns:a16="http://schemas.microsoft.com/office/drawing/2014/main" val="4222021945"/>
                    </a:ext>
                  </a:extLst>
                </a:gridCol>
                <a:gridCol w="1218160">
                  <a:extLst>
                    <a:ext uri="{9D8B030D-6E8A-4147-A177-3AD203B41FA5}">
                      <a16:colId xmlns:a16="http://schemas.microsoft.com/office/drawing/2014/main" val="551015520"/>
                    </a:ext>
                  </a:extLst>
                </a:gridCol>
                <a:gridCol w="4527880">
                  <a:extLst>
                    <a:ext uri="{9D8B030D-6E8A-4147-A177-3AD203B41FA5}">
                      <a16:colId xmlns:a16="http://schemas.microsoft.com/office/drawing/2014/main" val="264382872"/>
                    </a:ext>
                  </a:extLst>
                </a:gridCol>
              </a:tblGrid>
              <a:tr h="306370">
                <a:tc>
                  <a:txBody>
                    <a:bodyPr/>
                    <a:lstStyle/>
                    <a:p>
                      <a:pPr algn="ctr" fontAlgn="b"/>
                      <a:r>
                        <a:rPr lang="en-US" sz="1900" b="1" i="0" u="none" strike="noStrike">
                          <a:solidFill>
                            <a:srgbClr val="000000"/>
                          </a:solidFill>
                          <a:effectLst/>
                          <a:latin typeface="Calibri" panose="020F0502020204030204" pitchFamily="34" charset="0"/>
                        </a:rPr>
                        <a:t>Rule</a:t>
                      </a:r>
                    </a:p>
                  </a:txBody>
                  <a:tcPr marL="9875" marR="9875" marT="987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900" b="1" i="0" u="none" strike="noStrike">
                          <a:solidFill>
                            <a:srgbClr val="000000"/>
                          </a:solidFill>
                          <a:effectLst/>
                          <a:latin typeface="Calibri" panose="020F0502020204030204" pitchFamily="34" charset="0"/>
                        </a:rPr>
                        <a:t># Schools</a:t>
                      </a:r>
                    </a:p>
                  </a:txBody>
                  <a:tcPr marL="9875" marR="9875" marT="987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900" b="1" i="0" u="none" strike="noStrike">
                          <a:solidFill>
                            <a:srgbClr val="000000"/>
                          </a:solidFill>
                          <a:effectLst/>
                          <a:latin typeface="Calibri" panose="020F0502020204030204" pitchFamily="34" charset="0"/>
                        </a:rPr>
                        <a:t>Notes</a:t>
                      </a:r>
                    </a:p>
                  </a:txBody>
                  <a:tcPr marL="9875" marR="9875" marT="987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90004213"/>
                  </a:ext>
                </a:extLst>
              </a:tr>
              <a:tr h="976552">
                <a:tc>
                  <a:txBody>
                    <a:bodyPr/>
                    <a:lstStyle/>
                    <a:p>
                      <a:pPr algn="ctr" fontAlgn="ctr"/>
                      <a:r>
                        <a:rPr lang="en-US" sz="1900" b="0" i="0" u="none" strike="noStrike">
                          <a:solidFill>
                            <a:schemeClr val="tx1"/>
                          </a:solidFill>
                          <a:effectLst/>
                          <a:latin typeface="Calibri" panose="020F0502020204030204" pitchFamily="34" charset="0"/>
                        </a:rPr>
                        <a:t>20 years</a:t>
                      </a:r>
                      <a:r>
                        <a:rPr lang="en-US" sz="1900" b="0" i="0" u="none" strike="noStrike" baseline="0">
                          <a:solidFill>
                            <a:schemeClr val="tx1"/>
                          </a:solidFill>
                          <a:effectLst/>
                          <a:latin typeface="Calibri" panose="020F0502020204030204" pitchFamily="34" charset="0"/>
                        </a:rPr>
                        <a:t> old or less</a:t>
                      </a:r>
                    </a:p>
                  </a:txBody>
                  <a:tcPr marL="9875" marR="9875" marT="98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FCE"/>
                    </a:solidFill>
                  </a:tcPr>
                </a:tc>
                <a:tc>
                  <a:txBody>
                    <a:bodyPr/>
                    <a:lstStyle/>
                    <a:p>
                      <a:pPr algn="ctr" fontAlgn="ctr"/>
                      <a:r>
                        <a:rPr lang="en-US" sz="1900" b="0" i="0" u="none" strike="noStrike">
                          <a:solidFill>
                            <a:schemeClr val="tx1"/>
                          </a:solidFill>
                          <a:effectLst/>
                          <a:latin typeface="Calibri" panose="020F0502020204030204" pitchFamily="34" charset="0"/>
                        </a:rPr>
                        <a:t>3</a:t>
                      </a:r>
                    </a:p>
                  </a:txBody>
                  <a:tcPr marL="9875" marR="9875" marT="98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FCE"/>
                    </a:solidFill>
                  </a:tcPr>
                </a:tc>
                <a:tc>
                  <a:txBody>
                    <a:bodyPr/>
                    <a:lstStyle/>
                    <a:p>
                      <a:pPr algn="l" fontAlgn="ctr"/>
                      <a:r>
                        <a:rPr lang="en-US" sz="1900" b="0" i="0" u="none" strike="noStrike">
                          <a:solidFill>
                            <a:schemeClr val="tx1"/>
                          </a:solidFill>
                          <a:effectLst/>
                          <a:latin typeface="Calibri" panose="020F0502020204030204" pitchFamily="34" charset="0"/>
                        </a:rPr>
                        <a:t>CAPA (18),</a:t>
                      </a:r>
                      <a:r>
                        <a:rPr lang="en-US" sz="1900" b="0" i="0" u="none" strike="noStrike" baseline="0">
                          <a:solidFill>
                            <a:schemeClr val="tx1"/>
                          </a:solidFill>
                          <a:effectLst/>
                          <a:latin typeface="Calibri" panose="020F0502020204030204" pitchFamily="34" charset="0"/>
                        </a:rPr>
                        <a:t> Faison (17), South Brook (20)</a:t>
                      </a:r>
                    </a:p>
                  </a:txBody>
                  <a:tcPr marL="9875" marR="9875" marT="987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FCE"/>
                    </a:solidFill>
                  </a:tcPr>
                </a:tc>
                <a:extLst>
                  <a:ext uri="{0D108BD9-81ED-4DB2-BD59-A6C34878D82A}">
                    <a16:rowId xmlns:a16="http://schemas.microsoft.com/office/drawing/2014/main" val="11967445"/>
                  </a:ext>
                </a:extLst>
              </a:tr>
              <a:tr h="976552">
                <a:tc>
                  <a:txBody>
                    <a:bodyPr/>
                    <a:lstStyle/>
                    <a:p>
                      <a:pPr algn="ctr" fontAlgn="ctr"/>
                      <a:r>
                        <a:rPr lang="en-US" sz="1900" b="0" i="0" u="none" strike="noStrike">
                          <a:solidFill>
                            <a:schemeClr val="tx1"/>
                          </a:solidFill>
                          <a:effectLst/>
                          <a:latin typeface="Calibri" panose="020F0502020204030204" pitchFamily="34" charset="0"/>
                        </a:rPr>
                        <a:t>Between 21 and 50 years old</a:t>
                      </a:r>
                    </a:p>
                  </a:txBody>
                  <a:tcPr marL="9875" marR="9875" marT="98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sz="1900" b="0" i="0" u="none" strike="noStrike">
                          <a:solidFill>
                            <a:schemeClr val="tx1"/>
                          </a:solidFill>
                          <a:effectLst/>
                          <a:latin typeface="Calibri" panose="020F0502020204030204" pitchFamily="34" charset="0"/>
                        </a:rPr>
                        <a:t>3</a:t>
                      </a:r>
                    </a:p>
                  </a:txBody>
                  <a:tcPr marL="9875" marR="9875" marT="98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en-US" sz="1900" b="0" i="0" u="none" strike="noStrike">
                          <a:solidFill>
                            <a:schemeClr val="tx1"/>
                          </a:solidFill>
                          <a:effectLst/>
                          <a:latin typeface="Calibri" panose="020F0502020204030204" pitchFamily="34" charset="0"/>
                        </a:rPr>
                        <a:t>Brashear/South Hills (45), Classical (Greenway,</a:t>
                      </a:r>
                      <a:r>
                        <a:rPr lang="en-US" sz="1900" b="0" i="0" u="none" strike="noStrike" baseline="0">
                          <a:solidFill>
                            <a:schemeClr val="tx1"/>
                          </a:solidFill>
                          <a:effectLst/>
                          <a:latin typeface="Calibri" panose="020F0502020204030204" pitchFamily="34" charset="0"/>
                        </a:rPr>
                        <a:t> </a:t>
                      </a:r>
                      <a:r>
                        <a:rPr lang="en-US" sz="1900" b="0" i="0" u="none" strike="noStrike">
                          <a:solidFill>
                            <a:schemeClr val="tx1"/>
                          </a:solidFill>
                          <a:effectLst/>
                          <a:latin typeface="Calibri" panose="020F0502020204030204" pitchFamily="34" charset="0"/>
                        </a:rPr>
                        <a:t>47), King (48)</a:t>
                      </a:r>
                    </a:p>
                  </a:txBody>
                  <a:tcPr marL="9875" marR="9875" marT="987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050947905"/>
                  </a:ext>
                </a:extLst>
              </a:tr>
              <a:tr h="976552">
                <a:tc>
                  <a:txBody>
                    <a:bodyPr/>
                    <a:lstStyle/>
                    <a:p>
                      <a:pPr algn="ctr" fontAlgn="ctr"/>
                      <a:r>
                        <a:rPr lang="en-US" sz="1900" b="0" i="0" u="none" strike="noStrike">
                          <a:solidFill>
                            <a:schemeClr val="tx1"/>
                          </a:solidFill>
                          <a:effectLst/>
                          <a:latin typeface="Calibri" panose="020F0502020204030204" pitchFamily="34" charset="0"/>
                        </a:rPr>
                        <a:t>Between</a:t>
                      </a:r>
                      <a:r>
                        <a:rPr lang="en-US" sz="1900" b="0" i="0" u="none" strike="noStrike" baseline="0">
                          <a:solidFill>
                            <a:schemeClr val="tx1"/>
                          </a:solidFill>
                          <a:effectLst/>
                          <a:latin typeface="Calibri" panose="020F0502020204030204" pitchFamily="34" charset="0"/>
                        </a:rPr>
                        <a:t> 51 and 100 years old</a:t>
                      </a:r>
                      <a:endParaRPr lang="en-US" sz="1900" b="0" i="0" u="none" strike="noStrike">
                        <a:solidFill>
                          <a:schemeClr val="tx1"/>
                        </a:solidFill>
                        <a:effectLst/>
                        <a:latin typeface="Calibri" panose="020F0502020204030204" pitchFamily="34" charset="0"/>
                      </a:endParaRPr>
                    </a:p>
                  </a:txBody>
                  <a:tcPr marL="9875" marR="9875" marT="98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9C"/>
                    </a:solidFill>
                  </a:tcPr>
                </a:tc>
                <a:tc>
                  <a:txBody>
                    <a:bodyPr/>
                    <a:lstStyle/>
                    <a:p>
                      <a:pPr algn="ctr" fontAlgn="ctr"/>
                      <a:r>
                        <a:rPr lang="en-US" sz="1900" b="0" i="0" u="none" strike="noStrike">
                          <a:solidFill>
                            <a:schemeClr val="tx1"/>
                          </a:solidFill>
                          <a:effectLst/>
                          <a:latin typeface="Calibri" panose="020F0502020204030204" pitchFamily="34" charset="0"/>
                        </a:rPr>
                        <a:t>34</a:t>
                      </a:r>
                    </a:p>
                  </a:txBody>
                  <a:tcPr marL="9875" marR="9875" marT="98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9C"/>
                    </a:solidFill>
                  </a:tcPr>
                </a:tc>
                <a:tc>
                  <a:txBody>
                    <a:bodyPr/>
                    <a:lstStyle/>
                    <a:p>
                      <a:pPr algn="l" fontAlgn="ctr"/>
                      <a:r>
                        <a:rPr lang="en-US" sz="1900" b="0" i="0" u="none" strike="noStrike">
                          <a:solidFill>
                            <a:schemeClr val="tx1"/>
                          </a:solidFill>
                          <a:effectLst/>
                          <a:latin typeface="Calibri" panose="020F0502020204030204" pitchFamily="34" charset="0"/>
                        </a:rPr>
                        <a:t> </a:t>
                      </a:r>
                    </a:p>
                  </a:txBody>
                  <a:tcPr marL="9875" marR="9875" marT="987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9C"/>
                    </a:solidFill>
                  </a:tcPr>
                </a:tc>
                <a:extLst>
                  <a:ext uri="{0D108BD9-81ED-4DB2-BD59-A6C34878D82A}">
                    <a16:rowId xmlns:a16="http://schemas.microsoft.com/office/drawing/2014/main" val="3649948421"/>
                  </a:ext>
                </a:extLst>
              </a:tr>
              <a:tr h="1413202">
                <a:tc>
                  <a:txBody>
                    <a:bodyPr/>
                    <a:lstStyle/>
                    <a:p>
                      <a:pPr algn="ctr" fontAlgn="ctr"/>
                      <a:r>
                        <a:rPr lang="en-US" sz="1900" b="0" i="0" u="none" strike="noStrike">
                          <a:solidFill>
                            <a:schemeClr val="tx1"/>
                          </a:solidFill>
                          <a:effectLst/>
                          <a:latin typeface="Calibri" panose="020F0502020204030204" pitchFamily="34" charset="0"/>
                        </a:rPr>
                        <a:t>More than 100 years old</a:t>
                      </a:r>
                    </a:p>
                  </a:txBody>
                  <a:tcPr marL="9875" marR="9875" marT="98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7CE"/>
                    </a:solidFill>
                  </a:tcPr>
                </a:tc>
                <a:tc>
                  <a:txBody>
                    <a:bodyPr/>
                    <a:lstStyle/>
                    <a:p>
                      <a:pPr algn="ctr" fontAlgn="ctr"/>
                      <a:r>
                        <a:rPr lang="en-US" sz="1900" b="0" i="0" u="none" strike="noStrike">
                          <a:solidFill>
                            <a:schemeClr val="tx1"/>
                          </a:solidFill>
                          <a:effectLst/>
                          <a:latin typeface="Calibri" panose="020F0502020204030204" pitchFamily="34" charset="0"/>
                        </a:rPr>
                        <a:t>18</a:t>
                      </a:r>
                    </a:p>
                  </a:txBody>
                  <a:tcPr marL="9875" marR="9875" marT="98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7CE"/>
                    </a:solidFill>
                  </a:tcPr>
                </a:tc>
                <a:tc>
                  <a:txBody>
                    <a:bodyPr/>
                    <a:lstStyle/>
                    <a:p>
                      <a:pPr algn="l" fontAlgn="ctr"/>
                      <a:r>
                        <a:rPr lang="en-US" sz="1900" b="0" i="0" u="none" strike="noStrike">
                          <a:solidFill>
                            <a:schemeClr val="tx1"/>
                          </a:solidFill>
                          <a:effectLst/>
                          <a:latin typeface="Calibri" panose="020F0502020204030204" pitchFamily="34" charset="0"/>
                        </a:rPr>
                        <a:t>Allegheny</a:t>
                      </a:r>
                      <a:r>
                        <a:rPr lang="en-US" sz="1900" b="0" i="0" u="none" strike="noStrike" baseline="0">
                          <a:solidFill>
                            <a:schemeClr val="tx1"/>
                          </a:solidFill>
                          <a:effectLst/>
                          <a:latin typeface="Calibri" panose="020F0502020204030204" pitchFamily="34" charset="0"/>
                        </a:rPr>
                        <a:t>, Beechwood, Brookline, Colfax, Conroy, Dilworth, Fulton, Liberty, Linden, Miller, Montessori, Morrow Primary, Obama, Perry, Spring Hill, </a:t>
                      </a:r>
                      <a:r>
                        <a:rPr lang="en-US" sz="1900" b="0" i="0" u="none" strike="noStrike" baseline="0" err="1">
                          <a:solidFill>
                            <a:schemeClr val="tx1"/>
                          </a:solidFill>
                          <a:effectLst/>
                          <a:latin typeface="Calibri" panose="020F0502020204030204" pitchFamily="34" charset="0"/>
                        </a:rPr>
                        <a:t>Sterrett</a:t>
                      </a:r>
                      <a:r>
                        <a:rPr lang="en-US" sz="1900" b="0" i="0" u="none" strike="noStrike" baseline="0">
                          <a:solidFill>
                            <a:schemeClr val="tx1"/>
                          </a:solidFill>
                          <a:effectLst/>
                          <a:latin typeface="Calibri" panose="020F0502020204030204" pitchFamily="34" charset="0"/>
                        </a:rPr>
                        <a:t>, SAC, Woolslair</a:t>
                      </a:r>
                      <a:endParaRPr lang="en-US" sz="1900" b="0" i="0" u="none" strike="noStrike">
                        <a:solidFill>
                          <a:schemeClr val="tx1"/>
                        </a:solidFill>
                        <a:effectLst/>
                        <a:latin typeface="Calibri" panose="020F0502020204030204" pitchFamily="34" charset="0"/>
                      </a:endParaRPr>
                    </a:p>
                  </a:txBody>
                  <a:tcPr marL="9875" marR="9875" marT="987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7CE"/>
                    </a:solidFill>
                  </a:tcPr>
                </a:tc>
                <a:extLst>
                  <a:ext uri="{0D108BD9-81ED-4DB2-BD59-A6C34878D82A}">
                    <a16:rowId xmlns:a16="http://schemas.microsoft.com/office/drawing/2014/main" val="58272319"/>
                  </a:ext>
                </a:extLst>
              </a:tr>
            </a:tbl>
          </a:graphicData>
        </a:graphic>
      </p:graphicFrame>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67ABA1BC-6F38-48A1-B7E0-46CD30DB5773}"/>
                  </a:ext>
                </a:extLst>
              </p:cNvPr>
              <p:cNvSpPr txBox="1"/>
              <p:nvPr/>
            </p:nvSpPr>
            <p:spPr>
              <a:xfrm>
                <a:off x="8918606" y="1690688"/>
                <a:ext cx="2957624"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rPr>
                  <a:t>Building Age =</a:t>
                </a:r>
              </a:p>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𝑦𝑒𝑎𝑟𝑠</m:t>
                      </m:r>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𝑠𝑖𝑛𝑐𝑒</m:t>
                      </m:r>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a:ln>
                    <a:noFill/>
                  </a:ln>
                  <a:solidFill>
                    <a:prstClr val="black"/>
                  </a:solidFill>
                  <a:effectLst/>
                  <a:uLnTx/>
                  <a:uFillTx/>
                  <a:latin typeface="Helvetica" panose="020B0604020202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𝑖𝑛𝑖𝑡𝑖𝑎𝑙</m:t>
                      </m:r>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r>
                        <a:rPr kumimoji="0" lang="en-US" sz="1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𝑐𝑜𝑛𝑠𝑡𝑟𝑢𝑐𝑡𝑖𝑜𝑛</m:t>
                      </m:r>
                    </m:oMath>
                  </m:oMathPara>
                </a14:m>
                <a:endParaRPr kumimoji="0" lang="en-US" sz="1800" b="0" i="0" u="none" strike="noStrike" kern="1200" cap="none" spc="0" normalizeH="0" baseline="0" noProof="0">
                  <a:ln>
                    <a:noFill/>
                  </a:ln>
                  <a:solidFill>
                    <a:prstClr val="black"/>
                  </a:solidFill>
                  <a:effectLst/>
                  <a:uLnTx/>
                  <a:uFillTx/>
                  <a:latin typeface="Helvetica" panose="020B0604020202020204" pitchFamily="34" charset="0"/>
                  <a:ea typeface="+mn-ea"/>
                  <a:cs typeface="+mn-cs"/>
                </a:endParaRPr>
              </a:p>
            </p:txBody>
          </p:sp>
        </mc:Choice>
        <mc:Fallback xmlns="">
          <p:sp>
            <p:nvSpPr>
              <p:cNvPr id="10" name="TextBox 9">
                <a:extLst>
                  <a:ext uri="{FF2B5EF4-FFF2-40B4-BE49-F238E27FC236}">
                    <a16:creationId xmlns:a16="http://schemas.microsoft.com/office/drawing/2014/main" xmlns:a14="http://schemas.microsoft.com/office/drawing/2010/main" xmlns="" id="{67ABA1BC-6F38-48A1-B7E0-46CD30DB5773}"/>
                  </a:ext>
                </a:extLst>
              </p:cNvPr>
              <p:cNvSpPr txBox="1">
                <a:spLocks noRot="1" noChangeAspect="1" noMove="1" noResize="1" noEditPoints="1" noAdjustHandles="1" noChangeArrowheads="1" noChangeShapeType="1" noTextEdit="1"/>
              </p:cNvSpPr>
              <p:nvPr/>
            </p:nvSpPr>
            <p:spPr>
              <a:xfrm>
                <a:off x="8918606" y="1690688"/>
                <a:ext cx="2957624" cy="923330"/>
              </a:xfrm>
              <a:prstGeom prst="rect">
                <a:avLst/>
              </a:prstGeom>
              <a:blipFill rotWithShape="0">
                <a:blip r:embed="rId2"/>
                <a:stretch>
                  <a:fillRect t="-328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Rectangle 4"/>
              <p:cNvSpPr/>
              <p:nvPr/>
            </p:nvSpPr>
            <p:spPr>
              <a:xfrm>
                <a:off x="7349418" y="3016251"/>
                <a:ext cx="6096000" cy="984885"/>
              </a:xfrm>
              <a:prstGeom prst="rect">
                <a:avLst/>
              </a:prstGeom>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sng"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rPr>
                  <a:t>Average Building Age</a:t>
                </a:r>
              </a:p>
              <a:p>
                <a:pPr marL="0" marR="0" lvl="0" indent="0" algn="ctr"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r>
                      <a:rPr kumimoji="0" lang="en-US" sz="4000" b="0" i="1" u="none" strike="noStrike" kern="1200" cap="none" spc="0" normalizeH="0" baseline="0" noProof="0" dirty="0" smtClean="0">
                        <a:ln>
                          <a:noFill/>
                        </a:ln>
                        <a:solidFill>
                          <a:prstClr val="black"/>
                        </a:solidFill>
                        <a:effectLst/>
                        <a:uLnTx/>
                        <a:uFillTx/>
                        <a:latin typeface="Cambria Math" panose="02040503050406030204" pitchFamily="18" charset="0"/>
                        <a:ea typeface="Cambria Math" panose="02040503050406030204" pitchFamily="18" charset="0"/>
                        <a:cs typeface="+mn-cs"/>
                      </a:rPr>
                      <m:t>87</m:t>
                    </m:r>
                  </m:oMath>
                </a14:m>
                <a:r>
                  <a:rPr kumimoji="0" lang="en-US" sz="4000" b="0" i="1"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cs typeface="+mn-cs"/>
                  </a:rPr>
                  <a:t> years old</a:t>
                </a:r>
              </a:p>
            </p:txBody>
          </p:sp>
        </mc:Choice>
        <mc:Fallback xmlns="">
          <p:sp>
            <p:nvSpPr>
              <p:cNvPr id="5" name="Rectangle 4"/>
              <p:cNvSpPr>
                <a:spLocks noRot="1" noChangeAspect="1" noMove="1" noResize="1" noEditPoints="1" noAdjustHandles="1" noChangeArrowheads="1" noChangeShapeType="1" noTextEdit="1"/>
              </p:cNvSpPr>
              <p:nvPr/>
            </p:nvSpPr>
            <p:spPr>
              <a:xfrm>
                <a:off x="7349418" y="3016251"/>
                <a:ext cx="6096000" cy="984885"/>
              </a:xfrm>
              <a:prstGeom prst="rect">
                <a:avLst/>
              </a:prstGeom>
              <a:blipFill rotWithShape="0">
                <a:blip r:embed="rId3"/>
                <a:stretch>
                  <a:fillRect t="-3727" b="-26087"/>
                </a:stretch>
              </a:blipFill>
            </p:spPr>
            <p:txBody>
              <a:bodyPr/>
              <a:lstStyle/>
              <a:p>
                <a:r>
                  <a:rPr lang="en-US">
                    <a:noFill/>
                  </a:rPr>
                  <a:t> </a:t>
                </a:r>
              </a:p>
            </p:txBody>
          </p:sp>
        </mc:Fallback>
      </mc:AlternateContent>
    </p:spTree>
    <p:extLst>
      <p:ext uri="{BB962C8B-B14F-4D97-AF65-F5344CB8AC3E}">
        <p14:creationId xmlns:p14="http://schemas.microsoft.com/office/powerpoint/2010/main" val="562625787"/>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2C60A2-3B87-4974-882A-B4B59C785EBC}"/>
              </a:ext>
            </a:extLst>
          </p:cNvPr>
          <p:cNvSpPr>
            <a:spLocks noGrp="1"/>
          </p:cNvSpPr>
          <p:nvPr>
            <p:ph type="title"/>
          </p:nvPr>
        </p:nvSpPr>
        <p:spPr>
          <a:xfrm>
            <a:off x="751114" y="170735"/>
            <a:ext cx="10515600" cy="1325563"/>
          </a:xfrm>
        </p:spPr>
        <p:txBody>
          <a:bodyPr/>
          <a:lstStyle/>
          <a:p>
            <a:pPr algn="ctr"/>
            <a:r>
              <a:rPr lang="en-US"/>
              <a:t>Capacity Summary</a:t>
            </a:r>
          </a:p>
        </p:txBody>
      </p:sp>
      <p:sp>
        <p:nvSpPr>
          <p:cNvPr id="4" name="Slide Number Placeholder 3">
            <a:extLst>
              <a:ext uri="{FF2B5EF4-FFF2-40B4-BE49-F238E27FC236}">
                <a16:creationId xmlns:a16="http://schemas.microsoft.com/office/drawing/2014/main" id="{F50A7743-0130-40BA-A016-F09F152AFE3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38008B-BB23-4F4B-8B27-CD97607E1CAA}"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graphicFrame>
        <p:nvGraphicFramePr>
          <p:cNvPr id="9" name="Table 8">
            <a:extLst>
              <a:ext uri="{FF2B5EF4-FFF2-40B4-BE49-F238E27FC236}">
                <a16:creationId xmlns:a16="http://schemas.microsoft.com/office/drawing/2014/main" id="{17B620A2-1E77-46BA-A9AC-609BA8D4D890}"/>
              </a:ext>
            </a:extLst>
          </p:cNvPr>
          <p:cNvGraphicFramePr>
            <a:graphicFrameLocks noGrp="1"/>
          </p:cNvGraphicFramePr>
          <p:nvPr>
            <p:extLst>
              <p:ext uri="{D42A27DB-BD31-4B8C-83A1-F6EECF244321}">
                <p14:modId xmlns:p14="http://schemas.microsoft.com/office/powerpoint/2010/main" val="2740543300"/>
              </p:ext>
            </p:extLst>
          </p:nvPr>
        </p:nvGraphicFramePr>
        <p:xfrm>
          <a:off x="410426" y="1690688"/>
          <a:ext cx="8394032" cy="4345147"/>
        </p:xfrm>
        <a:graphic>
          <a:graphicData uri="http://schemas.openxmlformats.org/drawingml/2006/table">
            <a:tbl>
              <a:tblPr/>
              <a:tblGrid>
                <a:gridCol w="1619554">
                  <a:extLst>
                    <a:ext uri="{9D8B030D-6E8A-4147-A177-3AD203B41FA5}">
                      <a16:colId xmlns:a16="http://schemas.microsoft.com/office/drawing/2014/main" val="3202382798"/>
                    </a:ext>
                  </a:extLst>
                </a:gridCol>
                <a:gridCol w="1836812">
                  <a:extLst>
                    <a:ext uri="{9D8B030D-6E8A-4147-A177-3AD203B41FA5}">
                      <a16:colId xmlns:a16="http://schemas.microsoft.com/office/drawing/2014/main" val="4222021945"/>
                    </a:ext>
                  </a:extLst>
                </a:gridCol>
                <a:gridCol w="1046785">
                  <a:extLst>
                    <a:ext uri="{9D8B030D-6E8A-4147-A177-3AD203B41FA5}">
                      <a16:colId xmlns:a16="http://schemas.microsoft.com/office/drawing/2014/main" val="551015520"/>
                    </a:ext>
                  </a:extLst>
                </a:gridCol>
                <a:gridCol w="3890881">
                  <a:extLst>
                    <a:ext uri="{9D8B030D-6E8A-4147-A177-3AD203B41FA5}">
                      <a16:colId xmlns:a16="http://schemas.microsoft.com/office/drawing/2014/main" val="264382872"/>
                    </a:ext>
                  </a:extLst>
                </a:gridCol>
              </a:tblGrid>
              <a:tr h="316011">
                <a:tc>
                  <a:txBody>
                    <a:bodyPr/>
                    <a:lstStyle/>
                    <a:p>
                      <a:pPr algn="ctr" fontAlgn="b"/>
                      <a:r>
                        <a:rPr lang="en-US" sz="1900" b="1" i="0" u="none" strike="noStrike">
                          <a:solidFill>
                            <a:srgbClr val="000000"/>
                          </a:solidFill>
                          <a:effectLst/>
                          <a:latin typeface="Calibri" panose="020F0502020204030204" pitchFamily="34" charset="0"/>
                        </a:rPr>
                        <a:t>Utilization (UF)</a:t>
                      </a:r>
                    </a:p>
                  </a:txBody>
                  <a:tcPr marL="9875" marR="9875" marT="987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900" b="1" i="0" u="none" strike="noStrike">
                          <a:solidFill>
                            <a:srgbClr val="000000"/>
                          </a:solidFill>
                          <a:effectLst/>
                          <a:latin typeface="Calibri" panose="020F0502020204030204" pitchFamily="34" charset="0"/>
                        </a:rPr>
                        <a:t>Rule</a:t>
                      </a:r>
                    </a:p>
                  </a:txBody>
                  <a:tcPr marL="9875" marR="9875" marT="987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900" b="1" i="0" u="none" strike="noStrike">
                          <a:solidFill>
                            <a:srgbClr val="000000"/>
                          </a:solidFill>
                          <a:effectLst/>
                          <a:latin typeface="Calibri" panose="020F0502020204030204" pitchFamily="34" charset="0"/>
                        </a:rPr>
                        <a:t># Schools</a:t>
                      </a:r>
                    </a:p>
                  </a:txBody>
                  <a:tcPr marL="9875" marR="9875" marT="987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900" b="1" i="0" u="none" strike="noStrike">
                          <a:solidFill>
                            <a:srgbClr val="000000"/>
                          </a:solidFill>
                          <a:effectLst/>
                          <a:latin typeface="Calibri" panose="020F0502020204030204" pitchFamily="34" charset="0"/>
                        </a:rPr>
                        <a:t>Notes</a:t>
                      </a:r>
                    </a:p>
                  </a:txBody>
                  <a:tcPr marL="9875" marR="9875" marT="987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90004213"/>
                  </a:ext>
                </a:extLst>
              </a:tr>
              <a:tr h="1007284">
                <a:tc>
                  <a:txBody>
                    <a:bodyPr/>
                    <a:lstStyle/>
                    <a:p>
                      <a:pPr algn="ctr" fontAlgn="ctr"/>
                      <a:r>
                        <a:rPr lang="en-US" sz="1900" b="0" i="0" u="none" strike="noStrike">
                          <a:solidFill>
                            <a:srgbClr val="FF0000"/>
                          </a:solidFill>
                          <a:effectLst/>
                          <a:latin typeface="Calibri" panose="020F0502020204030204" pitchFamily="34" charset="0"/>
                        </a:rPr>
                        <a:t>Over-utilized</a:t>
                      </a:r>
                    </a:p>
                  </a:txBody>
                  <a:tcPr marL="9875" marR="9875" marT="987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900" b="0" i="0" u="none" strike="noStrike">
                          <a:solidFill>
                            <a:srgbClr val="FF0000"/>
                          </a:solidFill>
                          <a:effectLst/>
                          <a:latin typeface="Calibri" panose="020F0502020204030204" pitchFamily="34" charset="0"/>
                        </a:rPr>
                        <a:t>UF &gt; 100%</a:t>
                      </a:r>
                    </a:p>
                  </a:txBody>
                  <a:tcPr marL="9875" marR="9875" marT="98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900" b="0" i="0" u="none" strike="noStrike">
                          <a:solidFill>
                            <a:srgbClr val="FF0000"/>
                          </a:solidFill>
                          <a:effectLst/>
                          <a:latin typeface="Calibri" panose="020F0502020204030204" pitchFamily="34" charset="0"/>
                        </a:rPr>
                        <a:t>1</a:t>
                      </a:r>
                    </a:p>
                  </a:txBody>
                  <a:tcPr marL="9875" marR="9875" marT="98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900" b="0" i="0" u="none" strike="noStrike">
                          <a:solidFill>
                            <a:srgbClr val="FF0000"/>
                          </a:solidFill>
                          <a:effectLst/>
                          <a:latin typeface="Calibri" panose="020F0502020204030204" pitchFamily="34" charset="0"/>
                        </a:rPr>
                        <a:t>Allderdice*</a:t>
                      </a:r>
                    </a:p>
                  </a:txBody>
                  <a:tcPr marL="9875" marR="9875" marT="987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967445"/>
                  </a:ext>
                </a:extLst>
              </a:tr>
              <a:tr h="1007284">
                <a:tc>
                  <a:txBody>
                    <a:bodyPr/>
                    <a:lstStyle/>
                    <a:p>
                      <a:pPr algn="ctr" fontAlgn="ctr"/>
                      <a:r>
                        <a:rPr lang="en-US" sz="1900" b="0" i="0" u="none" strike="noStrike">
                          <a:solidFill>
                            <a:srgbClr val="006100"/>
                          </a:solidFill>
                          <a:effectLst/>
                          <a:latin typeface="Calibri" panose="020F0502020204030204" pitchFamily="34" charset="0"/>
                        </a:rPr>
                        <a:t> Well</a:t>
                      </a:r>
                      <a:r>
                        <a:rPr lang="en-US" sz="1900" b="0" i="0" u="none" strike="noStrike" baseline="0">
                          <a:solidFill>
                            <a:srgbClr val="006100"/>
                          </a:solidFill>
                          <a:effectLst/>
                          <a:latin typeface="Calibri" panose="020F0502020204030204" pitchFamily="34" charset="0"/>
                        </a:rPr>
                        <a:t> </a:t>
                      </a:r>
                      <a:r>
                        <a:rPr lang="en-US" sz="1900" b="0" i="0" u="none" strike="noStrike">
                          <a:solidFill>
                            <a:srgbClr val="006100"/>
                          </a:solidFill>
                          <a:effectLst/>
                          <a:latin typeface="Calibri" panose="020F0502020204030204" pitchFamily="34" charset="0"/>
                        </a:rPr>
                        <a:t>Utilized</a:t>
                      </a:r>
                    </a:p>
                  </a:txBody>
                  <a:tcPr marL="9875" marR="9875" marT="987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FCE"/>
                    </a:solidFill>
                  </a:tcPr>
                </a:tc>
                <a:tc>
                  <a:txBody>
                    <a:bodyPr/>
                    <a:lstStyle/>
                    <a:p>
                      <a:pPr algn="ctr" fontAlgn="ctr"/>
                      <a:r>
                        <a:rPr lang="en-US" sz="1900" b="0" i="0" u="none" strike="noStrike">
                          <a:solidFill>
                            <a:srgbClr val="006100"/>
                          </a:solidFill>
                          <a:effectLst/>
                          <a:latin typeface="Calibri" panose="020F0502020204030204" pitchFamily="34" charset="0"/>
                        </a:rPr>
                        <a:t>80%  &lt; UF &lt; 100%</a:t>
                      </a:r>
                    </a:p>
                  </a:txBody>
                  <a:tcPr marL="9875" marR="9875" marT="98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FCE"/>
                    </a:solidFill>
                  </a:tcPr>
                </a:tc>
                <a:tc>
                  <a:txBody>
                    <a:bodyPr/>
                    <a:lstStyle/>
                    <a:p>
                      <a:pPr algn="ctr" fontAlgn="ctr"/>
                      <a:r>
                        <a:rPr lang="en-US" sz="1900" b="0" i="0" u="none" strike="noStrike">
                          <a:solidFill>
                            <a:srgbClr val="006100"/>
                          </a:solidFill>
                          <a:effectLst/>
                          <a:latin typeface="Calibri" panose="020F0502020204030204" pitchFamily="34" charset="0"/>
                        </a:rPr>
                        <a:t>8</a:t>
                      </a:r>
                    </a:p>
                  </a:txBody>
                  <a:tcPr marL="9875" marR="9875" marT="98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FCE"/>
                    </a:solidFill>
                  </a:tcPr>
                </a:tc>
                <a:tc>
                  <a:txBody>
                    <a:bodyPr/>
                    <a:lstStyle/>
                    <a:p>
                      <a:pPr algn="l" fontAlgn="ctr"/>
                      <a:r>
                        <a:rPr lang="en-US" sz="1900" b="0" i="0" u="none" strike="noStrike">
                          <a:solidFill>
                            <a:srgbClr val="006100"/>
                          </a:solidFill>
                          <a:effectLst/>
                          <a:latin typeface="Calibri" panose="020F0502020204030204" pitchFamily="34" charset="0"/>
                        </a:rPr>
                        <a:t>Brookline, Colfax, Dilworth, Liberty, Online, Phillips, Sci-Tech, South Brook </a:t>
                      </a:r>
                    </a:p>
                  </a:txBody>
                  <a:tcPr marL="9875" marR="9875" marT="987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FCE"/>
                    </a:solidFill>
                  </a:tcPr>
                </a:tc>
                <a:extLst>
                  <a:ext uri="{0D108BD9-81ED-4DB2-BD59-A6C34878D82A}">
                    <a16:rowId xmlns:a16="http://schemas.microsoft.com/office/drawing/2014/main" val="3050947905"/>
                  </a:ext>
                </a:extLst>
              </a:tr>
              <a:tr h="1007284">
                <a:tc>
                  <a:txBody>
                    <a:bodyPr/>
                    <a:lstStyle/>
                    <a:p>
                      <a:pPr algn="ctr" fontAlgn="ctr"/>
                      <a:r>
                        <a:rPr lang="en-US" sz="1900" b="0" i="0" u="none" strike="noStrike">
                          <a:solidFill>
                            <a:srgbClr val="806000"/>
                          </a:solidFill>
                          <a:effectLst/>
                          <a:latin typeface="Calibri" panose="020F0502020204030204" pitchFamily="34" charset="0"/>
                        </a:rPr>
                        <a:t>Slightly</a:t>
                      </a:r>
                      <a:br>
                        <a:rPr lang="en-US" sz="1900" b="0" i="0" u="none" strike="noStrike">
                          <a:solidFill>
                            <a:srgbClr val="806000"/>
                          </a:solidFill>
                          <a:effectLst/>
                          <a:latin typeface="Calibri" panose="020F0502020204030204" pitchFamily="34" charset="0"/>
                        </a:rPr>
                      </a:br>
                      <a:r>
                        <a:rPr lang="en-US" sz="1900" b="0" i="0" u="none" strike="noStrike">
                          <a:solidFill>
                            <a:srgbClr val="806000"/>
                          </a:solidFill>
                          <a:effectLst/>
                          <a:latin typeface="Calibri" panose="020F0502020204030204" pitchFamily="34" charset="0"/>
                        </a:rPr>
                        <a:t>Underutilized</a:t>
                      </a:r>
                    </a:p>
                  </a:txBody>
                  <a:tcPr marL="9875" marR="9875" marT="987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9C"/>
                    </a:solidFill>
                  </a:tcPr>
                </a:tc>
                <a:tc>
                  <a:txBody>
                    <a:bodyPr/>
                    <a:lstStyle/>
                    <a:p>
                      <a:pPr algn="ctr" fontAlgn="ctr"/>
                      <a:r>
                        <a:rPr lang="en-US" sz="1900" b="0" i="0" u="none" strike="noStrike">
                          <a:solidFill>
                            <a:srgbClr val="806000"/>
                          </a:solidFill>
                          <a:effectLst/>
                          <a:latin typeface="Calibri" panose="020F0502020204030204" pitchFamily="34" charset="0"/>
                        </a:rPr>
                        <a:t>50%  &lt; UF &lt; 80%</a:t>
                      </a:r>
                    </a:p>
                  </a:txBody>
                  <a:tcPr marL="9875" marR="9875" marT="98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9C"/>
                    </a:solidFill>
                  </a:tcPr>
                </a:tc>
                <a:tc>
                  <a:txBody>
                    <a:bodyPr/>
                    <a:lstStyle/>
                    <a:p>
                      <a:pPr algn="ctr" fontAlgn="ctr"/>
                      <a:r>
                        <a:rPr lang="en-US" sz="1900" b="0" i="0" u="none" strike="noStrike">
                          <a:solidFill>
                            <a:srgbClr val="806000"/>
                          </a:solidFill>
                          <a:effectLst/>
                          <a:latin typeface="Calibri" panose="020F0502020204030204" pitchFamily="34" charset="0"/>
                        </a:rPr>
                        <a:t>40</a:t>
                      </a:r>
                    </a:p>
                  </a:txBody>
                  <a:tcPr marL="9875" marR="9875" marT="98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9C"/>
                    </a:solidFill>
                  </a:tcPr>
                </a:tc>
                <a:tc>
                  <a:txBody>
                    <a:bodyPr/>
                    <a:lstStyle/>
                    <a:p>
                      <a:pPr algn="l" fontAlgn="ctr"/>
                      <a:r>
                        <a:rPr lang="en-US" sz="1900" b="0" i="0" u="none" strike="noStrike">
                          <a:solidFill>
                            <a:srgbClr val="806000"/>
                          </a:solidFill>
                          <a:effectLst/>
                          <a:latin typeface="Calibri" panose="020F0502020204030204" pitchFamily="34" charset="0"/>
                        </a:rPr>
                        <a:t> </a:t>
                      </a:r>
                    </a:p>
                  </a:txBody>
                  <a:tcPr marL="9875" marR="9875" marT="987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9C"/>
                    </a:solidFill>
                  </a:tcPr>
                </a:tc>
                <a:extLst>
                  <a:ext uri="{0D108BD9-81ED-4DB2-BD59-A6C34878D82A}">
                    <a16:rowId xmlns:a16="http://schemas.microsoft.com/office/drawing/2014/main" val="3649948421"/>
                  </a:ext>
                </a:extLst>
              </a:tr>
              <a:tr h="1007284">
                <a:tc>
                  <a:txBody>
                    <a:bodyPr/>
                    <a:lstStyle/>
                    <a:p>
                      <a:pPr algn="ctr" fontAlgn="ctr"/>
                      <a:r>
                        <a:rPr lang="en-US" sz="1900" b="0" i="0" u="none" strike="noStrike">
                          <a:solidFill>
                            <a:srgbClr val="9C0006"/>
                          </a:solidFill>
                          <a:effectLst/>
                          <a:latin typeface="Calibri" panose="020F0502020204030204" pitchFamily="34" charset="0"/>
                        </a:rPr>
                        <a:t>Underutilized</a:t>
                      </a:r>
                    </a:p>
                  </a:txBody>
                  <a:tcPr marL="9875" marR="9875" marT="987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7CE"/>
                    </a:solidFill>
                  </a:tcPr>
                </a:tc>
                <a:tc>
                  <a:txBody>
                    <a:bodyPr/>
                    <a:lstStyle/>
                    <a:p>
                      <a:pPr algn="ctr" fontAlgn="ctr"/>
                      <a:r>
                        <a:rPr lang="en-US" sz="1900" b="0" i="0" u="none" strike="noStrike">
                          <a:solidFill>
                            <a:srgbClr val="9C0006"/>
                          </a:solidFill>
                          <a:effectLst/>
                          <a:latin typeface="Calibri" panose="020F0502020204030204" pitchFamily="34" charset="0"/>
                        </a:rPr>
                        <a:t>UF &lt; 50%</a:t>
                      </a:r>
                    </a:p>
                  </a:txBody>
                  <a:tcPr marL="9875" marR="9875" marT="98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7CE"/>
                    </a:solidFill>
                  </a:tcPr>
                </a:tc>
                <a:tc>
                  <a:txBody>
                    <a:bodyPr/>
                    <a:lstStyle/>
                    <a:p>
                      <a:pPr algn="ctr" fontAlgn="ctr"/>
                      <a:r>
                        <a:rPr lang="en-US" sz="1900" b="0" i="0" u="none" strike="noStrike">
                          <a:solidFill>
                            <a:srgbClr val="9C0006"/>
                          </a:solidFill>
                          <a:effectLst/>
                          <a:latin typeface="Calibri" panose="020F0502020204030204" pitchFamily="34" charset="0"/>
                        </a:rPr>
                        <a:t>12</a:t>
                      </a:r>
                    </a:p>
                  </a:txBody>
                  <a:tcPr marL="9875" marR="9875" marT="98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7CE"/>
                    </a:solidFill>
                  </a:tcPr>
                </a:tc>
                <a:tc>
                  <a:txBody>
                    <a:bodyPr/>
                    <a:lstStyle/>
                    <a:p>
                      <a:pPr algn="l" fontAlgn="ctr"/>
                      <a:r>
                        <a:rPr lang="en-US" sz="1900" b="0" i="0" u="none" strike="noStrike">
                          <a:solidFill>
                            <a:srgbClr val="9C0006"/>
                          </a:solidFill>
                          <a:effectLst/>
                          <a:latin typeface="Calibri" panose="020F0502020204030204" pitchFamily="34" charset="0"/>
                        </a:rPr>
                        <a:t>Allegheny, Arsenal, Clayton, King, Langley, Manchester, Miller, U-Prep, Oliver Citywide, Perry, SAC, Weil</a:t>
                      </a:r>
                    </a:p>
                  </a:txBody>
                  <a:tcPr marL="9875" marR="9875" marT="987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7CE"/>
                    </a:solidFill>
                  </a:tcPr>
                </a:tc>
                <a:extLst>
                  <a:ext uri="{0D108BD9-81ED-4DB2-BD59-A6C34878D82A}">
                    <a16:rowId xmlns:a16="http://schemas.microsoft.com/office/drawing/2014/main" val="58272319"/>
                  </a:ext>
                </a:extLst>
              </a:tr>
            </a:tbl>
          </a:graphicData>
        </a:graphic>
      </p:graphicFrame>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67ABA1BC-6F38-48A1-B7E0-46CD30DB5773}"/>
                  </a:ext>
                </a:extLst>
              </p:cNvPr>
              <p:cNvSpPr txBox="1"/>
              <p:nvPr/>
            </p:nvSpPr>
            <p:spPr>
              <a:xfrm>
                <a:off x="9093916" y="1690688"/>
                <a:ext cx="2957624" cy="141545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rPr>
                  <a:t>Utilization =</a:t>
                </a:r>
              </a:p>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f>
                        <m:fPr>
                          <m:ctrlPr>
                            <a:rPr kumimoji="0" lang="en-US" sz="28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fPr>
                        <m:num>
                          <m:r>
                            <m:rPr>
                              <m:sty m:val="p"/>
                            </m:rPr>
                            <a:rPr kumimoji="0" lang="en-US" sz="2800" b="0" i="0"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Enrollment</m:t>
                          </m:r>
                        </m:num>
                        <m:den>
                          <m:r>
                            <m:rPr>
                              <m:sty m:val="p"/>
                            </m:rPr>
                            <a:rPr kumimoji="0" lang="en-US" sz="2800" b="0" i="0"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Functional</m:t>
                          </m:r>
                          <m:r>
                            <a:rPr kumimoji="0" lang="en-US" sz="2800" b="0" i="0"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 </m:t>
                          </m:r>
                          <m:r>
                            <m:rPr>
                              <m:sty m:val="p"/>
                            </m:rPr>
                            <a:rPr kumimoji="0" lang="en-US" sz="2800" b="0" i="0"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Capacity</m:t>
                          </m:r>
                        </m:den>
                      </m:f>
                    </m:oMath>
                  </m:oMathPara>
                </a14:m>
                <a:endParaRPr kumimoji="0" lang="en-US" sz="28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endParaRPr>
              </a:p>
            </p:txBody>
          </p:sp>
        </mc:Choice>
        <mc:Fallback xmlns="">
          <p:sp>
            <p:nvSpPr>
              <p:cNvPr id="10" name="TextBox 9">
                <a:extLst>
                  <a:ext uri="{FF2B5EF4-FFF2-40B4-BE49-F238E27FC236}">
                    <a16:creationId xmlns:a16="http://schemas.microsoft.com/office/drawing/2014/main" xmlns="" xmlns:a14="http://schemas.microsoft.com/office/drawing/2010/main" id="{67ABA1BC-6F38-48A1-B7E0-46CD30DB5773}"/>
                  </a:ext>
                </a:extLst>
              </p:cNvPr>
              <p:cNvSpPr txBox="1">
                <a:spLocks noRot="1" noChangeAspect="1" noMove="1" noResize="1" noEditPoints="1" noAdjustHandles="1" noChangeArrowheads="1" noChangeShapeType="1" noTextEdit="1"/>
              </p:cNvSpPr>
              <p:nvPr/>
            </p:nvSpPr>
            <p:spPr>
              <a:xfrm>
                <a:off x="8823950" y="1690688"/>
                <a:ext cx="2957624" cy="1415452"/>
              </a:xfrm>
              <a:prstGeom prst="rect">
                <a:avLst/>
              </a:prstGeom>
              <a:blipFill rotWithShape="0">
                <a:blip r:embed="rId2"/>
                <a:stretch>
                  <a:fillRect t="-4292" r="-452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Rectangle 2"/>
              <p:cNvSpPr/>
              <p:nvPr/>
            </p:nvSpPr>
            <p:spPr>
              <a:xfrm>
                <a:off x="7254762" y="4007524"/>
                <a:ext cx="6096000" cy="2154436"/>
              </a:xfrm>
              <a:prstGeom prst="rect">
                <a:avLst/>
              </a:prstGeom>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rPr>
                  <a:t>District Utilization =</a:t>
                </a:r>
              </a:p>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US" sz="40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55%</m:t>
                      </m:r>
                    </m:oMath>
                  </m:oMathPara>
                </a14:m>
                <a:endParaRPr kumimoji="0" lang="en-US" sz="40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sng" strike="noStrike" kern="1200" cap="none" spc="0" normalizeH="0" baseline="0" noProof="0">
                    <a:ln>
                      <a:noFill/>
                    </a:ln>
                    <a:solidFill>
                      <a:prstClr val="black"/>
                    </a:solidFill>
                    <a:effectLst/>
                    <a:uLnTx/>
                    <a:uFillTx/>
                    <a:latin typeface="Calibri" panose="020F0502020204030204"/>
                    <a:ea typeface="+mn-ea"/>
                    <a:cs typeface="+mn-cs"/>
                  </a:rPr>
                  <a:t>20,370 enrollment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36,924 capacity</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0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endParaRPr>
              </a:p>
            </p:txBody>
          </p:sp>
        </mc:Choice>
        <mc:Fallback xmlns="">
          <p:sp>
            <p:nvSpPr>
              <p:cNvPr id="3" name="Rectangle 2"/>
              <p:cNvSpPr>
                <a:spLocks noRot="1" noChangeAspect="1" noMove="1" noResize="1" noEditPoints="1" noAdjustHandles="1" noChangeArrowheads="1" noChangeShapeType="1" noTextEdit="1"/>
              </p:cNvSpPr>
              <p:nvPr/>
            </p:nvSpPr>
            <p:spPr>
              <a:xfrm>
                <a:off x="7254762" y="4007524"/>
                <a:ext cx="6096000" cy="2154436"/>
              </a:xfrm>
              <a:prstGeom prst="rect">
                <a:avLst/>
              </a:prstGeom>
              <a:blipFill rotWithShape="0">
                <a:blip r:embed="rId3"/>
                <a:stretch>
                  <a:fillRect t="-1412"/>
                </a:stretch>
              </a:blipFill>
            </p:spPr>
            <p:txBody>
              <a:bodyPr/>
              <a:lstStyle/>
              <a:p>
                <a:r>
                  <a:rPr lang="en-US">
                    <a:noFill/>
                  </a:rPr>
                  <a:t> </a:t>
                </a:r>
              </a:p>
            </p:txBody>
          </p:sp>
        </mc:Fallback>
      </mc:AlternateContent>
    </p:spTree>
    <p:extLst>
      <p:ext uri="{BB962C8B-B14F-4D97-AF65-F5344CB8AC3E}">
        <p14:creationId xmlns:p14="http://schemas.microsoft.com/office/powerpoint/2010/main" val="389744159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47411"/>
            <a:ext cx="10515600" cy="1325563"/>
          </a:xfrm>
        </p:spPr>
        <p:txBody>
          <a:bodyPr/>
          <a:lstStyle/>
          <a:p>
            <a:pPr algn="ctr"/>
            <a:r>
              <a:rPr lang="en-US">
                <a:latin typeface="+mn-lt"/>
              </a:rPr>
              <a:t>Criteria for Decisions</a:t>
            </a:r>
          </a:p>
        </p:txBody>
      </p:sp>
      <p:sp>
        <p:nvSpPr>
          <p:cNvPr id="3" name="Content Placeholder 2"/>
          <p:cNvSpPr>
            <a:spLocks noGrp="1"/>
          </p:cNvSpPr>
          <p:nvPr>
            <p:ph idx="1"/>
          </p:nvPr>
        </p:nvSpPr>
        <p:spPr>
          <a:xfrm>
            <a:off x="838200" y="1590493"/>
            <a:ext cx="11162211" cy="4351338"/>
          </a:xfrm>
        </p:spPr>
        <p:txBody>
          <a:bodyPr vert="horz" lIns="91440" tIns="45720" rIns="91440" bIns="45720" rtlCol="0" anchor="t">
            <a:normAutofit fontScale="92500"/>
          </a:bodyPr>
          <a:lstStyle/>
          <a:p>
            <a:pPr marL="514350" indent="-514350" fontAlgn="base">
              <a:buFont typeface="Calibri Light" panose="020F0302020204030204"/>
              <a:buAutoNum type="arabicPeriod"/>
            </a:pPr>
            <a:r>
              <a:rPr lang="en-US"/>
              <a:t>Promote </a:t>
            </a:r>
            <a:r>
              <a:rPr lang="en-US">
                <a:ea typeface="+mn-lt"/>
                <a:cs typeface="+mn-lt"/>
              </a:rPr>
              <a:t>socio-economic, racial</a:t>
            </a:r>
            <a:r>
              <a:rPr lang="en-US"/>
              <a:t>, educational program and facilities equity</a:t>
            </a:r>
          </a:p>
          <a:p>
            <a:pPr marL="514350" indent="-514350" fontAlgn="base">
              <a:buFont typeface="+mj-lt"/>
              <a:buAutoNum type="arabicPeriod"/>
            </a:pPr>
            <a:r>
              <a:rPr lang="en-US"/>
              <a:t>Maximize Capital Spending by investing in buildings primed to support 21st century learning environments.</a:t>
            </a:r>
          </a:p>
          <a:p>
            <a:pPr marL="514350" indent="-514350" fontAlgn="base">
              <a:buFont typeface="+mj-lt"/>
              <a:buAutoNum type="arabicPeriod"/>
            </a:pPr>
            <a:r>
              <a:rPr lang="en-US"/>
              <a:t>Improve student pathways</a:t>
            </a:r>
          </a:p>
          <a:p>
            <a:pPr marL="514350" indent="-514350" fontAlgn="base">
              <a:buFont typeface="+mj-lt"/>
              <a:buAutoNum type="arabicPeriod"/>
            </a:pPr>
            <a:r>
              <a:rPr lang="en-US"/>
              <a:t>Eliminate substandard demountable structures</a:t>
            </a:r>
          </a:p>
          <a:p>
            <a:pPr marL="514350" indent="-514350" fontAlgn="base">
              <a:buFont typeface="+mj-lt"/>
              <a:buAutoNum type="arabicPeriod"/>
            </a:pPr>
            <a:r>
              <a:rPr lang="en-US"/>
              <a:t>Optimize building utilization</a:t>
            </a:r>
          </a:p>
          <a:p>
            <a:pPr marL="514350" indent="-514350" fontAlgn="base">
              <a:buFont typeface="+mj-lt"/>
              <a:buAutoNum type="arabicPeriod"/>
            </a:pPr>
            <a:r>
              <a:rPr lang="en-US"/>
              <a:t>Provide ADA accessible buildings</a:t>
            </a:r>
          </a:p>
          <a:p>
            <a:pPr marL="514350" indent="-514350" fontAlgn="base">
              <a:buFont typeface="+mj-lt"/>
              <a:buAutoNum type="arabicPeriod"/>
            </a:pPr>
            <a:r>
              <a:rPr lang="en-US"/>
              <a:t>Increase efficiency through energy-saving projects</a:t>
            </a:r>
          </a:p>
          <a:p>
            <a:pPr marL="514350" indent="-514350" fontAlgn="base">
              <a:buFont typeface="+mj-lt"/>
              <a:buAutoNum type="arabicPeriod"/>
            </a:pPr>
            <a:r>
              <a:rPr lang="en-US"/>
              <a:t>Impact of school size on educational programming</a:t>
            </a:r>
          </a:p>
          <a:p>
            <a:pPr marL="514350" indent="-514350">
              <a:buAutoNum type="arabicPeriod"/>
            </a:pPr>
            <a:endParaRPr 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7435533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07963"/>
            <a:ext cx="10515600" cy="1325563"/>
          </a:xfrm>
        </p:spPr>
        <p:txBody>
          <a:bodyPr/>
          <a:lstStyle/>
          <a:p>
            <a:pPr algn="ctr"/>
            <a:r>
              <a:rPr lang="en-US"/>
              <a:t>Additional Considerations</a:t>
            </a:r>
          </a:p>
        </p:txBody>
      </p:sp>
      <p:sp>
        <p:nvSpPr>
          <p:cNvPr id="3" name="Content Placeholder 2"/>
          <p:cNvSpPr>
            <a:spLocks noGrp="1"/>
          </p:cNvSpPr>
          <p:nvPr>
            <p:ph idx="1"/>
          </p:nvPr>
        </p:nvSpPr>
        <p:spPr>
          <a:xfrm>
            <a:off x="748937" y="1687514"/>
            <a:ext cx="11105283" cy="4508500"/>
          </a:xfrm>
        </p:spPr>
        <p:txBody>
          <a:bodyPr>
            <a:normAutofit lnSpcReduction="10000"/>
          </a:bodyPr>
          <a:lstStyle/>
          <a:p>
            <a:r>
              <a:rPr lang="en-US"/>
              <a:t>ECC classrooms will be reconfigured to support the areas they serve</a:t>
            </a:r>
          </a:p>
          <a:p>
            <a:r>
              <a:rPr lang="en-US"/>
              <a:t>Magnet Status and Programming will be considered if a school closes</a:t>
            </a:r>
          </a:p>
          <a:p>
            <a:r>
              <a:rPr lang="en-US"/>
              <a:t>Social Emotional Supports for Students, Families, and Staff will be planned </a:t>
            </a:r>
          </a:p>
          <a:p>
            <a:r>
              <a:rPr lang="en-US"/>
              <a:t> Continuum of special education services will be expanded in buildings to support the needs of students with disabilities.</a:t>
            </a:r>
          </a:p>
          <a:p>
            <a:r>
              <a:rPr lang="en-US"/>
              <a:t>Supports for a variety of diverse backgrounds, experiences, and cultures will be expanded to meet the needs of our English Learners.</a:t>
            </a:r>
          </a:p>
          <a:p>
            <a:r>
              <a:rPr lang="en-US"/>
              <a:t>Academic enhancements and programs at select schools will continue to provide opportunities for students to focus on specific areas of interests</a:t>
            </a:r>
          </a:p>
          <a:p>
            <a:endParaRPr lang="en-US"/>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Slide Number Placeholder 16">
            <a:extLst>
              <a:ext uri="{FF2B5EF4-FFF2-40B4-BE49-F238E27FC236}">
                <a16:creationId xmlns:a16="http://schemas.microsoft.com/office/drawing/2014/main" id="{AF89932B-0C81-486F-8B95-92517A7CA503}"/>
              </a:ext>
            </a:extLst>
          </p:cNvPr>
          <p:cNvSpPr>
            <a:spLocks noGrp="1"/>
          </p:cNvSpPr>
          <p:nvPr>
            <p:ph type="sldNum" sz="quarter" idx="12"/>
          </p:nvPr>
        </p:nvSpPr>
        <p:spPr>
          <a:xfrm>
            <a:off x="9111020" y="5708651"/>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21</a:t>
            </a:r>
          </a:p>
        </p:txBody>
      </p:sp>
    </p:spTree>
    <p:extLst>
      <p:ext uri="{BB962C8B-B14F-4D97-AF65-F5344CB8AC3E}">
        <p14:creationId xmlns:p14="http://schemas.microsoft.com/office/powerpoint/2010/main" val="195750267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pic>
        <p:nvPicPr>
          <p:cNvPr id="137" name="Picture 136">
            <a:extLst>
              <a:ext uri="{FF2B5EF4-FFF2-40B4-BE49-F238E27FC236}">
                <a16:creationId xmlns:a16="http://schemas.microsoft.com/office/drawing/2014/main" id="{C71A2590-E021-F245-8BCB-1C06DDA6CCCC}"/>
              </a:ext>
            </a:extLst>
          </p:cNvPr>
          <p:cNvPicPr>
            <a:picLocks noChangeAspect="1"/>
          </p:cNvPicPr>
          <p:nvPr/>
        </p:nvPicPr>
        <p:blipFill>
          <a:blip r:embed="rId2"/>
          <a:srcRect/>
          <a:stretch/>
        </p:blipFill>
        <p:spPr>
          <a:xfrm>
            <a:off x="2151530" y="252133"/>
            <a:ext cx="7888941" cy="6353735"/>
          </a:xfrm>
          <a:prstGeom prst="rect">
            <a:avLst/>
          </a:prstGeom>
        </p:spPr>
      </p:pic>
      <p:pic>
        <p:nvPicPr>
          <p:cNvPr id="9" name="Picture 8">
            <a:extLst>
              <a:ext uri="{FF2B5EF4-FFF2-40B4-BE49-F238E27FC236}">
                <a16:creationId xmlns:a16="http://schemas.microsoft.com/office/drawing/2014/main" id="{E6AB7C90-B3EE-F34A-B57D-0067EF39301F}"/>
              </a:ext>
            </a:extLst>
          </p:cNvPr>
          <p:cNvPicPr>
            <a:picLocks noChangeAspect="1"/>
          </p:cNvPicPr>
          <p:nvPr/>
        </p:nvPicPr>
        <p:blipFill>
          <a:blip r:embed="rId3"/>
          <a:srcRect/>
          <a:stretch/>
        </p:blipFill>
        <p:spPr>
          <a:xfrm>
            <a:off x="5434420" y="2754334"/>
            <a:ext cx="100853" cy="95250"/>
          </a:xfrm>
          <a:prstGeom prst="rect">
            <a:avLst/>
          </a:prstGeom>
        </p:spPr>
      </p:pic>
      <p:sp>
        <p:nvSpPr>
          <p:cNvPr id="11" name="TextBox 10">
            <a:extLst>
              <a:ext uri="{FF2B5EF4-FFF2-40B4-BE49-F238E27FC236}">
                <a16:creationId xmlns:a16="http://schemas.microsoft.com/office/drawing/2014/main" id="{16615F8F-28A0-F94A-A4D1-370DA8CEA294}"/>
              </a:ext>
            </a:extLst>
          </p:cNvPr>
          <p:cNvSpPr txBox="1"/>
          <p:nvPr/>
        </p:nvSpPr>
        <p:spPr>
          <a:xfrm>
            <a:off x="5322861" y="2861099"/>
            <a:ext cx="323974" cy="95251"/>
          </a:xfrm>
          <a:prstGeom prst="rect">
            <a:avLst/>
          </a:prstGeom>
          <a:noFill/>
        </p:spPr>
        <p:txBody>
          <a:bodyPr wrap="none" lIns="0" tIns="0" rIns="0" bIns="0" numCol="1" rtlCol="0">
            <a:noAutofit/>
          </a:bodyPr>
          <a:lstStyle/>
          <a:p>
            <a:pPr algn="ctr"/>
            <a:r>
              <a:rPr lang="en-US" sz="441" b="1">
                <a:solidFill>
                  <a:srgbClr val="002060"/>
                </a:solidFill>
                <a:latin typeface="Helvetica" pitchFamily="2" charset="0"/>
              </a:rPr>
              <a:t>CAPA 6-12</a:t>
            </a:r>
          </a:p>
        </p:txBody>
      </p:sp>
      <p:pic>
        <p:nvPicPr>
          <p:cNvPr id="12" name="Picture 11">
            <a:extLst>
              <a:ext uri="{FF2B5EF4-FFF2-40B4-BE49-F238E27FC236}">
                <a16:creationId xmlns:a16="http://schemas.microsoft.com/office/drawing/2014/main" id="{4FA1428A-1961-E14F-98F9-DE9EF1697C55}"/>
              </a:ext>
            </a:extLst>
          </p:cNvPr>
          <p:cNvPicPr>
            <a:picLocks noChangeAspect="1"/>
          </p:cNvPicPr>
          <p:nvPr/>
        </p:nvPicPr>
        <p:blipFill>
          <a:blip r:embed="rId4"/>
          <a:srcRect/>
          <a:stretch/>
        </p:blipFill>
        <p:spPr>
          <a:xfrm>
            <a:off x="4721570" y="3088174"/>
            <a:ext cx="100853" cy="95250"/>
          </a:xfrm>
          <a:prstGeom prst="rect">
            <a:avLst/>
          </a:prstGeom>
        </p:spPr>
      </p:pic>
      <p:sp>
        <p:nvSpPr>
          <p:cNvPr id="13" name="TextBox 12">
            <a:extLst>
              <a:ext uri="{FF2B5EF4-FFF2-40B4-BE49-F238E27FC236}">
                <a16:creationId xmlns:a16="http://schemas.microsoft.com/office/drawing/2014/main" id="{FDCE5075-9669-3B4B-AF4B-3A78B6957A38}"/>
              </a:ext>
            </a:extLst>
          </p:cNvPr>
          <p:cNvSpPr txBox="1"/>
          <p:nvPr/>
        </p:nvSpPr>
        <p:spPr>
          <a:xfrm>
            <a:off x="4610012" y="3194939"/>
            <a:ext cx="323974" cy="95251"/>
          </a:xfrm>
          <a:prstGeom prst="rect">
            <a:avLst/>
          </a:prstGeom>
          <a:noFill/>
        </p:spPr>
        <p:txBody>
          <a:bodyPr wrap="none" lIns="0" tIns="0" rIns="0" bIns="0" numCol="1" rtlCol="0">
            <a:noAutofit/>
          </a:bodyPr>
          <a:lstStyle/>
          <a:p>
            <a:pPr algn="ctr"/>
            <a:r>
              <a:rPr lang="en-US" sz="441" b="1">
                <a:solidFill>
                  <a:srgbClr val="002060"/>
                </a:solidFill>
                <a:latin typeface="Helvetica" pitchFamily="2" charset="0"/>
              </a:rPr>
              <a:t>Whittier K-5</a:t>
            </a:r>
          </a:p>
        </p:txBody>
      </p:sp>
      <p:pic>
        <p:nvPicPr>
          <p:cNvPr id="14" name="Picture 13">
            <a:extLst>
              <a:ext uri="{FF2B5EF4-FFF2-40B4-BE49-F238E27FC236}">
                <a16:creationId xmlns:a16="http://schemas.microsoft.com/office/drawing/2014/main" id="{06D9EABD-4881-B246-ADAE-E89A5A2EE685}"/>
              </a:ext>
            </a:extLst>
          </p:cNvPr>
          <p:cNvPicPr>
            <a:picLocks noChangeAspect="1"/>
          </p:cNvPicPr>
          <p:nvPr/>
        </p:nvPicPr>
        <p:blipFill>
          <a:blip r:embed="rId4"/>
          <a:srcRect/>
          <a:stretch/>
        </p:blipFill>
        <p:spPr>
          <a:xfrm>
            <a:off x="3709666" y="3183425"/>
            <a:ext cx="100853" cy="95250"/>
          </a:xfrm>
          <a:prstGeom prst="rect">
            <a:avLst/>
          </a:prstGeom>
        </p:spPr>
      </p:pic>
      <p:sp>
        <p:nvSpPr>
          <p:cNvPr id="15" name="TextBox 14">
            <a:extLst>
              <a:ext uri="{FF2B5EF4-FFF2-40B4-BE49-F238E27FC236}">
                <a16:creationId xmlns:a16="http://schemas.microsoft.com/office/drawing/2014/main" id="{C9391B7E-864C-3641-A631-103AB580BC52}"/>
              </a:ext>
            </a:extLst>
          </p:cNvPr>
          <p:cNvSpPr txBox="1"/>
          <p:nvPr/>
        </p:nvSpPr>
        <p:spPr>
          <a:xfrm>
            <a:off x="3549268" y="3290190"/>
            <a:ext cx="421648" cy="95251"/>
          </a:xfrm>
          <a:prstGeom prst="rect">
            <a:avLst/>
          </a:prstGeom>
          <a:noFill/>
        </p:spPr>
        <p:txBody>
          <a:bodyPr wrap="none" lIns="0" tIns="0" rIns="0" bIns="0" numCol="1" rtlCol="0">
            <a:noAutofit/>
          </a:bodyPr>
          <a:lstStyle/>
          <a:p>
            <a:pPr algn="ctr"/>
            <a:r>
              <a:rPr lang="en-US" sz="441" b="1">
                <a:solidFill>
                  <a:srgbClr val="002060"/>
                </a:solidFill>
                <a:latin typeface="Helvetica" pitchFamily="2" charset="0"/>
              </a:rPr>
              <a:t>Westwood PreK-5</a:t>
            </a:r>
          </a:p>
        </p:txBody>
      </p:sp>
      <p:pic>
        <p:nvPicPr>
          <p:cNvPr id="16" name="Picture 15">
            <a:extLst>
              <a:ext uri="{FF2B5EF4-FFF2-40B4-BE49-F238E27FC236}">
                <a16:creationId xmlns:a16="http://schemas.microsoft.com/office/drawing/2014/main" id="{7A3E2C96-7D1E-0247-8902-9B6D8DC6B9CC}"/>
              </a:ext>
            </a:extLst>
          </p:cNvPr>
          <p:cNvPicPr>
            <a:picLocks noChangeAspect="1"/>
          </p:cNvPicPr>
          <p:nvPr/>
        </p:nvPicPr>
        <p:blipFill>
          <a:blip r:embed="rId4"/>
          <a:srcRect/>
          <a:stretch/>
        </p:blipFill>
        <p:spPr>
          <a:xfrm>
            <a:off x="4096918" y="4350328"/>
            <a:ext cx="100853" cy="95250"/>
          </a:xfrm>
          <a:prstGeom prst="rect">
            <a:avLst/>
          </a:prstGeom>
        </p:spPr>
      </p:pic>
      <p:sp>
        <p:nvSpPr>
          <p:cNvPr id="17" name="TextBox 16">
            <a:extLst>
              <a:ext uri="{FF2B5EF4-FFF2-40B4-BE49-F238E27FC236}">
                <a16:creationId xmlns:a16="http://schemas.microsoft.com/office/drawing/2014/main" id="{E508F0A4-C717-584B-AD49-5004152C9969}"/>
              </a:ext>
            </a:extLst>
          </p:cNvPr>
          <p:cNvSpPr txBox="1"/>
          <p:nvPr/>
        </p:nvSpPr>
        <p:spPr>
          <a:xfrm>
            <a:off x="3936521" y="4457094"/>
            <a:ext cx="421648" cy="95251"/>
          </a:xfrm>
          <a:prstGeom prst="rect">
            <a:avLst/>
          </a:prstGeom>
          <a:noFill/>
        </p:spPr>
        <p:txBody>
          <a:bodyPr wrap="none" lIns="0" tIns="0" rIns="0" bIns="0" numCol="1" rtlCol="0">
            <a:noAutofit/>
          </a:bodyPr>
          <a:lstStyle/>
          <a:p>
            <a:pPr algn="ctr"/>
            <a:r>
              <a:rPr lang="en-US" sz="441" b="1" err="1">
                <a:solidFill>
                  <a:srgbClr val="002060"/>
                </a:solidFill>
                <a:latin typeface="Helvetica" pitchFamily="2" charset="0"/>
              </a:rPr>
              <a:t>Banksville</a:t>
            </a:r>
            <a:r>
              <a:rPr lang="en-US" sz="441" b="1">
                <a:solidFill>
                  <a:srgbClr val="002060"/>
                </a:solidFill>
                <a:latin typeface="Helvetica" pitchFamily="2" charset="0"/>
              </a:rPr>
              <a:t> K-5</a:t>
            </a:r>
          </a:p>
        </p:txBody>
      </p:sp>
      <p:pic>
        <p:nvPicPr>
          <p:cNvPr id="18" name="Picture 17">
            <a:extLst>
              <a:ext uri="{FF2B5EF4-FFF2-40B4-BE49-F238E27FC236}">
                <a16:creationId xmlns:a16="http://schemas.microsoft.com/office/drawing/2014/main" id="{93CB1635-7F5D-004B-9ABC-6E2E0F4CB8C8}"/>
              </a:ext>
            </a:extLst>
          </p:cNvPr>
          <p:cNvPicPr>
            <a:picLocks noChangeAspect="1"/>
          </p:cNvPicPr>
          <p:nvPr/>
        </p:nvPicPr>
        <p:blipFill>
          <a:blip r:embed="rId5"/>
          <a:srcRect/>
          <a:stretch/>
        </p:blipFill>
        <p:spPr>
          <a:xfrm>
            <a:off x="4470023" y="4886654"/>
            <a:ext cx="100853" cy="95250"/>
          </a:xfrm>
          <a:prstGeom prst="rect">
            <a:avLst/>
          </a:prstGeom>
        </p:spPr>
      </p:pic>
      <p:sp>
        <p:nvSpPr>
          <p:cNvPr id="19" name="TextBox 18">
            <a:extLst>
              <a:ext uri="{FF2B5EF4-FFF2-40B4-BE49-F238E27FC236}">
                <a16:creationId xmlns:a16="http://schemas.microsoft.com/office/drawing/2014/main" id="{CA988BA5-08EE-2245-B2DA-4D9FE5A5B66C}"/>
              </a:ext>
            </a:extLst>
          </p:cNvPr>
          <p:cNvSpPr txBox="1"/>
          <p:nvPr/>
        </p:nvSpPr>
        <p:spPr>
          <a:xfrm>
            <a:off x="4309625" y="4993420"/>
            <a:ext cx="421648" cy="138641"/>
          </a:xfrm>
          <a:prstGeom prst="rect">
            <a:avLst/>
          </a:prstGeom>
          <a:noFill/>
        </p:spPr>
        <p:txBody>
          <a:bodyPr wrap="none" lIns="0" tIns="0" rIns="0" bIns="0" numCol="1" rtlCol="0">
            <a:noAutofit/>
          </a:bodyPr>
          <a:lstStyle/>
          <a:p>
            <a:pPr algn="ctr"/>
            <a:r>
              <a:rPr lang="en-US" sz="441" b="1">
                <a:solidFill>
                  <a:srgbClr val="002060"/>
                </a:solidFill>
                <a:latin typeface="Helvetica" pitchFamily="2" charset="0"/>
              </a:rPr>
              <a:t>Brookline</a:t>
            </a:r>
          </a:p>
          <a:p>
            <a:pPr algn="ctr"/>
            <a:r>
              <a:rPr lang="en-US" sz="441" b="1">
                <a:solidFill>
                  <a:srgbClr val="002060"/>
                </a:solidFill>
                <a:latin typeface="Helvetica" pitchFamily="2" charset="0"/>
              </a:rPr>
              <a:t>PreK-8</a:t>
            </a:r>
          </a:p>
        </p:txBody>
      </p:sp>
      <p:pic>
        <p:nvPicPr>
          <p:cNvPr id="26" name="Picture 25">
            <a:extLst>
              <a:ext uri="{FF2B5EF4-FFF2-40B4-BE49-F238E27FC236}">
                <a16:creationId xmlns:a16="http://schemas.microsoft.com/office/drawing/2014/main" id="{6BB5D0F7-6607-E44A-9BF4-3E41752F63FC}"/>
              </a:ext>
            </a:extLst>
          </p:cNvPr>
          <p:cNvPicPr>
            <a:picLocks noChangeAspect="1"/>
          </p:cNvPicPr>
          <p:nvPr/>
        </p:nvPicPr>
        <p:blipFill>
          <a:blip r:embed="rId5"/>
          <a:srcRect/>
          <a:stretch/>
        </p:blipFill>
        <p:spPr>
          <a:xfrm>
            <a:off x="5015693" y="5186227"/>
            <a:ext cx="100853" cy="95250"/>
          </a:xfrm>
          <a:prstGeom prst="rect">
            <a:avLst/>
          </a:prstGeom>
        </p:spPr>
      </p:pic>
      <p:sp>
        <p:nvSpPr>
          <p:cNvPr id="27" name="TextBox 26">
            <a:extLst>
              <a:ext uri="{FF2B5EF4-FFF2-40B4-BE49-F238E27FC236}">
                <a16:creationId xmlns:a16="http://schemas.microsoft.com/office/drawing/2014/main" id="{E5648B6A-B92E-D24A-834A-1E0CFE18D85B}"/>
              </a:ext>
            </a:extLst>
          </p:cNvPr>
          <p:cNvSpPr txBox="1"/>
          <p:nvPr/>
        </p:nvSpPr>
        <p:spPr>
          <a:xfrm>
            <a:off x="4855295" y="5292993"/>
            <a:ext cx="421648" cy="138641"/>
          </a:xfrm>
          <a:prstGeom prst="rect">
            <a:avLst/>
          </a:prstGeom>
          <a:noFill/>
        </p:spPr>
        <p:txBody>
          <a:bodyPr wrap="none" lIns="0" tIns="0" rIns="0" bIns="0" numCol="1" rtlCol="0">
            <a:noAutofit/>
          </a:bodyPr>
          <a:lstStyle/>
          <a:p>
            <a:pPr algn="ctr"/>
            <a:r>
              <a:rPr lang="en-US" sz="441" b="1" err="1">
                <a:solidFill>
                  <a:srgbClr val="002060"/>
                </a:solidFill>
                <a:latin typeface="Helvetica" pitchFamily="2" charset="0"/>
              </a:rPr>
              <a:t>Carmalt</a:t>
            </a:r>
            <a:endParaRPr lang="en-US" sz="441" b="1">
              <a:solidFill>
                <a:srgbClr val="002060"/>
              </a:solidFill>
              <a:latin typeface="Helvetica" pitchFamily="2" charset="0"/>
            </a:endParaRPr>
          </a:p>
          <a:p>
            <a:pPr algn="ctr"/>
            <a:r>
              <a:rPr lang="en-US" sz="441" b="1">
                <a:solidFill>
                  <a:srgbClr val="002060"/>
                </a:solidFill>
                <a:latin typeface="Helvetica" pitchFamily="2" charset="0"/>
              </a:rPr>
              <a:t>PreK-8</a:t>
            </a:r>
          </a:p>
        </p:txBody>
      </p:sp>
      <p:pic>
        <p:nvPicPr>
          <p:cNvPr id="28" name="Picture 27">
            <a:extLst>
              <a:ext uri="{FF2B5EF4-FFF2-40B4-BE49-F238E27FC236}">
                <a16:creationId xmlns:a16="http://schemas.microsoft.com/office/drawing/2014/main" id="{D2A6D62A-BCD5-5241-86BF-3045298BA58C}"/>
              </a:ext>
            </a:extLst>
          </p:cNvPr>
          <p:cNvPicPr>
            <a:picLocks noChangeAspect="1"/>
          </p:cNvPicPr>
          <p:nvPr/>
        </p:nvPicPr>
        <p:blipFill>
          <a:blip r:embed="rId5"/>
          <a:srcRect/>
          <a:stretch/>
        </p:blipFill>
        <p:spPr>
          <a:xfrm>
            <a:off x="8209240" y="6133752"/>
            <a:ext cx="100853" cy="95250"/>
          </a:xfrm>
          <a:prstGeom prst="rect">
            <a:avLst/>
          </a:prstGeom>
        </p:spPr>
      </p:pic>
      <p:sp>
        <p:nvSpPr>
          <p:cNvPr id="29" name="TextBox 28">
            <a:extLst>
              <a:ext uri="{FF2B5EF4-FFF2-40B4-BE49-F238E27FC236}">
                <a16:creationId xmlns:a16="http://schemas.microsoft.com/office/drawing/2014/main" id="{B5073FD0-7C4C-814A-AA61-39F67817CA36}"/>
              </a:ext>
            </a:extLst>
          </p:cNvPr>
          <p:cNvSpPr txBox="1"/>
          <p:nvPr/>
        </p:nvSpPr>
        <p:spPr>
          <a:xfrm>
            <a:off x="8048842" y="6251570"/>
            <a:ext cx="421648" cy="138641"/>
          </a:xfrm>
          <a:prstGeom prst="rect">
            <a:avLst/>
          </a:prstGeom>
          <a:noFill/>
        </p:spPr>
        <p:txBody>
          <a:bodyPr wrap="none" lIns="0" tIns="0" rIns="0" bIns="0" numCol="1" rtlCol="0">
            <a:noAutofit/>
          </a:bodyPr>
          <a:lstStyle/>
          <a:p>
            <a:pPr algn="ctr"/>
            <a:r>
              <a:rPr lang="en-US" sz="441" b="1">
                <a:solidFill>
                  <a:srgbClr val="002060"/>
                </a:solidFill>
                <a:latin typeface="Helvetica" pitchFamily="2" charset="0"/>
              </a:rPr>
              <a:t>Mifflin PreK-8</a:t>
            </a:r>
          </a:p>
        </p:txBody>
      </p:sp>
      <p:pic>
        <p:nvPicPr>
          <p:cNvPr id="32" name="Picture 31">
            <a:extLst>
              <a:ext uri="{FF2B5EF4-FFF2-40B4-BE49-F238E27FC236}">
                <a16:creationId xmlns:a16="http://schemas.microsoft.com/office/drawing/2014/main" id="{3EC0DA0C-C4F6-8F42-8EA9-2E6E3DDE39E3}"/>
              </a:ext>
            </a:extLst>
          </p:cNvPr>
          <p:cNvPicPr>
            <a:picLocks noChangeAspect="1"/>
          </p:cNvPicPr>
          <p:nvPr/>
        </p:nvPicPr>
        <p:blipFill>
          <a:blip r:embed="rId4"/>
          <a:srcRect/>
          <a:stretch/>
        </p:blipFill>
        <p:spPr>
          <a:xfrm>
            <a:off x="6176864" y="3462511"/>
            <a:ext cx="100853" cy="95250"/>
          </a:xfrm>
          <a:prstGeom prst="rect">
            <a:avLst/>
          </a:prstGeom>
        </p:spPr>
      </p:pic>
      <p:sp>
        <p:nvSpPr>
          <p:cNvPr id="33" name="TextBox 32">
            <a:extLst>
              <a:ext uri="{FF2B5EF4-FFF2-40B4-BE49-F238E27FC236}">
                <a16:creationId xmlns:a16="http://schemas.microsoft.com/office/drawing/2014/main" id="{F0E58045-E274-604C-A4AF-BB1A29E39DDB}"/>
              </a:ext>
            </a:extLst>
          </p:cNvPr>
          <p:cNvSpPr txBox="1"/>
          <p:nvPr/>
        </p:nvSpPr>
        <p:spPr>
          <a:xfrm>
            <a:off x="6065305" y="3569275"/>
            <a:ext cx="323974" cy="95251"/>
          </a:xfrm>
          <a:prstGeom prst="rect">
            <a:avLst/>
          </a:prstGeom>
          <a:noFill/>
        </p:spPr>
        <p:txBody>
          <a:bodyPr wrap="none" lIns="0" tIns="0" rIns="0" bIns="0" numCol="1" rtlCol="0">
            <a:noAutofit/>
          </a:bodyPr>
          <a:lstStyle/>
          <a:p>
            <a:pPr algn="ctr"/>
            <a:r>
              <a:rPr lang="en-US" sz="441" b="1">
                <a:solidFill>
                  <a:srgbClr val="002060"/>
                </a:solidFill>
                <a:latin typeface="Helvetica" pitchFamily="2" charset="0"/>
              </a:rPr>
              <a:t>Phillips K-5</a:t>
            </a:r>
          </a:p>
        </p:txBody>
      </p:sp>
      <p:pic>
        <p:nvPicPr>
          <p:cNvPr id="34" name="Picture 33">
            <a:extLst>
              <a:ext uri="{FF2B5EF4-FFF2-40B4-BE49-F238E27FC236}">
                <a16:creationId xmlns:a16="http://schemas.microsoft.com/office/drawing/2014/main" id="{FE1BC8EF-2B91-4E43-BC11-7A015B845B26}"/>
              </a:ext>
            </a:extLst>
          </p:cNvPr>
          <p:cNvPicPr>
            <a:picLocks noChangeAspect="1"/>
          </p:cNvPicPr>
          <p:nvPr/>
        </p:nvPicPr>
        <p:blipFill>
          <a:blip r:embed="rId6"/>
          <a:srcRect/>
          <a:stretch/>
        </p:blipFill>
        <p:spPr>
          <a:xfrm>
            <a:off x="5832634" y="3355816"/>
            <a:ext cx="100853" cy="95250"/>
          </a:xfrm>
          <a:prstGeom prst="rect">
            <a:avLst/>
          </a:prstGeom>
        </p:spPr>
      </p:pic>
      <p:sp>
        <p:nvSpPr>
          <p:cNvPr id="35" name="TextBox 34">
            <a:extLst>
              <a:ext uri="{FF2B5EF4-FFF2-40B4-BE49-F238E27FC236}">
                <a16:creationId xmlns:a16="http://schemas.microsoft.com/office/drawing/2014/main" id="{C5796E91-9FBB-2540-A5A9-BFB02BC5B328}"/>
              </a:ext>
            </a:extLst>
          </p:cNvPr>
          <p:cNvSpPr txBox="1"/>
          <p:nvPr/>
        </p:nvSpPr>
        <p:spPr>
          <a:xfrm>
            <a:off x="5721075" y="3462580"/>
            <a:ext cx="323974" cy="159951"/>
          </a:xfrm>
          <a:prstGeom prst="rect">
            <a:avLst/>
          </a:prstGeom>
          <a:noFill/>
        </p:spPr>
        <p:txBody>
          <a:bodyPr wrap="none" lIns="0" tIns="0" rIns="0" bIns="0" numCol="1" rtlCol="0">
            <a:noAutofit/>
          </a:bodyPr>
          <a:lstStyle/>
          <a:p>
            <a:pPr algn="ctr"/>
            <a:r>
              <a:rPr lang="en-US" sz="441" b="1">
                <a:solidFill>
                  <a:srgbClr val="002060"/>
                </a:solidFill>
                <a:latin typeface="Helvetica" pitchFamily="2" charset="0"/>
              </a:rPr>
              <a:t>Online</a:t>
            </a:r>
          </a:p>
          <a:p>
            <a:pPr algn="ctr"/>
            <a:r>
              <a:rPr lang="en-US" sz="441" b="1">
                <a:solidFill>
                  <a:srgbClr val="002060"/>
                </a:solidFill>
                <a:latin typeface="Helvetica" pitchFamily="2" charset="0"/>
              </a:rPr>
              <a:t>Academy</a:t>
            </a:r>
          </a:p>
        </p:txBody>
      </p:sp>
      <p:pic>
        <p:nvPicPr>
          <p:cNvPr id="36" name="Picture 35">
            <a:extLst>
              <a:ext uri="{FF2B5EF4-FFF2-40B4-BE49-F238E27FC236}">
                <a16:creationId xmlns:a16="http://schemas.microsoft.com/office/drawing/2014/main" id="{E326BDD4-4F7C-114D-AB84-F92FBAD414D9}"/>
              </a:ext>
            </a:extLst>
          </p:cNvPr>
          <p:cNvPicPr>
            <a:picLocks noChangeAspect="1"/>
          </p:cNvPicPr>
          <p:nvPr/>
        </p:nvPicPr>
        <p:blipFill>
          <a:blip r:embed="rId4"/>
          <a:srcRect/>
          <a:stretch/>
        </p:blipFill>
        <p:spPr>
          <a:xfrm>
            <a:off x="5571480" y="3633583"/>
            <a:ext cx="100853" cy="95250"/>
          </a:xfrm>
          <a:prstGeom prst="rect">
            <a:avLst/>
          </a:prstGeom>
        </p:spPr>
      </p:pic>
      <p:sp>
        <p:nvSpPr>
          <p:cNvPr id="37" name="TextBox 36">
            <a:extLst>
              <a:ext uri="{FF2B5EF4-FFF2-40B4-BE49-F238E27FC236}">
                <a16:creationId xmlns:a16="http://schemas.microsoft.com/office/drawing/2014/main" id="{C40124B2-F3EC-E749-AE52-60CFE394C3FD}"/>
              </a:ext>
            </a:extLst>
          </p:cNvPr>
          <p:cNvSpPr txBox="1"/>
          <p:nvPr/>
        </p:nvSpPr>
        <p:spPr>
          <a:xfrm>
            <a:off x="5415234" y="3740349"/>
            <a:ext cx="413348" cy="95251"/>
          </a:xfrm>
          <a:prstGeom prst="rect">
            <a:avLst/>
          </a:prstGeom>
          <a:noFill/>
        </p:spPr>
        <p:txBody>
          <a:bodyPr wrap="none" lIns="0" tIns="0" rIns="0" bIns="0" numCol="1" rtlCol="0">
            <a:noAutofit/>
          </a:bodyPr>
          <a:lstStyle/>
          <a:p>
            <a:pPr algn="ctr"/>
            <a:r>
              <a:rPr lang="en-US" sz="441" b="1">
                <a:solidFill>
                  <a:srgbClr val="002060"/>
                </a:solidFill>
                <a:latin typeface="Helvetica" pitchFamily="2" charset="0"/>
              </a:rPr>
              <a:t>Grandview K-5</a:t>
            </a:r>
          </a:p>
        </p:txBody>
      </p:sp>
      <p:pic>
        <p:nvPicPr>
          <p:cNvPr id="38" name="Picture 37">
            <a:extLst>
              <a:ext uri="{FF2B5EF4-FFF2-40B4-BE49-F238E27FC236}">
                <a16:creationId xmlns:a16="http://schemas.microsoft.com/office/drawing/2014/main" id="{787BBCFE-58F0-BB47-877D-C3202F151538}"/>
              </a:ext>
            </a:extLst>
          </p:cNvPr>
          <p:cNvPicPr>
            <a:picLocks noChangeAspect="1"/>
          </p:cNvPicPr>
          <p:nvPr/>
        </p:nvPicPr>
        <p:blipFill>
          <a:blip r:embed="rId5"/>
          <a:srcRect/>
          <a:stretch/>
        </p:blipFill>
        <p:spPr>
          <a:xfrm>
            <a:off x="6265119" y="3982999"/>
            <a:ext cx="100853" cy="95250"/>
          </a:xfrm>
          <a:prstGeom prst="rect">
            <a:avLst/>
          </a:prstGeom>
        </p:spPr>
      </p:pic>
      <p:sp>
        <p:nvSpPr>
          <p:cNvPr id="39" name="TextBox 38">
            <a:extLst>
              <a:ext uri="{FF2B5EF4-FFF2-40B4-BE49-F238E27FC236}">
                <a16:creationId xmlns:a16="http://schemas.microsoft.com/office/drawing/2014/main" id="{C799A6F5-FF2C-BC47-B130-3284EE002DED}"/>
              </a:ext>
            </a:extLst>
          </p:cNvPr>
          <p:cNvSpPr txBox="1"/>
          <p:nvPr/>
        </p:nvSpPr>
        <p:spPr>
          <a:xfrm>
            <a:off x="6087087" y="4089763"/>
            <a:ext cx="456916" cy="138902"/>
          </a:xfrm>
          <a:prstGeom prst="rect">
            <a:avLst/>
          </a:prstGeom>
          <a:noFill/>
        </p:spPr>
        <p:txBody>
          <a:bodyPr wrap="none" lIns="0" tIns="0" rIns="0" bIns="0" numCol="1" rtlCol="0">
            <a:noAutofit/>
          </a:bodyPr>
          <a:lstStyle/>
          <a:p>
            <a:pPr algn="ctr"/>
            <a:r>
              <a:rPr lang="en-US" sz="441" b="1">
                <a:solidFill>
                  <a:srgbClr val="002060"/>
                </a:solidFill>
                <a:latin typeface="Helvetica" pitchFamily="2" charset="0"/>
              </a:rPr>
              <a:t>Arlington PreK-2</a:t>
            </a:r>
          </a:p>
          <a:p>
            <a:pPr algn="ctr"/>
            <a:r>
              <a:rPr lang="en-US" sz="441" b="1">
                <a:solidFill>
                  <a:srgbClr val="002060"/>
                </a:solidFill>
                <a:latin typeface="Helvetica" pitchFamily="2" charset="0"/>
              </a:rPr>
              <a:t>&amp; 3-8</a:t>
            </a:r>
          </a:p>
        </p:txBody>
      </p:sp>
      <p:pic>
        <p:nvPicPr>
          <p:cNvPr id="40" name="Picture 39">
            <a:extLst>
              <a:ext uri="{FF2B5EF4-FFF2-40B4-BE49-F238E27FC236}">
                <a16:creationId xmlns:a16="http://schemas.microsoft.com/office/drawing/2014/main" id="{AB0AE90F-0931-804E-8EAD-9BCBF2E19897}"/>
              </a:ext>
            </a:extLst>
          </p:cNvPr>
          <p:cNvPicPr>
            <a:picLocks noChangeAspect="1"/>
          </p:cNvPicPr>
          <p:nvPr/>
        </p:nvPicPr>
        <p:blipFill>
          <a:blip r:embed="rId7"/>
          <a:srcRect/>
          <a:stretch/>
        </p:blipFill>
        <p:spPr>
          <a:xfrm>
            <a:off x="4565323" y="3817402"/>
            <a:ext cx="100853" cy="95250"/>
          </a:xfrm>
          <a:prstGeom prst="rect">
            <a:avLst/>
          </a:prstGeom>
        </p:spPr>
      </p:pic>
      <p:sp>
        <p:nvSpPr>
          <p:cNvPr id="41" name="TextBox 40">
            <a:extLst>
              <a:ext uri="{FF2B5EF4-FFF2-40B4-BE49-F238E27FC236}">
                <a16:creationId xmlns:a16="http://schemas.microsoft.com/office/drawing/2014/main" id="{D0CD4083-B9E2-7845-9E42-0E467A9B7D02}"/>
              </a:ext>
            </a:extLst>
          </p:cNvPr>
          <p:cNvSpPr txBox="1"/>
          <p:nvPr/>
        </p:nvSpPr>
        <p:spPr>
          <a:xfrm>
            <a:off x="4409077" y="3924167"/>
            <a:ext cx="413348" cy="83636"/>
          </a:xfrm>
          <a:prstGeom prst="rect">
            <a:avLst/>
          </a:prstGeom>
          <a:noFill/>
        </p:spPr>
        <p:txBody>
          <a:bodyPr wrap="none" lIns="0" tIns="0" rIns="0" bIns="0" numCol="1" rtlCol="0">
            <a:noAutofit/>
          </a:bodyPr>
          <a:lstStyle/>
          <a:p>
            <a:pPr algn="ctr"/>
            <a:r>
              <a:rPr lang="en-US" sz="441" b="1">
                <a:solidFill>
                  <a:srgbClr val="002060"/>
                </a:solidFill>
                <a:latin typeface="Helvetica" pitchFamily="2" charset="0"/>
              </a:rPr>
              <a:t>Brashear HS</a:t>
            </a:r>
          </a:p>
        </p:txBody>
      </p:sp>
      <p:pic>
        <p:nvPicPr>
          <p:cNvPr id="44" name="Picture 43">
            <a:extLst>
              <a:ext uri="{FF2B5EF4-FFF2-40B4-BE49-F238E27FC236}">
                <a16:creationId xmlns:a16="http://schemas.microsoft.com/office/drawing/2014/main" id="{4FA31580-979B-454C-85D8-0D4FB57EF3D8}"/>
              </a:ext>
            </a:extLst>
          </p:cNvPr>
          <p:cNvPicPr>
            <a:picLocks noChangeAspect="1"/>
          </p:cNvPicPr>
          <p:nvPr/>
        </p:nvPicPr>
        <p:blipFill>
          <a:blip r:embed="rId8"/>
          <a:srcRect/>
          <a:stretch/>
        </p:blipFill>
        <p:spPr>
          <a:xfrm>
            <a:off x="4565323" y="4023003"/>
            <a:ext cx="100853" cy="95250"/>
          </a:xfrm>
          <a:prstGeom prst="rect">
            <a:avLst/>
          </a:prstGeom>
        </p:spPr>
      </p:pic>
      <p:sp>
        <p:nvSpPr>
          <p:cNvPr id="45" name="TextBox 44">
            <a:extLst>
              <a:ext uri="{FF2B5EF4-FFF2-40B4-BE49-F238E27FC236}">
                <a16:creationId xmlns:a16="http://schemas.microsoft.com/office/drawing/2014/main" id="{6458A7B3-CDCD-864B-A6F6-949BA493C4BD}"/>
              </a:ext>
            </a:extLst>
          </p:cNvPr>
          <p:cNvSpPr txBox="1"/>
          <p:nvPr/>
        </p:nvSpPr>
        <p:spPr>
          <a:xfrm>
            <a:off x="4409077" y="4129768"/>
            <a:ext cx="413348" cy="83636"/>
          </a:xfrm>
          <a:prstGeom prst="rect">
            <a:avLst/>
          </a:prstGeom>
          <a:noFill/>
        </p:spPr>
        <p:txBody>
          <a:bodyPr wrap="none" lIns="0" tIns="0" rIns="0" bIns="0" numCol="1" rtlCol="0">
            <a:noAutofit/>
          </a:bodyPr>
          <a:lstStyle/>
          <a:p>
            <a:pPr algn="ctr"/>
            <a:r>
              <a:rPr lang="en-US" sz="441" b="1">
                <a:solidFill>
                  <a:srgbClr val="002060"/>
                </a:solidFill>
                <a:latin typeface="Helvetica" pitchFamily="2" charset="0"/>
              </a:rPr>
              <a:t>South Hills 6-8</a:t>
            </a:r>
          </a:p>
        </p:txBody>
      </p:sp>
      <p:pic>
        <p:nvPicPr>
          <p:cNvPr id="46" name="Picture 45">
            <a:extLst>
              <a:ext uri="{FF2B5EF4-FFF2-40B4-BE49-F238E27FC236}">
                <a16:creationId xmlns:a16="http://schemas.microsoft.com/office/drawing/2014/main" id="{543E63D1-755B-FB4D-970C-9E7303E6689B}"/>
              </a:ext>
            </a:extLst>
          </p:cNvPr>
          <p:cNvPicPr>
            <a:picLocks noChangeAspect="1"/>
          </p:cNvPicPr>
          <p:nvPr/>
        </p:nvPicPr>
        <p:blipFill>
          <a:blip r:embed="rId9"/>
          <a:srcRect/>
          <a:stretch/>
        </p:blipFill>
        <p:spPr>
          <a:xfrm>
            <a:off x="4672373" y="4249465"/>
            <a:ext cx="100853" cy="95250"/>
          </a:xfrm>
          <a:prstGeom prst="rect">
            <a:avLst/>
          </a:prstGeom>
        </p:spPr>
      </p:pic>
      <p:sp>
        <p:nvSpPr>
          <p:cNvPr id="47" name="TextBox 46">
            <a:extLst>
              <a:ext uri="{FF2B5EF4-FFF2-40B4-BE49-F238E27FC236}">
                <a16:creationId xmlns:a16="http://schemas.microsoft.com/office/drawing/2014/main" id="{A28226B0-77C6-2E40-9BF9-2ED12DB8DE5F}"/>
              </a:ext>
            </a:extLst>
          </p:cNvPr>
          <p:cNvSpPr txBox="1"/>
          <p:nvPr/>
        </p:nvSpPr>
        <p:spPr>
          <a:xfrm>
            <a:off x="4516127" y="4356229"/>
            <a:ext cx="413348" cy="138641"/>
          </a:xfrm>
          <a:prstGeom prst="rect">
            <a:avLst/>
          </a:prstGeom>
          <a:noFill/>
        </p:spPr>
        <p:txBody>
          <a:bodyPr wrap="none" lIns="0" tIns="0" rIns="0" bIns="0" numCol="1" rtlCol="0">
            <a:noAutofit/>
          </a:bodyPr>
          <a:lstStyle/>
          <a:p>
            <a:pPr algn="ctr"/>
            <a:r>
              <a:rPr lang="en-US" sz="441" b="1">
                <a:solidFill>
                  <a:srgbClr val="002060"/>
                </a:solidFill>
                <a:latin typeface="Helvetica" pitchFamily="2" charset="0"/>
              </a:rPr>
              <a:t>Beechwood</a:t>
            </a:r>
          </a:p>
          <a:p>
            <a:pPr algn="ctr"/>
            <a:r>
              <a:rPr lang="en-US" sz="441" b="1">
                <a:solidFill>
                  <a:srgbClr val="002060"/>
                </a:solidFill>
                <a:latin typeface="Helvetica" pitchFamily="2" charset="0"/>
              </a:rPr>
              <a:t>PreK-5</a:t>
            </a:r>
          </a:p>
        </p:txBody>
      </p:sp>
      <p:pic>
        <p:nvPicPr>
          <p:cNvPr id="48" name="Picture 47">
            <a:extLst>
              <a:ext uri="{FF2B5EF4-FFF2-40B4-BE49-F238E27FC236}">
                <a16:creationId xmlns:a16="http://schemas.microsoft.com/office/drawing/2014/main" id="{B4AF2B5B-C78A-C049-AFDF-3F4A82F41C2A}"/>
              </a:ext>
            </a:extLst>
          </p:cNvPr>
          <p:cNvPicPr>
            <a:picLocks noChangeAspect="1"/>
          </p:cNvPicPr>
          <p:nvPr/>
        </p:nvPicPr>
        <p:blipFill>
          <a:blip r:embed="rId6"/>
          <a:srcRect/>
          <a:stretch/>
        </p:blipFill>
        <p:spPr>
          <a:xfrm>
            <a:off x="4991949" y="4556601"/>
            <a:ext cx="100853" cy="95250"/>
          </a:xfrm>
          <a:prstGeom prst="rect">
            <a:avLst/>
          </a:prstGeom>
        </p:spPr>
      </p:pic>
      <p:sp>
        <p:nvSpPr>
          <p:cNvPr id="49" name="TextBox 48">
            <a:extLst>
              <a:ext uri="{FF2B5EF4-FFF2-40B4-BE49-F238E27FC236}">
                <a16:creationId xmlns:a16="http://schemas.microsoft.com/office/drawing/2014/main" id="{353E2AA8-D246-7C47-8721-2260514F2281}"/>
              </a:ext>
            </a:extLst>
          </p:cNvPr>
          <p:cNvSpPr txBox="1"/>
          <p:nvPr/>
        </p:nvSpPr>
        <p:spPr>
          <a:xfrm>
            <a:off x="4835702" y="4663366"/>
            <a:ext cx="413348" cy="83636"/>
          </a:xfrm>
          <a:prstGeom prst="rect">
            <a:avLst/>
          </a:prstGeom>
          <a:noFill/>
        </p:spPr>
        <p:txBody>
          <a:bodyPr wrap="none" lIns="0" tIns="0" rIns="0" bIns="0" numCol="1" rtlCol="0">
            <a:noAutofit/>
          </a:bodyPr>
          <a:lstStyle/>
          <a:p>
            <a:pPr algn="ctr"/>
            <a:r>
              <a:rPr lang="en-US" sz="441" b="1">
                <a:solidFill>
                  <a:srgbClr val="002060"/>
                </a:solidFill>
                <a:latin typeface="Helvetica" pitchFamily="2" charset="0"/>
              </a:rPr>
              <a:t>Pioneer</a:t>
            </a:r>
          </a:p>
        </p:txBody>
      </p:sp>
      <p:pic>
        <p:nvPicPr>
          <p:cNvPr id="50" name="Picture 49">
            <a:extLst>
              <a:ext uri="{FF2B5EF4-FFF2-40B4-BE49-F238E27FC236}">
                <a16:creationId xmlns:a16="http://schemas.microsoft.com/office/drawing/2014/main" id="{1FE09D49-B66A-6E46-8CBF-AD513849E6B0}"/>
              </a:ext>
            </a:extLst>
          </p:cNvPr>
          <p:cNvPicPr>
            <a:picLocks noChangeAspect="1"/>
          </p:cNvPicPr>
          <p:nvPr/>
        </p:nvPicPr>
        <p:blipFill>
          <a:blip r:embed="rId8"/>
          <a:srcRect/>
          <a:stretch/>
        </p:blipFill>
        <p:spPr>
          <a:xfrm>
            <a:off x="4991949" y="4762202"/>
            <a:ext cx="100853" cy="95250"/>
          </a:xfrm>
          <a:prstGeom prst="rect">
            <a:avLst/>
          </a:prstGeom>
        </p:spPr>
      </p:pic>
      <p:sp>
        <p:nvSpPr>
          <p:cNvPr id="51" name="TextBox 50">
            <a:extLst>
              <a:ext uri="{FF2B5EF4-FFF2-40B4-BE49-F238E27FC236}">
                <a16:creationId xmlns:a16="http://schemas.microsoft.com/office/drawing/2014/main" id="{270CB3A5-CACF-B649-93B1-DFCCABBAA159}"/>
              </a:ext>
            </a:extLst>
          </p:cNvPr>
          <p:cNvSpPr txBox="1"/>
          <p:nvPr/>
        </p:nvSpPr>
        <p:spPr>
          <a:xfrm>
            <a:off x="4835702" y="4868967"/>
            <a:ext cx="413348" cy="83636"/>
          </a:xfrm>
          <a:prstGeom prst="rect">
            <a:avLst/>
          </a:prstGeom>
          <a:noFill/>
        </p:spPr>
        <p:txBody>
          <a:bodyPr wrap="none" lIns="0" tIns="0" rIns="0" bIns="0" numCol="1" rtlCol="0">
            <a:noAutofit/>
          </a:bodyPr>
          <a:lstStyle/>
          <a:p>
            <a:pPr algn="ctr"/>
            <a:r>
              <a:rPr lang="en-US" sz="441" b="1">
                <a:solidFill>
                  <a:srgbClr val="002060"/>
                </a:solidFill>
                <a:latin typeface="Helvetica" pitchFamily="2" charset="0"/>
              </a:rPr>
              <a:t>South Brook 6-8</a:t>
            </a:r>
          </a:p>
        </p:txBody>
      </p:sp>
      <p:sp>
        <p:nvSpPr>
          <p:cNvPr id="53" name="TextBox 52">
            <a:extLst>
              <a:ext uri="{FF2B5EF4-FFF2-40B4-BE49-F238E27FC236}">
                <a16:creationId xmlns:a16="http://schemas.microsoft.com/office/drawing/2014/main" id="{9F61CACC-630B-AF47-B912-B69A0A606809}"/>
              </a:ext>
            </a:extLst>
          </p:cNvPr>
          <p:cNvSpPr txBox="1"/>
          <p:nvPr/>
        </p:nvSpPr>
        <p:spPr>
          <a:xfrm>
            <a:off x="5545835" y="4731918"/>
            <a:ext cx="413348" cy="154735"/>
          </a:xfrm>
          <a:prstGeom prst="rect">
            <a:avLst/>
          </a:prstGeom>
          <a:noFill/>
        </p:spPr>
        <p:txBody>
          <a:bodyPr wrap="none" lIns="0" tIns="0" rIns="0" bIns="0" numCol="1" rtlCol="0">
            <a:noAutofit/>
          </a:bodyPr>
          <a:lstStyle/>
          <a:p>
            <a:pPr algn="ctr"/>
            <a:r>
              <a:rPr lang="en-US" sz="441" b="1">
                <a:solidFill>
                  <a:srgbClr val="002060"/>
                </a:solidFill>
                <a:latin typeface="Helvetica" pitchFamily="2" charset="0"/>
              </a:rPr>
              <a:t>Roosevelt PreK-1</a:t>
            </a:r>
          </a:p>
          <a:p>
            <a:pPr algn="ctr"/>
            <a:r>
              <a:rPr lang="en-US" sz="441" b="1">
                <a:solidFill>
                  <a:srgbClr val="002060"/>
                </a:solidFill>
                <a:latin typeface="Helvetica" pitchFamily="2" charset="0"/>
              </a:rPr>
              <a:t>Roosevelt 2-5</a:t>
            </a:r>
          </a:p>
        </p:txBody>
      </p:sp>
      <p:pic>
        <p:nvPicPr>
          <p:cNvPr id="54" name="Picture 53">
            <a:extLst>
              <a:ext uri="{FF2B5EF4-FFF2-40B4-BE49-F238E27FC236}">
                <a16:creationId xmlns:a16="http://schemas.microsoft.com/office/drawing/2014/main" id="{E587625A-9383-C443-9284-A8055F69E357}"/>
              </a:ext>
            </a:extLst>
          </p:cNvPr>
          <p:cNvPicPr>
            <a:picLocks noChangeAspect="1"/>
          </p:cNvPicPr>
          <p:nvPr/>
        </p:nvPicPr>
        <p:blipFill>
          <a:blip r:embed="rId7"/>
          <a:srcRect/>
          <a:stretch/>
        </p:blipFill>
        <p:spPr>
          <a:xfrm>
            <a:off x="5651655" y="5092000"/>
            <a:ext cx="100853" cy="95250"/>
          </a:xfrm>
          <a:prstGeom prst="rect">
            <a:avLst/>
          </a:prstGeom>
        </p:spPr>
      </p:pic>
      <p:sp>
        <p:nvSpPr>
          <p:cNvPr id="55" name="TextBox 54">
            <a:extLst>
              <a:ext uri="{FF2B5EF4-FFF2-40B4-BE49-F238E27FC236}">
                <a16:creationId xmlns:a16="http://schemas.microsoft.com/office/drawing/2014/main" id="{495E60D0-9EEC-F447-A915-D59344AC2D05}"/>
              </a:ext>
            </a:extLst>
          </p:cNvPr>
          <p:cNvSpPr txBox="1"/>
          <p:nvPr/>
        </p:nvSpPr>
        <p:spPr>
          <a:xfrm>
            <a:off x="5495408" y="5198767"/>
            <a:ext cx="413348" cy="62397"/>
          </a:xfrm>
          <a:prstGeom prst="rect">
            <a:avLst/>
          </a:prstGeom>
          <a:noFill/>
        </p:spPr>
        <p:txBody>
          <a:bodyPr wrap="none" lIns="0" tIns="0" rIns="0" bIns="0" numCol="1" rtlCol="0">
            <a:noAutofit/>
          </a:bodyPr>
          <a:lstStyle/>
          <a:p>
            <a:pPr algn="ctr"/>
            <a:r>
              <a:rPr lang="en-US" sz="441" b="1">
                <a:solidFill>
                  <a:srgbClr val="002060"/>
                </a:solidFill>
                <a:latin typeface="Helvetica" pitchFamily="2" charset="0"/>
              </a:rPr>
              <a:t>Carrick HS</a:t>
            </a:r>
          </a:p>
        </p:txBody>
      </p:sp>
      <p:pic>
        <p:nvPicPr>
          <p:cNvPr id="56" name="Picture 55">
            <a:extLst>
              <a:ext uri="{FF2B5EF4-FFF2-40B4-BE49-F238E27FC236}">
                <a16:creationId xmlns:a16="http://schemas.microsoft.com/office/drawing/2014/main" id="{E432B101-7979-5041-9B3B-9E909BF66182}"/>
              </a:ext>
            </a:extLst>
          </p:cNvPr>
          <p:cNvPicPr>
            <a:picLocks noChangeAspect="1"/>
          </p:cNvPicPr>
          <p:nvPr/>
        </p:nvPicPr>
        <p:blipFill>
          <a:blip r:embed="rId9"/>
          <a:srcRect/>
          <a:stretch/>
        </p:blipFill>
        <p:spPr>
          <a:xfrm>
            <a:off x="5858329" y="5287077"/>
            <a:ext cx="100853" cy="95250"/>
          </a:xfrm>
          <a:prstGeom prst="rect">
            <a:avLst/>
          </a:prstGeom>
        </p:spPr>
      </p:pic>
      <p:sp>
        <p:nvSpPr>
          <p:cNvPr id="57" name="TextBox 56">
            <a:extLst>
              <a:ext uri="{FF2B5EF4-FFF2-40B4-BE49-F238E27FC236}">
                <a16:creationId xmlns:a16="http://schemas.microsoft.com/office/drawing/2014/main" id="{E6EE7032-404F-0546-8A47-6D1C0731415B}"/>
              </a:ext>
            </a:extLst>
          </p:cNvPr>
          <p:cNvSpPr txBox="1"/>
          <p:nvPr/>
        </p:nvSpPr>
        <p:spPr>
          <a:xfrm>
            <a:off x="5702083" y="5393844"/>
            <a:ext cx="413348" cy="62397"/>
          </a:xfrm>
          <a:prstGeom prst="rect">
            <a:avLst/>
          </a:prstGeom>
          <a:noFill/>
        </p:spPr>
        <p:txBody>
          <a:bodyPr wrap="none" lIns="0" tIns="0" rIns="0" bIns="0" numCol="1" rtlCol="0">
            <a:noAutofit/>
          </a:bodyPr>
          <a:lstStyle/>
          <a:p>
            <a:pPr algn="ctr"/>
            <a:r>
              <a:rPr lang="en-US" sz="441" b="1">
                <a:solidFill>
                  <a:srgbClr val="002060"/>
                </a:solidFill>
                <a:latin typeface="Helvetica" pitchFamily="2" charset="0"/>
              </a:rPr>
              <a:t>Concord PreK-5</a:t>
            </a:r>
          </a:p>
        </p:txBody>
      </p:sp>
      <p:pic>
        <p:nvPicPr>
          <p:cNvPr id="58" name="Picture 57" descr="Icon&#10;&#10;Description automatically generated">
            <a:extLst>
              <a:ext uri="{FF2B5EF4-FFF2-40B4-BE49-F238E27FC236}">
                <a16:creationId xmlns:a16="http://schemas.microsoft.com/office/drawing/2014/main" id="{6C4E16FC-343C-3F4B-AAA4-4F821AAD0B17}"/>
              </a:ext>
            </a:extLst>
          </p:cNvPr>
          <p:cNvPicPr>
            <a:picLocks noChangeAspect="1"/>
          </p:cNvPicPr>
          <p:nvPr/>
        </p:nvPicPr>
        <p:blipFill>
          <a:blip r:embed="rId10"/>
          <a:stretch>
            <a:fillRect/>
          </a:stretch>
        </p:blipFill>
        <p:spPr>
          <a:xfrm>
            <a:off x="2821600" y="2054432"/>
            <a:ext cx="100853" cy="95250"/>
          </a:xfrm>
          <a:prstGeom prst="rect">
            <a:avLst/>
          </a:prstGeom>
        </p:spPr>
      </p:pic>
      <p:sp>
        <p:nvSpPr>
          <p:cNvPr id="59" name="TextBox 58">
            <a:extLst>
              <a:ext uri="{FF2B5EF4-FFF2-40B4-BE49-F238E27FC236}">
                <a16:creationId xmlns:a16="http://schemas.microsoft.com/office/drawing/2014/main" id="{B0D62CCB-AAE6-9442-AB46-9F2E612CCC1F}"/>
              </a:ext>
            </a:extLst>
          </p:cNvPr>
          <p:cNvSpPr txBox="1"/>
          <p:nvPr/>
        </p:nvSpPr>
        <p:spPr>
          <a:xfrm>
            <a:off x="2661202" y="2161198"/>
            <a:ext cx="421648" cy="137651"/>
          </a:xfrm>
          <a:prstGeom prst="rect">
            <a:avLst/>
          </a:prstGeom>
          <a:noFill/>
        </p:spPr>
        <p:txBody>
          <a:bodyPr wrap="none" lIns="0" tIns="0" rIns="0" bIns="0" numCol="1" rtlCol="0">
            <a:noAutofit/>
          </a:bodyPr>
          <a:lstStyle/>
          <a:p>
            <a:pPr algn="ctr"/>
            <a:r>
              <a:rPr lang="en-US" sz="441" b="1" err="1">
                <a:solidFill>
                  <a:srgbClr val="002060"/>
                </a:solidFill>
                <a:latin typeface="Helvetica" pitchFamily="2" charset="0"/>
              </a:rPr>
              <a:t>Chartiers</a:t>
            </a:r>
            <a:r>
              <a:rPr lang="en-US" sz="441" b="1">
                <a:solidFill>
                  <a:srgbClr val="002060"/>
                </a:solidFill>
                <a:latin typeface="Helvetica" pitchFamily="2" charset="0"/>
              </a:rPr>
              <a:t> ECE</a:t>
            </a:r>
          </a:p>
        </p:txBody>
      </p:sp>
      <p:pic>
        <p:nvPicPr>
          <p:cNvPr id="60" name="Picture 59">
            <a:extLst>
              <a:ext uri="{FF2B5EF4-FFF2-40B4-BE49-F238E27FC236}">
                <a16:creationId xmlns:a16="http://schemas.microsoft.com/office/drawing/2014/main" id="{576B15E3-F5E7-524E-A7AD-A93ADCF4386D}"/>
              </a:ext>
            </a:extLst>
          </p:cNvPr>
          <p:cNvPicPr>
            <a:picLocks noChangeAspect="1"/>
          </p:cNvPicPr>
          <p:nvPr/>
        </p:nvPicPr>
        <p:blipFill>
          <a:blip r:embed="rId11"/>
          <a:srcRect/>
          <a:stretch/>
        </p:blipFill>
        <p:spPr>
          <a:xfrm>
            <a:off x="3498842" y="2222291"/>
            <a:ext cx="100853" cy="95250"/>
          </a:xfrm>
          <a:prstGeom prst="rect">
            <a:avLst/>
          </a:prstGeom>
        </p:spPr>
      </p:pic>
      <p:sp>
        <p:nvSpPr>
          <p:cNvPr id="61" name="TextBox 60">
            <a:extLst>
              <a:ext uri="{FF2B5EF4-FFF2-40B4-BE49-F238E27FC236}">
                <a16:creationId xmlns:a16="http://schemas.microsoft.com/office/drawing/2014/main" id="{E567BF89-0489-C649-8704-14532BDA57A8}"/>
              </a:ext>
            </a:extLst>
          </p:cNvPr>
          <p:cNvSpPr txBox="1"/>
          <p:nvPr/>
        </p:nvSpPr>
        <p:spPr>
          <a:xfrm>
            <a:off x="3338445" y="2329057"/>
            <a:ext cx="421648" cy="95251"/>
          </a:xfrm>
          <a:prstGeom prst="rect">
            <a:avLst/>
          </a:prstGeom>
          <a:noFill/>
        </p:spPr>
        <p:txBody>
          <a:bodyPr wrap="none" lIns="0" tIns="0" rIns="0" bIns="0" numCol="1" rtlCol="0">
            <a:noAutofit/>
          </a:bodyPr>
          <a:lstStyle/>
          <a:p>
            <a:pPr algn="ctr"/>
            <a:r>
              <a:rPr lang="en-US" sz="441" b="1">
                <a:solidFill>
                  <a:srgbClr val="002060"/>
                </a:solidFill>
                <a:latin typeface="Helvetica" pitchFamily="2" charset="0"/>
              </a:rPr>
              <a:t>Langley K-8</a:t>
            </a:r>
          </a:p>
        </p:txBody>
      </p:sp>
      <p:pic>
        <p:nvPicPr>
          <p:cNvPr id="62" name="Picture 61">
            <a:extLst>
              <a:ext uri="{FF2B5EF4-FFF2-40B4-BE49-F238E27FC236}">
                <a16:creationId xmlns:a16="http://schemas.microsoft.com/office/drawing/2014/main" id="{78A372BA-9197-854F-8B4A-74103773FC14}"/>
              </a:ext>
            </a:extLst>
          </p:cNvPr>
          <p:cNvPicPr>
            <a:picLocks noChangeAspect="1"/>
          </p:cNvPicPr>
          <p:nvPr/>
        </p:nvPicPr>
        <p:blipFill>
          <a:blip r:embed="rId8"/>
          <a:srcRect/>
          <a:stretch/>
        </p:blipFill>
        <p:spPr>
          <a:xfrm>
            <a:off x="3742311" y="2424305"/>
            <a:ext cx="100853" cy="95250"/>
          </a:xfrm>
          <a:prstGeom prst="rect">
            <a:avLst/>
          </a:prstGeom>
        </p:spPr>
      </p:pic>
      <p:sp>
        <p:nvSpPr>
          <p:cNvPr id="63" name="TextBox 62">
            <a:extLst>
              <a:ext uri="{FF2B5EF4-FFF2-40B4-BE49-F238E27FC236}">
                <a16:creationId xmlns:a16="http://schemas.microsoft.com/office/drawing/2014/main" id="{B86B1B0D-F55E-0A46-990C-5558028E6283}"/>
              </a:ext>
            </a:extLst>
          </p:cNvPr>
          <p:cNvSpPr txBox="1"/>
          <p:nvPr/>
        </p:nvSpPr>
        <p:spPr>
          <a:xfrm>
            <a:off x="3581914" y="2531070"/>
            <a:ext cx="421648" cy="95251"/>
          </a:xfrm>
          <a:prstGeom prst="rect">
            <a:avLst/>
          </a:prstGeom>
          <a:noFill/>
        </p:spPr>
        <p:txBody>
          <a:bodyPr wrap="none" lIns="0" tIns="0" rIns="0" bIns="0" numCol="1" rtlCol="0">
            <a:noAutofit/>
          </a:bodyPr>
          <a:lstStyle/>
          <a:p>
            <a:pPr algn="ctr"/>
            <a:r>
              <a:rPr lang="en-US" sz="441" b="1">
                <a:solidFill>
                  <a:srgbClr val="002060"/>
                </a:solidFill>
                <a:latin typeface="Helvetica" pitchFamily="2" charset="0"/>
              </a:rPr>
              <a:t>Classical 6-8</a:t>
            </a:r>
          </a:p>
        </p:txBody>
      </p:sp>
      <p:pic>
        <p:nvPicPr>
          <p:cNvPr id="64" name="Picture 63">
            <a:extLst>
              <a:ext uri="{FF2B5EF4-FFF2-40B4-BE49-F238E27FC236}">
                <a16:creationId xmlns:a16="http://schemas.microsoft.com/office/drawing/2014/main" id="{C53BD1FE-2D44-494C-A61A-743E82C654F7}"/>
              </a:ext>
            </a:extLst>
          </p:cNvPr>
          <p:cNvPicPr>
            <a:picLocks noChangeAspect="1"/>
          </p:cNvPicPr>
          <p:nvPr/>
        </p:nvPicPr>
        <p:blipFill>
          <a:blip r:embed="rId6"/>
          <a:srcRect/>
          <a:stretch/>
        </p:blipFill>
        <p:spPr>
          <a:xfrm>
            <a:off x="3742311" y="2631614"/>
            <a:ext cx="100853" cy="95250"/>
          </a:xfrm>
          <a:prstGeom prst="rect">
            <a:avLst/>
          </a:prstGeom>
        </p:spPr>
      </p:pic>
      <p:sp>
        <p:nvSpPr>
          <p:cNvPr id="65" name="TextBox 64">
            <a:extLst>
              <a:ext uri="{FF2B5EF4-FFF2-40B4-BE49-F238E27FC236}">
                <a16:creationId xmlns:a16="http://schemas.microsoft.com/office/drawing/2014/main" id="{9C502B19-396F-9B44-8A76-3631B054B496}"/>
              </a:ext>
            </a:extLst>
          </p:cNvPr>
          <p:cNvSpPr txBox="1"/>
          <p:nvPr/>
        </p:nvSpPr>
        <p:spPr>
          <a:xfrm>
            <a:off x="3581914" y="2738380"/>
            <a:ext cx="421648" cy="95251"/>
          </a:xfrm>
          <a:prstGeom prst="rect">
            <a:avLst/>
          </a:prstGeom>
          <a:noFill/>
        </p:spPr>
        <p:txBody>
          <a:bodyPr wrap="none" lIns="0" tIns="0" rIns="0" bIns="0" numCol="1" rtlCol="0">
            <a:noAutofit/>
          </a:bodyPr>
          <a:lstStyle/>
          <a:p>
            <a:pPr algn="ctr"/>
            <a:r>
              <a:rPr lang="en-US" sz="441" b="1">
                <a:solidFill>
                  <a:srgbClr val="002060"/>
                </a:solidFill>
                <a:latin typeface="Helvetica" pitchFamily="2" charset="0"/>
              </a:rPr>
              <a:t>Gifted Center</a:t>
            </a:r>
          </a:p>
        </p:txBody>
      </p:sp>
      <p:pic>
        <p:nvPicPr>
          <p:cNvPr id="66" name="Picture 65">
            <a:extLst>
              <a:ext uri="{FF2B5EF4-FFF2-40B4-BE49-F238E27FC236}">
                <a16:creationId xmlns:a16="http://schemas.microsoft.com/office/drawing/2014/main" id="{AC82D589-1157-1949-A212-CB320F8BEA73}"/>
              </a:ext>
            </a:extLst>
          </p:cNvPr>
          <p:cNvPicPr>
            <a:picLocks noChangeAspect="1"/>
          </p:cNvPicPr>
          <p:nvPr/>
        </p:nvPicPr>
        <p:blipFill>
          <a:blip r:embed="rId9"/>
          <a:srcRect/>
          <a:stretch/>
        </p:blipFill>
        <p:spPr>
          <a:xfrm>
            <a:off x="6227291" y="2714274"/>
            <a:ext cx="100853" cy="95250"/>
          </a:xfrm>
          <a:prstGeom prst="rect">
            <a:avLst/>
          </a:prstGeom>
        </p:spPr>
      </p:pic>
      <p:sp>
        <p:nvSpPr>
          <p:cNvPr id="67" name="TextBox 66">
            <a:extLst>
              <a:ext uri="{FF2B5EF4-FFF2-40B4-BE49-F238E27FC236}">
                <a16:creationId xmlns:a16="http://schemas.microsoft.com/office/drawing/2014/main" id="{6A953F87-9B3A-D349-B68B-5FE1C6E680D8}"/>
              </a:ext>
            </a:extLst>
          </p:cNvPr>
          <p:cNvSpPr txBox="1"/>
          <p:nvPr/>
        </p:nvSpPr>
        <p:spPr>
          <a:xfrm>
            <a:off x="6115732" y="2821038"/>
            <a:ext cx="323974" cy="95251"/>
          </a:xfrm>
          <a:prstGeom prst="rect">
            <a:avLst/>
          </a:prstGeom>
          <a:noFill/>
        </p:spPr>
        <p:txBody>
          <a:bodyPr wrap="none" lIns="0" tIns="0" rIns="0" bIns="0" numCol="1" rtlCol="0">
            <a:noAutofit/>
          </a:bodyPr>
          <a:lstStyle/>
          <a:p>
            <a:pPr algn="ctr"/>
            <a:r>
              <a:rPr lang="en-US" sz="441" b="1">
                <a:solidFill>
                  <a:srgbClr val="002060"/>
                </a:solidFill>
                <a:latin typeface="Helvetica" pitchFamily="2" charset="0"/>
              </a:rPr>
              <a:t>Weil PreK-5</a:t>
            </a:r>
          </a:p>
        </p:txBody>
      </p:sp>
      <p:pic>
        <p:nvPicPr>
          <p:cNvPr id="68" name="Picture 67">
            <a:extLst>
              <a:ext uri="{FF2B5EF4-FFF2-40B4-BE49-F238E27FC236}">
                <a16:creationId xmlns:a16="http://schemas.microsoft.com/office/drawing/2014/main" id="{69AEB08F-A3E4-F44F-88A6-9D7056782108}"/>
              </a:ext>
            </a:extLst>
          </p:cNvPr>
          <p:cNvPicPr>
            <a:picLocks noChangeAspect="1"/>
          </p:cNvPicPr>
          <p:nvPr/>
        </p:nvPicPr>
        <p:blipFill>
          <a:blip r:embed="rId3"/>
          <a:srcRect/>
          <a:stretch/>
        </p:blipFill>
        <p:spPr>
          <a:xfrm>
            <a:off x="6630702" y="2578695"/>
            <a:ext cx="100853" cy="95250"/>
          </a:xfrm>
          <a:prstGeom prst="rect">
            <a:avLst/>
          </a:prstGeom>
        </p:spPr>
      </p:pic>
      <p:sp>
        <p:nvSpPr>
          <p:cNvPr id="69" name="TextBox 68">
            <a:extLst>
              <a:ext uri="{FF2B5EF4-FFF2-40B4-BE49-F238E27FC236}">
                <a16:creationId xmlns:a16="http://schemas.microsoft.com/office/drawing/2014/main" id="{F751DAFD-3088-0741-A747-DB50EA3759FE}"/>
              </a:ext>
            </a:extLst>
          </p:cNvPr>
          <p:cNvSpPr txBox="1"/>
          <p:nvPr/>
        </p:nvSpPr>
        <p:spPr>
          <a:xfrm>
            <a:off x="6479423" y="2685461"/>
            <a:ext cx="403412" cy="95251"/>
          </a:xfrm>
          <a:prstGeom prst="rect">
            <a:avLst/>
          </a:prstGeom>
          <a:noFill/>
        </p:spPr>
        <p:txBody>
          <a:bodyPr wrap="none" lIns="0" tIns="0" rIns="0" bIns="0" numCol="1" rtlCol="0">
            <a:noAutofit/>
          </a:bodyPr>
          <a:lstStyle/>
          <a:p>
            <a:pPr algn="ctr"/>
            <a:r>
              <a:rPr lang="en-US" sz="441" b="1" err="1">
                <a:solidFill>
                  <a:srgbClr val="002060"/>
                </a:solidFill>
                <a:latin typeface="Helvetica" pitchFamily="2" charset="0"/>
              </a:rPr>
              <a:t>Milliones</a:t>
            </a:r>
            <a:r>
              <a:rPr lang="en-US" sz="441" b="1">
                <a:solidFill>
                  <a:srgbClr val="002060"/>
                </a:solidFill>
                <a:latin typeface="Helvetica" pitchFamily="2" charset="0"/>
              </a:rPr>
              <a:t> 6-12</a:t>
            </a:r>
          </a:p>
        </p:txBody>
      </p:sp>
      <p:pic>
        <p:nvPicPr>
          <p:cNvPr id="70" name="Picture 69">
            <a:extLst>
              <a:ext uri="{FF2B5EF4-FFF2-40B4-BE49-F238E27FC236}">
                <a16:creationId xmlns:a16="http://schemas.microsoft.com/office/drawing/2014/main" id="{AECCB109-169B-2D40-A373-2E1FCB70622C}"/>
              </a:ext>
            </a:extLst>
          </p:cNvPr>
          <p:cNvPicPr>
            <a:picLocks noChangeAspect="1"/>
          </p:cNvPicPr>
          <p:nvPr/>
        </p:nvPicPr>
        <p:blipFill>
          <a:blip r:embed="rId3"/>
          <a:srcRect/>
          <a:stretch/>
        </p:blipFill>
        <p:spPr>
          <a:xfrm>
            <a:off x="6807747" y="2849584"/>
            <a:ext cx="100853" cy="95250"/>
          </a:xfrm>
          <a:prstGeom prst="rect">
            <a:avLst/>
          </a:prstGeom>
        </p:spPr>
      </p:pic>
      <p:sp>
        <p:nvSpPr>
          <p:cNvPr id="71" name="TextBox 70">
            <a:extLst>
              <a:ext uri="{FF2B5EF4-FFF2-40B4-BE49-F238E27FC236}">
                <a16:creationId xmlns:a16="http://schemas.microsoft.com/office/drawing/2014/main" id="{A4596600-1CFB-8547-B834-564E22C7EB95}"/>
              </a:ext>
            </a:extLst>
          </p:cNvPr>
          <p:cNvSpPr txBox="1"/>
          <p:nvPr/>
        </p:nvSpPr>
        <p:spPr>
          <a:xfrm>
            <a:off x="6656469" y="2956348"/>
            <a:ext cx="403412" cy="95251"/>
          </a:xfrm>
          <a:prstGeom prst="rect">
            <a:avLst/>
          </a:prstGeom>
          <a:noFill/>
        </p:spPr>
        <p:txBody>
          <a:bodyPr wrap="none" lIns="0" tIns="0" rIns="0" bIns="0" numCol="1" rtlCol="0">
            <a:noAutofit/>
          </a:bodyPr>
          <a:lstStyle/>
          <a:p>
            <a:pPr algn="ctr"/>
            <a:r>
              <a:rPr lang="en-US" sz="441" b="1">
                <a:solidFill>
                  <a:srgbClr val="002060"/>
                </a:solidFill>
                <a:latin typeface="Helvetica" pitchFamily="2" charset="0"/>
              </a:rPr>
              <a:t>SciTech 6-12</a:t>
            </a:r>
          </a:p>
        </p:txBody>
      </p:sp>
      <p:pic>
        <p:nvPicPr>
          <p:cNvPr id="72" name="Picture 71">
            <a:extLst>
              <a:ext uri="{FF2B5EF4-FFF2-40B4-BE49-F238E27FC236}">
                <a16:creationId xmlns:a16="http://schemas.microsoft.com/office/drawing/2014/main" id="{2B467F99-E728-BF48-957E-755E7DDC5C7D}"/>
              </a:ext>
            </a:extLst>
          </p:cNvPr>
          <p:cNvPicPr>
            <a:picLocks noChangeAspect="1"/>
          </p:cNvPicPr>
          <p:nvPr/>
        </p:nvPicPr>
        <p:blipFill>
          <a:blip r:embed="rId5"/>
          <a:srcRect/>
          <a:stretch/>
        </p:blipFill>
        <p:spPr>
          <a:xfrm>
            <a:off x="7281829" y="3573956"/>
            <a:ext cx="100853" cy="95250"/>
          </a:xfrm>
          <a:prstGeom prst="rect">
            <a:avLst/>
          </a:prstGeom>
        </p:spPr>
      </p:pic>
      <p:sp>
        <p:nvSpPr>
          <p:cNvPr id="73" name="TextBox 72">
            <a:extLst>
              <a:ext uri="{FF2B5EF4-FFF2-40B4-BE49-F238E27FC236}">
                <a16:creationId xmlns:a16="http://schemas.microsoft.com/office/drawing/2014/main" id="{70FBB579-49E1-2E43-BB55-3CEC6522065C}"/>
              </a:ext>
            </a:extLst>
          </p:cNvPr>
          <p:cNvSpPr txBox="1"/>
          <p:nvPr/>
        </p:nvSpPr>
        <p:spPr>
          <a:xfrm>
            <a:off x="7130550" y="3680721"/>
            <a:ext cx="403412" cy="95251"/>
          </a:xfrm>
          <a:prstGeom prst="rect">
            <a:avLst/>
          </a:prstGeom>
          <a:noFill/>
        </p:spPr>
        <p:txBody>
          <a:bodyPr wrap="none" lIns="0" tIns="0" rIns="0" bIns="0" numCol="1" rtlCol="0">
            <a:noAutofit/>
          </a:bodyPr>
          <a:lstStyle/>
          <a:p>
            <a:pPr algn="ctr"/>
            <a:r>
              <a:rPr lang="en-US" sz="441" b="1">
                <a:solidFill>
                  <a:srgbClr val="002060"/>
                </a:solidFill>
                <a:latin typeface="Helvetica" pitchFamily="2" charset="0"/>
              </a:rPr>
              <a:t>Greenfield</a:t>
            </a:r>
          </a:p>
          <a:p>
            <a:pPr algn="ctr"/>
            <a:r>
              <a:rPr lang="en-US" sz="441" b="1">
                <a:solidFill>
                  <a:srgbClr val="002060"/>
                </a:solidFill>
                <a:latin typeface="Helvetica" pitchFamily="2" charset="0"/>
              </a:rPr>
              <a:t>PreK-8</a:t>
            </a:r>
          </a:p>
        </p:txBody>
      </p:sp>
      <p:pic>
        <p:nvPicPr>
          <p:cNvPr id="74" name="Picture 73">
            <a:extLst>
              <a:ext uri="{FF2B5EF4-FFF2-40B4-BE49-F238E27FC236}">
                <a16:creationId xmlns:a16="http://schemas.microsoft.com/office/drawing/2014/main" id="{0277883A-02F1-C74D-A320-07D2162D8155}"/>
              </a:ext>
            </a:extLst>
          </p:cNvPr>
          <p:cNvPicPr>
            <a:picLocks noChangeAspect="1"/>
          </p:cNvPicPr>
          <p:nvPr/>
        </p:nvPicPr>
        <p:blipFill>
          <a:blip r:embed="rId7"/>
          <a:srcRect/>
          <a:stretch/>
        </p:blipFill>
        <p:spPr>
          <a:xfrm>
            <a:off x="7993585" y="3468141"/>
            <a:ext cx="100853" cy="95250"/>
          </a:xfrm>
          <a:prstGeom prst="rect">
            <a:avLst/>
          </a:prstGeom>
        </p:spPr>
      </p:pic>
      <p:sp>
        <p:nvSpPr>
          <p:cNvPr id="75" name="TextBox 74">
            <a:extLst>
              <a:ext uri="{FF2B5EF4-FFF2-40B4-BE49-F238E27FC236}">
                <a16:creationId xmlns:a16="http://schemas.microsoft.com/office/drawing/2014/main" id="{2F3A34B9-01D1-114D-BDA1-E9640C570FBA}"/>
              </a:ext>
            </a:extLst>
          </p:cNvPr>
          <p:cNvSpPr txBox="1"/>
          <p:nvPr/>
        </p:nvSpPr>
        <p:spPr>
          <a:xfrm>
            <a:off x="7842306" y="3574907"/>
            <a:ext cx="403412" cy="95251"/>
          </a:xfrm>
          <a:prstGeom prst="rect">
            <a:avLst/>
          </a:prstGeom>
          <a:noFill/>
        </p:spPr>
        <p:txBody>
          <a:bodyPr wrap="none" lIns="0" tIns="0" rIns="0" bIns="0" numCol="1" rtlCol="0">
            <a:noAutofit/>
          </a:bodyPr>
          <a:lstStyle/>
          <a:p>
            <a:pPr algn="ctr"/>
            <a:r>
              <a:rPr lang="en-US" sz="441" b="1" err="1">
                <a:solidFill>
                  <a:srgbClr val="002060"/>
                </a:solidFill>
                <a:latin typeface="Helvetica" pitchFamily="2" charset="0"/>
              </a:rPr>
              <a:t>Allderdice</a:t>
            </a:r>
            <a:r>
              <a:rPr lang="en-US" sz="441" b="1">
                <a:solidFill>
                  <a:srgbClr val="002060"/>
                </a:solidFill>
                <a:latin typeface="Helvetica" pitchFamily="2" charset="0"/>
              </a:rPr>
              <a:t> HS</a:t>
            </a:r>
          </a:p>
        </p:txBody>
      </p:sp>
      <p:pic>
        <p:nvPicPr>
          <p:cNvPr id="76" name="Picture 75">
            <a:extLst>
              <a:ext uri="{FF2B5EF4-FFF2-40B4-BE49-F238E27FC236}">
                <a16:creationId xmlns:a16="http://schemas.microsoft.com/office/drawing/2014/main" id="{DC05D28A-F0C1-9F46-9306-137D951EFA0C}"/>
              </a:ext>
            </a:extLst>
          </p:cNvPr>
          <p:cNvPicPr>
            <a:picLocks noChangeAspect="1"/>
          </p:cNvPicPr>
          <p:nvPr/>
        </p:nvPicPr>
        <p:blipFill>
          <a:blip r:embed="rId11"/>
          <a:srcRect/>
          <a:stretch/>
        </p:blipFill>
        <p:spPr>
          <a:xfrm>
            <a:off x="8295274" y="3246829"/>
            <a:ext cx="100853" cy="95250"/>
          </a:xfrm>
          <a:prstGeom prst="rect">
            <a:avLst/>
          </a:prstGeom>
        </p:spPr>
      </p:pic>
      <p:sp>
        <p:nvSpPr>
          <p:cNvPr id="77" name="TextBox 76">
            <a:extLst>
              <a:ext uri="{FF2B5EF4-FFF2-40B4-BE49-F238E27FC236}">
                <a16:creationId xmlns:a16="http://schemas.microsoft.com/office/drawing/2014/main" id="{4C7B78CB-C3F2-4549-B284-02545C41129E}"/>
              </a:ext>
            </a:extLst>
          </p:cNvPr>
          <p:cNvSpPr txBox="1"/>
          <p:nvPr/>
        </p:nvSpPr>
        <p:spPr>
          <a:xfrm>
            <a:off x="8143995" y="3353595"/>
            <a:ext cx="403412" cy="95251"/>
          </a:xfrm>
          <a:prstGeom prst="rect">
            <a:avLst/>
          </a:prstGeom>
          <a:noFill/>
        </p:spPr>
        <p:txBody>
          <a:bodyPr wrap="none" lIns="0" tIns="0" rIns="0" bIns="0" numCol="1" rtlCol="0">
            <a:noAutofit/>
          </a:bodyPr>
          <a:lstStyle/>
          <a:p>
            <a:pPr algn="ctr"/>
            <a:r>
              <a:rPr lang="en-US" sz="441" b="1">
                <a:solidFill>
                  <a:srgbClr val="002060"/>
                </a:solidFill>
                <a:latin typeface="Helvetica" pitchFamily="2" charset="0"/>
              </a:rPr>
              <a:t>Colfax K-8</a:t>
            </a:r>
          </a:p>
        </p:txBody>
      </p:sp>
      <p:pic>
        <p:nvPicPr>
          <p:cNvPr id="78" name="Picture 77">
            <a:extLst>
              <a:ext uri="{FF2B5EF4-FFF2-40B4-BE49-F238E27FC236}">
                <a16:creationId xmlns:a16="http://schemas.microsoft.com/office/drawing/2014/main" id="{797A9E13-6FDC-C14C-910C-9DA8BA3968FC}"/>
              </a:ext>
            </a:extLst>
          </p:cNvPr>
          <p:cNvPicPr>
            <a:picLocks noChangeAspect="1"/>
          </p:cNvPicPr>
          <p:nvPr/>
        </p:nvPicPr>
        <p:blipFill>
          <a:blip r:embed="rId4"/>
          <a:srcRect/>
          <a:stretch/>
        </p:blipFill>
        <p:spPr>
          <a:xfrm>
            <a:off x="7914488" y="3805888"/>
            <a:ext cx="100853" cy="95250"/>
          </a:xfrm>
          <a:prstGeom prst="rect">
            <a:avLst/>
          </a:prstGeom>
        </p:spPr>
      </p:pic>
      <p:sp>
        <p:nvSpPr>
          <p:cNvPr id="79" name="TextBox 78">
            <a:extLst>
              <a:ext uri="{FF2B5EF4-FFF2-40B4-BE49-F238E27FC236}">
                <a16:creationId xmlns:a16="http://schemas.microsoft.com/office/drawing/2014/main" id="{A30D5B85-9DEE-C743-BBC5-082C2E26DE72}"/>
              </a:ext>
            </a:extLst>
          </p:cNvPr>
          <p:cNvSpPr txBox="1"/>
          <p:nvPr/>
        </p:nvSpPr>
        <p:spPr>
          <a:xfrm>
            <a:off x="7763209" y="3912654"/>
            <a:ext cx="403412" cy="95251"/>
          </a:xfrm>
          <a:prstGeom prst="rect">
            <a:avLst/>
          </a:prstGeom>
          <a:noFill/>
        </p:spPr>
        <p:txBody>
          <a:bodyPr wrap="none" lIns="0" tIns="0" rIns="0" bIns="0" numCol="1" rtlCol="0">
            <a:noAutofit/>
          </a:bodyPr>
          <a:lstStyle/>
          <a:p>
            <a:pPr algn="ctr"/>
            <a:r>
              <a:rPr lang="en-US" sz="441" b="1" err="1">
                <a:solidFill>
                  <a:srgbClr val="002060"/>
                </a:solidFill>
                <a:latin typeface="Helvetica" pitchFamily="2" charset="0"/>
              </a:rPr>
              <a:t>Minadeo</a:t>
            </a:r>
            <a:r>
              <a:rPr lang="en-US" sz="441" b="1">
                <a:solidFill>
                  <a:srgbClr val="002060"/>
                </a:solidFill>
                <a:latin typeface="Helvetica" pitchFamily="2" charset="0"/>
              </a:rPr>
              <a:t> K-5</a:t>
            </a:r>
          </a:p>
        </p:txBody>
      </p:sp>
      <p:pic>
        <p:nvPicPr>
          <p:cNvPr id="84" name="Picture 83">
            <a:extLst>
              <a:ext uri="{FF2B5EF4-FFF2-40B4-BE49-F238E27FC236}">
                <a16:creationId xmlns:a16="http://schemas.microsoft.com/office/drawing/2014/main" id="{A561CF8B-64F9-CE4B-9CB0-B9DFE5AAB458}"/>
              </a:ext>
            </a:extLst>
          </p:cNvPr>
          <p:cNvPicPr>
            <a:picLocks noChangeAspect="1"/>
          </p:cNvPicPr>
          <p:nvPr/>
        </p:nvPicPr>
        <p:blipFill>
          <a:blip r:embed="rId5"/>
          <a:srcRect/>
          <a:stretch/>
        </p:blipFill>
        <p:spPr>
          <a:xfrm>
            <a:off x="7533962" y="1175901"/>
            <a:ext cx="100853" cy="95250"/>
          </a:xfrm>
          <a:prstGeom prst="rect">
            <a:avLst/>
          </a:prstGeom>
        </p:spPr>
      </p:pic>
      <p:sp>
        <p:nvSpPr>
          <p:cNvPr id="85" name="TextBox 84">
            <a:extLst>
              <a:ext uri="{FF2B5EF4-FFF2-40B4-BE49-F238E27FC236}">
                <a16:creationId xmlns:a16="http://schemas.microsoft.com/office/drawing/2014/main" id="{B5905F3F-B23F-5847-B692-B3EE5DB71104}"/>
              </a:ext>
            </a:extLst>
          </p:cNvPr>
          <p:cNvSpPr txBox="1"/>
          <p:nvPr/>
        </p:nvSpPr>
        <p:spPr>
          <a:xfrm>
            <a:off x="7382683" y="1282665"/>
            <a:ext cx="403412" cy="95251"/>
          </a:xfrm>
          <a:prstGeom prst="rect">
            <a:avLst/>
          </a:prstGeom>
          <a:noFill/>
        </p:spPr>
        <p:txBody>
          <a:bodyPr wrap="none" lIns="0" tIns="0" rIns="0" bIns="0" numCol="1" rtlCol="0">
            <a:noAutofit/>
          </a:bodyPr>
          <a:lstStyle/>
          <a:p>
            <a:pPr algn="ctr"/>
            <a:r>
              <a:rPr lang="en-US" sz="441" b="1">
                <a:solidFill>
                  <a:srgbClr val="002060"/>
                </a:solidFill>
                <a:latin typeface="Helvetica" pitchFamily="2" charset="0"/>
              </a:rPr>
              <a:t>Sunnyside PreK-8</a:t>
            </a:r>
          </a:p>
        </p:txBody>
      </p:sp>
      <p:pic>
        <p:nvPicPr>
          <p:cNvPr id="86" name="Picture 85">
            <a:extLst>
              <a:ext uri="{FF2B5EF4-FFF2-40B4-BE49-F238E27FC236}">
                <a16:creationId xmlns:a16="http://schemas.microsoft.com/office/drawing/2014/main" id="{D7B7DDB3-8099-BD42-B95F-C4C933ACE4AD}"/>
              </a:ext>
            </a:extLst>
          </p:cNvPr>
          <p:cNvPicPr>
            <a:picLocks noChangeAspect="1"/>
          </p:cNvPicPr>
          <p:nvPr/>
        </p:nvPicPr>
        <p:blipFill>
          <a:blip r:embed="rId9"/>
          <a:srcRect/>
          <a:stretch/>
        </p:blipFill>
        <p:spPr>
          <a:xfrm>
            <a:off x="8043141" y="1440731"/>
            <a:ext cx="100853" cy="95250"/>
          </a:xfrm>
          <a:prstGeom prst="rect">
            <a:avLst/>
          </a:prstGeom>
        </p:spPr>
      </p:pic>
      <p:sp>
        <p:nvSpPr>
          <p:cNvPr id="87" name="TextBox 86">
            <a:extLst>
              <a:ext uri="{FF2B5EF4-FFF2-40B4-BE49-F238E27FC236}">
                <a16:creationId xmlns:a16="http://schemas.microsoft.com/office/drawing/2014/main" id="{B5C94070-05AA-8747-BB53-FE0A37742313}"/>
              </a:ext>
            </a:extLst>
          </p:cNvPr>
          <p:cNvSpPr txBox="1"/>
          <p:nvPr/>
        </p:nvSpPr>
        <p:spPr>
          <a:xfrm>
            <a:off x="7891862" y="1547497"/>
            <a:ext cx="403412" cy="95251"/>
          </a:xfrm>
          <a:prstGeom prst="rect">
            <a:avLst/>
          </a:prstGeom>
          <a:noFill/>
        </p:spPr>
        <p:txBody>
          <a:bodyPr wrap="none" lIns="0" tIns="0" rIns="0" bIns="0" numCol="1" rtlCol="0">
            <a:noAutofit/>
          </a:bodyPr>
          <a:lstStyle/>
          <a:p>
            <a:pPr algn="ctr"/>
            <a:r>
              <a:rPr lang="en-US" sz="441" b="1">
                <a:solidFill>
                  <a:srgbClr val="002060"/>
                </a:solidFill>
                <a:latin typeface="Helvetica" pitchFamily="2" charset="0"/>
              </a:rPr>
              <a:t>Fulton PreK-5</a:t>
            </a:r>
          </a:p>
        </p:txBody>
      </p:sp>
      <p:pic>
        <p:nvPicPr>
          <p:cNvPr id="88" name="Picture 87">
            <a:extLst>
              <a:ext uri="{FF2B5EF4-FFF2-40B4-BE49-F238E27FC236}">
                <a16:creationId xmlns:a16="http://schemas.microsoft.com/office/drawing/2014/main" id="{9CB763B2-96A9-A44B-B32A-25BEB8BC1BB7}"/>
              </a:ext>
            </a:extLst>
          </p:cNvPr>
          <p:cNvPicPr>
            <a:picLocks noChangeAspect="1"/>
          </p:cNvPicPr>
          <p:nvPr/>
        </p:nvPicPr>
        <p:blipFill>
          <a:blip r:embed="rId9"/>
          <a:srcRect/>
          <a:stretch/>
        </p:blipFill>
        <p:spPr>
          <a:xfrm>
            <a:off x="8093568" y="1719224"/>
            <a:ext cx="100853" cy="95250"/>
          </a:xfrm>
          <a:prstGeom prst="rect">
            <a:avLst/>
          </a:prstGeom>
        </p:spPr>
      </p:pic>
      <p:sp>
        <p:nvSpPr>
          <p:cNvPr id="89" name="TextBox 88">
            <a:extLst>
              <a:ext uri="{FF2B5EF4-FFF2-40B4-BE49-F238E27FC236}">
                <a16:creationId xmlns:a16="http://schemas.microsoft.com/office/drawing/2014/main" id="{CCA36688-E395-C94A-B512-E3553F659234}"/>
              </a:ext>
            </a:extLst>
          </p:cNvPr>
          <p:cNvSpPr txBox="1"/>
          <p:nvPr/>
        </p:nvSpPr>
        <p:spPr>
          <a:xfrm>
            <a:off x="7942288" y="1825988"/>
            <a:ext cx="403412" cy="95251"/>
          </a:xfrm>
          <a:prstGeom prst="rect">
            <a:avLst/>
          </a:prstGeom>
          <a:noFill/>
        </p:spPr>
        <p:txBody>
          <a:bodyPr wrap="none" lIns="0" tIns="0" rIns="0" bIns="0" numCol="1" rtlCol="0">
            <a:noAutofit/>
          </a:bodyPr>
          <a:lstStyle/>
          <a:p>
            <a:pPr algn="ctr"/>
            <a:r>
              <a:rPr lang="en-US" sz="441" b="1">
                <a:solidFill>
                  <a:srgbClr val="002060"/>
                </a:solidFill>
                <a:latin typeface="Helvetica" pitchFamily="2" charset="0"/>
              </a:rPr>
              <a:t>Dilworth PreK-5</a:t>
            </a:r>
          </a:p>
        </p:txBody>
      </p:sp>
      <p:pic>
        <p:nvPicPr>
          <p:cNvPr id="90" name="Picture 89">
            <a:extLst>
              <a:ext uri="{FF2B5EF4-FFF2-40B4-BE49-F238E27FC236}">
                <a16:creationId xmlns:a16="http://schemas.microsoft.com/office/drawing/2014/main" id="{4578400F-DBDF-1D4E-9A8B-9E5F8BEC2BDC}"/>
              </a:ext>
            </a:extLst>
          </p:cNvPr>
          <p:cNvPicPr>
            <a:picLocks noChangeAspect="1"/>
          </p:cNvPicPr>
          <p:nvPr/>
        </p:nvPicPr>
        <p:blipFill>
          <a:blip r:embed="rId3"/>
          <a:srcRect/>
          <a:stretch/>
        </p:blipFill>
        <p:spPr>
          <a:xfrm>
            <a:off x="7926850" y="1932531"/>
            <a:ext cx="100853" cy="95250"/>
          </a:xfrm>
          <a:prstGeom prst="rect">
            <a:avLst/>
          </a:prstGeom>
        </p:spPr>
      </p:pic>
      <p:sp>
        <p:nvSpPr>
          <p:cNvPr id="91" name="TextBox 90">
            <a:extLst>
              <a:ext uri="{FF2B5EF4-FFF2-40B4-BE49-F238E27FC236}">
                <a16:creationId xmlns:a16="http://schemas.microsoft.com/office/drawing/2014/main" id="{A0F66240-A194-FB48-B668-ECAAE5F06411}"/>
              </a:ext>
            </a:extLst>
          </p:cNvPr>
          <p:cNvSpPr txBox="1"/>
          <p:nvPr/>
        </p:nvSpPr>
        <p:spPr>
          <a:xfrm>
            <a:off x="7775571" y="2039297"/>
            <a:ext cx="403412" cy="95251"/>
          </a:xfrm>
          <a:prstGeom prst="rect">
            <a:avLst/>
          </a:prstGeom>
          <a:noFill/>
        </p:spPr>
        <p:txBody>
          <a:bodyPr wrap="none" lIns="0" tIns="0" rIns="0" bIns="0" numCol="1" rtlCol="0">
            <a:noAutofit/>
          </a:bodyPr>
          <a:lstStyle/>
          <a:p>
            <a:pPr algn="ctr"/>
            <a:r>
              <a:rPr lang="en-US" sz="441" b="1">
                <a:solidFill>
                  <a:srgbClr val="002060"/>
                </a:solidFill>
                <a:latin typeface="Helvetica" pitchFamily="2" charset="0"/>
              </a:rPr>
              <a:t>Obama 6-12</a:t>
            </a:r>
          </a:p>
        </p:txBody>
      </p:sp>
      <p:pic>
        <p:nvPicPr>
          <p:cNvPr id="92" name="Picture 91">
            <a:extLst>
              <a:ext uri="{FF2B5EF4-FFF2-40B4-BE49-F238E27FC236}">
                <a16:creationId xmlns:a16="http://schemas.microsoft.com/office/drawing/2014/main" id="{EB941A29-5B7E-264A-949E-89D05646BD11}"/>
              </a:ext>
            </a:extLst>
          </p:cNvPr>
          <p:cNvPicPr>
            <a:picLocks noChangeAspect="1"/>
          </p:cNvPicPr>
          <p:nvPr/>
        </p:nvPicPr>
        <p:blipFill>
          <a:blip r:embed="rId5"/>
          <a:srcRect/>
          <a:stretch/>
        </p:blipFill>
        <p:spPr>
          <a:xfrm>
            <a:off x="6632381" y="1603780"/>
            <a:ext cx="100853" cy="95250"/>
          </a:xfrm>
          <a:prstGeom prst="rect">
            <a:avLst/>
          </a:prstGeom>
        </p:spPr>
      </p:pic>
      <p:sp>
        <p:nvSpPr>
          <p:cNvPr id="93" name="TextBox 92">
            <a:extLst>
              <a:ext uri="{FF2B5EF4-FFF2-40B4-BE49-F238E27FC236}">
                <a16:creationId xmlns:a16="http://schemas.microsoft.com/office/drawing/2014/main" id="{CCEDD447-7C09-9943-8770-6B2FEFC3A283}"/>
              </a:ext>
            </a:extLst>
          </p:cNvPr>
          <p:cNvSpPr txBox="1"/>
          <p:nvPr/>
        </p:nvSpPr>
        <p:spPr>
          <a:xfrm>
            <a:off x="6481102" y="1710546"/>
            <a:ext cx="403412" cy="141617"/>
          </a:xfrm>
          <a:prstGeom prst="rect">
            <a:avLst/>
          </a:prstGeom>
          <a:noFill/>
        </p:spPr>
        <p:txBody>
          <a:bodyPr wrap="none" lIns="0" tIns="0" rIns="0" bIns="0" numCol="1" rtlCol="0">
            <a:noAutofit/>
          </a:bodyPr>
          <a:lstStyle/>
          <a:p>
            <a:pPr algn="ctr"/>
            <a:r>
              <a:rPr lang="en-US" sz="441" b="1">
                <a:solidFill>
                  <a:srgbClr val="002060"/>
                </a:solidFill>
                <a:latin typeface="Helvetica" pitchFamily="2" charset="0"/>
              </a:rPr>
              <a:t>Arsenal PreK-5</a:t>
            </a:r>
          </a:p>
          <a:p>
            <a:pPr algn="ctr"/>
            <a:r>
              <a:rPr lang="en-US" sz="441" b="1">
                <a:solidFill>
                  <a:srgbClr val="002060"/>
                </a:solidFill>
                <a:latin typeface="Helvetica" pitchFamily="2" charset="0"/>
              </a:rPr>
              <a:t>&amp; 6-8</a:t>
            </a:r>
          </a:p>
        </p:txBody>
      </p:sp>
      <p:pic>
        <p:nvPicPr>
          <p:cNvPr id="94" name="Picture 93">
            <a:extLst>
              <a:ext uri="{FF2B5EF4-FFF2-40B4-BE49-F238E27FC236}">
                <a16:creationId xmlns:a16="http://schemas.microsoft.com/office/drawing/2014/main" id="{EDA3B716-614C-3247-8A71-9EB1D22E6055}"/>
              </a:ext>
            </a:extLst>
          </p:cNvPr>
          <p:cNvPicPr>
            <a:picLocks noChangeAspect="1"/>
          </p:cNvPicPr>
          <p:nvPr/>
        </p:nvPicPr>
        <p:blipFill>
          <a:blip r:embed="rId9"/>
          <a:srcRect/>
          <a:stretch/>
        </p:blipFill>
        <p:spPr>
          <a:xfrm>
            <a:off x="7515445" y="2026860"/>
            <a:ext cx="100853" cy="95250"/>
          </a:xfrm>
          <a:prstGeom prst="rect">
            <a:avLst/>
          </a:prstGeom>
        </p:spPr>
      </p:pic>
      <p:sp>
        <p:nvSpPr>
          <p:cNvPr id="95" name="TextBox 94">
            <a:extLst>
              <a:ext uri="{FF2B5EF4-FFF2-40B4-BE49-F238E27FC236}">
                <a16:creationId xmlns:a16="http://schemas.microsoft.com/office/drawing/2014/main" id="{90DAB49A-6360-EA4A-A8AD-8F205D142900}"/>
              </a:ext>
            </a:extLst>
          </p:cNvPr>
          <p:cNvSpPr txBox="1"/>
          <p:nvPr/>
        </p:nvSpPr>
        <p:spPr>
          <a:xfrm>
            <a:off x="7364165" y="2133626"/>
            <a:ext cx="403412" cy="122823"/>
          </a:xfrm>
          <a:prstGeom prst="rect">
            <a:avLst/>
          </a:prstGeom>
          <a:noFill/>
        </p:spPr>
        <p:txBody>
          <a:bodyPr wrap="none" lIns="0" tIns="0" rIns="0" bIns="0" numCol="1" rtlCol="0">
            <a:noAutofit/>
          </a:bodyPr>
          <a:lstStyle/>
          <a:p>
            <a:pPr algn="ctr"/>
            <a:r>
              <a:rPr lang="en-US" sz="441" b="1">
                <a:solidFill>
                  <a:srgbClr val="002060"/>
                </a:solidFill>
                <a:latin typeface="Helvetica" pitchFamily="2" charset="0"/>
              </a:rPr>
              <a:t>Montessori</a:t>
            </a:r>
          </a:p>
          <a:p>
            <a:pPr algn="ctr"/>
            <a:r>
              <a:rPr lang="en-US" sz="441" b="1">
                <a:solidFill>
                  <a:srgbClr val="002060"/>
                </a:solidFill>
                <a:latin typeface="Helvetica" pitchFamily="2" charset="0"/>
              </a:rPr>
              <a:t>PreK-5</a:t>
            </a:r>
          </a:p>
        </p:txBody>
      </p:sp>
      <p:pic>
        <p:nvPicPr>
          <p:cNvPr id="96" name="Picture 95">
            <a:extLst>
              <a:ext uri="{FF2B5EF4-FFF2-40B4-BE49-F238E27FC236}">
                <a16:creationId xmlns:a16="http://schemas.microsoft.com/office/drawing/2014/main" id="{B8B6E8D5-0090-DB46-AC11-470F64875695}"/>
              </a:ext>
            </a:extLst>
          </p:cNvPr>
          <p:cNvPicPr>
            <a:picLocks noChangeAspect="1"/>
          </p:cNvPicPr>
          <p:nvPr/>
        </p:nvPicPr>
        <p:blipFill>
          <a:blip r:embed="rId4"/>
          <a:srcRect/>
          <a:stretch/>
        </p:blipFill>
        <p:spPr>
          <a:xfrm>
            <a:off x="6858174" y="1920096"/>
            <a:ext cx="100853" cy="95250"/>
          </a:xfrm>
          <a:prstGeom prst="rect">
            <a:avLst/>
          </a:prstGeom>
        </p:spPr>
      </p:pic>
      <p:sp>
        <p:nvSpPr>
          <p:cNvPr id="97" name="TextBox 96">
            <a:extLst>
              <a:ext uri="{FF2B5EF4-FFF2-40B4-BE49-F238E27FC236}">
                <a16:creationId xmlns:a16="http://schemas.microsoft.com/office/drawing/2014/main" id="{4C28A45B-D8BE-1240-83D2-FB54943C34E4}"/>
              </a:ext>
            </a:extLst>
          </p:cNvPr>
          <p:cNvSpPr txBox="1"/>
          <p:nvPr/>
        </p:nvSpPr>
        <p:spPr>
          <a:xfrm>
            <a:off x="6706895" y="2026860"/>
            <a:ext cx="489463" cy="122822"/>
          </a:xfrm>
          <a:prstGeom prst="rect">
            <a:avLst/>
          </a:prstGeom>
          <a:noFill/>
        </p:spPr>
        <p:txBody>
          <a:bodyPr wrap="none" lIns="0" tIns="0" rIns="0" bIns="0" numCol="1" rtlCol="0">
            <a:noAutofit/>
          </a:bodyPr>
          <a:lstStyle/>
          <a:p>
            <a:pPr algn="ctr"/>
            <a:r>
              <a:rPr lang="en-US" sz="441" b="1" err="1">
                <a:solidFill>
                  <a:srgbClr val="002060"/>
                </a:solidFill>
                <a:latin typeface="Helvetica" pitchFamily="2" charset="0"/>
              </a:rPr>
              <a:t>Woolslair</a:t>
            </a:r>
            <a:r>
              <a:rPr lang="en-US" sz="441" b="1">
                <a:solidFill>
                  <a:srgbClr val="002060"/>
                </a:solidFill>
                <a:latin typeface="Helvetica" pitchFamily="2" charset="0"/>
              </a:rPr>
              <a:t> PreK-5</a:t>
            </a:r>
          </a:p>
        </p:txBody>
      </p:sp>
      <p:pic>
        <p:nvPicPr>
          <p:cNvPr id="98" name="Picture 97">
            <a:extLst>
              <a:ext uri="{FF2B5EF4-FFF2-40B4-BE49-F238E27FC236}">
                <a16:creationId xmlns:a16="http://schemas.microsoft.com/office/drawing/2014/main" id="{AEDC42A8-74D4-A346-879E-57066F9D1722}"/>
              </a:ext>
            </a:extLst>
          </p:cNvPr>
          <p:cNvPicPr>
            <a:picLocks noChangeAspect="1"/>
          </p:cNvPicPr>
          <p:nvPr/>
        </p:nvPicPr>
        <p:blipFill>
          <a:blip r:embed="rId4"/>
          <a:srcRect/>
          <a:stretch/>
        </p:blipFill>
        <p:spPr>
          <a:xfrm>
            <a:off x="7634815" y="2390985"/>
            <a:ext cx="100853" cy="95250"/>
          </a:xfrm>
          <a:prstGeom prst="rect">
            <a:avLst/>
          </a:prstGeom>
        </p:spPr>
      </p:pic>
      <p:sp>
        <p:nvSpPr>
          <p:cNvPr id="99" name="TextBox 98">
            <a:extLst>
              <a:ext uri="{FF2B5EF4-FFF2-40B4-BE49-F238E27FC236}">
                <a16:creationId xmlns:a16="http://schemas.microsoft.com/office/drawing/2014/main" id="{FB4E9C2A-D4F4-E44B-A65F-75D3191E214A}"/>
              </a:ext>
            </a:extLst>
          </p:cNvPr>
          <p:cNvSpPr txBox="1"/>
          <p:nvPr/>
        </p:nvSpPr>
        <p:spPr>
          <a:xfrm>
            <a:off x="7483535" y="2497751"/>
            <a:ext cx="403412" cy="95251"/>
          </a:xfrm>
          <a:prstGeom prst="rect">
            <a:avLst/>
          </a:prstGeom>
          <a:noFill/>
        </p:spPr>
        <p:txBody>
          <a:bodyPr wrap="none" lIns="0" tIns="0" rIns="0" bIns="0" numCol="1" rtlCol="0">
            <a:noAutofit/>
          </a:bodyPr>
          <a:lstStyle/>
          <a:p>
            <a:pPr algn="ctr"/>
            <a:r>
              <a:rPr lang="en-US" sz="441" b="1">
                <a:solidFill>
                  <a:srgbClr val="002060"/>
                </a:solidFill>
                <a:latin typeface="Helvetica" pitchFamily="2" charset="0"/>
              </a:rPr>
              <a:t>Liberty K-5</a:t>
            </a:r>
          </a:p>
        </p:txBody>
      </p:sp>
      <p:pic>
        <p:nvPicPr>
          <p:cNvPr id="100" name="Picture 99">
            <a:extLst>
              <a:ext uri="{FF2B5EF4-FFF2-40B4-BE49-F238E27FC236}">
                <a16:creationId xmlns:a16="http://schemas.microsoft.com/office/drawing/2014/main" id="{347B19B4-37B4-3044-A22D-E8FE15E0BA9A}"/>
              </a:ext>
            </a:extLst>
          </p:cNvPr>
          <p:cNvPicPr>
            <a:picLocks noChangeAspect="1"/>
          </p:cNvPicPr>
          <p:nvPr/>
        </p:nvPicPr>
        <p:blipFill>
          <a:blip r:embed="rId9"/>
          <a:srcRect/>
          <a:stretch/>
        </p:blipFill>
        <p:spPr>
          <a:xfrm>
            <a:off x="8308843" y="2079810"/>
            <a:ext cx="100853" cy="95250"/>
          </a:xfrm>
          <a:prstGeom prst="rect">
            <a:avLst/>
          </a:prstGeom>
        </p:spPr>
      </p:pic>
      <p:sp>
        <p:nvSpPr>
          <p:cNvPr id="101" name="TextBox 100">
            <a:extLst>
              <a:ext uri="{FF2B5EF4-FFF2-40B4-BE49-F238E27FC236}">
                <a16:creationId xmlns:a16="http://schemas.microsoft.com/office/drawing/2014/main" id="{9CE2ADA0-D15B-D343-81EF-08E92E664665}"/>
              </a:ext>
            </a:extLst>
          </p:cNvPr>
          <p:cNvSpPr txBox="1"/>
          <p:nvPr/>
        </p:nvSpPr>
        <p:spPr>
          <a:xfrm>
            <a:off x="8157564" y="2186574"/>
            <a:ext cx="403412" cy="132058"/>
          </a:xfrm>
          <a:prstGeom prst="rect">
            <a:avLst/>
          </a:prstGeom>
          <a:noFill/>
        </p:spPr>
        <p:txBody>
          <a:bodyPr wrap="none" lIns="0" tIns="0" rIns="0" bIns="0" numCol="1" rtlCol="0">
            <a:noAutofit/>
          </a:bodyPr>
          <a:lstStyle/>
          <a:p>
            <a:pPr algn="ctr"/>
            <a:r>
              <a:rPr lang="en-US" sz="441" b="1">
                <a:solidFill>
                  <a:srgbClr val="002060"/>
                </a:solidFill>
                <a:latin typeface="Helvetica" pitchFamily="2" charset="0"/>
              </a:rPr>
              <a:t>Lincoln</a:t>
            </a:r>
          </a:p>
          <a:p>
            <a:pPr algn="ctr"/>
            <a:r>
              <a:rPr lang="en-US" sz="441" b="1">
                <a:solidFill>
                  <a:srgbClr val="002060"/>
                </a:solidFill>
                <a:latin typeface="Helvetica" pitchFamily="2" charset="0"/>
              </a:rPr>
              <a:t>PreK-5</a:t>
            </a:r>
          </a:p>
        </p:txBody>
      </p:sp>
      <p:pic>
        <p:nvPicPr>
          <p:cNvPr id="102" name="Picture 101">
            <a:extLst>
              <a:ext uri="{FF2B5EF4-FFF2-40B4-BE49-F238E27FC236}">
                <a16:creationId xmlns:a16="http://schemas.microsoft.com/office/drawing/2014/main" id="{E1B4EFB1-DBD1-EE4F-A38E-EDE47728DBC8}"/>
              </a:ext>
            </a:extLst>
          </p:cNvPr>
          <p:cNvPicPr>
            <a:picLocks noChangeAspect="1"/>
          </p:cNvPicPr>
          <p:nvPr/>
        </p:nvPicPr>
        <p:blipFill>
          <a:blip r:embed="rId3"/>
          <a:srcRect/>
          <a:stretch/>
        </p:blipFill>
        <p:spPr>
          <a:xfrm>
            <a:off x="8728783" y="2086699"/>
            <a:ext cx="100853" cy="95250"/>
          </a:xfrm>
          <a:prstGeom prst="rect">
            <a:avLst/>
          </a:prstGeom>
        </p:spPr>
      </p:pic>
      <p:sp>
        <p:nvSpPr>
          <p:cNvPr id="103" name="TextBox 102">
            <a:extLst>
              <a:ext uri="{FF2B5EF4-FFF2-40B4-BE49-F238E27FC236}">
                <a16:creationId xmlns:a16="http://schemas.microsoft.com/office/drawing/2014/main" id="{157659AE-B220-D04F-8648-9EB29935A0C4}"/>
              </a:ext>
            </a:extLst>
          </p:cNvPr>
          <p:cNvSpPr txBox="1"/>
          <p:nvPr/>
        </p:nvSpPr>
        <p:spPr>
          <a:xfrm>
            <a:off x="8577504" y="2193465"/>
            <a:ext cx="403412" cy="122823"/>
          </a:xfrm>
          <a:prstGeom prst="rect">
            <a:avLst/>
          </a:prstGeom>
          <a:noFill/>
        </p:spPr>
        <p:txBody>
          <a:bodyPr wrap="none" lIns="0" tIns="0" rIns="0" bIns="0" numCol="1" rtlCol="0">
            <a:noAutofit/>
          </a:bodyPr>
          <a:lstStyle/>
          <a:p>
            <a:pPr algn="ctr"/>
            <a:r>
              <a:rPr lang="en-US" sz="441" b="1">
                <a:solidFill>
                  <a:srgbClr val="002060"/>
                </a:solidFill>
                <a:latin typeface="Helvetica" pitchFamily="2" charset="0"/>
              </a:rPr>
              <a:t>Westinghouse</a:t>
            </a:r>
          </a:p>
          <a:p>
            <a:pPr algn="ctr"/>
            <a:r>
              <a:rPr lang="en-US" sz="441" b="1">
                <a:solidFill>
                  <a:srgbClr val="002060"/>
                </a:solidFill>
                <a:latin typeface="Helvetica" pitchFamily="2" charset="0"/>
              </a:rPr>
              <a:t>6-12</a:t>
            </a:r>
          </a:p>
        </p:txBody>
      </p:sp>
      <p:pic>
        <p:nvPicPr>
          <p:cNvPr id="104" name="Picture 103">
            <a:extLst>
              <a:ext uri="{FF2B5EF4-FFF2-40B4-BE49-F238E27FC236}">
                <a16:creationId xmlns:a16="http://schemas.microsoft.com/office/drawing/2014/main" id="{07BB85B4-E506-C54E-992B-CB1DE8A54F2F}"/>
              </a:ext>
            </a:extLst>
          </p:cNvPr>
          <p:cNvPicPr>
            <a:picLocks noChangeAspect="1"/>
          </p:cNvPicPr>
          <p:nvPr/>
        </p:nvPicPr>
        <p:blipFill>
          <a:blip r:embed="rId4"/>
          <a:srcRect/>
          <a:stretch/>
        </p:blipFill>
        <p:spPr>
          <a:xfrm>
            <a:off x="8880063" y="2461489"/>
            <a:ext cx="100853" cy="95250"/>
          </a:xfrm>
          <a:prstGeom prst="rect">
            <a:avLst/>
          </a:prstGeom>
        </p:spPr>
      </p:pic>
      <p:sp>
        <p:nvSpPr>
          <p:cNvPr id="105" name="TextBox 104">
            <a:extLst>
              <a:ext uri="{FF2B5EF4-FFF2-40B4-BE49-F238E27FC236}">
                <a16:creationId xmlns:a16="http://schemas.microsoft.com/office/drawing/2014/main" id="{2614ABB9-7FCF-4143-8608-442BE6992448}"/>
              </a:ext>
            </a:extLst>
          </p:cNvPr>
          <p:cNvSpPr txBox="1"/>
          <p:nvPr/>
        </p:nvSpPr>
        <p:spPr>
          <a:xfrm>
            <a:off x="8728783" y="2568255"/>
            <a:ext cx="403412" cy="122823"/>
          </a:xfrm>
          <a:prstGeom prst="rect">
            <a:avLst/>
          </a:prstGeom>
          <a:noFill/>
        </p:spPr>
        <p:txBody>
          <a:bodyPr wrap="none" lIns="0" tIns="0" rIns="0" bIns="0" numCol="1" rtlCol="0">
            <a:noAutofit/>
          </a:bodyPr>
          <a:lstStyle/>
          <a:p>
            <a:pPr algn="ctr"/>
            <a:r>
              <a:rPr lang="en-US" sz="441" b="1">
                <a:solidFill>
                  <a:srgbClr val="002060"/>
                </a:solidFill>
                <a:latin typeface="Helvetica" pitchFamily="2" charset="0"/>
              </a:rPr>
              <a:t>Faison K-5</a:t>
            </a:r>
          </a:p>
        </p:txBody>
      </p:sp>
      <p:pic>
        <p:nvPicPr>
          <p:cNvPr id="106" name="Picture 105" descr="Icon&#10;&#10;Description automatically generated">
            <a:extLst>
              <a:ext uri="{FF2B5EF4-FFF2-40B4-BE49-F238E27FC236}">
                <a16:creationId xmlns:a16="http://schemas.microsoft.com/office/drawing/2014/main" id="{2046D2BC-4A25-0145-80A0-C29452464F72}"/>
              </a:ext>
            </a:extLst>
          </p:cNvPr>
          <p:cNvPicPr>
            <a:picLocks noChangeAspect="1"/>
          </p:cNvPicPr>
          <p:nvPr/>
        </p:nvPicPr>
        <p:blipFill>
          <a:blip r:embed="rId10"/>
          <a:stretch>
            <a:fillRect/>
          </a:stretch>
        </p:blipFill>
        <p:spPr>
          <a:xfrm>
            <a:off x="9142580" y="2612534"/>
            <a:ext cx="100853" cy="95250"/>
          </a:xfrm>
          <a:prstGeom prst="rect">
            <a:avLst/>
          </a:prstGeom>
        </p:spPr>
      </p:pic>
      <p:sp>
        <p:nvSpPr>
          <p:cNvPr id="107" name="TextBox 106">
            <a:extLst>
              <a:ext uri="{FF2B5EF4-FFF2-40B4-BE49-F238E27FC236}">
                <a16:creationId xmlns:a16="http://schemas.microsoft.com/office/drawing/2014/main" id="{2CCBC9BF-7F3E-0E4F-ABE6-87FAD92814C6}"/>
              </a:ext>
            </a:extLst>
          </p:cNvPr>
          <p:cNvSpPr txBox="1"/>
          <p:nvPr/>
        </p:nvSpPr>
        <p:spPr>
          <a:xfrm>
            <a:off x="8991302" y="2719300"/>
            <a:ext cx="403412" cy="122823"/>
          </a:xfrm>
          <a:prstGeom prst="rect">
            <a:avLst/>
          </a:prstGeom>
          <a:noFill/>
        </p:spPr>
        <p:txBody>
          <a:bodyPr wrap="none" lIns="0" tIns="0" rIns="0" bIns="0" numCol="1" rtlCol="0">
            <a:noAutofit/>
          </a:bodyPr>
          <a:lstStyle/>
          <a:p>
            <a:pPr algn="ctr"/>
            <a:r>
              <a:rPr lang="en-US" sz="441" b="1">
                <a:solidFill>
                  <a:srgbClr val="002060"/>
                </a:solidFill>
                <a:latin typeface="Helvetica" pitchFamily="2" charset="0"/>
              </a:rPr>
              <a:t>Crescent</a:t>
            </a:r>
          </a:p>
          <a:p>
            <a:pPr algn="ctr"/>
            <a:r>
              <a:rPr lang="en-US" sz="441" b="1">
                <a:solidFill>
                  <a:srgbClr val="002060"/>
                </a:solidFill>
                <a:latin typeface="Helvetica" pitchFamily="2" charset="0"/>
              </a:rPr>
              <a:t>ECE</a:t>
            </a:r>
          </a:p>
        </p:txBody>
      </p:sp>
      <p:pic>
        <p:nvPicPr>
          <p:cNvPr id="108" name="Picture 107">
            <a:extLst>
              <a:ext uri="{FF2B5EF4-FFF2-40B4-BE49-F238E27FC236}">
                <a16:creationId xmlns:a16="http://schemas.microsoft.com/office/drawing/2014/main" id="{D5908673-ED99-134D-BAE7-CB28B9F1D523}"/>
              </a:ext>
            </a:extLst>
          </p:cNvPr>
          <p:cNvPicPr>
            <a:picLocks noChangeAspect="1"/>
          </p:cNvPicPr>
          <p:nvPr/>
        </p:nvPicPr>
        <p:blipFill>
          <a:blip r:embed="rId6"/>
          <a:srcRect/>
          <a:stretch/>
        </p:blipFill>
        <p:spPr>
          <a:xfrm>
            <a:off x="9155268" y="2260435"/>
            <a:ext cx="100853" cy="95250"/>
          </a:xfrm>
          <a:prstGeom prst="rect">
            <a:avLst/>
          </a:prstGeom>
        </p:spPr>
      </p:pic>
      <p:sp>
        <p:nvSpPr>
          <p:cNvPr id="109" name="TextBox 108">
            <a:extLst>
              <a:ext uri="{FF2B5EF4-FFF2-40B4-BE49-F238E27FC236}">
                <a16:creationId xmlns:a16="http://schemas.microsoft.com/office/drawing/2014/main" id="{B8E05586-13E2-534A-9A45-EF605EB0E40B}"/>
              </a:ext>
            </a:extLst>
          </p:cNvPr>
          <p:cNvSpPr txBox="1"/>
          <p:nvPr/>
        </p:nvSpPr>
        <p:spPr>
          <a:xfrm>
            <a:off x="8834548" y="2367200"/>
            <a:ext cx="745400" cy="122823"/>
          </a:xfrm>
          <a:prstGeom prst="rect">
            <a:avLst/>
          </a:prstGeom>
          <a:noFill/>
        </p:spPr>
        <p:txBody>
          <a:bodyPr wrap="none" lIns="0" tIns="0" rIns="0" bIns="0" numCol="1" rtlCol="0">
            <a:noAutofit/>
          </a:bodyPr>
          <a:lstStyle/>
          <a:p>
            <a:pPr algn="ctr"/>
            <a:r>
              <a:rPr lang="en-US" sz="441" b="1">
                <a:solidFill>
                  <a:srgbClr val="002060"/>
                </a:solidFill>
                <a:latin typeface="Helvetica" pitchFamily="2" charset="0"/>
              </a:rPr>
              <a:t>Student Achievement </a:t>
            </a:r>
          </a:p>
          <a:p>
            <a:pPr algn="ctr"/>
            <a:r>
              <a:rPr lang="en-US" sz="441" b="1">
                <a:solidFill>
                  <a:srgbClr val="002060"/>
                </a:solidFill>
                <a:latin typeface="Helvetica" pitchFamily="2" charset="0"/>
              </a:rPr>
              <a:t>Center</a:t>
            </a:r>
          </a:p>
        </p:txBody>
      </p:sp>
      <p:pic>
        <p:nvPicPr>
          <p:cNvPr id="110" name="Picture 109">
            <a:extLst>
              <a:ext uri="{FF2B5EF4-FFF2-40B4-BE49-F238E27FC236}">
                <a16:creationId xmlns:a16="http://schemas.microsoft.com/office/drawing/2014/main" id="{A67C5701-C823-A44F-BE8F-4C9ECD446ECD}"/>
              </a:ext>
            </a:extLst>
          </p:cNvPr>
          <p:cNvPicPr>
            <a:picLocks noChangeAspect="1"/>
          </p:cNvPicPr>
          <p:nvPr/>
        </p:nvPicPr>
        <p:blipFill>
          <a:blip r:embed="rId4"/>
          <a:srcRect/>
          <a:stretch/>
        </p:blipFill>
        <p:spPr>
          <a:xfrm>
            <a:off x="8096683" y="2723956"/>
            <a:ext cx="100853" cy="95250"/>
          </a:xfrm>
          <a:prstGeom prst="rect">
            <a:avLst/>
          </a:prstGeom>
        </p:spPr>
      </p:pic>
      <p:sp>
        <p:nvSpPr>
          <p:cNvPr id="111" name="TextBox 110">
            <a:extLst>
              <a:ext uri="{FF2B5EF4-FFF2-40B4-BE49-F238E27FC236}">
                <a16:creationId xmlns:a16="http://schemas.microsoft.com/office/drawing/2014/main" id="{BC8E2DEE-E298-3547-BFB5-F5CB8F0E2466}"/>
              </a:ext>
            </a:extLst>
          </p:cNvPr>
          <p:cNvSpPr txBox="1"/>
          <p:nvPr/>
        </p:nvSpPr>
        <p:spPr>
          <a:xfrm>
            <a:off x="7945404" y="2830722"/>
            <a:ext cx="403412" cy="122823"/>
          </a:xfrm>
          <a:prstGeom prst="rect">
            <a:avLst/>
          </a:prstGeom>
          <a:noFill/>
        </p:spPr>
        <p:txBody>
          <a:bodyPr wrap="none" lIns="0" tIns="0" rIns="0" bIns="0" numCol="1" rtlCol="0">
            <a:noAutofit/>
          </a:bodyPr>
          <a:lstStyle/>
          <a:p>
            <a:pPr algn="ctr"/>
            <a:r>
              <a:rPr lang="en-US" sz="441" b="1">
                <a:solidFill>
                  <a:srgbClr val="002060"/>
                </a:solidFill>
                <a:latin typeface="Helvetica" pitchFamily="2" charset="0"/>
              </a:rPr>
              <a:t>Linden K-5</a:t>
            </a:r>
          </a:p>
        </p:txBody>
      </p:sp>
      <p:pic>
        <p:nvPicPr>
          <p:cNvPr id="112" name="Picture 111">
            <a:extLst>
              <a:ext uri="{FF2B5EF4-FFF2-40B4-BE49-F238E27FC236}">
                <a16:creationId xmlns:a16="http://schemas.microsoft.com/office/drawing/2014/main" id="{938E0219-2D26-DC42-8CCB-4C5EB5C0B2DC}"/>
              </a:ext>
            </a:extLst>
          </p:cNvPr>
          <p:cNvPicPr>
            <a:picLocks noChangeAspect="1"/>
          </p:cNvPicPr>
          <p:nvPr/>
        </p:nvPicPr>
        <p:blipFill>
          <a:blip r:embed="rId8"/>
          <a:srcRect/>
          <a:stretch/>
        </p:blipFill>
        <p:spPr>
          <a:xfrm>
            <a:off x="8564535" y="2662545"/>
            <a:ext cx="100853" cy="95250"/>
          </a:xfrm>
          <a:prstGeom prst="rect">
            <a:avLst/>
          </a:prstGeom>
        </p:spPr>
      </p:pic>
      <p:sp>
        <p:nvSpPr>
          <p:cNvPr id="113" name="TextBox 112">
            <a:extLst>
              <a:ext uri="{FF2B5EF4-FFF2-40B4-BE49-F238E27FC236}">
                <a16:creationId xmlns:a16="http://schemas.microsoft.com/office/drawing/2014/main" id="{4C36DF8A-E464-3D46-BEE2-CC340306A6AD}"/>
              </a:ext>
            </a:extLst>
          </p:cNvPr>
          <p:cNvSpPr txBox="1"/>
          <p:nvPr/>
        </p:nvSpPr>
        <p:spPr>
          <a:xfrm>
            <a:off x="8413256" y="2769311"/>
            <a:ext cx="403412" cy="122823"/>
          </a:xfrm>
          <a:prstGeom prst="rect">
            <a:avLst/>
          </a:prstGeom>
          <a:noFill/>
        </p:spPr>
        <p:txBody>
          <a:bodyPr wrap="none" lIns="0" tIns="0" rIns="0" bIns="0" numCol="1" rtlCol="0">
            <a:noAutofit/>
          </a:bodyPr>
          <a:lstStyle/>
          <a:p>
            <a:pPr algn="ctr"/>
            <a:r>
              <a:rPr lang="en-US" sz="441" b="1" err="1">
                <a:solidFill>
                  <a:srgbClr val="002060"/>
                </a:solidFill>
                <a:latin typeface="Helvetica" pitchFamily="2" charset="0"/>
              </a:rPr>
              <a:t>Sterrett</a:t>
            </a:r>
            <a:r>
              <a:rPr lang="en-US" sz="441" b="1">
                <a:solidFill>
                  <a:srgbClr val="002060"/>
                </a:solidFill>
                <a:latin typeface="Helvetica" pitchFamily="2" charset="0"/>
              </a:rPr>
              <a:t> 6-8</a:t>
            </a:r>
          </a:p>
        </p:txBody>
      </p:sp>
      <p:pic>
        <p:nvPicPr>
          <p:cNvPr id="114" name="Picture 113">
            <a:extLst>
              <a:ext uri="{FF2B5EF4-FFF2-40B4-BE49-F238E27FC236}">
                <a16:creationId xmlns:a16="http://schemas.microsoft.com/office/drawing/2014/main" id="{8980D00E-3E55-9B45-B9CE-3DF78E11090A}"/>
              </a:ext>
            </a:extLst>
          </p:cNvPr>
          <p:cNvPicPr>
            <a:picLocks noChangeAspect="1"/>
          </p:cNvPicPr>
          <p:nvPr/>
        </p:nvPicPr>
        <p:blipFill>
          <a:blip r:embed="rId7"/>
          <a:srcRect/>
          <a:stretch/>
        </p:blipFill>
        <p:spPr>
          <a:xfrm>
            <a:off x="4785274" y="757358"/>
            <a:ext cx="100853" cy="95250"/>
          </a:xfrm>
          <a:prstGeom prst="rect">
            <a:avLst/>
          </a:prstGeom>
        </p:spPr>
      </p:pic>
      <p:sp>
        <p:nvSpPr>
          <p:cNvPr id="115" name="TextBox 114">
            <a:extLst>
              <a:ext uri="{FF2B5EF4-FFF2-40B4-BE49-F238E27FC236}">
                <a16:creationId xmlns:a16="http://schemas.microsoft.com/office/drawing/2014/main" id="{F0A6F3E2-21EF-2943-B88B-0091D6A68B7E}"/>
              </a:ext>
            </a:extLst>
          </p:cNvPr>
          <p:cNvSpPr txBox="1"/>
          <p:nvPr/>
        </p:nvSpPr>
        <p:spPr>
          <a:xfrm>
            <a:off x="4633995" y="864123"/>
            <a:ext cx="403412" cy="83637"/>
          </a:xfrm>
          <a:prstGeom prst="rect">
            <a:avLst/>
          </a:prstGeom>
          <a:noFill/>
        </p:spPr>
        <p:txBody>
          <a:bodyPr wrap="none" lIns="0" tIns="0" rIns="0" bIns="0" numCol="1" rtlCol="0">
            <a:noAutofit/>
          </a:bodyPr>
          <a:lstStyle/>
          <a:p>
            <a:pPr algn="ctr"/>
            <a:r>
              <a:rPr lang="en-US" sz="441" b="1">
                <a:solidFill>
                  <a:srgbClr val="002060"/>
                </a:solidFill>
                <a:latin typeface="Helvetica" pitchFamily="2" charset="0"/>
              </a:rPr>
              <a:t>Perry HS</a:t>
            </a:r>
          </a:p>
        </p:txBody>
      </p:sp>
      <p:sp>
        <p:nvSpPr>
          <p:cNvPr id="117" name="TextBox 116">
            <a:extLst>
              <a:ext uri="{FF2B5EF4-FFF2-40B4-BE49-F238E27FC236}">
                <a16:creationId xmlns:a16="http://schemas.microsoft.com/office/drawing/2014/main" id="{2ACFFEB3-8A78-534A-A028-A9BBFB6E41D8}"/>
              </a:ext>
            </a:extLst>
          </p:cNvPr>
          <p:cNvSpPr txBox="1"/>
          <p:nvPr/>
        </p:nvSpPr>
        <p:spPr>
          <a:xfrm>
            <a:off x="3970916" y="1234649"/>
            <a:ext cx="403412" cy="83637"/>
          </a:xfrm>
          <a:prstGeom prst="rect">
            <a:avLst/>
          </a:prstGeom>
          <a:noFill/>
        </p:spPr>
        <p:txBody>
          <a:bodyPr wrap="none" lIns="0" tIns="0" rIns="0" bIns="0" numCol="1" rtlCol="0">
            <a:noAutofit/>
          </a:bodyPr>
          <a:lstStyle/>
          <a:p>
            <a:pPr algn="ctr"/>
            <a:r>
              <a:rPr lang="en-US" sz="441" b="1">
                <a:solidFill>
                  <a:srgbClr val="002060"/>
                </a:solidFill>
                <a:latin typeface="Helvetica" pitchFamily="2" charset="0"/>
              </a:rPr>
              <a:t>Morrow PreK-8</a:t>
            </a:r>
          </a:p>
        </p:txBody>
      </p:sp>
      <p:pic>
        <p:nvPicPr>
          <p:cNvPr id="118" name="Picture 117">
            <a:extLst>
              <a:ext uri="{FF2B5EF4-FFF2-40B4-BE49-F238E27FC236}">
                <a16:creationId xmlns:a16="http://schemas.microsoft.com/office/drawing/2014/main" id="{45EC3673-0761-4B47-893C-88936BE88372}"/>
              </a:ext>
            </a:extLst>
          </p:cNvPr>
          <p:cNvPicPr>
            <a:picLocks noChangeAspect="1"/>
          </p:cNvPicPr>
          <p:nvPr/>
        </p:nvPicPr>
        <p:blipFill>
          <a:blip r:embed="rId6"/>
          <a:srcRect/>
          <a:stretch/>
        </p:blipFill>
        <p:spPr>
          <a:xfrm>
            <a:off x="4474297" y="1828001"/>
            <a:ext cx="100853" cy="95250"/>
          </a:xfrm>
          <a:prstGeom prst="rect">
            <a:avLst/>
          </a:prstGeom>
        </p:spPr>
      </p:pic>
      <p:sp>
        <p:nvSpPr>
          <p:cNvPr id="119" name="TextBox 118">
            <a:extLst>
              <a:ext uri="{FF2B5EF4-FFF2-40B4-BE49-F238E27FC236}">
                <a16:creationId xmlns:a16="http://schemas.microsoft.com/office/drawing/2014/main" id="{B434BDA7-9291-4942-91CD-0C9AF1443E92}"/>
              </a:ext>
            </a:extLst>
          </p:cNvPr>
          <p:cNvSpPr txBox="1"/>
          <p:nvPr/>
        </p:nvSpPr>
        <p:spPr>
          <a:xfrm>
            <a:off x="4323018" y="1934767"/>
            <a:ext cx="403412" cy="138641"/>
          </a:xfrm>
          <a:prstGeom prst="rect">
            <a:avLst/>
          </a:prstGeom>
          <a:noFill/>
        </p:spPr>
        <p:txBody>
          <a:bodyPr wrap="none" lIns="0" tIns="0" rIns="0" bIns="0" numCol="1" rtlCol="0">
            <a:noAutofit/>
          </a:bodyPr>
          <a:lstStyle/>
          <a:p>
            <a:pPr algn="ctr"/>
            <a:r>
              <a:rPr lang="en-US" sz="441" b="1">
                <a:solidFill>
                  <a:srgbClr val="002060"/>
                </a:solidFill>
                <a:latin typeface="Helvetica" pitchFamily="2" charset="0"/>
              </a:rPr>
              <a:t>Oliver Citywide</a:t>
            </a:r>
          </a:p>
          <a:p>
            <a:pPr algn="ctr"/>
            <a:r>
              <a:rPr lang="en-US" sz="441" b="1">
                <a:solidFill>
                  <a:srgbClr val="002060"/>
                </a:solidFill>
                <a:latin typeface="Helvetica" pitchFamily="2" charset="0"/>
              </a:rPr>
              <a:t>Academy</a:t>
            </a:r>
          </a:p>
        </p:txBody>
      </p:sp>
      <p:pic>
        <p:nvPicPr>
          <p:cNvPr id="120" name="Picture 119">
            <a:extLst>
              <a:ext uri="{FF2B5EF4-FFF2-40B4-BE49-F238E27FC236}">
                <a16:creationId xmlns:a16="http://schemas.microsoft.com/office/drawing/2014/main" id="{C3B3C3AD-D9DC-2743-BA97-EB11C47C70EC}"/>
              </a:ext>
            </a:extLst>
          </p:cNvPr>
          <p:cNvPicPr>
            <a:picLocks noChangeAspect="1"/>
          </p:cNvPicPr>
          <p:nvPr/>
        </p:nvPicPr>
        <p:blipFill>
          <a:blip r:embed="rId5"/>
          <a:srcRect/>
          <a:stretch/>
        </p:blipFill>
        <p:spPr>
          <a:xfrm>
            <a:off x="5231995" y="2401702"/>
            <a:ext cx="100853" cy="95250"/>
          </a:xfrm>
          <a:prstGeom prst="rect">
            <a:avLst/>
          </a:prstGeom>
        </p:spPr>
      </p:pic>
      <p:sp>
        <p:nvSpPr>
          <p:cNvPr id="121" name="TextBox 120">
            <a:extLst>
              <a:ext uri="{FF2B5EF4-FFF2-40B4-BE49-F238E27FC236}">
                <a16:creationId xmlns:a16="http://schemas.microsoft.com/office/drawing/2014/main" id="{01437A8E-130C-AD45-B5DA-2FBA5A4A4433}"/>
              </a:ext>
            </a:extLst>
          </p:cNvPr>
          <p:cNvSpPr txBox="1"/>
          <p:nvPr/>
        </p:nvSpPr>
        <p:spPr>
          <a:xfrm>
            <a:off x="5080716" y="2508468"/>
            <a:ext cx="403412" cy="138641"/>
          </a:xfrm>
          <a:prstGeom prst="rect">
            <a:avLst/>
          </a:prstGeom>
          <a:noFill/>
        </p:spPr>
        <p:txBody>
          <a:bodyPr wrap="none" lIns="0" tIns="0" rIns="0" bIns="0" numCol="1" rtlCol="0">
            <a:noAutofit/>
          </a:bodyPr>
          <a:lstStyle/>
          <a:p>
            <a:pPr algn="ctr"/>
            <a:r>
              <a:rPr lang="en-US" sz="441" b="1">
                <a:solidFill>
                  <a:srgbClr val="002060"/>
                </a:solidFill>
                <a:latin typeface="Helvetica" pitchFamily="2" charset="0"/>
              </a:rPr>
              <a:t>King</a:t>
            </a:r>
          </a:p>
          <a:p>
            <a:pPr algn="ctr"/>
            <a:r>
              <a:rPr lang="en-US" sz="441" b="1">
                <a:solidFill>
                  <a:srgbClr val="002060"/>
                </a:solidFill>
                <a:latin typeface="Helvetica" pitchFamily="2" charset="0"/>
              </a:rPr>
              <a:t>PreK-8</a:t>
            </a:r>
          </a:p>
        </p:txBody>
      </p:sp>
      <p:pic>
        <p:nvPicPr>
          <p:cNvPr id="122" name="Picture 121">
            <a:extLst>
              <a:ext uri="{FF2B5EF4-FFF2-40B4-BE49-F238E27FC236}">
                <a16:creationId xmlns:a16="http://schemas.microsoft.com/office/drawing/2014/main" id="{6CCDA789-1A8B-8B4F-89BF-7501435E8796}"/>
              </a:ext>
            </a:extLst>
          </p:cNvPr>
          <p:cNvPicPr>
            <a:picLocks noChangeAspect="1"/>
          </p:cNvPicPr>
          <p:nvPr/>
        </p:nvPicPr>
        <p:blipFill>
          <a:blip r:embed="rId4"/>
          <a:srcRect/>
          <a:stretch/>
        </p:blipFill>
        <p:spPr>
          <a:xfrm>
            <a:off x="5010418" y="2283886"/>
            <a:ext cx="100853" cy="95250"/>
          </a:xfrm>
          <a:prstGeom prst="rect">
            <a:avLst/>
          </a:prstGeom>
        </p:spPr>
      </p:pic>
      <p:sp>
        <p:nvSpPr>
          <p:cNvPr id="123" name="TextBox 122">
            <a:extLst>
              <a:ext uri="{FF2B5EF4-FFF2-40B4-BE49-F238E27FC236}">
                <a16:creationId xmlns:a16="http://schemas.microsoft.com/office/drawing/2014/main" id="{D74E48AE-D866-5A4C-BC33-2C1C3380D6BA}"/>
              </a:ext>
            </a:extLst>
          </p:cNvPr>
          <p:cNvSpPr txBox="1"/>
          <p:nvPr/>
        </p:nvSpPr>
        <p:spPr>
          <a:xfrm>
            <a:off x="4859140" y="2390652"/>
            <a:ext cx="403412" cy="138641"/>
          </a:xfrm>
          <a:prstGeom prst="rect">
            <a:avLst/>
          </a:prstGeom>
          <a:noFill/>
        </p:spPr>
        <p:txBody>
          <a:bodyPr wrap="none" lIns="0" tIns="0" rIns="0" bIns="0" numCol="1" rtlCol="0">
            <a:noAutofit/>
          </a:bodyPr>
          <a:lstStyle/>
          <a:p>
            <a:pPr algn="ctr"/>
            <a:r>
              <a:rPr lang="en-US" sz="441" b="1">
                <a:solidFill>
                  <a:srgbClr val="002060"/>
                </a:solidFill>
                <a:latin typeface="Helvetica" pitchFamily="2" charset="0"/>
              </a:rPr>
              <a:t>Allegheny</a:t>
            </a:r>
          </a:p>
          <a:p>
            <a:pPr algn="ctr"/>
            <a:r>
              <a:rPr lang="en-US" sz="441" b="1">
                <a:solidFill>
                  <a:srgbClr val="002060"/>
                </a:solidFill>
                <a:latin typeface="Helvetica" pitchFamily="2" charset="0"/>
              </a:rPr>
              <a:t>K-5 &amp; 6-8</a:t>
            </a:r>
          </a:p>
        </p:txBody>
      </p:sp>
      <p:pic>
        <p:nvPicPr>
          <p:cNvPr id="124" name="Picture 123">
            <a:extLst>
              <a:ext uri="{FF2B5EF4-FFF2-40B4-BE49-F238E27FC236}">
                <a16:creationId xmlns:a16="http://schemas.microsoft.com/office/drawing/2014/main" id="{14145CCE-8E2E-AE40-ACE9-470DBCAA0E3B}"/>
              </a:ext>
            </a:extLst>
          </p:cNvPr>
          <p:cNvPicPr>
            <a:picLocks noChangeAspect="1"/>
          </p:cNvPicPr>
          <p:nvPr/>
        </p:nvPicPr>
        <p:blipFill>
          <a:blip r:embed="rId6"/>
          <a:srcRect/>
          <a:stretch/>
        </p:blipFill>
        <p:spPr>
          <a:xfrm>
            <a:off x="4519690" y="2380916"/>
            <a:ext cx="100853" cy="95250"/>
          </a:xfrm>
          <a:prstGeom prst="rect">
            <a:avLst/>
          </a:prstGeom>
        </p:spPr>
      </p:pic>
      <p:sp>
        <p:nvSpPr>
          <p:cNvPr id="125" name="TextBox 124">
            <a:extLst>
              <a:ext uri="{FF2B5EF4-FFF2-40B4-BE49-F238E27FC236}">
                <a16:creationId xmlns:a16="http://schemas.microsoft.com/office/drawing/2014/main" id="{59395805-228D-B34D-B725-73822CD7940F}"/>
              </a:ext>
            </a:extLst>
          </p:cNvPr>
          <p:cNvSpPr txBox="1"/>
          <p:nvPr/>
        </p:nvSpPr>
        <p:spPr>
          <a:xfrm>
            <a:off x="4368410" y="2487681"/>
            <a:ext cx="403412" cy="138641"/>
          </a:xfrm>
          <a:prstGeom prst="rect">
            <a:avLst/>
          </a:prstGeom>
          <a:noFill/>
        </p:spPr>
        <p:txBody>
          <a:bodyPr wrap="none" lIns="0" tIns="0" rIns="0" bIns="0" numCol="1" rtlCol="0">
            <a:noAutofit/>
          </a:bodyPr>
          <a:lstStyle/>
          <a:p>
            <a:pPr algn="ctr"/>
            <a:r>
              <a:rPr lang="en-US" sz="441" b="1">
                <a:solidFill>
                  <a:srgbClr val="002060"/>
                </a:solidFill>
                <a:latin typeface="Helvetica" pitchFamily="2" charset="0"/>
              </a:rPr>
              <a:t>Conroy</a:t>
            </a:r>
          </a:p>
        </p:txBody>
      </p:sp>
      <p:pic>
        <p:nvPicPr>
          <p:cNvPr id="126" name="Picture 125">
            <a:extLst>
              <a:ext uri="{FF2B5EF4-FFF2-40B4-BE49-F238E27FC236}">
                <a16:creationId xmlns:a16="http://schemas.microsoft.com/office/drawing/2014/main" id="{A5DECFE6-0630-FC45-933D-11963C27E71A}"/>
              </a:ext>
            </a:extLst>
          </p:cNvPr>
          <p:cNvPicPr>
            <a:picLocks noChangeAspect="1"/>
          </p:cNvPicPr>
          <p:nvPr/>
        </p:nvPicPr>
        <p:blipFill>
          <a:blip r:embed="rId8"/>
          <a:srcRect/>
          <a:stretch/>
        </p:blipFill>
        <p:spPr>
          <a:xfrm>
            <a:off x="5580364" y="2203597"/>
            <a:ext cx="100853" cy="95250"/>
          </a:xfrm>
          <a:prstGeom prst="rect">
            <a:avLst/>
          </a:prstGeom>
        </p:spPr>
      </p:pic>
      <p:sp>
        <p:nvSpPr>
          <p:cNvPr id="127" name="TextBox 126">
            <a:extLst>
              <a:ext uri="{FF2B5EF4-FFF2-40B4-BE49-F238E27FC236}">
                <a16:creationId xmlns:a16="http://schemas.microsoft.com/office/drawing/2014/main" id="{273FDD9D-52D6-0043-A356-755901987369}"/>
              </a:ext>
            </a:extLst>
          </p:cNvPr>
          <p:cNvSpPr txBox="1"/>
          <p:nvPr/>
        </p:nvSpPr>
        <p:spPr>
          <a:xfrm>
            <a:off x="5429084" y="2310362"/>
            <a:ext cx="403412" cy="85661"/>
          </a:xfrm>
          <a:prstGeom prst="rect">
            <a:avLst/>
          </a:prstGeom>
          <a:noFill/>
        </p:spPr>
        <p:txBody>
          <a:bodyPr wrap="none" lIns="0" tIns="0" rIns="0" bIns="0" numCol="1" rtlCol="0">
            <a:noAutofit/>
          </a:bodyPr>
          <a:lstStyle/>
          <a:p>
            <a:pPr algn="ctr"/>
            <a:r>
              <a:rPr lang="en-US" sz="441" b="1">
                <a:solidFill>
                  <a:srgbClr val="002060"/>
                </a:solidFill>
                <a:latin typeface="Helvetica" pitchFamily="2" charset="0"/>
              </a:rPr>
              <a:t>Schiller 6-8</a:t>
            </a:r>
          </a:p>
        </p:txBody>
      </p:sp>
      <p:pic>
        <p:nvPicPr>
          <p:cNvPr id="128" name="Picture 127" descr="Icon&#10;&#10;Description automatically generated">
            <a:extLst>
              <a:ext uri="{FF2B5EF4-FFF2-40B4-BE49-F238E27FC236}">
                <a16:creationId xmlns:a16="http://schemas.microsoft.com/office/drawing/2014/main" id="{90876E0E-019A-DA42-98C7-8EAA6C093784}"/>
              </a:ext>
            </a:extLst>
          </p:cNvPr>
          <p:cNvPicPr>
            <a:picLocks noChangeAspect="1"/>
          </p:cNvPicPr>
          <p:nvPr/>
        </p:nvPicPr>
        <p:blipFill>
          <a:blip r:embed="rId10"/>
          <a:stretch>
            <a:fillRect/>
          </a:stretch>
        </p:blipFill>
        <p:spPr>
          <a:xfrm>
            <a:off x="5826162" y="1885896"/>
            <a:ext cx="100853" cy="95250"/>
          </a:xfrm>
          <a:prstGeom prst="rect">
            <a:avLst/>
          </a:prstGeom>
        </p:spPr>
      </p:pic>
      <p:sp>
        <p:nvSpPr>
          <p:cNvPr id="129" name="TextBox 128">
            <a:extLst>
              <a:ext uri="{FF2B5EF4-FFF2-40B4-BE49-F238E27FC236}">
                <a16:creationId xmlns:a16="http://schemas.microsoft.com/office/drawing/2014/main" id="{E5FA936B-6485-0449-B0B9-B410C91E505F}"/>
              </a:ext>
            </a:extLst>
          </p:cNvPr>
          <p:cNvSpPr txBox="1"/>
          <p:nvPr/>
        </p:nvSpPr>
        <p:spPr>
          <a:xfrm>
            <a:off x="5674884" y="1992660"/>
            <a:ext cx="403412" cy="145218"/>
          </a:xfrm>
          <a:prstGeom prst="rect">
            <a:avLst/>
          </a:prstGeom>
          <a:noFill/>
        </p:spPr>
        <p:txBody>
          <a:bodyPr wrap="none" lIns="0" tIns="0" rIns="0" bIns="0" numCol="1" rtlCol="0">
            <a:noAutofit/>
          </a:bodyPr>
          <a:lstStyle/>
          <a:p>
            <a:pPr algn="ctr"/>
            <a:r>
              <a:rPr lang="en-US" sz="441" b="1">
                <a:solidFill>
                  <a:srgbClr val="002060"/>
                </a:solidFill>
                <a:latin typeface="Helvetica" pitchFamily="2" charset="0"/>
              </a:rPr>
              <a:t>Spring</a:t>
            </a:r>
          </a:p>
          <a:p>
            <a:pPr algn="ctr"/>
            <a:r>
              <a:rPr lang="en-US" sz="441" b="1">
                <a:solidFill>
                  <a:srgbClr val="002060"/>
                </a:solidFill>
                <a:latin typeface="Helvetica" pitchFamily="2" charset="0"/>
              </a:rPr>
              <a:t>Garden ECE</a:t>
            </a:r>
          </a:p>
        </p:txBody>
      </p:sp>
      <p:pic>
        <p:nvPicPr>
          <p:cNvPr id="130" name="Picture 129">
            <a:extLst>
              <a:ext uri="{FF2B5EF4-FFF2-40B4-BE49-F238E27FC236}">
                <a16:creationId xmlns:a16="http://schemas.microsoft.com/office/drawing/2014/main" id="{ECD1805F-76F0-064E-AF44-60E1722B8756}"/>
              </a:ext>
            </a:extLst>
          </p:cNvPr>
          <p:cNvPicPr>
            <a:picLocks noChangeAspect="1"/>
          </p:cNvPicPr>
          <p:nvPr/>
        </p:nvPicPr>
        <p:blipFill>
          <a:blip r:embed="rId4"/>
          <a:srcRect/>
          <a:stretch/>
        </p:blipFill>
        <p:spPr>
          <a:xfrm>
            <a:off x="5629035" y="1738523"/>
            <a:ext cx="100853" cy="95250"/>
          </a:xfrm>
          <a:prstGeom prst="rect">
            <a:avLst/>
          </a:prstGeom>
        </p:spPr>
      </p:pic>
      <p:sp>
        <p:nvSpPr>
          <p:cNvPr id="131" name="TextBox 130">
            <a:extLst>
              <a:ext uri="{FF2B5EF4-FFF2-40B4-BE49-F238E27FC236}">
                <a16:creationId xmlns:a16="http://schemas.microsoft.com/office/drawing/2014/main" id="{4C9639F2-7FE8-5F4D-B630-9C9CB9A04EF6}"/>
              </a:ext>
            </a:extLst>
          </p:cNvPr>
          <p:cNvSpPr txBox="1"/>
          <p:nvPr/>
        </p:nvSpPr>
        <p:spPr>
          <a:xfrm>
            <a:off x="5477756" y="1845289"/>
            <a:ext cx="403412" cy="133704"/>
          </a:xfrm>
          <a:prstGeom prst="rect">
            <a:avLst/>
          </a:prstGeom>
          <a:noFill/>
        </p:spPr>
        <p:txBody>
          <a:bodyPr wrap="none" lIns="0" tIns="0" rIns="0" bIns="0" numCol="1" rtlCol="0">
            <a:noAutofit/>
          </a:bodyPr>
          <a:lstStyle/>
          <a:p>
            <a:pPr algn="ctr"/>
            <a:r>
              <a:rPr lang="en-US" sz="441" b="1">
                <a:solidFill>
                  <a:srgbClr val="002060"/>
                </a:solidFill>
                <a:latin typeface="Helvetica" pitchFamily="2" charset="0"/>
              </a:rPr>
              <a:t>Spring Hill</a:t>
            </a:r>
          </a:p>
          <a:p>
            <a:pPr algn="ctr"/>
            <a:r>
              <a:rPr lang="en-US" sz="441" b="1">
                <a:solidFill>
                  <a:srgbClr val="002060"/>
                </a:solidFill>
                <a:latin typeface="Helvetica" pitchFamily="2" charset="0"/>
              </a:rPr>
              <a:t>K-5</a:t>
            </a:r>
          </a:p>
        </p:txBody>
      </p:sp>
      <p:pic>
        <p:nvPicPr>
          <p:cNvPr id="132" name="Picture 131">
            <a:extLst>
              <a:ext uri="{FF2B5EF4-FFF2-40B4-BE49-F238E27FC236}">
                <a16:creationId xmlns:a16="http://schemas.microsoft.com/office/drawing/2014/main" id="{02D61AB2-A85D-5149-B536-456BA097F24D}"/>
              </a:ext>
            </a:extLst>
          </p:cNvPr>
          <p:cNvPicPr>
            <a:picLocks noChangeAspect="1"/>
          </p:cNvPicPr>
          <p:nvPr/>
        </p:nvPicPr>
        <p:blipFill>
          <a:blip r:embed="rId6"/>
          <a:srcRect/>
          <a:stretch/>
        </p:blipFill>
        <p:spPr>
          <a:xfrm>
            <a:off x="4953102" y="1869396"/>
            <a:ext cx="100853" cy="95250"/>
          </a:xfrm>
          <a:prstGeom prst="rect">
            <a:avLst/>
          </a:prstGeom>
        </p:spPr>
      </p:pic>
      <p:sp>
        <p:nvSpPr>
          <p:cNvPr id="133" name="TextBox 132">
            <a:extLst>
              <a:ext uri="{FF2B5EF4-FFF2-40B4-BE49-F238E27FC236}">
                <a16:creationId xmlns:a16="http://schemas.microsoft.com/office/drawing/2014/main" id="{CD56934B-1CAB-DD4F-B933-BDA1981EC57B}"/>
              </a:ext>
            </a:extLst>
          </p:cNvPr>
          <p:cNvSpPr txBox="1"/>
          <p:nvPr/>
        </p:nvSpPr>
        <p:spPr>
          <a:xfrm>
            <a:off x="4801824" y="1976162"/>
            <a:ext cx="403412" cy="133704"/>
          </a:xfrm>
          <a:prstGeom prst="rect">
            <a:avLst/>
          </a:prstGeom>
          <a:noFill/>
        </p:spPr>
        <p:txBody>
          <a:bodyPr wrap="none" lIns="0" tIns="0" rIns="0" bIns="0" numCol="1" rtlCol="0">
            <a:noAutofit/>
          </a:bodyPr>
          <a:lstStyle/>
          <a:p>
            <a:pPr algn="ctr"/>
            <a:r>
              <a:rPr lang="en-US" sz="441" b="1">
                <a:solidFill>
                  <a:srgbClr val="002060"/>
                </a:solidFill>
                <a:latin typeface="Helvetica" pitchFamily="2" charset="0"/>
              </a:rPr>
              <a:t>Clayton</a:t>
            </a:r>
          </a:p>
          <a:p>
            <a:pPr algn="ctr"/>
            <a:r>
              <a:rPr lang="en-US" sz="441" b="1">
                <a:solidFill>
                  <a:srgbClr val="002060"/>
                </a:solidFill>
                <a:latin typeface="Helvetica" pitchFamily="2" charset="0"/>
              </a:rPr>
              <a:t>Academy</a:t>
            </a:r>
          </a:p>
        </p:txBody>
      </p:sp>
      <p:sp>
        <p:nvSpPr>
          <p:cNvPr id="134" name="TextBox 133">
            <a:extLst>
              <a:ext uri="{FF2B5EF4-FFF2-40B4-BE49-F238E27FC236}">
                <a16:creationId xmlns:a16="http://schemas.microsoft.com/office/drawing/2014/main" id="{75DEB6DC-99D9-B041-BE4B-564C8FACABB0}"/>
              </a:ext>
            </a:extLst>
          </p:cNvPr>
          <p:cNvSpPr txBox="1"/>
          <p:nvPr/>
        </p:nvSpPr>
        <p:spPr>
          <a:xfrm>
            <a:off x="2199716" y="5321655"/>
            <a:ext cx="1382199" cy="1314014"/>
          </a:xfrm>
          <a:prstGeom prst="rect">
            <a:avLst/>
          </a:prstGeom>
          <a:noFill/>
        </p:spPr>
        <p:txBody>
          <a:bodyPr wrap="square" rtlCol="0">
            <a:spAutoFit/>
          </a:bodyPr>
          <a:lstStyle/>
          <a:p>
            <a:r>
              <a:rPr lang="en-US" sz="882" b="1">
                <a:solidFill>
                  <a:srgbClr val="002060"/>
                </a:solidFill>
                <a:latin typeface="Helvetica" pitchFamily="2" charset="0"/>
              </a:rPr>
              <a:t>PreK-5</a:t>
            </a:r>
          </a:p>
          <a:p>
            <a:r>
              <a:rPr lang="en-US" sz="882" b="1">
                <a:solidFill>
                  <a:srgbClr val="002060"/>
                </a:solidFill>
                <a:latin typeface="Helvetica" pitchFamily="2" charset="0"/>
              </a:rPr>
              <a:t>PreK-8</a:t>
            </a:r>
          </a:p>
          <a:p>
            <a:r>
              <a:rPr lang="en-US" sz="882" b="1">
                <a:solidFill>
                  <a:srgbClr val="002060"/>
                </a:solidFill>
                <a:latin typeface="Helvetica" pitchFamily="2" charset="0"/>
              </a:rPr>
              <a:t>K-5</a:t>
            </a:r>
          </a:p>
          <a:p>
            <a:r>
              <a:rPr lang="en-US" sz="882" b="1">
                <a:solidFill>
                  <a:srgbClr val="002060"/>
                </a:solidFill>
                <a:latin typeface="Helvetica" pitchFamily="2" charset="0"/>
              </a:rPr>
              <a:t>K-8</a:t>
            </a:r>
          </a:p>
          <a:p>
            <a:r>
              <a:rPr lang="en-US" sz="882" b="1">
                <a:solidFill>
                  <a:srgbClr val="002060"/>
                </a:solidFill>
                <a:latin typeface="Helvetica" pitchFamily="2" charset="0"/>
              </a:rPr>
              <a:t>6-8</a:t>
            </a:r>
          </a:p>
          <a:p>
            <a:r>
              <a:rPr lang="en-US" sz="882" b="1">
                <a:solidFill>
                  <a:srgbClr val="002060"/>
                </a:solidFill>
                <a:latin typeface="Helvetica" pitchFamily="2" charset="0"/>
              </a:rPr>
              <a:t>6-12</a:t>
            </a:r>
          </a:p>
          <a:p>
            <a:r>
              <a:rPr lang="en-US" sz="882" b="1">
                <a:solidFill>
                  <a:srgbClr val="002060"/>
                </a:solidFill>
                <a:latin typeface="Helvetica" pitchFamily="2" charset="0"/>
              </a:rPr>
              <a:t>High Schools</a:t>
            </a:r>
          </a:p>
          <a:p>
            <a:r>
              <a:rPr lang="en-US" sz="882" b="1">
                <a:solidFill>
                  <a:srgbClr val="002060"/>
                </a:solidFill>
                <a:latin typeface="Helvetica" pitchFamily="2" charset="0"/>
              </a:rPr>
              <a:t>Early Childhood</a:t>
            </a:r>
          </a:p>
          <a:p>
            <a:r>
              <a:rPr lang="en-US" sz="882" b="1">
                <a:solidFill>
                  <a:srgbClr val="002060"/>
                </a:solidFill>
                <a:latin typeface="Helvetica" pitchFamily="2" charset="0"/>
              </a:rPr>
              <a:t>Special Schools</a:t>
            </a:r>
          </a:p>
        </p:txBody>
      </p:sp>
      <p:pic>
        <p:nvPicPr>
          <p:cNvPr id="139" name="Picture 138" descr="A picture containing text, clipart&#10;&#10;Description automatically generated">
            <a:extLst>
              <a:ext uri="{FF2B5EF4-FFF2-40B4-BE49-F238E27FC236}">
                <a16:creationId xmlns:a16="http://schemas.microsoft.com/office/drawing/2014/main" id="{529195E7-C13D-A749-BE32-C9AEAB26EE4F}"/>
              </a:ext>
            </a:extLst>
          </p:cNvPr>
          <p:cNvPicPr>
            <a:picLocks noChangeAspect="1"/>
          </p:cNvPicPr>
          <p:nvPr/>
        </p:nvPicPr>
        <p:blipFill>
          <a:blip r:embed="rId12"/>
          <a:stretch>
            <a:fillRect/>
          </a:stretch>
        </p:blipFill>
        <p:spPr>
          <a:xfrm>
            <a:off x="2082610" y="6016988"/>
            <a:ext cx="128479" cy="121342"/>
          </a:xfrm>
          <a:prstGeom prst="rect">
            <a:avLst/>
          </a:prstGeom>
        </p:spPr>
      </p:pic>
      <p:pic>
        <p:nvPicPr>
          <p:cNvPr id="141" name="Picture 140" descr="A picture containing text, clipart&#10;&#10;Description automatically generated">
            <a:extLst>
              <a:ext uri="{FF2B5EF4-FFF2-40B4-BE49-F238E27FC236}">
                <a16:creationId xmlns:a16="http://schemas.microsoft.com/office/drawing/2014/main" id="{D94A68B5-BE56-8C4F-BAF8-EFCDB1424DFF}"/>
              </a:ext>
            </a:extLst>
          </p:cNvPr>
          <p:cNvPicPr>
            <a:picLocks noChangeAspect="1"/>
          </p:cNvPicPr>
          <p:nvPr/>
        </p:nvPicPr>
        <p:blipFill>
          <a:blip r:embed="rId8"/>
          <a:stretch>
            <a:fillRect/>
          </a:stretch>
        </p:blipFill>
        <p:spPr>
          <a:xfrm>
            <a:off x="2082610" y="5881396"/>
            <a:ext cx="128479" cy="121342"/>
          </a:xfrm>
          <a:prstGeom prst="rect">
            <a:avLst/>
          </a:prstGeom>
        </p:spPr>
      </p:pic>
      <p:pic>
        <p:nvPicPr>
          <p:cNvPr id="143" name="Picture 142" descr="A picture containing text, clipart&#10;&#10;Description automatically generated">
            <a:extLst>
              <a:ext uri="{FF2B5EF4-FFF2-40B4-BE49-F238E27FC236}">
                <a16:creationId xmlns:a16="http://schemas.microsoft.com/office/drawing/2014/main" id="{F9E89D1B-E0A7-C942-8110-79D44C8F0A2C}"/>
              </a:ext>
            </a:extLst>
          </p:cNvPr>
          <p:cNvPicPr>
            <a:picLocks noChangeAspect="1"/>
          </p:cNvPicPr>
          <p:nvPr/>
        </p:nvPicPr>
        <p:blipFill>
          <a:blip r:embed="rId4"/>
          <a:stretch>
            <a:fillRect/>
          </a:stretch>
        </p:blipFill>
        <p:spPr>
          <a:xfrm>
            <a:off x="2082610" y="5610215"/>
            <a:ext cx="128479" cy="121342"/>
          </a:xfrm>
          <a:prstGeom prst="rect">
            <a:avLst/>
          </a:prstGeom>
        </p:spPr>
      </p:pic>
      <p:pic>
        <p:nvPicPr>
          <p:cNvPr id="145" name="Picture 144" descr="A picture containing text, clipart&#10;&#10;Description automatically generated">
            <a:extLst>
              <a:ext uri="{FF2B5EF4-FFF2-40B4-BE49-F238E27FC236}">
                <a16:creationId xmlns:a16="http://schemas.microsoft.com/office/drawing/2014/main" id="{4E6C2509-1154-F14C-AFCD-50A63A42B21C}"/>
              </a:ext>
            </a:extLst>
          </p:cNvPr>
          <p:cNvPicPr>
            <a:picLocks noChangeAspect="1"/>
          </p:cNvPicPr>
          <p:nvPr/>
        </p:nvPicPr>
        <p:blipFill>
          <a:blip r:embed="rId5"/>
          <a:stretch>
            <a:fillRect/>
          </a:stretch>
        </p:blipFill>
        <p:spPr>
          <a:xfrm>
            <a:off x="2082610" y="5474623"/>
            <a:ext cx="128479" cy="121342"/>
          </a:xfrm>
          <a:prstGeom prst="rect">
            <a:avLst/>
          </a:prstGeom>
        </p:spPr>
      </p:pic>
      <p:pic>
        <p:nvPicPr>
          <p:cNvPr id="147" name="Picture 146" descr="A picture containing text, clipart&#10;&#10;Description automatically generated">
            <a:extLst>
              <a:ext uri="{FF2B5EF4-FFF2-40B4-BE49-F238E27FC236}">
                <a16:creationId xmlns:a16="http://schemas.microsoft.com/office/drawing/2014/main" id="{C530C698-4B05-FC46-A2FA-085B37A421CE}"/>
              </a:ext>
            </a:extLst>
          </p:cNvPr>
          <p:cNvPicPr>
            <a:picLocks noChangeAspect="1"/>
          </p:cNvPicPr>
          <p:nvPr/>
        </p:nvPicPr>
        <p:blipFill>
          <a:blip r:embed="rId9"/>
          <a:stretch>
            <a:fillRect/>
          </a:stretch>
        </p:blipFill>
        <p:spPr>
          <a:xfrm>
            <a:off x="2082610" y="5339032"/>
            <a:ext cx="128479" cy="121342"/>
          </a:xfrm>
          <a:prstGeom prst="rect">
            <a:avLst/>
          </a:prstGeom>
        </p:spPr>
      </p:pic>
      <p:pic>
        <p:nvPicPr>
          <p:cNvPr id="149" name="Picture 148" descr="A picture containing text, clipart&#10;&#10;Description automatically generated">
            <a:extLst>
              <a:ext uri="{FF2B5EF4-FFF2-40B4-BE49-F238E27FC236}">
                <a16:creationId xmlns:a16="http://schemas.microsoft.com/office/drawing/2014/main" id="{33477B7D-C55A-C644-AFBC-56F1DB02A60E}"/>
              </a:ext>
            </a:extLst>
          </p:cNvPr>
          <p:cNvPicPr>
            <a:picLocks noChangeAspect="1"/>
          </p:cNvPicPr>
          <p:nvPr/>
        </p:nvPicPr>
        <p:blipFill>
          <a:blip r:embed="rId7"/>
          <a:stretch>
            <a:fillRect/>
          </a:stretch>
        </p:blipFill>
        <p:spPr>
          <a:xfrm>
            <a:off x="2082610" y="6152579"/>
            <a:ext cx="128479" cy="121342"/>
          </a:xfrm>
          <a:prstGeom prst="rect">
            <a:avLst/>
          </a:prstGeom>
        </p:spPr>
      </p:pic>
      <p:pic>
        <p:nvPicPr>
          <p:cNvPr id="151" name="Picture 150" descr="A picture containing text, clipart, vector graphics&#10;&#10;Description automatically generated">
            <a:extLst>
              <a:ext uri="{FF2B5EF4-FFF2-40B4-BE49-F238E27FC236}">
                <a16:creationId xmlns:a16="http://schemas.microsoft.com/office/drawing/2014/main" id="{E6541AF8-E737-6A4C-BEA8-A320E729F41D}"/>
              </a:ext>
            </a:extLst>
          </p:cNvPr>
          <p:cNvPicPr>
            <a:picLocks noChangeAspect="1"/>
          </p:cNvPicPr>
          <p:nvPr/>
        </p:nvPicPr>
        <p:blipFill>
          <a:blip r:embed="rId13"/>
          <a:stretch>
            <a:fillRect/>
          </a:stretch>
        </p:blipFill>
        <p:spPr>
          <a:xfrm>
            <a:off x="2082610" y="6288173"/>
            <a:ext cx="128479" cy="121342"/>
          </a:xfrm>
          <a:prstGeom prst="rect">
            <a:avLst/>
          </a:prstGeom>
        </p:spPr>
      </p:pic>
      <p:pic>
        <p:nvPicPr>
          <p:cNvPr id="152" name="Picture 151">
            <a:extLst>
              <a:ext uri="{FF2B5EF4-FFF2-40B4-BE49-F238E27FC236}">
                <a16:creationId xmlns:a16="http://schemas.microsoft.com/office/drawing/2014/main" id="{383B3328-56A6-8947-9735-F6D19BBC988E}"/>
              </a:ext>
            </a:extLst>
          </p:cNvPr>
          <p:cNvPicPr>
            <a:picLocks noChangeAspect="1"/>
          </p:cNvPicPr>
          <p:nvPr/>
        </p:nvPicPr>
        <p:blipFill>
          <a:blip r:embed="rId11"/>
          <a:srcRect/>
          <a:stretch/>
        </p:blipFill>
        <p:spPr>
          <a:xfrm>
            <a:off x="2082610" y="5745806"/>
            <a:ext cx="128479" cy="121342"/>
          </a:xfrm>
          <a:prstGeom prst="rect">
            <a:avLst/>
          </a:prstGeom>
        </p:spPr>
      </p:pic>
      <p:sp>
        <p:nvSpPr>
          <p:cNvPr id="153" name="Rectangle 152">
            <a:extLst>
              <a:ext uri="{FF2B5EF4-FFF2-40B4-BE49-F238E27FC236}">
                <a16:creationId xmlns:a16="http://schemas.microsoft.com/office/drawing/2014/main" id="{A4DFCB0E-9842-B043-B323-DAD7204B2805}"/>
              </a:ext>
            </a:extLst>
          </p:cNvPr>
          <p:cNvSpPr/>
          <p:nvPr/>
        </p:nvSpPr>
        <p:spPr>
          <a:xfrm>
            <a:off x="2006875" y="5292992"/>
            <a:ext cx="1575041" cy="1324391"/>
          </a:xfrm>
          <a:prstGeom prst="rect">
            <a:avLst/>
          </a:prstGeom>
          <a:no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88"/>
          </a:p>
        </p:txBody>
      </p:sp>
      <p:grpSp>
        <p:nvGrpSpPr>
          <p:cNvPr id="155" name="Group 154">
            <a:extLst>
              <a:ext uri="{FF2B5EF4-FFF2-40B4-BE49-F238E27FC236}">
                <a16:creationId xmlns:a16="http://schemas.microsoft.com/office/drawing/2014/main" id="{90B1B70A-6901-9A42-9D97-85F597752D40}"/>
              </a:ext>
            </a:extLst>
          </p:cNvPr>
          <p:cNvGrpSpPr/>
          <p:nvPr/>
        </p:nvGrpSpPr>
        <p:grpSpPr>
          <a:xfrm>
            <a:off x="4063365" y="1127883"/>
            <a:ext cx="218515" cy="95250"/>
            <a:chOff x="2792222" y="1278267"/>
            <a:chExt cx="247650" cy="107950"/>
          </a:xfrm>
        </p:grpSpPr>
        <p:pic>
          <p:nvPicPr>
            <p:cNvPr id="116" name="Picture 115">
              <a:extLst>
                <a:ext uri="{FF2B5EF4-FFF2-40B4-BE49-F238E27FC236}">
                  <a16:creationId xmlns:a16="http://schemas.microsoft.com/office/drawing/2014/main" id="{E68CDDF9-7DC4-1F4D-BB5B-013B55968642}"/>
                </a:ext>
              </a:extLst>
            </p:cNvPr>
            <p:cNvPicPr>
              <a:picLocks noChangeAspect="1"/>
            </p:cNvPicPr>
            <p:nvPr/>
          </p:nvPicPr>
          <p:blipFill>
            <a:blip r:embed="rId5"/>
            <a:srcRect/>
            <a:stretch/>
          </p:blipFill>
          <p:spPr>
            <a:xfrm>
              <a:off x="2792222" y="1278267"/>
              <a:ext cx="114300" cy="107950"/>
            </a:xfrm>
            <a:prstGeom prst="rect">
              <a:avLst/>
            </a:prstGeom>
          </p:spPr>
        </p:pic>
        <p:pic>
          <p:nvPicPr>
            <p:cNvPr id="154" name="Picture 153">
              <a:extLst>
                <a:ext uri="{FF2B5EF4-FFF2-40B4-BE49-F238E27FC236}">
                  <a16:creationId xmlns:a16="http://schemas.microsoft.com/office/drawing/2014/main" id="{6B4A99F9-9D90-E545-935D-DABCD0274B6F}"/>
                </a:ext>
              </a:extLst>
            </p:cNvPr>
            <p:cNvPicPr>
              <a:picLocks noChangeAspect="1"/>
            </p:cNvPicPr>
            <p:nvPr/>
          </p:nvPicPr>
          <p:blipFill>
            <a:blip r:embed="rId5"/>
            <a:srcRect/>
            <a:stretch/>
          </p:blipFill>
          <p:spPr>
            <a:xfrm>
              <a:off x="2925572" y="1278267"/>
              <a:ext cx="114300" cy="107950"/>
            </a:xfrm>
            <a:prstGeom prst="rect">
              <a:avLst/>
            </a:prstGeom>
          </p:spPr>
        </p:pic>
      </p:grpSp>
      <p:grpSp>
        <p:nvGrpSpPr>
          <p:cNvPr id="157" name="Group 156">
            <a:extLst>
              <a:ext uri="{FF2B5EF4-FFF2-40B4-BE49-F238E27FC236}">
                <a16:creationId xmlns:a16="http://schemas.microsoft.com/office/drawing/2014/main" id="{B86D336E-BE8E-B94D-9AC5-5EAEB5D15BB7}"/>
              </a:ext>
            </a:extLst>
          </p:cNvPr>
          <p:cNvGrpSpPr/>
          <p:nvPr/>
        </p:nvGrpSpPr>
        <p:grpSpPr>
          <a:xfrm>
            <a:off x="5639814" y="4625155"/>
            <a:ext cx="218515" cy="95250"/>
            <a:chOff x="4449409" y="5241841"/>
            <a:chExt cx="247650" cy="107950"/>
          </a:xfrm>
        </p:grpSpPr>
        <p:pic>
          <p:nvPicPr>
            <p:cNvPr id="52" name="Picture 51">
              <a:extLst>
                <a:ext uri="{FF2B5EF4-FFF2-40B4-BE49-F238E27FC236}">
                  <a16:creationId xmlns:a16="http://schemas.microsoft.com/office/drawing/2014/main" id="{A08926A6-7D94-B246-BCBE-EADCA7F60851}"/>
                </a:ext>
              </a:extLst>
            </p:cNvPr>
            <p:cNvPicPr>
              <a:picLocks noChangeAspect="1"/>
            </p:cNvPicPr>
            <p:nvPr/>
          </p:nvPicPr>
          <p:blipFill>
            <a:blip r:embed="rId9"/>
            <a:srcRect/>
            <a:stretch/>
          </p:blipFill>
          <p:spPr>
            <a:xfrm>
              <a:off x="4582759" y="5241841"/>
              <a:ext cx="114300" cy="107950"/>
            </a:xfrm>
            <a:prstGeom prst="rect">
              <a:avLst/>
            </a:prstGeom>
          </p:spPr>
        </p:pic>
        <p:pic>
          <p:nvPicPr>
            <p:cNvPr id="156" name="Picture 155">
              <a:extLst>
                <a:ext uri="{FF2B5EF4-FFF2-40B4-BE49-F238E27FC236}">
                  <a16:creationId xmlns:a16="http://schemas.microsoft.com/office/drawing/2014/main" id="{AFE188EB-F363-B047-8E36-113A69349550}"/>
                </a:ext>
              </a:extLst>
            </p:cNvPr>
            <p:cNvPicPr>
              <a:picLocks noChangeAspect="1"/>
            </p:cNvPicPr>
            <p:nvPr/>
          </p:nvPicPr>
          <p:blipFill>
            <a:blip r:embed="rId9"/>
            <a:srcRect/>
            <a:stretch/>
          </p:blipFill>
          <p:spPr>
            <a:xfrm>
              <a:off x="4449409" y="5241841"/>
              <a:ext cx="114300" cy="107950"/>
            </a:xfrm>
            <a:prstGeom prst="rect">
              <a:avLst/>
            </a:prstGeom>
          </p:spPr>
        </p:pic>
      </p:grpSp>
      <p:pic>
        <p:nvPicPr>
          <p:cNvPr id="135" name="Picture 134">
            <a:extLst>
              <a:ext uri="{FF2B5EF4-FFF2-40B4-BE49-F238E27FC236}">
                <a16:creationId xmlns:a16="http://schemas.microsoft.com/office/drawing/2014/main" id="{62AE8553-677E-474C-9AAE-7DC54CF4981F}"/>
              </a:ext>
            </a:extLst>
          </p:cNvPr>
          <p:cNvPicPr>
            <a:picLocks noChangeAspect="1"/>
          </p:cNvPicPr>
          <p:nvPr/>
        </p:nvPicPr>
        <p:blipFill>
          <a:blip r:embed="rId6"/>
          <a:srcRect/>
          <a:stretch/>
        </p:blipFill>
        <p:spPr>
          <a:xfrm>
            <a:off x="2082610" y="6427754"/>
            <a:ext cx="128479" cy="121341"/>
          </a:xfrm>
          <a:prstGeom prst="rect">
            <a:avLst/>
          </a:prstGeom>
        </p:spPr>
      </p:pic>
      <p:pic>
        <p:nvPicPr>
          <p:cNvPr id="136" name="Picture 135">
            <a:extLst>
              <a:ext uri="{FF2B5EF4-FFF2-40B4-BE49-F238E27FC236}">
                <a16:creationId xmlns:a16="http://schemas.microsoft.com/office/drawing/2014/main" id="{65A5E77C-E25D-E54F-B241-066AA8B40DF1}"/>
              </a:ext>
            </a:extLst>
          </p:cNvPr>
          <p:cNvPicPr>
            <a:picLocks noChangeAspect="1"/>
          </p:cNvPicPr>
          <p:nvPr/>
        </p:nvPicPr>
        <p:blipFill>
          <a:blip r:embed="rId9"/>
          <a:srcRect/>
          <a:stretch/>
        </p:blipFill>
        <p:spPr>
          <a:xfrm>
            <a:off x="5798549" y="2576272"/>
            <a:ext cx="100853" cy="95250"/>
          </a:xfrm>
          <a:prstGeom prst="rect">
            <a:avLst/>
          </a:prstGeom>
        </p:spPr>
      </p:pic>
      <p:sp>
        <p:nvSpPr>
          <p:cNvPr id="138" name="TextBox 137">
            <a:extLst>
              <a:ext uri="{FF2B5EF4-FFF2-40B4-BE49-F238E27FC236}">
                <a16:creationId xmlns:a16="http://schemas.microsoft.com/office/drawing/2014/main" id="{F621821A-19BC-DA4A-9053-22895FE6A599}"/>
              </a:ext>
            </a:extLst>
          </p:cNvPr>
          <p:cNvSpPr txBox="1"/>
          <p:nvPr/>
        </p:nvSpPr>
        <p:spPr>
          <a:xfrm>
            <a:off x="5686990" y="2683038"/>
            <a:ext cx="323974" cy="95251"/>
          </a:xfrm>
          <a:prstGeom prst="rect">
            <a:avLst/>
          </a:prstGeom>
          <a:noFill/>
        </p:spPr>
        <p:txBody>
          <a:bodyPr wrap="none" lIns="0" tIns="0" rIns="0" bIns="0" numCol="1" rtlCol="0">
            <a:noAutofit/>
          </a:bodyPr>
          <a:lstStyle/>
          <a:p>
            <a:pPr algn="ctr"/>
            <a:r>
              <a:rPr lang="en-US" sz="441" b="1">
                <a:solidFill>
                  <a:srgbClr val="002060"/>
                </a:solidFill>
                <a:latin typeface="Helvetica" pitchFamily="2" charset="0"/>
              </a:rPr>
              <a:t>Miller PreK-5</a:t>
            </a:r>
          </a:p>
        </p:txBody>
      </p:sp>
      <p:pic>
        <p:nvPicPr>
          <p:cNvPr id="140" name="Picture 139">
            <a:extLst>
              <a:ext uri="{FF2B5EF4-FFF2-40B4-BE49-F238E27FC236}">
                <a16:creationId xmlns:a16="http://schemas.microsoft.com/office/drawing/2014/main" id="{383B67FA-E902-604A-8379-E3141D250B31}"/>
              </a:ext>
            </a:extLst>
          </p:cNvPr>
          <p:cNvPicPr>
            <a:picLocks noChangeAspect="1"/>
          </p:cNvPicPr>
          <p:nvPr/>
        </p:nvPicPr>
        <p:blipFill>
          <a:blip r:embed="rId5"/>
          <a:srcRect/>
          <a:stretch/>
        </p:blipFill>
        <p:spPr>
          <a:xfrm>
            <a:off x="4372460" y="2168606"/>
            <a:ext cx="100853" cy="95250"/>
          </a:xfrm>
          <a:prstGeom prst="rect">
            <a:avLst/>
          </a:prstGeom>
        </p:spPr>
      </p:pic>
      <p:sp>
        <p:nvSpPr>
          <p:cNvPr id="142" name="TextBox 141">
            <a:extLst>
              <a:ext uri="{FF2B5EF4-FFF2-40B4-BE49-F238E27FC236}">
                <a16:creationId xmlns:a16="http://schemas.microsoft.com/office/drawing/2014/main" id="{B69A34D7-F920-5948-8AA7-ABB2C0FC8489}"/>
              </a:ext>
            </a:extLst>
          </p:cNvPr>
          <p:cNvSpPr txBox="1"/>
          <p:nvPr/>
        </p:nvSpPr>
        <p:spPr>
          <a:xfrm>
            <a:off x="4221182" y="2275373"/>
            <a:ext cx="403412" cy="138641"/>
          </a:xfrm>
          <a:prstGeom prst="rect">
            <a:avLst/>
          </a:prstGeom>
          <a:noFill/>
        </p:spPr>
        <p:txBody>
          <a:bodyPr wrap="none" lIns="0" tIns="0" rIns="0" bIns="0" numCol="1" rtlCol="0">
            <a:noAutofit/>
          </a:bodyPr>
          <a:lstStyle/>
          <a:p>
            <a:pPr algn="ctr"/>
            <a:r>
              <a:rPr lang="en-US" sz="441" b="1">
                <a:solidFill>
                  <a:srgbClr val="002060"/>
                </a:solidFill>
                <a:latin typeface="Helvetica" pitchFamily="2" charset="0"/>
              </a:rPr>
              <a:t>Manchester</a:t>
            </a:r>
          </a:p>
          <a:p>
            <a:pPr algn="ctr"/>
            <a:r>
              <a:rPr lang="en-US" sz="441" b="1">
                <a:solidFill>
                  <a:srgbClr val="002060"/>
                </a:solidFill>
                <a:latin typeface="Helvetica" pitchFamily="2" charset="0"/>
              </a:rPr>
              <a:t>PreK-8</a:t>
            </a:r>
          </a:p>
        </p:txBody>
      </p:sp>
      <p:sp>
        <p:nvSpPr>
          <p:cNvPr id="2" name="TextBox 1">
            <a:extLst>
              <a:ext uri="{FF2B5EF4-FFF2-40B4-BE49-F238E27FC236}">
                <a16:creationId xmlns:a16="http://schemas.microsoft.com/office/drawing/2014/main" id="{6F0AA3EE-D653-D44B-BE9F-757A5A5BA6D6}"/>
              </a:ext>
            </a:extLst>
          </p:cNvPr>
          <p:cNvSpPr txBox="1"/>
          <p:nvPr/>
        </p:nvSpPr>
        <p:spPr>
          <a:xfrm>
            <a:off x="162978" y="187785"/>
            <a:ext cx="3335864" cy="1200329"/>
          </a:xfrm>
          <a:prstGeom prst="rect">
            <a:avLst/>
          </a:prstGeom>
          <a:noFill/>
        </p:spPr>
        <p:txBody>
          <a:bodyPr wrap="square" rtlCol="0">
            <a:spAutoFit/>
          </a:bodyPr>
          <a:lstStyle/>
          <a:p>
            <a:pPr algn="ctr"/>
            <a:r>
              <a:rPr lang="en-US" sz="3600"/>
              <a:t>Current District Footprint</a:t>
            </a:r>
          </a:p>
        </p:txBody>
      </p:sp>
      <p:sp>
        <p:nvSpPr>
          <p:cNvPr id="144" name="Slide Number Placeholder 16">
            <a:extLst>
              <a:ext uri="{FF2B5EF4-FFF2-40B4-BE49-F238E27FC236}">
                <a16:creationId xmlns:a16="http://schemas.microsoft.com/office/drawing/2014/main" id="{AF89932B-0C81-486F-8B95-92517A7CA503}"/>
              </a:ext>
            </a:extLst>
          </p:cNvPr>
          <p:cNvSpPr>
            <a:spLocks noGrp="1"/>
          </p:cNvSpPr>
          <p:nvPr>
            <p:ph type="sldNum" sz="quarter" idx="12"/>
          </p:nvPr>
        </p:nvSpPr>
        <p:spPr>
          <a:xfrm>
            <a:off x="8984020" y="6328605"/>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a:solidFill>
                  <a:prstClr val="black">
                    <a:tint val="75000"/>
                  </a:prstClr>
                </a:solidFill>
                <a:latin typeface="Calibri" panose="020F0502020204030204"/>
              </a:rPr>
              <a:t>22</a:t>
            </a: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581982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atin typeface="+mn-lt"/>
              </a:rPr>
              <a:t>Schools vs. School Buildings</a:t>
            </a:r>
          </a:p>
        </p:txBody>
      </p:sp>
      <p:sp>
        <p:nvSpPr>
          <p:cNvPr id="3" name="Content Placeholder 2"/>
          <p:cNvSpPr>
            <a:spLocks noGrp="1"/>
          </p:cNvSpPr>
          <p:nvPr>
            <p:ph idx="1"/>
          </p:nvPr>
        </p:nvSpPr>
        <p:spPr/>
        <p:txBody>
          <a:bodyPr/>
          <a:lstStyle/>
          <a:p>
            <a:pPr marL="0" indent="0" algn="ctr">
              <a:buNone/>
            </a:pPr>
            <a:r>
              <a:rPr lang="en-US" u="sng">
                <a:latin typeface="Arial" panose="020B0604020202020204" pitchFamily="34" charset="0"/>
                <a:cs typeface="Arial" panose="020B0604020202020204" pitchFamily="34" charset="0"/>
              </a:rPr>
              <a:t>Move From:</a:t>
            </a:r>
          </a:p>
          <a:p>
            <a:pPr marL="0" indent="0" algn="ctr">
              <a:buNone/>
            </a:pPr>
            <a:r>
              <a:rPr lang="en-US">
                <a:latin typeface="Arial" panose="020B0604020202020204" pitchFamily="34" charset="0"/>
                <a:cs typeface="Arial" panose="020B0604020202020204" pitchFamily="34" charset="0"/>
              </a:rPr>
              <a:t>(60 schools in 57 buildings)</a:t>
            </a:r>
          </a:p>
          <a:p>
            <a:pPr marL="0" indent="0" algn="ctr">
              <a:buNone/>
            </a:pPr>
            <a:r>
              <a:rPr lang="en-US">
                <a:latin typeface="Arial" panose="020B0604020202020204" pitchFamily="34" charset="0"/>
                <a:cs typeface="Arial" panose="020B0604020202020204" pitchFamily="34" charset="0"/>
              </a:rPr>
              <a:t>																																																							</a:t>
            </a:r>
          </a:p>
          <a:p>
            <a:pPr marL="0" indent="0" algn="ctr">
              <a:buNone/>
            </a:pPr>
            <a:r>
              <a:rPr lang="en-US">
                <a:latin typeface="Arial" panose="020B0604020202020204" pitchFamily="34" charset="0"/>
                <a:cs typeface="Arial" panose="020B0604020202020204" pitchFamily="34" charset="0"/>
              </a:rPr>
              <a:t>(55 schools in 52 buildings)</a:t>
            </a:r>
          </a:p>
        </p:txBody>
      </p:sp>
      <p:sp>
        <p:nvSpPr>
          <p:cNvPr id="4" name="Down Arrow 3"/>
          <p:cNvSpPr/>
          <p:nvPr/>
        </p:nvSpPr>
        <p:spPr>
          <a:xfrm>
            <a:off x="5473338" y="3108959"/>
            <a:ext cx="1257626" cy="142385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00"/>
              <a:t>TO</a:t>
            </a:r>
          </a:p>
        </p:txBody>
      </p:sp>
    </p:spTree>
    <p:extLst>
      <p:ext uri="{BB962C8B-B14F-4D97-AF65-F5344CB8AC3E}">
        <p14:creationId xmlns:p14="http://schemas.microsoft.com/office/powerpoint/2010/main" val="2548834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6" name="TextBox 115">
            <a:extLst>
              <a:ext uri="{FF2B5EF4-FFF2-40B4-BE49-F238E27FC236}">
                <a16:creationId xmlns:a16="http://schemas.microsoft.com/office/drawing/2014/main" id="{A19EAA1E-8574-574E-BBAD-1D1257C697D0}"/>
              </a:ext>
            </a:extLst>
          </p:cNvPr>
          <p:cNvSpPr txBox="1"/>
          <p:nvPr/>
        </p:nvSpPr>
        <p:spPr>
          <a:xfrm>
            <a:off x="1856449" y="5032100"/>
            <a:ext cx="1382199" cy="1314014"/>
          </a:xfrm>
          <a:prstGeom prst="rect">
            <a:avLst/>
          </a:prstGeom>
          <a:noFill/>
        </p:spPr>
        <p:txBody>
          <a:bodyPr wrap="square" rtlCol="0">
            <a:spAutoFit/>
          </a:bodyPr>
          <a:lstStyle/>
          <a:p>
            <a:r>
              <a:rPr lang="en-US" sz="882" b="1">
                <a:solidFill>
                  <a:srgbClr val="002060"/>
                </a:solidFill>
                <a:latin typeface="Helvetica" pitchFamily="2" charset="0"/>
              </a:rPr>
              <a:t>PreK-5</a:t>
            </a:r>
          </a:p>
          <a:p>
            <a:r>
              <a:rPr lang="en-US" sz="882" b="1">
                <a:solidFill>
                  <a:srgbClr val="002060"/>
                </a:solidFill>
                <a:latin typeface="Helvetica" pitchFamily="2" charset="0"/>
              </a:rPr>
              <a:t>PreK-8</a:t>
            </a:r>
          </a:p>
          <a:p>
            <a:r>
              <a:rPr lang="en-US" sz="882" b="1">
                <a:solidFill>
                  <a:srgbClr val="002060"/>
                </a:solidFill>
                <a:latin typeface="Helvetica" pitchFamily="2" charset="0"/>
              </a:rPr>
              <a:t>K-5</a:t>
            </a:r>
          </a:p>
          <a:p>
            <a:r>
              <a:rPr lang="en-US" sz="882" b="1">
                <a:solidFill>
                  <a:srgbClr val="002060"/>
                </a:solidFill>
                <a:latin typeface="Helvetica" pitchFamily="2" charset="0"/>
              </a:rPr>
              <a:t>K-8</a:t>
            </a:r>
          </a:p>
          <a:p>
            <a:r>
              <a:rPr lang="en-US" sz="882" b="1">
                <a:solidFill>
                  <a:srgbClr val="002060"/>
                </a:solidFill>
                <a:latin typeface="Helvetica" pitchFamily="2" charset="0"/>
              </a:rPr>
              <a:t>6-8</a:t>
            </a:r>
          </a:p>
          <a:p>
            <a:r>
              <a:rPr lang="en-US" sz="882" b="1">
                <a:solidFill>
                  <a:srgbClr val="002060"/>
                </a:solidFill>
                <a:latin typeface="Helvetica" pitchFamily="2" charset="0"/>
              </a:rPr>
              <a:t>6-12</a:t>
            </a:r>
          </a:p>
          <a:p>
            <a:r>
              <a:rPr lang="en-US" sz="882" b="1">
                <a:solidFill>
                  <a:srgbClr val="002060"/>
                </a:solidFill>
                <a:latin typeface="Helvetica" pitchFamily="2" charset="0"/>
              </a:rPr>
              <a:t>High Schools</a:t>
            </a:r>
          </a:p>
          <a:p>
            <a:r>
              <a:rPr lang="en-US" sz="882" b="1">
                <a:solidFill>
                  <a:srgbClr val="002060"/>
                </a:solidFill>
                <a:latin typeface="Helvetica" pitchFamily="2" charset="0"/>
              </a:rPr>
              <a:t>Early Childhood</a:t>
            </a:r>
          </a:p>
          <a:p>
            <a:r>
              <a:rPr lang="en-US" sz="882" b="1">
                <a:solidFill>
                  <a:srgbClr val="002060"/>
                </a:solidFill>
                <a:latin typeface="Helvetica" pitchFamily="2" charset="0"/>
              </a:rPr>
              <a:t>Special Schools</a:t>
            </a:r>
          </a:p>
        </p:txBody>
      </p:sp>
      <p:pic>
        <p:nvPicPr>
          <p:cNvPr id="117" name="Picture 116" descr="A picture containing text, clipart&#10;&#10;Description automatically generated">
            <a:extLst>
              <a:ext uri="{FF2B5EF4-FFF2-40B4-BE49-F238E27FC236}">
                <a16:creationId xmlns:a16="http://schemas.microsoft.com/office/drawing/2014/main" id="{78F0ED5B-1969-AA49-A118-651215F6F9C6}"/>
              </a:ext>
            </a:extLst>
          </p:cNvPr>
          <p:cNvPicPr>
            <a:picLocks noChangeAspect="1"/>
          </p:cNvPicPr>
          <p:nvPr/>
        </p:nvPicPr>
        <p:blipFill>
          <a:blip r:embed="rId2"/>
          <a:stretch>
            <a:fillRect/>
          </a:stretch>
        </p:blipFill>
        <p:spPr>
          <a:xfrm>
            <a:off x="1739343" y="5727432"/>
            <a:ext cx="128479" cy="121342"/>
          </a:xfrm>
          <a:prstGeom prst="rect">
            <a:avLst/>
          </a:prstGeom>
        </p:spPr>
      </p:pic>
      <p:pic>
        <p:nvPicPr>
          <p:cNvPr id="118" name="Picture 117" descr="A picture containing text, clipart&#10;&#10;Description automatically generated">
            <a:extLst>
              <a:ext uri="{FF2B5EF4-FFF2-40B4-BE49-F238E27FC236}">
                <a16:creationId xmlns:a16="http://schemas.microsoft.com/office/drawing/2014/main" id="{A5446B31-D86B-6F47-B3A7-8C71FB314BF8}"/>
              </a:ext>
            </a:extLst>
          </p:cNvPr>
          <p:cNvPicPr>
            <a:picLocks noChangeAspect="1"/>
          </p:cNvPicPr>
          <p:nvPr/>
        </p:nvPicPr>
        <p:blipFill>
          <a:blip r:embed="rId3"/>
          <a:stretch>
            <a:fillRect/>
          </a:stretch>
        </p:blipFill>
        <p:spPr>
          <a:xfrm>
            <a:off x="1739343" y="5591840"/>
            <a:ext cx="128479" cy="121342"/>
          </a:xfrm>
          <a:prstGeom prst="rect">
            <a:avLst/>
          </a:prstGeom>
        </p:spPr>
      </p:pic>
      <p:pic>
        <p:nvPicPr>
          <p:cNvPr id="119" name="Picture 118" descr="A picture containing text, clipart&#10;&#10;Description automatically generated">
            <a:extLst>
              <a:ext uri="{FF2B5EF4-FFF2-40B4-BE49-F238E27FC236}">
                <a16:creationId xmlns:a16="http://schemas.microsoft.com/office/drawing/2014/main" id="{5AD63516-3531-B146-89A4-3F6AF03C6F44}"/>
              </a:ext>
            </a:extLst>
          </p:cNvPr>
          <p:cNvPicPr>
            <a:picLocks noChangeAspect="1"/>
          </p:cNvPicPr>
          <p:nvPr/>
        </p:nvPicPr>
        <p:blipFill>
          <a:blip r:embed="rId4"/>
          <a:stretch>
            <a:fillRect/>
          </a:stretch>
        </p:blipFill>
        <p:spPr>
          <a:xfrm>
            <a:off x="1739343" y="5320658"/>
            <a:ext cx="128479" cy="121342"/>
          </a:xfrm>
          <a:prstGeom prst="rect">
            <a:avLst/>
          </a:prstGeom>
        </p:spPr>
      </p:pic>
      <p:pic>
        <p:nvPicPr>
          <p:cNvPr id="120" name="Picture 119" descr="A picture containing text, clipart&#10;&#10;Description automatically generated">
            <a:extLst>
              <a:ext uri="{FF2B5EF4-FFF2-40B4-BE49-F238E27FC236}">
                <a16:creationId xmlns:a16="http://schemas.microsoft.com/office/drawing/2014/main" id="{78F7E6AC-FCA9-D94D-BDA1-3C65098A827C}"/>
              </a:ext>
            </a:extLst>
          </p:cNvPr>
          <p:cNvPicPr>
            <a:picLocks noChangeAspect="1"/>
          </p:cNvPicPr>
          <p:nvPr/>
        </p:nvPicPr>
        <p:blipFill>
          <a:blip r:embed="rId5"/>
          <a:stretch>
            <a:fillRect/>
          </a:stretch>
        </p:blipFill>
        <p:spPr>
          <a:xfrm>
            <a:off x="1739343" y="5185067"/>
            <a:ext cx="128479" cy="121342"/>
          </a:xfrm>
          <a:prstGeom prst="rect">
            <a:avLst/>
          </a:prstGeom>
        </p:spPr>
      </p:pic>
      <p:pic>
        <p:nvPicPr>
          <p:cNvPr id="121" name="Picture 120" descr="A picture containing text, clipart&#10;&#10;Description automatically generated">
            <a:extLst>
              <a:ext uri="{FF2B5EF4-FFF2-40B4-BE49-F238E27FC236}">
                <a16:creationId xmlns:a16="http://schemas.microsoft.com/office/drawing/2014/main" id="{DBD22DBF-2A6B-6B4B-BADA-977F3F0E76E8}"/>
              </a:ext>
            </a:extLst>
          </p:cNvPr>
          <p:cNvPicPr>
            <a:picLocks noChangeAspect="1"/>
          </p:cNvPicPr>
          <p:nvPr/>
        </p:nvPicPr>
        <p:blipFill>
          <a:blip r:embed="rId6"/>
          <a:stretch>
            <a:fillRect/>
          </a:stretch>
        </p:blipFill>
        <p:spPr>
          <a:xfrm>
            <a:off x="1739343" y="5049476"/>
            <a:ext cx="128479" cy="121342"/>
          </a:xfrm>
          <a:prstGeom prst="rect">
            <a:avLst/>
          </a:prstGeom>
        </p:spPr>
      </p:pic>
      <p:pic>
        <p:nvPicPr>
          <p:cNvPr id="122" name="Picture 121" descr="A picture containing text, clipart&#10;&#10;Description automatically generated">
            <a:extLst>
              <a:ext uri="{FF2B5EF4-FFF2-40B4-BE49-F238E27FC236}">
                <a16:creationId xmlns:a16="http://schemas.microsoft.com/office/drawing/2014/main" id="{190F53B9-D2EA-C844-B18F-4D9230AD15F0}"/>
              </a:ext>
            </a:extLst>
          </p:cNvPr>
          <p:cNvPicPr>
            <a:picLocks noChangeAspect="1"/>
          </p:cNvPicPr>
          <p:nvPr/>
        </p:nvPicPr>
        <p:blipFill>
          <a:blip r:embed="rId7"/>
          <a:stretch>
            <a:fillRect/>
          </a:stretch>
        </p:blipFill>
        <p:spPr>
          <a:xfrm>
            <a:off x="1739343" y="5863023"/>
            <a:ext cx="128479" cy="121342"/>
          </a:xfrm>
          <a:prstGeom prst="rect">
            <a:avLst/>
          </a:prstGeom>
        </p:spPr>
      </p:pic>
      <p:pic>
        <p:nvPicPr>
          <p:cNvPr id="123" name="Picture 122" descr="A picture containing text, clipart, vector graphics&#10;&#10;Description automatically generated">
            <a:extLst>
              <a:ext uri="{FF2B5EF4-FFF2-40B4-BE49-F238E27FC236}">
                <a16:creationId xmlns:a16="http://schemas.microsoft.com/office/drawing/2014/main" id="{D052C178-E0EA-3041-B805-F758A4C7CCE9}"/>
              </a:ext>
            </a:extLst>
          </p:cNvPr>
          <p:cNvPicPr>
            <a:picLocks noChangeAspect="1"/>
          </p:cNvPicPr>
          <p:nvPr/>
        </p:nvPicPr>
        <p:blipFill>
          <a:blip r:embed="rId8"/>
          <a:stretch>
            <a:fillRect/>
          </a:stretch>
        </p:blipFill>
        <p:spPr>
          <a:xfrm>
            <a:off x="1739343" y="5998617"/>
            <a:ext cx="128479" cy="121342"/>
          </a:xfrm>
          <a:prstGeom prst="rect">
            <a:avLst/>
          </a:prstGeom>
        </p:spPr>
      </p:pic>
      <p:pic>
        <p:nvPicPr>
          <p:cNvPr id="124" name="Picture 123">
            <a:extLst>
              <a:ext uri="{FF2B5EF4-FFF2-40B4-BE49-F238E27FC236}">
                <a16:creationId xmlns:a16="http://schemas.microsoft.com/office/drawing/2014/main" id="{9B5A7BE4-C637-D94B-9FBB-0D3D0FBC9E27}"/>
              </a:ext>
            </a:extLst>
          </p:cNvPr>
          <p:cNvPicPr>
            <a:picLocks noChangeAspect="1"/>
          </p:cNvPicPr>
          <p:nvPr/>
        </p:nvPicPr>
        <p:blipFill>
          <a:blip r:embed="rId9"/>
          <a:srcRect/>
          <a:stretch/>
        </p:blipFill>
        <p:spPr>
          <a:xfrm>
            <a:off x="1739343" y="5456249"/>
            <a:ext cx="128479" cy="121342"/>
          </a:xfrm>
          <a:prstGeom prst="rect">
            <a:avLst/>
          </a:prstGeom>
        </p:spPr>
      </p:pic>
      <p:sp>
        <p:nvSpPr>
          <p:cNvPr id="125" name="Rectangle 124">
            <a:extLst>
              <a:ext uri="{FF2B5EF4-FFF2-40B4-BE49-F238E27FC236}">
                <a16:creationId xmlns:a16="http://schemas.microsoft.com/office/drawing/2014/main" id="{EFAB2D84-7C2E-264D-9602-2C08E2394DFF}"/>
              </a:ext>
            </a:extLst>
          </p:cNvPr>
          <p:cNvSpPr/>
          <p:nvPr/>
        </p:nvSpPr>
        <p:spPr>
          <a:xfrm>
            <a:off x="1663606" y="5003436"/>
            <a:ext cx="1575041" cy="1324391"/>
          </a:xfrm>
          <a:prstGeom prst="rect">
            <a:avLst/>
          </a:prstGeom>
          <a:no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88"/>
          </a:p>
        </p:txBody>
      </p:sp>
      <p:grpSp>
        <p:nvGrpSpPr>
          <p:cNvPr id="133" name="Group 132">
            <a:extLst>
              <a:ext uri="{FF2B5EF4-FFF2-40B4-BE49-F238E27FC236}">
                <a16:creationId xmlns:a16="http://schemas.microsoft.com/office/drawing/2014/main" id="{EB8DF03E-B665-0144-93B3-1293900DF464}"/>
              </a:ext>
            </a:extLst>
          </p:cNvPr>
          <p:cNvGrpSpPr>
            <a:grpSpLocks noChangeAspect="1"/>
          </p:cNvGrpSpPr>
          <p:nvPr/>
        </p:nvGrpSpPr>
        <p:grpSpPr>
          <a:xfrm>
            <a:off x="3467151" y="429892"/>
            <a:ext cx="5941151" cy="5647765"/>
            <a:chOff x="2277249" y="280379"/>
            <a:chExt cx="3086100" cy="2933700"/>
          </a:xfrm>
        </p:grpSpPr>
        <p:pic>
          <p:nvPicPr>
            <p:cNvPr id="5" name="Picture 4" descr="A picture containing text&#10;&#10;Description automatically generated">
              <a:extLst>
                <a:ext uri="{FF2B5EF4-FFF2-40B4-BE49-F238E27FC236}">
                  <a16:creationId xmlns:a16="http://schemas.microsoft.com/office/drawing/2014/main" id="{02AC89B5-4931-A74C-9D07-D819B10A9554}"/>
                </a:ext>
              </a:extLst>
            </p:cNvPr>
            <p:cNvPicPr>
              <a:picLocks noChangeAspect="1"/>
            </p:cNvPicPr>
            <p:nvPr/>
          </p:nvPicPr>
          <p:blipFill>
            <a:blip r:embed="rId10"/>
            <a:stretch>
              <a:fillRect/>
            </a:stretch>
          </p:blipFill>
          <p:spPr>
            <a:xfrm>
              <a:off x="2277249" y="280379"/>
              <a:ext cx="3086100" cy="2933700"/>
            </a:xfrm>
            <a:prstGeom prst="rect">
              <a:avLst/>
            </a:prstGeom>
          </p:spPr>
        </p:pic>
        <p:pic>
          <p:nvPicPr>
            <p:cNvPr id="97" name="Picture 96">
              <a:extLst>
                <a:ext uri="{FF2B5EF4-FFF2-40B4-BE49-F238E27FC236}">
                  <a16:creationId xmlns:a16="http://schemas.microsoft.com/office/drawing/2014/main" id="{91A1F7DD-26E8-BC4B-8F1B-4CB6F568BA4C}"/>
                </a:ext>
              </a:extLst>
            </p:cNvPr>
            <p:cNvPicPr>
              <a:picLocks noChangeAspect="1"/>
            </p:cNvPicPr>
            <p:nvPr/>
          </p:nvPicPr>
          <p:blipFill>
            <a:blip r:embed="rId7"/>
            <a:srcRect/>
            <a:stretch/>
          </p:blipFill>
          <p:spPr>
            <a:xfrm>
              <a:off x="3543711" y="858339"/>
              <a:ext cx="114300" cy="107950"/>
            </a:xfrm>
            <a:prstGeom prst="rect">
              <a:avLst/>
            </a:prstGeom>
          </p:spPr>
        </p:pic>
        <p:sp>
          <p:nvSpPr>
            <p:cNvPr id="98" name="TextBox 97">
              <a:extLst>
                <a:ext uri="{FF2B5EF4-FFF2-40B4-BE49-F238E27FC236}">
                  <a16:creationId xmlns:a16="http://schemas.microsoft.com/office/drawing/2014/main" id="{35E4572B-3E38-7949-8FE8-073B1BC9CF7D}"/>
                </a:ext>
              </a:extLst>
            </p:cNvPr>
            <p:cNvSpPr txBox="1"/>
            <p:nvPr/>
          </p:nvSpPr>
          <p:spPr>
            <a:xfrm>
              <a:off x="3372261" y="979338"/>
              <a:ext cx="457200" cy="94789"/>
            </a:xfrm>
            <a:prstGeom prst="rect">
              <a:avLst/>
            </a:prstGeom>
            <a:noFill/>
          </p:spPr>
          <p:txBody>
            <a:bodyPr wrap="none" lIns="0" tIns="0" rIns="0" bIns="0" numCol="1" rtlCol="0">
              <a:noAutofit/>
            </a:bodyPr>
            <a:lstStyle/>
            <a:p>
              <a:pPr algn="ctr"/>
              <a:r>
                <a:rPr lang="en-US" sz="794" b="1">
                  <a:solidFill>
                    <a:srgbClr val="002060"/>
                  </a:solidFill>
                  <a:latin typeface="Helvetica" pitchFamily="2" charset="0"/>
                </a:rPr>
                <a:t>Perry HS</a:t>
              </a:r>
            </a:p>
          </p:txBody>
        </p:sp>
        <p:sp>
          <p:nvSpPr>
            <p:cNvPr id="99" name="TextBox 98">
              <a:extLst>
                <a:ext uri="{FF2B5EF4-FFF2-40B4-BE49-F238E27FC236}">
                  <a16:creationId xmlns:a16="http://schemas.microsoft.com/office/drawing/2014/main" id="{3BBED339-A902-0947-954C-1D3202ABD75D}"/>
                </a:ext>
              </a:extLst>
            </p:cNvPr>
            <p:cNvSpPr txBox="1"/>
            <p:nvPr/>
          </p:nvSpPr>
          <p:spPr>
            <a:xfrm>
              <a:off x="2620772" y="1399266"/>
              <a:ext cx="457200" cy="94789"/>
            </a:xfrm>
            <a:prstGeom prst="rect">
              <a:avLst/>
            </a:prstGeom>
            <a:noFill/>
          </p:spPr>
          <p:txBody>
            <a:bodyPr wrap="none" lIns="0" tIns="0" rIns="0" bIns="0" numCol="1" rtlCol="0">
              <a:noAutofit/>
            </a:bodyPr>
            <a:lstStyle/>
            <a:p>
              <a:pPr algn="ctr"/>
              <a:r>
                <a:rPr lang="en-US" sz="794" b="1">
                  <a:solidFill>
                    <a:srgbClr val="002060"/>
                  </a:solidFill>
                  <a:latin typeface="Helvetica" pitchFamily="2" charset="0"/>
                </a:rPr>
                <a:t>Morrow PreK-8</a:t>
              </a:r>
            </a:p>
          </p:txBody>
        </p:sp>
        <p:pic>
          <p:nvPicPr>
            <p:cNvPr id="100" name="Picture 99">
              <a:extLst>
                <a:ext uri="{FF2B5EF4-FFF2-40B4-BE49-F238E27FC236}">
                  <a16:creationId xmlns:a16="http://schemas.microsoft.com/office/drawing/2014/main" id="{6F99EE9C-362C-7E42-A248-9E31F5BB2EF5}"/>
                </a:ext>
              </a:extLst>
            </p:cNvPr>
            <p:cNvPicPr>
              <a:picLocks noChangeAspect="1"/>
            </p:cNvPicPr>
            <p:nvPr/>
          </p:nvPicPr>
          <p:blipFill>
            <a:blip r:embed="rId11"/>
            <a:srcRect/>
            <a:stretch/>
          </p:blipFill>
          <p:spPr>
            <a:xfrm>
              <a:off x="3191270" y="2071734"/>
              <a:ext cx="114300" cy="107950"/>
            </a:xfrm>
            <a:prstGeom prst="rect">
              <a:avLst/>
            </a:prstGeom>
          </p:spPr>
        </p:pic>
        <p:sp>
          <p:nvSpPr>
            <p:cNvPr id="101" name="TextBox 100">
              <a:extLst>
                <a:ext uri="{FF2B5EF4-FFF2-40B4-BE49-F238E27FC236}">
                  <a16:creationId xmlns:a16="http://schemas.microsoft.com/office/drawing/2014/main" id="{FF02C0E7-D035-904A-8880-2228D4061AA9}"/>
                </a:ext>
              </a:extLst>
            </p:cNvPr>
            <p:cNvSpPr txBox="1"/>
            <p:nvPr/>
          </p:nvSpPr>
          <p:spPr>
            <a:xfrm>
              <a:off x="3019820" y="2192733"/>
              <a:ext cx="457200" cy="157127"/>
            </a:xfrm>
            <a:prstGeom prst="rect">
              <a:avLst/>
            </a:prstGeom>
            <a:noFill/>
          </p:spPr>
          <p:txBody>
            <a:bodyPr wrap="none" lIns="0" tIns="0" rIns="0" bIns="0" numCol="1" rtlCol="0">
              <a:noAutofit/>
            </a:bodyPr>
            <a:lstStyle/>
            <a:p>
              <a:pPr algn="ctr"/>
              <a:r>
                <a:rPr lang="en-US" sz="794" b="1">
                  <a:solidFill>
                    <a:srgbClr val="002060"/>
                  </a:solidFill>
                  <a:latin typeface="Helvetica" pitchFamily="2" charset="0"/>
                </a:rPr>
                <a:t>Oliver Citywide</a:t>
              </a:r>
            </a:p>
            <a:p>
              <a:pPr algn="ctr"/>
              <a:r>
                <a:rPr lang="en-US" sz="794" b="1">
                  <a:solidFill>
                    <a:srgbClr val="002060"/>
                  </a:solidFill>
                  <a:latin typeface="Helvetica" pitchFamily="2" charset="0"/>
                </a:rPr>
                <a:t>Academy</a:t>
              </a:r>
            </a:p>
          </p:txBody>
        </p:sp>
        <p:pic>
          <p:nvPicPr>
            <p:cNvPr id="102" name="Picture 101">
              <a:extLst>
                <a:ext uri="{FF2B5EF4-FFF2-40B4-BE49-F238E27FC236}">
                  <a16:creationId xmlns:a16="http://schemas.microsoft.com/office/drawing/2014/main" id="{83E6B56D-6C5D-3747-88EF-242749D0257D}"/>
                </a:ext>
              </a:extLst>
            </p:cNvPr>
            <p:cNvPicPr>
              <a:picLocks noChangeAspect="1"/>
            </p:cNvPicPr>
            <p:nvPr/>
          </p:nvPicPr>
          <p:blipFill>
            <a:blip r:embed="rId5"/>
            <a:srcRect/>
            <a:stretch/>
          </p:blipFill>
          <p:spPr>
            <a:xfrm>
              <a:off x="4049994" y="2721929"/>
              <a:ext cx="114300" cy="107950"/>
            </a:xfrm>
            <a:prstGeom prst="rect">
              <a:avLst/>
            </a:prstGeom>
          </p:spPr>
        </p:pic>
        <p:sp>
          <p:nvSpPr>
            <p:cNvPr id="103" name="TextBox 102">
              <a:extLst>
                <a:ext uri="{FF2B5EF4-FFF2-40B4-BE49-F238E27FC236}">
                  <a16:creationId xmlns:a16="http://schemas.microsoft.com/office/drawing/2014/main" id="{15441271-C052-EF45-8A53-2EDF66A225F8}"/>
                </a:ext>
              </a:extLst>
            </p:cNvPr>
            <p:cNvSpPr txBox="1"/>
            <p:nvPr/>
          </p:nvSpPr>
          <p:spPr>
            <a:xfrm>
              <a:off x="3878544" y="2842928"/>
              <a:ext cx="457200" cy="157127"/>
            </a:xfrm>
            <a:prstGeom prst="rect">
              <a:avLst/>
            </a:prstGeom>
            <a:noFill/>
          </p:spPr>
          <p:txBody>
            <a:bodyPr wrap="none" lIns="0" tIns="0" rIns="0" bIns="0" numCol="1" rtlCol="0">
              <a:noAutofit/>
            </a:bodyPr>
            <a:lstStyle/>
            <a:p>
              <a:pPr algn="ctr"/>
              <a:r>
                <a:rPr lang="en-US" sz="794" b="1">
                  <a:solidFill>
                    <a:srgbClr val="002060"/>
                  </a:solidFill>
                  <a:latin typeface="Helvetica" pitchFamily="2" charset="0"/>
                </a:rPr>
                <a:t>King</a:t>
              </a:r>
            </a:p>
            <a:p>
              <a:pPr algn="ctr"/>
              <a:r>
                <a:rPr lang="en-US" sz="794" b="1">
                  <a:solidFill>
                    <a:srgbClr val="002060"/>
                  </a:solidFill>
                  <a:latin typeface="Helvetica" pitchFamily="2" charset="0"/>
                </a:rPr>
                <a:t>PreK-8</a:t>
              </a:r>
            </a:p>
          </p:txBody>
        </p:sp>
        <p:pic>
          <p:nvPicPr>
            <p:cNvPr id="104" name="Picture 103">
              <a:extLst>
                <a:ext uri="{FF2B5EF4-FFF2-40B4-BE49-F238E27FC236}">
                  <a16:creationId xmlns:a16="http://schemas.microsoft.com/office/drawing/2014/main" id="{C7D4F5F1-9A72-A94A-9880-69EBCE81FB70}"/>
                </a:ext>
              </a:extLst>
            </p:cNvPr>
            <p:cNvPicPr>
              <a:picLocks noChangeAspect="1"/>
            </p:cNvPicPr>
            <p:nvPr/>
          </p:nvPicPr>
          <p:blipFill>
            <a:blip r:embed="rId4"/>
            <a:srcRect/>
            <a:stretch/>
          </p:blipFill>
          <p:spPr>
            <a:xfrm>
              <a:off x="3798874" y="2588404"/>
              <a:ext cx="114300" cy="107950"/>
            </a:xfrm>
            <a:prstGeom prst="rect">
              <a:avLst/>
            </a:prstGeom>
          </p:spPr>
        </p:pic>
        <p:sp>
          <p:nvSpPr>
            <p:cNvPr id="105" name="TextBox 104">
              <a:extLst>
                <a:ext uri="{FF2B5EF4-FFF2-40B4-BE49-F238E27FC236}">
                  <a16:creationId xmlns:a16="http://schemas.microsoft.com/office/drawing/2014/main" id="{F9051DCF-05D0-DC4D-8989-82709683C6C8}"/>
                </a:ext>
              </a:extLst>
            </p:cNvPr>
            <p:cNvSpPr txBox="1"/>
            <p:nvPr/>
          </p:nvSpPr>
          <p:spPr>
            <a:xfrm>
              <a:off x="3627424" y="2709403"/>
              <a:ext cx="457200" cy="157127"/>
            </a:xfrm>
            <a:prstGeom prst="rect">
              <a:avLst/>
            </a:prstGeom>
            <a:noFill/>
          </p:spPr>
          <p:txBody>
            <a:bodyPr wrap="none" lIns="0" tIns="0" rIns="0" bIns="0" numCol="1" rtlCol="0">
              <a:noAutofit/>
            </a:bodyPr>
            <a:lstStyle/>
            <a:p>
              <a:pPr algn="ctr"/>
              <a:r>
                <a:rPr lang="en-US" sz="794" b="1">
                  <a:solidFill>
                    <a:srgbClr val="002060"/>
                  </a:solidFill>
                  <a:latin typeface="Helvetica" pitchFamily="2" charset="0"/>
                </a:rPr>
                <a:t>Allegheny</a:t>
              </a:r>
            </a:p>
            <a:p>
              <a:pPr algn="ctr"/>
              <a:r>
                <a:rPr lang="en-US" sz="794" b="1">
                  <a:solidFill>
                    <a:srgbClr val="002060"/>
                  </a:solidFill>
                  <a:latin typeface="Helvetica" pitchFamily="2" charset="0"/>
                </a:rPr>
                <a:t>K-5 &amp; 6-8</a:t>
              </a:r>
            </a:p>
          </p:txBody>
        </p:sp>
        <p:pic>
          <p:nvPicPr>
            <p:cNvPr id="106" name="Picture 105">
              <a:extLst>
                <a:ext uri="{FF2B5EF4-FFF2-40B4-BE49-F238E27FC236}">
                  <a16:creationId xmlns:a16="http://schemas.microsoft.com/office/drawing/2014/main" id="{F8A602A6-292A-3E45-AB1F-46A9138495DB}"/>
                </a:ext>
              </a:extLst>
            </p:cNvPr>
            <p:cNvPicPr>
              <a:picLocks noChangeAspect="1"/>
            </p:cNvPicPr>
            <p:nvPr/>
          </p:nvPicPr>
          <p:blipFill>
            <a:blip r:embed="rId11"/>
            <a:srcRect/>
            <a:stretch/>
          </p:blipFill>
          <p:spPr>
            <a:xfrm>
              <a:off x="3242715" y="2698370"/>
              <a:ext cx="114300" cy="107950"/>
            </a:xfrm>
            <a:prstGeom prst="rect">
              <a:avLst/>
            </a:prstGeom>
          </p:spPr>
        </p:pic>
        <p:sp>
          <p:nvSpPr>
            <p:cNvPr id="107" name="TextBox 106">
              <a:extLst>
                <a:ext uri="{FF2B5EF4-FFF2-40B4-BE49-F238E27FC236}">
                  <a16:creationId xmlns:a16="http://schemas.microsoft.com/office/drawing/2014/main" id="{9E7F51EA-0DC9-4C46-B0CE-1756AD17C041}"/>
                </a:ext>
              </a:extLst>
            </p:cNvPr>
            <p:cNvSpPr txBox="1"/>
            <p:nvPr/>
          </p:nvSpPr>
          <p:spPr>
            <a:xfrm>
              <a:off x="3071265" y="2819369"/>
              <a:ext cx="457200" cy="157127"/>
            </a:xfrm>
            <a:prstGeom prst="rect">
              <a:avLst/>
            </a:prstGeom>
            <a:noFill/>
          </p:spPr>
          <p:txBody>
            <a:bodyPr wrap="none" lIns="0" tIns="0" rIns="0" bIns="0" numCol="1" rtlCol="0">
              <a:noAutofit/>
            </a:bodyPr>
            <a:lstStyle/>
            <a:p>
              <a:pPr algn="ctr"/>
              <a:r>
                <a:rPr lang="en-US" sz="794" b="1">
                  <a:solidFill>
                    <a:srgbClr val="002060"/>
                  </a:solidFill>
                  <a:latin typeface="Helvetica" pitchFamily="2" charset="0"/>
                </a:rPr>
                <a:t>Conroy</a:t>
              </a:r>
            </a:p>
          </p:txBody>
        </p:sp>
        <p:pic>
          <p:nvPicPr>
            <p:cNvPr id="108" name="Picture 107">
              <a:extLst>
                <a:ext uri="{FF2B5EF4-FFF2-40B4-BE49-F238E27FC236}">
                  <a16:creationId xmlns:a16="http://schemas.microsoft.com/office/drawing/2014/main" id="{57505513-F894-DC4D-A8AF-29BDF9B73732}"/>
                </a:ext>
              </a:extLst>
            </p:cNvPr>
            <p:cNvPicPr>
              <a:picLocks noChangeAspect="1"/>
            </p:cNvPicPr>
            <p:nvPr/>
          </p:nvPicPr>
          <p:blipFill>
            <a:blip r:embed="rId3"/>
            <a:srcRect/>
            <a:stretch/>
          </p:blipFill>
          <p:spPr>
            <a:xfrm>
              <a:off x="4444812" y="2497410"/>
              <a:ext cx="114300" cy="107950"/>
            </a:xfrm>
            <a:prstGeom prst="rect">
              <a:avLst/>
            </a:prstGeom>
          </p:spPr>
        </p:pic>
        <p:sp>
          <p:nvSpPr>
            <p:cNvPr id="109" name="TextBox 108">
              <a:extLst>
                <a:ext uri="{FF2B5EF4-FFF2-40B4-BE49-F238E27FC236}">
                  <a16:creationId xmlns:a16="http://schemas.microsoft.com/office/drawing/2014/main" id="{FBCB7B47-634D-E24D-8DDE-DA78F176D583}"/>
                </a:ext>
              </a:extLst>
            </p:cNvPr>
            <p:cNvSpPr txBox="1"/>
            <p:nvPr/>
          </p:nvSpPr>
          <p:spPr>
            <a:xfrm>
              <a:off x="4273362" y="2618410"/>
              <a:ext cx="457200" cy="97082"/>
            </a:xfrm>
            <a:prstGeom prst="rect">
              <a:avLst/>
            </a:prstGeom>
            <a:noFill/>
          </p:spPr>
          <p:txBody>
            <a:bodyPr wrap="none" lIns="0" tIns="0" rIns="0" bIns="0" numCol="1" rtlCol="0">
              <a:noAutofit/>
            </a:bodyPr>
            <a:lstStyle/>
            <a:p>
              <a:pPr algn="ctr"/>
              <a:r>
                <a:rPr lang="en-US" sz="794" b="1">
                  <a:solidFill>
                    <a:srgbClr val="002060"/>
                  </a:solidFill>
                  <a:latin typeface="Helvetica" pitchFamily="2" charset="0"/>
                </a:rPr>
                <a:t>Schiller 6-8</a:t>
              </a:r>
            </a:p>
          </p:txBody>
        </p:sp>
        <p:pic>
          <p:nvPicPr>
            <p:cNvPr id="110" name="Picture 109" descr="Icon&#10;&#10;Description automatically generated">
              <a:extLst>
                <a:ext uri="{FF2B5EF4-FFF2-40B4-BE49-F238E27FC236}">
                  <a16:creationId xmlns:a16="http://schemas.microsoft.com/office/drawing/2014/main" id="{ECB15FA7-2B57-2E44-8F97-1343084E980E}"/>
                </a:ext>
              </a:extLst>
            </p:cNvPr>
            <p:cNvPicPr>
              <a:picLocks noChangeAspect="1"/>
            </p:cNvPicPr>
            <p:nvPr/>
          </p:nvPicPr>
          <p:blipFill>
            <a:blip r:embed="rId12"/>
            <a:stretch>
              <a:fillRect/>
            </a:stretch>
          </p:blipFill>
          <p:spPr>
            <a:xfrm>
              <a:off x="4723384" y="2137349"/>
              <a:ext cx="114300" cy="107950"/>
            </a:xfrm>
            <a:prstGeom prst="rect">
              <a:avLst/>
            </a:prstGeom>
          </p:spPr>
        </p:pic>
        <p:sp>
          <p:nvSpPr>
            <p:cNvPr id="111" name="TextBox 110">
              <a:extLst>
                <a:ext uri="{FF2B5EF4-FFF2-40B4-BE49-F238E27FC236}">
                  <a16:creationId xmlns:a16="http://schemas.microsoft.com/office/drawing/2014/main" id="{9ED81274-DC6C-754E-8D40-69DF673419A6}"/>
                </a:ext>
              </a:extLst>
            </p:cNvPr>
            <p:cNvSpPr txBox="1"/>
            <p:nvPr/>
          </p:nvSpPr>
          <p:spPr>
            <a:xfrm>
              <a:off x="4551934" y="2258348"/>
              <a:ext cx="457200" cy="164580"/>
            </a:xfrm>
            <a:prstGeom prst="rect">
              <a:avLst/>
            </a:prstGeom>
            <a:noFill/>
          </p:spPr>
          <p:txBody>
            <a:bodyPr wrap="none" lIns="0" tIns="0" rIns="0" bIns="0" numCol="1" rtlCol="0">
              <a:noAutofit/>
            </a:bodyPr>
            <a:lstStyle/>
            <a:p>
              <a:pPr algn="ctr"/>
              <a:r>
                <a:rPr lang="en-US" sz="794" b="1">
                  <a:solidFill>
                    <a:srgbClr val="002060"/>
                  </a:solidFill>
                  <a:latin typeface="Helvetica" pitchFamily="2" charset="0"/>
                </a:rPr>
                <a:t>Spring</a:t>
              </a:r>
            </a:p>
            <a:p>
              <a:pPr algn="ctr"/>
              <a:r>
                <a:rPr lang="en-US" sz="794" b="1">
                  <a:solidFill>
                    <a:srgbClr val="002060"/>
                  </a:solidFill>
                  <a:latin typeface="Helvetica" pitchFamily="2" charset="0"/>
                </a:rPr>
                <a:t>Garden ECE</a:t>
              </a:r>
            </a:p>
          </p:txBody>
        </p:sp>
        <p:pic>
          <p:nvPicPr>
            <p:cNvPr id="112" name="Picture 111">
              <a:extLst>
                <a:ext uri="{FF2B5EF4-FFF2-40B4-BE49-F238E27FC236}">
                  <a16:creationId xmlns:a16="http://schemas.microsoft.com/office/drawing/2014/main" id="{50C8C1F1-95C1-2F44-8FB8-0B009610E518}"/>
                </a:ext>
              </a:extLst>
            </p:cNvPr>
            <p:cNvPicPr>
              <a:picLocks noChangeAspect="1"/>
            </p:cNvPicPr>
            <p:nvPr/>
          </p:nvPicPr>
          <p:blipFill>
            <a:blip r:embed="rId4"/>
            <a:srcRect/>
            <a:stretch/>
          </p:blipFill>
          <p:spPr>
            <a:xfrm>
              <a:off x="4499973" y="1970326"/>
              <a:ext cx="114300" cy="107950"/>
            </a:xfrm>
            <a:prstGeom prst="rect">
              <a:avLst/>
            </a:prstGeom>
          </p:spPr>
        </p:pic>
        <p:sp>
          <p:nvSpPr>
            <p:cNvPr id="113" name="TextBox 112">
              <a:extLst>
                <a:ext uri="{FF2B5EF4-FFF2-40B4-BE49-F238E27FC236}">
                  <a16:creationId xmlns:a16="http://schemas.microsoft.com/office/drawing/2014/main" id="{372CBB42-1DEA-B647-9BEF-082485193B48}"/>
                </a:ext>
              </a:extLst>
            </p:cNvPr>
            <p:cNvSpPr txBox="1"/>
            <p:nvPr/>
          </p:nvSpPr>
          <p:spPr>
            <a:xfrm>
              <a:off x="4328523" y="2091325"/>
              <a:ext cx="457200" cy="151531"/>
            </a:xfrm>
            <a:prstGeom prst="rect">
              <a:avLst/>
            </a:prstGeom>
            <a:noFill/>
          </p:spPr>
          <p:txBody>
            <a:bodyPr wrap="none" lIns="0" tIns="0" rIns="0" bIns="0" numCol="1" rtlCol="0">
              <a:noAutofit/>
            </a:bodyPr>
            <a:lstStyle/>
            <a:p>
              <a:pPr algn="ctr"/>
              <a:r>
                <a:rPr lang="en-US" sz="794" b="1">
                  <a:solidFill>
                    <a:srgbClr val="002060"/>
                  </a:solidFill>
                  <a:latin typeface="Helvetica" pitchFamily="2" charset="0"/>
                </a:rPr>
                <a:t>Spring Hill</a:t>
              </a:r>
            </a:p>
            <a:p>
              <a:pPr algn="ctr"/>
              <a:r>
                <a:rPr lang="en-US" sz="794" b="1">
                  <a:solidFill>
                    <a:srgbClr val="002060"/>
                  </a:solidFill>
                  <a:latin typeface="Helvetica" pitchFamily="2" charset="0"/>
                </a:rPr>
                <a:t>K-5</a:t>
              </a:r>
            </a:p>
          </p:txBody>
        </p:sp>
        <p:pic>
          <p:nvPicPr>
            <p:cNvPr id="114" name="Picture 113">
              <a:extLst>
                <a:ext uri="{FF2B5EF4-FFF2-40B4-BE49-F238E27FC236}">
                  <a16:creationId xmlns:a16="http://schemas.microsoft.com/office/drawing/2014/main" id="{B7B0CE32-E17A-964E-ABB4-F457110D00B7}"/>
                </a:ext>
              </a:extLst>
            </p:cNvPr>
            <p:cNvPicPr>
              <a:picLocks noChangeAspect="1"/>
            </p:cNvPicPr>
            <p:nvPr/>
          </p:nvPicPr>
          <p:blipFill>
            <a:blip r:embed="rId11"/>
            <a:srcRect/>
            <a:stretch/>
          </p:blipFill>
          <p:spPr>
            <a:xfrm>
              <a:off x="3733916" y="2118649"/>
              <a:ext cx="114300" cy="107950"/>
            </a:xfrm>
            <a:prstGeom prst="rect">
              <a:avLst/>
            </a:prstGeom>
          </p:spPr>
        </p:pic>
        <p:sp>
          <p:nvSpPr>
            <p:cNvPr id="115" name="TextBox 114">
              <a:extLst>
                <a:ext uri="{FF2B5EF4-FFF2-40B4-BE49-F238E27FC236}">
                  <a16:creationId xmlns:a16="http://schemas.microsoft.com/office/drawing/2014/main" id="{34DA4842-43F7-9146-AF4E-F25DCF122DB6}"/>
                </a:ext>
              </a:extLst>
            </p:cNvPr>
            <p:cNvSpPr txBox="1"/>
            <p:nvPr/>
          </p:nvSpPr>
          <p:spPr>
            <a:xfrm>
              <a:off x="3562466" y="2239648"/>
              <a:ext cx="457200" cy="151531"/>
            </a:xfrm>
            <a:prstGeom prst="rect">
              <a:avLst/>
            </a:prstGeom>
            <a:noFill/>
          </p:spPr>
          <p:txBody>
            <a:bodyPr wrap="none" lIns="0" tIns="0" rIns="0" bIns="0" numCol="1" rtlCol="0">
              <a:noAutofit/>
            </a:bodyPr>
            <a:lstStyle/>
            <a:p>
              <a:pPr algn="ctr"/>
              <a:r>
                <a:rPr lang="en-US" sz="794" b="1">
                  <a:solidFill>
                    <a:srgbClr val="002060"/>
                  </a:solidFill>
                  <a:latin typeface="Helvetica" pitchFamily="2" charset="0"/>
                </a:rPr>
                <a:t>Clayton</a:t>
              </a:r>
            </a:p>
            <a:p>
              <a:pPr algn="ctr"/>
              <a:r>
                <a:rPr lang="en-US" sz="794" b="1">
                  <a:solidFill>
                    <a:srgbClr val="002060"/>
                  </a:solidFill>
                  <a:latin typeface="Helvetica" pitchFamily="2" charset="0"/>
                </a:rPr>
                <a:t>Academy</a:t>
              </a:r>
            </a:p>
          </p:txBody>
        </p:sp>
        <p:grpSp>
          <p:nvGrpSpPr>
            <p:cNvPr id="126" name="Group 125">
              <a:extLst>
                <a:ext uri="{FF2B5EF4-FFF2-40B4-BE49-F238E27FC236}">
                  <a16:creationId xmlns:a16="http://schemas.microsoft.com/office/drawing/2014/main" id="{93FAA273-08EC-2545-9E21-FEA92B7640BB}"/>
                </a:ext>
              </a:extLst>
            </p:cNvPr>
            <p:cNvGrpSpPr/>
            <p:nvPr/>
          </p:nvGrpSpPr>
          <p:grpSpPr>
            <a:xfrm>
              <a:off x="2725547" y="1278267"/>
              <a:ext cx="247650" cy="107950"/>
              <a:chOff x="2792222" y="1278267"/>
              <a:chExt cx="247650" cy="107950"/>
            </a:xfrm>
          </p:grpSpPr>
          <p:pic>
            <p:nvPicPr>
              <p:cNvPr id="127" name="Picture 126">
                <a:extLst>
                  <a:ext uri="{FF2B5EF4-FFF2-40B4-BE49-F238E27FC236}">
                    <a16:creationId xmlns:a16="http://schemas.microsoft.com/office/drawing/2014/main" id="{3FEA5FDC-C1D9-3E44-97C9-4CD4777DD9DE}"/>
                  </a:ext>
                </a:extLst>
              </p:cNvPr>
              <p:cNvPicPr>
                <a:picLocks noChangeAspect="1"/>
              </p:cNvPicPr>
              <p:nvPr/>
            </p:nvPicPr>
            <p:blipFill>
              <a:blip r:embed="rId5"/>
              <a:srcRect/>
              <a:stretch/>
            </p:blipFill>
            <p:spPr>
              <a:xfrm>
                <a:off x="2792222" y="1278267"/>
                <a:ext cx="114300" cy="107950"/>
              </a:xfrm>
              <a:prstGeom prst="rect">
                <a:avLst/>
              </a:prstGeom>
            </p:spPr>
          </p:pic>
          <p:pic>
            <p:nvPicPr>
              <p:cNvPr id="128" name="Picture 127">
                <a:extLst>
                  <a:ext uri="{FF2B5EF4-FFF2-40B4-BE49-F238E27FC236}">
                    <a16:creationId xmlns:a16="http://schemas.microsoft.com/office/drawing/2014/main" id="{AA49E115-55B9-7B41-8400-868DFDCDDD67}"/>
                  </a:ext>
                </a:extLst>
              </p:cNvPr>
              <p:cNvPicPr>
                <a:picLocks noChangeAspect="1"/>
              </p:cNvPicPr>
              <p:nvPr/>
            </p:nvPicPr>
            <p:blipFill>
              <a:blip r:embed="rId5"/>
              <a:srcRect/>
              <a:stretch/>
            </p:blipFill>
            <p:spPr>
              <a:xfrm>
                <a:off x="2925572" y="1278267"/>
                <a:ext cx="114300" cy="107950"/>
              </a:xfrm>
              <a:prstGeom prst="rect">
                <a:avLst/>
              </a:prstGeom>
            </p:spPr>
          </p:pic>
        </p:grpSp>
      </p:grpSp>
      <p:pic>
        <p:nvPicPr>
          <p:cNvPr id="132" name="Picture 131">
            <a:extLst>
              <a:ext uri="{FF2B5EF4-FFF2-40B4-BE49-F238E27FC236}">
                <a16:creationId xmlns:a16="http://schemas.microsoft.com/office/drawing/2014/main" id="{ECD8519A-E8F0-A247-B286-635789731B4C}"/>
              </a:ext>
            </a:extLst>
          </p:cNvPr>
          <p:cNvPicPr>
            <a:picLocks noChangeAspect="1"/>
          </p:cNvPicPr>
          <p:nvPr/>
        </p:nvPicPr>
        <p:blipFill>
          <a:blip r:embed="rId11"/>
          <a:srcRect/>
          <a:stretch/>
        </p:blipFill>
        <p:spPr>
          <a:xfrm>
            <a:off x="1739343" y="6138199"/>
            <a:ext cx="128479" cy="121341"/>
          </a:xfrm>
          <a:prstGeom prst="rect">
            <a:avLst/>
          </a:prstGeom>
        </p:spPr>
      </p:pic>
      <p:pic>
        <p:nvPicPr>
          <p:cNvPr id="39" name="Picture 38">
            <a:extLst>
              <a:ext uri="{FF2B5EF4-FFF2-40B4-BE49-F238E27FC236}">
                <a16:creationId xmlns:a16="http://schemas.microsoft.com/office/drawing/2014/main" id="{90FB102E-8D53-074E-AC9A-E87DA9967E8E}"/>
              </a:ext>
            </a:extLst>
          </p:cNvPr>
          <p:cNvPicPr>
            <a:picLocks noChangeAspect="1"/>
          </p:cNvPicPr>
          <p:nvPr/>
        </p:nvPicPr>
        <p:blipFill>
          <a:blip r:embed="rId5"/>
          <a:srcRect/>
          <a:stretch/>
        </p:blipFill>
        <p:spPr>
          <a:xfrm>
            <a:off x="4992613" y="4580865"/>
            <a:ext cx="220043" cy="207818"/>
          </a:xfrm>
          <a:prstGeom prst="rect">
            <a:avLst/>
          </a:prstGeom>
        </p:spPr>
      </p:pic>
      <p:sp>
        <p:nvSpPr>
          <p:cNvPr id="40" name="TextBox 39">
            <a:extLst>
              <a:ext uri="{FF2B5EF4-FFF2-40B4-BE49-F238E27FC236}">
                <a16:creationId xmlns:a16="http://schemas.microsoft.com/office/drawing/2014/main" id="{A55CA929-5D23-D14F-A177-5FF5AC3CF83A}"/>
              </a:ext>
            </a:extLst>
          </p:cNvPr>
          <p:cNvSpPr txBox="1"/>
          <p:nvPr/>
        </p:nvSpPr>
        <p:spPr>
          <a:xfrm>
            <a:off x="4662550" y="4813805"/>
            <a:ext cx="880171" cy="302491"/>
          </a:xfrm>
          <a:prstGeom prst="rect">
            <a:avLst/>
          </a:prstGeom>
          <a:noFill/>
        </p:spPr>
        <p:txBody>
          <a:bodyPr wrap="none" lIns="0" tIns="0" rIns="0" bIns="0" numCol="1" rtlCol="0">
            <a:noAutofit/>
          </a:bodyPr>
          <a:lstStyle/>
          <a:p>
            <a:pPr algn="ctr"/>
            <a:r>
              <a:rPr lang="en-US" sz="794" b="1">
                <a:solidFill>
                  <a:srgbClr val="002060"/>
                </a:solidFill>
                <a:latin typeface="Helvetica" pitchFamily="2" charset="0"/>
              </a:rPr>
              <a:t>Manchester</a:t>
            </a:r>
          </a:p>
          <a:p>
            <a:pPr algn="ctr"/>
            <a:r>
              <a:rPr lang="en-US" sz="794" b="1">
                <a:solidFill>
                  <a:srgbClr val="002060"/>
                </a:solidFill>
                <a:latin typeface="Helvetica" pitchFamily="2" charset="0"/>
              </a:rPr>
              <a:t>PreK-8</a:t>
            </a:r>
          </a:p>
        </p:txBody>
      </p:sp>
      <p:sp>
        <p:nvSpPr>
          <p:cNvPr id="41" name="TextBox 40">
            <a:extLst>
              <a:ext uri="{FF2B5EF4-FFF2-40B4-BE49-F238E27FC236}">
                <a16:creationId xmlns:a16="http://schemas.microsoft.com/office/drawing/2014/main" id="{03BA9DF9-B453-A04E-80D3-FE49209A2B85}"/>
              </a:ext>
            </a:extLst>
          </p:cNvPr>
          <p:cNvSpPr txBox="1"/>
          <p:nvPr/>
        </p:nvSpPr>
        <p:spPr>
          <a:xfrm>
            <a:off x="162977" y="187785"/>
            <a:ext cx="3745457" cy="1200329"/>
          </a:xfrm>
          <a:prstGeom prst="rect">
            <a:avLst/>
          </a:prstGeom>
          <a:noFill/>
        </p:spPr>
        <p:txBody>
          <a:bodyPr wrap="square" rtlCol="0">
            <a:spAutoFit/>
          </a:bodyPr>
          <a:lstStyle/>
          <a:p>
            <a:pPr algn="ctr"/>
            <a:r>
              <a:rPr lang="en-US" sz="3600"/>
              <a:t>Northern Region:</a:t>
            </a:r>
          </a:p>
          <a:p>
            <a:pPr algn="ctr"/>
            <a:r>
              <a:rPr lang="en-US" sz="3600"/>
              <a:t>Current View</a:t>
            </a:r>
          </a:p>
        </p:txBody>
      </p:sp>
      <p:sp>
        <p:nvSpPr>
          <p:cNvPr id="42" name="Slide Number Placeholder 16">
            <a:extLst>
              <a:ext uri="{FF2B5EF4-FFF2-40B4-BE49-F238E27FC236}">
                <a16:creationId xmlns:a16="http://schemas.microsoft.com/office/drawing/2014/main" id="{AF89932B-0C81-486F-8B95-92517A7CA503}"/>
              </a:ext>
            </a:extLst>
          </p:cNvPr>
          <p:cNvSpPr>
            <a:spLocks noGrp="1"/>
          </p:cNvSpPr>
          <p:nvPr>
            <p:ph type="sldNum" sz="quarter" idx="12"/>
          </p:nvPr>
        </p:nvSpPr>
        <p:spPr>
          <a:xfrm>
            <a:off x="8984020" y="6328605"/>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a:solidFill>
                  <a:prstClr val="black">
                    <a:tint val="75000"/>
                  </a:prstClr>
                </a:solidFill>
                <a:latin typeface="Calibri" panose="020F0502020204030204"/>
              </a:rPr>
              <a:t>24</a:t>
            </a: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4421387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1949" y="190465"/>
            <a:ext cx="10515600" cy="1062622"/>
          </a:xfrm>
        </p:spPr>
        <p:txBody>
          <a:bodyPr>
            <a:normAutofit fontScale="90000"/>
          </a:bodyPr>
          <a:lstStyle/>
          <a:p>
            <a:pPr algn="ctr"/>
            <a:r>
              <a:rPr lang="en-US">
                <a:latin typeface="+mn-lt"/>
              </a:rPr>
              <a:t>NORTH</a:t>
            </a:r>
            <a:br>
              <a:rPr lang="en-US">
                <a:latin typeface="+mn-lt"/>
              </a:rPr>
            </a:br>
            <a:r>
              <a:rPr lang="en-US">
                <a:latin typeface="+mn-lt"/>
              </a:rPr>
              <a:t>School and Building Closings</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960728837"/>
              </p:ext>
            </p:extLst>
          </p:nvPr>
        </p:nvGraphicFramePr>
        <p:xfrm>
          <a:off x="949236" y="2133369"/>
          <a:ext cx="10484081" cy="2217287"/>
        </p:xfrm>
        <a:graphic>
          <a:graphicData uri="http://schemas.openxmlformats.org/drawingml/2006/table">
            <a:tbl>
              <a:tblPr firstRow="1" bandRow="1">
                <a:tableStyleId>{5940675A-B579-460E-94D1-54222C63F5DA}</a:tableStyleId>
              </a:tblPr>
              <a:tblGrid>
                <a:gridCol w="3576231">
                  <a:extLst>
                    <a:ext uri="{9D8B030D-6E8A-4147-A177-3AD203B41FA5}">
                      <a16:colId xmlns:a16="http://schemas.microsoft.com/office/drawing/2014/main" val="2867878139"/>
                    </a:ext>
                  </a:extLst>
                </a:gridCol>
                <a:gridCol w="3249688">
                  <a:extLst>
                    <a:ext uri="{9D8B030D-6E8A-4147-A177-3AD203B41FA5}">
                      <a16:colId xmlns:a16="http://schemas.microsoft.com/office/drawing/2014/main" val="117102823"/>
                    </a:ext>
                  </a:extLst>
                </a:gridCol>
                <a:gridCol w="3658162">
                  <a:extLst>
                    <a:ext uri="{9D8B030D-6E8A-4147-A177-3AD203B41FA5}">
                      <a16:colId xmlns:a16="http://schemas.microsoft.com/office/drawing/2014/main" val="748678434"/>
                    </a:ext>
                  </a:extLst>
                </a:gridCol>
              </a:tblGrid>
              <a:tr h="399878">
                <a:tc>
                  <a:txBody>
                    <a:bodyPr/>
                    <a:lstStyle/>
                    <a:p>
                      <a:pPr algn="ctr"/>
                      <a:r>
                        <a:rPr lang="en-US" sz="2400" b="1"/>
                        <a:t>Close 2 Schools</a:t>
                      </a:r>
                    </a:p>
                  </a:txBody>
                  <a:tcPr/>
                </a:tc>
                <a:tc>
                  <a:txBody>
                    <a:bodyPr/>
                    <a:lstStyle/>
                    <a:p>
                      <a:pPr algn="ctr"/>
                      <a:r>
                        <a:rPr lang="en-US" sz="2400" b="1"/>
                        <a:t>Close 2 Buildings</a:t>
                      </a:r>
                    </a:p>
                  </a:txBody>
                  <a:tcPr/>
                </a:tc>
                <a:tc>
                  <a:txBody>
                    <a:bodyPr/>
                    <a:lstStyle/>
                    <a:p>
                      <a:pPr algn="ctr"/>
                      <a:r>
                        <a:rPr lang="en-US" sz="2400" b="1"/>
                        <a:t>Add 2 New</a:t>
                      </a:r>
                      <a:r>
                        <a:rPr lang="en-US" sz="2400" b="1" baseline="0"/>
                        <a:t> Schools</a:t>
                      </a:r>
                      <a:endParaRPr lang="en-US" sz="2400" b="1"/>
                    </a:p>
                  </a:txBody>
                  <a:tcPr/>
                </a:tc>
                <a:extLst>
                  <a:ext uri="{0D108BD9-81ED-4DB2-BD59-A6C34878D82A}">
                    <a16:rowId xmlns:a16="http://schemas.microsoft.com/office/drawing/2014/main" val="1217334074"/>
                  </a:ext>
                </a:extLst>
              </a:tr>
              <a:tr h="937127">
                <a:tc>
                  <a:txBody>
                    <a:bodyPr/>
                    <a:lstStyle/>
                    <a:p>
                      <a:pPr algn="ctr"/>
                      <a:r>
                        <a:rPr lang="en-US" sz="2400"/>
                        <a:t>Allegheny  6-8*</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a:t>Morrow Primary</a:t>
                      </a:r>
                    </a:p>
                    <a:p>
                      <a:pPr algn="ctr"/>
                      <a:endParaRPr lang="en-US" sz="2400"/>
                    </a:p>
                  </a:txBody>
                  <a:tcPr/>
                </a:tc>
                <a:tc>
                  <a:txBody>
                    <a:bodyPr/>
                    <a:lstStyle/>
                    <a:p>
                      <a:pPr marL="0" marR="0" lvl="0" indent="0" algn="ctr" rtl="0" eaLnBrk="1" fontAlgn="auto" latinLnBrk="0" hangingPunct="1">
                        <a:lnSpc>
                          <a:spcPct val="100000"/>
                        </a:lnSpc>
                        <a:spcBef>
                          <a:spcPts val="0"/>
                        </a:spcBef>
                        <a:spcAft>
                          <a:spcPts val="0"/>
                        </a:spcAft>
                        <a:buClrTx/>
                        <a:buSzTx/>
                        <a:buFontTx/>
                        <a:buNone/>
                      </a:pPr>
                      <a:r>
                        <a:rPr lang="en-US" sz="2400"/>
                        <a:t>Career Middle School @ Oliver</a:t>
                      </a:r>
                    </a:p>
                  </a:txBody>
                  <a:tcPr/>
                </a:tc>
                <a:extLst>
                  <a:ext uri="{0D108BD9-81ED-4DB2-BD59-A6C34878D82A}">
                    <a16:rowId xmlns:a16="http://schemas.microsoft.com/office/drawing/2014/main" val="1643000526"/>
                  </a:ext>
                </a:extLst>
              </a:tr>
              <a:tr h="648780">
                <a:tc>
                  <a:txBody>
                    <a:bodyPr/>
                    <a:lstStyle/>
                    <a:p>
                      <a:pPr algn="ctr"/>
                      <a:r>
                        <a:rPr lang="en-US" sz="2400"/>
                        <a:t>Manchester </a:t>
                      </a:r>
                      <a:r>
                        <a:rPr lang="en-US" sz="2400" err="1"/>
                        <a:t>PreK</a:t>
                      </a:r>
                      <a:r>
                        <a:rPr lang="en-US" sz="2400"/>
                        <a:t> - 8</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a:t>Manchester </a:t>
                      </a:r>
                    </a:p>
                    <a:p>
                      <a:pPr algn="ctr"/>
                      <a:endParaRPr lang="en-US" sz="240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a:t>Birth to 2</a:t>
                      </a:r>
                      <a:r>
                        <a:rPr lang="en-US" sz="2400" baseline="30000"/>
                        <a:t>nd</a:t>
                      </a:r>
                      <a:r>
                        <a:rPr lang="en-US" sz="2400"/>
                        <a:t> Grade @ Northview</a:t>
                      </a:r>
                    </a:p>
                  </a:txBody>
                  <a:tcPr/>
                </a:tc>
                <a:extLst>
                  <a:ext uri="{0D108BD9-81ED-4DB2-BD59-A6C34878D82A}">
                    <a16:rowId xmlns:a16="http://schemas.microsoft.com/office/drawing/2014/main" val="3291252791"/>
                  </a:ext>
                </a:extLst>
              </a:tr>
            </a:tbl>
          </a:graphicData>
        </a:graphic>
      </p:graphicFrame>
      <p:sp>
        <p:nvSpPr>
          <p:cNvPr id="3" name="Rectangle 2"/>
          <p:cNvSpPr/>
          <p:nvPr/>
        </p:nvSpPr>
        <p:spPr>
          <a:xfrm>
            <a:off x="1222560" y="5700151"/>
            <a:ext cx="3232873" cy="369332"/>
          </a:xfrm>
          <a:prstGeom prst="rect">
            <a:avLst/>
          </a:prstGeom>
        </p:spPr>
        <p:txBody>
          <a:bodyPr wrap="none">
            <a:spAutoFit/>
          </a:bodyPr>
          <a:lstStyle/>
          <a:p>
            <a:pPr algn="ctr"/>
            <a:r>
              <a:rPr lang="en-US" dirty="0"/>
              <a:t>*Allegheny PreK-5 remains open</a:t>
            </a:r>
          </a:p>
        </p:txBody>
      </p:sp>
      <p:sp>
        <p:nvSpPr>
          <p:cNvPr id="5" name="Rectangle 2"/>
          <p:cNvSpPr/>
          <p:nvPr/>
        </p:nvSpPr>
        <p:spPr>
          <a:xfrm>
            <a:off x="1222560" y="5700151"/>
            <a:ext cx="3232873" cy="369332"/>
          </a:xfrm>
          <a:prstGeom prst="rect">
            <a:avLst/>
          </a:prstGeom>
        </p:spPr>
        <p:txBody>
          <a:bodyPr wrap="none">
            <a:spAutoFit/>
          </a:bodyPr>
          <a:lstStyle/>
          <a:p>
            <a:pPr algn="ctr"/>
            <a:r>
              <a:rPr lang="en-US"/>
              <a:t>*Allegheny PreK-5 remains open</a:t>
            </a:r>
          </a:p>
        </p:txBody>
      </p:sp>
    </p:spTree>
    <p:extLst>
      <p:ext uri="{BB962C8B-B14F-4D97-AF65-F5344CB8AC3E}">
        <p14:creationId xmlns:p14="http://schemas.microsoft.com/office/powerpoint/2010/main" val="326488069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685835-70DB-47C9-91A2-FFC6274A3E53}"/>
              </a:ext>
            </a:extLst>
          </p:cNvPr>
          <p:cNvSpPr>
            <a:spLocks noGrp="1"/>
          </p:cNvSpPr>
          <p:nvPr>
            <p:ph type="ctrTitle"/>
          </p:nvPr>
        </p:nvSpPr>
        <p:spPr>
          <a:xfrm>
            <a:off x="2251738" y="981510"/>
            <a:ext cx="7772400" cy="1051415"/>
          </a:xfrm>
        </p:spPr>
        <p:txBody>
          <a:bodyPr anchor="t">
            <a:normAutofit/>
          </a:bodyPr>
          <a:lstStyle/>
          <a:p>
            <a:r>
              <a:rPr lang="en-US">
                <a:solidFill>
                  <a:srgbClr val="002060"/>
                </a:solidFill>
              </a:rPr>
              <a:t>Birth - 2</a:t>
            </a:r>
            <a:r>
              <a:rPr lang="en-US" baseline="30000">
                <a:solidFill>
                  <a:srgbClr val="002060"/>
                </a:solidFill>
              </a:rPr>
              <a:t>nd</a:t>
            </a:r>
            <a:r>
              <a:rPr lang="en-US">
                <a:solidFill>
                  <a:srgbClr val="002060"/>
                </a:solidFill>
              </a:rPr>
              <a:t> Grade</a:t>
            </a:r>
          </a:p>
        </p:txBody>
      </p:sp>
      <p:sp>
        <p:nvSpPr>
          <p:cNvPr id="4" name="Slide Number Placeholder 3">
            <a:extLst>
              <a:ext uri="{FF2B5EF4-FFF2-40B4-BE49-F238E27FC236}">
                <a16:creationId xmlns:a16="http://schemas.microsoft.com/office/drawing/2014/main" id="{CA61F738-E200-479A-A416-54859A93EF3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92748AA-9BF0-4F33-8A82-E208B071E581}"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5" name="Picture 4" descr="https://www.frd.us.com/pghschools/images/Northview_large.pn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611823" y="3184303"/>
            <a:ext cx="4998777" cy="2667000"/>
          </a:xfrm>
          <a:prstGeom prst="rect">
            <a:avLst/>
          </a:prstGeom>
          <a:noFill/>
          <a:ln>
            <a:noFill/>
          </a:ln>
        </p:spPr>
      </p:pic>
      <p:sp>
        <p:nvSpPr>
          <p:cNvPr id="3" name="Rectangle 2"/>
          <p:cNvSpPr/>
          <p:nvPr/>
        </p:nvSpPr>
        <p:spPr>
          <a:xfrm>
            <a:off x="1775488" y="2032925"/>
            <a:ext cx="8724900" cy="646331"/>
          </a:xfrm>
          <a:prstGeom prst="rect">
            <a:avLst/>
          </a:prstGeom>
        </p:spPr>
        <p:txBody>
          <a:bodyPr wrap="square">
            <a:spAutoFit/>
          </a:bodyPr>
          <a:lstStyle/>
          <a:p>
            <a:pPr algn="ctr"/>
            <a:r>
              <a:rPr lang="en-US">
                <a:solidFill>
                  <a:schemeClr val="bg2">
                    <a:lumMod val="10000"/>
                  </a:schemeClr>
                </a:solidFill>
                <a:cs typeface="Calibri" panose="020F0502020204030204" pitchFamily="34" charset="0"/>
              </a:rPr>
              <a:t>Increase the use of student-centered, play-based learning/ developmentally appropriate practice from birth through age 8</a:t>
            </a:r>
          </a:p>
        </p:txBody>
      </p:sp>
    </p:spTree>
    <p:extLst>
      <p:ext uri="{BB962C8B-B14F-4D97-AF65-F5344CB8AC3E}">
        <p14:creationId xmlns:p14="http://schemas.microsoft.com/office/powerpoint/2010/main" val="220924607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844908-025C-408B-BD08-405B21E54405}"/>
              </a:ext>
            </a:extLst>
          </p:cNvPr>
          <p:cNvSpPr>
            <a:spLocks noGrp="1"/>
          </p:cNvSpPr>
          <p:nvPr>
            <p:ph type="title"/>
          </p:nvPr>
        </p:nvSpPr>
        <p:spPr>
          <a:xfrm>
            <a:off x="1524000" y="122830"/>
            <a:ext cx="9144000" cy="1325563"/>
          </a:xfrm>
        </p:spPr>
        <p:txBody>
          <a:bodyPr anchor="t"/>
          <a:lstStyle/>
          <a:p>
            <a:r>
              <a:rPr lang="en-US">
                <a:solidFill>
                  <a:srgbClr val="002060"/>
                </a:solidFill>
              </a:rPr>
              <a:t>Focus Area: Birth-Age 8 Programming</a:t>
            </a:r>
          </a:p>
        </p:txBody>
      </p:sp>
      <p:sp>
        <p:nvSpPr>
          <p:cNvPr id="4" name="Slide Number Placeholder 3">
            <a:extLst>
              <a:ext uri="{FF2B5EF4-FFF2-40B4-BE49-F238E27FC236}">
                <a16:creationId xmlns:a16="http://schemas.microsoft.com/office/drawing/2014/main" id="{1DBBF853-8D15-48D7-83DA-6CA641CEEE9E}"/>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92748AA-9BF0-4F33-8A82-E208B071E581}" type="slidenum">
              <a:rPr kumimoji="0" lang="en-US" sz="1200" b="0" i="0" u="none" strike="noStrike" kern="1200" cap="none" spc="0" normalizeH="0" baseline="0" noProof="0">
                <a:ln>
                  <a:noFill/>
                </a:ln>
                <a:solidFill>
                  <a:srgbClr val="005A81">
                    <a:tint val="75000"/>
                  </a:srgbClr>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srgbClr val="005A81">
                  <a:tint val="75000"/>
                </a:srgbClr>
              </a:solidFill>
              <a:effectLst/>
              <a:uLnTx/>
              <a:uFillTx/>
              <a:latin typeface="Arial" panose="020B0604020202020204"/>
              <a:ea typeface="+mn-ea"/>
              <a:cs typeface="+mn-cs"/>
            </a:endParaRPr>
          </a:p>
        </p:txBody>
      </p:sp>
      <p:sp>
        <p:nvSpPr>
          <p:cNvPr id="5" name="TextBox 4">
            <a:extLst>
              <a:ext uri="{FF2B5EF4-FFF2-40B4-BE49-F238E27FC236}">
                <a16:creationId xmlns:a16="http://schemas.microsoft.com/office/drawing/2014/main" id="{63128C18-CAE3-49D1-954F-019BF42F28F4}"/>
              </a:ext>
            </a:extLst>
          </p:cNvPr>
          <p:cNvSpPr txBox="1"/>
          <p:nvPr/>
        </p:nvSpPr>
        <p:spPr>
          <a:xfrm>
            <a:off x="5238897" y="743221"/>
            <a:ext cx="166340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002060"/>
                </a:solidFill>
                <a:effectLst/>
                <a:uLnTx/>
                <a:uFillTx/>
                <a:latin typeface="Arial" panose="020B0604020202020204"/>
                <a:ea typeface="+mn-ea"/>
                <a:cs typeface="Arial" panose="020B0604020202020204" pitchFamily="34" charset="0"/>
              </a:rPr>
              <a:t>Team Members</a:t>
            </a:r>
          </a:p>
        </p:txBody>
      </p:sp>
      <p:graphicFrame>
        <p:nvGraphicFramePr>
          <p:cNvPr id="7" name="Table 5">
            <a:extLst>
              <a:ext uri="{FF2B5EF4-FFF2-40B4-BE49-F238E27FC236}">
                <a16:creationId xmlns:a16="http://schemas.microsoft.com/office/drawing/2014/main" id="{AD7E0D43-CBC3-4B72-B016-0AC6CE6EEC88}"/>
              </a:ext>
            </a:extLst>
          </p:cNvPr>
          <p:cNvGraphicFramePr>
            <a:graphicFrameLocks noGrp="1"/>
          </p:cNvGraphicFramePr>
          <p:nvPr/>
        </p:nvGraphicFramePr>
        <p:xfrm>
          <a:off x="1717039" y="1448393"/>
          <a:ext cx="8707119" cy="4627880"/>
        </p:xfrm>
        <a:graphic>
          <a:graphicData uri="http://schemas.openxmlformats.org/drawingml/2006/table">
            <a:tbl>
              <a:tblPr firstRow="1" bandRow="1">
                <a:tableStyleId>{5202B0CA-FC54-4496-8BCA-5EF66A818D29}</a:tableStyleId>
              </a:tblPr>
              <a:tblGrid>
                <a:gridCol w="1877060">
                  <a:extLst>
                    <a:ext uri="{9D8B030D-6E8A-4147-A177-3AD203B41FA5}">
                      <a16:colId xmlns:a16="http://schemas.microsoft.com/office/drawing/2014/main" val="3695173022"/>
                    </a:ext>
                  </a:extLst>
                </a:gridCol>
                <a:gridCol w="3340100">
                  <a:extLst>
                    <a:ext uri="{9D8B030D-6E8A-4147-A177-3AD203B41FA5}">
                      <a16:colId xmlns:a16="http://schemas.microsoft.com/office/drawing/2014/main" val="2145799037"/>
                    </a:ext>
                  </a:extLst>
                </a:gridCol>
                <a:gridCol w="3489959">
                  <a:extLst>
                    <a:ext uri="{9D8B030D-6E8A-4147-A177-3AD203B41FA5}">
                      <a16:colId xmlns:a16="http://schemas.microsoft.com/office/drawing/2014/main" val="547545869"/>
                    </a:ext>
                  </a:extLst>
                </a:gridCol>
              </a:tblGrid>
              <a:tr h="273519">
                <a:tc>
                  <a:txBody>
                    <a:bodyPr/>
                    <a:lstStyle/>
                    <a:p>
                      <a:pPr algn="ctr"/>
                      <a:r>
                        <a:rPr lang="en-US" sz="1600">
                          <a:latin typeface="+mj-lt"/>
                          <a:cs typeface="Calibri" panose="020F0502020204030204" pitchFamily="34" charset="0"/>
                        </a:rPr>
                        <a:t>Name</a:t>
                      </a:r>
                    </a:p>
                  </a:txBody>
                  <a:tcPr marL="76200" marR="76200" marT="38100" marB="38100">
                    <a:lnL w="12700" cap="flat" cmpd="sng" algn="ctr">
                      <a:solidFill>
                        <a:schemeClr val="bg2">
                          <a:lumMod val="10000"/>
                        </a:schemeClr>
                      </a:solidFill>
                      <a:prstDash val="solid"/>
                      <a:round/>
                      <a:headEnd type="none" w="med" len="med"/>
                      <a:tailEnd type="none" w="med" len="med"/>
                    </a:lnL>
                    <a:lnR w="12700" cap="flat" cmpd="sng" algn="ctr">
                      <a:solidFill>
                        <a:schemeClr val="bg2">
                          <a:lumMod val="10000"/>
                        </a:schemeClr>
                      </a:solidFill>
                      <a:prstDash val="solid"/>
                      <a:round/>
                      <a:headEnd type="none" w="med" len="med"/>
                      <a:tailEnd type="none" w="med" len="med"/>
                    </a:lnR>
                    <a:lnT w="12700" cap="flat" cmpd="sng" algn="ctr">
                      <a:solidFill>
                        <a:schemeClr val="bg2">
                          <a:lumMod val="10000"/>
                        </a:schemeClr>
                      </a:solidFill>
                      <a:prstDash val="solid"/>
                      <a:round/>
                      <a:headEnd type="none" w="med" len="med"/>
                      <a:tailEnd type="none" w="med" len="med"/>
                    </a:lnT>
                    <a:lnB w="12700" cap="flat" cmpd="sng" algn="ctr">
                      <a:solidFill>
                        <a:schemeClr val="bg2">
                          <a:lumMod val="10000"/>
                        </a:schemeClr>
                      </a:solidFill>
                      <a:prstDash val="solid"/>
                      <a:round/>
                      <a:headEnd type="none" w="med" len="med"/>
                      <a:tailEnd type="none" w="med" len="med"/>
                    </a:lnB>
                    <a:solidFill>
                      <a:srgbClr val="002060"/>
                    </a:solidFill>
                  </a:tcPr>
                </a:tc>
                <a:tc>
                  <a:txBody>
                    <a:bodyPr/>
                    <a:lstStyle/>
                    <a:p>
                      <a:pPr algn="ctr"/>
                      <a:r>
                        <a:rPr lang="en-US" sz="1600">
                          <a:latin typeface="+mj-lt"/>
                          <a:cs typeface="Calibri" panose="020F0502020204030204" pitchFamily="34" charset="0"/>
                        </a:rPr>
                        <a:t>Title</a:t>
                      </a:r>
                    </a:p>
                  </a:txBody>
                  <a:tcPr marL="76200" marR="76200" marT="38100" marB="38100">
                    <a:lnL w="12700" cap="flat" cmpd="sng" algn="ctr">
                      <a:solidFill>
                        <a:schemeClr val="bg2">
                          <a:lumMod val="10000"/>
                        </a:schemeClr>
                      </a:solidFill>
                      <a:prstDash val="solid"/>
                      <a:round/>
                      <a:headEnd type="none" w="med" len="med"/>
                      <a:tailEnd type="none" w="med" len="med"/>
                    </a:lnL>
                    <a:lnR w="12700" cap="flat" cmpd="sng" algn="ctr">
                      <a:solidFill>
                        <a:schemeClr val="bg2">
                          <a:lumMod val="10000"/>
                        </a:schemeClr>
                      </a:solidFill>
                      <a:prstDash val="solid"/>
                      <a:round/>
                      <a:headEnd type="none" w="med" len="med"/>
                      <a:tailEnd type="none" w="med" len="med"/>
                    </a:lnR>
                    <a:lnT w="12700" cap="flat" cmpd="sng" algn="ctr">
                      <a:solidFill>
                        <a:schemeClr val="bg2">
                          <a:lumMod val="10000"/>
                        </a:schemeClr>
                      </a:solidFill>
                      <a:prstDash val="solid"/>
                      <a:round/>
                      <a:headEnd type="none" w="med" len="med"/>
                      <a:tailEnd type="none" w="med" len="med"/>
                    </a:lnT>
                    <a:lnB w="12700" cap="flat" cmpd="sng" algn="ctr">
                      <a:solidFill>
                        <a:schemeClr val="bg2">
                          <a:lumMod val="10000"/>
                        </a:schemeClr>
                      </a:solidFill>
                      <a:prstDash val="solid"/>
                      <a:round/>
                      <a:headEnd type="none" w="med" len="med"/>
                      <a:tailEnd type="none" w="med" len="med"/>
                    </a:lnB>
                    <a:solidFill>
                      <a:srgbClr val="002060"/>
                    </a:solidFill>
                  </a:tcPr>
                </a:tc>
                <a:tc>
                  <a:txBody>
                    <a:bodyPr/>
                    <a:lstStyle/>
                    <a:p>
                      <a:pPr algn="ctr"/>
                      <a:r>
                        <a:rPr lang="en-US" sz="1600">
                          <a:latin typeface="+mj-lt"/>
                          <a:cs typeface="Calibri" panose="020F0502020204030204" pitchFamily="34" charset="0"/>
                        </a:rPr>
                        <a:t>Department</a:t>
                      </a:r>
                    </a:p>
                  </a:txBody>
                  <a:tcPr marL="76200" marR="76200" marT="38100" marB="38100">
                    <a:lnL w="12700" cap="flat" cmpd="sng" algn="ctr">
                      <a:solidFill>
                        <a:schemeClr val="bg2">
                          <a:lumMod val="10000"/>
                        </a:schemeClr>
                      </a:solidFill>
                      <a:prstDash val="solid"/>
                      <a:round/>
                      <a:headEnd type="none" w="med" len="med"/>
                      <a:tailEnd type="none" w="med" len="med"/>
                    </a:lnL>
                    <a:lnR w="12700" cap="flat" cmpd="sng" algn="ctr">
                      <a:solidFill>
                        <a:schemeClr val="bg2">
                          <a:lumMod val="10000"/>
                        </a:schemeClr>
                      </a:solidFill>
                      <a:prstDash val="solid"/>
                      <a:round/>
                      <a:headEnd type="none" w="med" len="med"/>
                      <a:tailEnd type="none" w="med" len="med"/>
                    </a:lnR>
                    <a:lnT w="12700" cap="flat" cmpd="sng" algn="ctr">
                      <a:solidFill>
                        <a:schemeClr val="bg2">
                          <a:lumMod val="10000"/>
                        </a:schemeClr>
                      </a:solidFill>
                      <a:prstDash val="solid"/>
                      <a:round/>
                      <a:headEnd type="none" w="med" len="med"/>
                      <a:tailEnd type="none" w="med" len="med"/>
                    </a:lnT>
                    <a:lnB w="12700" cap="flat" cmpd="sng" algn="ctr">
                      <a:solidFill>
                        <a:schemeClr val="bg2">
                          <a:lumMod val="10000"/>
                        </a:schemeClr>
                      </a:solidFill>
                      <a:prstDash val="solid"/>
                      <a:round/>
                      <a:headEnd type="none" w="med" len="med"/>
                      <a:tailEnd type="none" w="med" len="med"/>
                    </a:lnB>
                    <a:solidFill>
                      <a:srgbClr val="002060"/>
                    </a:solidFill>
                  </a:tcPr>
                </a:tc>
                <a:extLst>
                  <a:ext uri="{0D108BD9-81ED-4DB2-BD59-A6C34878D82A}">
                    <a16:rowId xmlns:a16="http://schemas.microsoft.com/office/drawing/2014/main" val="1564572757"/>
                  </a:ext>
                </a:extLst>
              </a:tr>
              <a:tr h="234445">
                <a:tc>
                  <a:txBody>
                    <a:bodyPr/>
                    <a:lstStyle/>
                    <a:p>
                      <a:pPr marL="0" marR="0">
                        <a:spcBef>
                          <a:spcPts val="0"/>
                        </a:spcBef>
                        <a:spcAft>
                          <a:spcPts val="0"/>
                        </a:spcAft>
                      </a:pPr>
                      <a:r>
                        <a:rPr lang="en-US" sz="1200">
                          <a:solidFill>
                            <a:schemeClr val="bg2">
                              <a:lumMod val="10000"/>
                            </a:schemeClr>
                          </a:solidFill>
                          <a:effectLst/>
                          <a:latin typeface="+mj-lt"/>
                          <a:cs typeface="Calibri" panose="020F0502020204030204" pitchFamily="34" charset="0"/>
                        </a:rPr>
                        <a:t>Carol  Barone-Martin</a:t>
                      </a:r>
                    </a:p>
                  </a:txBody>
                  <a:tcPr marR="36195" marT="9525" marB="0">
                    <a:lnL w="12700" cap="flat" cmpd="sng" algn="ctr">
                      <a:solidFill>
                        <a:schemeClr val="bg2">
                          <a:lumMod val="10000"/>
                        </a:schemeClr>
                      </a:solidFill>
                      <a:prstDash val="solid"/>
                      <a:round/>
                      <a:headEnd type="none" w="med" len="med"/>
                      <a:tailEnd type="none" w="med" len="med"/>
                    </a:lnL>
                    <a:lnR w="12700" cap="flat" cmpd="sng" algn="ctr">
                      <a:solidFill>
                        <a:schemeClr val="bg2">
                          <a:lumMod val="10000"/>
                        </a:schemeClr>
                      </a:solidFill>
                      <a:prstDash val="solid"/>
                      <a:round/>
                      <a:headEnd type="none" w="med" len="med"/>
                      <a:tailEnd type="none" w="med" len="med"/>
                    </a:lnR>
                    <a:lnT w="12700" cap="flat" cmpd="sng" algn="ctr">
                      <a:solidFill>
                        <a:schemeClr val="bg2">
                          <a:lumMod val="10000"/>
                        </a:schemeClr>
                      </a:solidFill>
                      <a:prstDash val="solid"/>
                      <a:round/>
                      <a:headEnd type="none" w="med" len="med"/>
                      <a:tailEnd type="none" w="med" len="med"/>
                    </a:lnT>
                    <a:lnB w="12700" cap="flat" cmpd="sng" algn="ctr">
                      <a:solidFill>
                        <a:schemeClr val="bg2">
                          <a:lumMod val="10000"/>
                        </a:schemeClr>
                      </a:solidFill>
                      <a:prstDash val="solid"/>
                      <a:round/>
                      <a:headEnd type="none" w="med" len="med"/>
                      <a:tailEnd type="none" w="med" len="med"/>
                    </a:lnB>
                    <a:solidFill>
                      <a:schemeClr val="bg1">
                        <a:lumMod val="95000"/>
                      </a:schemeClr>
                    </a:solidFill>
                  </a:tcPr>
                </a:tc>
                <a:tc>
                  <a:txBody>
                    <a:bodyPr/>
                    <a:lstStyle/>
                    <a:p>
                      <a:pPr marL="0" marR="0">
                        <a:spcBef>
                          <a:spcPts val="0"/>
                        </a:spcBef>
                        <a:spcAft>
                          <a:spcPts val="0"/>
                        </a:spcAft>
                      </a:pPr>
                      <a:r>
                        <a:rPr lang="en-US" sz="1200">
                          <a:solidFill>
                            <a:schemeClr val="bg2">
                              <a:lumMod val="10000"/>
                            </a:schemeClr>
                          </a:solidFill>
                          <a:effectLst/>
                          <a:latin typeface="+mj-lt"/>
                          <a:cs typeface="Calibri" panose="020F0502020204030204" pitchFamily="34" charset="0"/>
                        </a:rPr>
                        <a:t>Executive Director Early Childhood Education</a:t>
                      </a:r>
                    </a:p>
                  </a:txBody>
                  <a:tcPr marL="76200" marR="76200" marT="31750" marB="31750">
                    <a:lnL w="12700" cap="flat" cmpd="sng" algn="ctr">
                      <a:solidFill>
                        <a:schemeClr val="bg2">
                          <a:lumMod val="10000"/>
                        </a:schemeClr>
                      </a:solidFill>
                      <a:prstDash val="solid"/>
                      <a:round/>
                      <a:headEnd type="none" w="med" len="med"/>
                      <a:tailEnd type="none" w="med" len="med"/>
                    </a:lnL>
                    <a:lnR w="12700" cap="flat" cmpd="sng" algn="ctr">
                      <a:solidFill>
                        <a:schemeClr val="bg2">
                          <a:lumMod val="10000"/>
                        </a:schemeClr>
                      </a:solidFill>
                      <a:prstDash val="solid"/>
                      <a:round/>
                      <a:headEnd type="none" w="med" len="med"/>
                      <a:tailEnd type="none" w="med" len="med"/>
                    </a:lnR>
                    <a:lnT w="12700" cap="flat" cmpd="sng" algn="ctr">
                      <a:solidFill>
                        <a:schemeClr val="bg2">
                          <a:lumMod val="10000"/>
                        </a:schemeClr>
                      </a:solidFill>
                      <a:prstDash val="solid"/>
                      <a:round/>
                      <a:headEnd type="none" w="med" len="med"/>
                      <a:tailEnd type="none" w="med" len="med"/>
                    </a:lnT>
                    <a:lnB w="12700" cap="flat" cmpd="sng" algn="ctr">
                      <a:solidFill>
                        <a:schemeClr val="bg2">
                          <a:lumMod val="10000"/>
                        </a:schemeClr>
                      </a:solidFill>
                      <a:prstDash val="solid"/>
                      <a:round/>
                      <a:headEnd type="none" w="med" len="med"/>
                      <a:tailEnd type="none" w="med" len="med"/>
                    </a:lnB>
                    <a:solidFill>
                      <a:schemeClr val="bg1">
                        <a:lumMod val="95000"/>
                      </a:schemeClr>
                    </a:solidFill>
                  </a:tcPr>
                </a:tc>
                <a:tc>
                  <a:txBody>
                    <a:bodyPr/>
                    <a:lstStyle/>
                    <a:p>
                      <a:pPr marL="0" marR="0">
                        <a:spcBef>
                          <a:spcPts val="0"/>
                        </a:spcBef>
                        <a:spcAft>
                          <a:spcPts val="0"/>
                        </a:spcAft>
                      </a:pPr>
                      <a:r>
                        <a:rPr lang="en-US" sz="1200">
                          <a:solidFill>
                            <a:schemeClr val="bg2">
                              <a:lumMod val="10000"/>
                            </a:schemeClr>
                          </a:solidFill>
                          <a:effectLst/>
                          <a:latin typeface="+mj-lt"/>
                          <a:cs typeface="Calibri" panose="020F0502020204030204" pitchFamily="34" charset="0"/>
                        </a:rPr>
                        <a:t>Early Childhood Education, PPS</a:t>
                      </a:r>
                    </a:p>
                  </a:txBody>
                  <a:tcPr marL="76200" marR="76200" marT="31750" marB="31750">
                    <a:lnL w="12700" cap="flat" cmpd="sng" algn="ctr">
                      <a:solidFill>
                        <a:schemeClr val="bg2">
                          <a:lumMod val="10000"/>
                        </a:schemeClr>
                      </a:solidFill>
                      <a:prstDash val="solid"/>
                      <a:round/>
                      <a:headEnd type="none" w="med" len="med"/>
                      <a:tailEnd type="none" w="med" len="med"/>
                    </a:lnL>
                    <a:lnR w="12700" cap="flat" cmpd="sng" algn="ctr">
                      <a:solidFill>
                        <a:schemeClr val="bg2">
                          <a:lumMod val="10000"/>
                        </a:schemeClr>
                      </a:solidFill>
                      <a:prstDash val="solid"/>
                      <a:round/>
                      <a:headEnd type="none" w="med" len="med"/>
                      <a:tailEnd type="none" w="med" len="med"/>
                    </a:lnR>
                    <a:lnT w="12700" cap="flat" cmpd="sng" algn="ctr">
                      <a:solidFill>
                        <a:schemeClr val="bg2">
                          <a:lumMod val="10000"/>
                        </a:schemeClr>
                      </a:solidFill>
                      <a:prstDash val="solid"/>
                      <a:round/>
                      <a:headEnd type="none" w="med" len="med"/>
                      <a:tailEnd type="none" w="med" len="med"/>
                    </a:lnT>
                    <a:lnB w="12700" cap="flat" cmpd="sng" algn="ctr">
                      <a:solidFill>
                        <a:schemeClr val="bg2">
                          <a:lumMod val="1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476339784"/>
                  </a:ext>
                </a:extLst>
              </a:tr>
              <a:tr h="234445">
                <a:tc>
                  <a:txBody>
                    <a:bodyPr/>
                    <a:lstStyle/>
                    <a:p>
                      <a:pPr marL="0" marR="0">
                        <a:spcBef>
                          <a:spcPts val="0"/>
                        </a:spcBef>
                        <a:spcAft>
                          <a:spcPts val="0"/>
                        </a:spcAft>
                      </a:pPr>
                      <a:r>
                        <a:rPr lang="en-US" sz="1200">
                          <a:solidFill>
                            <a:schemeClr val="bg2">
                              <a:lumMod val="10000"/>
                            </a:schemeClr>
                          </a:solidFill>
                          <a:effectLst/>
                          <a:latin typeface="+mj-lt"/>
                          <a:cs typeface="Calibri" panose="020F0502020204030204" pitchFamily="34" charset="0"/>
                        </a:rPr>
                        <a:t>Michelle Figlar</a:t>
                      </a:r>
                    </a:p>
                  </a:txBody>
                  <a:tcPr marR="36195" marT="9525" marB="0">
                    <a:lnL w="12700" cap="flat" cmpd="sng" algn="ctr">
                      <a:solidFill>
                        <a:schemeClr val="bg2">
                          <a:lumMod val="10000"/>
                        </a:schemeClr>
                      </a:solidFill>
                      <a:prstDash val="solid"/>
                      <a:round/>
                      <a:headEnd type="none" w="med" len="med"/>
                      <a:tailEnd type="none" w="med" len="med"/>
                    </a:lnL>
                    <a:lnR w="12700" cap="flat" cmpd="sng" algn="ctr">
                      <a:solidFill>
                        <a:schemeClr val="bg2">
                          <a:lumMod val="10000"/>
                        </a:schemeClr>
                      </a:solidFill>
                      <a:prstDash val="solid"/>
                      <a:round/>
                      <a:headEnd type="none" w="med" len="med"/>
                      <a:tailEnd type="none" w="med" len="med"/>
                    </a:lnR>
                    <a:lnT w="12700" cap="flat" cmpd="sng" algn="ctr">
                      <a:solidFill>
                        <a:schemeClr val="bg2">
                          <a:lumMod val="10000"/>
                        </a:schemeClr>
                      </a:solidFill>
                      <a:prstDash val="solid"/>
                      <a:round/>
                      <a:headEnd type="none" w="med" len="med"/>
                      <a:tailEnd type="none" w="med" len="med"/>
                    </a:lnT>
                    <a:lnB w="12700" cap="flat" cmpd="sng" algn="ctr">
                      <a:solidFill>
                        <a:schemeClr val="bg2">
                          <a:lumMod val="10000"/>
                        </a:schemeClr>
                      </a:solidFill>
                      <a:prstDash val="solid"/>
                      <a:round/>
                      <a:headEnd type="none" w="med" len="med"/>
                      <a:tailEnd type="none" w="med" len="med"/>
                    </a:lnB>
                    <a:solidFill>
                      <a:schemeClr val="bg1">
                        <a:lumMod val="85000"/>
                      </a:schemeClr>
                    </a:solidFill>
                  </a:tcPr>
                </a:tc>
                <a:tc>
                  <a:txBody>
                    <a:bodyPr/>
                    <a:lstStyle/>
                    <a:p>
                      <a:pPr marL="0" marR="0">
                        <a:spcBef>
                          <a:spcPts val="0"/>
                        </a:spcBef>
                        <a:spcAft>
                          <a:spcPts val="0"/>
                        </a:spcAft>
                      </a:pPr>
                      <a:r>
                        <a:rPr lang="en-US" sz="1200">
                          <a:solidFill>
                            <a:schemeClr val="bg2">
                              <a:lumMod val="10000"/>
                            </a:schemeClr>
                          </a:solidFill>
                          <a:effectLst/>
                          <a:latin typeface="+mj-lt"/>
                          <a:cs typeface="Calibri" panose="020F0502020204030204" pitchFamily="34" charset="0"/>
                        </a:rPr>
                        <a:t>Vice President, Learning</a:t>
                      </a:r>
                    </a:p>
                  </a:txBody>
                  <a:tcPr marL="76200" marR="76200" marT="31750" marB="31750">
                    <a:lnL w="12700" cap="flat" cmpd="sng" algn="ctr">
                      <a:solidFill>
                        <a:schemeClr val="bg2">
                          <a:lumMod val="10000"/>
                        </a:schemeClr>
                      </a:solidFill>
                      <a:prstDash val="solid"/>
                      <a:round/>
                      <a:headEnd type="none" w="med" len="med"/>
                      <a:tailEnd type="none" w="med" len="med"/>
                    </a:lnL>
                    <a:lnR w="12700" cap="flat" cmpd="sng" algn="ctr">
                      <a:solidFill>
                        <a:schemeClr val="bg2">
                          <a:lumMod val="10000"/>
                        </a:schemeClr>
                      </a:solidFill>
                      <a:prstDash val="solid"/>
                      <a:round/>
                      <a:headEnd type="none" w="med" len="med"/>
                      <a:tailEnd type="none" w="med" len="med"/>
                    </a:lnR>
                    <a:lnT w="12700" cap="flat" cmpd="sng" algn="ctr">
                      <a:solidFill>
                        <a:schemeClr val="bg2">
                          <a:lumMod val="10000"/>
                        </a:schemeClr>
                      </a:solidFill>
                      <a:prstDash val="solid"/>
                      <a:round/>
                      <a:headEnd type="none" w="med" len="med"/>
                      <a:tailEnd type="none" w="med" len="med"/>
                    </a:lnT>
                    <a:lnB w="12700" cap="flat" cmpd="sng" algn="ctr">
                      <a:solidFill>
                        <a:schemeClr val="bg2">
                          <a:lumMod val="10000"/>
                        </a:schemeClr>
                      </a:solidFill>
                      <a:prstDash val="solid"/>
                      <a:round/>
                      <a:headEnd type="none" w="med" len="med"/>
                      <a:tailEnd type="none" w="med" len="med"/>
                    </a:lnB>
                    <a:solidFill>
                      <a:schemeClr val="bg1">
                        <a:lumMod val="85000"/>
                      </a:schemeClr>
                    </a:solidFill>
                  </a:tcPr>
                </a:tc>
                <a:tc>
                  <a:txBody>
                    <a:bodyPr/>
                    <a:lstStyle/>
                    <a:p>
                      <a:pPr marL="0" marR="0">
                        <a:spcBef>
                          <a:spcPts val="0"/>
                        </a:spcBef>
                        <a:spcAft>
                          <a:spcPts val="0"/>
                        </a:spcAft>
                      </a:pPr>
                      <a:r>
                        <a:rPr lang="en-US" sz="1200">
                          <a:solidFill>
                            <a:schemeClr val="bg2">
                              <a:lumMod val="10000"/>
                            </a:schemeClr>
                          </a:solidFill>
                          <a:effectLst/>
                          <a:latin typeface="+mj-lt"/>
                          <a:cs typeface="Calibri" panose="020F0502020204030204" pitchFamily="34" charset="0"/>
                        </a:rPr>
                        <a:t>Heinz Endowments</a:t>
                      </a:r>
                    </a:p>
                  </a:txBody>
                  <a:tcPr marL="76200" marR="76200" marT="31750" marB="31750">
                    <a:lnL w="12700" cap="flat" cmpd="sng" algn="ctr">
                      <a:solidFill>
                        <a:schemeClr val="bg2">
                          <a:lumMod val="10000"/>
                        </a:schemeClr>
                      </a:solidFill>
                      <a:prstDash val="solid"/>
                      <a:round/>
                      <a:headEnd type="none" w="med" len="med"/>
                      <a:tailEnd type="none" w="med" len="med"/>
                    </a:lnL>
                    <a:lnR w="12700" cap="flat" cmpd="sng" algn="ctr">
                      <a:solidFill>
                        <a:schemeClr val="bg2">
                          <a:lumMod val="10000"/>
                        </a:schemeClr>
                      </a:solidFill>
                      <a:prstDash val="solid"/>
                      <a:round/>
                      <a:headEnd type="none" w="med" len="med"/>
                      <a:tailEnd type="none" w="med" len="med"/>
                    </a:lnR>
                    <a:lnT w="12700" cap="flat" cmpd="sng" algn="ctr">
                      <a:solidFill>
                        <a:schemeClr val="bg2">
                          <a:lumMod val="10000"/>
                        </a:schemeClr>
                      </a:solidFill>
                      <a:prstDash val="solid"/>
                      <a:round/>
                      <a:headEnd type="none" w="med" len="med"/>
                      <a:tailEnd type="none" w="med" len="med"/>
                    </a:lnT>
                    <a:lnB w="12700" cap="flat" cmpd="sng" algn="ctr">
                      <a:solidFill>
                        <a:schemeClr val="bg2">
                          <a:lumMod val="10000"/>
                        </a:schemeClr>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370991961"/>
                  </a:ext>
                </a:extLst>
              </a:tr>
              <a:tr h="234445">
                <a:tc>
                  <a:txBody>
                    <a:bodyPr/>
                    <a:lstStyle/>
                    <a:p>
                      <a:pPr marL="0" marR="0">
                        <a:spcBef>
                          <a:spcPts val="0"/>
                        </a:spcBef>
                        <a:spcAft>
                          <a:spcPts val="0"/>
                        </a:spcAft>
                      </a:pPr>
                      <a:r>
                        <a:rPr lang="en-US" sz="1200">
                          <a:solidFill>
                            <a:schemeClr val="bg2">
                              <a:lumMod val="10000"/>
                            </a:schemeClr>
                          </a:solidFill>
                          <a:effectLst/>
                          <a:latin typeface="+mj-lt"/>
                          <a:cs typeface="Calibri" panose="020F0502020204030204" pitchFamily="34" charset="0"/>
                        </a:rPr>
                        <a:t>Jane Werner</a:t>
                      </a:r>
                    </a:p>
                  </a:txBody>
                  <a:tcPr marR="36195" marT="9525" marB="0">
                    <a:lnL w="12700" cap="flat" cmpd="sng" algn="ctr">
                      <a:solidFill>
                        <a:schemeClr val="bg2">
                          <a:lumMod val="10000"/>
                        </a:schemeClr>
                      </a:solidFill>
                      <a:prstDash val="solid"/>
                      <a:round/>
                      <a:headEnd type="none" w="med" len="med"/>
                      <a:tailEnd type="none" w="med" len="med"/>
                    </a:lnL>
                    <a:lnR w="12700" cap="flat" cmpd="sng" algn="ctr">
                      <a:solidFill>
                        <a:schemeClr val="bg2">
                          <a:lumMod val="10000"/>
                        </a:schemeClr>
                      </a:solidFill>
                      <a:prstDash val="solid"/>
                      <a:round/>
                      <a:headEnd type="none" w="med" len="med"/>
                      <a:tailEnd type="none" w="med" len="med"/>
                    </a:lnR>
                    <a:lnT w="12700" cap="flat" cmpd="sng" algn="ctr">
                      <a:solidFill>
                        <a:schemeClr val="bg2">
                          <a:lumMod val="10000"/>
                        </a:schemeClr>
                      </a:solidFill>
                      <a:prstDash val="solid"/>
                      <a:round/>
                      <a:headEnd type="none" w="med" len="med"/>
                      <a:tailEnd type="none" w="med" len="med"/>
                    </a:lnT>
                    <a:lnB w="12700" cap="flat" cmpd="sng" algn="ctr">
                      <a:solidFill>
                        <a:schemeClr val="bg2">
                          <a:lumMod val="10000"/>
                        </a:schemeClr>
                      </a:solidFill>
                      <a:prstDash val="solid"/>
                      <a:round/>
                      <a:headEnd type="none" w="med" len="med"/>
                      <a:tailEnd type="none" w="med" len="med"/>
                    </a:lnB>
                    <a:solidFill>
                      <a:schemeClr val="bg1">
                        <a:lumMod val="95000"/>
                      </a:schemeClr>
                    </a:solidFill>
                  </a:tcPr>
                </a:tc>
                <a:tc>
                  <a:txBody>
                    <a:bodyPr/>
                    <a:lstStyle/>
                    <a:p>
                      <a:pPr marL="0" marR="0">
                        <a:spcBef>
                          <a:spcPts val="0"/>
                        </a:spcBef>
                        <a:spcAft>
                          <a:spcPts val="0"/>
                        </a:spcAft>
                      </a:pPr>
                      <a:r>
                        <a:rPr lang="en-US" sz="1200">
                          <a:solidFill>
                            <a:schemeClr val="bg2">
                              <a:lumMod val="10000"/>
                            </a:schemeClr>
                          </a:solidFill>
                          <a:effectLst/>
                          <a:latin typeface="+mj-lt"/>
                          <a:cs typeface="Calibri" panose="020F0502020204030204" pitchFamily="34" charset="0"/>
                        </a:rPr>
                        <a:t>Executive Director</a:t>
                      </a:r>
                    </a:p>
                  </a:txBody>
                  <a:tcPr marL="76200" marR="76200" marT="31750" marB="31750">
                    <a:lnL w="12700" cap="flat" cmpd="sng" algn="ctr">
                      <a:solidFill>
                        <a:schemeClr val="bg2">
                          <a:lumMod val="10000"/>
                        </a:schemeClr>
                      </a:solidFill>
                      <a:prstDash val="solid"/>
                      <a:round/>
                      <a:headEnd type="none" w="med" len="med"/>
                      <a:tailEnd type="none" w="med" len="med"/>
                    </a:lnL>
                    <a:lnR w="12700" cap="flat" cmpd="sng" algn="ctr">
                      <a:solidFill>
                        <a:schemeClr val="bg2">
                          <a:lumMod val="10000"/>
                        </a:schemeClr>
                      </a:solidFill>
                      <a:prstDash val="solid"/>
                      <a:round/>
                      <a:headEnd type="none" w="med" len="med"/>
                      <a:tailEnd type="none" w="med" len="med"/>
                    </a:lnR>
                    <a:lnT w="12700" cap="flat" cmpd="sng" algn="ctr">
                      <a:solidFill>
                        <a:schemeClr val="bg2">
                          <a:lumMod val="10000"/>
                        </a:schemeClr>
                      </a:solidFill>
                      <a:prstDash val="solid"/>
                      <a:round/>
                      <a:headEnd type="none" w="med" len="med"/>
                      <a:tailEnd type="none" w="med" len="med"/>
                    </a:lnT>
                    <a:lnB w="12700" cap="flat" cmpd="sng" algn="ctr">
                      <a:solidFill>
                        <a:schemeClr val="bg2">
                          <a:lumMod val="10000"/>
                        </a:schemeClr>
                      </a:solidFill>
                      <a:prstDash val="solid"/>
                      <a:round/>
                      <a:headEnd type="none" w="med" len="med"/>
                      <a:tailEnd type="none" w="med" len="med"/>
                    </a:lnB>
                    <a:solidFill>
                      <a:schemeClr val="bg1">
                        <a:lumMod val="95000"/>
                      </a:schemeClr>
                    </a:solidFill>
                  </a:tcPr>
                </a:tc>
                <a:tc>
                  <a:txBody>
                    <a:bodyPr/>
                    <a:lstStyle/>
                    <a:p>
                      <a:pPr marL="0" marR="0">
                        <a:spcBef>
                          <a:spcPts val="0"/>
                        </a:spcBef>
                        <a:spcAft>
                          <a:spcPts val="0"/>
                        </a:spcAft>
                      </a:pPr>
                      <a:r>
                        <a:rPr lang="en-US" sz="1200">
                          <a:solidFill>
                            <a:schemeClr val="bg2">
                              <a:lumMod val="10000"/>
                            </a:schemeClr>
                          </a:solidFill>
                          <a:effectLst/>
                          <a:latin typeface="+mj-lt"/>
                          <a:cs typeface="Calibri" panose="020F0502020204030204" pitchFamily="34" charset="0"/>
                        </a:rPr>
                        <a:t>Children’s Museum of Pittsburgh</a:t>
                      </a:r>
                    </a:p>
                  </a:txBody>
                  <a:tcPr marL="76200" marR="76200" marT="31750" marB="31750">
                    <a:lnL w="12700" cap="flat" cmpd="sng" algn="ctr">
                      <a:solidFill>
                        <a:schemeClr val="bg2">
                          <a:lumMod val="10000"/>
                        </a:schemeClr>
                      </a:solidFill>
                      <a:prstDash val="solid"/>
                      <a:round/>
                      <a:headEnd type="none" w="med" len="med"/>
                      <a:tailEnd type="none" w="med" len="med"/>
                    </a:lnL>
                    <a:lnR w="12700" cap="flat" cmpd="sng" algn="ctr">
                      <a:solidFill>
                        <a:schemeClr val="bg2">
                          <a:lumMod val="10000"/>
                        </a:schemeClr>
                      </a:solidFill>
                      <a:prstDash val="solid"/>
                      <a:round/>
                      <a:headEnd type="none" w="med" len="med"/>
                      <a:tailEnd type="none" w="med" len="med"/>
                    </a:lnR>
                    <a:lnT w="12700" cap="flat" cmpd="sng" algn="ctr">
                      <a:solidFill>
                        <a:schemeClr val="bg2">
                          <a:lumMod val="10000"/>
                        </a:schemeClr>
                      </a:solidFill>
                      <a:prstDash val="solid"/>
                      <a:round/>
                      <a:headEnd type="none" w="med" len="med"/>
                      <a:tailEnd type="none" w="med" len="med"/>
                    </a:lnT>
                    <a:lnB w="12700" cap="flat" cmpd="sng" algn="ctr">
                      <a:solidFill>
                        <a:schemeClr val="bg2">
                          <a:lumMod val="1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034308290"/>
                  </a:ext>
                </a:extLst>
              </a:tr>
              <a:tr h="234445">
                <a:tc>
                  <a:txBody>
                    <a:bodyPr/>
                    <a:lstStyle/>
                    <a:p>
                      <a:pPr marL="0" marR="0">
                        <a:spcBef>
                          <a:spcPts val="0"/>
                        </a:spcBef>
                        <a:spcAft>
                          <a:spcPts val="0"/>
                        </a:spcAft>
                      </a:pPr>
                      <a:r>
                        <a:rPr lang="en-US" sz="1200">
                          <a:solidFill>
                            <a:schemeClr val="bg2">
                              <a:lumMod val="10000"/>
                            </a:schemeClr>
                          </a:solidFill>
                          <a:effectLst/>
                          <a:latin typeface="+mj-lt"/>
                          <a:cs typeface="Calibri" panose="020F0502020204030204" pitchFamily="34" charset="0"/>
                        </a:rPr>
                        <a:t>Anna Arlotta-Guerrero</a:t>
                      </a:r>
                    </a:p>
                  </a:txBody>
                  <a:tcPr marL="76200" marR="76200" marT="31750" marB="31750">
                    <a:lnL w="12700" cap="flat" cmpd="sng" algn="ctr">
                      <a:solidFill>
                        <a:schemeClr val="bg2">
                          <a:lumMod val="10000"/>
                        </a:schemeClr>
                      </a:solidFill>
                      <a:prstDash val="solid"/>
                      <a:round/>
                      <a:headEnd type="none" w="med" len="med"/>
                      <a:tailEnd type="none" w="med" len="med"/>
                    </a:lnL>
                    <a:lnR w="12700" cap="flat" cmpd="sng" algn="ctr">
                      <a:solidFill>
                        <a:schemeClr val="bg2">
                          <a:lumMod val="10000"/>
                        </a:schemeClr>
                      </a:solidFill>
                      <a:prstDash val="solid"/>
                      <a:round/>
                      <a:headEnd type="none" w="med" len="med"/>
                      <a:tailEnd type="none" w="med" len="med"/>
                    </a:lnR>
                    <a:lnT w="12700" cap="flat" cmpd="sng" algn="ctr">
                      <a:solidFill>
                        <a:schemeClr val="bg2">
                          <a:lumMod val="10000"/>
                        </a:schemeClr>
                      </a:solidFill>
                      <a:prstDash val="solid"/>
                      <a:round/>
                      <a:headEnd type="none" w="med" len="med"/>
                      <a:tailEnd type="none" w="med" len="med"/>
                    </a:lnT>
                    <a:lnB w="12700" cap="flat" cmpd="sng" algn="ctr">
                      <a:solidFill>
                        <a:schemeClr val="bg2">
                          <a:lumMod val="10000"/>
                        </a:schemeClr>
                      </a:solidFill>
                      <a:prstDash val="solid"/>
                      <a:round/>
                      <a:headEnd type="none" w="med" len="med"/>
                      <a:tailEnd type="none" w="med" len="med"/>
                    </a:lnB>
                    <a:solidFill>
                      <a:schemeClr val="bg1">
                        <a:lumMod val="85000"/>
                      </a:schemeClr>
                    </a:solidFill>
                  </a:tcPr>
                </a:tc>
                <a:tc>
                  <a:txBody>
                    <a:bodyPr/>
                    <a:lstStyle/>
                    <a:p>
                      <a:pPr marL="0" marR="0">
                        <a:spcBef>
                          <a:spcPts val="0"/>
                        </a:spcBef>
                        <a:spcAft>
                          <a:spcPts val="0"/>
                        </a:spcAft>
                      </a:pPr>
                      <a:r>
                        <a:rPr lang="en-US" sz="1200">
                          <a:solidFill>
                            <a:schemeClr val="bg2">
                              <a:lumMod val="10000"/>
                            </a:schemeClr>
                          </a:solidFill>
                          <a:effectLst/>
                          <a:latin typeface="+mj-lt"/>
                          <a:cs typeface="Calibri" panose="020F0502020204030204" pitchFamily="34" charset="0"/>
                        </a:rPr>
                        <a:t>Assistant Professor of Practice/CASE Program Coordinator</a:t>
                      </a:r>
                    </a:p>
                  </a:txBody>
                  <a:tcPr marL="76200" marR="76200" marT="31750" marB="31750">
                    <a:lnL w="12700" cap="flat" cmpd="sng" algn="ctr">
                      <a:solidFill>
                        <a:schemeClr val="bg2">
                          <a:lumMod val="10000"/>
                        </a:schemeClr>
                      </a:solidFill>
                      <a:prstDash val="solid"/>
                      <a:round/>
                      <a:headEnd type="none" w="med" len="med"/>
                      <a:tailEnd type="none" w="med" len="med"/>
                    </a:lnL>
                    <a:lnR w="12700" cap="flat" cmpd="sng" algn="ctr">
                      <a:solidFill>
                        <a:schemeClr val="bg2">
                          <a:lumMod val="10000"/>
                        </a:schemeClr>
                      </a:solidFill>
                      <a:prstDash val="solid"/>
                      <a:round/>
                      <a:headEnd type="none" w="med" len="med"/>
                      <a:tailEnd type="none" w="med" len="med"/>
                    </a:lnR>
                    <a:lnT w="12700" cap="flat" cmpd="sng" algn="ctr">
                      <a:solidFill>
                        <a:schemeClr val="bg2">
                          <a:lumMod val="10000"/>
                        </a:schemeClr>
                      </a:solidFill>
                      <a:prstDash val="solid"/>
                      <a:round/>
                      <a:headEnd type="none" w="med" len="med"/>
                      <a:tailEnd type="none" w="med" len="med"/>
                    </a:lnT>
                    <a:lnB w="12700" cap="flat" cmpd="sng" algn="ctr">
                      <a:solidFill>
                        <a:schemeClr val="bg2">
                          <a:lumMod val="10000"/>
                        </a:schemeClr>
                      </a:solidFill>
                      <a:prstDash val="solid"/>
                      <a:round/>
                      <a:headEnd type="none" w="med" len="med"/>
                      <a:tailEnd type="none" w="med" len="med"/>
                    </a:lnB>
                    <a:solidFill>
                      <a:schemeClr val="bg1">
                        <a:lumMod val="85000"/>
                      </a:schemeClr>
                    </a:solidFill>
                  </a:tcPr>
                </a:tc>
                <a:tc>
                  <a:txBody>
                    <a:bodyPr/>
                    <a:lstStyle/>
                    <a:p>
                      <a:pPr marL="0" marR="0">
                        <a:spcBef>
                          <a:spcPts val="0"/>
                        </a:spcBef>
                        <a:spcAft>
                          <a:spcPts val="0"/>
                        </a:spcAft>
                      </a:pPr>
                      <a:r>
                        <a:rPr lang="en-US" sz="1200">
                          <a:solidFill>
                            <a:schemeClr val="bg2">
                              <a:lumMod val="10000"/>
                            </a:schemeClr>
                          </a:solidFill>
                          <a:effectLst/>
                          <a:latin typeface="+mj-lt"/>
                          <a:cs typeface="Calibri" panose="020F0502020204030204" pitchFamily="34" charset="0"/>
                        </a:rPr>
                        <a:t>Dept. of Psychology in Education/Univ. of Pittsburgh</a:t>
                      </a:r>
                    </a:p>
                  </a:txBody>
                  <a:tcPr marL="76200" marR="76200" marT="31750" marB="31750">
                    <a:lnL w="12700" cap="flat" cmpd="sng" algn="ctr">
                      <a:solidFill>
                        <a:schemeClr val="bg2">
                          <a:lumMod val="10000"/>
                        </a:schemeClr>
                      </a:solidFill>
                      <a:prstDash val="solid"/>
                      <a:round/>
                      <a:headEnd type="none" w="med" len="med"/>
                      <a:tailEnd type="none" w="med" len="med"/>
                    </a:lnL>
                    <a:lnR w="12700" cap="flat" cmpd="sng" algn="ctr">
                      <a:solidFill>
                        <a:schemeClr val="bg2">
                          <a:lumMod val="10000"/>
                        </a:schemeClr>
                      </a:solidFill>
                      <a:prstDash val="solid"/>
                      <a:round/>
                      <a:headEnd type="none" w="med" len="med"/>
                      <a:tailEnd type="none" w="med" len="med"/>
                    </a:lnR>
                    <a:lnT w="12700" cap="flat" cmpd="sng" algn="ctr">
                      <a:solidFill>
                        <a:schemeClr val="bg2">
                          <a:lumMod val="10000"/>
                        </a:schemeClr>
                      </a:solidFill>
                      <a:prstDash val="solid"/>
                      <a:round/>
                      <a:headEnd type="none" w="med" len="med"/>
                      <a:tailEnd type="none" w="med" len="med"/>
                    </a:lnT>
                    <a:lnB w="12700" cap="flat" cmpd="sng" algn="ctr">
                      <a:solidFill>
                        <a:schemeClr val="bg2">
                          <a:lumMod val="10000"/>
                        </a:schemeClr>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220650951"/>
                  </a:ext>
                </a:extLst>
              </a:tr>
              <a:tr h="234445">
                <a:tc>
                  <a:txBody>
                    <a:bodyPr/>
                    <a:lstStyle/>
                    <a:p>
                      <a:pPr marL="0" marR="0">
                        <a:spcBef>
                          <a:spcPts val="0"/>
                        </a:spcBef>
                        <a:spcAft>
                          <a:spcPts val="0"/>
                        </a:spcAft>
                      </a:pPr>
                      <a:r>
                        <a:rPr lang="en-US" sz="1200">
                          <a:solidFill>
                            <a:schemeClr val="bg2">
                              <a:lumMod val="10000"/>
                            </a:schemeClr>
                          </a:solidFill>
                          <a:effectLst/>
                          <a:latin typeface="+mj-lt"/>
                          <a:cs typeface="Calibri" panose="020F0502020204030204" pitchFamily="34" charset="0"/>
                        </a:rPr>
                        <a:t>Lesely Crawford</a:t>
                      </a:r>
                    </a:p>
                  </a:txBody>
                  <a:tcPr marL="76200" marR="76200" marT="31750" marB="31750">
                    <a:lnL w="12700" cap="flat" cmpd="sng" algn="ctr">
                      <a:solidFill>
                        <a:schemeClr val="bg2">
                          <a:lumMod val="10000"/>
                        </a:schemeClr>
                      </a:solidFill>
                      <a:prstDash val="solid"/>
                      <a:round/>
                      <a:headEnd type="none" w="med" len="med"/>
                      <a:tailEnd type="none" w="med" len="med"/>
                    </a:lnL>
                    <a:lnR w="12700" cap="flat" cmpd="sng" algn="ctr">
                      <a:solidFill>
                        <a:schemeClr val="bg2">
                          <a:lumMod val="10000"/>
                        </a:schemeClr>
                      </a:solidFill>
                      <a:prstDash val="solid"/>
                      <a:round/>
                      <a:headEnd type="none" w="med" len="med"/>
                      <a:tailEnd type="none" w="med" len="med"/>
                    </a:lnR>
                    <a:lnT w="12700" cap="flat" cmpd="sng" algn="ctr">
                      <a:solidFill>
                        <a:schemeClr val="bg2">
                          <a:lumMod val="10000"/>
                        </a:schemeClr>
                      </a:solidFill>
                      <a:prstDash val="solid"/>
                      <a:round/>
                      <a:headEnd type="none" w="med" len="med"/>
                      <a:tailEnd type="none" w="med" len="med"/>
                    </a:lnT>
                    <a:lnB w="12700" cap="flat" cmpd="sng" algn="ctr">
                      <a:solidFill>
                        <a:schemeClr val="bg2">
                          <a:lumMod val="10000"/>
                        </a:schemeClr>
                      </a:solidFill>
                      <a:prstDash val="solid"/>
                      <a:round/>
                      <a:headEnd type="none" w="med" len="med"/>
                      <a:tailEnd type="none" w="med" len="med"/>
                    </a:lnB>
                    <a:solidFill>
                      <a:schemeClr val="bg1">
                        <a:lumMod val="95000"/>
                      </a:schemeClr>
                    </a:solidFill>
                  </a:tcPr>
                </a:tc>
                <a:tc>
                  <a:txBody>
                    <a:bodyPr/>
                    <a:lstStyle/>
                    <a:p>
                      <a:pPr marL="0" marR="0">
                        <a:spcBef>
                          <a:spcPts val="0"/>
                        </a:spcBef>
                        <a:spcAft>
                          <a:spcPts val="0"/>
                        </a:spcAft>
                      </a:pPr>
                      <a:r>
                        <a:rPr lang="en-US" sz="1200">
                          <a:solidFill>
                            <a:schemeClr val="bg2">
                              <a:lumMod val="10000"/>
                            </a:schemeClr>
                          </a:solidFill>
                          <a:effectLst/>
                          <a:latin typeface="+mj-lt"/>
                          <a:cs typeface="Calibri" panose="020F0502020204030204" pitchFamily="34" charset="0"/>
                        </a:rPr>
                        <a:t>Owner and Director</a:t>
                      </a:r>
                    </a:p>
                  </a:txBody>
                  <a:tcPr marL="76200" marR="76200" marT="31750" marB="31750">
                    <a:lnL w="12700" cap="flat" cmpd="sng" algn="ctr">
                      <a:solidFill>
                        <a:schemeClr val="bg2">
                          <a:lumMod val="10000"/>
                        </a:schemeClr>
                      </a:solidFill>
                      <a:prstDash val="solid"/>
                      <a:round/>
                      <a:headEnd type="none" w="med" len="med"/>
                      <a:tailEnd type="none" w="med" len="med"/>
                    </a:lnL>
                    <a:lnR w="12700" cap="flat" cmpd="sng" algn="ctr">
                      <a:solidFill>
                        <a:schemeClr val="bg2">
                          <a:lumMod val="10000"/>
                        </a:schemeClr>
                      </a:solidFill>
                      <a:prstDash val="solid"/>
                      <a:round/>
                      <a:headEnd type="none" w="med" len="med"/>
                      <a:tailEnd type="none" w="med" len="med"/>
                    </a:lnR>
                    <a:lnT w="12700" cap="flat" cmpd="sng" algn="ctr">
                      <a:solidFill>
                        <a:schemeClr val="bg2">
                          <a:lumMod val="10000"/>
                        </a:schemeClr>
                      </a:solidFill>
                      <a:prstDash val="solid"/>
                      <a:round/>
                      <a:headEnd type="none" w="med" len="med"/>
                      <a:tailEnd type="none" w="med" len="med"/>
                    </a:lnT>
                    <a:lnB w="12700" cap="flat" cmpd="sng" algn="ctr">
                      <a:solidFill>
                        <a:schemeClr val="bg2">
                          <a:lumMod val="10000"/>
                        </a:schemeClr>
                      </a:solidFill>
                      <a:prstDash val="solid"/>
                      <a:round/>
                      <a:headEnd type="none" w="med" len="med"/>
                      <a:tailEnd type="none" w="med" len="med"/>
                    </a:lnB>
                    <a:solidFill>
                      <a:schemeClr val="bg1">
                        <a:lumMod val="95000"/>
                      </a:schemeClr>
                    </a:solidFill>
                  </a:tcPr>
                </a:tc>
                <a:tc>
                  <a:txBody>
                    <a:bodyPr/>
                    <a:lstStyle/>
                    <a:p>
                      <a:pPr marL="0" marR="0">
                        <a:spcBef>
                          <a:spcPts val="0"/>
                        </a:spcBef>
                        <a:spcAft>
                          <a:spcPts val="0"/>
                        </a:spcAft>
                      </a:pPr>
                      <a:r>
                        <a:rPr lang="en-US" sz="1200">
                          <a:solidFill>
                            <a:schemeClr val="bg2">
                              <a:lumMod val="10000"/>
                            </a:schemeClr>
                          </a:solidFill>
                          <a:effectLst/>
                          <a:latin typeface="+mj-lt"/>
                          <a:cs typeface="Calibri" panose="020F0502020204030204" pitchFamily="34" charset="0"/>
                        </a:rPr>
                        <a:t>ABK Learning &amp; Development Center</a:t>
                      </a:r>
                    </a:p>
                  </a:txBody>
                  <a:tcPr marL="76200" marR="76200" marT="31750" marB="31750">
                    <a:lnL w="12700" cap="flat" cmpd="sng" algn="ctr">
                      <a:solidFill>
                        <a:schemeClr val="bg2">
                          <a:lumMod val="10000"/>
                        </a:schemeClr>
                      </a:solidFill>
                      <a:prstDash val="solid"/>
                      <a:round/>
                      <a:headEnd type="none" w="med" len="med"/>
                      <a:tailEnd type="none" w="med" len="med"/>
                    </a:lnL>
                    <a:lnR w="12700" cap="flat" cmpd="sng" algn="ctr">
                      <a:solidFill>
                        <a:schemeClr val="bg2">
                          <a:lumMod val="10000"/>
                        </a:schemeClr>
                      </a:solidFill>
                      <a:prstDash val="solid"/>
                      <a:round/>
                      <a:headEnd type="none" w="med" len="med"/>
                      <a:tailEnd type="none" w="med" len="med"/>
                    </a:lnR>
                    <a:lnT w="12700" cap="flat" cmpd="sng" algn="ctr">
                      <a:solidFill>
                        <a:schemeClr val="bg2">
                          <a:lumMod val="10000"/>
                        </a:schemeClr>
                      </a:solidFill>
                      <a:prstDash val="solid"/>
                      <a:round/>
                      <a:headEnd type="none" w="med" len="med"/>
                      <a:tailEnd type="none" w="med" len="med"/>
                    </a:lnT>
                    <a:lnB w="12700" cap="flat" cmpd="sng" algn="ctr">
                      <a:solidFill>
                        <a:schemeClr val="bg2">
                          <a:lumMod val="1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377759585"/>
                  </a:ext>
                </a:extLst>
              </a:tr>
              <a:tr h="234445">
                <a:tc>
                  <a:txBody>
                    <a:bodyPr/>
                    <a:lstStyle/>
                    <a:p>
                      <a:pPr marL="0" marR="0">
                        <a:spcBef>
                          <a:spcPts val="0"/>
                        </a:spcBef>
                        <a:spcAft>
                          <a:spcPts val="0"/>
                        </a:spcAft>
                      </a:pPr>
                      <a:r>
                        <a:rPr lang="en-US" sz="1200">
                          <a:solidFill>
                            <a:schemeClr val="bg2">
                              <a:lumMod val="10000"/>
                            </a:schemeClr>
                          </a:solidFill>
                          <a:effectLst/>
                          <a:latin typeface="+mj-lt"/>
                          <a:cs typeface="Calibri" panose="020F0502020204030204" pitchFamily="34" charset="0"/>
                        </a:rPr>
                        <a:t>Kim Dellefemine</a:t>
                      </a:r>
                    </a:p>
                  </a:txBody>
                  <a:tcPr marL="76200" marR="76200" marT="31750" marB="31750">
                    <a:lnL w="12700" cap="flat" cmpd="sng" algn="ctr">
                      <a:solidFill>
                        <a:schemeClr val="bg2">
                          <a:lumMod val="10000"/>
                        </a:schemeClr>
                      </a:solidFill>
                      <a:prstDash val="solid"/>
                      <a:round/>
                      <a:headEnd type="none" w="med" len="med"/>
                      <a:tailEnd type="none" w="med" len="med"/>
                    </a:lnL>
                    <a:lnR w="12700" cap="flat" cmpd="sng" algn="ctr">
                      <a:solidFill>
                        <a:schemeClr val="bg2">
                          <a:lumMod val="10000"/>
                        </a:schemeClr>
                      </a:solidFill>
                      <a:prstDash val="solid"/>
                      <a:round/>
                      <a:headEnd type="none" w="med" len="med"/>
                      <a:tailEnd type="none" w="med" len="med"/>
                    </a:lnR>
                    <a:lnT w="12700" cap="flat" cmpd="sng" algn="ctr">
                      <a:solidFill>
                        <a:schemeClr val="bg2">
                          <a:lumMod val="10000"/>
                        </a:schemeClr>
                      </a:solidFill>
                      <a:prstDash val="solid"/>
                      <a:round/>
                      <a:headEnd type="none" w="med" len="med"/>
                      <a:tailEnd type="none" w="med" len="med"/>
                    </a:lnT>
                    <a:lnB w="12700" cap="flat" cmpd="sng" algn="ctr">
                      <a:solidFill>
                        <a:schemeClr val="bg2">
                          <a:lumMod val="10000"/>
                        </a:schemeClr>
                      </a:solidFill>
                      <a:prstDash val="solid"/>
                      <a:round/>
                      <a:headEnd type="none" w="med" len="med"/>
                      <a:tailEnd type="none" w="med" len="med"/>
                    </a:lnB>
                    <a:solidFill>
                      <a:schemeClr val="bg1">
                        <a:lumMod val="85000"/>
                      </a:schemeClr>
                    </a:solidFill>
                  </a:tcPr>
                </a:tc>
                <a:tc>
                  <a:txBody>
                    <a:bodyPr/>
                    <a:lstStyle/>
                    <a:p>
                      <a:pPr marL="0" marR="0">
                        <a:spcBef>
                          <a:spcPts val="0"/>
                        </a:spcBef>
                        <a:spcAft>
                          <a:spcPts val="0"/>
                        </a:spcAft>
                      </a:pPr>
                      <a:r>
                        <a:rPr lang="en-US" sz="1200">
                          <a:solidFill>
                            <a:schemeClr val="bg2">
                              <a:lumMod val="10000"/>
                            </a:schemeClr>
                          </a:solidFill>
                          <a:effectLst/>
                          <a:latin typeface="+mj-lt"/>
                          <a:cs typeface="Calibri" panose="020F0502020204030204" pitchFamily="34" charset="0"/>
                        </a:rPr>
                        <a:t>Program Officer, Early Childhood Education</a:t>
                      </a:r>
                    </a:p>
                  </a:txBody>
                  <a:tcPr marL="76200" marR="76200" marT="31750" marB="31750">
                    <a:lnL w="12700" cap="flat" cmpd="sng" algn="ctr">
                      <a:solidFill>
                        <a:schemeClr val="bg2">
                          <a:lumMod val="10000"/>
                        </a:schemeClr>
                      </a:solidFill>
                      <a:prstDash val="solid"/>
                      <a:round/>
                      <a:headEnd type="none" w="med" len="med"/>
                      <a:tailEnd type="none" w="med" len="med"/>
                    </a:lnL>
                    <a:lnR w="12700" cap="flat" cmpd="sng" algn="ctr">
                      <a:solidFill>
                        <a:schemeClr val="bg2">
                          <a:lumMod val="10000"/>
                        </a:schemeClr>
                      </a:solidFill>
                      <a:prstDash val="solid"/>
                      <a:round/>
                      <a:headEnd type="none" w="med" len="med"/>
                      <a:tailEnd type="none" w="med" len="med"/>
                    </a:lnR>
                    <a:lnT w="12700" cap="flat" cmpd="sng" algn="ctr">
                      <a:solidFill>
                        <a:schemeClr val="bg2">
                          <a:lumMod val="10000"/>
                        </a:schemeClr>
                      </a:solidFill>
                      <a:prstDash val="solid"/>
                      <a:round/>
                      <a:headEnd type="none" w="med" len="med"/>
                      <a:tailEnd type="none" w="med" len="med"/>
                    </a:lnT>
                    <a:lnB w="12700" cap="flat" cmpd="sng" algn="ctr">
                      <a:solidFill>
                        <a:schemeClr val="bg2">
                          <a:lumMod val="10000"/>
                        </a:schemeClr>
                      </a:solidFill>
                      <a:prstDash val="solid"/>
                      <a:round/>
                      <a:headEnd type="none" w="med" len="med"/>
                      <a:tailEnd type="none" w="med" len="med"/>
                    </a:lnB>
                    <a:solidFill>
                      <a:schemeClr val="bg1">
                        <a:lumMod val="85000"/>
                      </a:schemeClr>
                    </a:solidFill>
                  </a:tcPr>
                </a:tc>
                <a:tc>
                  <a:txBody>
                    <a:bodyPr/>
                    <a:lstStyle/>
                    <a:p>
                      <a:pPr marL="0" marR="0">
                        <a:spcBef>
                          <a:spcPts val="0"/>
                        </a:spcBef>
                        <a:spcAft>
                          <a:spcPts val="0"/>
                        </a:spcAft>
                      </a:pPr>
                      <a:r>
                        <a:rPr lang="en-US" sz="1200">
                          <a:solidFill>
                            <a:schemeClr val="bg2">
                              <a:lumMod val="10000"/>
                            </a:schemeClr>
                          </a:solidFill>
                          <a:effectLst/>
                          <a:latin typeface="+mj-lt"/>
                          <a:cs typeface="Calibri" panose="020F0502020204030204" pitchFamily="34" charset="0"/>
                        </a:rPr>
                        <a:t>Early Childhood Education</a:t>
                      </a:r>
                    </a:p>
                  </a:txBody>
                  <a:tcPr marL="76200" marR="76200" marT="31750" marB="31750">
                    <a:lnL w="12700" cap="flat" cmpd="sng" algn="ctr">
                      <a:solidFill>
                        <a:schemeClr val="bg2">
                          <a:lumMod val="10000"/>
                        </a:schemeClr>
                      </a:solidFill>
                      <a:prstDash val="solid"/>
                      <a:round/>
                      <a:headEnd type="none" w="med" len="med"/>
                      <a:tailEnd type="none" w="med" len="med"/>
                    </a:lnL>
                    <a:lnR w="12700" cap="flat" cmpd="sng" algn="ctr">
                      <a:solidFill>
                        <a:schemeClr val="bg2">
                          <a:lumMod val="10000"/>
                        </a:schemeClr>
                      </a:solidFill>
                      <a:prstDash val="solid"/>
                      <a:round/>
                      <a:headEnd type="none" w="med" len="med"/>
                      <a:tailEnd type="none" w="med" len="med"/>
                    </a:lnR>
                    <a:lnT w="12700" cap="flat" cmpd="sng" algn="ctr">
                      <a:solidFill>
                        <a:schemeClr val="bg2">
                          <a:lumMod val="10000"/>
                        </a:schemeClr>
                      </a:solidFill>
                      <a:prstDash val="solid"/>
                      <a:round/>
                      <a:headEnd type="none" w="med" len="med"/>
                      <a:tailEnd type="none" w="med" len="med"/>
                    </a:lnT>
                    <a:lnB w="12700" cap="flat" cmpd="sng" algn="ctr">
                      <a:solidFill>
                        <a:schemeClr val="bg2">
                          <a:lumMod val="10000"/>
                        </a:schemeClr>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688094517"/>
                  </a:ext>
                </a:extLst>
              </a:tr>
              <a:tr h="234445">
                <a:tc>
                  <a:txBody>
                    <a:bodyPr/>
                    <a:lstStyle/>
                    <a:p>
                      <a:pPr marL="0" marR="0">
                        <a:spcBef>
                          <a:spcPts val="0"/>
                        </a:spcBef>
                        <a:spcAft>
                          <a:spcPts val="0"/>
                        </a:spcAft>
                      </a:pPr>
                      <a:r>
                        <a:rPr lang="en-US" sz="1200">
                          <a:solidFill>
                            <a:schemeClr val="bg2">
                              <a:lumMod val="10000"/>
                            </a:schemeClr>
                          </a:solidFill>
                          <a:effectLst/>
                          <a:latin typeface="+mj-lt"/>
                          <a:cs typeface="Calibri" panose="020F0502020204030204" pitchFamily="34" charset="0"/>
                        </a:rPr>
                        <a:t>Nancy Hill</a:t>
                      </a:r>
                    </a:p>
                  </a:txBody>
                  <a:tcPr marL="76200" marR="76200" marT="31750" marB="31750">
                    <a:lnL w="12700" cap="flat" cmpd="sng" algn="ctr">
                      <a:solidFill>
                        <a:schemeClr val="bg2">
                          <a:lumMod val="10000"/>
                        </a:schemeClr>
                      </a:solidFill>
                      <a:prstDash val="solid"/>
                      <a:round/>
                      <a:headEnd type="none" w="med" len="med"/>
                      <a:tailEnd type="none" w="med" len="med"/>
                    </a:lnL>
                    <a:lnR w="12700" cap="flat" cmpd="sng" algn="ctr">
                      <a:solidFill>
                        <a:schemeClr val="bg2">
                          <a:lumMod val="10000"/>
                        </a:schemeClr>
                      </a:solidFill>
                      <a:prstDash val="solid"/>
                      <a:round/>
                      <a:headEnd type="none" w="med" len="med"/>
                      <a:tailEnd type="none" w="med" len="med"/>
                    </a:lnR>
                    <a:lnT w="12700" cap="flat" cmpd="sng" algn="ctr">
                      <a:solidFill>
                        <a:schemeClr val="bg2">
                          <a:lumMod val="10000"/>
                        </a:schemeClr>
                      </a:solidFill>
                      <a:prstDash val="solid"/>
                      <a:round/>
                      <a:headEnd type="none" w="med" len="med"/>
                      <a:tailEnd type="none" w="med" len="med"/>
                    </a:lnT>
                    <a:lnB w="12700" cap="flat" cmpd="sng" algn="ctr">
                      <a:solidFill>
                        <a:schemeClr val="bg2">
                          <a:lumMod val="10000"/>
                        </a:schemeClr>
                      </a:solidFill>
                      <a:prstDash val="solid"/>
                      <a:round/>
                      <a:headEnd type="none" w="med" len="med"/>
                      <a:tailEnd type="none" w="med" len="med"/>
                    </a:lnB>
                    <a:solidFill>
                      <a:schemeClr val="bg1">
                        <a:lumMod val="95000"/>
                      </a:schemeClr>
                    </a:solidFill>
                  </a:tcPr>
                </a:tc>
                <a:tc>
                  <a:txBody>
                    <a:bodyPr/>
                    <a:lstStyle/>
                    <a:p>
                      <a:pPr marL="0" marR="0">
                        <a:spcBef>
                          <a:spcPts val="0"/>
                        </a:spcBef>
                        <a:spcAft>
                          <a:spcPts val="0"/>
                        </a:spcAft>
                      </a:pPr>
                      <a:r>
                        <a:rPr lang="en-US" sz="1200">
                          <a:solidFill>
                            <a:schemeClr val="bg2">
                              <a:lumMod val="10000"/>
                            </a:schemeClr>
                          </a:solidFill>
                          <a:effectLst/>
                          <a:latin typeface="+mj-lt"/>
                          <a:cs typeface="Calibri" panose="020F0502020204030204" pitchFamily="34" charset="0"/>
                        </a:rPr>
                        <a:t>Senior Program Officer, Early Intervention</a:t>
                      </a:r>
                    </a:p>
                  </a:txBody>
                  <a:tcPr marL="76200" marR="76200" marT="31750" marB="31750">
                    <a:lnL w="12700" cap="flat" cmpd="sng" algn="ctr">
                      <a:solidFill>
                        <a:schemeClr val="bg2">
                          <a:lumMod val="10000"/>
                        </a:schemeClr>
                      </a:solidFill>
                      <a:prstDash val="solid"/>
                      <a:round/>
                      <a:headEnd type="none" w="med" len="med"/>
                      <a:tailEnd type="none" w="med" len="med"/>
                    </a:lnL>
                    <a:lnR w="12700" cap="flat" cmpd="sng" algn="ctr">
                      <a:solidFill>
                        <a:schemeClr val="bg2">
                          <a:lumMod val="10000"/>
                        </a:schemeClr>
                      </a:solidFill>
                      <a:prstDash val="solid"/>
                      <a:round/>
                      <a:headEnd type="none" w="med" len="med"/>
                      <a:tailEnd type="none" w="med" len="med"/>
                    </a:lnR>
                    <a:lnT w="12700" cap="flat" cmpd="sng" algn="ctr">
                      <a:solidFill>
                        <a:schemeClr val="bg2">
                          <a:lumMod val="10000"/>
                        </a:schemeClr>
                      </a:solidFill>
                      <a:prstDash val="solid"/>
                      <a:round/>
                      <a:headEnd type="none" w="med" len="med"/>
                      <a:tailEnd type="none" w="med" len="med"/>
                    </a:lnT>
                    <a:lnB w="12700" cap="flat" cmpd="sng" algn="ctr">
                      <a:solidFill>
                        <a:schemeClr val="bg2">
                          <a:lumMod val="10000"/>
                        </a:schemeClr>
                      </a:solidFill>
                      <a:prstDash val="solid"/>
                      <a:round/>
                      <a:headEnd type="none" w="med" len="med"/>
                      <a:tailEnd type="none" w="med" len="med"/>
                    </a:lnB>
                    <a:solidFill>
                      <a:schemeClr val="bg1">
                        <a:lumMod val="95000"/>
                      </a:schemeClr>
                    </a:solidFill>
                  </a:tcPr>
                </a:tc>
                <a:tc>
                  <a:txBody>
                    <a:bodyPr/>
                    <a:lstStyle/>
                    <a:p>
                      <a:pPr marL="0" marR="0">
                        <a:spcBef>
                          <a:spcPts val="0"/>
                        </a:spcBef>
                        <a:spcAft>
                          <a:spcPts val="0"/>
                        </a:spcAft>
                      </a:pPr>
                      <a:r>
                        <a:rPr lang="en-US" sz="1200">
                          <a:solidFill>
                            <a:schemeClr val="bg2">
                              <a:lumMod val="10000"/>
                            </a:schemeClr>
                          </a:solidFill>
                          <a:effectLst/>
                          <a:latin typeface="+mj-lt"/>
                          <a:cs typeface="Calibri" panose="020F0502020204030204" pitchFamily="34" charset="0"/>
                        </a:rPr>
                        <a:t>Early Intervention, PPS</a:t>
                      </a:r>
                    </a:p>
                  </a:txBody>
                  <a:tcPr marL="76200" marR="76200" marT="31750" marB="31750">
                    <a:lnL w="12700" cap="flat" cmpd="sng" algn="ctr">
                      <a:solidFill>
                        <a:schemeClr val="bg2">
                          <a:lumMod val="10000"/>
                        </a:schemeClr>
                      </a:solidFill>
                      <a:prstDash val="solid"/>
                      <a:round/>
                      <a:headEnd type="none" w="med" len="med"/>
                      <a:tailEnd type="none" w="med" len="med"/>
                    </a:lnL>
                    <a:lnR w="12700" cap="flat" cmpd="sng" algn="ctr">
                      <a:solidFill>
                        <a:schemeClr val="bg2">
                          <a:lumMod val="10000"/>
                        </a:schemeClr>
                      </a:solidFill>
                      <a:prstDash val="solid"/>
                      <a:round/>
                      <a:headEnd type="none" w="med" len="med"/>
                      <a:tailEnd type="none" w="med" len="med"/>
                    </a:lnR>
                    <a:lnT w="12700" cap="flat" cmpd="sng" algn="ctr">
                      <a:solidFill>
                        <a:schemeClr val="bg2">
                          <a:lumMod val="10000"/>
                        </a:schemeClr>
                      </a:solidFill>
                      <a:prstDash val="solid"/>
                      <a:round/>
                      <a:headEnd type="none" w="med" len="med"/>
                      <a:tailEnd type="none" w="med" len="med"/>
                    </a:lnT>
                    <a:lnB w="12700" cap="flat" cmpd="sng" algn="ctr">
                      <a:solidFill>
                        <a:schemeClr val="bg2">
                          <a:lumMod val="1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532591163"/>
                  </a:ext>
                </a:extLst>
              </a:tr>
              <a:tr h="234445">
                <a:tc>
                  <a:txBody>
                    <a:bodyPr/>
                    <a:lstStyle/>
                    <a:p>
                      <a:pPr marL="0" marR="0">
                        <a:spcBef>
                          <a:spcPts val="0"/>
                        </a:spcBef>
                        <a:spcAft>
                          <a:spcPts val="0"/>
                        </a:spcAft>
                      </a:pPr>
                      <a:r>
                        <a:rPr lang="en-US" sz="1200">
                          <a:solidFill>
                            <a:schemeClr val="bg2">
                              <a:lumMod val="10000"/>
                            </a:schemeClr>
                          </a:solidFill>
                          <a:effectLst/>
                          <a:latin typeface="+mj-lt"/>
                          <a:cs typeface="Calibri" panose="020F0502020204030204" pitchFamily="34" charset="0"/>
                        </a:rPr>
                        <a:t>Kira Henderson</a:t>
                      </a:r>
                    </a:p>
                  </a:txBody>
                  <a:tcPr marL="76200" marR="76200" marT="31750" marB="31750">
                    <a:lnL w="12700" cap="flat" cmpd="sng" algn="ctr">
                      <a:solidFill>
                        <a:schemeClr val="bg2">
                          <a:lumMod val="10000"/>
                        </a:schemeClr>
                      </a:solidFill>
                      <a:prstDash val="solid"/>
                      <a:round/>
                      <a:headEnd type="none" w="med" len="med"/>
                      <a:tailEnd type="none" w="med" len="med"/>
                    </a:lnL>
                    <a:lnR w="12700" cap="flat" cmpd="sng" algn="ctr">
                      <a:solidFill>
                        <a:schemeClr val="bg2">
                          <a:lumMod val="10000"/>
                        </a:schemeClr>
                      </a:solidFill>
                      <a:prstDash val="solid"/>
                      <a:round/>
                      <a:headEnd type="none" w="med" len="med"/>
                      <a:tailEnd type="none" w="med" len="med"/>
                    </a:lnR>
                    <a:lnT w="12700" cap="flat" cmpd="sng" algn="ctr">
                      <a:solidFill>
                        <a:schemeClr val="bg2">
                          <a:lumMod val="10000"/>
                        </a:schemeClr>
                      </a:solidFill>
                      <a:prstDash val="solid"/>
                      <a:round/>
                      <a:headEnd type="none" w="med" len="med"/>
                      <a:tailEnd type="none" w="med" len="med"/>
                    </a:lnT>
                    <a:lnB w="12700" cap="flat" cmpd="sng" algn="ctr">
                      <a:solidFill>
                        <a:schemeClr val="bg2">
                          <a:lumMod val="10000"/>
                        </a:schemeClr>
                      </a:solidFill>
                      <a:prstDash val="solid"/>
                      <a:round/>
                      <a:headEnd type="none" w="med" len="med"/>
                      <a:tailEnd type="none" w="med" len="med"/>
                    </a:lnB>
                    <a:solidFill>
                      <a:schemeClr val="bg1">
                        <a:lumMod val="85000"/>
                      </a:schemeClr>
                    </a:solidFill>
                  </a:tcPr>
                </a:tc>
                <a:tc>
                  <a:txBody>
                    <a:bodyPr/>
                    <a:lstStyle/>
                    <a:p>
                      <a:pPr marL="0" marR="0">
                        <a:spcBef>
                          <a:spcPts val="0"/>
                        </a:spcBef>
                        <a:spcAft>
                          <a:spcPts val="0"/>
                        </a:spcAft>
                      </a:pPr>
                      <a:r>
                        <a:rPr lang="en-US" sz="1200">
                          <a:solidFill>
                            <a:schemeClr val="bg2">
                              <a:lumMod val="10000"/>
                            </a:schemeClr>
                          </a:solidFill>
                          <a:effectLst/>
                          <a:latin typeface="+mj-lt"/>
                          <a:cs typeface="Calibri" panose="020F0502020204030204" pitchFamily="34" charset="0"/>
                        </a:rPr>
                        <a:t>Principal, Weil PK-5</a:t>
                      </a:r>
                    </a:p>
                  </a:txBody>
                  <a:tcPr marL="76200" marR="76200" marT="31750" marB="31750">
                    <a:lnL w="12700" cap="flat" cmpd="sng" algn="ctr">
                      <a:solidFill>
                        <a:schemeClr val="bg2">
                          <a:lumMod val="10000"/>
                        </a:schemeClr>
                      </a:solidFill>
                      <a:prstDash val="solid"/>
                      <a:round/>
                      <a:headEnd type="none" w="med" len="med"/>
                      <a:tailEnd type="none" w="med" len="med"/>
                    </a:lnL>
                    <a:lnR w="12700" cap="flat" cmpd="sng" algn="ctr">
                      <a:solidFill>
                        <a:schemeClr val="bg2">
                          <a:lumMod val="10000"/>
                        </a:schemeClr>
                      </a:solidFill>
                      <a:prstDash val="solid"/>
                      <a:round/>
                      <a:headEnd type="none" w="med" len="med"/>
                      <a:tailEnd type="none" w="med" len="med"/>
                    </a:lnR>
                    <a:lnT w="12700" cap="flat" cmpd="sng" algn="ctr">
                      <a:solidFill>
                        <a:schemeClr val="bg2">
                          <a:lumMod val="10000"/>
                        </a:schemeClr>
                      </a:solidFill>
                      <a:prstDash val="solid"/>
                      <a:round/>
                      <a:headEnd type="none" w="med" len="med"/>
                      <a:tailEnd type="none" w="med" len="med"/>
                    </a:lnT>
                    <a:lnB w="12700" cap="flat" cmpd="sng" algn="ctr">
                      <a:solidFill>
                        <a:schemeClr val="bg2">
                          <a:lumMod val="10000"/>
                        </a:schemeClr>
                      </a:solidFill>
                      <a:prstDash val="solid"/>
                      <a:round/>
                      <a:headEnd type="none" w="med" len="med"/>
                      <a:tailEnd type="none" w="med" len="med"/>
                    </a:lnB>
                    <a:solidFill>
                      <a:schemeClr val="bg1">
                        <a:lumMod val="85000"/>
                      </a:schemeClr>
                    </a:solidFill>
                  </a:tcPr>
                </a:tc>
                <a:tc>
                  <a:txBody>
                    <a:bodyPr/>
                    <a:lstStyle/>
                    <a:p>
                      <a:pPr marL="0" marR="0">
                        <a:spcBef>
                          <a:spcPts val="0"/>
                        </a:spcBef>
                        <a:spcAft>
                          <a:spcPts val="0"/>
                        </a:spcAft>
                      </a:pPr>
                      <a:r>
                        <a:rPr lang="en-US" sz="1200">
                          <a:solidFill>
                            <a:schemeClr val="bg2">
                              <a:lumMod val="10000"/>
                            </a:schemeClr>
                          </a:solidFill>
                          <a:effectLst/>
                          <a:latin typeface="+mj-lt"/>
                          <a:cs typeface="Calibri" panose="020F0502020204030204" pitchFamily="34" charset="0"/>
                        </a:rPr>
                        <a:t>School Performance, PPS</a:t>
                      </a:r>
                    </a:p>
                  </a:txBody>
                  <a:tcPr marL="76200" marR="76200" marT="31750" marB="31750">
                    <a:lnL w="12700" cap="flat" cmpd="sng" algn="ctr">
                      <a:solidFill>
                        <a:schemeClr val="bg2">
                          <a:lumMod val="10000"/>
                        </a:schemeClr>
                      </a:solidFill>
                      <a:prstDash val="solid"/>
                      <a:round/>
                      <a:headEnd type="none" w="med" len="med"/>
                      <a:tailEnd type="none" w="med" len="med"/>
                    </a:lnL>
                    <a:lnR w="12700" cap="flat" cmpd="sng" algn="ctr">
                      <a:solidFill>
                        <a:schemeClr val="bg2">
                          <a:lumMod val="10000"/>
                        </a:schemeClr>
                      </a:solidFill>
                      <a:prstDash val="solid"/>
                      <a:round/>
                      <a:headEnd type="none" w="med" len="med"/>
                      <a:tailEnd type="none" w="med" len="med"/>
                    </a:lnR>
                    <a:lnT w="12700" cap="flat" cmpd="sng" algn="ctr">
                      <a:solidFill>
                        <a:schemeClr val="bg2">
                          <a:lumMod val="10000"/>
                        </a:schemeClr>
                      </a:solidFill>
                      <a:prstDash val="solid"/>
                      <a:round/>
                      <a:headEnd type="none" w="med" len="med"/>
                      <a:tailEnd type="none" w="med" len="med"/>
                    </a:lnT>
                    <a:lnB w="12700" cap="flat" cmpd="sng" algn="ctr">
                      <a:solidFill>
                        <a:schemeClr val="bg2">
                          <a:lumMod val="10000"/>
                        </a:schemeClr>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242913559"/>
                  </a:ext>
                </a:extLst>
              </a:tr>
              <a:tr h="234445">
                <a:tc>
                  <a:txBody>
                    <a:bodyPr/>
                    <a:lstStyle/>
                    <a:p>
                      <a:pPr marL="0" marR="0">
                        <a:spcBef>
                          <a:spcPts val="0"/>
                        </a:spcBef>
                        <a:spcAft>
                          <a:spcPts val="0"/>
                        </a:spcAft>
                      </a:pPr>
                      <a:r>
                        <a:rPr lang="en-US" sz="1200">
                          <a:solidFill>
                            <a:schemeClr val="bg2">
                              <a:lumMod val="10000"/>
                            </a:schemeClr>
                          </a:solidFill>
                          <a:effectLst/>
                          <a:latin typeface="+mj-lt"/>
                          <a:cs typeface="Calibri" panose="020F0502020204030204" pitchFamily="34" charset="0"/>
                        </a:rPr>
                        <a:t>Kim Russo Joseph</a:t>
                      </a:r>
                    </a:p>
                  </a:txBody>
                  <a:tcPr marL="76200" marR="76200" marT="31750" marB="31750">
                    <a:lnL w="12700" cap="flat" cmpd="sng" algn="ctr">
                      <a:solidFill>
                        <a:schemeClr val="bg2">
                          <a:lumMod val="10000"/>
                        </a:schemeClr>
                      </a:solidFill>
                      <a:prstDash val="solid"/>
                      <a:round/>
                      <a:headEnd type="none" w="med" len="med"/>
                      <a:tailEnd type="none" w="med" len="med"/>
                    </a:lnL>
                    <a:lnR w="12700" cap="flat" cmpd="sng" algn="ctr">
                      <a:solidFill>
                        <a:schemeClr val="bg2">
                          <a:lumMod val="10000"/>
                        </a:schemeClr>
                      </a:solidFill>
                      <a:prstDash val="solid"/>
                      <a:round/>
                      <a:headEnd type="none" w="med" len="med"/>
                      <a:tailEnd type="none" w="med" len="med"/>
                    </a:lnR>
                    <a:lnT w="12700" cap="flat" cmpd="sng" algn="ctr">
                      <a:solidFill>
                        <a:schemeClr val="bg2">
                          <a:lumMod val="10000"/>
                        </a:schemeClr>
                      </a:solidFill>
                      <a:prstDash val="solid"/>
                      <a:round/>
                      <a:headEnd type="none" w="med" len="med"/>
                      <a:tailEnd type="none" w="med" len="med"/>
                    </a:lnT>
                    <a:lnB w="12700" cap="flat" cmpd="sng" algn="ctr">
                      <a:solidFill>
                        <a:schemeClr val="bg2">
                          <a:lumMod val="10000"/>
                        </a:schemeClr>
                      </a:solidFill>
                      <a:prstDash val="solid"/>
                      <a:round/>
                      <a:headEnd type="none" w="med" len="med"/>
                      <a:tailEnd type="none" w="med" len="med"/>
                    </a:lnB>
                    <a:solidFill>
                      <a:schemeClr val="bg1">
                        <a:lumMod val="95000"/>
                      </a:schemeClr>
                    </a:solidFill>
                  </a:tcPr>
                </a:tc>
                <a:tc>
                  <a:txBody>
                    <a:bodyPr/>
                    <a:lstStyle/>
                    <a:p>
                      <a:pPr marL="0" marR="0">
                        <a:spcBef>
                          <a:spcPts val="0"/>
                        </a:spcBef>
                        <a:spcAft>
                          <a:spcPts val="0"/>
                        </a:spcAft>
                      </a:pPr>
                      <a:r>
                        <a:rPr lang="en-US" sz="1200">
                          <a:solidFill>
                            <a:schemeClr val="bg2">
                              <a:lumMod val="10000"/>
                            </a:schemeClr>
                          </a:solidFill>
                          <a:effectLst/>
                          <a:latin typeface="+mj-lt"/>
                          <a:cs typeface="Calibri" panose="020F0502020204030204" pitchFamily="34" charset="0"/>
                        </a:rPr>
                        <a:t>Program Officer, Early Childhood Education</a:t>
                      </a:r>
                    </a:p>
                  </a:txBody>
                  <a:tcPr marL="76200" marR="76200" marT="31750" marB="31750">
                    <a:lnL w="12700" cap="flat" cmpd="sng" algn="ctr">
                      <a:solidFill>
                        <a:schemeClr val="bg2">
                          <a:lumMod val="10000"/>
                        </a:schemeClr>
                      </a:solidFill>
                      <a:prstDash val="solid"/>
                      <a:round/>
                      <a:headEnd type="none" w="med" len="med"/>
                      <a:tailEnd type="none" w="med" len="med"/>
                    </a:lnL>
                    <a:lnR w="12700" cap="flat" cmpd="sng" algn="ctr">
                      <a:solidFill>
                        <a:schemeClr val="bg2">
                          <a:lumMod val="10000"/>
                        </a:schemeClr>
                      </a:solidFill>
                      <a:prstDash val="solid"/>
                      <a:round/>
                      <a:headEnd type="none" w="med" len="med"/>
                      <a:tailEnd type="none" w="med" len="med"/>
                    </a:lnR>
                    <a:lnT w="12700" cap="flat" cmpd="sng" algn="ctr">
                      <a:solidFill>
                        <a:schemeClr val="bg2">
                          <a:lumMod val="10000"/>
                        </a:schemeClr>
                      </a:solidFill>
                      <a:prstDash val="solid"/>
                      <a:round/>
                      <a:headEnd type="none" w="med" len="med"/>
                      <a:tailEnd type="none" w="med" len="med"/>
                    </a:lnT>
                    <a:lnB w="12700" cap="flat" cmpd="sng" algn="ctr">
                      <a:solidFill>
                        <a:schemeClr val="bg2">
                          <a:lumMod val="10000"/>
                        </a:schemeClr>
                      </a:solidFill>
                      <a:prstDash val="solid"/>
                      <a:round/>
                      <a:headEnd type="none" w="med" len="med"/>
                      <a:tailEnd type="none" w="med" len="med"/>
                    </a:lnB>
                    <a:solidFill>
                      <a:schemeClr val="bg1">
                        <a:lumMod val="95000"/>
                      </a:schemeClr>
                    </a:solidFill>
                  </a:tcPr>
                </a:tc>
                <a:tc>
                  <a:txBody>
                    <a:bodyPr/>
                    <a:lstStyle/>
                    <a:p>
                      <a:pPr marL="0" marR="0">
                        <a:spcBef>
                          <a:spcPts val="0"/>
                        </a:spcBef>
                        <a:spcAft>
                          <a:spcPts val="0"/>
                        </a:spcAft>
                      </a:pPr>
                      <a:r>
                        <a:rPr lang="en-US" sz="1200">
                          <a:solidFill>
                            <a:schemeClr val="bg2">
                              <a:lumMod val="10000"/>
                            </a:schemeClr>
                          </a:solidFill>
                          <a:effectLst/>
                          <a:latin typeface="+mj-lt"/>
                          <a:cs typeface="Calibri" panose="020F0502020204030204" pitchFamily="34" charset="0"/>
                        </a:rPr>
                        <a:t>Early Childhood Education</a:t>
                      </a:r>
                    </a:p>
                  </a:txBody>
                  <a:tcPr marL="76200" marR="76200" marT="31750" marB="31750">
                    <a:lnL w="12700" cap="flat" cmpd="sng" algn="ctr">
                      <a:solidFill>
                        <a:schemeClr val="bg2">
                          <a:lumMod val="10000"/>
                        </a:schemeClr>
                      </a:solidFill>
                      <a:prstDash val="solid"/>
                      <a:round/>
                      <a:headEnd type="none" w="med" len="med"/>
                      <a:tailEnd type="none" w="med" len="med"/>
                    </a:lnL>
                    <a:lnR w="12700" cap="flat" cmpd="sng" algn="ctr">
                      <a:solidFill>
                        <a:schemeClr val="bg2">
                          <a:lumMod val="10000"/>
                        </a:schemeClr>
                      </a:solidFill>
                      <a:prstDash val="solid"/>
                      <a:round/>
                      <a:headEnd type="none" w="med" len="med"/>
                      <a:tailEnd type="none" w="med" len="med"/>
                    </a:lnR>
                    <a:lnT w="12700" cap="flat" cmpd="sng" algn="ctr">
                      <a:solidFill>
                        <a:schemeClr val="bg2">
                          <a:lumMod val="10000"/>
                        </a:schemeClr>
                      </a:solidFill>
                      <a:prstDash val="solid"/>
                      <a:round/>
                      <a:headEnd type="none" w="med" len="med"/>
                      <a:tailEnd type="none" w="med" len="med"/>
                    </a:lnT>
                    <a:lnB w="12700" cap="flat" cmpd="sng" algn="ctr">
                      <a:solidFill>
                        <a:schemeClr val="bg2">
                          <a:lumMod val="1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976385159"/>
                  </a:ext>
                </a:extLst>
              </a:tr>
              <a:tr h="234445">
                <a:tc>
                  <a:txBody>
                    <a:bodyPr/>
                    <a:lstStyle/>
                    <a:p>
                      <a:pPr marL="0" marR="0">
                        <a:spcBef>
                          <a:spcPts val="0"/>
                        </a:spcBef>
                        <a:spcAft>
                          <a:spcPts val="0"/>
                        </a:spcAft>
                      </a:pPr>
                      <a:r>
                        <a:rPr lang="en-US" sz="1200">
                          <a:solidFill>
                            <a:schemeClr val="bg2">
                              <a:lumMod val="10000"/>
                            </a:schemeClr>
                          </a:solidFill>
                          <a:effectLst/>
                          <a:latin typeface="+mj-lt"/>
                          <a:cs typeface="Calibri" panose="020F0502020204030204" pitchFamily="34" charset="0"/>
                        </a:rPr>
                        <a:t>Monica Lamar</a:t>
                      </a:r>
                    </a:p>
                  </a:txBody>
                  <a:tcPr marL="76200" marR="76200" marT="31750" marB="31750">
                    <a:lnL w="12700" cap="flat" cmpd="sng" algn="ctr">
                      <a:solidFill>
                        <a:schemeClr val="bg2">
                          <a:lumMod val="10000"/>
                        </a:schemeClr>
                      </a:solidFill>
                      <a:prstDash val="solid"/>
                      <a:round/>
                      <a:headEnd type="none" w="med" len="med"/>
                      <a:tailEnd type="none" w="med" len="med"/>
                    </a:lnL>
                    <a:lnR w="12700" cap="flat" cmpd="sng" algn="ctr">
                      <a:solidFill>
                        <a:schemeClr val="bg2">
                          <a:lumMod val="10000"/>
                        </a:schemeClr>
                      </a:solidFill>
                      <a:prstDash val="solid"/>
                      <a:round/>
                      <a:headEnd type="none" w="med" len="med"/>
                      <a:tailEnd type="none" w="med" len="med"/>
                    </a:lnR>
                    <a:lnT w="12700" cap="flat" cmpd="sng" algn="ctr">
                      <a:solidFill>
                        <a:schemeClr val="bg2">
                          <a:lumMod val="10000"/>
                        </a:schemeClr>
                      </a:solidFill>
                      <a:prstDash val="solid"/>
                      <a:round/>
                      <a:headEnd type="none" w="med" len="med"/>
                      <a:tailEnd type="none" w="med" len="med"/>
                    </a:lnT>
                    <a:lnB w="12700" cap="flat" cmpd="sng" algn="ctr">
                      <a:solidFill>
                        <a:schemeClr val="bg2">
                          <a:lumMod val="10000"/>
                        </a:schemeClr>
                      </a:solidFill>
                      <a:prstDash val="solid"/>
                      <a:round/>
                      <a:headEnd type="none" w="med" len="med"/>
                      <a:tailEnd type="none" w="med" len="med"/>
                    </a:lnB>
                    <a:solidFill>
                      <a:schemeClr val="bg1">
                        <a:lumMod val="85000"/>
                      </a:schemeClr>
                    </a:solidFill>
                  </a:tcPr>
                </a:tc>
                <a:tc>
                  <a:txBody>
                    <a:bodyPr/>
                    <a:lstStyle/>
                    <a:p>
                      <a:pPr marL="0" marR="0">
                        <a:spcBef>
                          <a:spcPts val="0"/>
                        </a:spcBef>
                        <a:spcAft>
                          <a:spcPts val="0"/>
                        </a:spcAft>
                      </a:pPr>
                      <a:r>
                        <a:rPr lang="en-US" sz="1200">
                          <a:solidFill>
                            <a:schemeClr val="bg2">
                              <a:lumMod val="10000"/>
                            </a:schemeClr>
                          </a:solidFill>
                          <a:effectLst/>
                          <a:latin typeface="+mj-lt"/>
                          <a:cs typeface="Calibri" panose="020F0502020204030204" pitchFamily="34" charset="0"/>
                        </a:rPr>
                        <a:t>Assistant Superintendent</a:t>
                      </a:r>
                    </a:p>
                  </a:txBody>
                  <a:tcPr marL="76200" marR="76200" marT="31750" marB="31750">
                    <a:lnL w="12700" cap="flat" cmpd="sng" algn="ctr">
                      <a:solidFill>
                        <a:schemeClr val="bg2">
                          <a:lumMod val="10000"/>
                        </a:schemeClr>
                      </a:solidFill>
                      <a:prstDash val="solid"/>
                      <a:round/>
                      <a:headEnd type="none" w="med" len="med"/>
                      <a:tailEnd type="none" w="med" len="med"/>
                    </a:lnL>
                    <a:lnR w="12700" cap="flat" cmpd="sng" algn="ctr">
                      <a:solidFill>
                        <a:schemeClr val="bg2">
                          <a:lumMod val="10000"/>
                        </a:schemeClr>
                      </a:solidFill>
                      <a:prstDash val="solid"/>
                      <a:round/>
                      <a:headEnd type="none" w="med" len="med"/>
                      <a:tailEnd type="none" w="med" len="med"/>
                    </a:lnR>
                    <a:lnT w="12700" cap="flat" cmpd="sng" algn="ctr">
                      <a:solidFill>
                        <a:schemeClr val="bg2">
                          <a:lumMod val="10000"/>
                        </a:schemeClr>
                      </a:solidFill>
                      <a:prstDash val="solid"/>
                      <a:round/>
                      <a:headEnd type="none" w="med" len="med"/>
                      <a:tailEnd type="none" w="med" len="med"/>
                    </a:lnT>
                    <a:lnB w="12700" cap="flat" cmpd="sng" algn="ctr">
                      <a:solidFill>
                        <a:schemeClr val="bg2">
                          <a:lumMod val="10000"/>
                        </a:schemeClr>
                      </a:solidFill>
                      <a:prstDash val="solid"/>
                      <a:round/>
                      <a:headEnd type="none" w="med" len="med"/>
                      <a:tailEnd type="none" w="med" len="med"/>
                    </a:lnB>
                    <a:solidFill>
                      <a:schemeClr val="bg1">
                        <a:lumMod val="85000"/>
                      </a:schemeClr>
                    </a:solidFill>
                  </a:tcPr>
                </a:tc>
                <a:tc>
                  <a:txBody>
                    <a:bodyPr/>
                    <a:lstStyle/>
                    <a:p>
                      <a:pPr marL="0" marR="0">
                        <a:spcBef>
                          <a:spcPts val="0"/>
                        </a:spcBef>
                        <a:spcAft>
                          <a:spcPts val="0"/>
                        </a:spcAft>
                      </a:pPr>
                      <a:r>
                        <a:rPr lang="en-US" sz="1200">
                          <a:solidFill>
                            <a:schemeClr val="bg2">
                              <a:lumMod val="10000"/>
                            </a:schemeClr>
                          </a:solidFill>
                          <a:effectLst/>
                          <a:latin typeface="+mj-lt"/>
                          <a:cs typeface="Calibri" panose="020F0502020204030204" pitchFamily="34" charset="0"/>
                        </a:rPr>
                        <a:t>School Performance, PPS</a:t>
                      </a:r>
                    </a:p>
                  </a:txBody>
                  <a:tcPr marL="76200" marR="76200" marT="31750" marB="31750">
                    <a:lnL w="12700" cap="flat" cmpd="sng" algn="ctr">
                      <a:solidFill>
                        <a:schemeClr val="bg2">
                          <a:lumMod val="10000"/>
                        </a:schemeClr>
                      </a:solidFill>
                      <a:prstDash val="solid"/>
                      <a:round/>
                      <a:headEnd type="none" w="med" len="med"/>
                      <a:tailEnd type="none" w="med" len="med"/>
                    </a:lnL>
                    <a:lnR w="12700" cap="flat" cmpd="sng" algn="ctr">
                      <a:solidFill>
                        <a:schemeClr val="bg2">
                          <a:lumMod val="10000"/>
                        </a:schemeClr>
                      </a:solidFill>
                      <a:prstDash val="solid"/>
                      <a:round/>
                      <a:headEnd type="none" w="med" len="med"/>
                      <a:tailEnd type="none" w="med" len="med"/>
                    </a:lnR>
                    <a:lnT w="12700" cap="flat" cmpd="sng" algn="ctr">
                      <a:solidFill>
                        <a:schemeClr val="bg2">
                          <a:lumMod val="10000"/>
                        </a:schemeClr>
                      </a:solidFill>
                      <a:prstDash val="solid"/>
                      <a:round/>
                      <a:headEnd type="none" w="med" len="med"/>
                      <a:tailEnd type="none" w="med" len="med"/>
                    </a:lnT>
                    <a:lnB w="12700" cap="flat" cmpd="sng" algn="ctr">
                      <a:solidFill>
                        <a:schemeClr val="bg2">
                          <a:lumMod val="10000"/>
                        </a:schemeClr>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452033241"/>
                  </a:ext>
                </a:extLst>
              </a:tr>
              <a:tr h="234445">
                <a:tc>
                  <a:txBody>
                    <a:bodyPr/>
                    <a:lstStyle/>
                    <a:p>
                      <a:pPr marL="0" marR="0">
                        <a:spcBef>
                          <a:spcPts val="0"/>
                        </a:spcBef>
                        <a:spcAft>
                          <a:spcPts val="0"/>
                        </a:spcAft>
                      </a:pPr>
                      <a:r>
                        <a:rPr lang="en-US" sz="1200">
                          <a:solidFill>
                            <a:schemeClr val="bg2">
                              <a:lumMod val="10000"/>
                            </a:schemeClr>
                          </a:solidFill>
                          <a:effectLst/>
                          <a:latin typeface="+mj-lt"/>
                          <a:cs typeface="Calibri" panose="020F0502020204030204" pitchFamily="34" charset="0"/>
                        </a:rPr>
                        <a:t>Tracy Larson</a:t>
                      </a:r>
                    </a:p>
                  </a:txBody>
                  <a:tcPr marL="76200" marR="76200" marT="31750" marB="31750">
                    <a:lnL w="12700" cap="flat" cmpd="sng" algn="ctr">
                      <a:solidFill>
                        <a:schemeClr val="bg2">
                          <a:lumMod val="10000"/>
                        </a:schemeClr>
                      </a:solidFill>
                      <a:prstDash val="solid"/>
                      <a:round/>
                      <a:headEnd type="none" w="med" len="med"/>
                      <a:tailEnd type="none" w="med" len="med"/>
                    </a:lnL>
                    <a:lnR w="12700" cap="flat" cmpd="sng" algn="ctr">
                      <a:solidFill>
                        <a:schemeClr val="bg2">
                          <a:lumMod val="10000"/>
                        </a:schemeClr>
                      </a:solidFill>
                      <a:prstDash val="solid"/>
                      <a:round/>
                      <a:headEnd type="none" w="med" len="med"/>
                      <a:tailEnd type="none" w="med" len="med"/>
                    </a:lnR>
                    <a:lnT w="12700" cap="flat" cmpd="sng" algn="ctr">
                      <a:solidFill>
                        <a:schemeClr val="bg2">
                          <a:lumMod val="10000"/>
                        </a:schemeClr>
                      </a:solidFill>
                      <a:prstDash val="solid"/>
                      <a:round/>
                      <a:headEnd type="none" w="med" len="med"/>
                      <a:tailEnd type="none" w="med" len="med"/>
                    </a:lnT>
                    <a:lnB w="12700" cap="flat" cmpd="sng" algn="ctr">
                      <a:solidFill>
                        <a:schemeClr val="bg2">
                          <a:lumMod val="10000"/>
                        </a:schemeClr>
                      </a:solidFill>
                      <a:prstDash val="solid"/>
                      <a:round/>
                      <a:headEnd type="none" w="med" len="med"/>
                      <a:tailEnd type="none" w="med" len="med"/>
                    </a:lnB>
                    <a:solidFill>
                      <a:schemeClr val="bg1">
                        <a:lumMod val="95000"/>
                      </a:schemeClr>
                    </a:solidFill>
                  </a:tcPr>
                </a:tc>
                <a:tc>
                  <a:txBody>
                    <a:bodyPr/>
                    <a:lstStyle/>
                    <a:p>
                      <a:pPr marL="0" marR="0">
                        <a:spcBef>
                          <a:spcPts val="0"/>
                        </a:spcBef>
                        <a:spcAft>
                          <a:spcPts val="0"/>
                        </a:spcAft>
                      </a:pPr>
                      <a:r>
                        <a:rPr lang="en-US" sz="1200">
                          <a:solidFill>
                            <a:schemeClr val="bg2">
                              <a:lumMod val="10000"/>
                            </a:schemeClr>
                          </a:solidFill>
                          <a:effectLst/>
                          <a:latin typeface="+mj-lt"/>
                          <a:cs typeface="Calibri" panose="020F0502020204030204" pitchFamily="34" charset="0"/>
                        </a:rPr>
                        <a:t>Director, Early Childhood Partnerships/Healthy Child</a:t>
                      </a:r>
                    </a:p>
                  </a:txBody>
                  <a:tcPr marL="76200" marR="76200" marT="31750" marB="31750">
                    <a:lnL w="12700" cap="flat" cmpd="sng" algn="ctr">
                      <a:solidFill>
                        <a:schemeClr val="bg2">
                          <a:lumMod val="10000"/>
                        </a:schemeClr>
                      </a:solidFill>
                      <a:prstDash val="solid"/>
                      <a:round/>
                      <a:headEnd type="none" w="med" len="med"/>
                      <a:tailEnd type="none" w="med" len="med"/>
                    </a:lnL>
                    <a:lnR w="12700" cap="flat" cmpd="sng" algn="ctr">
                      <a:solidFill>
                        <a:schemeClr val="bg2">
                          <a:lumMod val="10000"/>
                        </a:schemeClr>
                      </a:solidFill>
                      <a:prstDash val="solid"/>
                      <a:round/>
                      <a:headEnd type="none" w="med" len="med"/>
                      <a:tailEnd type="none" w="med" len="med"/>
                    </a:lnR>
                    <a:lnT w="12700" cap="flat" cmpd="sng" algn="ctr">
                      <a:solidFill>
                        <a:schemeClr val="bg2">
                          <a:lumMod val="10000"/>
                        </a:schemeClr>
                      </a:solidFill>
                      <a:prstDash val="solid"/>
                      <a:round/>
                      <a:headEnd type="none" w="med" len="med"/>
                      <a:tailEnd type="none" w="med" len="med"/>
                    </a:lnT>
                    <a:lnB w="12700" cap="flat" cmpd="sng" algn="ctr">
                      <a:solidFill>
                        <a:schemeClr val="bg2">
                          <a:lumMod val="10000"/>
                        </a:schemeClr>
                      </a:solidFill>
                      <a:prstDash val="solid"/>
                      <a:round/>
                      <a:headEnd type="none" w="med" len="med"/>
                      <a:tailEnd type="none" w="med" len="med"/>
                    </a:lnB>
                    <a:solidFill>
                      <a:schemeClr val="bg1">
                        <a:lumMod val="95000"/>
                      </a:schemeClr>
                    </a:solidFill>
                  </a:tcPr>
                </a:tc>
                <a:tc>
                  <a:txBody>
                    <a:bodyPr/>
                    <a:lstStyle/>
                    <a:p>
                      <a:pPr marL="0" marR="0">
                        <a:spcBef>
                          <a:spcPts val="0"/>
                        </a:spcBef>
                        <a:spcAft>
                          <a:spcPts val="0"/>
                        </a:spcAft>
                      </a:pPr>
                      <a:r>
                        <a:rPr lang="en-US" sz="1200">
                          <a:solidFill>
                            <a:schemeClr val="bg2">
                              <a:lumMod val="10000"/>
                            </a:schemeClr>
                          </a:solidFill>
                          <a:effectLst/>
                          <a:latin typeface="+mj-lt"/>
                          <a:cs typeface="Calibri" panose="020F0502020204030204" pitchFamily="34" charset="0"/>
                        </a:rPr>
                        <a:t>School of Education/Univ. of Pittsburgh</a:t>
                      </a:r>
                    </a:p>
                  </a:txBody>
                  <a:tcPr marL="76200" marR="76200" marT="31750" marB="31750">
                    <a:lnL w="12700" cap="flat" cmpd="sng" algn="ctr">
                      <a:solidFill>
                        <a:schemeClr val="bg2">
                          <a:lumMod val="10000"/>
                        </a:schemeClr>
                      </a:solidFill>
                      <a:prstDash val="solid"/>
                      <a:round/>
                      <a:headEnd type="none" w="med" len="med"/>
                      <a:tailEnd type="none" w="med" len="med"/>
                    </a:lnL>
                    <a:lnR w="12700" cap="flat" cmpd="sng" algn="ctr">
                      <a:solidFill>
                        <a:schemeClr val="bg2">
                          <a:lumMod val="10000"/>
                        </a:schemeClr>
                      </a:solidFill>
                      <a:prstDash val="solid"/>
                      <a:round/>
                      <a:headEnd type="none" w="med" len="med"/>
                      <a:tailEnd type="none" w="med" len="med"/>
                    </a:lnR>
                    <a:lnT w="12700" cap="flat" cmpd="sng" algn="ctr">
                      <a:solidFill>
                        <a:schemeClr val="bg2">
                          <a:lumMod val="10000"/>
                        </a:schemeClr>
                      </a:solidFill>
                      <a:prstDash val="solid"/>
                      <a:round/>
                      <a:headEnd type="none" w="med" len="med"/>
                      <a:tailEnd type="none" w="med" len="med"/>
                    </a:lnT>
                    <a:lnB w="12700" cap="flat" cmpd="sng" algn="ctr">
                      <a:solidFill>
                        <a:schemeClr val="bg2">
                          <a:lumMod val="1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137964270"/>
                  </a:ext>
                </a:extLst>
              </a:tr>
              <a:tr h="234445">
                <a:tc>
                  <a:txBody>
                    <a:bodyPr/>
                    <a:lstStyle/>
                    <a:p>
                      <a:pPr marL="0" marR="0">
                        <a:spcBef>
                          <a:spcPts val="0"/>
                        </a:spcBef>
                        <a:spcAft>
                          <a:spcPts val="0"/>
                        </a:spcAft>
                      </a:pPr>
                      <a:r>
                        <a:rPr lang="en-US" sz="1200">
                          <a:solidFill>
                            <a:schemeClr val="bg2">
                              <a:lumMod val="10000"/>
                            </a:schemeClr>
                          </a:solidFill>
                          <a:effectLst/>
                          <a:latin typeface="+mj-lt"/>
                          <a:cs typeface="Calibri" panose="020F0502020204030204" pitchFamily="34" charset="0"/>
                        </a:rPr>
                        <a:t>Emily Neff</a:t>
                      </a:r>
                    </a:p>
                  </a:txBody>
                  <a:tcPr marL="76200" marR="76200" marT="31750" marB="31750">
                    <a:lnL w="12700" cap="flat" cmpd="sng" algn="ctr">
                      <a:solidFill>
                        <a:schemeClr val="bg2">
                          <a:lumMod val="10000"/>
                        </a:schemeClr>
                      </a:solidFill>
                      <a:prstDash val="solid"/>
                      <a:round/>
                      <a:headEnd type="none" w="med" len="med"/>
                      <a:tailEnd type="none" w="med" len="med"/>
                    </a:lnL>
                    <a:lnR w="12700" cap="flat" cmpd="sng" algn="ctr">
                      <a:solidFill>
                        <a:schemeClr val="bg2">
                          <a:lumMod val="10000"/>
                        </a:schemeClr>
                      </a:solidFill>
                      <a:prstDash val="solid"/>
                      <a:round/>
                      <a:headEnd type="none" w="med" len="med"/>
                      <a:tailEnd type="none" w="med" len="med"/>
                    </a:lnR>
                    <a:lnT w="12700" cap="flat" cmpd="sng" algn="ctr">
                      <a:solidFill>
                        <a:schemeClr val="bg2">
                          <a:lumMod val="10000"/>
                        </a:schemeClr>
                      </a:solidFill>
                      <a:prstDash val="solid"/>
                      <a:round/>
                      <a:headEnd type="none" w="med" len="med"/>
                      <a:tailEnd type="none" w="med" len="med"/>
                    </a:lnT>
                    <a:lnB w="12700" cap="flat" cmpd="sng" algn="ctr">
                      <a:solidFill>
                        <a:schemeClr val="bg2">
                          <a:lumMod val="10000"/>
                        </a:schemeClr>
                      </a:solidFill>
                      <a:prstDash val="solid"/>
                      <a:round/>
                      <a:headEnd type="none" w="med" len="med"/>
                      <a:tailEnd type="none" w="med" len="med"/>
                    </a:lnB>
                    <a:solidFill>
                      <a:schemeClr val="bg1">
                        <a:lumMod val="85000"/>
                      </a:schemeClr>
                    </a:solidFill>
                  </a:tcPr>
                </a:tc>
                <a:tc>
                  <a:txBody>
                    <a:bodyPr/>
                    <a:lstStyle/>
                    <a:p>
                      <a:pPr marL="0" marR="0">
                        <a:spcBef>
                          <a:spcPts val="0"/>
                        </a:spcBef>
                        <a:spcAft>
                          <a:spcPts val="0"/>
                        </a:spcAft>
                      </a:pPr>
                      <a:r>
                        <a:rPr lang="en-US" sz="1200">
                          <a:solidFill>
                            <a:schemeClr val="bg2">
                              <a:lumMod val="10000"/>
                            </a:schemeClr>
                          </a:solidFill>
                          <a:effectLst/>
                          <a:latin typeface="+mj-lt"/>
                          <a:cs typeface="Calibri" panose="020F0502020204030204" pitchFamily="34" charset="0"/>
                        </a:rPr>
                        <a:t>Public Policy Associate</a:t>
                      </a:r>
                    </a:p>
                  </a:txBody>
                  <a:tcPr marL="76200" marR="76200" marT="31750" marB="31750">
                    <a:lnL w="12700" cap="flat" cmpd="sng" algn="ctr">
                      <a:solidFill>
                        <a:schemeClr val="bg2">
                          <a:lumMod val="10000"/>
                        </a:schemeClr>
                      </a:solidFill>
                      <a:prstDash val="solid"/>
                      <a:round/>
                      <a:headEnd type="none" w="med" len="med"/>
                      <a:tailEnd type="none" w="med" len="med"/>
                    </a:lnL>
                    <a:lnR w="12700" cap="flat" cmpd="sng" algn="ctr">
                      <a:solidFill>
                        <a:schemeClr val="bg2">
                          <a:lumMod val="10000"/>
                        </a:schemeClr>
                      </a:solidFill>
                      <a:prstDash val="solid"/>
                      <a:round/>
                      <a:headEnd type="none" w="med" len="med"/>
                      <a:tailEnd type="none" w="med" len="med"/>
                    </a:lnR>
                    <a:lnT w="12700" cap="flat" cmpd="sng" algn="ctr">
                      <a:solidFill>
                        <a:schemeClr val="bg2">
                          <a:lumMod val="10000"/>
                        </a:schemeClr>
                      </a:solidFill>
                      <a:prstDash val="solid"/>
                      <a:round/>
                      <a:headEnd type="none" w="med" len="med"/>
                      <a:tailEnd type="none" w="med" len="med"/>
                    </a:lnT>
                    <a:lnB w="12700" cap="flat" cmpd="sng" algn="ctr">
                      <a:solidFill>
                        <a:schemeClr val="bg2">
                          <a:lumMod val="10000"/>
                        </a:schemeClr>
                      </a:solidFill>
                      <a:prstDash val="solid"/>
                      <a:round/>
                      <a:headEnd type="none" w="med" len="med"/>
                      <a:tailEnd type="none" w="med" len="med"/>
                    </a:lnB>
                    <a:solidFill>
                      <a:schemeClr val="bg1">
                        <a:lumMod val="85000"/>
                      </a:schemeClr>
                    </a:solidFill>
                  </a:tcPr>
                </a:tc>
                <a:tc>
                  <a:txBody>
                    <a:bodyPr/>
                    <a:lstStyle/>
                    <a:p>
                      <a:pPr marL="0" marR="0">
                        <a:spcBef>
                          <a:spcPts val="0"/>
                        </a:spcBef>
                        <a:spcAft>
                          <a:spcPts val="0"/>
                        </a:spcAft>
                      </a:pPr>
                      <a:r>
                        <a:rPr lang="en-US" sz="1200">
                          <a:solidFill>
                            <a:schemeClr val="bg2">
                              <a:lumMod val="10000"/>
                            </a:schemeClr>
                          </a:solidFill>
                          <a:effectLst/>
                          <a:latin typeface="+mj-lt"/>
                          <a:cs typeface="Calibri" panose="020F0502020204030204" pitchFamily="34" charset="0"/>
                        </a:rPr>
                        <a:t>Trying Together</a:t>
                      </a:r>
                    </a:p>
                  </a:txBody>
                  <a:tcPr marL="76200" marR="76200" marT="31750" marB="31750">
                    <a:lnL w="12700" cap="flat" cmpd="sng" algn="ctr">
                      <a:solidFill>
                        <a:schemeClr val="bg2">
                          <a:lumMod val="10000"/>
                        </a:schemeClr>
                      </a:solidFill>
                      <a:prstDash val="solid"/>
                      <a:round/>
                      <a:headEnd type="none" w="med" len="med"/>
                      <a:tailEnd type="none" w="med" len="med"/>
                    </a:lnL>
                    <a:lnR w="12700" cap="flat" cmpd="sng" algn="ctr">
                      <a:solidFill>
                        <a:schemeClr val="bg2">
                          <a:lumMod val="10000"/>
                        </a:schemeClr>
                      </a:solidFill>
                      <a:prstDash val="solid"/>
                      <a:round/>
                      <a:headEnd type="none" w="med" len="med"/>
                      <a:tailEnd type="none" w="med" len="med"/>
                    </a:lnR>
                    <a:lnT w="12700" cap="flat" cmpd="sng" algn="ctr">
                      <a:solidFill>
                        <a:schemeClr val="bg2">
                          <a:lumMod val="10000"/>
                        </a:schemeClr>
                      </a:solidFill>
                      <a:prstDash val="solid"/>
                      <a:round/>
                      <a:headEnd type="none" w="med" len="med"/>
                      <a:tailEnd type="none" w="med" len="med"/>
                    </a:lnT>
                    <a:lnB w="12700" cap="flat" cmpd="sng" algn="ctr">
                      <a:solidFill>
                        <a:schemeClr val="bg2">
                          <a:lumMod val="10000"/>
                        </a:schemeClr>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741415957"/>
                  </a:ext>
                </a:extLst>
              </a:tr>
              <a:tr h="234445">
                <a:tc>
                  <a:txBody>
                    <a:bodyPr/>
                    <a:lstStyle/>
                    <a:p>
                      <a:pPr marL="0" marR="0">
                        <a:spcBef>
                          <a:spcPts val="0"/>
                        </a:spcBef>
                        <a:spcAft>
                          <a:spcPts val="0"/>
                        </a:spcAft>
                      </a:pPr>
                      <a:r>
                        <a:rPr lang="en-US" sz="1200">
                          <a:solidFill>
                            <a:schemeClr val="bg2">
                              <a:lumMod val="10000"/>
                            </a:schemeClr>
                          </a:solidFill>
                          <a:effectLst/>
                          <a:latin typeface="+mj-lt"/>
                          <a:cs typeface="Calibri" panose="020F0502020204030204" pitchFamily="34" charset="0"/>
                        </a:rPr>
                        <a:t>Ebony Pugh</a:t>
                      </a:r>
                    </a:p>
                  </a:txBody>
                  <a:tcPr marL="76200" marR="76200" marT="31750" marB="31750">
                    <a:lnL w="12700" cap="flat" cmpd="sng" algn="ctr">
                      <a:solidFill>
                        <a:schemeClr val="bg2">
                          <a:lumMod val="10000"/>
                        </a:schemeClr>
                      </a:solidFill>
                      <a:prstDash val="solid"/>
                      <a:round/>
                      <a:headEnd type="none" w="med" len="med"/>
                      <a:tailEnd type="none" w="med" len="med"/>
                    </a:lnL>
                    <a:lnR w="12700" cap="flat" cmpd="sng" algn="ctr">
                      <a:solidFill>
                        <a:schemeClr val="bg2">
                          <a:lumMod val="10000"/>
                        </a:schemeClr>
                      </a:solidFill>
                      <a:prstDash val="solid"/>
                      <a:round/>
                      <a:headEnd type="none" w="med" len="med"/>
                      <a:tailEnd type="none" w="med" len="med"/>
                    </a:lnR>
                    <a:lnT w="12700" cap="flat" cmpd="sng" algn="ctr">
                      <a:solidFill>
                        <a:schemeClr val="bg2">
                          <a:lumMod val="10000"/>
                        </a:schemeClr>
                      </a:solidFill>
                      <a:prstDash val="solid"/>
                      <a:round/>
                      <a:headEnd type="none" w="med" len="med"/>
                      <a:tailEnd type="none" w="med" len="med"/>
                    </a:lnT>
                    <a:lnB w="12700" cap="flat" cmpd="sng" algn="ctr">
                      <a:solidFill>
                        <a:schemeClr val="bg2">
                          <a:lumMod val="10000"/>
                        </a:schemeClr>
                      </a:solidFill>
                      <a:prstDash val="solid"/>
                      <a:round/>
                      <a:headEnd type="none" w="med" len="med"/>
                      <a:tailEnd type="none" w="med" len="med"/>
                    </a:lnB>
                    <a:solidFill>
                      <a:schemeClr val="bg1">
                        <a:lumMod val="95000"/>
                      </a:schemeClr>
                    </a:solidFill>
                  </a:tcPr>
                </a:tc>
                <a:tc>
                  <a:txBody>
                    <a:bodyPr/>
                    <a:lstStyle/>
                    <a:p>
                      <a:pPr marL="0" marR="0">
                        <a:spcBef>
                          <a:spcPts val="0"/>
                        </a:spcBef>
                        <a:spcAft>
                          <a:spcPts val="0"/>
                        </a:spcAft>
                      </a:pPr>
                      <a:r>
                        <a:rPr lang="en-US" sz="1200">
                          <a:solidFill>
                            <a:schemeClr val="bg2">
                              <a:lumMod val="10000"/>
                            </a:schemeClr>
                          </a:solidFill>
                          <a:effectLst/>
                          <a:latin typeface="+mj-lt"/>
                          <a:cs typeface="Calibri"/>
                        </a:rPr>
                        <a:t>Director Public Relations and Media Content</a:t>
                      </a:r>
                      <a:endParaRPr lang="en-US" sz="1200">
                        <a:solidFill>
                          <a:schemeClr val="bg2">
                            <a:lumMod val="10000"/>
                          </a:schemeClr>
                        </a:solidFill>
                        <a:effectLst/>
                        <a:latin typeface="+mj-lt"/>
                        <a:cs typeface="Calibri" panose="020F0502020204030204" pitchFamily="34" charset="0"/>
                      </a:endParaRPr>
                    </a:p>
                  </a:txBody>
                  <a:tcPr marL="76200" marR="76200" marT="31750" marB="31750">
                    <a:lnL w="12700" cap="flat" cmpd="sng" algn="ctr">
                      <a:solidFill>
                        <a:schemeClr val="bg2">
                          <a:lumMod val="10000"/>
                        </a:schemeClr>
                      </a:solidFill>
                      <a:prstDash val="solid"/>
                      <a:round/>
                      <a:headEnd type="none" w="med" len="med"/>
                      <a:tailEnd type="none" w="med" len="med"/>
                    </a:lnL>
                    <a:lnR w="12700" cap="flat" cmpd="sng" algn="ctr">
                      <a:solidFill>
                        <a:schemeClr val="bg2">
                          <a:lumMod val="10000"/>
                        </a:schemeClr>
                      </a:solidFill>
                      <a:prstDash val="solid"/>
                      <a:round/>
                      <a:headEnd type="none" w="med" len="med"/>
                      <a:tailEnd type="none" w="med" len="med"/>
                    </a:lnR>
                    <a:lnT w="12700" cap="flat" cmpd="sng" algn="ctr">
                      <a:solidFill>
                        <a:schemeClr val="bg2">
                          <a:lumMod val="10000"/>
                        </a:schemeClr>
                      </a:solidFill>
                      <a:prstDash val="solid"/>
                      <a:round/>
                      <a:headEnd type="none" w="med" len="med"/>
                      <a:tailEnd type="none" w="med" len="med"/>
                    </a:lnT>
                    <a:lnB w="12700" cap="flat" cmpd="sng" algn="ctr">
                      <a:solidFill>
                        <a:schemeClr val="bg2">
                          <a:lumMod val="10000"/>
                        </a:schemeClr>
                      </a:solidFill>
                      <a:prstDash val="solid"/>
                      <a:round/>
                      <a:headEnd type="none" w="med" len="med"/>
                      <a:tailEnd type="none" w="med" len="med"/>
                    </a:lnB>
                    <a:solidFill>
                      <a:schemeClr val="bg1">
                        <a:lumMod val="95000"/>
                      </a:schemeClr>
                    </a:solidFill>
                  </a:tcPr>
                </a:tc>
                <a:tc>
                  <a:txBody>
                    <a:bodyPr/>
                    <a:lstStyle/>
                    <a:p>
                      <a:pPr marL="0" marR="0">
                        <a:spcBef>
                          <a:spcPts val="0"/>
                        </a:spcBef>
                        <a:spcAft>
                          <a:spcPts val="0"/>
                        </a:spcAft>
                      </a:pPr>
                      <a:r>
                        <a:rPr lang="en-US" sz="1200">
                          <a:solidFill>
                            <a:schemeClr val="bg2">
                              <a:lumMod val="10000"/>
                            </a:schemeClr>
                          </a:solidFill>
                          <a:effectLst/>
                          <a:latin typeface="+mj-lt"/>
                          <a:cs typeface="Calibri" panose="020F0502020204030204" pitchFamily="34" charset="0"/>
                        </a:rPr>
                        <a:t>Communications Department, PPS</a:t>
                      </a:r>
                    </a:p>
                  </a:txBody>
                  <a:tcPr marL="76200" marR="76200" marT="31750" marB="31750">
                    <a:lnL w="12700" cap="flat" cmpd="sng" algn="ctr">
                      <a:solidFill>
                        <a:schemeClr val="bg2">
                          <a:lumMod val="10000"/>
                        </a:schemeClr>
                      </a:solidFill>
                      <a:prstDash val="solid"/>
                      <a:round/>
                      <a:headEnd type="none" w="med" len="med"/>
                      <a:tailEnd type="none" w="med" len="med"/>
                    </a:lnL>
                    <a:lnR w="12700" cap="flat" cmpd="sng" algn="ctr">
                      <a:solidFill>
                        <a:schemeClr val="bg2">
                          <a:lumMod val="10000"/>
                        </a:schemeClr>
                      </a:solidFill>
                      <a:prstDash val="solid"/>
                      <a:round/>
                      <a:headEnd type="none" w="med" len="med"/>
                      <a:tailEnd type="none" w="med" len="med"/>
                    </a:lnR>
                    <a:lnT w="12700" cap="flat" cmpd="sng" algn="ctr">
                      <a:solidFill>
                        <a:schemeClr val="bg2">
                          <a:lumMod val="10000"/>
                        </a:schemeClr>
                      </a:solidFill>
                      <a:prstDash val="solid"/>
                      <a:round/>
                      <a:headEnd type="none" w="med" len="med"/>
                      <a:tailEnd type="none" w="med" len="med"/>
                    </a:lnT>
                    <a:lnB w="12700" cap="flat" cmpd="sng" algn="ctr">
                      <a:solidFill>
                        <a:schemeClr val="bg2">
                          <a:lumMod val="1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231450469"/>
                  </a:ext>
                </a:extLst>
              </a:tr>
              <a:tr h="234445">
                <a:tc>
                  <a:txBody>
                    <a:bodyPr/>
                    <a:lstStyle/>
                    <a:p>
                      <a:pPr marL="0" marR="0">
                        <a:spcBef>
                          <a:spcPts val="0"/>
                        </a:spcBef>
                        <a:spcAft>
                          <a:spcPts val="0"/>
                        </a:spcAft>
                      </a:pPr>
                      <a:r>
                        <a:rPr lang="en-US" sz="1200">
                          <a:solidFill>
                            <a:schemeClr val="bg2">
                              <a:lumMod val="10000"/>
                            </a:schemeClr>
                          </a:solidFill>
                          <a:effectLst/>
                          <a:latin typeface="+mj-lt"/>
                          <a:cs typeface="Calibri" panose="020F0502020204030204" pitchFamily="34" charset="0"/>
                        </a:rPr>
                        <a:t>Jill Sarada</a:t>
                      </a:r>
                    </a:p>
                  </a:txBody>
                  <a:tcPr marL="76200" marR="76200" marT="31750" marB="31750">
                    <a:lnL w="12700" cap="flat" cmpd="sng" algn="ctr">
                      <a:solidFill>
                        <a:schemeClr val="bg2">
                          <a:lumMod val="10000"/>
                        </a:schemeClr>
                      </a:solidFill>
                      <a:prstDash val="solid"/>
                      <a:round/>
                      <a:headEnd type="none" w="med" len="med"/>
                      <a:tailEnd type="none" w="med" len="med"/>
                    </a:lnL>
                    <a:lnR w="12700" cap="flat" cmpd="sng" algn="ctr">
                      <a:solidFill>
                        <a:schemeClr val="bg2">
                          <a:lumMod val="10000"/>
                        </a:schemeClr>
                      </a:solidFill>
                      <a:prstDash val="solid"/>
                      <a:round/>
                      <a:headEnd type="none" w="med" len="med"/>
                      <a:tailEnd type="none" w="med" len="med"/>
                    </a:lnR>
                    <a:lnT w="12700" cap="flat" cmpd="sng" algn="ctr">
                      <a:solidFill>
                        <a:schemeClr val="bg2">
                          <a:lumMod val="10000"/>
                        </a:schemeClr>
                      </a:solidFill>
                      <a:prstDash val="solid"/>
                      <a:round/>
                      <a:headEnd type="none" w="med" len="med"/>
                      <a:tailEnd type="none" w="med" len="med"/>
                    </a:lnT>
                    <a:lnB w="12700" cap="flat" cmpd="sng" algn="ctr">
                      <a:solidFill>
                        <a:schemeClr val="bg2">
                          <a:lumMod val="10000"/>
                        </a:schemeClr>
                      </a:solidFill>
                      <a:prstDash val="solid"/>
                      <a:round/>
                      <a:headEnd type="none" w="med" len="med"/>
                      <a:tailEnd type="none" w="med" len="med"/>
                    </a:lnB>
                    <a:solidFill>
                      <a:schemeClr val="bg1">
                        <a:lumMod val="85000"/>
                      </a:schemeClr>
                    </a:solidFill>
                  </a:tcPr>
                </a:tc>
                <a:tc>
                  <a:txBody>
                    <a:bodyPr/>
                    <a:lstStyle/>
                    <a:p>
                      <a:pPr marL="0" marR="0">
                        <a:spcBef>
                          <a:spcPts val="0"/>
                        </a:spcBef>
                        <a:spcAft>
                          <a:spcPts val="0"/>
                        </a:spcAft>
                      </a:pPr>
                      <a:r>
                        <a:rPr lang="en-US" sz="1200">
                          <a:solidFill>
                            <a:schemeClr val="bg2">
                              <a:lumMod val="10000"/>
                            </a:schemeClr>
                          </a:solidFill>
                          <a:effectLst/>
                          <a:latin typeface="+mj-lt"/>
                          <a:cs typeface="Calibri" panose="020F0502020204030204" pitchFamily="34" charset="0"/>
                        </a:rPr>
                        <a:t>Assistant Director, Elementary Grades</a:t>
                      </a:r>
                    </a:p>
                  </a:txBody>
                  <a:tcPr marL="76200" marR="76200" marT="31750" marB="31750">
                    <a:lnL w="12700" cap="flat" cmpd="sng" algn="ctr">
                      <a:solidFill>
                        <a:schemeClr val="bg2">
                          <a:lumMod val="10000"/>
                        </a:schemeClr>
                      </a:solidFill>
                      <a:prstDash val="solid"/>
                      <a:round/>
                      <a:headEnd type="none" w="med" len="med"/>
                      <a:tailEnd type="none" w="med" len="med"/>
                    </a:lnL>
                    <a:lnR w="12700" cap="flat" cmpd="sng" algn="ctr">
                      <a:solidFill>
                        <a:schemeClr val="bg2">
                          <a:lumMod val="10000"/>
                        </a:schemeClr>
                      </a:solidFill>
                      <a:prstDash val="solid"/>
                      <a:round/>
                      <a:headEnd type="none" w="med" len="med"/>
                      <a:tailEnd type="none" w="med" len="med"/>
                    </a:lnR>
                    <a:lnT w="12700" cap="flat" cmpd="sng" algn="ctr">
                      <a:solidFill>
                        <a:schemeClr val="bg2">
                          <a:lumMod val="10000"/>
                        </a:schemeClr>
                      </a:solidFill>
                      <a:prstDash val="solid"/>
                      <a:round/>
                      <a:headEnd type="none" w="med" len="med"/>
                      <a:tailEnd type="none" w="med" len="med"/>
                    </a:lnT>
                    <a:lnB w="12700" cap="flat" cmpd="sng" algn="ctr">
                      <a:solidFill>
                        <a:schemeClr val="bg2">
                          <a:lumMod val="10000"/>
                        </a:schemeClr>
                      </a:solidFill>
                      <a:prstDash val="solid"/>
                      <a:round/>
                      <a:headEnd type="none" w="med" len="med"/>
                      <a:tailEnd type="none" w="med" len="med"/>
                    </a:lnB>
                    <a:solidFill>
                      <a:schemeClr val="bg1">
                        <a:lumMod val="85000"/>
                      </a:schemeClr>
                    </a:solidFill>
                  </a:tcPr>
                </a:tc>
                <a:tc>
                  <a:txBody>
                    <a:bodyPr/>
                    <a:lstStyle/>
                    <a:p>
                      <a:pPr marL="0" marR="0">
                        <a:spcBef>
                          <a:spcPts val="0"/>
                        </a:spcBef>
                        <a:spcAft>
                          <a:spcPts val="0"/>
                        </a:spcAft>
                      </a:pPr>
                      <a:r>
                        <a:rPr lang="en-US" sz="1200">
                          <a:solidFill>
                            <a:schemeClr val="bg2">
                              <a:lumMod val="10000"/>
                            </a:schemeClr>
                          </a:solidFill>
                          <a:effectLst/>
                          <a:latin typeface="+mj-lt"/>
                          <a:cs typeface="Calibri" panose="020F0502020204030204" pitchFamily="34" charset="0"/>
                        </a:rPr>
                        <a:t>Falk Laboratory School</a:t>
                      </a:r>
                    </a:p>
                  </a:txBody>
                  <a:tcPr marL="76200" marR="76200" marT="31750" marB="31750">
                    <a:lnL w="12700" cap="flat" cmpd="sng" algn="ctr">
                      <a:solidFill>
                        <a:schemeClr val="bg2">
                          <a:lumMod val="10000"/>
                        </a:schemeClr>
                      </a:solidFill>
                      <a:prstDash val="solid"/>
                      <a:round/>
                      <a:headEnd type="none" w="med" len="med"/>
                      <a:tailEnd type="none" w="med" len="med"/>
                    </a:lnL>
                    <a:lnR w="12700" cap="flat" cmpd="sng" algn="ctr">
                      <a:solidFill>
                        <a:schemeClr val="bg2">
                          <a:lumMod val="10000"/>
                        </a:schemeClr>
                      </a:solidFill>
                      <a:prstDash val="solid"/>
                      <a:round/>
                      <a:headEnd type="none" w="med" len="med"/>
                      <a:tailEnd type="none" w="med" len="med"/>
                    </a:lnR>
                    <a:lnT w="12700" cap="flat" cmpd="sng" algn="ctr">
                      <a:solidFill>
                        <a:schemeClr val="bg2">
                          <a:lumMod val="10000"/>
                        </a:schemeClr>
                      </a:solidFill>
                      <a:prstDash val="solid"/>
                      <a:round/>
                      <a:headEnd type="none" w="med" len="med"/>
                      <a:tailEnd type="none" w="med" len="med"/>
                    </a:lnT>
                    <a:lnB w="12700" cap="flat" cmpd="sng" algn="ctr">
                      <a:solidFill>
                        <a:schemeClr val="bg2">
                          <a:lumMod val="10000"/>
                        </a:schemeClr>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484460944"/>
                  </a:ext>
                </a:extLst>
              </a:tr>
              <a:tr h="234445">
                <a:tc>
                  <a:txBody>
                    <a:bodyPr/>
                    <a:lstStyle/>
                    <a:p>
                      <a:pPr marL="0" marR="0">
                        <a:spcBef>
                          <a:spcPts val="0"/>
                        </a:spcBef>
                        <a:spcAft>
                          <a:spcPts val="0"/>
                        </a:spcAft>
                      </a:pPr>
                      <a:r>
                        <a:rPr lang="en-US" sz="1200">
                          <a:solidFill>
                            <a:schemeClr val="bg2">
                              <a:lumMod val="10000"/>
                            </a:schemeClr>
                          </a:solidFill>
                          <a:effectLst/>
                          <a:latin typeface="+mj-lt"/>
                          <a:cs typeface="Calibri" panose="020F0502020204030204" pitchFamily="34" charset="0"/>
                        </a:rPr>
                        <a:t>Sally Rushford</a:t>
                      </a:r>
                    </a:p>
                  </a:txBody>
                  <a:tcPr marL="76200" marR="76200" marT="31750" marB="31750">
                    <a:lnL w="12700" cap="flat" cmpd="sng" algn="ctr">
                      <a:solidFill>
                        <a:schemeClr val="bg2">
                          <a:lumMod val="10000"/>
                        </a:schemeClr>
                      </a:solidFill>
                      <a:prstDash val="solid"/>
                      <a:round/>
                      <a:headEnd type="none" w="med" len="med"/>
                      <a:tailEnd type="none" w="med" len="med"/>
                    </a:lnL>
                    <a:lnR w="12700" cap="flat" cmpd="sng" algn="ctr">
                      <a:solidFill>
                        <a:schemeClr val="bg2">
                          <a:lumMod val="10000"/>
                        </a:schemeClr>
                      </a:solidFill>
                      <a:prstDash val="solid"/>
                      <a:round/>
                      <a:headEnd type="none" w="med" len="med"/>
                      <a:tailEnd type="none" w="med" len="med"/>
                    </a:lnR>
                    <a:lnT w="12700" cap="flat" cmpd="sng" algn="ctr">
                      <a:solidFill>
                        <a:schemeClr val="bg2">
                          <a:lumMod val="10000"/>
                        </a:schemeClr>
                      </a:solidFill>
                      <a:prstDash val="solid"/>
                      <a:round/>
                      <a:headEnd type="none" w="med" len="med"/>
                      <a:tailEnd type="none" w="med" len="med"/>
                    </a:lnT>
                    <a:lnB w="12700" cap="flat" cmpd="sng" algn="ctr">
                      <a:solidFill>
                        <a:schemeClr val="bg2">
                          <a:lumMod val="10000"/>
                        </a:schemeClr>
                      </a:solidFill>
                      <a:prstDash val="solid"/>
                      <a:round/>
                      <a:headEnd type="none" w="med" len="med"/>
                      <a:tailEnd type="none" w="med" len="med"/>
                    </a:lnB>
                    <a:solidFill>
                      <a:schemeClr val="bg1">
                        <a:lumMod val="95000"/>
                      </a:schemeClr>
                    </a:solidFill>
                  </a:tcPr>
                </a:tc>
                <a:tc>
                  <a:txBody>
                    <a:bodyPr/>
                    <a:lstStyle/>
                    <a:p>
                      <a:pPr marL="0" marR="0">
                        <a:spcBef>
                          <a:spcPts val="0"/>
                        </a:spcBef>
                        <a:spcAft>
                          <a:spcPts val="0"/>
                        </a:spcAft>
                      </a:pPr>
                      <a:r>
                        <a:rPr lang="en-US" sz="1200">
                          <a:solidFill>
                            <a:schemeClr val="bg2">
                              <a:lumMod val="10000"/>
                            </a:schemeClr>
                          </a:solidFill>
                          <a:effectLst/>
                          <a:latin typeface="+mj-lt"/>
                          <a:cs typeface="Calibri" panose="020F0502020204030204" pitchFamily="34" charset="0"/>
                        </a:rPr>
                        <a:t>Principal, Beechwood PK-5</a:t>
                      </a:r>
                    </a:p>
                  </a:txBody>
                  <a:tcPr marL="76200" marR="76200" marT="31750" marB="31750">
                    <a:lnL w="12700" cap="flat" cmpd="sng" algn="ctr">
                      <a:solidFill>
                        <a:schemeClr val="bg2">
                          <a:lumMod val="10000"/>
                        </a:schemeClr>
                      </a:solidFill>
                      <a:prstDash val="solid"/>
                      <a:round/>
                      <a:headEnd type="none" w="med" len="med"/>
                      <a:tailEnd type="none" w="med" len="med"/>
                    </a:lnL>
                    <a:lnR w="12700" cap="flat" cmpd="sng" algn="ctr">
                      <a:solidFill>
                        <a:schemeClr val="bg2">
                          <a:lumMod val="10000"/>
                        </a:schemeClr>
                      </a:solidFill>
                      <a:prstDash val="solid"/>
                      <a:round/>
                      <a:headEnd type="none" w="med" len="med"/>
                      <a:tailEnd type="none" w="med" len="med"/>
                    </a:lnR>
                    <a:lnT w="12700" cap="flat" cmpd="sng" algn="ctr">
                      <a:solidFill>
                        <a:schemeClr val="bg2">
                          <a:lumMod val="10000"/>
                        </a:schemeClr>
                      </a:solidFill>
                      <a:prstDash val="solid"/>
                      <a:round/>
                      <a:headEnd type="none" w="med" len="med"/>
                      <a:tailEnd type="none" w="med" len="med"/>
                    </a:lnT>
                    <a:lnB w="12700" cap="flat" cmpd="sng" algn="ctr">
                      <a:solidFill>
                        <a:schemeClr val="bg2">
                          <a:lumMod val="10000"/>
                        </a:schemeClr>
                      </a:solidFill>
                      <a:prstDash val="solid"/>
                      <a:round/>
                      <a:headEnd type="none" w="med" len="med"/>
                      <a:tailEnd type="none" w="med" len="med"/>
                    </a:lnB>
                    <a:solidFill>
                      <a:schemeClr val="bg1">
                        <a:lumMod val="95000"/>
                      </a:schemeClr>
                    </a:solidFill>
                  </a:tcPr>
                </a:tc>
                <a:tc>
                  <a:txBody>
                    <a:bodyPr/>
                    <a:lstStyle/>
                    <a:p>
                      <a:pPr marL="0" marR="0">
                        <a:spcBef>
                          <a:spcPts val="0"/>
                        </a:spcBef>
                        <a:spcAft>
                          <a:spcPts val="0"/>
                        </a:spcAft>
                      </a:pPr>
                      <a:r>
                        <a:rPr lang="en-US" sz="1200">
                          <a:solidFill>
                            <a:schemeClr val="bg2">
                              <a:lumMod val="10000"/>
                            </a:schemeClr>
                          </a:solidFill>
                          <a:effectLst/>
                          <a:latin typeface="+mj-lt"/>
                          <a:cs typeface="Calibri" panose="020F0502020204030204" pitchFamily="34" charset="0"/>
                        </a:rPr>
                        <a:t>School Performance, PPS</a:t>
                      </a:r>
                    </a:p>
                  </a:txBody>
                  <a:tcPr marL="76200" marR="76200" marT="31750" marB="31750">
                    <a:lnL w="12700" cap="flat" cmpd="sng" algn="ctr">
                      <a:solidFill>
                        <a:schemeClr val="bg2">
                          <a:lumMod val="10000"/>
                        </a:schemeClr>
                      </a:solidFill>
                      <a:prstDash val="solid"/>
                      <a:round/>
                      <a:headEnd type="none" w="med" len="med"/>
                      <a:tailEnd type="none" w="med" len="med"/>
                    </a:lnL>
                    <a:lnR w="12700" cap="flat" cmpd="sng" algn="ctr">
                      <a:solidFill>
                        <a:schemeClr val="bg2">
                          <a:lumMod val="10000"/>
                        </a:schemeClr>
                      </a:solidFill>
                      <a:prstDash val="solid"/>
                      <a:round/>
                      <a:headEnd type="none" w="med" len="med"/>
                      <a:tailEnd type="none" w="med" len="med"/>
                    </a:lnR>
                    <a:lnT w="12700" cap="flat" cmpd="sng" algn="ctr">
                      <a:solidFill>
                        <a:schemeClr val="bg2">
                          <a:lumMod val="10000"/>
                        </a:schemeClr>
                      </a:solidFill>
                      <a:prstDash val="solid"/>
                      <a:round/>
                      <a:headEnd type="none" w="med" len="med"/>
                      <a:tailEnd type="none" w="med" len="med"/>
                    </a:lnT>
                    <a:lnB w="12700" cap="flat" cmpd="sng" algn="ctr">
                      <a:solidFill>
                        <a:schemeClr val="bg2">
                          <a:lumMod val="1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09650538"/>
                  </a:ext>
                </a:extLst>
              </a:tr>
              <a:tr h="234445">
                <a:tc>
                  <a:txBody>
                    <a:bodyPr/>
                    <a:lstStyle/>
                    <a:p>
                      <a:pPr marL="0" marR="0">
                        <a:spcBef>
                          <a:spcPts val="0"/>
                        </a:spcBef>
                        <a:spcAft>
                          <a:spcPts val="0"/>
                        </a:spcAft>
                      </a:pPr>
                      <a:r>
                        <a:rPr lang="en-US" sz="1200">
                          <a:solidFill>
                            <a:schemeClr val="bg2">
                              <a:lumMod val="10000"/>
                            </a:schemeClr>
                          </a:solidFill>
                          <a:effectLst/>
                          <a:latin typeface="+mj-lt"/>
                          <a:cs typeface="Calibri" panose="020F0502020204030204" pitchFamily="34" charset="0"/>
                        </a:rPr>
                        <a:t>Tiffani Simoneaux</a:t>
                      </a:r>
                    </a:p>
                  </a:txBody>
                  <a:tcPr marL="76200" marR="76200" marT="31750" marB="31750">
                    <a:lnL w="12700" cap="flat" cmpd="sng" algn="ctr">
                      <a:solidFill>
                        <a:schemeClr val="bg2">
                          <a:lumMod val="10000"/>
                        </a:schemeClr>
                      </a:solidFill>
                      <a:prstDash val="solid"/>
                      <a:round/>
                      <a:headEnd type="none" w="med" len="med"/>
                      <a:tailEnd type="none" w="med" len="med"/>
                    </a:lnL>
                    <a:lnR w="12700" cap="flat" cmpd="sng" algn="ctr">
                      <a:solidFill>
                        <a:schemeClr val="bg2">
                          <a:lumMod val="10000"/>
                        </a:schemeClr>
                      </a:solidFill>
                      <a:prstDash val="solid"/>
                      <a:round/>
                      <a:headEnd type="none" w="med" len="med"/>
                      <a:tailEnd type="none" w="med" len="med"/>
                    </a:lnR>
                    <a:lnT w="12700" cap="flat" cmpd="sng" algn="ctr">
                      <a:solidFill>
                        <a:schemeClr val="bg2">
                          <a:lumMod val="10000"/>
                        </a:schemeClr>
                      </a:solidFill>
                      <a:prstDash val="solid"/>
                      <a:round/>
                      <a:headEnd type="none" w="med" len="med"/>
                      <a:tailEnd type="none" w="med" len="med"/>
                    </a:lnT>
                    <a:lnB w="12700" cap="flat" cmpd="sng" algn="ctr">
                      <a:solidFill>
                        <a:schemeClr val="bg2">
                          <a:lumMod val="10000"/>
                        </a:schemeClr>
                      </a:solidFill>
                      <a:prstDash val="solid"/>
                      <a:round/>
                      <a:headEnd type="none" w="med" len="med"/>
                      <a:tailEnd type="none" w="med" len="med"/>
                    </a:lnB>
                    <a:solidFill>
                      <a:srgbClr val="D9D9D9"/>
                    </a:solidFill>
                  </a:tcPr>
                </a:tc>
                <a:tc>
                  <a:txBody>
                    <a:bodyPr/>
                    <a:lstStyle/>
                    <a:p>
                      <a:pPr marL="0" marR="0">
                        <a:spcBef>
                          <a:spcPts val="0"/>
                        </a:spcBef>
                        <a:spcAft>
                          <a:spcPts val="0"/>
                        </a:spcAft>
                      </a:pPr>
                      <a:r>
                        <a:rPr lang="en-US" sz="1200">
                          <a:solidFill>
                            <a:schemeClr val="bg2">
                              <a:lumMod val="10000"/>
                            </a:schemeClr>
                          </a:solidFill>
                          <a:effectLst/>
                          <a:latin typeface="+mj-lt"/>
                          <a:cs typeface="Calibri" panose="020F0502020204030204" pitchFamily="34" charset="0"/>
                        </a:rPr>
                        <a:t>Early Childhood Manager</a:t>
                      </a:r>
                    </a:p>
                  </a:txBody>
                  <a:tcPr marL="76200" marR="76200" marT="31750" marB="31750">
                    <a:lnL w="12700" cap="flat" cmpd="sng" algn="ctr">
                      <a:solidFill>
                        <a:schemeClr val="bg2">
                          <a:lumMod val="10000"/>
                        </a:schemeClr>
                      </a:solidFill>
                      <a:prstDash val="solid"/>
                      <a:round/>
                      <a:headEnd type="none" w="med" len="med"/>
                      <a:tailEnd type="none" w="med" len="med"/>
                    </a:lnL>
                    <a:lnR w="12700" cap="flat" cmpd="sng" algn="ctr">
                      <a:solidFill>
                        <a:schemeClr val="bg2">
                          <a:lumMod val="10000"/>
                        </a:schemeClr>
                      </a:solidFill>
                      <a:prstDash val="solid"/>
                      <a:round/>
                      <a:headEnd type="none" w="med" len="med"/>
                      <a:tailEnd type="none" w="med" len="med"/>
                    </a:lnR>
                    <a:lnT w="12700" cap="flat" cmpd="sng" algn="ctr">
                      <a:solidFill>
                        <a:schemeClr val="bg2">
                          <a:lumMod val="10000"/>
                        </a:schemeClr>
                      </a:solidFill>
                      <a:prstDash val="solid"/>
                      <a:round/>
                      <a:headEnd type="none" w="med" len="med"/>
                      <a:tailEnd type="none" w="med" len="med"/>
                    </a:lnT>
                    <a:lnB w="12700" cap="flat" cmpd="sng" algn="ctr">
                      <a:solidFill>
                        <a:schemeClr val="bg2">
                          <a:lumMod val="10000"/>
                        </a:schemeClr>
                      </a:solidFill>
                      <a:prstDash val="solid"/>
                      <a:round/>
                      <a:headEnd type="none" w="med" len="med"/>
                      <a:tailEnd type="none" w="med" len="med"/>
                    </a:lnB>
                    <a:solidFill>
                      <a:srgbClr val="D9D9D9"/>
                    </a:solidFill>
                  </a:tcPr>
                </a:tc>
                <a:tc>
                  <a:txBody>
                    <a:bodyPr/>
                    <a:lstStyle/>
                    <a:p>
                      <a:pPr marL="0" marR="0">
                        <a:spcBef>
                          <a:spcPts val="0"/>
                        </a:spcBef>
                        <a:spcAft>
                          <a:spcPts val="0"/>
                        </a:spcAft>
                      </a:pPr>
                      <a:r>
                        <a:rPr lang="en-US" sz="1200">
                          <a:solidFill>
                            <a:schemeClr val="bg2">
                              <a:lumMod val="10000"/>
                            </a:schemeClr>
                          </a:solidFill>
                          <a:effectLst/>
                          <a:latin typeface="+mj-lt"/>
                          <a:cs typeface="Calibri" panose="020F0502020204030204" pitchFamily="34" charset="0"/>
                        </a:rPr>
                        <a:t>Bureau of Neighborhood Empowerment, Office of the Mayor</a:t>
                      </a:r>
                    </a:p>
                  </a:txBody>
                  <a:tcPr marL="76200" marR="76200" marT="31750" marB="31750">
                    <a:lnL w="12700" cap="flat" cmpd="sng" algn="ctr">
                      <a:solidFill>
                        <a:schemeClr val="bg2">
                          <a:lumMod val="10000"/>
                        </a:schemeClr>
                      </a:solidFill>
                      <a:prstDash val="solid"/>
                      <a:round/>
                      <a:headEnd type="none" w="med" len="med"/>
                      <a:tailEnd type="none" w="med" len="med"/>
                    </a:lnL>
                    <a:lnR w="12700" cap="flat" cmpd="sng" algn="ctr">
                      <a:solidFill>
                        <a:schemeClr val="bg2">
                          <a:lumMod val="10000"/>
                        </a:schemeClr>
                      </a:solidFill>
                      <a:prstDash val="solid"/>
                      <a:round/>
                      <a:headEnd type="none" w="med" len="med"/>
                      <a:tailEnd type="none" w="med" len="med"/>
                    </a:lnR>
                    <a:lnT w="12700" cap="flat" cmpd="sng" algn="ctr">
                      <a:solidFill>
                        <a:schemeClr val="bg2">
                          <a:lumMod val="10000"/>
                        </a:schemeClr>
                      </a:solidFill>
                      <a:prstDash val="solid"/>
                      <a:round/>
                      <a:headEnd type="none" w="med" len="med"/>
                      <a:tailEnd type="none" w="med" len="med"/>
                    </a:lnT>
                    <a:lnB w="12700" cap="flat" cmpd="sng" algn="ctr">
                      <a:solidFill>
                        <a:schemeClr val="bg2">
                          <a:lumMod val="10000"/>
                        </a:schemeClr>
                      </a:solidFill>
                      <a:prstDash val="solid"/>
                      <a:round/>
                      <a:headEnd type="none" w="med" len="med"/>
                      <a:tailEnd type="none" w="med" len="med"/>
                    </a:lnB>
                    <a:solidFill>
                      <a:srgbClr val="D9D9D9"/>
                    </a:solidFill>
                  </a:tcPr>
                </a:tc>
                <a:extLst>
                  <a:ext uri="{0D108BD9-81ED-4DB2-BD59-A6C34878D82A}">
                    <a16:rowId xmlns:a16="http://schemas.microsoft.com/office/drawing/2014/main" val="3705654105"/>
                  </a:ext>
                </a:extLst>
              </a:tr>
            </a:tbl>
          </a:graphicData>
        </a:graphic>
      </p:graphicFrame>
    </p:spTree>
    <p:extLst>
      <p:ext uri="{BB962C8B-B14F-4D97-AF65-F5344CB8AC3E}">
        <p14:creationId xmlns:p14="http://schemas.microsoft.com/office/powerpoint/2010/main" val="322303305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atin typeface="+mn-lt"/>
              </a:rPr>
              <a:t>Birth to 2</a:t>
            </a:r>
            <a:r>
              <a:rPr lang="en-US" baseline="30000">
                <a:latin typeface="+mn-lt"/>
              </a:rPr>
              <a:t>nd</a:t>
            </a:r>
            <a:r>
              <a:rPr lang="en-US">
                <a:latin typeface="+mn-lt"/>
              </a:rPr>
              <a:t> Grade School</a:t>
            </a:r>
          </a:p>
        </p:txBody>
      </p:sp>
      <p:sp>
        <p:nvSpPr>
          <p:cNvPr id="3" name="Content Placeholder 2"/>
          <p:cNvSpPr>
            <a:spLocks noGrp="1"/>
          </p:cNvSpPr>
          <p:nvPr>
            <p:ph idx="1"/>
          </p:nvPr>
        </p:nvSpPr>
        <p:spPr/>
        <p:txBody>
          <a:bodyPr vert="horz" lIns="91440" tIns="45720" rIns="91440" bIns="45720" rtlCol="0" anchor="t">
            <a:normAutofit/>
          </a:bodyPr>
          <a:lstStyle/>
          <a:p>
            <a:pPr marL="0" indent="0">
              <a:buNone/>
            </a:pPr>
            <a:endParaRPr lang="en-US">
              <a:cs typeface="Calibri"/>
            </a:endParaRPr>
          </a:p>
          <a:p>
            <a:pPr marL="0" indent="0">
              <a:buNone/>
            </a:pPr>
            <a:endParaRPr lang="en-US"/>
          </a:p>
          <a:p>
            <a:endParaRPr lang="en-US"/>
          </a:p>
        </p:txBody>
      </p:sp>
      <p:graphicFrame>
        <p:nvGraphicFramePr>
          <p:cNvPr id="5" name="Table 4">
            <a:extLst>
              <a:ext uri="{FF2B5EF4-FFF2-40B4-BE49-F238E27FC236}">
                <a16:creationId xmlns:a16="http://schemas.microsoft.com/office/drawing/2014/main" id="{C4C1A1CD-0BB8-4038-A3B3-9563690E5D69}"/>
              </a:ext>
            </a:extLst>
          </p:cNvPr>
          <p:cNvGraphicFramePr>
            <a:graphicFrameLocks noGrp="1"/>
          </p:cNvGraphicFramePr>
          <p:nvPr>
            <p:extLst>
              <p:ext uri="{D42A27DB-BD31-4B8C-83A1-F6EECF244321}">
                <p14:modId xmlns:p14="http://schemas.microsoft.com/office/powerpoint/2010/main" val="160440906"/>
              </p:ext>
            </p:extLst>
          </p:nvPr>
        </p:nvGraphicFramePr>
        <p:xfrm>
          <a:off x="2573546" y="2401018"/>
          <a:ext cx="6739018" cy="1858391"/>
        </p:xfrm>
        <a:graphic>
          <a:graphicData uri="http://schemas.openxmlformats.org/drawingml/2006/table">
            <a:tbl>
              <a:tblPr firstRow="1" bandRow="1">
                <a:tableStyleId>{5C22544A-7EE6-4342-B048-85BDC9FD1C3A}</a:tableStyleId>
              </a:tblPr>
              <a:tblGrid>
                <a:gridCol w="3204267">
                  <a:extLst>
                    <a:ext uri="{9D8B030D-6E8A-4147-A177-3AD203B41FA5}">
                      <a16:colId xmlns:a16="http://schemas.microsoft.com/office/drawing/2014/main" val="3046353543"/>
                    </a:ext>
                  </a:extLst>
                </a:gridCol>
                <a:gridCol w="3534751">
                  <a:extLst>
                    <a:ext uri="{9D8B030D-6E8A-4147-A177-3AD203B41FA5}">
                      <a16:colId xmlns:a16="http://schemas.microsoft.com/office/drawing/2014/main" val="3545794348"/>
                    </a:ext>
                  </a:extLst>
                </a:gridCol>
              </a:tblGrid>
              <a:tr h="358521">
                <a:tc>
                  <a:txBody>
                    <a:bodyPr/>
                    <a:lstStyle/>
                    <a:p>
                      <a:pPr marL="0" algn="ctr" rtl="0" eaLnBrk="1" latinLnBrk="0" hangingPunct="1">
                        <a:spcBef>
                          <a:spcPts val="0"/>
                        </a:spcBef>
                        <a:spcAft>
                          <a:spcPts val="0"/>
                        </a:spcAft>
                      </a:pPr>
                      <a:r>
                        <a:rPr lang="en-US" sz="1800">
                          <a:solidFill>
                            <a:schemeClr val="tx1"/>
                          </a:solidFill>
                          <a:effectLst/>
                        </a:rPr>
                        <a:t>Existing Schools</a:t>
                      </a:r>
                      <a:endParaRPr lang="en-US">
                        <a:solidFill>
                          <a:schemeClr val="tx1"/>
                        </a:solidFill>
                        <a:effectLst/>
                      </a:endParaRPr>
                    </a:p>
                  </a:txBody>
                  <a:tcPr marL="0" marR="0" marT="0" marB="0" anchor="ctr">
                    <a:lnL w="12700">
                      <a:solidFill>
                        <a:schemeClr val="tx1"/>
                      </a:solidFill>
                    </a:lnL>
                    <a:lnR w="12700">
                      <a:solidFill>
                        <a:schemeClr val="tx1"/>
                      </a:solidFill>
                    </a:lnR>
                    <a:lnT w="12700">
                      <a:solidFill>
                        <a:schemeClr val="tx1"/>
                      </a:solidFill>
                    </a:lnT>
                    <a:lnB w="12700">
                      <a:solidFill>
                        <a:schemeClr val="tx1"/>
                      </a:solidFill>
                    </a:lnB>
                    <a:noFill/>
                  </a:tcPr>
                </a:tc>
                <a:tc>
                  <a:txBody>
                    <a:bodyPr/>
                    <a:lstStyle/>
                    <a:p>
                      <a:pPr marL="0" algn="ctr" rtl="0" eaLnBrk="1" latinLnBrk="0" hangingPunct="1">
                        <a:spcBef>
                          <a:spcPts val="0"/>
                        </a:spcBef>
                        <a:spcAft>
                          <a:spcPts val="0"/>
                        </a:spcAft>
                      </a:pPr>
                      <a:r>
                        <a:rPr lang="en-US" sz="1800">
                          <a:solidFill>
                            <a:schemeClr val="tx1"/>
                          </a:solidFill>
                          <a:effectLst/>
                        </a:rPr>
                        <a:t>Receiving School</a:t>
                      </a:r>
                    </a:p>
                  </a:txBody>
                  <a:tcPr marL="0" marR="0" marT="0" marB="0" anchor="ctr">
                    <a:lnL w="12700" cap="flat" cmpd="sng" algn="ctr">
                      <a:solidFill>
                        <a:schemeClr val="tx1"/>
                      </a:solidFill>
                      <a:prstDash val="solid"/>
                      <a:round/>
                      <a:headEnd type="none" w="med" len="med"/>
                      <a:tailEnd type="none" w="med" len="med"/>
                    </a:lnL>
                    <a:lnR w="12700">
                      <a:solidFill>
                        <a:schemeClr val="tx1"/>
                      </a:solidFill>
                    </a:lnR>
                    <a:lnT w="12700">
                      <a:solidFill>
                        <a:schemeClr val="tx1"/>
                      </a:solidFill>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66795742"/>
                  </a:ext>
                </a:extLst>
              </a:tr>
              <a:tr h="627380">
                <a:tc>
                  <a:txBody>
                    <a:bodyPr/>
                    <a:lstStyle/>
                    <a:p>
                      <a:pPr marL="0" marR="0" indent="0" rtl="0" latinLnBrk="0">
                        <a:spcBef>
                          <a:spcPts val="0"/>
                        </a:spcBef>
                        <a:spcAft>
                          <a:spcPts val="0"/>
                        </a:spcAft>
                      </a:pPr>
                      <a:r>
                        <a:rPr lang="en-US" sz="1800">
                          <a:effectLst/>
                        </a:rPr>
                        <a:t>King K-2 (Northview Feeder)</a:t>
                      </a:r>
                      <a:endParaRPr lang="en-US">
                        <a:effectLst/>
                      </a:endParaRPr>
                    </a:p>
                  </a:txBody>
                  <a:tcPr marL="0" marR="0" marT="0" marB="0" anchor="ctr">
                    <a:lnL w="12700">
                      <a:solidFill>
                        <a:schemeClr val="tx1"/>
                      </a:solidFill>
                    </a:lnL>
                    <a:lnR w="12700">
                      <a:solidFill>
                        <a:schemeClr val="tx1"/>
                      </a:solidFill>
                    </a:lnR>
                    <a:lnT w="12700">
                      <a:solidFill>
                        <a:schemeClr val="tx1"/>
                      </a:solidFill>
                    </a:lnT>
                    <a:lnB w="12700">
                      <a:solidFill>
                        <a:schemeClr val="tx1"/>
                      </a:solidFill>
                    </a:lnB>
                    <a:noFill/>
                  </a:tcPr>
                </a:tc>
                <a:tc>
                  <a:txBody>
                    <a:bodyPr/>
                    <a:lstStyle/>
                    <a:p>
                      <a:pPr marL="0" marR="0" indent="0" rtl="0" latinLnBrk="0">
                        <a:spcBef>
                          <a:spcPts val="0"/>
                        </a:spcBef>
                        <a:spcAft>
                          <a:spcPts val="0"/>
                        </a:spcAft>
                      </a:pPr>
                      <a:r>
                        <a:rPr lang="en-US">
                          <a:effectLst/>
                        </a:rPr>
                        <a:t>Birth to 2nd Grade @ Northview</a:t>
                      </a:r>
                    </a:p>
                  </a:txBody>
                  <a:tcPr marL="0" marR="0" marT="0" marB="0" anchor="ctr">
                    <a:lnL w="12700" cap="flat" cmpd="sng" algn="ctr">
                      <a:solidFill>
                        <a:schemeClr val="tx1"/>
                      </a:solidFill>
                      <a:prstDash val="solid"/>
                      <a:round/>
                      <a:headEnd type="none" w="med" len="med"/>
                      <a:tailEnd type="none" w="med" len="med"/>
                    </a:lnL>
                    <a:lnR w="12700">
                      <a:solidFill>
                        <a:schemeClr val="tx1"/>
                      </a:solid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10735486"/>
                  </a:ext>
                </a:extLst>
              </a:tr>
              <a:tr h="872490">
                <a:tc>
                  <a:txBody>
                    <a:bodyPr/>
                    <a:lstStyle/>
                    <a:p>
                      <a:pPr marL="0" marR="0" indent="0" rtl="0" latinLnBrk="0">
                        <a:spcBef>
                          <a:spcPts val="0"/>
                        </a:spcBef>
                        <a:spcAft>
                          <a:spcPts val="0"/>
                        </a:spcAft>
                      </a:pPr>
                      <a:r>
                        <a:rPr lang="en-US" sz="1800">
                          <a:effectLst/>
                        </a:rPr>
                        <a:t>Birth to PreK Children from Northview Heights  and Nearby</a:t>
                      </a:r>
                      <a:endParaRPr lang="en-US">
                        <a:effectLst/>
                      </a:endParaRPr>
                    </a:p>
                  </a:txBody>
                  <a:tcPr marL="0" marR="0" marT="0" marB="0" anchor="ctr">
                    <a:lnL w="12700">
                      <a:solidFill>
                        <a:schemeClr val="tx1"/>
                      </a:solidFill>
                    </a:lnL>
                    <a:lnR w="12700">
                      <a:solidFill>
                        <a:schemeClr val="tx1"/>
                      </a:solidFill>
                    </a:lnR>
                    <a:lnT w="12700">
                      <a:solidFill>
                        <a:schemeClr val="tx1"/>
                      </a:solidFill>
                    </a:lnT>
                    <a:lnB w="12700">
                      <a:solidFill>
                        <a:schemeClr val="tx1"/>
                      </a:solidFill>
                    </a:lnB>
                    <a:noFill/>
                  </a:tcPr>
                </a:tc>
                <a:tc>
                  <a:txBody>
                    <a:bodyPr/>
                    <a:lstStyle/>
                    <a:p>
                      <a:pPr marL="0" marR="0" indent="0" rtl="0" latinLnBrk="0">
                        <a:spcBef>
                          <a:spcPts val="0"/>
                        </a:spcBef>
                        <a:spcAft>
                          <a:spcPts val="0"/>
                        </a:spcAft>
                      </a:pPr>
                      <a:r>
                        <a:rPr lang="en-US">
                          <a:effectLst/>
                        </a:rPr>
                        <a:t>Birth to 2nd Grade at Northview</a:t>
                      </a:r>
                    </a:p>
                  </a:txBody>
                  <a:tcPr marL="0" marR="0" marT="0" marB="0" anchor="ctr">
                    <a:lnL w="12700" cap="flat" cmpd="sng" algn="ctr">
                      <a:solidFill>
                        <a:schemeClr val="tx1"/>
                      </a:solidFill>
                      <a:prstDash val="solid"/>
                      <a:round/>
                      <a:headEnd type="none" w="med" len="med"/>
                      <a:tailEnd type="none" w="med" len="med"/>
                    </a:lnL>
                    <a:lnR w="12700">
                      <a:solidFill>
                        <a:schemeClr val="tx1"/>
                      </a:solid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51366723"/>
                  </a:ext>
                </a:extLst>
              </a:tr>
            </a:tbl>
          </a:graphicData>
        </a:graphic>
      </p:graphicFrame>
    </p:spTree>
    <p:extLst>
      <p:ext uri="{BB962C8B-B14F-4D97-AF65-F5344CB8AC3E}">
        <p14:creationId xmlns:p14="http://schemas.microsoft.com/office/powerpoint/2010/main" val="88427637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atin typeface="+mn-lt"/>
              </a:rPr>
              <a:t>Birth to 2</a:t>
            </a:r>
            <a:r>
              <a:rPr lang="en-US" baseline="30000">
                <a:latin typeface="+mn-lt"/>
              </a:rPr>
              <a:t>nd</a:t>
            </a:r>
            <a:r>
              <a:rPr lang="en-US">
                <a:latin typeface="+mn-lt"/>
              </a:rPr>
              <a:t> Grade School</a:t>
            </a:r>
          </a:p>
        </p:txBody>
      </p:sp>
      <p:sp>
        <p:nvSpPr>
          <p:cNvPr id="3" name="Content Placeholder 2"/>
          <p:cNvSpPr>
            <a:spLocks noGrp="1"/>
          </p:cNvSpPr>
          <p:nvPr>
            <p:ph idx="1"/>
          </p:nvPr>
        </p:nvSpPr>
        <p:spPr/>
        <p:txBody>
          <a:bodyPr/>
          <a:lstStyle/>
          <a:p>
            <a:pPr marL="0" indent="0">
              <a:buNone/>
            </a:pPr>
            <a:r>
              <a:rPr lang="en-US"/>
              <a:t>Grade configuration with full-time Community Programming</a:t>
            </a:r>
          </a:p>
          <a:p>
            <a:pPr marL="0" indent="0">
              <a:buNone/>
            </a:pPr>
            <a:r>
              <a:rPr lang="en-US" u="sng"/>
              <a:t>Northview:</a:t>
            </a:r>
          </a:p>
          <a:p>
            <a:r>
              <a:rPr lang="en-US"/>
              <a:t>Birth to -2</a:t>
            </a:r>
            <a:r>
              <a:rPr lang="en-US" baseline="30000"/>
              <a:t>nd</a:t>
            </a:r>
            <a:r>
              <a:rPr lang="en-US"/>
              <a:t>  grade</a:t>
            </a:r>
          </a:p>
          <a:p>
            <a:r>
              <a:rPr lang="en-US"/>
              <a:t>Northview heights students feeding into it</a:t>
            </a:r>
          </a:p>
          <a:p>
            <a:r>
              <a:rPr lang="en-US"/>
              <a:t>Potential Outside partners</a:t>
            </a:r>
          </a:p>
          <a:p>
            <a:r>
              <a:rPr lang="en-US"/>
              <a:t>Renovations needed</a:t>
            </a:r>
          </a:p>
          <a:p>
            <a:r>
              <a:rPr lang="en-US"/>
              <a:t>Some ESL Arsenal and King feeder students</a:t>
            </a:r>
          </a:p>
          <a:p>
            <a:pPr marL="0" indent="0">
              <a:buNone/>
            </a:pPr>
            <a:endParaRPr lang="en-US"/>
          </a:p>
          <a:p>
            <a:endParaRPr lang="en-US"/>
          </a:p>
        </p:txBody>
      </p:sp>
    </p:spTree>
    <p:extLst>
      <p:ext uri="{BB962C8B-B14F-4D97-AF65-F5344CB8AC3E}">
        <p14:creationId xmlns:p14="http://schemas.microsoft.com/office/powerpoint/2010/main" val="14872855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A7F55AA-BD3D-487D-9577-C8459FAA0856}"/>
              </a:ext>
            </a:extLst>
          </p:cNvPr>
          <p:cNvSpPr>
            <a:spLocks noGrp="1"/>
          </p:cNvSpPr>
          <p:nvPr>
            <p:ph type="ctrTitle"/>
          </p:nvPr>
        </p:nvSpPr>
        <p:spPr>
          <a:xfrm>
            <a:off x="2344477" y="876272"/>
            <a:ext cx="7772400" cy="2387600"/>
          </a:xfrm>
        </p:spPr>
        <p:txBody>
          <a:bodyPr anchor="t"/>
          <a:lstStyle/>
          <a:p>
            <a:r>
              <a:rPr lang="en-US">
                <a:solidFill>
                  <a:srgbClr val="002060"/>
                </a:solidFill>
              </a:rPr>
              <a:t>Career Exploration Middle School</a:t>
            </a:r>
          </a:p>
        </p:txBody>
      </p:sp>
      <p:sp>
        <p:nvSpPr>
          <p:cNvPr id="4" name="Slide Number Placeholder 3">
            <a:extLst>
              <a:ext uri="{FF2B5EF4-FFF2-40B4-BE49-F238E27FC236}">
                <a16:creationId xmlns:a16="http://schemas.microsoft.com/office/drawing/2014/main" id="{4CFE761E-727B-42AB-90B3-0FAB970292B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92748AA-9BF0-4F33-8A82-E208B071E581}" type="slidenum">
              <a:rPr kumimoji="0" lang="en-US" sz="1200" b="0" i="0" u="none" strike="noStrike" kern="1200" cap="none" spc="0" normalizeH="0" baseline="0" noProof="0">
                <a:ln>
                  <a:noFill/>
                </a:ln>
                <a:solidFill>
                  <a:srgbClr val="005A81">
                    <a:tint val="75000"/>
                  </a:srgbClr>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srgbClr val="005A81">
                  <a:tint val="75000"/>
                </a:srgbClr>
              </a:solidFill>
              <a:effectLst/>
              <a:uLnTx/>
              <a:uFillTx/>
              <a:latin typeface="Arial" panose="020B0604020202020204"/>
              <a:ea typeface="+mn-ea"/>
              <a:cs typeface="+mn-cs"/>
            </a:endParaRPr>
          </a:p>
        </p:txBody>
      </p:sp>
      <p:sp>
        <p:nvSpPr>
          <p:cNvPr id="2" name="Rectangle 1"/>
          <p:cNvSpPr/>
          <p:nvPr/>
        </p:nvSpPr>
        <p:spPr>
          <a:xfrm>
            <a:off x="1168400" y="2591937"/>
            <a:ext cx="10185400" cy="646331"/>
          </a:xfrm>
          <a:prstGeom prst="rect">
            <a:avLst/>
          </a:prstGeom>
        </p:spPr>
        <p:txBody>
          <a:bodyPr wrap="square">
            <a:spAutoFit/>
          </a:bodyPr>
          <a:lstStyle/>
          <a:p>
            <a:pPr algn="ctr"/>
            <a:r>
              <a:rPr lang="en-US">
                <a:solidFill>
                  <a:schemeClr val="bg2">
                    <a:lumMod val="10000"/>
                  </a:schemeClr>
                </a:solidFill>
                <a:cs typeface="Calibri"/>
              </a:rPr>
              <a:t>Create a middle school environment with a physical and technological infrastructure that fosters career-focused experiential learning, critical thinking, collaboration, and innovation</a:t>
            </a:r>
          </a:p>
        </p:txBody>
      </p:sp>
      <p:pic>
        <p:nvPicPr>
          <p:cNvPr id="7" name="Picture 6" descr="Discover PPS"/>
          <p:cNvPicPr/>
          <p:nvPr/>
        </p:nvPicPr>
        <p:blipFill rotWithShape="1">
          <a:blip r:embed="rId2" cstate="print">
            <a:extLst>
              <a:ext uri="{28A0092B-C50C-407E-A947-70E740481C1C}">
                <a14:useLocalDpi xmlns:a14="http://schemas.microsoft.com/office/drawing/2010/main" val="0"/>
              </a:ext>
            </a:extLst>
          </a:blip>
          <a:srcRect r="26875"/>
          <a:stretch/>
        </p:blipFill>
        <p:spPr bwMode="auto">
          <a:xfrm>
            <a:off x="3276600" y="3390900"/>
            <a:ext cx="5651500" cy="2781299"/>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75624454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844908-025C-408B-BD08-405B21E54405}"/>
              </a:ext>
            </a:extLst>
          </p:cNvPr>
          <p:cNvSpPr>
            <a:spLocks noGrp="1"/>
          </p:cNvSpPr>
          <p:nvPr>
            <p:ph type="title"/>
          </p:nvPr>
        </p:nvSpPr>
        <p:spPr>
          <a:xfrm>
            <a:off x="1383323" y="181045"/>
            <a:ext cx="9829800" cy="1219792"/>
          </a:xfrm>
        </p:spPr>
        <p:txBody>
          <a:bodyPr anchor="t">
            <a:normAutofit fontScale="90000"/>
          </a:bodyPr>
          <a:lstStyle/>
          <a:p>
            <a:r>
              <a:rPr lang="en-US">
                <a:solidFill>
                  <a:srgbClr val="002060"/>
                </a:solidFill>
              </a:rPr>
              <a:t>Focus Area:  Career Exploration Middle School</a:t>
            </a:r>
          </a:p>
        </p:txBody>
      </p:sp>
      <p:sp>
        <p:nvSpPr>
          <p:cNvPr id="4" name="Slide Number Placeholder 3">
            <a:extLst>
              <a:ext uri="{FF2B5EF4-FFF2-40B4-BE49-F238E27FC236}">
                <a16:creationId xmlns:a16="http://schemas.microsoft.com/office/drawing/2014/main" id="{1DBBF853-8D15-48D7-83DA-6CA641CEEE9E}"/>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92748AA-9BF0-4F33-8A82-E208B071E581}" type="slidenum">
              <a:rPr kumimoji="0" lang="en-US" sz="1200" b="0" i="0" u="none" strike="noStrike" kern="1200" cap="none" spc="0" normalizeH="0" baseline="0" noProof="0">
                <a:ln>
                  <a:noFill/>
                </a:ln>
                <a:solidFill>
                  <a:srgbClr val="005A81">
                    <a:tint val="75000"/>
                  </a:srgbClr>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srgbClr val="005A81">
                  <a:tint val="75000"/>
                </a:srgbClr>
              </a:solidFill>
              <a:effectLst/>
              <a:uLnTx/>
              <a:uFillTx/>
              <a:latin typeface="Arial" panose="020B0604020202020204"/>
              <a:ea typeface="+mn-ea"/>
              <a:cs typeface="+mn-cs"/>
            </a:endParaRPr>
          </a:p>
        </p:txBody>
      </p:sp>
      <p:sp>
        <p:nvSpPr>
          <p:cNvPr id="5" name="TextBox 4">
            <a:extLst>
              <a:ext uri="{FF2B5EF4-FFF2-40B4-BE49-F238E27FC236}">
                <a16:creationId xmlns:a16="http://schemas.microsoft.com/office/drawing/2014/main" id="{63128C18-CAE3-49D1-954F-019BF42F28F4}"/>
              </a:ext>
            </a:extLst>
          </p:cNvPr>
          <p:cNvSpPr txBox="1"/>
          <p:nvPr/>
        </p:nvSpPr>
        <p:spPr>
          <a:xfrm>
            <a:off x="5309236" y="790941"/>
            <a:ext cx="166340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002060"/>
                </a:solidFill>
                <a:effectLst/>
                <a:uLnTx/>
                <a:uFillTx/>
                <a:latin typeface="Arial" panose="020B0604020202020204"/>
                <a:ea typeface="+mn-ea"/>
                <a:cs typeface="Arial" panose="020B0604020202020204" pitchFamily="34" charset="0"/>
              </a:rPr>
              <a:t>Team Members</a:t>
            </a:r>
          </a:p>
        </p:txBody>
      </p:sp>
      <p:graphicFrame>
        <p:nvGraphicFramePr>
          <p:cNvPr id="7" name="Table 5">
            <a:extLst>
              <a:ext uri="{FF2B5EF4-FFF2-40B4-BE49-F238E27FC236}">
                <a16:creationId xmlns:a16="http://schemas.microsoft.com/office/drawing/2014/main" id="{AD7E0D43-CBC3-4B72-B016-0AC6CE6EEC88}"/>
              </a:ext>
            </a:extLst>
          </p:cNvPr>
          <p:cNvGraphicFramePr>
            <a:graphicFrameLocks noGrp="1"/>
          </p:cNvGraphicFramePr>
          <p:nvPr/>
        </p:nvGraphicFramePr>
        <p:xfrm>
          <a:off x="1421227" y="1400837"/>
          <a:ext cx="9439422" cy="4784642"/>
        </p:xfrm>
        <a:graphic>
          <a:graphicData uri="http://schemas.openxmlformats.org/drawingml/2006/table">
            <a:tbl>
              <a:tblPr firstRow="1" bandRow="1">
                <a:tableStyleId>{5202B0CA-FC54-4496-8BCA-5EF66A818D29}</a:tableStyleId>
              </a:tblPr>
              <a:tblGrid>
                <a:gridCol w="2227682">
                  <a:extLst>
                    <a:ext uri="{9D8B030D-6E8A-4147-A177-3AD203B41FA5}">
                      <a16:colId xmlns:a16="http://schemas.microsoft.com/office/drawing/2014/main" val="3695173022"/>
                    </a:ext>
                  </a:extLst>
                </a:gridCol>
                <a:gridCol w="4846378">
                  <a:extLst>
                    <a:ext uri="{9D8B030D-6E8A-4147-A177-3AD203B41FA5}">
                      <a16:colId xmlns:a16="http://schemas.microsoft.com/office/drawing/2014/main" val="2145799037"/>
                    </a:ext>
                  </a:extLst>
                </a:gridCol>
                <a:gridCol w="2365362">
                  <a:extLst>
                    <a:ext uri="{9D8B030D-6E8A-4147-A177-3AD203B41FA5}">
                      <a16:colId xmlns:a16="http://schemas.microsoft.com/office/drawing/2014/main" val="547545869"/>
                    </a:ext>
                  </a:extLst>
                </a:gridCol>
              </a:tblGrid>
              <a:tr h="330056">
                <a:tc>
                  <a:txBody>
                    <a:bodyPr/>
                    <a:lstStyle/>
                    <a:p>
                      <a:pPr algn="ctr"/>
                      <a:r>
                        <a:rPr lang="en-US" sz="1400">
                          <a:latin typeface="+mn-lt"/>
                          <a:cs typeface="Calibri" panose="020F0502020204030204" pitchFamily="34" charset="0"/>
                        </a:rPr>
                        <a:t>Name</a:t>
                      </a:r>
                    </a:p>
                  </a:txBody>
                  <a:tcPr marL="76200" marR="76200" marT="38100" marB="38100">
                    <a:lnL w="12700" cap="flat" cmpd="sng" algn="ctr">
                      <a:solidFill>
                        <a:schemeClr val="bg2">
                          <a:lumMod val="10000"/>
                        </a:schemeClr>
                      </a:solidFill>
                      <a:prstDash val="solid"/>
                      <a:round/>
                      <a:headEnd type="none" w="med" len="med"/>
                      <a:tailEnd type="none" w="med" len="med"/>
                    </a:lnL>
                    <a:lnR w="12700" cap="flat" cmpd="sng" algn="ctr">
                      <a:solidFill>
                        <a:schemeClr val="bg2">
                          <a:lumMod val="10000"/>
                        </a:schemeClr>
                      </a:solidFill>
                      <a:prstDash val="solid"/>
                      <a:round/>
                      <a:headEnd type="none" w="med" len="med"/>
                      <a:tailEnd type="none" w="med" len="med"/>
                    </a:lnR>
                    <a:lnT w="12700" cap="flat" cmpd="sng" algn="ctr">
                      <a:solidFill>
                        <a:schemeClr val="bg2">
                          <a:lumMod val="10000"/>
                        </a:schemeClr>
                      </a:solidFill>
                      <a:prstDash val="solid"/>
                      <a:round/>
                      <a:headEnd type="none" w="med" len="med"/>
                      <a:tailEnd type="none" w="med" len="med"/>
                    </a:lnT>
                    <a:lnB w="12700" cap="flat" cmpd="sng" algn="ctr">
                      <a:solidFill>
                        <a:schemeClr val="bg2">
                          <a:lumMod val="10000"/>
                        </a:schemeClr>
                      </a:solidFill>
                      <a:prstDash val="solid"/>
                      <a:round/>
                      <a:headEnd type="none" w="med" len="med"/>
                      <a:tailEnd type="none" w="med" len="med"/>
                    </a:lnB>
                    <a:solidFill>
                      <a:srgbClr val="002060"/>
                    </a:solidFill>
                  </a:tcPr>
                </a:tc>
                <a:tc>
                  <a:txBody>
                    <a:bodyPr/>
                    <a:lstStyle/>
                    <a:p>
                      <a:pPr algn="ctr"/>
                      <a:r>
                        <a:rPr lang="en-US" sz="1400">
                          <a:latin typeface="+mn-lt"/>
                          <a:cs typeface="Calibri" panose="020F0502020204030204" pitchFamily="34" charset="0"/>
                        </a:rPr>
                        <a:t>Title</a:t>
                      </a:r>
                    </a:p>
                  </a:txBody>
                  <a:tcPr marL="76200" marR="76200" marT="38100" marB="38100">
                    <a:lnL w="12700" cap="flat" cmpd="sng" algn="ctr">
                      <a:solidFill>
                        <a:schemeClr val="bg2">
                          <a:lumMod val="10000"/>
                        </a:schemeClr>
                      </a:solidFill>
                      <a:prstDash val="solid"/>
                      <a:round/>
                      <a:headEnd type="none" w="med" len="med"/>
                      <a:tailEnd type="none" w="med" len="med"/>
                    </a:lnL>
                    <a:lnR w="12700" cap="flat" cmpd="sng" algn="ctr">
                      <a:solidFill>
                        <a:schemeClr val="bg2">
                          <a:lumMod val="10000"/>
                        </a:schemeClr>
                      </a:solidFill>
                      <a:prstDash val="solid"/>
                      <a:round/>
                      <a:headEnd type="none" w="med" len="med"/>
                      <a:tailEnd type="none" w="med" len="med"/>
                    </a:lnR>
                    <a:lnT w="12700" cap="flat" cmpd="sng" algn="ctr">
                      <a:solidFill>
                        <a:schemeClr val="bg2">
                          <a:lumMod val="10000"/>
                        </a:schemeClr>
                      </a:solidFill>
                      <a:prstDash val="solid"/>
                      <a:round/>
                      <a:headEnd type="none" w="med" len="med"/>
                      <a:tailEnd type="none" w="med" len="med"/>
                    </a:lnT>
                    <a:lnB w="12700" cap="flat" cmpd="sng" algn="ctr">
                      <a:solidFill>
                        <a:schemeClr val="bg2">
                          <a:lumMod val="10000"/>
                        </a:schemeClr>
                      </a:solidFill>
                      <a:prstDash val="solid"/>
                      <a:round/>
                      <a:headEnd type="none" w="med" len="med"/>
                      <a:tailEnd type="none" w="med" len="med"/>
                    </a:lnB>
                    <a:solidFill>
                      <a:srgbClr val="002060"/>
                    </a:solidFill>
                  </a:tcPr>
                </a:tc>
                <a:tc>
                  <a:txBody>
                    <a:bodyPr/>
                    <a:lstStyle/>
                    <a:p>
                      <a:pPr algn="ctr"/>
                      <a:r>
                        <a:rPr lang="en-US" sz="1400">
                          <a:latin typeface="+mn-lt"/>
                          <a:cs typeface="Calibri" panose="020F0502020204030204" pitchFamily="34" charset="0"/>
                        </a:rPr>
                        <a:t>Department</a:t>
                      </a:r>
                    </a:p>
                  </a:txBody>
                  <a:tcPr marL="76200" marR="76200" marT="38100" marB="38100">
                    <a:lnL w="12700" cap="flat" cmpd="sng" algn="ctr">
                      <a:solidFill>
                        <a:schemeClr val="bg2">
                          <a:lumMod val="10000"/>
                        </a:schemeClr>
                      </a:solidFill>
                      <a:prstDash val="solid"/>
                      <a:round/>
                      <a:headEnd type="none" w="med" len="med"/>
                      <a:tailEnd type="none" w="med" len="med"/>
                    </a:lnL>
                    <a:lnR w="12700" cap="flat" cmpd="sng" algn="ctr">
                      <a:solidFill>
                        <a:schemeClr val="bg2">
                          <a:lumMod val="10000"/>
                        </a:schemeClr>
                      </a:solidFill>
                      <a:prstDash val="solid"/>
                      <a:round/>
                      <a:headEnd type="none" w="med" len="med"/>
                      <a:tailEnd type="none" w="med" len="med"/>
                    </a:lnR>
                    <a:lnT w="12700" cap="flat" cmpd="sng" algn="ctr">
                      <a:solidFill>
                        <a:schemeClr val="bg2">
                          <a:lumMod val="10000"/>
                        </a:schemeClr>
                      </a:solidFill>
                      <a:prstDash val="solid"/>
                      <a:round/>
                      <a:headEnd type="none" w="med" len="med"/>
                      <a:tailEnd type="none" w="med" len="med"/>
                    </a:lnT>
                    <a:lnB w="12700" cap="flat" cmpd="sng" algn="ctr">
                      <a:solidFill>
                        <a:schemeClr val="bg2">
                          <a:lumMod val="10000"/>
                        </a:schemeClr>
                      </a:solidFill>
                      <a:prstDash val="solid"/>
                      <a:round/>
                      <a:headEnd type="none" w="med" len="med"/>
                      <a:tailEnd type="none" w="med" len="med"/>
                    </a:lnB>
                    <a:solidFill>
                      <a:srgbClr val="002060"/>
                    </a:solidFill>
                  </a:tcPr>
                </a:tc>
                <a:extLst>
                  <a:ext uri="{0D108BD9-81ED-4DB2-BD59-A6C34878D82A}">
                    <a16:rowId xmlns:a16="http://schemas.microsoft.com/office/drawing/2014/main" val="1564572757"/>
                  </a:ext>
                </a:extLst>
              </a:tr>
              <a:tr h="315579">
                <a:tc>
                  <a:txBody>
                    <a:bodyPr/>
                    <a:lstStyle/>
                    <a:p>
                      <a:pPr marL="0" marR="0" algn="l">
                        <a:lnSpc>
                          <a:spcPct val="115000"/>
                        </a:lnSpc>
                        <a:spcBef>
                          <a:spcPts val="0"/>
                        </a:spcBef>
                        <a:spcAft>
                          <a:spcPts val="0"/>
                        </a:spcAft>
                      </a:pPr>
                      <a:r>
                        <a:rPr lang="en-US" sz="1400">
                          <a:solidFill>
                            <a:schemeClr val="bg2">
                              <a:lumMod val="10000"/>
                            </a:schemeClr>
                          </a:solidFill>
                          <a:effectLst/>
                          <a:latin typeface="+mn-lt"/>
                          <a:cs typeface="Calibri" panose="020F0502020204030204" pitchFamily="34" charset="0"/>
                        </a:rPr>
                        <a:t>Angela Mike</a:t>
                      </a:r>
                      <a:endParaRPr lang="en-US" sz="1400">
                        <a:solidFill>
                          <a:schemeClr val="bg2">
                            <a:lumMod val="10000"/>
                          </a:schemeClr>
                        </a:solidFill>
                        <a:effectLst/>
                        <a:latin typeface="+mn-lt"/>
                        <a:ea typeface="Calibri" panose="020F0502020204030204" pitchFamily="34" charset="0"/>
                        <a:cs typeface="Calibri" panose="020F0502020204030204" pitchFamily="34" charset="0"/>
                      </a:endParaRPr>
                    </a:p>
                  </a:txBody>
                  <a:tcPr marR="35952" marT="0" marB="0" anchor="ctr">
                    <a:lnL w="12700" cap="flat" cmpd="sng" algn="ctr">
                      <a:solidFill>
                        <a:schemeClr val="bg2">
                          <a:lumMod val="10000"/>
                        </a:schemeClr>
                      </a:solidFill>
                      <a:prstDash val="solid"/>
                      <a:round/>
                      <a:headEnd type="none" w="med" len="med"/>
                      <a:tailEnd type="none" w="med" len="med"/>
                    </a:lnL>
                    <a:lnR w="12700" cap="flat" cmpd="sng" algn="ctr">
                      <a:solidFill>
                        <a:schemeClr val="bg2">
                          <a:lumMod val="10000"/>
                        </a:schemeClr>
                      </a:solidFill>
                      <a:prstDash val="solid"/>
                      <a:round/>
                      <a:headEnd type="none" w="med" len="med"/>
                      <a:tailEnd type="none" w="med" len="med"/>
                    </a:lnR>
                    <a:lnT w="12700" cap="flat" cmpd="sng" algn="ctr">
                      <a:solidFill>
                        <a:schemeClr val="bg2">
                          <a:lumMod val="10000"/>
                        </a:schemeClr>
                      </a:solidFill>
                      <a:prstDash val="solid"/>
                      <a:round/>
                      <a:headEnd type="none" w="med" len="med"/>
                      <a:tailEnd type="none" w="med" len="med"/>
                    </a:lnT>
                    <a:lnB w="12700" cap="flat" cmpd="sng" algn="ctr">
                      <a:solidFill>
                        <a:schemeClr val="bg2">
                          <a:lumMod val="10000"/>
                        </a:schemeClr>
                      </a:solidFill>
                      <a:prstDash val="solid"/>
                      <a:round/>
                      <a:headEnd type="none" w="med" len="med"/>
                      <a:tailEnd type="none" w="med" len="med"/>
                    </a:lnB>
                    <a:solidFill>
                      <a:schemeClr val="bg1">
                        <a:lumMod val="95000"/>
                      </a:schemeClr>
                    </a:solidFill>
                  </a:tcPr>
                </a:tc>
                <a:tc>
                  <a:txBody>
                    <a:bodyPr/>
                    <a:lstStyle/>
                    <a:p>
                      <a:pPr algn="l"/>
                      <a:r>
                        <a:rPr lang="en-US" sz="1400">
                          <a:solidFill>
                            <a:schemeClr val="bg2">
                              <a:lumMod val="10000"/>
                            </a:schemeClr>
                          </a:solidFill>
                          <a:effectLst/>
                          <a:latin typeface="+mn-lt"/>
                          <a:cs typeface="Calibri" panose="020F0502020204030204" pitchFamily="34" charset="0"/>
                        </a:rPr>
                        <a:t>Executive Director, Career and Technical Education</a:t>
                      </a:r>
                      <a:endParaRPr lang="en-US" sz="1400">
                        <a:solidFill>
                          <a:schemeClr val="bg2">
                            <a:lumMod val="10000"/>
                          </a:schemeClr>
                        </a:solidFill>
                        <a:latin typeface="+mn-lt"/>
                        <a:cs typeface="Calibri" panose="020F0502020204030204" pitchFamily="34" charset="0"/>
                      </a:endParaRPr>
                    </a:p>
                  </a:txBody>
                  <a:tcPr marL="76200" marR="76200" marT="31750" marB="31750" anchor="ctr">
                    <a:lnL w="12700" cap="flat" cmpd="sng" algn="ctr">
                      <a:solidFill>
                        <a:schemeClr val="bg2">
                          <a:lumMod val="10000"/>
                        </a:schemeClr>
                      </a:solidFill>
                      <a:prstDash val="solid"/>
                      <a:round/>
                      <a:headEnd type="none" w="med" len="med"/>
                      <a:tailEnd type="none" w="med" len="med"/>
                    </a:lnL>
                    <a:lnR w="12700" cap="flat" cmpd="sng" algn="ctr">
                      <a:solidFill>
                        <a:schemeClr val="bg2">
                          <a:lumMod val="10000"/>
                        </a:schemeClr>
                      </a:solidFill>
                      <a:prstDash val="solid"/>
                      <a:round/>
                      <a:headEnd type="none" w="med" len="med"/>
                      <a:tailEnd type="none" w="med" len="med"/>
                    </a:lnR>
                    <a:lnT w="12700" cap="flat" cmpd="sng" algn="ctr">
                      <a:solidFill>
                        <a:schemeClr val="bg2">
                          <a:lumMod val="10000"/>
                        </a:schemeClr>
                      </a:solidFill>
                      <a:prstDash val="solid"/>
                      <a:round/>
                      <a:headEnd type="none" w="med" len="med"/>
                      <a:tailEnd type="none" w="med" len="med"/>
                    </a:lnT>
                    <a:lnB w="12700" cap="flat" cmpd="sng" algn="ctr">
                      <a:solidFill>
                        <a:schemeClr val="bg2">
                          <a:lumMod val="10000"/>
                        </a:schemeClr>
                      </a:solidFill>
                      <a:prstDash val="solid"/>
                      <a:round/>
                      <a:headEnd type="none" w="med" len="med"/>
                      <a:tailEnd type="none" w="med" len="med"/>
                    </a:lnB>
                    <a:solidFill>
                      <a:schemeClr val="bg1">
                        <a:lumMod val="95000"/>
                      </a:schemeClr>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400">
                          <a:solidFill>
                            <a:schemeClr val="bg2">
                              <a:lumMod val="10000"/>
                            </a:schemeClr>
                          </a:solidFill>
                          <a:latin typeface="+mn-lt"/>
                          <a:cs typeface="Calibri" panose="020F0502020204030204" pitchFamily="34" charset="0"/>
                        </a:rPr>
                        <a:t>Pittsburgh Public</a:t>
                      </a:r>
                    </a:p>
                  </a:txBody>
                  <a:tcPr marL="76200" marR="76200" marT="31750" marB="31750" anchor="ctr">
                    <a:lnL w="12700" cap="flat" cmpd="sng" algn="ctr">
                      <a:solidFill>
                        <a:schemeClr val="bg2">
                          <a:lumMod val="10000"/>
                        </a:schemeClr>
                      </a:solidFill>
                      <a:prstDash val="solid"/>
                      <a:round/>
                      <a:headEnd type="none" w="med" len="med"/>
                      <a:tailEnd type="none" w="med" len="med"/>
                    </a:lnL>
                    <a:lnR w="12700" cap="flat" cmpd="sng" algn="ctr">
                      <a:solidFill>
                        <a:schemeClr val="bg2">
                          <a:lumMod val="10000"/>
                        </a:schemeClr>
                      </a:solidFill>
                      <a:prstDash val="solid"/>
                      <a:round/>
                      <a:headEnd type="none" w="med" len="med"/>
                      <a:tailEnd type="none" w="med" len="med"/>
                    </a:lnR>
                    <a:lnT w="12700" cap="flat" cmpd="sng" algn="ctr">
                      <a:solidFill>
                        <a:schemeClr val="bg2">
                          <a:lumMod val="10000"/>
                        </a:schemeClr>
                      </a:solidFill>
                      <a:prstDash val="solid"/>
                      <a:round/>
                      <a:headEnd type="none" w="med" len="med"/>
                      <a:tailEnd type="none" w="med" len="med"/>
                    </a:lnT>
                    <a:lnB w="12700" cap="flat" cmpd="sng" algn="ctr">
                      <a:solidFill>
                        <a:schemeClr val="bg2">
                          <a:lumMod val="1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476339784"/>
                  </a:ext>
                </a:extLst>
              </a:tr>
              <a:tr h="315579">
                <a:tc>
                  <a:txBody>
                    <a:bodyPr/>
                    <a:lstStyle/>
                    <a:p>
                      <a:pPr algn="l"/>
                      <a:r>
                        <a:rPr lang="en-US" sz="1400">
                          <a:solidFill>
                            <a:schemeClr val="bg2">
                              <a:lumMod val="10000"/>
                            </a:schemeClr>
                          </a:solidFill>
                          <a:latin typeface="+mn-lt"/>
                          <a:cs typeface="Calibri" panose="020F0502020204030204" pitchFamily="34" charset="0"/>
                        </a:rPr>
                        <a:t>William Strickland</a:t>
                      </a:r>
                    </a:p>
                  </a:txBody>
                  <a:tcPr marR="35952" marT="0" marB="0" anchor="ctr">
                    <a:lnL w="12700" cap="flat" cmpd="sng" algn="ctr">
                      <a:solidFill>
                        <a:schemeClr val="bg2">
                          <a:lumMod val="10000"/>
                        </a:schemeClr>
                      </a:solidFill>
                      <a:prstDash val="solid"/>
                      <a:round/>
                      <a:headEnd type="none" w="med" len="med"/>
                      <a:tailEnd type="none" w="med" len="med"/>
                    </a:lnL>
                    <a:lnR w="12700" cap="flat" cmpd="sng" algn="ctr">
                      <a:solidFill>
                        <a:schemeClr val="bg2">
                          <a:lumMod val="10000"/>
                        </a:schemeClr>
                      </a:solidFill>
                      <a:prstDash val="solid"/>
                      <a:round/>
                      <a:headEnd type="none" w="med" len="med"/>
                      <a:tailEnd type="none" w="med" len="med"/>
                    </a:lnR>
                    <a:lnT w="12700" cap="flat" cmpd="sng" algn="ctr">
                      <a:solidFill>
                        <a:schemeClr val="bg2">
                          <a:lumMod val="10000"/>
                        </a:schemeClr>
                      </a:solidFill>
                      <a:prstDash val="solid"/>
                      <a:round/>
                      <a:headEnd type="none" w="med" len="med"/>
                      <a:tailEnd type="none" w="med" len="med"/>
                    </a:lnT>
                    <a:lnB w="12700" cap="flat" cmpd="sng" algn="ctr">
                      <a:solidFill>
                        <a:schemeClr val="bg2">
                          <a:lumMod val="10000"/>
                        </a:schemeClr>
                      </a:solidFill>
                      <a:prstDash val="solid"/>
                      <a:round/>
                      <a:headEnd type="none" w="med" len="med"/>
                      <a:tailEnd type="none" w="med" len="med"/>
                    </a:lnB>
                    <a:solidFill>
                      <a:schemeClr val="bg1">
                        <a:lumMod val="85000"/>
                      </a:schemeClr>
                    </a:solidFill>
                  </a:tcPr>
                </a:tc>
                <a:tc>
                  <a:txBody>
                    <a:bodyPr/>
                    <a:lstStyle/>
                    <a:p>
                      <a:pPr algn="l"/>
                      <a:r>
                        <a:rPr lang="en-US" sz="1400">
                          <a:solidFill>
                            <a:schemeClr val="bg2">
                              <a:lumMod val="10000"/>
                            </a:schemeClr>
                          </a:solidFill>
                          <a:latin typeface="+mn-lt"/>
                          <a:cs typeface="Calibri" panose="020F0502020204030204" pitchFamily="34" charset="0"/>
                        </a:rPr>
                        <a:t>Chief Executive Officer</a:t>
                      </a:r>
                    </a:p>
                  </a:txBody>
                  <a:tcPr marL="76200" marR="76200" marT="31750" marB="31750" anchor="ctr">
                    <a:lnL w="12700" cap="flat" cmpd="sng" algn="ctr">
                      <a:solidFill>
                        <a:schemeClr val="bg2">
                          <a:lumMod val="10000"/>
                        </a:schemeClr>
                      </a:solidFill>
                      <a:prstDash val="solid"/>
                      <a:round/>
                      <a:headEnd type="none" w="med" len="med"/>
                      <a:tailEnd type="none" w="med" len="med"/>
                    </a:lnL>
                    <a:lnR w="12700" cap="flat" cmpd="sng" algn="ctr">
                      <a:solidFill>
                        <a:schemeClr val="bg2">
                          <a:lumMod val="10000"/>
                        </a:schemeClr>
                      </a:solidFill>
                      <a:prstDash val="solid"/>
                      <a:round/>
                      <a:headEnd type="none" w="med" len="med"/>
                      <a:tailEnd type="none" w="med" len="med"/>
                    </a:lnR>
                    <a:lnT w="12700" cap="flat" cmpd="sng" algn="ctr">
                      <a:solidFill>
                        <a:schemeClr val="bg2">
                          <a:lumMod val="10000"/>
                        </a:schemeClr>
                      </a:solidFill>
                      <a:prstDash val="solid"/>
                      <a:round/>
                      <a:headEnd type="none" w="med" len="med"/>
                      <a:tailEnd type="none" w="med" len="med"/>
                    </a:lnT>
                    <a:lnB w="12700" cap="flat" cmpd="sng" algn="ctr">
                      <a:solidFill>
                        <a:schemeClr val="bg2">
                          <a:lumMod val="10000"/>
                        </a:schemeClr>
                      </a:solidFill>
                      <a:prstDash val="solid"/>
                      <a:round/>
                      <a:headEnd type="none" w="med" len="med"/>
                      <a:tailEnd type="none" w="med" len="med"/>
                    </a:lnB>
                    <a:solidFill>
                      <a:schemeClr val="bg1">
                        <a:lumMod val="85000"/>
                      </a:schemeClr>
                    </a:solidFill>
                  </a:tcPr>
                </a:tc>
                <a:tc>
                  <a:txBody>
                    <a:bodyPr/>
                    <a:lstStyle/>
                    <a:p>
                      <a:pPr algn="l"/>
                      <a:r>
                        <a:rPr lang="en-US" sz="1400">
                          <a:solidFill>
                            <a:schemeClr val="bg2">
                              <a:lumMod val="10000"/>
                            </a:schemeClr>
                          </a:solidFill>
                          <a:latin typeface="+mn-lt"/>
                          <a:cs typeface="Calibri" panose="020F0502020204030204" pitchFamily="34" charset="0"/>
                        </a:rPr>
                        <a:t>Manchester Bidwell</a:t>
                      </a:r>
                    </a:p>
                  </a:txBody>
                  <a:tcPr marL="76200" marR="76200" marT="31750" marB="31750" anchor="ctr">
                    <a:lnL w="12700" cap="flat" cmpd="sng" algn="ctr">
                      <a:solidFill>
                        <a:schemeClr val="bg2">
                          <a:lumMod val="10000"/>
                        </a:schemeClr>
                      </a:solidFill>
                      <a:prstDash val="solid"/>
                      <a:round/>
                      <a:headEnd type="none" w="med" len="med"/>
                      <a:tailEnd type="none" w="med" len="med"/>
                    </a:lnL>
                    <a:lnR w="12700" cap="flat" cmpd="sng" algn="ctr">
                      <a:solidFill>
                        <a:schemeClr val="bg2">
                          <a:lumMod val="10000"/>
                        </a:schemeClr>
                      </a:solidFill>
                      <a:prstDash val="solid"/>
                      <a:round/>
                      <a:headEnd type="none" w="med" len="med"/>
                      <a:tailEnd type="none" w="med" len="med"/>
                    </a:lnR>
                    <a:lnT w="12700" cap="flat" cmpd="sng" algn="ctr">
                      <a:solidFill>
                        <a:schemeClr val="bg2">
                          <a:lumMod val="10000"/>
                        </a:schemeClr>
                      </a:solidFill>
                      <a:prstDash val="solid"/>
                      <a:round/>
                      <a:headEnd type="none" w="med" len="med"/>
                      <a:tailEnd type="none" w="med" len="med"/>
                    </a:lnT>
                    <a:lnB w="12700" cap="flat" cmpd="sng" algn="ctr">
                      <a:solidFill>
                        <a:schemeClr val="bg2">
                          <a:lumMod val="10000"/>
                        </a:schemeClr>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370991961"/>
                  </a:ext>
                </a:extLst>
              </a:tr>
              <a:tr h="352059">
                <a:tc>
                  <a:txBody>
                    <a:bodyPr/>
                    <a:lstStyle/>
                    <a:p>
                      <a:pPr marL="0" marR="0" algn="l">
                        <a:lnSpc>
                          <a:spcPct val="115000"/>
                        </a:lnSpc>
                        <a:spcBef>
                          <a:spcPts val="0"/>
                        </a:spcBef>
                        <a:spcAft>
                          <a:spcPts val="0"/>
                        </a:spcAft>
                      </a:pPr>
                      <a:r>
                        <a:rPr lang="en-US" sz="1400">
                          <a:solidFill>
                            <a:schemeClr val="bg2">
                              <a:lumMod val="10000"/>
                            </a:schemeClr>
                          </a:solidFill>
                          <a:effectLst/>
                          <a:latin typeface="+mn-lt"/>
                          <a:ea typeface="Calibri" panose="020F0502020204030204" pitchFamily="34" charset="0"/>
                          <a:cs typeface="Calibri" panose="020F0502020204030204" pitchFamily="34" charset="0"/>
                        </a:rPr>
                        <a:t>Vera Krekanova</a:t>
                      </a:r>
                    </a:p>
                  </a:txBody>
                  <a:tcPr marR="35952" marT="0" marB="0" anchor="ctr">
                    <a:lnL w="12700" cap="flat" cmpd="sng" algn="ctr">
                      <a:solidFill>
                        <a:schemeClr val="bg2">
                          <a:lumMod val="10000"/>
                        </a:schemeClr>
                      </a:solidFill>
                      <a:prstDash val="solid"/>
                      <a:round/>
                      <a:headEnd type="none" w="med" len="med"/>
                      <a:tailEnd type="none" w="med" len="med"/>
                    </a:lnL>
                    <a:lnR w="12700" cap="flat" cmpd="sng" algn="ctr">
                      <a:solidFill>
                        <a:schemeClr val="bg2">
                          <a:lumMod val="10000"/>
                        </a:schemeClr>
                      </a:solidFill>
                      <a:prstDash val="solid"/>
                      <a:round/>
                      <a:headEnd type="none" w="med" len="med"/>
                      <a:tailEnd type="none" w="med" len="med"/>
                    </a:lnR>
                    <a:lnT w="12700" cap="flat" cmpd="sng" algn="ctr">
                      <a:solidFill>
                        <a:schemeClr val="bg2">
                          <a:lumMod val="10000"/>
                        </a:schemeClr>
                      </a:solidFill>
                      <a:prstDash val="solid"/>
                      <a:round/>
                      <a:headEnd type="none" w="med" len="med"/>
                      <a:tailEnd type="none" w="med" len="med"/>
                    </a:lnT>
                    <a:lnB w="12700" cap="flat" cmpd="sng" algn="ctr">
                      <a:solidFill>
                        <a:schemeClr val="bg2">
                          <a:lumMod val="10000"/>
                        </a:schemeClr>
                      </a:solidFill>
                      <a:prstDash val="solid"/>
                      <a:round/>
                      <a:headEnd type="none" w="med" len="med"/>
                      <a:tailEnd type="none" w="med" len="med"/>
                    </a:lnB>
                    <a:solidFill>
                      <a:schemeClr val="bg1">
                        <a:lumMod val="95000"/>
                      </a:schemeClr>
                    </a:solidFill>
                  </a:tcPr>
                </a:tc>
                <a:tc>
                  <a:txBody>
                    <a:bodyPr/>
                    <a:lstStyle/>
                    <a:p>
                      <a:pPr marL="0" marR="0" algn="l" defTabSz="914400" rtl="0" eaLnBrk="1" latinLnBrk="0" hangingPunct="1">
                        <a:lnSpc>
                          <a:spcPct val="115000"/>
                        </a:lnSpc>
                        <a:spcBef>
                          <a:spcPts val="0"/>
                        </a:spcBef>
                        <a:spcAft>
                          <a:spcPts val="0"/>
                        </a:spcAft>
                      </a:pPr>
                      <a:r>
                        <a:rPr lang="en-US" sz="1400" kern="1200">
                          <a:solidFill>
                            <a:schemeClr val="bg2">
                              <a:lumMod val="10000"/>
                            </a:schemeClr>
                          </a:solidFill>
                          <a:latin typeface="+mn-lt"/>
                          <a:ea typeface="+mn-ea"/>
                          <a:cs typeface="Calibri" panose="020F0502020204030204" pitchFamily="34" charset="0"/>
                        </a:rPr>
                        <a:t>Chief Strategy &amp; Research Officer</a:t>
                      </a:r>
                    </a:p>
                  </a:txBody>
                  <a:tcPr marL="76200" marR="76200" marT="31750" marB="31750" anchor="ctr">
                    <a:lnL w="12700" cap="flat" cmpd="sng" algn="ctr">
                      <a:solidFill>
                        <a:schemeClr val="bg2">
                          <a:lumMod val="10000"/>
                        </a:schemeClr>
                      </a:solidFill>
                      <a:prstDash val="solid"/>
                      <a:round/>
                      <a:headEnd type="none" w="med" len="med"/>
                      <a:tailEnd type="none" w="med" len="med"/>
                    </a:lnL>
                    <a:lnR w="12700" cap="flat" cmpd="sng" algn="ctr">
                      <a:solidFill>
                        <a:schemeClr val="bg2">
                          <a:lumMod val="10000"/>
                        </a:schemeClr>
                      </a:solidFill>
                      <a:prstDash val="solid"/>
                      <a:round/>
                      <a:headEnd type="none" w="med" len="med"/>
                      <a:tailEnd type="none" w="med" len="med"/>
                    </a:lnR>
                    <a:lnT w="12700" cap="flat" cmpd="sng" algn="ctr">
                      <a:solidFill>
                        <a:schemeClr val="bg2">
                          <a:lumMod val="10000"/>
                        </a:schemeClr>
                      </a:solidFill>
                      <a:prstDash val="solid"/>
                      <a:round/>
                      <a:headEnd type="none" w="med" len="med"/>
                      <a:tailEnd type="none" w="med" len="med"/>
                    </a:lnT>
                    <a:lnB w="12700" cap="flat" cmpd="sng" algn="ctr">
                      <a:solidFill>
                        <a:schemeClr val="bg2">
                          <a:lumMod val="10000"/>
                        </a:schemeClr>
                      </a:solidFill>
                      <a:prstDash val="solid"/>
                      <a:round/>
                      <a:headEnd type="none" w="med" len="med"/>
                      <a:tailEnd type="none" w="med" len="med"/>
                    </a:lnB>
                    <a:solidFill>
                      <a:schemeClr val="bg1">
                        <a:lumMod val="95000"/>
                      </a:schemeClr>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400">
                          <a:solidFill>
                            <a:schemeClr val="bg2">
                              <a:lumMod val="10000"/>
                            </a:schemeClr>
                          </a:solidFill>
                          <a:effectLst/>
                          <a:latin typeface="+mn-lt"/>
                          <a:cs typeface="Calibri" panose="020F0502020204030204" pitchFamily="34" charset="0"/>
                        </a:rPr>
                        <a:t>Allegheny Conference</a:t>
                      </a:r>
                    </a:p>
                  </a:txBody>
                  <a:tcPr marL="76200" marR="76200" marT="31750" marB="31750" anchor="ctr">
                    <a:lnL w="12700" cap="flat" cmpd="sng" algn="ctr">
                      <a:solidFill>
                        <a:schemeClr val="bg2">
                          <a:lumMod val="10000"/>
                        </a:schemeClr>
                      </a:solidFill>
                      <a:prstDash val="solid"/>
                      <a:round/>
                      <a:headEnd type="none" w="med" len="med"/>
                      <a:tailEnd type="none" w="med" len="med"/>
                    </a:lnL>
                    <a:lnR w="12700" cap="flat" cmpd="sng" algn="ctr">
                      <a:solidFill>
                        <a:schemeClr val="bg2">
                          <a:lumMod val="10000"/>
                        </a:schemeClr>
                      </a:solidFill>
                      <a:prstDash val="solid"/>
                      <a:round/>
                      <a:headEnd type="none" w="med" len="med"/>
                      <a:tailEnd type="none" w="med" len="med"/>
                    </a:lnR>
                    <a:lnT w="12700" cap="flat" cmpd="sng" algn="ctr">
                      <a:solidFill>
                        <a:schemeClr val="bg2">
                          <a:lumMod val="10000"/>
                        </a:schemeClr>
                      </a:solidFill>
                      <a:prstDash val="solid"/>
                      <a:round/>
                      <a:headEnd type="none" w="med" len="med"/>
                      <a:tailEnd type="none" w="med" len="med"/>
                    </a:lnT>
                    <a:lnB w="12700" cap="flat" cmpd="sng" algn="ctr">
                      <a:solidFill>
                        <a:schemeClr val="bg2">
                          <a:lumMod val="1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034308290"/>
                  </a:ext>
                </a:extLst>
              </a:tr>
              <a:tr h="315579">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400" kern="1200">
                          <a:solidFill>
                            <a:schemeClr val="bg2">
                              <a:lumMod val="10000"/>
                            </a:schemeClr>
                          </a:solidFill>
                          <a:latin typeface="+mn-lt"/>
                          <a:ea typeface="+mn-ea"/>
                          <a:cs typeface="Calibri" panose="020F0502020204030204" pitchFamily="34" charset="0"/>
                        </a:rPr>
                        <a:t>Ronald Joseph</a:t>
                      </a:r>
                    </a:p>
                  </a:txBody>
                  <a:tcPr marL="76200" marR="76200" marT="31750" marB="31750" anchor="ctr">
                    <a:lnL w="12700" cap="flat" cmpd="sng" algn="ctr">
                      <a:solidFill>
                        <a:schemeClr val="bg2">
                          <a:lumMod val="10000"/>
                        </a:schemeClr>
                      </a:solidFill>
                      <a:prstDash val="solid"/>
                      <a:round/>
                      <a:headEnd type="none" w="med" len="med"/>
                      <a:tailEnd type="none" w="med" len="med"/>
                    </a:lnL>
                    <a:lnR w="12700" cap="flat" cmpd="sng" algn="ctr">
                      <a:solidFill>
                        <a:schemeClr val="bg2">
                          <a:lumMod val="10000"/>
                        </a:schemeClr>
                      </a:solidFill>
                      <a:prstDash val="solid"/>
                      <a:round/>
                      <a:headEnd type="none" w="med" len="med"/>
                      <a:tailEnd type="none" w="med" len="med"/>
                    </a:lnR>
                    <a:lnT w="12700" cap="flat" cmpd="sng" algn="ctr">
                      <a:solidFill>
                        <a:schemeClr val="bg2">
                          <a:lumMod val="10000"/>
                        </a:schemeClr>
                      </a:solidFill>
                      <a:prstDash val="solid"/>
                      <a:round/>
                      <a:headEnd type="none" w="med" len="med"/>
                      <a:tailEnd type="none" w="med" len="med"/>
                    </a:lnT>
                    <a:lnB w="12700" cap="flat" cmpd="sng" algn="ctr">
                      <a:solidFill>
                        <a:schemeClr val="bg2">
                          <a:lumMod val="10000"/>
                        </a:schemeClr>
                      </a:solidFill>
                      <a:prstDash val="solid"/>
                      <a:round/>
                      <a:headEnd type="none" w="med" len="med"/>
                      <a:tailEnd type="none" w="med" len="med"/>
                    </a:lnB>
                    <a:solidFill>
                      <a:schemeClr val="bg1">
                        <a:lumMod val="85000"/>
                      </a:schemeClr>
                    </a:solidFill>
                  </a:tcPr>
                </a:tc>
                <a:tc>
                  <a:txBody>
                    <a:bodyPr/>
                    <a:lstStyle/>
                    <a:p>
                      <a:pPr algn="l"/>
                      <a:r>
                        <a:rPr lang="en-US" sz="1400">
                          <a:solidFill>
                            <a:schemeClr val="bg2">
                              <a:lumMod val="10000"/>
                            </a:schemeClr>
                          </a:solidFill>
                          <a:latin typeface="+mn-lt"/>
                          <a:cs typeface="Calibri" panose="020F0502020204030204" pitchFamily="34" charset="0"/>
                        </a:rPr>
                        <a:t>Chief Financial Officer</a:t>
                      </a:r>
                    </a:p>
                  </a:txBody>
                  <a:tcPr marL="76200" marR="76200" marT="31750" marB="31750" anchor="ctr">
                    <a:lnL w="12700" cap="flat" cmpd="sng" algn="ctr">
                      <a:solidFill>
                        <a:schemeClr val="bg2">
                          <a:lumMod val="10000"/>
                        </a:schemeClr>
                      </a:solidFill>
                      <a:prstDash val="solid"/>
                      <a:round/>
                      <a:headEnd type="none" w="med" len="med"/>
                      <a:tailEnd type="none" w="med" len="med"/>
                    </a:lnL>
                    <a:lnR w="12700" cap="flat" cmpd="sng" algn="ctr">
                      <a:solidFill>
                        <a:schemeClr val="bg2">
                          <a:lumMod val="10000"/>
                        </a:schemeClr>
                      </a:solidFill>
                      <a:prstDash val="solid"/>
                      <a:round/>
                      <a:headEnd type="none" w="med" len="med"/>
                      <a:tailEnd type="none" w="med" len="med"/>
                    </a:lnR>
                    <a:lnT w="12700" cap="flat" cmpd="sng" algn="ctr">
                      <a:solidFill>
                        <a:schemeClr val="bg2">
                          <a:lumMod val="10000"/>
                        </a:schemeClr>
                      </a:solidFill>
                      <a:prstDash val="solid"/>
                      <a:round/>
                      <a:headEnd type="none" w="med" len="med"/>
                      <a:tailEnd type="none" w="med" len="med"/>
                    </a:lnT>
                    <a:lnB w="12700" cap="flat" cmpd="sng" algn="ctr">
                      <a:solidFill>
                        <a:schemeClr val="bg2">
                          <a:lumMod val="10000"/>
                        </a:schemeClr>
                      </a:solidFill>
                      <a:prstDash val="solid"/>
                      <a:round/>
                      <a:headEnd type="none" w="med" len="med"/>
                      <a:tailEnd type="none" w="med" len="med"/>
                    </a:lnB>
                    <a:solidFill>
                      <a:schemeClr val="bg1">
                        <a:lumMod val="85000"/>
                      </a:schemeClr>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400">
                          <a:solidFill>
                            <a:schemeClr val="bg2">
                              <a:lumMod val="10000"/>
                            </a:schemeClr>
                          </a:solidFill>
                          <a:latin typeface="+mn-lt"/>
                          <a:cs typeface="Calibri" panose="020F0502020204030204" pitchFamily="34" charset="0"/>
                        </a:rPr>
                        <a:t>Pittsburgh Public</a:t>
                      </a:r>
                    </a:p>
                  </a:txBody>
                  <a:tcPr marL="76200" marR="76200" marT="31750" marB="31750" anchor="ctr">
                    <a:lnL w="12700" cap="flat" cmpd="sng" algn="ctr">
                      <a:solidFill>
                        <a:schemeClr val="bg2">
                          <a:lumMod val="10000"/>
                        </a:schemeClr>
                      </a:solidFill>
                      <a:prstDash val="solid"/>
                      <a:round/>
                      <a:headEnd type="none" w="med" len="med"/>
                      <a:tailEnd type="none" w="med" len="med"/>
                    </a:lnL>
                    <a:lnR w="12700" cap="flat" cmpd="sng" algn="ctr">
                      <a:solidFill>
                        <a:schemeClr val="bg2">
                          <a:lumMod val="10000"/>
                        </a:schemeClr>
                      </a:solidFill>
                      <a:prstDash val="solid"/>
                      <a:round/>
                      <a:headEnd type="none" w="med" len="med"/>
                      <a:tailEnd type="none" w="med" len="med"/>
                    </a:lnR>
                    <a:lnT w="12700" cap="flat" cmpd="sng" algn="ctr">
                      <a:solidFill>
                        <a:schemeClr val="bg2">
                          <a:lumMod val="10000"/>
                        </a:schemeClr>
                      </a:solidFill>
                      <a:prstDash val="solid"/>
                      <a:round/>
                      <a:headEnd type="none" w="med" len="med"/>
                      <a:tailEnd type="none" w="med" len="med"/>
                    </a:lnT>
                    <a:lnB w="12700" cap="flat" cmpd="sng" algn="ctr">
                      <a:solidFill>
                        <a:schemeClr val="bg2">
                          <a:lumMod val="10000"/>
                        </a:schemeClr>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220650951"/>
                  </a:ext>
                </a:extLst>
              </a:tr>
              <a:tr h="315579">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400">
                          <a:solidFill>
                            <a:schemeClr val="bg2">
                              <a:lumMod val="10000"/>
                            </a:schemeClr>
                          </a:solidFill>
                          <a:latin typeface="+mn-lt"/>
                          <a:cs typeface="Calibri" panose="020F0502020204030204" pitchFamily="34" charset="0"/>
                        </a:rPr>
                        <a:t>Rodney Necciai</a:t>
                      </a:r>
                    </a:p>
                  </a:txBody>
                  <a:tcPr marL="76200" marR="76200" marT="31750" marB="31750" anchor="ctr">
                    <a:lnL w="12700" cap="flat" cmpd="sng" algn="ctr">
                      <a:solidFill>
                        <a:schemeClr val="bg2">
                          <a:lumMod val="10000"/>
                        </a:schemeClr>
                      </a:solidFill>
                      <a:prstDash val="solid"/>
                      <a:round/>
                      <a:headEnd type="none" w="med" len="med"/>
                      <a:tailEnd type="none" w="med" len="med"/>
                    </a:lnL>
                    <a:lnR w="12700" cap="flat" cmpd="sng" algn="ctr">
                      <a:solidFill>
                        <a:schemeClr val="bg2">
                          <a:lumMod val="10000"/>
                        </a:schemeClr>
                      </a:solidFill>
                      <a:prstDash val="solid"/>
                      <a:round/>
                      <a:headEnd type="none" w="med" len="med"/>
                      <a:tailEnd type="none" w="med" len="med"/>
                    </a:lnR>
                    <a:lnT w="12700" cap="flat" cmpd="sng" algn="ctr">
                      <a:solidFill>
                        <a:schemeClr val="bg2">
                          <a:lumMod val="10000"/>
                        </a:schemeClr>
                      </a:solidFill>
                      <a:prstDash val="solid"/>
                      <a:round/>
                      <a:headEnd type="none" w="med" len="med"/>
                      <a:tailEnd type="none" w="med" len="med"/>
                    </a:lnT>
                    <a:lnB w="12700" cap="flat" cmpd="sng" algn="ctr">
                      <a:solidFill>
                        <a:schemeClr val="bg2">
                          <a:lumMod val="10000"/>
                        </a:schemeClr>
                      </a:solidFill>
                      <a:prstDash val="solid"/>
                      <a:round/>
                      <a:headEnd type="none" w="med" len="med"/>
                      <a:tailEnd type="none" w="med" len="med"/>
                    </a:lnB>
                    <a:solidFill>
                      <a:schemeClr val="bg1">
                        <a:lumMod val="95000"/>
                      </a:schemeClr>
                    </a:solidFill>
                  </a:tcPr>
                </a:tc>
                <a:tc>
                  <a:txBody>
                    <a:bodyPr/>
                    <a:lstStyle/>
                    <a:p>
                      <a:pPr algn="l"/>
                      <a:r>
                        <a:rPr lang="en-US" sz="1400">
                          <a:solidFill>
                            <a:schemeClr val="bg2">
                              <a:lumMod val="10000"/>
                            </a:schemeClr>
                          </a:solidFill>
                          <a:latin typeface="+mn-lt"/>
                          <a:cs typeface="Calibri" panose="020F0502020204030204" pitchFamily="34" charset="0"/>
                        </a:rPr>
                        <a:t>Assistant Superintendent</a:t>
                      </a:r>
                    </a:p>
                  </a:txBody>
                  <a:tcPr marL="76200" marR="76200" marT="31750" marB="31750" anchor="ctr">
                    <a:lnL w="12700" cap="flat" cmpd="sng" algn="ctr">
                      <a:solidFill>
                        <a:schemeClr val="bg2">
                          <a:lumMod val="10000"/>
                        </a:schemeClr>
                      </a:solidFill>
                      <a:prstDash val="solid"/>
                      <a:round/>
                      <a:headEnd type="none" w="med" len="med"/>
                      <a:tailEnd type="none" w="med" len="med"/>
                    </a:lnL>
                    <a:lnR w="12700" cap="flat" cmpd="sng" algn="ctr">
                      <a:solidFill>
                        <a:schemeClr val="bg2">
                          <a:lumMod val="10000"/>
                        </a:schemeClr>
                      </a:solidFill>
                      <a:prstDash val="solid"/>
                      <a:round/>
                      <a:headEnd type="none" w="med" len="med"/>
                      <a:tailEnd type="none" w="med" len="med"/>
                    </a:lnR>
                    <a:lnT w="12700" cap="flat" cmpd="sng" algn="ctr">
                      <a:solidFill>
                        <a:schemeClr val="bg2">
                          <a:lumMod val="10000"/>
                        </a:schemeClr>
                      </a:solidFill>
                      <a:prstDash val="solid"/>
                      <a:round/>
                      <a:headEnd type="none" w="med" len="med"/>
                      <a:tailEnd type="none" w="med" len="med"/>
                    </a:lnT>
                    <a:lnB w="12700" cap="flat" cmpd="sng" algn="ctr">
                      <a:solidFill>
                        <a:schemeClr val="bg2">
                          <a:lumMod val="10000"/>
                        </a:schemeClr>
                      </a:solidFill>
                      <a:prstDash val="solid"/>
                      <a:round/>
                      <a:headEnd type="none" w="med" len="med"/>
                      <a:tailEnd type="none" w="med" len="med"/>
                    </a:lnB>
                    <a:solidFill>
                      <a:schemeClr val="bg1">
                        <a:lumMod val="95000"/>
                      </a:schemeClr>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400">
                          <a:solidFill>
                            <a:schemeClr val="bg2">
                              <a:lumMod val="10000"/>
                            </a:schemeClr>
                          </a:solidFill>
                          <a:latin typeface="+mn-lt"/>
                          <a:cs typeface="Calibri" panose="020F0502020204030204" pitchFamily="34" charset="0"/>
                        </a:rPr>
                        <a:t>Pittsburgh Public</a:t>
                      </a:r>
                    </a:p>
                  </a:txBody>
                  <a:tcPr marL="76200" marR="76200" marT="31750" marB="31750" anchor="ctr">
                    <a:lnL w="12700" cap="flat" cmpd="sng" algn="ctr">
                      <a:solidFill>
                        <a:schemeClr val="bg2">
                          <a:lumMod val="10000"/>
                        </a:schemeClr>
                      </a:solidFill>
                      <a:prstDash val="solid"/>
                      <a:round/>
                      <a:headEnd type="none" w="med" len="med"/>
                      <a:tailEnd type="none" w="med" len="med"/>
                    </a:lnL>
                    <a:lnR w="12700" cap="flat" cmpd="sng" algn="ctr">
                      <a:solidFill>
                        <a:schemeClr val="bg2">
                          <a:lumMod val="10000"/>
                        </a:schemeClr>
                      </a:solidFill>
                      <a:prstDash val="solid"/>
                      <a:round/>
                      <a:headEnd type="none" w="med" len="med"/>
                      <a:tailEnd type="none" w="med" len="med"/>
                    </a:lnR>
                    <a:lnT w="12700" cap="flat" cmpd="sng" algn="ctr">
                      <a:solidFill>
                        <a:schemeClr val="bg2">
                          <a:lumMod val="10000"/>
                        </a:schemeClr>
                      </a:solidFill>
                      <a:prstDash val="solid"/>
                      <a:round/>
                      <a:headEnd type="none" w="med" len="med"/>
                      <a:tailEnd type="none" w="med" len="med"/>
                    </a:lnT>
                    <a:lnB w="12700" cap="flat" cmpd="sng" algn="ctr">
                      <a:solidFill>
                        <a:schemeClr val="bg2">
                          <a:lumMod val="1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377759585"/>
                  </a:ext>
                </a:extLst>
              </a:tr>
              <a:tr h="315579">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400">
                          <a:solidFill>
                            <a:schemeClr val="bg2">
                              <a:lumMod val="10000"/>
                            </a:schemeClr>
                          </a:solidFill>
                          <a:latin typeface="+mn-lt"/>
                          <a:cs typeface="Calibri" panose="020F0502020204030204" pitchFamily="34" charset="0"/>
                        </a:rPr>
                        <a:t>Paula Heinzman</a:t>
                      </a:r>
                    </a:p>
                  </a:txBody>
                  <a:tcPr marL="76200" marR="76200" marT="31750" marB="31750" anchor="ctr">
                    <a:lnL w="12700" cap="flat" cmpd="sng" algn="ctr">
                      <a:solidFill>
                        <a:schemeClr val="bg2">
                          <a:lumMod val="10000"/>
                        </a:schemeClr>
                      </a:solidFill>
                      <a:prstDash val="solid"/>
                      <a:round/>
                      <a:headEnd type="none" w="med" len="med"/>
                      <a:tailEnd type="none" w="med" len="med"/>
                    </a:lnL>
                    <a:lnR w="12700" cap="flat" cmpd="sng" algn="ctr">
                      <a:solidFill>
                        <a:schemeClr val="bg2">
                          <a:lumMod val="10000"/>
                        </a:schemeClr>
                      </a:solidFill>
                      <a:prstDash val="solid"/>
                      <a:round/>
                      <a:headEnd type="none" w="med" len="med"/>
                      <a:tailEnd type="none" w="med" len="med"/>
                    </a:lnR>
                    <a:lnT w="12700" cap="flat" cmpd="sng" algn="ctr">
                      <a:solidFill>
                        <a:schemeClr val="bg2">
                          <a:lumMod val="10000"/>
                        </a:schemeClr>
                      </a:solidFill>
                      <a:prstDash val="solid"/>
                      <a:round/>
                      <a:headEnd type="none" w="med" len="med"/>
                      <a:tailEnd type="none" w="med" len="med"/>
                    </a:lnT>
                    <a:lnB w="12700" cap="flat" cmpd="sng" algn="ctr">
                      <a:solidFill>
                        <a:schemeClr val="bg2">
                          <a:lumMod val="10000"/>
                        </a:schemeClr>
                      </a:solidFill>
                      <a:prstDash val="solid"/>
                      <a:round/>
                      <a:headEnd type="none" w="med" len="med"/>
                      <a:tailEnd type="none" w="med" len="med"/>
                    </a:lnB>
                    <a:solidFill>
                      <a:schemeClr val="bg1">
                        <a:lumMod val="85000"/>
                      </a:schemeClr>
                    </a:solidFill>
                  </a:tcPr>
                </a:tc>
                <a:tc>
                  <a:txBody>
                    <a:bodyPr/>
                    <a:lstStyle/>
                    <a:p>
                      <a:pPr algn="l"/>
                      <a:r>
                        <a:rPr lang="en-US" sz="1400">
                          <a:solidFill>
                            <a:schemeClr val="bg2">
                              <a:lumMod val="10000"/>
                            </a:schemeClr>
                          </a:solidFill>
                          <a:latin typeface="+mn-lt"/>
                          <a:cs typeface="Calibri" panose="020F0502020204030204" pitchFamily="34" charset="0"/>
                        </a:rPr>
                        <a:t>Principal, Schiller Middle School</a:t>
                      </a:r>
                    </a:p>
                  </a:txBody>
                  <a:tcPr marL="76200" marR="76200" marT="31750" marB="31750" anchor="ctr">
                    <a:lnL w="12700" cap="flat" cmpd="sng" algn="ctr">
                      <a:solidFill>
                        <a:schemeClr val="bg2">
                          <a:lumMod val="10000"/>
                        </a:schemeClr>
                      </a:solidFill>
                      <a:prstDash val="solid"/>
                      <a:round/>
                      <a:headEnd type="none" w="med" len="med"/>
                      <a:tailEnd type="none" w="med" len="med"/>
                    </a:lnL>
                    <a:lnR w="12700" cap="flat" cmpd="sng" algn="ctr">
                      <a:solidFill>
                        <a:schemeClr val="bg2">
                          <a:lumMod val="10000"/>
                        </a:schemeClr>
                      </a:solidFill>
                      <a:prstDash val="solid"/>
                      <a:round/>
                      <a:headEnd type="none" w="med" len="med"/>
                      <a:tailEnd type="none" w="med" len="med"/>
                    </a:lnR>
                    <a:lnT w="12700" cap="flat" cmpd="sng" algn="ctr">
                      <a:solidFill>
                        <a:schemeClr val="bg2">
                          <a:lumMod val="10000"/>
                        </a:schemeClr>
                      </a:solidFill>
                      <a:prstDash val="solid"/>
                      <a:round/>
                      <a:headEnd type="none" w="med" len="med"/>
                      <a:tailEnd type="none" w="med" len="med"/>
                    </a:lnT>
                    <a:lnB w="12700" cap="flat" cmpd="sng" algn="ctr">
                      <a:solidFill>
                        <a:schemeClr val="bg2">
                          <a:lumMod val="10000"/>
                        </a:schemeClr>
                      </a:solidFill>
                      <a:prstDash val="solid"/>
                      <a:round/>
                      <a:headEnd type="none" w="med" len="med"/>
                      <a:tailEnd type="none" w="med" len="med"/>
                    </a:lnB>
                    <a:solidFill>
                      <a:schemeClr val="bg1">
                        <a:lumMod val="85000"/>
                      </a:schemeClr>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400">
                          <a:solidFill>
                            <a:schemeClr val="bg2">
                              <a:lumMod val="10000"/>
                            </a:schemeClr>
                          </a:solidFill>
                          <a:latin typeface="+mn-lt"/>
                          <a:cs typeface="Calibri" panose="020F0502020204030204" pitchFamily="34" charset="0"/>
                        </a:rPr>
                        <a:t>Pittsburgh Public</a:t>
                      </a:r>
                    </a:p>
                  </a:txBody>
                  <a:tcPr marL="76200" marR="76200" marT="31750" marB="31750" anchor="ctr">
                    <a:lnL w="12700" cap="flat" cmpd="sng" algn="ctr">
                      <a:solidFill>
                        <a:schemeClr val="bg2">
                          <a:lumMod val="10000"/>
                        </a:schemeClr>
                      </a:solidFill>
                      <a:prstDash val="solid"/>
                      <a:round/>
                      <a:headEnd type="none" w="med" len="med"/>
                      <a:tailEnd type="none" w="med" len="med"/>
                    </a:lnL>
                    <a:lnR w="12700" cap="flat" cmpd="sng" algn="ctr">
                      <a:solidFill>
                        <a:schemeClr val="bg2">
                          <a:lumMod val="10000"/>
                        </a:schemeClr>
                      </a:solidFill>
                      <a:prstDash val="solid"/>
                      <a:round/>
                      <a:headEnd type="none" w="med" len="med"/>
                      <a:tailEnd type="none" w="med" len="med"/>
                    </a:lnR>
                    <a:lnT w="12700" cap="flat" cmpd="sng" algn="ctr">
                      <a:solidFill>
                        <a:schemeClr val="bg2">
                          <a:lumMod val="10000"/>
                        </a:schemeClr>
                      </a:solidFill>
                      <a:prstDash val="solid"/>
                      <a:round/>
                      <a:headEnd type="none" w="med" len="med"/>
                      <a:tailEnd type="none" w="med" len="med"/>
                    </a:lnT>
                    <a:lnB w="12700" cap="flat" cmpd="sng" algn="ctr">
                      <a:solidFill>
                        <a:schemeClr val="bg2">
                          <a:lumMod val="10000"/>
                        </a:schemeClr>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688094517"/>
                  </a:ext>
                </a:extLst>
              </a:tr>
              <a:tr h="315579">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400">
                          <a:solidFill>
                            <a:schemeClr val="bg2">
                              <a:lumMod val="10000"/>
                            </a:schemeClr>
                          </a:solidFill>
                          <a:latin typeface="+mn-lt"/>
                          <a:cs typeface="Calibri" panose="020F0502020204030204" pitchFamily="34" charset="0"/>
                        </a:rPr>
                        <a:t>Pam Harbin</a:t>
                      </a:r>
                    </a:p>
                  </a:txBody>
                  <a:tcPr marL="76200" marR="76200" marT="31750" marB="31750" anchor="ctr">
                    <a:lnL w="12700" cap="flat" cmpd="sng" algn="ctr">
                      <a:solidFill>
                        <a:schemeClr val="bg2">
                          <a:lumMod val="10000"/>
                        </a:schemeClr>
                      </a:solidFill>
                      <a:prstDash val="solid"/>
                      <a:round/>
                      <a:headEnd type="none" w="med" len="med"/>
                      <a:tailEnd type="none" w="med" len="med"/>
                    </a:lnL>
                    <a:lnR w="12700" cap="flat" cmpd="sng" algn="ctr">
                      <a:solidFill>
                        <a:schemeClr val="bg2">
                          <a:lumMod val="10000"/>
                        </a:schemeClr>
                      </a:solidFill>
                      <a:prstDash val="solid"/>
                      <a:round/>
                      <a:headEnd type="none" w="med" len="med"/>
                      <a:tailEnd type="none" w="med" len="med"/>
                    </a:lnR>
                    <a:lnT w="12700" cap="flat" cmpd="sng" algn="ctr">
                      <a:solidFill>
                        <a:schemeClr val="bg2">
                          <a:lumMod val="10000"/>
                        </a:schemeClr>
                      </a:solidFill>
                      <a:prstDash val="solid"/>
                      <a:round/>
                      <a:headEnd type="none" w="med" len="med"/>
                      <a:tailEnd type="none" w="med" len="med"/>
                    </a:lnT>
                    <a:lnB w="12700" cap="flat" cmpd="sng" algn="ctr">
                      <a:solidFill>
                        <a:schemeClr val="bg2">
                          <a:lumMod val="10000"/>
                        </a:schemeClr>
                      </a:solidFill>
                      <a:prstDash val="solid"/>
                      <a:round/>
                      <a:headEnd type="none" w="med" len="med"/>
                      <a:tailEnd type="none" w="med" len="med"/>
                    </a:lnB>
                    <a:solidFill>
                      <a:schemeClr val="bg1">
                        <a:lumMod val="95000"/>
                      </a:schemeClr>
                    </a:solidFill>
                  </a:tcPr>
                </a:tc>
                <a:tc>
                  <a:txBody>
                    <a:bodyPr/>
                    <a:lstStyle/>
                    <a:p>
                      <a:pPr algn="l"/>
                      <a:r>
                        <a:rPr lang="en-US" sz="1400">
                          <a:solidFill>
                            <a:schemeClr val="bg2">
                              <a:lumMod val="10000"/>
                            </a:schemeClr>
                          </a:solidFill>
                          <a:latin typeface="+mn-lt"/>
                          <a:cs typeface="Calibri" panose="020F0502020204030204" pitchFamily="34" charset="0"/>
                        </a:rPr>
                        <a:t>School Board, District Parent</a:t>
                      </a:r>
                    </a:p>
                  </a:txBody>
                  <a:tcPr marL="76200" marR="76200" marT="31750" marB="31750" anchor="ctr">
                    <a:lnL w="12700" cap="flat" cmpd="sng" algn="ctr">
                      <a:solidFill>
                        <a:schemeClr val="bg2">
                          <a:lumMod val="10000"/>
                        </a:schemeClr>
                      </a:solidFill>
                      <a:prstDash val="solid"/>
                      <a:round/>
                      <a:headEnd type="none" w="med" len="med"/>
                      <a:tailEnd type="none" w="med" len="med"/>
                    </a:lnL>
                    <a:lnR w="12700" cap="flat" cmpd="sng" algn="ctr">
                      <a:solidFill>
                        <a:schemeClr val="bg2">
                          <a:lumMod val="10000"/>
                        </a:schemeClr>
                      </a:solidFill>
                      <a:prstDash val="solid"/>
                      <a:round/>
                      <a:headEnd type="none" w="med" len="med"/>
                      <a:tailEnd type="none" w="med" len="med"/>
                    </a:lnR>
                    <a:lnT w="12700" cap="flat" cmpd="sng" algn="ctr">
                      <a:solidFill>
                        <a:schemeClr val="bg2">
                          <a:lumMod val="10000"/>
                        </a:schemeClr>
                      </a:solidFill>
                      <a:prstDash val="solid"/>
                      <a:round/>
                      <a:headEnd type="none" w="med" len="med"/>
                      <a:tailEnd type="none" w="med" len="med"/>
                    </a:lnT>
                    <a:lnB w="12700" cap="flat" cmpd="sng" algn="ctr">
                      <a:solidFill>
                        <a:schemeClr val="bg2">
                          <a:lumMod val="10000"/>
                        </a:schemeClr>
                      </a:solidFill>
                      <a:prstDash val="solid"/>
                      <a:round/>
                      <a:headEnd type="none" w="med" len="med"/>
                      <a:tailEnd type="none" w="med" len="med"/>
                    </a:lnB>
                    <a:solidFill>
                      <a:schemeClr val="bg1">
                        <a:lumMod val="95000"/>
                      </a:schemeClr>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400">
                          <a:solidFill>
                            <a:schemeClr val="bg2">
                              <a:lumMod val="10000"/>
                            </a:schemeClr>
                          </a:solidFill>
                          <a:latin typeface="+mn-lt"/>
                          <a:cs typeface="Calibri" panose="020F0502020204030204" pitchFamily="34" charset="0"/>
                        </a:rPr>
                        <a:t>Pittsburgh Public</a:t>
                      </a:r>
                    </a:p>
                  </a:txBody>
                  <a:tcPr marL="76200" marR="76200" marT="31750" marB="31750" anchor="ctr">
                    <a:lnL w="12700" cap="flat" cmpd="sng" algn="ctr">
                      <a:solidFill>
                        <a:schemeClr val="bg2">
                          <a:lumMod val="10000"/>
                        </a:schemeClr>
                      </a:solidFill>
                      <a:prstDash val="solid"/>
                      <a:round/>
                      <a:headEnd type="none" w="med" len="med"/>
                      <a:tailEnd type="none" w="med" len="med"/>
                    </a:lnL>
                    <a:lnR w="12700" cap="flat" cmpd="sng" algn="ctr">
                      <a:solidFill>
                        <a:schemeClr val="bg2">
                          <a:lumMod val="10000"/>
                        </a:schemeClr>
                      </a:solidFill>
                      <a:prstDash val="solid"/>
                      <a:round/>
                      <a:headEnd type="none" w="med" len="med"/>
                      <a:tailEnd type="none" w="med" len="med"/>
                    </a:lnR>
                    <a:lnT w="12700" cap="flat" cmpd="sng" algn="ctr">
                      <a:solidFill>
                        <a:schemeClr val="bg2">
                          <a:lumMod val="10000"/>
                        </a:schemeClr>
                      </a:solidFill>
                      <a:prstDash val="solid"/>
                      <a:round/>
                      <a:headEnd type="none" w="med" len="med"/>
                      <a:tailEnd type="none" w="med" len="med"/>
                    </a:lnT>
                    <a:lnB w="12700" cap="flat" cmpd="sng" algn="ctr">
                      <a:solidFill>
                        <a:schemeClr val="bg2">
                          <a:lumMod val="1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532591163"/>
                  </a:ext>
                </a:extLst>
              </a:tr>
              <a:tr h="315579">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400">
                          <a:solidFill>
                            <a:schemeClr val="bg2">
                              <a:lumMod val="10000"/>
                            </a:schemeClr>
                          </a:solidFill>
                          <a:latin typeface="+mn-lt"/>
                          <a:cs typeface="Calibri" panose="020F0502020204030204" pitchFamily="34" charset="0"/>
                        </a:rPr>
                        <a:t>Gregg Behr</a:t>
                      </a:r>
                    </a:p>
                  </a:txBody>
                  <a:tcPr marL="76200" marR="76200" marT="31750" marB="31750" anchor="ctr">
                    <a:lnL w="12700" cap="flat" cmpd="sng" algn="ctr">
                      <a:solidFill>
                        <a:schemeClr val="bg2">
                          <a:lumMod val="10000"/>
                        </a:schemeClr>
                      </a:solidFill>
                      <a:prstDash val="solid"/>
                      <a:round/>
                      <a:headEnd type="none" w="med" len="med"/>
                      <a:tailEnd type="none" w="med" len="med"/>
                    </a:lnL>
                    <a:lnR w="12700" cap="flat" cmpd="sng" algn="ctr">
                      <a:solidFill>
                        <a:schemeClr val="bg2">
                          <a:lumMod val="10000"/>
                        </a:schemeClr>
                      </a:solidFill>
                      <a:prstDash val="solid"/>
                      <a:round/>
                      <a:headEnd type="none" w="med" len="med"/>
                      <a:tailEnd type="none" w="med" len="med"/>
                    </a:lnR>
                    <a:lnT w="12700" cap="flat" cmpd="sng" algn="ctr">
                      <a:solidFill>
                        <a:schemeClr val="bg2">
                          <a:lumMod val="10000"/>
                        </a:schemeClr>
                      </a:solidFill>
                      <a:prstDash val="solid"/>
                      <a:round/>
                      <a:headEnd type="none" w="med" len="med"/>
                      <a:tailEnd type="none" w="med" len="med"/>
                    </a:lnT>
                    <a:lnB w="12700" cap="flat" cmpd="sng" algn="ctr">
                      <a:solidFill>
                        <a:schemeClr val="bg2">
                          <a:lumMod val="10000"/>
                        </a:schemeClr>
                      </a:solidFill>
                      <a:prstDash val="solid"/>
                      <a:round/>
                      <a:headEnd type="none" w="med" len="med"/>
                      <a:tailEnd type="none" w="med" len="med"/>
                    </a:lnB>
                    <a:solidFill>
                      <a:schemeClr val="bg1">
                        <a:lumMod val="85000"/>
                      </a:schemeClr>
                    </a:solidFill>
                  </a:tcPr>
                </a:tc>
                <a:tc>
                  <a:txBody>
                    <a:bodyPr/>
                    <a:lstStyle/>
                    <a:p>
                      <a:pPr algn="l"/>
                      <a:r>
                        <a:rPr lang="en-US" sz="1400">
                          <a:solidFill>
                            <a:schemeClr val="bg2">
                              <a:lumMod val="10000"/>
                            </a:schemeClr>
                          </a:solidFill>
                          <a:latin typeface="+mn-lt"/>
                          <a:cs typeface="Calibri" panose="020F0502020204030204" pitchFamily="34" charset="0"/>
                        </a:rPr>
                        <a:t>Executive Director</a:t>
                      </a:r>
                    </a:p>
                  </a:txBody>
                  <a:tcPr marL="76200" marR="76200" marT="31750" marB="31750" anchor="ctr">
                    <a:lnL w="12700" cap="flat" cmpd="sng" algn="ctr">
                      <a:solidFill>
                        <a:schemeClr val="bg2">
                          <a:lumMod val="10000"/>
                        </a:schemeClr>
                      </a:solidFill>
                      <a:prstDash val="solid"/>
                      <a:round/>
                      <a:headEnd type="none" w="med" len="med"/>
                      <a:tailEnd type="none" w="med" len="med"/>
                    </a:lnL>
                    <a:lnR w="12700" cap="flat" cmpd="sng" algn="ctr">
                      <a:solidFill>
                        <a:schemeClr val="bg2">
                          <a:lumMod val="10000"/>
                        </a:schemeClr>
                      </a:solidFill>
                      <a:prstDash val="solid"/>
                      <a:round/>
                      <a:headEnd type="none" w="med" len="med"/>
                      <a:tailEnd type="none" w="med" len="med"/>
                    </a:lnR>
                    <a:lnT w="12700" cap="flat" cmpd="sng" algn="ctr">
                      <a:solidFill>
                        <a:schemeClr val="bg2">
                          <a:lumMod val="10000"/>
                        </a:schemeClr>
                      </a:solidFill>
                      <a:prstDash val="solid"/>
                      <a:round/>
                      <a:headEnd type="none" w="med" len="med"/>
                      <a:tailEnd type="none" w="med" len="med"/>
                    </a:lnT>
                    <a:lnB w="12700" cap="flat" cmpd="sng" algn="ctr">
                      <a:solidFill>
                        <a:schemeClr val="bg2">
                          <a:lumMod val="10000"/>
                        </a:schemeClr>
                      </a:solidFill>
                      <a:prstDash val="solid"/>
                      <a:round/>
                      <a:headEnd type="none" w="med" len="med"/>
                      <a:tailEnd type="none" w="med" len="med"/>
                    </a:lnB>
                    <a:solidFill>
                      <a:schemeClr val="bg1">
                        <a:lumMod val="85000"/>
                      </a:schemeClr>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400">
                          <a:solidFill>
                            <a:schemeClr val="bg2">
                              <a:lumMod val="10000"/>
                            </a:schemeClr>
                          </a:solidFill>
                          <a:latin typeface="+mn-lt"/>
                          <a:cs typeface="Calibri" panose="020F0502020204030204" pitchFamily="34" charset="0"/>
                        </a:rPr>
                        <a:t>Grable Foundation </a:t>
                      </a:r>
                    </a:p>
                  </a:txBody>
                  <a:tcPr marL="76200" marR="76200" marT="31750" marB="31750" anchor="ctr">
                    <a:lnL w="12700" cap="flat" cmpd="sng" algn="ctr">
                      <a:solidFill>
                        <a:schemeClr val="bg2">
                          <a:lumMod val="10000"/>
                        </a:schemeClr>
                      </a:solidFill>
                      <a:prstDash val="solid"/>
                      <a:round/>
                      <a:headEnd type="none" w="med" len="med"/>
                      <a:tailEnd type="none" w="med" len="med"/>
                    </a:lnL>
                    <a:lnR w="12700" cap="flat" cmpd="sng" algn="ctr">
                      <a:solidFill>
                        <a:schemeClr val="bg2">
                          <a:lumMod val="10000"/>
                        </a:schemeClr>
                      </a:solidFill>
                      <a:prstDash val="solid"/>
                      <a:round/>
                      <a:headEnd type="none" w="med" len="med"/>
                      <a:tailEnd type="none" w="med" len="med"/>
                    </a:lnR>
                    <a:lnT w="12700" cap="flat" cmpd="sng" algn="ctr">
                      <a:solidFill>
                        <a:schemeClr val="bg2">
                          <a:lumMod val="10000"/>
                        </a:schemeClr>
                      </a:solidFill>
                      <a:prstDash val="solid"/>
                      <a:round/>
                      <a:headEnd type="none" w="med" len="med"/>
                      <a:tailEnd type="none" w="med" len="med"/>
                    </a:lnT>
                    <a:lnB w="12700" cap="flat" cmpd="sng" algn="ctr">
                      <a:solidFill>
                        <a:schemeClr val="bg2">
                          <a:lumMod val="10000"/>
                        </a:schemeClr>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242913559"/>
                  </a:ext>
                </a:extLst>
              </a:tr>
              <a:tr h="315579">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400">
                          <a:solidFill>
                            <a:schemeClr val="bg2">
                              <a:lumMod val="10000"/>
                            </a:schemeClr>
                          </a:solidFill>
                          <a:latin typeface="+mn-lt"/>
                          <a:cs typeface="Calibri" panose="020F0502020204030204" pitchFamily="34" charset="0"/>
                        </a:rPr>
                        <a:t>Nina Esposito-Visgitis</a:t>
                      </a:r>
                    </a:p>
                  </a:txBody>
                  <a:tcPr marL="76200" marR="76200" marT="31750" marB="31750" anchor="ctr">
                    <a:lnL w="12700" cap="flat" cmpd="sng" algn="ctr">
                      <a:solidFill>
                        <a:schemeClr val="bg2">
                          <a:lumMod val="10000"/>
                        </a:schemeClr>
                      </a:solidFill>
                      <a:prstDash val="solid"/>
                      <a:round/>
                      <a:headEnd type="none" w="med" len="med"/>
                      <a:tailEnd type="none" w="med" len="med"/>
                    </a:lnL>
                    <a:lnR w="12700" cap="flat" cmpd="sng" algn="ctr">
                      <a:solidFill>
                        <a:schemeClr val="bg2">
                          <a:lumMod val="10000"/>
                        </a:schemeClr>
                      </a:solidFill>
                      <a:prstDash val="solid"/>
                      <a:round/>
                      <a:headEnd type="none" w="med" len="med"/>
                      <a:tailEnd type="none" w="med" len="med"/>
                    </a:lnR>
                    <a:lnT w="12700" cap="flat" cmpd="sng" algn="ctr">
                      <a:solidFill>
                        <a:schemeClr val="bg2">
                          <a:lumMod val="10000"/>
                        </a:schemeClr>
                      </a:solidFill>
                      <a:prstDash val="solid"/>
                      <a:round/>
                      <a:headEnd type="none" w="med" len="med"/>
                      <a:tailEnd type="none" w="med" len="med"/>
                    </a:lnT>
                    <a:lnB w="12700" cap="flat" cmpd="sng" algn="ctr">
                      <a:solidFill>
                        <a:schemeClr val="bg2">
                          <a:lumMod val="10000"/>
                        </a:schemeClr>
                      </a:solidFill>
                      <a:prstDash val="solid"/>
                      <a:round/>
                      <a:headEnd type="none" w="med" len="med"/>
                      <a:tailEnd type="none" w="med" len="med"/>
                    </a:lnB>
                    <a:solidFill>
                      <a:schemeClr val="bg1">
                        <a:lumMod val="95000"/>
                      </a:schemeClr>
                    </a:solidFill>
                  </a:tcPr>
                </a:tc>
                <a:tc>
                  <a:txBody>
                    <a:bodyPr/>
                    <a:lstStyle/>
                    <a:p>
                      <a:pPr algn="l"/>
                      <a:r>
                        <a:rPr lang="en-US" sz="1400">
                          <a:solidFill>
                            <a:schemeClr val="bg2">
                              <a:lumMod val="10000"/>
                            </a:schemeClr>
                          </a:solidFill>
                          <a:latin typeface="+mn-lt"/>
                          <a:cs typeface="Calibri" panose="020F0502020204030204" pitchFamily="34" charset="0"/>
                        </a:rPr>
                        <a:t>President, Pittsburgh Federal of Teachers</a:t>
                      </a:r>
                    </a:p>
                  </a:txBody>
                  <a:tcPr marL="76200" marR="76200" marT="31750" marB="31750" anchor="ctr">
                    <a:lnL w="12700" cap="flat" cmpd="sng" algn="ctr">
                      <a:solidFill>
                        <a:schemeClr val="bg2">
                          <a:lumMod val="10000"/>
                        </a:schemeClr>
                      </a:solidFill>
                      <a:prstDash val="solid"/>
                      <a:round/>
                      <a:headEnd type="none" w="med" len="med"/>
                      <a:tailEnd type="none" w="med" len="med"/>
                    </a:lnL>
                    <a:lnR w="12700" cap="flat" cmpd="sng" algn="ctr">
                      <a:solidFill>
                        <a:schemeClr val="bg2">
                          <a:lumMod val="10000"/>
                        </a:schemeClr>
                      </a:solidFill>
                      <a:prstDash val="solid"/>
                      <a:round/>
                      <a:headEnd type="none" w="med" len="med"/>
                      <a:tailEnd type="none" w="med" len="med"/>
                    </a:lnR>
                    <a:lnT w="12700" cap="flat" cmpd="sng" algn="ctr">
                      <a:solidFill>
                        <a:schemeClr val="bg2">
                          <a:lumMod val="10000"/>
                        </a:schemeClr>
                      </a:solidFill>
                      <a:prstDash val="solid"/>
                      <a:round/>
                      <a:headEnd type="none" w="med" len="med"/>
                      <a:tailEnd type="none" w="med" len="med"/>
                    </a:lnT>
                    <a:lnB w="12700" cap="flat" cmpd="sng" algn="ctr">
                      <a:solidFill>
                        <a:schemeClr val="bg2">
                          <a:lumMod val="10000"/>
                        </a:schemeClr>
                      </a:solidFill>
                      <a:prstDash val="solid"/>
                      <a:round/>
                      <a:headEnd type="none" w="med" len="med"/>
                      <a:tailEnd type="none" w="med" len="med"/>
                    </a:lnB>
                    <a:solidFill>
                      <a:schemeClr val="bg1">
                        <a:lumMod val="95000"/>
                      </a:schemeClr>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400">
                          <a:solidFill>
                            <a:schemeClr val="bg2">
                              <a:lumMod val="10000"/>
                            </a:schemeClr>
                          </a:solidFill>
                          <a:latin typeface="+mn-lt"/>
                          <a:cs typeface="Calibri" panose="020F0502020204030204" pitchFamily="34" charset="0"/>
                        </a:rPr>
                        <a:t>Pittsburgh Public</a:t>
                      </a:r>
                    </a:p>
                  </a:txBody>
                  <a:tcPr marL="76200" marR="76200" marT="31750" marB="31750" anchor="ctr">
                    <a:lnL w="12700" cap="flat" cmpd="sng" algn="ctr">
                      <a:solidFill>
                        <a:schemeClr val="bg2">
                          <a:lumMod val="10000"/>
                        </a:schemeClr>
                      </a:solidFill>
                      <a:prstDash val="solid"/>
                      <a:round/>
                      <a:headEnd type="none" w="med" len="med"/>
                      <a:tailEnd type="none" w="med" len="med"/>
                    </a:lnL>
                    <a:lnR w="12700" cap="flat" cmpd="sng" algn="ctr">
                      <a:solidFill>
                        <a:schemeClr val="bg2">
                          <a:lumMod val="10000"/>
                        </a:schemeClr>
                      </a:solidFill>
                      <a:prstDash val="solid"/>
                      <a:round/>
                      <a:headEnd type="none" w="med" len="med"/>
                      <a:tailEnd type="none" w="med" len="med"/>
                    </a:lnR>
                    <a:lnT w="12700" cap="flat" cmpd="sng" algn="ctr">
                      <a:solidFill>
                        <a:schemeClr val="bg2">
                          <a:lumMod val="10000"/>
                        </a:schemeClr>
                      </a:solidFill>
                      <a:prstDash val="solid"/>
                      <a:round/>
                      <a:headEnd type="none" w="med" len="med"/>
                      <a:tailEnd type="none" w="med" len="med"/>
                    </a:lnT>
                    <a:lnB w="12700" cap="flat" cmpd="sng" algn="ctr">
                      <a:solidFill>
                        <a:schemeClr val="bg2">
                          <a:lumMod val="1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976385159"/>
                  </a:ext>
                </a:extLst>
              </a:tr>
              <a:tr h="315579">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400" kern="1200">
                          <a:solidFill>
                            <a:schemeClr val="bg2">
                              <a:lumMod val="10000"/>
                            </a:schemeClr>
                          </a:solidFill>
                          <a:latin typeface="+mn-lt"/>
                          <a:ea typeface="+mn-ea"/>
                          <a:cs typeface="Calibri" panose="020F0502020204030204" pitchFamily="34" charset="0"/>
                        </a:rPr>
                        <a:t>Mike McNamara</a:t>
                      </a:r>
                    </a:p>
                  </a:txBody>
                  <a:tcPr marL="76200" marR="76200" marT="31750" marB="31750" anchor="ctr">
                    <a:lnL w="12700" cap="flat" cmpd="sng" algn="ctr">
                      <a:solidFill>
                        <a:schemeClr val="bg2">
                          <a:lumMod val="10000"/>
                        </a:schemeClr>
                      </a:solidFill>
                      <a:prstDash val="solid"/>
                      <a:round/>
                      <a:headEnd type="none" w="med" len="med"/>
                      <a:tailEnd type="none" w="med" len="med"/>
                    </a:lnL>
                    <a:lnR w="12700" cap="flat" cmpd="sng" algn="ctr">
                      <a:solidFill>
                        <a:schemeClr val="bg2">
                          <a:lumMod val="10000"/>
                        </a:schemeClr>
                      </a:solidFill>
                      <a:prstDash val="solid"/>
                      <a:round/>
                      <a:headEnd type="none" w="med" len="med"/>
                      <a:tailEnd type="none" w="med" len="med"/>
                    </a:lnR>
                    <a:lnT w="12700" cap="flat" cmpd="sng" algn="ctr">
                      <a:solidFill>
                        <a:schemeClr val="bg2">
                          <a:lumMod val="10000"/>
                        </a:schemeClr>
                      </a:solidFill>
                      <a:prstDash val="solid"/>
                      <a:round/>
                      <a:headEnd type="none" w="med" len="med"/>
                      <a:tailEnd type="none" w="med" len="med"/>
                    </a:lnT>
                    <a:lnB w="12700" cap="flat" cmpd="sng" algn="ctr">
                      <a:solidFill>
                        <a:schemeClr val="bg2">
                          <a:lumMod val="10000"/>
                        </a:schemeClr>
                      </a:solidFill>
                      <a:prstDash val="solid"/>
                      <a:round/>
                      <a:headEnd type="none" w="med" len="med"/>
                      <a:tailEnd type="none" w="med" len="med"/>
                    </a:lnB>
                    <a:solidFill>
                      <a:schemeClr val="bg1">
                        <a:lumMod val="85000"/>
                      </a:schemeClr>
                    </a:solidFill>
                  </a:tcPr>
                </a:tc>
                <a:tc>
                  <a:txBody>
                    <a:bodyPr/>
                    <a:lstStyle/>
                    <a:p>
                      <a:pPr algn="l"/>
                      <a:r>
                        <a:rPr lang="en-US" sz="1400">
                          <a:solidFill>
                            <a:schemeClr val="bg2">
                              <a:lumMod val="10000"/>
                            </a:schemeClr>
                          </a:solidFill>
                          <a:latin typeface="+mn-lt"/>
                          <a:cs typeface="Calibri" panose="020F0502020204030204" pitchFamily="34" charset="0"/>
                        </a:rPr>
                        <a:t>Assistant Director of Facilities</a:t>
                      </a:r>
                    </a:p>
                  </a:txBody>
                  <a:tcPr marL="76200" marR="76200" marT="31750" marB="31750" anchor="ctr">
                    <a:lnL w="12700" cap="flat" cmpd="sng" algn="ctr">
                      <a:solidFill>
                        <a:schemeClr val="bg2">
                          <a:lumMod val="10000"/>
                        </a:schemeClr>
                      </a:solidFill>
                      <a:prstDash val="solid"/>
                      <a:round/>
                      <a:headEnd type="none" w="med" len="med"/>
                      <a:tailEnd type="none" w="med" len="med"/>
                    </a:lnL>
                    <a:lnR w="12700" cap="flat" cmpd="sng" algn="ctr">
                      <a:solidFill>
                        <a:schemeClr val="bg2">
                          <a:lumMod val="10000"/>
                        </a:schemeClr>
                      </a:solidFill>
                      <a:prstDash val="solid"/>
                      <a:round/>
                      <a:headEnd type="none" w="med" len="med"/>
                      <a:tailEnd type="none" w="med" len="med"/>
                    </a:lnR>
                    <a:lnT w="12700" cap="flat" cmpd="sng" algn="ctr">
                      <a:solidFill>
                        <a:schemeClr val="bg2">
                          <a:lumMod val="10000"/>
                        </a:schemeClr>
                      </a:solidFill>
                      <a:prstDash val="solid"/>
                      <a:round/>
                      <a:headEnd type="none" w="med" len="med"/>
                      <a:tailEnd type="none" w="med" len="med"/>
                    </a:lnT>
                    <a:lnB w="12700" cap="flat" cmpd="sng" algn="ctr">
                      <a:solidFill>
                        <a:schemeClr val="bg2">
                          <a:lumMod val="10000"/>
                        </a:schemeClr>
                      </a:solidFill>
                      <a:prstDash val="solid"/>
                      <a:round/>
                      <a:headEnd type="none" w="med" len="med"/>
                      <a:tailEnd type="none" w="med" len="med"/>
                    </a:lnB>
                    <a:solidFill>
                      <a:schemeClr val="bg1">
                        <a:lumMod val="85000"/>
                      </a:schemeClr>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400">
                          <a:solidFill>
                            <a:schemeClr val="bg2">
                              <a:lumMod val="10000"/>
                            </a:schemeClr>
                          </a:solidFill>
                          <a:latin typeface="+mn-lt"/>
                          <a:cs typeface="Calibri" panose="020F0502020204030204" pitchFamily="34" charset="0"/>
                        </a:rPr>
                        <a:t>Pittsburgh Public</a:t>
                      </a:r>
                    </a:p>
                  </a:txBody>
                  <a:tcPr marL="76200" marR="76200" marT="31750" marB="31750" anchor="ctr">
                    <a:lnL w="12700" cap="flat" cmpd="sng" algn="ctr">
                      <a:solidFill>
                        <a:schemeClr val="bg2">
                          <a:lumMod val="10000"/>
                        </a:schemeClr>
                      </a:solidFill>
                      <a:prstDash val="solid"/>
                      <a:round/>
                      <a:headEnd type="none" w="med" len="med"/>
                      <a:tailEnd type="none" w="med" len="med"/>
                    </a:lnL>
                    <a:lnR w="12700" cap="flat" cmpd="sng" algn="ctr">
                      <a:solidFill>
                        <a:schemeClr val="bg2">
                          <a:lumMod val="10000"/>
                        </a:schemeClr>
                      </a:solidFill>
                      <a:prstDash val="solid"/>
                      <a:round/>
                      <a:headEnd type="none" w="med" len="med"/>
                      <a:tailEnd type="none" w="med" len="med"/>
                    </a:lnR>
                    <a:lnT w="12700" cap="flat" cmpd="sng" algn="ctr">
                      <a:solidFill>
                        <a:schemeClr val="bg2">
                          <a:lumMod val="10000"/>
                        </a:schemeClr>
                      </a:solidFill>
                      <a:prstDash val="solid"/>
                      <a:round/>
                      <a:headEnd type="none" w="med" len="med"/>
                      <a:tailEnd type="none" w="med" len="med"/>
                    </a:lnT>
                    <a:lnB w="12700" cap="flat" cmpd="sng" algn="ctr">
                      <a:solidFill>
                        <a:schemeClr val="bg2">
                          <a:lumMod val="10000"/>
                        </a:schemeClr>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452033241"/>
                  </a:ext>
                </a:extLst>
              </a:tr>
              <a:tr h="315579">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400" kern="1200">
                          <a:solidFill>
                            <a:schemeClr val="bg2">
                              <a:lumMod val="10000"/>
                            </a:schemeClr>
                          </a:solidFill>
                          <a:latin typeface="+mn-lt"/>
                          <a:ea typeface="+mn-ea"/>
                          <a:cs typeface="Calibri" panose="020F0502020204030204" pitchFamily="34" charset="0"/>
                        </a:rPr>
                        <a:t>Cindy Falls</a:t>
                      </a:r>
                    </a:p>
                  </a:txBody>
                  <a:tcPr marL="76200" marR="76200" marT="31750" marB="31750" anchor="ctr">
                    <a:lnL w="12700" cap="flat" cmpd="sng" algn="ctr">
                      <a:solidFill>
                        <a:schemeClr val="bg2">
                          <a:lumMod val="10000"/>
                        </a:schemeClr>
                      </a:solidFill>
                      <a:prstDash val="solid"/>
                      <a:round/>
                      <a:headEnd type="none" w="med" len="med"/>
                      <a:tailEnd type="none" w="med" len="med"/>
                    </a:lnL>
                    <a:lnR w="12700" cap="flat" cmpd="sng" algn="ctr">
                      <a:solidFill>
                        <a:schemeClr val="bg2">
                          <a:lumMod val="10000"/>
                        </a:schemeClr>
                      </a:solidFill>
                      <a:prstDash val="solid"/>
                      <a:round/>
                      <a:headEnd type="none" w="med" len="med"/>
                      <a:tailEnd type="none" w="med" len="med"/>
                    </a:lnR>
                    <a:lnT w="12700" cap="flat" cmpd="sng" algn="ctr">
                      <a:solidFill>
                        <a:schemeClr val="bg2">
                          <a:lumMod val="10000"/>
                        </a:schemeClr>
                      </a:solidFill>
                      <a:prstDash val="solid"/>
                      <a:round/>
                      <a:headEnd type="none" w="med" len="med"/>
                      <a:tailEnd type="none" w="med" len="med"/>
                    </a:lnT>
                    <a:lnB w="12700" cap="flat" cmpd="sng" algn="ctr">
                      <a:solidFill>
                        <a:schemeClr val="bg2">
                          <a:lumMod val="10000"/>
                        </a:schemeClr>
                      </a:solidFill>
                      <a:prstDash val="solid"/>
                      <a:round/>
                      <a:headEnd type="none" w="med" len="med"/>
                      <a:tailEnd type="none" w="med" len="med"/>
                    </a:lnB>
                    <a:solidFill>
                      <a:schemeClr val="bg1">
                        <a:lumMod val="95000"/>
                      </a:schemeClr>
                    </a:solidFill>
                  </a:tcPr>
                </a:tc>
                <a:tc>
                  <a:txBody>
                    <a:bodyPr/>
                    <a:lstStyle/>
                    <a:p>
                      <a:pPr algn="l"/>
                      <a:r>
                        <a:rPr lang="en-US" sz="1400">
                          <a:solidFill>
                            <a:schemeClr val="bg2">
                              <a:lumMod val="10000"/>
                            </a:schemeClr>
                          </a:solidFill>
                          <a:latin typeface="+mn-lt"/>
                          <a:cs typeface="Calibri" panose="020F0502020204030204" pitchFamily="34" charset="0"/>
                        </a:rPr>
                        <a:t>School Board, Retired Teacher</a:t>
                      </a:r>
                    </a:p>
                  </a:txBody>
                  <a:tcPr marL="76200" marR="76200" marT="31750" marB="31750" anchor="ctr">
                    <a:lnL w="12700" cap="flat" cmpd="sng" algn="ctr">
                      <a:solidFill>
                        <a:schemeClr val="bg2">
                          <a:lumMod val="10000"/>
                        </a:schemeClr>
                      </a:solidFill>
                      <a:prstDash val="solid"/>
                      <a:round/>
                      <a:headEnd type="none" w="med" len="med"/>
                      <a:tailEnd type="none" w="med" len="med"/>
                    </a:lnL>
                    <a:lnR w="12700" cap="flat" cmpd="sng" algn="ctr">
                      <a:solidFill>
                        <a:schemeClr val="bg2">
                          <a:lumMod val="10000"/>
                        </a:schemeClr>
                      </a:solidFill>
                      <a:prstDash val="solid"/>
                      <a:round/>
                      <a:headEnd type="none" w="med" len="med"/>
                      <a:tailEnd type="none" w="med" len="med"/>
                    </a:lnR>
                    <a:lnT w="12700" cap="flat" cmpd="sng" algn="ctr">
                      <a:solidFill>
                        <a:schemeClr val="bg2">
                          <a:lumMod val="10000"/>
                        </a:schemeClr>
                      </a:solidFill>
                      <a:prstDash val="solid"/>
                      <a:round/>
                      <a:headEnd type="none" w="med" len="med"/>
                      <a:tailEnd type="none" w="med" len="med"/>
                    </a:lnT>
                    <a:lnB w="12700" cap="flat" cmpd="sng" algn="ctr">
                      <a:solidFill>
                        <a:schemeClr val="bg2">
                          <a:lumMod val="10000"/>
                        </a:schemeClr>
                      </a:solidFill>
                      <a:prstDash val="solid"/>
                      <a:round/>
                      <a:headEnd type="none" w="med" len="med"/>
                      <a:tailEnd type="none" w="med" len="med"/>
                    </a:lnB>
                    <a:solidFill>
                      <a:schemeClr val="bg1">
                        <a:lumMod val="95000"/>
                      </a:schemeClr>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400">
                          <a:solidFill>
                            <a:schemeClr val="bg2">
                              <a:lumMod val="10000"/>
                            </a:schemeClr>
                          </a:solidFill>
                          <a:latin typeface="+mn-lt"/>
                          <a:cs typeface="Calibri" panose="020F0502020204030204" pitchFamily="34" charset="0"/>
                        </a:rPr>
                        <a:t>Pittsburgh Public</a:t>
                      </a:r>
                    </a:p>
                  </a:txBody>
                  <a:tcPr marL="76200" marR="76200" marT="31750" marB="31750" anchor="ctr">
                    <a:lnL w="12700" cap="flat" cmpd="sng" algn="ctr">
                      <a:solidFill>
                        <a:schemeClr val="bg2">
                          <a:lumMod val="10000"/>
                        </a:schemeClr>
                      </a:solidFill>
                      <a:prstDash val="solid"/>
                      <a:round/>
                      <a:headEnd type="none" w="med" len="med"/>
                      <a:tailEnd type="none" w="med" len="med"/>
                    </a:lnL>
                    <a:lnR w="12700" cap="flat" cmpd="sng" algn="ctr">
                      <a:solidFill>
                        <a:schemeClr val="bg2">
                          <a:lumMod val="10000"/>
                        </a:schemeClr>
                      </a:solidFill>
                      <a:prstDash val="solid"/>
                      <a:round/>
                      <a:headEnd type="none" w="med" len="med"/>
                      <a:tailEnd type="none" w="med" len="med"/>
                    </a:lnR>
                    <a:lnT w="12700" cap="flat" cmpd="sng" algn="ctr">
                      <a:solidFill>
                        <a:schemeClr val="bg2">
                          <a:lumMod val="10000"/>
                        </a:schemeClr>
                      </a:solidFill>
                      <a:prstDash val="solid"/>
                      <a:round/>
                      <a:headEnd type="none" w="med" len="med"/>
                      <a:tailEnd type="none" w="med" len="med"/>
                    </a:lnT>
                    <a:lnB w="12700" cap="flat" cmpd="sng" algn="ctr">
                      <a:solidFill>
                        <a:schemeClr val="bg2">
                          <a:lumMod val="1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137964270"/>
                  </a:ext>
                </a:extLst>
              </a:tr>
              <a:tr h="315579">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400" kern="1200">
                          <a:solidFill>
                            <a:schemeClr val="bg2">
                              <a:lumMod val="10000"/>
                            </a:schemeClr>
                          </a:solidFill>
                          <a:latin typeface="+mn-lt"/>
                          <a:ea typeface="+mn-ea"/>
                          <a:cs typeface="Calibri" panose="020F0502020204030204" pitchFamily="34" charset="0"/>
                        </a:rPr>
                        <a:t>Cassandra Tolbert</a:t>
                      </a:r>
                    </a:p>
                  </a:txBody>
                  <a:tcPr marL="76200" marR="76200" marT="31750" marB="31750" anchor="ctr">
                    <a:lnL w="12700" cap="flat" cmpd="sng" algn="ctr">
                      <a:solidFill>
                        <a:schemeClr val="bg2">
                          <a:lumMod val="10000"/>
                        </a:schemeClr>
                      </a:solidFill>
                      <a:prstDash val="solid"/>
                      <a:round/>
                      <a:headEnd type="none" w="med" len="med"/>
                      <a:tailEnd type="none" w="med" len="med"/>
                    </a:lnL>
                    <a:lnR w="12700" cap="flat" cmpd="sng" algn="ctr">
                      <a:solidFill>
                        <a:schemeClr val="bg2">
                          <a:lumMod val="10000"/>
                        </a:schemeClr>
                      </a:solidFill>
                      <a:prstDash val="solid"/>
                      <a:round/>
                      <a:headEnd type="none" w="med" len="med"/>
                      <a:tailEnd type="none" w="med" len="med"/>
                    </a:lnR>
                    <a:lnT w="12700" cap="flat" cmpd="sng" algn="ctr">
                      <a:solidFill>
                        <a:schemeClr val="bg2">
                          <a:lumMod val="10000"/>
                        </a:schemeClr>
                      </a:solidFill>
                      <a:prstDash val="solid"/>
                      <a:round/>
                      <a:headEnd type="none" w="med" len="med"/>
                      <a:tailEnd type="none" w="med" len="med"/>
                    </a:lnT>
                    <a:lnB w="12700" cap="flat" cmpd="sng" algn="ctr">
                      <a:solidFill>
                        <a:schemeClr val="bg2">
                          <a:lumMod val="10000"/>
                        </a:schemeClr>
                      </a:solidFill>
                      <a:prstDash val="solid"/>
                      <a:round/>
                      <a:headEnd type="none" w="med" len="med"/>
                      <a:tailEnd type="none" w="med" len="med"/>
                    </a:lnB>
                    <a:solidFill>
                      <a:schemeClr val="bg1">
                        <a:lumMod val="85000"/>
                      </a:schemeClr>
                    </a:solidFill>
                  </a:tcPr>
                </a:tc>
                <a:tc>
                  <a:txBody>
                    <a:bodyPr/>
                    <a:lstStyle/>
                    <a:p>
                      <a:pPr algn="l"/>
                      <a:r>
                        <a:rPr lang="en-US" sz="1400">
                          <a:solidFill>
                            <a:schemeClr val="bg2">
                              <a:lumMod val="10000"/>
                            </a:schemeClr>
                          </a:solidFill>
                          <a:latin typeface="+mn-lt"/>
                          <a:cs typeface="Calibri" panose="020F0502020204030204" pitchFamily="34" charset="0"/>
                        </a:rPr>
                        <a:t>Program Manager, Career and Technical Education</a:t>
                      </a:r>
                    </a:p>
                  </a:txBody>
                  <a:tcPr marL="76200" marR="76200" marT="31750" marB="31750" anchor="ctr">
                    <a:lnL w="12700" cap="flat" cmpd="sng" algn="ctr">
                      <a:solidFill>
                        <a:schemeClr val="bg2">
                          <a:lumMod val="10000"/>
                        </a:schemeClr>
                      </a:solidFill>
                      <a:prstDash val="solid"/>
                      <a:round/>
                      <a:headEnd type="none" w="med" len="med"/>
                      <a:tailEnd type="none" w="med" len="med"/>
                    </a:lnL>
                    <a:lnR w="12700" cap="flat" cmpd="sng" algn="ctr">
                      <a:solidFill>
                        <a:schemeClr val="bg2">
                          <a:lumMod val="10000"/>
                        </a:schemeClr>
                      </a:solidFill>
                      <a:prstDash val="solid"/>
                      <a:round/>
                      <a:headEnd type="none" w="med" len="med"/>
                      <a:tailEnd type="none" w="med" len="med"/>
                    </a:lnR>
                    <a:lnT w="12700" cap="flat" cmpd="sng" algn="ctr">
                      <a:solidFill>
                        <a:schemeClr val="bg2">
                          <a:lumMod val="10000"/>
                        </a:schemeClr>
                      </a:solidFill>
                      <a:prstDash val="solid"/>
                      <a:round/>
                      <a:headEnd type="none" w="med" len="med"/>
                      <a:tailEnd type="none" w="med" len="med"/>
                    </a:lnT>
                    <a:lnB w="12700" cap="flat" cmpd="sng" algn="ctr">
                      <a:solidFill>
                        <a:schemeClr val="bg2">
                          <a:lumMod val="10000"/>
                        </a:schemeClr>
                      </a:solidFill>
                      <a:prstDash val="solid"/>
                      <a:round/>
                      <a:headEnd type="none" w="med" len="med"/>
                      <a:tailEnd type="none" w="med" len="med"/>
                    </a:lnB>
                    <a:solidFill>
                      <a:schemeClr val="bg1">
                        <a:lumMod val="85000"/>
                      </a:schemeClr>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400">
                          <a:solidFill>
                            <a:schemeClr val="bg2">
                              <a:lumMod val="10000"/>
                            </a:schemeClr>
                          </a:solidFill>
                          <a:latin typeface="+mn-lt"/>
                          <a:cs typeface="Calibri" panose="020F0502020204030204" pitchFamily="34" charset="0"/>
                        </a:rPr>
                        <a:t>Pittsburgh Public</a:t>
                      </a:r>
                    </a:p>
                  </a:txBody>
                  <a:tcPr marL="76200" marR="76200" marT="31750" marB="31750" anchor="ctr">
                    <a:lnL w="12700" cap="flat" cmpd="sng" algn="ctr">
                      <a:solidFill>
                        <a:schemeClr val="bg2">
                          <a:lumMod val="10000"/>
                        </a:schemeClr>
                      </a:solidFill>
                      <a:prstDash val="solid"/>
                      <a:round/>
                      <a:headEnd type="none" w="med" len="med"/>
                      <a:tailEnd type="none" w="med" len="med"/>
                    </a:lnL>
                    <a:lnR w="12700" cap="flat" cmpd="sng" algn="ctr">
                      <a:solidFill>
                        <a:schemeClr val="bg2">
                          <a:lumMod val="10000"/>
                        </a:schemeClr>
                      </a:solidFill>
                      <a:prstDash val="solid"/>
                      <a:round/>
                      <a:headEnd type="none" w="med" len="med"/>
                      <a:tailEnd type="none" w="med" len="med"/>
                    </a:lnR>
                    <a:lnT w="12700" cap="flat" cmpd="sng" algn="ctr">
                      <a:solidFill>
                        <a:schemeClr val="bg2">
                          <a:lumMod val="10000"/>
                        </a:schemeClr>
                      </a:solidFill>
                      <a:prstDash val="solid"/>
                      <a:round/>
                      <a:headEnd type="none" w="med" len="med"/>
                      <a:tailEnd type="none" w="med" len="med"/>
                    </a:lnT>
                    <a:lnB w="12700" cap="flat" cmpd="sng" algn="ctr">
                      <a:solidFill>
                        <a:schemeClr val="bg2">
                          <a:lumMod val="10000"/>
                        </a:schemeClr>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741415957"/>
                  </a:ext>
                </a:extLst>
              </a:tr>
              <a:tr h="315579">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400" kern="1200">
                          <a:solidFill>
                            <a:schemeClr val="bg2">
                              <a:lumMod val="10000"/>
                            </a:schemeClr>
                          </a:solidFill>
                          <a:latin typeface="+mn-lt"/>
                          <a:ea typeface="+mn-ea"/>
                          <a:cs typeface="Calibri" panose="020F0502020204030204" pitchFamily="34" charset="0"/>
                        </a:rPr>
                        <a:t>Brie Adams</a:t>
                      </a:r>
                    </a:p>
                  </a:txBody>
                  <a:tcPr marL="76200" marR="76200" marT="31750" marB="31750" anchor="ctr">
                    <a:lnL w="12700" cap="flat" cmpd="sng" algn="ctr">
                      <a:solidFill>
                        <a:schemeClr val="bg2">
                          <a:lumMod val="10000"/>
                        </a:schemeClr>
                      </a:solidFill>
                      <a:prstDash val="solid"/>
                      <a:round/>
                      <a:headEnd type="none" w="med" len="med"/>
                      <a:tailEnd type="none" w="med" len="med"/>
                    </a:lnL>
                    <a:lnR w="12700" cap="flat" cmpd="sng" algn="ctr">
                      <a:solidFill>
                        <a:schemeClr val="bg2">
                          <a:lumMod val="10000"/>
                        </a:schemeClr>
                      </a:solidFill>
                      <a:prstDash val="solid"/>
                      <a:round/>
                      <a:headEnd type="none" w="med" len="med"/>
                      <a:tailEnd type="none" w="med" len="med"/>
                    </a:lnR>
                    <a:lnT w="12700" cap="flat" cmpd="sng" algn="ctr">
                      <a:solidFill>
                        <a:schemeClr val="bg2">
                          <a:lumMod val="10000"/>
                        </a:schemeClr>
                      </a:solidFill>
                      <a:prstDash val="solid"/>
                      <a:round/>
                      <a:headEnd type="none" w="med" len="med"/>
                      <a:tailEnd type="none" w="med" len="med"/>
                    </a:lnT>
                    <a:lnB w="12700" cap="flat" cmpd="sng" algn="ctr">
                      <a:solidFill>
                        <a:schemeClr val="bg2">
                          <a:lumMod val="10000"/>
                        </a:schemeClr>
                      </a:solidFill>
                      <a:prstDash val="solid"/>
                      <a:round/>
                      <a:headEnd type="none" w="med" len="med"/>
                      <a:tailEnd type="none" w="med" len="med"/>
                    </a:lnB>
                    <a:solidFill>
                      <a:schemeClr val="bg1">
                        <a:lumMod val="95000"/>
                      </a:schemeClr>
                    </a:solidFill>
                  </a:tcPr>
                </a:tc>
                <a:tc>
                  <a:txBody>
                    <a:bodyPr/>
                    <a:lstStyle/>
                    <a:p>
                      <a:pPr algn="l"/>
                      <a:r>
                        <a:rPr lang="en-US" sz="1400">
                          <a:solidFill>
                            <a:schemeClr val="bg2">
                              <a:lumMod val="10000"/>
                            </a:schemeClr>
                          </a:solidFill>
                          <a:latin typeface="+mn-lt"/>
                          <a:cs typeface="Calibri" panose="020F0502020204030204" pitchFamily="34" charset="0"/>
                        </a:rPr>
                        <a:t>Supervisor, Career and Technical Education</a:t>
                      </a:r>
                    </a:p>
                  </a:txBody>
                  <a:tcPr marL="76200" marR="76200" marT="31750" marB="31750" anchor="ctr">
                    <a:lnL w="12700" cap="flat" cmpd="sng" algn="ctr">
                      <a:solidFill>
                        <a:schemeClr val="bg2">
                          <a:lumMod val="10000"/>
                        </a:schemeClr>
                      </a:solidFill>
                      <a:prstDash val="solid"/>
                      <a:round/>
                      <a:headEnd type="none" w="med" len="med"/>
                      <a:tailEnd type="none" w="med" len="med"/>
                    </a:lnL>
                    <a:lnR w="12700" cap="flat" cmpd="sng" algn="ctr">
                      <a:solidFill>
                        <a:schemeClr val="bg2">
                          <a:lumMod val="10000"/>
                        </a:schemeClr>
                      </a:solidFill>
                      <a:prstDash val="solid"/>
                      <a:round/>
                      <a:headEnd type="none" w="med" len="med"/>
                      <a:tailEnd type="none" w="med" len="med"/>
                    </a:lnR>
                    <a:lnT w="12700" cap="flat" cmpd="sng" algn="ctr">
                      <a:solidFill>
                        <a:schemeClr val="bg2">
                          <a:lumMod val="10000"/>
                        </a:schemeClr>
                      </a:solidFill>
                      <a:prstDash val="solid"/>
                      <a:round/>
                      <a:headEnd type="none" w="med" len="med"/>
                      <a:tailEnd type="none" w="med" len="med"/>
                    </a:lnT>
                    <a:lnB w="12700" cap="flat" cmpd="sng" algn="ctr">
                      <a:solidFill>
                        <a:schemeClr val="bg2">
                          <a:lumMod val="10000"/>
                        </a:schemeClr>
                      </a:solidFill>
                      <a:prstDash val="solid"/>
                      <a:round/>
                      <a:headEnd type="none" w="med" len="med"/>
                      <a:tailEnd type="none" w="med" len="med"/>
                    </a:lnB>
                    <a:solidFill>
                      <a:schemeClr val="bg1">
                        <a:lumMod val="95000"/>
                      </a:schemeClr>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400">
                          <a:solidFill>
                            <a:schemeClr val="bg2">
                              <a:lumMod val="10000"/>
                            </a:schemeClr>
                          </a:solidFill>
                          <a:latin typeface="+mn-lt"/>
                          <a:cs typeface="Calibri" panose="020F0502020204030204" pitchFamily="34" charset="0"/>
                        </a:rPr>
                        <a:t>Pittsburgh Public</a:t>
                      </a:r>
                    </a:p>
                  </a:txBody>
                  <a:tcPr marL="76200" marR="76200" marT="31750" marB="31750" anchor="ctr">
                    <a:lnL w="12700" cap="flat" cmpd="sng" algn="ctr">
                      <a:solidFill>
                        <a:schemeClr val="bg2">
                          <a:lumMod val="10000"/>
                        </a:schemeClr>
                      </a:solidFill>
                      <a:prstDash val="solid"/>
                      <a:round/>
                      <a:headEnd type="none" w="med" len="med"/>
                      <a:tailEnd type="none" w="med" len="med"/>
                    </a:lnL>
                    <a:lnR w="12700" cap="flat" cmpd="sng" algn="ctr">
                      <a:solidFill>
                        <a:schemeClr val="bg2">
                          <a:lumMod val="10000"/>
                        </a:schemeClr>
                      </a:solidFill>
                      <a:prstDash val="solid"/>
                      <a:round/>
                      <a:headEnd type="none" w="med" len="med"/>
                      <a:tailEnd type="none" w="med" len="med"/>
                    </a:lnR>
                    <a:lnT w="12700" cap="flat" cmpd="sng" algn="ctr">
                      <a:solidFill>
                        <a:schemeClr val="bg2">
                          <a:lumMod val="10000"/>
                        </a:schemeClr>
                      </a:solidFill>
                      <a:prstDash val="solid"/>
                      <a:round/>
                      <a:headEnd type="none" w="med" len="med"/>
                      <a:tailEnd type="none" w="med" len="med"/>
                    </a:lnT>
                    <a:lnB w="12700" cap="flat" cmpd="sng" algn="ctr">
                      <a:solidFill>
                        <a:schemeClr val="bg2">
                          <a:lumMod val="1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231450469"/>
                  </a:ext>
                </a:extLst>
              </a:tr>
              <a:tr h="315579">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400" kern="1200">
                          <a:solidFill>
                            <a:schemeClr val="bg2">
                              <a:lumMod val="10000"/>
                            </a:schemeClr>
                          </a:solidFill>
                          <a:latin typeface="+mn-lt"/>
                          <a:ea typeface="+mn-ea"/>
                          <a:cs typeface="Calibri" panose="020F0502020204030204" pitchFamily="34" charset="0"/>
                        </a:rPr>
                        <a:t>Libya Moore</a:t>
                      </a:r>
                    </a:p>
                  </a:txBody>
                  <a:tcPr marL="76200" marR="76200" marT="31750" marB="31750" anchor="ctr">
                    <a:lnL w="12700" cap="flat" cmpd="sng" algn="ctr">
                      <a:solidFill>
                        <a:schemeClr val="bg2">
                          <a:lumMod val="10000"/>
                        </a:schemeClr>
                      </a:solidFill>
                      <a:prstDash val="solid"/>
                      <a:round/>
                      <a:headEnd type="none" w="med" len="med"/>
                      <a:tailEnd type="none" w="med" len="med"/>
                    </a:lnL>
                    <a:lnR w="12700" cap="flat" cmpd="sng" algn="ctr">
                      <a:solidFill>
                        <a:schemeClr val="bg2">
                          <a:lumMod val="10000"/>
                        </a:schemeClr>
                      </a:solidFill>
                      <a:prstDash val="solid"/>
                      <a:round/>
                      <a:headEnd type="none" w="med" len="med"/>
                      <a:tailEnd type="none" w="med" len="med"/>
                    </a:lnR>
                    <a:lnT w="12700" cap="flat" cmpd="sng" algn="ctr">
                      <a:solidFill>
                        <a:schemeClr val="bg2">
                          <a:lumMod val="10000"/>
                        </a:schemeClr>
                      </a:solidFill>
                      <a:prstDash val="solid"/>
                      <a:round/>
                      <a:headEnd type="none" w="med" len="med"/>
                      <a:tailEnd type="none" w="med" len="med"/>
                    </a:lnT>
                    <a:lnB w="12700" cap="flat" cmpd="sng" algn="ctr">
                      <a:solidFill>
                        <a:schemeClr val="bg2">
                          <a:lumMod val="10000"/>
                        </a:schemeClr>
                      </a:solidFill>
                      <a:prstDash val="solid"/>
                      <a:round/>
                      <a:headEnd type="none" w="med" len="med"/>
                      <a:tailEnd type="none" w="med" len="med"/>
                    </a:lnB>
                    <a:solidFill>
                      <a:schemeClr val="bg1">
                        <a:lumMod val="85000"/>
                      </a:schemeClr>
                    </a:solidFill>
                  </a:tcPr>
                </a:tc>
                <a:tc>
                  <a:txBody>
                    <a:bodyPr/>
                    <a:lstStyle/>
                    <a:p>
                      <a:pPr algn="l"/>
                      <a:r>
                        <a:rPr lang="en-US" sz="1400">
                          <a:solidFill>
                            <a:schemeClr val="bg2">
                              <a:lumMod val="10000"/>
                            </a:schemeClr>
                          </a:solidFill>
                          <a:latin typeface="+mn-lt"/>
                          <a:cs typeface="Calibri" panose="020F0502020204030204" pitchFamily="34" charset="0"/>
                        </a:rPr>
                        <a:t>Stenographer, Career and Technical Education</a:t>
                      </a:r>
                    </a:p>
                  </a:txBody>
                  <a:tcPr marL="76200" marR="76200" marT="31750" marB="31750" anchor="ctr">
                    <a:lnL w="12700" cap="flat" cmpd="sng" algn="ctr">
                      <a:solidFill>
                        <a:schemeClr val="bg2">
                          <a:lumMod val="10000"/>
                        </a:schemeClr>
                      </a:solidFill>
                      <a:prstDash val="solid"/>
                      <a:round/>
                      <a:headEnd type="none" w="med" len="med"/>
                      <a:tailEnd type="none" w="med" len="med"/>
                    </a:lnL>
                    <a:lnR w="12700" cap="flat" cmpd="sng" algn="ctr">
                      <a:solidFill>
                        <a:schemeClr val="bg2">
                          <a:lumMod val="10000"/>
                        </a:schemeClr>
                      </a:solidFill>
                      <a:prstDash val="solid"/>
                      <a:round/>
                      <a:headEnd type="none" w="med" len="med"/>
                      <a:tailEnd type="none" w="med" len="med"/>
                    </a:lnR>
                    <a:lnT w="12700" cap="flat" cmpd="sng" algn="ctr">
                      <a:solidFill>
                        <a:schemeClr val="bg2">
                          <a:lumMod val="10000"/>
                        </a:schemeClr>
                      </a:solidFill>
                      <a:prstDash val="solid"/>
                      <a:round/>
                      <a:headEnd type="none" w="med" len="med"/>
                      <a:tailEnd type="none" w="med" len="med"/>
                    </a:lnT>
                    <a:lnB w="12700" cap="flat" cmpd="sng" algn="ctr">
                      <a:solidFill>
                        <a:schemeClr val="bg2">
                          <a:lumMod val="10000"/>
                        </a:schemeClr>
                      </a:solidFill>
                      <a:prstDash val="solid"/>
                      <a:round/>
                      <a:headEnd type="none" w="med" len="med"/>
                      <a:tailEnd type="none" w="med" len="med"/>
                    </a:lnB>
                    <a:solidFill>
                      <a:schemeClr val="bg1">
                        <a:lumMod val="85000"/>
                      </a:schemeClr>
                    </a:solidFill>
                  </a:tcPr>
                </a:tc>
                <a:tc>
                  <a:txBody>
                    <a:bodyPr/>
                    <a:lstStyle/>
                    <a:p>
                      <a:pPr algn="l"/>
                      <a:r>
                        <a:rPr lang="en-US" sz="1400">
                          <a:solidFill>
                            <a:schemeClr val="bg2">
                              <a:lumMod val="10000"/>
                            </a:schemeClr>
                          </a:solidFill>
                          <a:latin typeface="+mn-lt"/>
                          <a:cs typeface="Calibri" panose="020F0502020204030204" pitchFamily="34" charset="0"/>
                        </a:rPr>
                        <a:t>Pittsburgh Public</a:t>
                      </a:r>
                    </a:p>
                  </a:txBody>
                  <a:tcPr marL="76200" marR="76200" marT="31750" marB="31750" anchor="ctr">
                    <a:lnL w="12700" cap="flat" cmpd="sng" algn="ctr">
                      <a:solidFill>
                        <a:schemeClr val="bg2">
                          <a:lumMod val="10000"/>
                        </a:schemeClr>
                      </a:solidFill>
                      <a:prstDash val="solid"/>
                      <a:round/>
                      <a:headEnd type="none" w="med" len="med"/>
                      <a:tailEnd type="none" w="med" len="med"/>
                    </a:lnL>
                    <a:lnR w="12700" cap="flat" cmpd="sng" algn="ctr">
                      <a:solidFill>
                        <a:schemeClr val="bg2">
                          <a:lumMod val="10000"/>
                        </a:schemeClr>
                      </a:solidFill>
                      <a:prstDash val="solid"/>
                      <a:round/>
                      <a:headEnd type="none" w="med" len="med"/>
                      <a:tailEnd type="none" w="med" len="med"/>
                    </a:lnR>
                    <a:lnT w="12700" cap="flat" cmpd="sng" algn="ctr">
                      <a:solidFill>
                        <a:schemeClr val="bg2">
                          <a:lumMod val="10000"/>
                        </a:schemeClr>
                      </a:solidFill>
                      <a:prstDash val="solid"/>
                      <a:round/>
                      <a:headEnd type="none" w="med" len="med"/>
                      <a:tailEnd type="none" w="med" len="med"/>
                    </a:lnT>
                    <a:lnB w="12700" cap="flat" cmpd="sng" algn="ctr">
                      <a:solidFill>
                        <a:schemeClr val="bg2">
                          <a:lumMod val="10000"/>
                        </a:schemeClr>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484460944"/>
                  </a:ext>
                </a:extLst>
              </a:tr>
            </a:tbl>
          </a:graphicData>
        </a:graphic>
      </p:graphicFrame>
    </p:spTree>
    <p:extLst>
      <p:ext uri="{BB962C8B-B14F-4D97-AF65-F5344CB8AC3E}">
        <p14:creationId xmlns:p14="http://schemas.microsoft.com/office/powerpoint/2010/main" val="160868080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70049" y="850865"/>
            <a:ext cx="10515600" cy="1062622"/>
          </a:xfrm>
        </p:spPr>
        <p:txBody>
          <a:bodyPr>
            <a:normAutofit fontScale="90000"/>
          </a:bodyPr>
          <a:lstStyle/>
          <a:p>
            <a:pPr algn="ctr"/>
            <a:r>
              <a:rPr lang="en-US">
                <a:latin typeface="+mn-lt"/>
              </a:rPr>
              <a:t>NORTH – Career Middle School</a:t>
            </a:r>
            <a:br>
              <a:rPr lang="en-US">
                <a:latin typeface="+mn-lt"/>
              </a:rPr>
            </a:br>
            <a:r>
              <a:rPr lang="en-US">
                <a:latin typeface="+mn-lt"/>
              </a:rPr>
              <a:t>School Changes SY2022-23</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869801612"/>
              </p:ext>
            </p:extLst>
          </p:nvPr>
        </p:nvGraphicFramePr>
        <p:xfrm>
          <a:off x="2681432" y="2591640"/>
          <a:ext cx="7172019" cy="2624232"/>
        </p:xfrm>
        <a:graphic>
          <a:graphicData uri="http://schemas.openxmlformats.org/drawingml/2006/table">
            <a:tbl>
              <a:tblPr firstRow="1" bandRow="1">
                <a:tableStyleId>{5940675A-B579-460E-94D1-54222C63F5DA}</a:tableStyleId>
              </a:tblPr>
              <a:tblGrid>
                <a:gridCol w="3408161">
                  <a:extLst>
                    <a:ext uri="{9D8B030D-6E8A-4147-A177-3AD203B41FA5}">
                      <a16:colId xmlns:a16="http://schemas.microsoft.com/office/drawing/2014/main" val="2867878139"/>
                    </a:ext>
                  </a:extLst>
                </a:gridCol>
                <a:gridCol w="3763858">
                  <a:extLst>
                    <a:ext uri="{9D8B030D-6E8A-4147-A177-3AD203B41FA5}">
                      <a16:colId xmlns:a16="http://schemas.microsoft.com/office/drawing/2014/main" val="748678434"/>
                    </a:ext>
                  </a:extLst>
                </a:gridCol>
              </a:tblGrid>
              <a:tr h="437372">
                <a:tc>
                  <a:txBody>
                    <a:bodyPr/>
                    <a:lstStyle/>
                    <a:p>
                      <a:pPr algn="ctr"/>
                      <a:r>
                        <a:rPr lang="en-US" sz="1800" b="1"/>
                        <a:t>Existing</a:t>
                      </a:r>
                      <a:r>
                        <a:rPr lang="en-US" sz="1800" b="1" baseline="0"/>
                        <a:t> Schools</a:t>
                      </a:r>
                      <a:endParaRPr lang="en-US" sz="1800" b="1"/>
                    </a:p>
                  </a:txBody>
                  <a:tcPr/>
                </a:tc>
                <a:tc>
                  <a:txBody>
                    <a:bodyPr/>
                    <a:lstStyle/>
                    <a:p>
                      <a:pPr algn="ctr"/>
                      <a:r>
                        <a:rPr lang="en-US" sz="1800" b="1"/>
                        <a:t>Receiv</a:t>
                      </a:r>
                      <a:r>
                        <a:rPr lang="en-US" sz="1800" b="1" baseline="0"/>
                        <a:t>ing School </a:t>
                      </a:r>
                      <a:endParaRPr lang="en-US" sz="1800" b="1"/>
                    </a:p>
                  </a:txBody>
                  <a:tcPr/>
                </a:tc>
                <a:extLst>
                  <a:ext uri="{0D108BD9-81ED-4DB2-BD59-A6C34878D82A}">
                    <a16:rowId xmlns:a16="http://schemas.microsoft.com/office/drawing/2014/main" val="1217334074"/>
                  </a:ext>
                </a:extLst>
              </a:tr>
              <a:tr h="437372">
                <a:tc>
                  <a:txBody>
                    <a:bodyPr/>
                    <a:lstStyle/>
                    <a:p>
                      <a:pPr algn="ctr"/>
                      <a:r>
                        <a:rPr lang="en-US" sz="1800"/>
                        <a:t>Allegheny  6-8</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Oliver – Career Middle School</a:t>
                      </a:r>
                    </a:p>
                  </a:txBody>
                  <a:tcPr/>
                </a:tc>
                <a:extLst>
                  <a:ext uri="{0D108BD9-81ED-4DB2-BD59-A6C34878D82A}">
                    <a16:rowId xmlns:a16="http://schemas.microsoft.com/office/drawing/2014/main" val="1643000526"/>
                  </a:ext>
                </a:extLst>
              </a:tr>
              <a:tr h="437372">
                <a:tc>
                  <a:txBody>
                    <a:bodyPr/>
                    <a:lstStyle/>
                    <a:p>
                      <a:pPr algn="ctr"/>
                      <a:r>
                        <a:rPr lang="en-US" sz="1800"/>
                        <a:t>Arsenal 6-8 (King Feeder)</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Oliver – Career Middle School</a:t>
                      </a:r>
                    </a:p>
                  </a:txBody>
                  <a:tcPr/>
                </a:tc>
                <a:extLst>
                  <a:ext uri="{0D108BD9-81ED-4DB2-BD59-A6C34878D82A}">
                    <a16:rowId xmlns:a16="http://schemas.microsoft.com/office/drawing/2014/main" val="3291252791"/>
                  </a:ext>
                </a:extLst>
              </a:tr>
              <a:tr h="437372">
                <a:tc>
                  <a:txBody>
                    <a:bodyPr/>
                    <a:lstStyle/>
                    <a:p>
                      <a:pPr algn="ctr"/>
                      <a:r>
                        <a:rPr lang="en-US" sz="1800"/>
                        <a:t>King</a:t>
                      </a:r>
                      <a:r>
                        <a:rPr lang="en-US" sz="1800" baseline="0"/>
                        <a:t> 6-8</a:t>
                      </a:r>
                      <a:endParaRPr lang="en-US" sz="180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Oliver – Career Middle School</a:t>
                      </a:r>
                    </a:p>
                  </a:txBody>
                  <a:tcPr/>
                </a:tc>
                <a:extLst>
                  <a:ext uri="{0D108BD9-81ED-4DB2-BD59-A6C34878D82A}">
                    <a16:rowId xmlns:a16="http://schemas.microsoft.com/office/drawing/2014/main" val="1520081984"/>
                  </a:ext>
                </a:extLst>
              </a:tr>
              <a:tr h="437372">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a:t>Manchester 6-8</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Oliver – Career Middle School</a:t>
                      </a:r>
                    </a:p>
                  </a:txBody>
                  <a:tcPr/>
                </a:tc>
                <a:extLst>
                  <a:ext uri="{0D108BD9-81ED-4DB2-BD59-A6C34878D82A}">
                    <a16:rowId xmlns:a16="http://schemas.microsoft.com/office/drawing/2014/main" val="3247091946"/>
                  </a:ext>
                </a:extLst>
              </a:tr>
              <a:tr h="437372">
                <a:tc>
                  <a:txBody>
                    <a:bodyPr/>
                    <a:lstStyle/>
                    <a:p>
                      <a:pPr algn="ctr"/>
                      <a:r>
                        <a:rPr lang="en-US" sz="1800"/>
                        <a:t>Morrow 6-8</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Oliver – Career Middle School</a:t>
                      </a:r>
                    </a:p>
                  </a:txBody>
                  <a:tcPr/>
                </a:tc>
                <a:extLst>
                  <a:ext uri="{0D108BD9-81ED-4DB2-BD59-A6C34878D82A}">
                    <a16:rowId xmlns:a16="http://schemas.microsoft.com/office/drawing/2014/main" val="1283545975"/>
                  </a:ext>
                </a:extLst>
              </a:tr>
            </a:tbl>
          </a:graphicData>
        </a:graphic>
      </p:graphicFrame>
      <p:sp>
        <p:nvSpPr>
          <p:cNvPr id="5" name="Slide Number Placeholder 16">
            <a:extLst>
              <a:ext uri="{FF2B5EF4-FFF2-40B4-BE49-F238E27FC236}">
                <a16:creationId xmlns:a16="http://schemas.microsoft.com/office/drawing/2014/main" id="{AF89932B-0C81-486F-8B95-92517A7CA503}"/>
              </a:ext>
            </a:extLst>
          </p:cNvPr>
          <p:cNvSpPr>
            <a:spLocks noGrp="1"/>
          </p:cNvSpPr>
          <p:nvPr>
            <p:ph type="sldNum" sz="quarter" idx="12"/>
          </p:nvPr>
        </p:nvSpPr>
        <p:spPr>
          <a:xfrm>
            <a:off x="8984020" y="6328605"/>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30</a:t>
            </a:r>
          </a:p>
        </p:txBody>
      </p:sp>
    </p:spTree>
    <p:extLst>
      <p:ext uri="{BB962C8B-B14F-4D97-AF65-F5344CB8AC3E}">
        <p14:creationId xmlns:p14="http://schemas.microsoft.com/office/powerpoint/2010/main" val="369285835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1949" y="190465"/>
            <a:ext cx="10515600" cy="1062622"/>
          </a:xfrm>
        </p:spPr>
        <p:txBody>
          <a:bodyPr>
            <a:normAutofit fontScale="90000"/>
          </a:bodyPr>
          <a:lstStyle/>
          <a:p>
            <a:pPr algn="ctr"/>
            <a:r>
              <a:rPr lang="en-US">
                <a:latin typeface="+mn-lt"/>
              </a:rPr>
              <a:t>NORTH</a:t>
            </a:r>
            <a:br>
              <a:rPr lang="en-US">
                <a:latin typeface="+mn-lt"/>
              </a:rPr>
            </a:br>
            <a:r>
              <a:rPr lang="en-US">
                <a:latin typeface="+mn-lt"/>
              </a:rPr>
              <a:t>Additional Changes SY2022-23</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383528981"/>
              </p:ext>
            </p:extLst>
          </p:nvPr>
        </p:nvGraphicFramePr>
        <p:xfrm>
          <a:off x="2472254" y="2140901"/>
          <a:ext cx="6769272" cy="3915315"/>
        </p:xfrm>
        <a:graphic>
          <a:graphicData uri="http://schemas.openxmlformats.org/drawingml/2006/table">
            <a:tbl>
              <a:tblPr firstRow="1" bandRow="1">
                <a:tableStyleId>{5940675A-B579-460E-94D1-54222C63F5DA}</a:tableStyleId>
              </a:tblPr>
              <a:tblGrid>
                <a:gridCol w="3216775">
                  <a:extLst>
                    <a:ext uri="{9D8B030D-6E8A-4147-A177-3AD203B41FA5}">
                      <a16:colId xmlns:a16="http://schemas.microsoft.com/office/drawing/2014/main" val="2867878139"/>
                    </a:ext>
                  </a:extLst>
                </a:gridCol>
                <a:gridCol w="3552497">
                  <a:extLst>
                    <a:ext uri="{9D8B030D-6E8A-4147-A177-3AD203B41FA5}">
                      <a16:colId xmlns:a16="http://schemas.microsoft.com/office/drawing/2014/main" val="748678434"/>
                    </a:ext>
                  </a:extLst>
                </a:gridCol>
              </a:tblGrid>
              <a:tr h="783063">
                <a:tc>
                  <a:txBody>
                    <a:bodyPr/>
                    <a:lstStyle/>
                    <a:p>
                      <a:pPr algn="ctr"/>
                      <a:r>
                        <a:rPr lang="en-US" sz="1800" b="1"/>
                        <a:t>Existing Schools</a:t>
                      </a:r>
                    </a:p>
                  </a:txBody>
                  <a:tcPr/>
                </a:tc>
                <a:tc>
                  <a:txBody>
                    <a:bodyPr/>
                    <a:lstStyle/>
                    <a:p>
                      <a:pPr algn="ctr"/>
                      <a:r>
                        <a:rPr lang="en-US" sz="1800" b="1"/>
                        <a:t>Receiving</a:t>
                      </a:r>
                      <a:r>
                        <a:rPr lang="en-US" sz="1800" b="1" baseline="0"/>
                        <a:t> School</a:t>
                      </a:r>
                      <a:endParaRPr lang="en-US" sz="1800" b="1"/>
                    </a:p>
                  </a:txBody>
                  <a:tcPr/>
                </a:tc>
                <a:extLst>
                  <a:ext uri="{0D108BD9-81ED-4DB2-BD59-A6C34878D82A}">
                    <a16:rowId xmlns:a16="http://schemas.microsoft.com/office/drawing/2014/main" val="1217334074"/>
                  </a:ext>
                </a:extLst>
              </a:tr>
              <a:tr h="783063">
                <a:tc>
                  <a:txBody>
                    <a:bodyPr/>
                    <a:lstStyle/>
                    <a:p>
                      <a:pPr algn="ctr"/>
                      <a:r>
                        <a:rPr lang="en-US" sz="1800"/>
                        <a:t>Manchester</a:t>
                      </a:r>
                      <a:r>
                        <a:rPr lang="en-US" sz="1800" baseline="0"/>
                        <a:t> K-5</a:t>
                      </a:r>
                      <a:endParaRPr lang="en-US" sz="1800"/>
                    </a:p>
                  </a:txBody>
                  <a:tcPr/>
                </a:tc>
                <a:tc>
                  <a:txBody>
                    <a:bodyPr/>
                    <a:lstStyle/>
                    <a:p>
                      <a:pPr algn="ctr"/>
                      <a:r>
                        <a:rPr lang="en-US" sz="1800"/>
                        <a:t>Allegheny</a:t>
                      </a:r>
                      <a:r>
                        <a:rPr lang="en-US" sz="1800" baseline="0"/>
                        <a:t> K-5</a:t>
                      </a:r>
                      <a:endParaRPr lang="en-US" sz="1800"/>
                    </a:p>
                  </a:txBody>
                  <a:tcPr/>
                </a:tc>
                <a:extLst>
                  <a:ext uri="{0D108BD9-81ED-4DB2-BD59-A6C34878D82A}">
                    <a16:rowId xmlns:a16="http://schemas.microsoft.com/office/drawing/2014/main" val="1643000526"/>
                  </a:ext>
                </a:extLst>
              </a:tr>
              <a:tr h="783063">
                <a:tc>
                  <a:txBody>
                    <a:bodyPr/>
                    <a:lstStyle/>
                    <a:p>
                      <a:pPr algn="ctr"/>
                      <a:r>
                        <a:rPr lang="en-US" sz="1800"/>
                        <a:t>Morrow</a:t>
                      </a:r>
                      <a:r>
                        <a:rPr lang="en-US" sz="1800" baseline="0"/>
                        <a:t> K-5</a:t>
                      </a:r>
                      <a:endParaRPr lang="en-US" sz="1800"/>
                    </a:p>
                  </a:txBody>
                  <a:tcPr/>
                </a:tc>
                <a:tc>
                  <a:txBody>
                    <a:bodyPr/>
                    <a:lstStyle/>
                    <a:p>
                      <a:pPr algn="ctr"/>
                      <a:r>
                        <a:rPr lang="en-US" sz="1800"/>
                        <a:t>Rooney</a:t>
                      </a:r>
                      <a:r>
                        <a:rPr lang="en-US" sz="1800" baseline="0"/>
                        <a:t> Building</a:t>
                      </a:r>
                      <a:endParaRPr lang="en-US" sz="1800"/>
                    </a:p>
                  </a:txBody>
                  <a:tcPr/>
                </a:tc>
                <a:extLst>
                  <a:ext uri="{0D108BD9-81ED-4DB2-BD59-A6C34878D82A}">
                    <a16:rowId xmlns:a16="http://schemas.microsoft.com/office/drawing/2014/main" val="3291252791"/>
                  </a:ext>
                </a:extLst>
              </a:tr>
              <a:tr h="783063">
                <a:tc>
                  <a:txBody>
                    <a:bodyPr/>
                    <a:lstStyle/>
                    <a:p>
                      <a:pPr algn="ctr"/>
                      <a:r>
                        <a:rPr lang="en-US" sz="1800"/>
                        <a:t>King</a:t>
                      </a:r>
                      <a:r>
                        <a:rPr lang="en-US" sz="1800" baseline="0"/>
                        <a:t> K-5 </a:t>
                      </a:r>
                      <a:endParaRPr lang="en-US" sz="180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a:t>Remain</a:t>
                      </a:r>
                      <a:r>
                        <a:rPr lang="en-US" sz="1800" baseline="0"/>
                        <a:t> at King</a:t>
                      </a:r>
                      <a:endParaRPr lang="en-US" sz="1800"/>
                    </a:p>
                  </a:txBody>
                  <a:tcPr/>
                </a:tc>
                <a:extLst>
                  <a:ext uri="{0D108BD9-81ED-4DB2-BD59-A6C34878D82A}">
                    <a16:rowId xmlns:a16="http://schemas.microsoft.com/office/drawing/2014/main" val="1520081984"/>
                  </a:ext>
                </a:extLst>
              </a:tr>
              <a:tr h="783063">
                <a:tc>
                  <a:txBody>
                    <a:bodyPr/>
                    <a:lstStyle/>
                    <a:p>
                      <a:pPr lvl="0" algn="ctr">
                        <a:buNone/>
                      </a:pPr>
                      <a:r>
                        <a:rPr lang="en-US"/>
                        <a:t>Oliver City-Wide</a:t>
                      </a:r>
                    </a:p>
                  </a:txBody>
                  <a:tcPr/>
                </a:tc>
                <a:tc>
                  <a:txBody>
                    <a:bodyPr/>
                    <a:lstStyle/>
                    <a:p>
                      <a:pPr lvl="0" algn="ctr">
                        <a:buNone/>
                      </a:pPr>
                      <a:r>
                        <a:rPr lang="en-US"/>
                        <a:t>TBD</a:t>
                      </a:r>
                    </a:p>
                  </a:txBody>
                  <a:tcPr/>
                </a:tc>
                <a:extLst>
                  <a:ext uri="{0D108BD9-81ED-4DB2-BD59-A6C34878D82A}">
                    <a16:rowId xmlns:a16="http://schemas.microsoft.com/office/drawing/2014/main" val="1705455173"/>
                  </a:ext>
                </a:extLst>
              </a:tr>
            </a:tbl>
          </a:graphicData>
        </a:graphic>
      </p:graphicFrame>
    </p:spTree>
    <p:extLst>
      <p:ext uri="{BB962C8B-B14F-4D97-AF65-F5344CB8AC3E}">
        <p14:creationId xmlns:p14="http://schemas.microsoft.com/office/powerpoint/2010/main" val="55497456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3A082FD-1251-7F4E-9BD7-08CBBB6E13BC}"/>
              </a:ext>
            </a:extLst>
          </p:cNvPr>
          <p:cNvSpPr txBox="1"/>
          <p:nvPr/>
        </p:nvSpPr>
        <p:spPr>
          <a:xfrm>
            <a:off x="1892440" y="4893838"/>
            <a:ext cx="1382199" cy="1314014"/>
          </a:xfrm>
          <a:prstGeom prst="rect">
            <a:avLst/>
          </a:prstGeom>
          <a:noFill/>
        </p:spPr>
        <p:txBody>
          <a:bodyPr wrap="square" rtlCol="0">
            <a:spAutoFit/>
          </a:bodyPr>
          <a:lstStyle/>
          <a:p>
            <a:r>
              <a:rPr lang="en-US" sz="882" b="1">
                <a:solidFill>
                  <a:srgbClr val="002060"/>
                </a:solidFill>
                <a:latin typeface="Helvetica" pitchFamily="2" charset="0"/>
              </a:rPr>
              <a:t>PreK-5</a:t>
            </a:r>
          </a:p>
          <a:p>
            <a:r>
              <a:rPr lang="en-US" sz="882" b="1">
                <a:solidFill>
                  <a:srgbClr val="002060"/>
                </a:solidFill>
                <a:latin typeface="Helvetica" pitchFamily="2" charset="0"/>
              </a:rPr>
              <a:t>PreK-8</a:t>
            </a:r>
          </a:p>
          <a:p>
            <a:r>
              <a:rPr lang="en-US" sz="882" b="1">
                <a:solidFill>
                  <a:srgbClr val="002060"/>
                </a:solidFill>
                <a:latin typeface="Helvetica" pitchFamily="2" charset="0"/>
              </a:rPr>
              <a:t>K-5</a:t>
            </a:r>
          </a:p>
          <a:p>
            <a:r>
              <a:rPr lang="en-US" sz="882" b="1">
                <a:solidFill>
                  <a:srgbClr val="002060"/>
                </a:solidFill>
                <a:latin typeface="Helvetica" pitchFamily="2" charset="0"/>
              </a:rPr>
              <a:t>K-8</a:t>
            </a:r>
          </a:p>
          <a:p>
            <a:r>
              <a:rPr lang="en-US" sz="882" b="1">
                <a:solidFill>
                  <a:srgbClr val="002060"/>
                </a:solidFill>
                <a:latin typeface="Helvetica" pitchFamily="2" charset="0"/>
              </a:rPr>
              <a:t>6-8</a:t>
            </a:r>
          </a:p>
          <a:p>
            <a:r>
              <a:rPr lang="en-US" sz="882" b="1">
                <a:solidFill>
                  <a:srgbClr val="002060"/>
                </a:solidFill>
                <a:latin typeface="Helvetica" pitchFamily="2" charset="0"/>
              </a:rPr>
              <a:t>6-12</a:t>
            </a:r>
          </a:p>
          <a:p>
            <a:r>
              <a:rPr lang="en-US" sz="882" b="1">
                <a:solidFill>
                  <a:srgbClr val="002060"/>
                </a:solidFill>
                <a:latin typeface="Helvetica" pitchFamily="2" charset="0"/>
              </a:rPr>
              <a:t>High Schools</a:t>
            </a:r>
          </a:p>
          <a:p>
            <a:r>
              <a:rPr lang="en-US" sz="882" b="1">
                <a:solidFill>
                  <a:srgbClr val="002060"/>
                </a:solidFill>
                <a:latin typeface="Helvetica" pitchFamily="2" charset="0"/>
              </a:rPr>
              <a:t>Early Childhood</a:t>
            </a:r>
          </a:p>
          <a:p>
            <a:r>
              <a:rPr lang="en-US" sz="882" b="1">
                <a:solidFill>
                  <a:srgbClr val="002060"/>
                </a:solidFill>
                <a:latin typeface="Helvetica" pitchFamily="2" charset="0"/>
              </a:rPr>
              <a:t>Special Schools</a:t>
            </a:r>
          </a:p>
        </p:txBody>
      </p:sp>
      <p:pic>
        <p:nvPicPr>
          <p:cNvPr id="6" name="Picture 5" descr="A picture containing text, clipart&#10;&#10;Description automatically generated">
            <a:extLst>
              <a:ext uri="{FF2B5EF4-FFF2-40B4-BE49-F238E27FC236}">
                <a16:creationId xmlns:a16="http://schemas.microsoft.com/office/drawing/2014/main" id="{2AB0C4FC-F27F-7245-A55A-ED0E0FF804B5}"/>
              </a:ext>
            </a:extLst>
          </p:cNvPr>
          <p:cNvPicPr>
            <a:picLocks noChangeAspect="1"/>
          </p:cNvPicPr>
          <p:nvPr/>
        </p:nvPicPr>
        <p:blipFill>
          <a:blip r:embed="rId2"/>
          <a:stretch>
            <a:fillRect/>
          </a:stretch>
        </p:blipFill>
        <p:spPr>
          <a:xfrm>
            <a:off x="1775334" y="5589170"/>
            <a:ext cx="128479" cy="121342"/>
          </a:xfrm>
          <a:prstGeom prst="rect">
            <a:avLst/>
          </a:prstGeom>
        </p:spPr>
      </p:pic>
      <p:pic>
        <p:nvPicPr>
          <p:cNvPr id="7" name="Picture 6" descr="A picture containing text, clipart&#10;&#10;Description automatically generated">
            <a:extLst>
              <a:ext uri="{FF2B5EF4-FFF2-40B4-BE49-F238E27FC236}">
                <a16:creationId xmlns:a16="http://schemas.microsoft.com/office/drawing/2014/main" id="{3FB8CF56-2EA4-5B49-B261-79BD475285C0}"/>
              </a:ext>
            </a:extLst>
          </p:cNvPr>
          <p:cNvPicPr>
            <a:picLocks noChangeAspect="1"/>
          </p:cNvPicPr>
          <p:nvPr/>
        </p:nvPicPr>
        <p:blipFill>
          <a:blip r:embed="rId3"/>
          <a:stretch>
            <a:fillRect/>
          </a:stretch>
        </p:blipFill>
        <p:spPr>
          <a:xfrm>
            <a:off x="1775334" y="5453578"/>
            <a:ext cx="128479" cy="121342"/>
          </a:xfrm>
          <a:prstGeom prst="rect">
            <a:avLst/>
          </a:prstGeom>
        </p:spPr>
      </p:pic>
      <p:pic>
        <p:nvPicPr>
          <p:cNvPr id="8" name="Picture 7" descr="A picture containing text, clipart&#10;&#10;Description automatically generated">
            <a:extLst>
              <a:ext uri="{FF2B5EF4-FFF2-40B4-BE49-F238E27FC236}">
                <a16:creationId xmlns:a16="http://schemas.microsoft.com/office/drawing/2014/main" id="{ECA0D2E7-55FF-CE4C-AD4B-330009540358}"/>
              </a:ext>
            </a:extLst>
          </p:cNvPr>
          <p:cNvPicPr>
            <a:picLocks noChangeAspect="1"/>
          </p:cNvPicPr>
          <p:nvPr/>
        </p:nvPicPr>
        <p:blipFill>
          <a:blip r:embed="rId4"/>
          <a:stretch>
            <a:fillRect/>
          </a:stretch>
        </p:blipFill>
        <p:spPr>
          <a:xfrm>
            <a:off x="1775334" y="5182396"/>
            <a:ext cx="128479" cy="121342"/>
          </a:xfrm>
          <a:prstGeom prst="rect">
            <a:avLst/>
          </a:prstGeom>
        </p:spPr>
      </p:pic>
      <p:pic>
        <p:nvPicPr>
          <p:cNvPr id="9" name="Picture 8" descr="A picture containing text, clipart&#10;&#10;Description automatically generated">
            <a:extLst>
              <a:ext uri="{FF2B5EF4-FFF2-40B4-BE49-F238E27FC236}">
                <a16:creationId xmlns:a16="http://schemas.microsoft.com/office/drawing/2014/main" id="{AFCCD5A2-FFD7-1144-AE8F-35A4CC12C932}"/>
              </a:ext>
            </a:extLst>
          </p:cNvPr>
          <p:cNvPicPr>
            <a:picLocks noChangeAspect="1"/>
          </p:cNvPicPr>
          <p:nvPr/>
        </p:nvPicPr>
        <p:blipFill>
          <a:blip r:embed="rId5"/>
          <a:stretch>
            <a:fillRect/>
          </a:stretch>
        </p:blipFill>
        <p:spPr>
          <a:xfrm>
            <a:off x="1775334" y="5046805"/>
            <a:ext cx="128479" cy="121342"/>
          </a:xfrm>
          <a:prstGeom prst="rect">
            <a:avLst/>
          </a:prstGeom>
        </p:spPr>
      </p:pic>
      <p:pic>
        <p:nvPicPr>
          <p:cNvPr id="10" name="Picture 9" descr="A picture containing text, clipart&#10;&#10;Description automatically generated">
            <a:extLst>
              <a:ext uri="{FF2B5EF4-FFF2-40B4-BE49-F238E27FC236}">
                <a16:creationId xmlns:a16="http://schemas.microsoft.com/office/drawing/2014/main" id="{8643FF42-3823-5A43-A2F6-C8CDAA143812}"/>
              </a:ext>
            </a:extLst>
          </p:cNvPr>
          <p:cNvPicPr>
            <a:picLocks noChangeAspect="1"/>
          </p:cNvPicPr>
          <p:nvPr/>
        </p:nvPicPr>
        <p:blipFill>
          <a:blip r:embed="rId6"/>
          <a:stretch>
            <a:fillRect/>
          </a:stretch>
        </p:blipFill>
        <p:spPr>
          <a:xfrm>
            <a:off x="1775334" y="4911214"/>
            <a:ext cx="128479" cy="121342"/>
          </a:xfrm>
          <a:prstGeom prst="rect">
            <a:avLst/>
          </a:prstGeom>
        </p:spPr>
      </p:pic>
      <p:pic>
        <p:nvPicPr>
          <p:cNvPr id="11" name="Picture 10" descr="A picture containing text, clipart&#10;&#10;Description automatically generated">
            <a:extLst>
              <a:ext uri="{FF2B5EF4-FFF2-40B4-BE49-F238E27FC236}">
                <a16:creationId xmlns:a16="http://schemas.microsoft.com/office/drawing/2014/main" id="{1331BD84-D55C-774A-AAAD-7C848E2FBBA6}"/>
              </a:ext>
            </a:extLst>
          </p:cNvPr>
          <p:cNvPicPr>
            <a:picLocks noChangeAspect="1"/>
          </p:cNvPicPr>
          <p:nvPr/>
        </p:nvPicPr>
        <p:blipFill>
          <a:blip r:embed="rId7"/>
          <a:stretch>
            <a:fillRect/>
          </a:stretch>
        </p:blipFill>
        <p:spPr>
          <a:xfrm>
            <a:off x="1775334" y="5724761"/>
            <a:ext cx="128479" cy="121342"/>
          </a:xfrm>
          <a:prstGeom prst="rect">
            <a:avLst/>
          </a:prstGeom>
        </p:spPr>
      </p:pic>
      <p:pic>
        <p:nvPicPr>
          <p:cNvPr id="12" name="Picture 11" descr="A picture containing text, clipart, vector graphics&#10;&#10;Description automatically generated">
            <a:extLst>
              <a:ext uri="{FF2B5EF4-FFF2-40B4-BE49-F238E27FC236}">
                <a16:creationId xmlns:a16="http://schemas.microsoft.com/office/drawing/2014/main" id="{05BFF9B7-19DA-DE43-B47D-74D1CFA996E2}"/>
              </a:ext>
            </a:extLst>
          </p:cNvPr>
          <p:cNvPicPr>
            <a:picLocks noChangeAspect="1"/>
          </p:cNvPicPr>
          <p:nvPr/>
        </p:nvPicPr>
        <p:blipFill>
          <a:blip r:embed="rId8"/>
          <a:stretch>
            <a:fillRect/>
          </a:stretch>
        </p:blipFill>
        <p:spPr>
          <a:xfrm>
            <a:off x="1775334" y="5860355"/>
            <a:ext cx="128479" cy="121342"/>
          </a:xfrm>
          <a:prstGeom prst="rect">
            <a:avLst/>
          </a:prstGeom>
        </p:spPr>
      </p:pic>
      <p:pic>
        <p:nvPicPr>
          <p:cNvPr id="13" name="Picture 12">
            <a:extLst>
              <a:ext uri="{FF2B5EF4-FFF2-40B4-BE49-F238E27FC236}">
                <a16:creationId xmlns:a16="http://schemas.microsoft.com/office/drawing/2014/main" id="{30794CBF-B09E-4743-8020-0C8314274620}"/>
              </a:ext>
            </a:extLst>
          </p:cNvPr>
          <p:cNvPicPr>
            <a:picLocks noChangeAspect="1"/>
          </p:cNvPicPr>
          <p:nvPr/>
        </p:nvPicPr>
        <p:blipFill>
          <a:blip r:embed="rId9"/>
          <a:srcRect/>
          <a:stretch/>
        </p:blipFill>
        <p:spPr>
          <a:xfrm>
            <a:off x="1775334" y="5317987"/>
            <a:ext cx="128479" cy="121342"/>
          </a:xfrm>
          <a:prstGeom prst="rect">
            <a:avLst/>
          </a:prstGeom>
        </p:spPr>
      </p:pic>
      <p:sp>
        <p:nvSpPr>
          <p:cNvPr id="14" name="Rectangle 13">
            <a:extLst>
              <a:ext uri="{FF2B5EF4-FFF2-40B4-BE49-F238E27FC236}">
                <a16:creationId xmlns:a16="http://schemas.microsoft.com/office/drawing/2014/main" id="{366CD90B-4E0A-DF42-A558-DC6C064D2A0F}"/>
              </a:ext>
            </a:extLst>
          </p:cNvPr>
          <p:cNvSpPr/>
          <p:nvPr/>
        </p:nvSpPr>
        <p:spPr>
          <a:xfrm>
            <a:off x="1699597" y="4865174"/>
            <a:ext cx="1575041" cy="1324391"/>
          </a:xfrm>
          <a:prstGeom prst="rect">
            <a:avLst/>
          </a:prstGeom>
          <a:no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88"/>
          </a:p>
        </p:txBody>
      </p:sp>
      <p:grpSp>
        <p:nvGrpSpPr>
          <p:cNvPr id="15" name="Group 14">
            <a:extLst>
              <a:ext uri="{FF2B5EF4-FFF2-40B4-BE49-F238E27FC236}">
                <a16:creationId xmlns:a16="http://schemas.microsoft.com/office/drawing/2014/main" id="{69AC078C-48A6-F342-B8CB-AEAA75B01D5B}"/>
              </a:ext>
            </a:extLst>
          </p:cNvPr>
          <p:cNvGrpSpPr>
            <a:grpSpLocks noChangeAspect="1"/>
          </p:cNvGrpSpPr>
          <p:nvPr/>
        </p:nvGrpSpPr>
        <p:grpSpPr>
          <a:xfrm>
            <a:off x="3467151" y="429892"/>
            <a:ext cx="5941151" cy="5647765"/>
            <a:chOff x="2277249" y="280379"/>
            <a:chExt cx="3086100" cy="2933700"/>
          </a:xfrm>
        </p:grpSpPr>
        <p:pic>
          <p:nvPicPr>
            <p:cNvPr id="16" name="Picture 15" descr="A picture containing text&#10;&#10;Description automatically generated">
              <a:extLst>
                <a:ext uri="{FF2B5EF4-FFF2-40B4-BE49-F238E27FC236}">
                  <a16:creationId xmlns:a16="http://schemas.microsoft.com/office/drawing/2014/main" id="{F0EDDB23-5362-4749-94FC-DC7DB2CC713A}"/>
                </a:ext>
              </a:extLst>
            </p:cNvPr>
            <p:cNvPicPr>
              <a:picLocks noChangeAspect="1"/>
            </p:cNvPicPr>
            <p:nvPr/>
          </p:nvPicPr>
          <p:blipFill>
            <a:blip r:embed="rId10"/>
            <a:stretch>
              <a:fillRect/>
            </a:stretch>
          </p:blipFill>
          <p:spPr>
            <a:xfrm>
              <a:off x="2277249" y="280379"/>
              <a:ext cx="3086100" cy="2933700"/>
            </a:xfrm>
            <a:prstGeom prst="rect">
              <a:avLst/>
            </a:prstGeom>
          </p:spPr>
        </p:pic>
        <p:pic>
          <p:nvPicPr>
            <p:cNvPr id="17" name="Picture 16">
              <a:extLst>
                <a:ext uri="{FF2B5EF4-FFF2-40B4-BE49-F238E27FC236}">
                  <a16:creationId xmlns:a16="http://schemas.microsoft.com/office/drawing/2014/main" id="{9D5F32BE-6705-B540-9801-A6161E21EEA3}"/>
                </a:ext>
              </a:extLst>
            </p:cNvPr>
            <p:cNvPicPr>
              <a:picLocks noChangeAspect="1"/>
            </p:cNvPicPr>
            <p:nvPr/>
          </p:nvPicPr>
          <p:blipFill>
            <a:blip r:embed="rId7"/>
            <a:srcRect/>
            <a:stretch/>
          </p:blipFill>
          <p:spPr>
            <a:xfrm>
              <a:off x="3543711" y="858339"/>
              <a:ext cx="114300" cy="107950"/>
            </a:xfrm>
            <a:prstGeom prst="rect">
              <a:avLst/>
            </a:prstGeom>
          </p:spPr>
        </p:pic>
        <p:sp>
          <p:nvSpPr>
            <p:cNvPr id="18" name="TextBox 17">
              <a:extLst>
                <a:ext uri="{FF2B5EF4-FFF2-40B4-BE49-F238E27FC236}">
                  <a16:creationId xmlns:a16="http://schemas.microsoft.com/office/drawing/2014/main" id="{7E02911B-FEDD-FE45-AF90-FF47E0113B65}"/>
                </a:ext>
              </a:extLst>
            </p:cNvPr>
            <p:cNvSpPr txBox="1"/>
            <p:nvPr/>
          </p:nvSpPr>
          <p:spPr>
            <a:xfrm>
              <a:off x="3372261" y="979338"/>
              <a:ext cx="457200" cy="94789"/>
            </a:xfrm>
            <a:prstGeom prst="rect">
              <a:avLst/>
            </a:prstGeom>
            <a:noFill/>
          </p:spPr>
          <p:txBody>
            <a:bodyPr wrap="none" lIns="0" tIns="0" rIns="0" bIns="0" numCol="1" rtlCol="0">
              <a:noAutofit/>
            </a:bodyPr>
            <a:lstStyle/>
            <a:p>
              <a:pPr algn="ctr"/>
              <a:r>
                <a:rPr lang="en-US" sz="794" b="1">
                  <a:solidFill>
                    <a:srgbClr val="002060"/>
                  </a:solidFill>
                  <a:latin typeface="Helvetica" pitchFamily="2" charset="0"/>
                </a:rPr>
                <a:t>Perry HS</a:t>
              </a:r>
            </a:p>
          </p:txBody>
        </p:sp>
        <p:sp>
          <p:nvSpPr>
            <p:cNvPr id="19" name="TextBox 18">
              <a:extLst>
                <a:ext uri="{FF2B5EF4-FFF2-40B4-BE49-F238E27FC236}">
                  <a16:creationId xmlns:a16="http://schemas.microsoft.com/office/drawing/2014/main" id="{E0018EBA-3961-1648-A37F-7B7616726722}"/>
                </a:ext>
              </a:extLst>
            </p:cNvPr>
            <p:cNvSpPr txBox="1"/>
            <p:nvPr/>
          </p:nvSpPr>
          <p:spPr>
            <a:xfrm>
              <a:off x="2554097" y="1399266"/>
              <a:ext cx="457200" cy="94789"/>
            </a:xfrm>
            <a:prstGeom prst="rect">
              <a:avLst/>
            </a:prstGeom>
            <a:noFill/>
          </p:spPr>
          <p:txBody>
            <a:bodyPr wrap="none" lIns="0" tIns="0" rIns="0" bIns="0" numCol="1" rtlCol="0">
              <a:noAutofit/>
            </a:bodyPr>
            <a:lstStyle/>
            <a:p>
              <a:pPr algn="ctr"/>
              <a:r>
                <a:rPr lang="en-US" sz="794" b="1">
                  <a:solidFill>
                    <a:srgbClr val="002060"/>
                  </a:solidFill>
                  <a:latin typeface="Helvetica" pitchFamily="2" charset="0"/>
                </a:rPr>
                <a:t>Morrow PreK-5</a:t>
              </a:r>
            </a:p>
          </p:txBody>
        </p:sp>
        <p:pic>
          <p:nvPicPr>
            <p:cNvPr id="20" name="Picture 19">
              <a:extLst>
                <a:ext uri="{FF2B5EF4-FFF2-40B4-BE49-F238E27FC236}">
                  <a16:creationId xmlns:a16="http://schemas.microsoft.com/office/drawing/2014/main" id="{25004062-9102-0940-B1A3-908268A68F68}"/>
                </a:ext>
              </a:extLst>
            </p:cNvPr>
            <p:cNvPicPr>
              <a:picLocks noChangeAspect="1"/>
            </p:cNvPicPr>
            <p:nvPr/>
          </p:nvPicPr>
          <p:blipFill>
            <a:blip r:embed="rId11"/>
            <a:srcRect/>
            <a:stretch/>
          </p:blipFill>
          <p:spPr>
            <a:xfrm>
              <a:off x="3191270" y="2071734"/>
              <a:ext cx="114300" cy="107950"/>
            </a:xfrm>
            <a:prstGeom prst="rect">
              <a:avLst/>
            </a:prstGeom>
          </p:spPr>
        </p:pic>
        <p:sp>
          <p:nvSpPr>
            <p:cNvPr id="21" name="TextBox 20">
              <a:extLst>
                <a:ext uri="{FF2B5EF4-FFF2-40B4-BE49-F238E27FC236}">
                  <a16:creationId xmlns:a16="http://schemas.microsoft.com/office/drawing/2014/main" id="{D9CFA961-68A5-5742-9806-1B4B508462FF}"/>
                </a:ext>
              </a:extLst>
            </p:cNvPr>
            <p:cNvSpPr txBox="1"/>
            <p:nvPr/>
          </p:nvSpPr>
          <p:spPr>
            <a:xfrm>
              <a:off x="3019820" y="2192733"/>
              <a:ext cx="457200" cy="157127"/>
            </a:xfrm>
            <a:prstGeom prst="rect">
              <a:avLst/>
            </a:prstGeom>
            <a:noFill/>
          </p:spPr>
          <p:txBody>
            <a:bodyPr wrap="none" lIns="0" tIns="0" rIns="0" bIns="0" numCol="1" rtlCol="0">
              <a:noAutofit/>
            </a:bodyPr>
            <a:lstStyle/>
            <a:p>
              <a:pPr algn="ctr"/>
              <a:r>
                <a:rPr lang="en-US" sz="794" b="1">
                  <a:solidFill>
                    <a:srgbClr val="002060"/>
                  </a:solidFill>
                  <a:latin typeface="Helvetica" pitchFamily="2" charset="0"/>
                </a:rPr>
                <a:t>Career Middle</a:t>
              </a:r>
            </a:p>
            <a:p>
              <a:pPr algn="ctr"/>
              <a:r>
                <a:rPr lang="en-US" sz="794" b="1">
                  <a:solidFill>
                    <a:srgbClr val="002060"/>
                  </a:solidFill>
                  <a:latin typeface="Helvetica" pitchFamily="2" charset="0"/>
                </a:rPr>
                <a:t>School</a:t>
              </a:r>
            </a:p>
          </p:txBody>
        </p:sp>
        <p:pic>
          <p:nvPicPr>
            <p:cNvPr id="22" name="Picture 21">
              <a:extLst>
                <a:ext uri="{FF2B5EF4-FFF2-40B4-BE49-F238E27FC236}">
                  <a16:creationId xmlns:a16="http://schemas.microsoft.com/office/drawing/2014/main" id="{FDC31CD8-80F2-7344-9184-6FA7349436F5}"/>
                </a:ext>
              </a:extLst>
            </p:cNvPr>
            <p:cNvPicPr>
              <a:picLocks noChangeAspect="1"/>
            </p:cNvPicPr>
            <p:nvPr/>
          </p:nvPicPr>
          <p:blipFill>
            <a:blip r:embed="rId6"/>
            <a:srcRect/>
            <a:stretch/>
          </p:blipFill>
          <p:spPr>
            <a:xfrm>
              <a:off x="4049994" y="2721929"/>
              <a:ext cx="114300" cy="107950"/>
            </a:xfrm>
            <a:prstGeom prst="rect">
              <a:avLst/>
            </a:prstGeom>
          </p:spPr>
        </p:pic>
        <p:sp>
          <p:nvSpPr>
            <p:cNvPr id="23" name="TextBox 22">
              <a:extLst>
                <a:ext uri="{FF2B5EF4-FFF2-40B4-BE49-F238E27FC236}">
                  <a16:creationId xmlns:a16="http://schemas.microsoft.com/office/drawing/2014/main" id="{02976C8F-B66C-5B42-AC52-64423B197198}"/>
                </a:ext>
              </a:extLst>
            </p:cNvPr>
            <p:cNvSpPr txBox="1"/>
            <p:nvPr/>
          </p:nvSpPr>
          <p:spPr>
            <a:xfrm>
              <a:off x="3878544" y="2842928"/>
              <a:ext cx="457200" cy="157127"/>
            </a:xfrm>
            <a:prstGeom prst="rect">
              <a:avLst/>
            </a:prstGeom>
            <a:noFill/>
          </p:spPr>
          <p:txBody>
            <a:bodyPr wrap="none" lIns="0" tIns="0" rIns="0" bIns="0" numCol="1" rtlCol="0">
              <a:noAutofit/>
            </a:bodyPr>
            <a:lstStyle/>
            <a:p>
              <a:pPr algn="ctr"/>
              <a:r>
                <a:rPr lang="en-US" sz="794" b="1">
                  <a:solidFill>
                    <a:srgbClr val="002060"/>
                  </a:solidFill>
                  <a:latin typeface="Helvetica" pitchFamily="2" charset="0"/>
                </a:rPr>
                <a:t>King</a:t>
              </a:r>
            </a:p>
            <a:p>
              <a:pPr algn="ctr"/>
              <a:r>
                <a:rPr lang="en-US" sz="794" b="1">
                  <a:solidFill>
                    <a:srgbClr val="002060"/>
                  </a:solidFill>
                  <a:latin typeface="Helvetica" pitchFamily="2" charset="0"/>
                </a:rPr>
                <a:t>PreK-5</a:t>
              </a:r>
            </a:p>
          </p:txBody>
        </p:sp>
        <p:pic>
          <p:nvPicPr>
            <p:cNvPr id="24" name="Picture 23">
              <a:extLst>
                <a:ext uri="{FF2B5EF4-FFF2-40B4-BE49-F238E27FC236}">
                  <a16:creationId xmlns:a16="http://schemas.microsoft.com/office/drawing/2014/main" id="{A1691058-3F2C-1141-992D-6F08B3E882ED}"/>
                </a:ext>
              </a:extLst>
            </p:cNvPr>
            <p:cNvPicPr>
              <a:picLocks noChangeAspect="1"/>
            </p:cNvPicPr>
            <p:nvPr/>
          </p:nvPicPr>
          <p:blipFill>
            <a:blip r:embed="rId4"/>
            <a:srcRect/>
            <a:stretch/>
          </p:blipFill>
          <p:spPr>
            <a:xfrm>
              <a:off x="3798874" y="2588404"/>
              <a:ext cx="114300" cy="107950"/>
            </a:xfrm>
            <a:prstGeom prst="rect">
              <a:avLst/>
            </a:prstGeom>
          </p:spPr>
        </p:pic>
        <p:sp>
          <p:nvSpPr>
            <p:cNvPr id="25" name="TextBox 24">
              <a:extLst>
                <a:ext uri="{FF2B5EF4-FFF2-40B4-BE49-F238E27FC236}">
                  <a16:creationId xmlns:a16="http://schemas.microsoft.com/office/drawing/2014/main" id="{7E7C5AB4-3C47-DA40-9E8C-D9A0BAB4138D}"/>
                </a:ext>
              </a:extLst>
            </p:cNvPr>
            <p:cNvSpPr txBox="1"/>
            <p:nvPr/>
          </p:nvSpPr>
          <p:spPr>
            <a:xfrm>
              <a:off x="3627424" y="2709403"/>
              <a:ext cx="457200" cy="157127"/>
            </a:xfrm>
            <a:prstGeom prst="rect">
              <a:avLst/>
            </a:prstGeom>
            <a:noFill/>
          </p:spPr>
          <p:txBody>
            <a:bodyPr wrap="none" lIns="0" tIns="0" rIns="0" bIns="0" numCol="1" rtlCol="0">
              <a:noAutofit/>
            </a:bodyPr>
            <a:lstStyle/>
            <a:p>
              <a:pPr algn="ctr"/>
              <a:r>
                <a:rPr lang="en-US" sz="794" b="1">
                  <a:solidFill>
                    <a:srgbClr val="002060"/>
                  </a:solidFill>
                  <a:latin typeface="Helvetica" pitchFamily="2" charset="0"/>
                </a:rPr>
                <a:t>Allegheny</a:t>
              </a:r>
            </a:p>
            <a:p>
              <a:pPr algn="ctr"/>
              <a:r>
                <a:rPr lang="en-US" sz="794" b="1">
                  <a:solidFill>
                    <a:srgbClr val="002060"/>
                  </a:solidFill>
                  <a:latin typeface="Helvetica" pitchFamily="2" charset="0"/>
                </a:rPr>
                <a:t>K-5</a:t>
              </a:r>
            </a:p>
          </p:txBody>
        </p:sp>
        <p:pic>
          <p:nvPicPr>
            <p:cNvPr id="26" name="Picture 25">
              <a:extLst>
                <a:ext uri="{FF2B5EF4-FFF2-40B4-BE49-F238E27FC236}">
                  <a16:creationId xmlns:a16="http://schemas.microsoft.com/office/drawing/2014/main" id="{CC7078F2-2648-F24E-B4F1-6814059F5B9F}"/>
                </a:ext>
              </a:extLst>
            </p:cNvPr>
            <p:cNvPicPr>
              <a:picLocks noChangeAspect="1"/>
            </p:cNvPicPr>
            <p:nvPr/>
          </p:nvPicPr>
          <p:blipFill>
            <a:blip r:embed="rId11"/>
            <a:srcRect/>
            <a:stretch/>
          </p:blipFill>
          <p:spPr>
            <a:xfrm>
              <a:off x="3242715" y="2698370"/>
              <a:ext cx="114300" cy="107950"/>
            </a:xfrm>
            <a:prstGeom prst="rect">
              <a:avLst/>
            </a:prstGeom>
          </p:spPr>
        </p:pic>
        <p:sp>
          <p:nvSpPr>
            <p:cNvPr id="27" name="TextBox 26">
              <a:extLst>
                <a:ext uri="{FF2B5EF4-FFF2-40B4-BE49-F238E27FC236}">
                  <a16:creationId xmlns:a16="http://schemas.microsoft.com/office/drawing/2014/main" id="{D8251574-630B-3E44-8F33-0C5D7C087CBD}"/>
                </a:ext>
              </a:extLst>
            </p:cNvPr>
            <p:cNvSpPr txBox="1"/>
            <p:nvPr/>
          </p:nvSpPr>
          <p:spPr>
            <a:xfrm>
              <a:off x="3071265" y="2819369"/>
              <a:ext cx="457200" cy="157127"/>
            </a:xfrm>
            <a:prstGeom prst="rect">
              <a:avLst/>
            </a:prstGeom>
            <a:noFill/>
          </p:spPr>
          <p:txBody>
            <a:bodyPr wrap="none" lIns="0" tIns="0" rIns="0" bIns="0" numCol="1" rtlCol="0">
              <a:noAutofit/>
            </a:bodyPr>
            <a:lstStyle/>
            <a:p>
              <a:pPr algn="ctr"/>
              <a:r>
                <a:rPr lang="en-US" sz="794" b="1">
                  <a:solidFill>
                    <a:srgbClr val="002060"/>
                  </a:solidFill>
                  <a:latin typeface="Helvetica" pitchFamily="2" charset="0"/>
                </a:rPr>
                <a:t>Conroy</a:t>
              </a:r>
            </a:p>
          </p:txBody>
        </p:sp>
        <p:pic>
          <p:nvPicPr>
            <p:cNvPr id="28" name="Picture 27">
              <a:extLst>
                <a:ext uri="{FF2B5EF4-FFF2-40B4-BE49-F238E27FC236}">
                  <a16:creationId xmlns:a16="http://schemas.microsoft.com/office/drawing/2014/main" id="{251C9ADC-85EC-8943-9B8A-3EF7472A0AC4}"/>
                </a:ext>
              </a:extLst>
            </p:cNvPr>
            <p:cNvPicPr>
              <a:picLocks noChangeAspect="1"/>
            </p:cNvPicPr>
            <p:nvPr/>
          </p:nvPicPr>
          <p:blipFill>
            <a:blip r:embed="rId3"/>
            <a:srcRect/>
            <a:stretch/>
          </p:blipFill>
          <p:spPr>
            <a:xfrm>
              <a:off x="4444812" y="2497410"/>
              <a:ext cx="114300" cy="107950"/>
            </a:xfrm>
            <a:prstGeom prst="rect">
              <a:avLst/>
            </a:prstGeom>
          </p:spPr>
        </p:pic>
        <p:sp>
          <p:nvSpPr>
            <p:cNvPr id="29" name="TextBox 28">
              <a:extLst>
                <a:ext uri="{FF2B5EF4-FFF2-40B4-BE49-F238E27FC236}">
                  <a16:creationId xmlns:a16="http://schemas.microsoft.com/office/drawing/2014/main" id="{6717EF09-8D56-7045-90A8-F92EE3C12D88}"/>
                </a:ext>
              </a:extLst>
            </p:cNvPr>
            <p:cNvSpPr txBox="1"/>
            <p:nvPr/>
          </p:nvSpPr>
          <p:spPr>
            <a:xfrm>
              <a:off x="4273362" y="2618410"/>
              <a:ext cx="457200" cy="97082"/>
            </a:xfrm>
            <a:prstGeom prst="rect">
              <a:avLst/>
            </a:prstGeom>
            <a:noFill/>
          </p:spPr>
          <p:txBody>
            <a:bodyPr wrap="none" lIns="0" tIns="0" rIns="0" bIns="0" numCol="1" rtlCol="0">
              <a:noAutofit/>
            </a:bodyPr>
            <a:lstStyle/>
            <a:p>
              <a:pPr algn="ctr"/>
              <a:r>
                <a:rPr lang="en-US" sz="794" b="1">
                  <a:solidFill>
                    <a:srgbClr val="002060"/>
                  </a:solidFill>
                  <a:latin typeface="Helvetica" pitchFamily="2" charset="0"/>
                </a:rPr>
                <a:t>Schiller 6-8</a:t>
              </a:r>
            </a:p>
          </p:txBody>
        </p:sp>
        <p:pic>
          <p:nvPicPr>
            <p:cNvPr id="30" name="Picture 29" descr="Icon&#10;&#10;Description automatically generated">
              <a:extLst>
                <a:ext uri="{FF2B5EF4-FFF2-40B4-BE49-F238E27FC236}">
                  <a16:creationId xmlns:a16="http://schemas.microsoft.com/office/drawing/2014/main" id="{A5C73B4B-657B-4A43-ABB7-40A7C744651D}"/>
                </a:ext>
              </a:extLst>
            </p:cNvPr>
            <p:cNvPicPr>
              <a:picLocks noChangeAspect="1"/>
            </p:cNvPicPr>
            <p:nvPr/>
          </p:nvPicPr>
          <p:blipFill>
            <a:blip r:embed="rId12"/>
            <a:stretch>
              <a:fillRect/>
            </a:stretch>
          </p:blipFill>
          <p:spPr>
            <a:xfrm>
              <a:off x="4723384" y="2137349"/>
              <a:ext cx="114300" cy="107950"/>
            </a:xfrm>
            <a:prstGeom prst="rect">
              <a:avLst/>
            </a:prstGeom>
          </p:spPr>
        </p:pic>
        <p:sp>
          <p:nvSpPr>
            <p:cNvPr id="31" name="TextBox 30">
              <a:extLst>
                <a:ext uri="{FF2B5EF4-FFF2-40B4-BE49-F238E27FC236}">
                  <a16:creationId xmlns:a16="http://schemas.microsoft.com/office/drawing/2014/main" id="{44CBDD07-372E-1848-9404-BEB66F6873D4}"/>
                </a:ext>
              </a:extLst>
            </p:cNvPr>
            <p:cNvSpPr txBox="1"/>
            <p:nvPr/>
          </p:nvSpPr>
          <p:spPr>
            <a:xfrm>
              <a:off x="4551934" y="2258348"/>
              <a:ext cx="457200" cy="164580"/>
            </a:xfrm>
            <a:prstGeom prst="rect">
              <a:avLst/>
            </a:prstGeom>
            <a:noFill/>
          </p:spPr>
          <p:txBody>
            <a:bodyPr wrap="none" lIns="0" tIns="0" rIns="0" bIns="0" numCol="1" rtlCol="0">
              <a:noAutofit/>
            </a:bodyPr>
            <a:lstStyle/>
            <a:p>
              <a:pPr algn="ctr"/>
              <a:r>
                <a:rPr lang="en-US" sz="794" b="1">
                  <a:solidFill>
                    <a:srgbClr val="002060"/>
                  </a:solidFill>
                  <a:latin typeface="Helvetica" pitchFamily="2" charset="0"/>
                </a:rPr>
                <a:t>Spring</a:t>
              </a:r>
            </a:p>
            <a:p>
              <a:pPr algn="ctr"/>
              <a:r>
                <a:rPr lang="en-US" sz="794" b="1">
                  <a:solidFill>
                    <a:srgbClr val="002060"/>
                  </a:solidFill>
                  <a:latin typeface="Helvetica" pitchFamily="2" charset="0"/>
                </a:rPr>
                <a:t>Garden ECE</a:t>
              </a:r>
            </a:p>
          </p:txBody>
        </p:sp>
        <p:pic>
          <p:nvPicPr>
            <p:cNvPr id="32" name="Picture 31">
              <a:extLst>
                <a:ext uri="{FF2B5EF4-FFF2-40B4-BE49-F238E27FC236}">
                  <a16:creationId xmlns:a16="http://schemas.microsoft.com/office/drawing/2014/main" id="{26FA120A-DCEE-404F-812C-49AE11C31059}"/>
                </a:ext>
              </a:extLst>
            </p:cNvPr>
            <p:cNvPicPr>
              <a:picLocks noChangeAspect="1"/>
            </p:cNvPicPr>
            <p:nvPr/>
          </p:nvPicPr>
          <p:blipFill>
            <a:blip r:embed="rId4"/>
            <a:srcRect/>
            <a:stretch/>
          </p:blipFill>
          <p:spPr>
            <a:xfrm>
              <a:off x="4499973" y="1970326"/>
              <a:ext cx="114300" cy="107950"/>
            </a:xfrm>
            <a:prstGeom prst="rect">
              <a:avLst/>
            </a:prstGeom>
          </p:spPr>
        </p:pic>
        <p:sp>
          <p:nvSpPr>
            <p:cNvPr id="33" name="TextBox 32">
              <a:extLst>
                <a:ext uri="{FF2B5EF4-FFF2-40B4-BE49-F238E27FC236}">
                  <a16:creationId xmlns:a16="http://schemas.microsoft.com/office/drawing/2014/main" id="{91D34E6D-BC7F-1843-951C-493C27DCFDFF}"/>
                </a:ext>
              </a:extLst>
            </p:cNvPr>
            <p:cNvSpPr txBox="1"/>
            <p:nvPr/>
          </p:nvSpPr>
          <p:spPr>
            <a:xfrm>
              <a:off x="4328523" y="2091325"/>
              <a:ext cx="457200" cy="151531"/>
            </a:xfrm>
            <a:prstGeom prst="rect">
              <a:avLst/>
            </a:prstGeom>
            <a:noFill/>
          </p:spPr>
          <p:txBody>
            <a:bodyPr wrap="none" lIns="0" tIns="0" rIns="0" bIns="0" numCol="1" rtlCol="0">
              <a:noAutofit/>
            </a:bodyPr>
            <a:lstStyle/>
            <a:p>
              <a:pPr algn="ctr"/>
              <a:r>
                <a:rPr lang="en-US" sz="794" b="1">
                  <a:solidFill>
                    <a:srgbClr val="002060"/>
                  </a:solidFill>
                  <a:latin typeface="Helvetica" pitchFamily="2" charset="0"/>
                </a:rPr>
                <a:t>Spring Hill</a:t>
              </a:r>
            </a:p>
            <a:p>
              <a:pPr algn="ctr"/>
              <a:r>
                <a:rPr lang="en-US" sz="794" b="1">
                  <a:solidFill>
                    <a:srgbClr val="002060"/>
                  </a:solidFill>
                  <a:latin typeface="Helvetica" pitchFamily="2" charset="0"/>
                </a:rPr>
                <a:t>K-5</a:t>
              </a:r>
            </a:p>
          </p:txBody>
        </p:sp>
        <p:pic>
          <p:nvPicPr>
            <p:cNvPr id="34" name="Picture 33">
              <a:extLst>
                <a:ext uri="{FF2B5EF4-FFF2-40B4-BE49-F238E27FC236}">
                  <a16:creationId xmlns:a16="http://schemas.microsoft.com/office/drawing/2014/main" id="{4A16B18A-71C5-184D-B5D3-33D04C013FAA}"/>
                </a:ext>
              </a:extLst>
            </p:cNvPr>
            <p:cNvPicPr>
              <a:picLocks noChangeAspect="1"/>
            </p:cNvPicPr>
            <p:nvPr/>
          </p:nvPicPr>
          <p:blipFill>
            <a:blip r:embed="rId11"/>
            <a:srcRect/>
            <a:stretch/>
          </p:blipFill>
          <p:spPr>
            <a:xfrm>
              <a:off x="3733916" y="2118649"/>
              <a:ext cx="114300" cy="107950"/>
            </a:xfrm>
            <a:prstGeom prst="rect">
              <a:avLst/>
            </a:prstGeom>
          </p:spPr>
        </p:pic>
        <p:sp>
          <p:nvSpPr>
            <p:cNvPr id="35" name="TextBox 34">
              <a:extLst>
                <a:ext uri="{FF2B5EF4-FFF2-40B4-BE49-F238E27FC236}">
                  <a16:creationId xmlns:a16="http://schemas.microsoft.com/office/drawing/2014/main" id="{0FF38282-A36B-4A4C-84E2-D4B91AAB2BF3}"/>
                </a:ext>
              </a:extLst>
            </p:cNvPr>
            <p:cNvSpPr txBox="1"/>
            <p:nvPr/>
          </p:nvSpPr>
          <p:spPr>
            <a:xfrm>
              <a:off x="3562466" y="2239648"/>
              <a:ext cx="457200" cy="151531"/>
            </a:xfrm>
            <a:prstGeom prst="rect">
              <a:avLst/>
            </a:prstGeom>
            <a:noFill/>
          </p:spPr>
          <p:txBody>
            <a:bodyPr wrap="none" lIns="0" tIns="0" rIns="0" bIns="0" numCol="1" rtlCol="0">
              <a:noAutofit/>
            </a:bodyPr>
            <a:lstStyle/>
            <a:p>
              <a:pPr algn="ctr"/>
              <a:r>
                <a:rPr lang="en-US" sz="794" b="1">
                  <a:solidFill>
                    <a:srgbClr val="002060"/>
                  </a:solidFill>
                  <a:latin typeface="Helvetica" pitchFamily="2" charset="0"/>
                </a:rPr>
                <a:t>Clayton</a:t>
              </a:r>
            </a:p>
            <a:p>
              <a:pPr algn="ctr"/>
              <a:r>
                <a:rPr lang="en-US" sz="794" b="1">
                  <a:solidFill>
                    <a:srgbClr val="002060"/>
                  </a:solidFill>
                  <a:latin typeface="Helvetica" pitchFamily="2" charset="0"/>
                </a:rPr>
                <a:t>Academy</a:t>
              </a:r>
            </a:p>
          </p:txBody>
        </p:sp>
        <p:pic>
          <p:nvPicPr>
            <p:cNvPr id="37" name="Picture 36">
              <a:extLst>
                <a:ext uri="{FF2B5EF4-FFF2-40B4-BE49-F238E27FC236}">
                  <a16:creationId xmlns:a16="http://schemas.microsoft.com/office/drawing/2014/main" id="{73BBCB65-3664-1347-83E6-6C9F7476C283}"/>
                </a:ext>
              </a:extLst>
            </p:cNvPr>
            <p:cNvPicPr>
              <a:picLocks noChangeAspect="1"/>
            </p:cNvPicPr>
            <p:nvPr/>
          </p:nvPicPr>
          <p:blipFill>
            <a:blip r:embed="rId6"/>
            <a:srcRect/>
            <a:stretch/>
          </p:blipFill>
          <p:spPr>
            <a:xfrm>
              <a:off x="2725547" y="1278267"/>
              <a:ext cx="114300" cy="107950"/>
            </a:xfrm>
            <a:prstGeom prst="rect">
              <a:avLst/>
            </a:prstGeom>
          </p:spPr>
        </p:pic>
      </p:grpSp>
      <p:pic>
        <p:nvPicPr>
          <p:cNvPr id="39" name="Picture 38">
            <a:extLst>
              <a:ext uri="{FF2B5EF4-FFF2-40B4-BE49-F238E27FC236}">
                <a16:creationId xmlns:a16="http://schemas.microsoft.com/office/drawing/2014/main" id="{E87761FC-6390-3945-BAFA-B1D094132DF5}"/>
              </a:ext>
            </a:extLst>
          </p:cNvPr>
          <p:cNvPicPr>
            <a:picLocks noChangeAspect="1"/>
          </p:cNvPicPr>
          <p:nvPr/>
        </p:nvPicPr>
        <p:blipFill>
          <a:blip r:embed="rId11"/>
          <a:srcRect/>
          <a:stretch/>
        </p:blipFill>
        <p:spPr>
          <a:xfrm>
            <a:off x="1775334" y="5999937"/>
            <a:ext cx="128479" cy="121341"/>
          </a:xfrm>
          <a:prstGeom prst="rect">
            <a:avLst/>
          </a:prstGeom>
        </p:spPr>
      </p:pic>
      <p:pic>
        <p:nvPicPr>
          <p:cNvPr id="41" name="Picture 40">
            <a:extLst>
              <a:ext uri="{FF2B5EF4-FFF2-40B4-BE49-F238E27FC236}">
                <a16:creationId xmlns:a16="http://schemas.microsoft.com/office/drawing/2014/main" id="{3D751B6A-54DE-DF43-9E68-5DAE0FC47F17}"/>
              </a:ext>
            </a:extLst>
          </p:cNvPr>
          <p:cNvPicPr>
            <a:picLocks noChangeAspect="1"/>
          </p:cNvPicPr>
          <p:nvPr/>
        </p:nvPicPr>
        <p:blipFill>
          <a:blip r:embed="rId11"/>
          <a:srcRect/>
          <a:stretch/>
        </p:blipFill>
        <p:spPr>
          <a:xfrm>
            <a:off x="7760090" y="3153907"/>
            <a:ext cx="220043" cy="207818"/>
          </a:xfrm>
          <a:prstGeom prst="rect">
            <a:avLst/>
          </a:prstGeom>
        </p:spPr>
      </p:pic>
      <p:sp>
        <p:nvSpPr>
          <p:cNvPr id="42" name="TextBox 41">
            <a:extLst>
              <a:ext uri="{FF2B5EF4-FFF2-40B4-BE49-F238E27FC236}">
                <a16:creationId xmlns:a16="http://schemas.microsoft.com/office/drawing/2014/main" id="{42F43B3D-0B0C-9843-8BE1-10F816908CCD}"/>
              </a:ext>
            </a:extLst>
          </p:cNvPr>
          <p:cNvSpPr txBox="1"/>
          <p:nvPr/>
        </p:nvSpPr>
        <p:spPr>
          <a:xfrm>
            <a:off x="7430027" y="3386846"/>
            <a:ext cx="880171" cy="291717"/>
          </a:xfrm>
          <a:prstGeom prst="rect">
            <a:avLst/>
          </a:prstGeom>
          <a:noFill/>
        </p:spPr>
        <p:txBody>
          <a:bodyPr wrap="none" lIns="0" tIns="0" rIns="0" bIns="0" numCol="1" rtlCol="0">
            <a:noAutofit/>
          </a:bodyPr>
          <a:lstStyle/>
          <a:p>
            <a:pPr algn="ctr"/>
            <a:r>
              <a:rPr lang="en-US" sz="794" b="1">
                <a:solidFill>
                  <a:srgbClr val="002060"/>
                </a:solidFill>
                <a:latin typeface="Helvetica" pitchFamily="2" charset="0"/>
              </a:rPr>
              <a:t>Northview Heights</a:t>
            </a:r>
          </a:p>
          <a:p>
            <a:pPr algn="ctr"/>
            <a:r>
              <a:rPr lang="en-US" sz="794" b="1">
                <a:solidFill>
                  <a:srgbClr val="002060"/>
                </a:solidFill>
                <a:latin typeface="Helvetica" pitchFamily="2" charset="0"/>
              </a:rPr>
              <a:t>Birth to Grade 2</a:t>
            </a:r>
          </a:p>
        </p:txBody>
      </p:sp>
      <p:sp>
        <p:nvSpPr>
          <p:cNvPr id="43" name="TextBox 42">
            <a:extLst>
              <a:ext uri="{FF2B5EF4-FFF2-40B4-BE49-F238E27FC236}">
                <a16:creationId xmlns:a16="http://schemas.microsoft.com/office/drawing/2014/main" id="{DF565175-C09E-4D44-A341-3493A8E38E1E}"/>
              </a:ext>
            </a:extLst>
          </p:cNvPr>
          <p:cNvSpPr txBox="1"/>
          <p:nvPr/>
        </p:nvSpPr>
        <p:spPr>
          <a:xfrm>
            <a:off x="162977" y="187785"/>
            <a:ext cx="3745457" cy="1200329"/>
          </a:xfrm>
          <a:prstGeom prst="rect">
            <a:avLst/>
          </a:prstGeom>
          <a:noFill/>
        </p:spPr>
        <p:txBody>
          <a:bodyPr wrap="square" rtlCol="0">
            <a:spAutoFit/>
          </a:bodyPr>
          <a:lstStyle/>
          <a:p>
            <a:pPr algn="ctr"/>
            <a:r>
              <a:rPr lang="en-US" sz="3600"/>
              <a:t>Northern Region:</a:t>
            </a:r>
          </a:p>
          <a:p>
            <a:pPr algn="ctr"/>
            <a:r>
              <a:rPr lang="en-US" sz="3600"/>
              <a:t>Proposed View</a:t>
            </a:r>
          </a:p>
        </p:txBody>
      </p:sp>
      <p:sp>
        <p:nvSpPr>
          <p:cNvPr id="38" name="Slide Number Placeholder 16">
            <a:extLst>
              <a:ext uri="{FF2B5EF4-FFF2-40B4-BE49-F238E27FC236}">
                <a16:creationId xmlns:a16="http://schemas.microsoft.com/office/drawing/2014/main" id="{AF89932B-0C81-486F-8B95-92517A7CA503}"/>
              </a:ext>
            </a:extLst>
          </p:cNvPr>
          <p:cNvSpPr>
            <a:spLocks noGrp="1"/>
          </p:cNvSpPr>
          <p:nvPr>
            <p:ph type="sldNum" sz="quarter" idx="12"/>
          </p:nvPr>
        </p:nvSpPr>
        <p:spPr>
          <a:xfrm>
            <a:off x="8984020" y="6328605"/>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32</a:t>
            </a:r>
          </a:p>
        </p:txBody>
      </p:sp>
    </p:spTree>
    <p:extLst>
      <p:ext uri="{BB962C8B-B14F-4D97-AF65-F5344CB8AC3E}">
        <p14:creationId xmlns:p14="http://schemas.microsoft.com/office/powerpoint/2010/main" val="14957878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33" name="Picture 132">
            <a:extLst>
              <a:ext uri="{FF2B5EF4-FFF2-40B4-BE49-F238E27FC236}">
                <a16:creationId xmlns:a16="http://schemas.microsoft.com/office/drawing/2014/main" id="{B19DB7CF-B52B-0648-89BD-9C3A2D2FA30A}"/>
              </a:ext>
            </a:extLst>
          </p:cNvPr>
          <p:cNvPicPr>
            <a:picLocks noChangeAspect="1"/>
          </p:cNvPicPr>
          <p:nvPr/>
        </p:nvPicPr>
        <p:blipFill>
          <a:blip r:embed="rId2"/>
          <a:stretch>
            <a:fillRect/>
          </a:stretch>
        </p:blipFill>
        <p:spPr>
          <a:xfrm>
            <a:off x="1843021" y="404840"/>
            <a:ext cx="8505957" cy="6212541"/>
          </a:xfrm>
          <a:prstGeom prst="rect">
            <a:avLst/>
          </a:prstGeom>
        </p:spPr>
      </p:pic>
      <p:sp>
        <p:nvSpPr>
          <p:cNvPr id="115" name="TextBox 114">
            <a:extLst>
              <a:ext uri="{FF2B5EF4-FFF2-40B4-BE49-F238E27FC236}">
                <a16:creationId xmlns:a16="http://schemas.microsoft.com/office/drawing/2014/main" id="{4E6499A7-8139-3D46-94F7-E6DD13073B69}"/>
              </a:ext>
            </a:extLst>
          </p:cNvPr>
          <p:cNvSpPr txBox="1"/>
          <p:nvPr/>
        </p:nvSpPr>
        <p:spPr>
          <a:xfrm>
            <a:off x="2199716" y="5321655"/>
            <a:ext cx="1382199" cy="1314014"/>
          </a:xfrm>
          <a:prstGeom prst="rect">
            <a:avLst/>
          </a:prstGeom>
          <a:noFill/>
        </p:spPr>
        <p:txBody>
          <a:bodyPr wrap="square" rtlCol="0">
            <a:spAutoFit/>
          </a:bodyPr>
          <a:lstStyle/>
          <a:p>
            <a:r>
              <a:rPr lang="en-US" sz="882" b="1">
                <a:solidFill>
                  <a:srgbClr val="002060"/>
                </a:solidFill>
                <a:latin typeface="Helvetica" pitchFamily="2" charset="0"/>
              </a:rPr>
              <a:t>PreK-5</a:t>
            </a:r>
          </a:p>
          <a:p>
            <a:r>
              <a:rPr lang="en-US" sz="882" b="1">
                <a:solidFill>
                  <a:srgbClr val="002060"/>
                </a:solidFill>
                <a:latin typeface="Helvetica" pitchFamily="2" charset="0"/>
              </a:rPr>
              <a:t>PreK-8</a:t>
            </a:r>
          </a:p>
          <a:p>
            <a:r>
              <a:rPr lang="en-US" sz="882" b="1">
                <a:solidFill>
                  <a:srgbClr val="002060"/>
                </a:solidFill>
                <a:latin typeface="Helvetica" pitchFamily="2" charset="0"/>
              </a:rPr>
              <a:t>K-5</a:t>
            </a:r>
          </a:p>
          <a:p>
            <a:r>
              <a:rPr lang="en-US" sz="882" b="1">
                <a:solidFill>
                  <a:srgbClr val="002060"/>
                </a:solidFill>
                <a:latin typeface="Helvetica" pitchFamily="2" charset="0"/>
              </a:rPr>
              <a:t>K-8</a:t>
            </a:r>
          </a:p>
          <a:p>
            <a:r>
              <a:rPr lang="en-US" sz="882" b="1">
                <a:solidFill>
                  <a:srgbClr val="002060"/>
                </a:solidFill>
                <a:latin typeface="Helvetica" pitchFamily="2" charset="0"/>
              </a:rPr>
              <a:t>6-8</a:t>
            </a:r>
          </a:p>
          <a:p>
            <a:r>
              <a:rPr lang="en-US" sz="882" b="1">
                <a:solidFill>
                  <a:srgbClr val="002060"/>
                </a:solidFill>
                <a:latin typeface="Helvetica" pitchFamily="2" charset="0"/>
              </a:rPr>
              <a:t>6-12</a:t>
            </a:r>
          </a:p>
          <a:p>
            <a:r>
              <a:rPr lang="en-US" sz="882" b="1">
                <a:solidFill>
                  <a:srgbClr val="002060"/>
                </a:solidFill>
                <a:latin typeface="Helvetica" pitchFamily="2" charset="0"/>
              </a:rPr>
              <a:t>High Schools</a:t>
            </a:r>
          </a:p>
          <a:p>
            <a:r>
              <a:rPr lang="en-US" sz="882" b="1">
                <a:solidFill>
                  <a:srgbClr val="002060"/>
                </a:solidFill>
                <a:latin typeface="Helvetica" pitchFamily="2" charset="0"/>
              </a:rPr>
              <a:t>Early Childhood</a:t>
            </a:r>
          </a:p>
          <a:p>
            <a:r>
              <a:rPr lang="en-US" sz="882" b="1">
                <a:solidFill>
                  <a:srgbClr val="002060"/>
                </a:solidFill>
                <a:latin typeface="Helvetica" pitchFamily="2" charset="0"/>
              </a:rPr>
              <a:t>Special Schools</a:t>
            </a:r>
          </a:p>
        </p:txBody>
      </p:sp>
      <p:pic>
        <p:nvPicPr>
          <p:cNvPr id="116" name="Picture 115" descr="A picture containing text, clipart&#10;&#10;Description automatically generated">
            <a:extLst>
              <a:ext uri="{FF2B5EF4-FFF2-40B4-BE49-F238E27FC236}">
                <a16:creationId xmlns:a16="http://schemas.microsoft.com/office/drawing/2014/main" id="{BE7026A2-3465-DB4B-B896-96B0230794DB}"/>
              </a:ext>
            </a:extLst>
          </p:cNvPr>
          <p:cNvPicPr>
            <a:picLocks noChangeAspect="1"/>
          </p:cNvPicPr>
          <p:nvPr/>
        </p:nvPicPr>
        <p:blipFill>
          <a:blip r:embed="rId3"/>
          <a:stretch>
            <a:fillRect/>
          </a:stretch>
        </p:blipFill>
        <p:spPr>
          <a:xfrm>
            <a:off x="2082610" y="6016987"/>
            <a:ext cx="128479" cy="121342"/>
          </a:xfrm>
          <a:prstGeom prst="rect">
            <a:avLst/>
          </a:prstGeom>
        </p:spPr>
      </p:pic>
      <p:pic>
        <p:nvPicPr>
          <p:cNvPr id="117" name="Picture 116" descr="A picture containing text, clipart&#10;&#10;Description automatically generated">
            <a:extLst>
              <a:ext uri="{FF2B5EF4-FFF2-40B4-BE49-F238E27FC236}">
                <a16:creationId xmlns:a16="http://schemas.microsoft.com/office/drawing/2014/main" id="{6BBAA5CE-7CAC-7444-B7D8-6611F2A6BF59}"/>
              </a:ext>
            </a:extLst>
          </p:cNvPr>
          <p:cNvPicPr>
            <a:picLocks noChangeAspect="1"/>
          </p:cNvPicPr>
          <p:nvPr/>
        </p:nvPicPr>
        <p:blipFill>
          <a:blip r:embed="rId4"/>
          <a:stretch>
            <a:fillRect/>
          </a:stretch>
        </p:blipFill>
        <p:spPr>
          <a:xfrm>
            <a:off x="2082610" y="5881395"/>
            <a:ext cx="128479" cy="121342"/>
          </a:xfrm>
          <a:prstGeom prst="rect">
            <a:avLst/>
          </a:prstGeom>
        </p:spPr>
      </p:pic>
      <p:pic>
        <p:nvPicPr>
          <p:cNvPr id="118" name="Picture 117" descr="A picture containing text, clipart&#10;&#10;Description automatically generated">
            <a:extLst>
              <a:ext uri="{FF2B5EF4-FFF2-40B4-BE49-F238E27FC236}">
                <a16:creationId xmlns:a16="http://schemas.microsoft.com/office/drawing/2014/main" id="{BF8009B8-A003-C246-B1B9-F44E8EDA491C}"/>
              </a:ext>
            </a:extLst>
          </p:cNvPr>
          <p:cNvPicPr>
            <a:picLocks noChangeAspect="1"/>
          </p:cNvPicPr>
          <p:nvPr/>
        </p:nvPicPr>
        <p:blipFill>
          <a:blip r:embed="rId5"/>
          <a:stretch>
            <a:fillRect/>
          </a:stretch>
        </p:blipFill>
        <p:spPr>
          <a:xfrm>
            <a:off x="2082610" y="5610213"/>
            <a:ext cx="128479" cy="121342"/>
          </a:xfrm>
          <a:prstGeom prst="rect">
            <a:avLst/>
          </a:prstGeom>
        </p:spPr>
      </p:pic>
      <p:pic>
        <p:nvPicPr>
          <p:cNvPr id="119" name="Picture 118" descr="A picture containing text, clipart&#10;&#10;Description automatically generated">
            <a:extLst>
              <a:ext uri="{FF2B5EF4-FFF2-40B4-BE49-F238E27FC236}">
                <a16:creationId xmlns:a16="http://schemas.microsoft.com/office/drawing/2014/main" id="{D2E07EE8-49D6-EC47-8960-33172C2E2763}"/>
              </a:ext>
            </a:extLst>
          </p:cNvPr>
          <p:cNvPicPr>
            <a:picLocks noChangeAspect="1"/>
          </p:cNvPicPr>
          <p:nvPr/>
        </p:nvPicPr>
        <p:blipFill>
          <a:blip r:embed="rId6"/>
          <a:stretch>
            <a:fillRect/>
          </a:stretch>
        </p:blipFill>
        <p:spPr>
          <a:xfrm>
            <a:off x="2082610" y="5474622"/>
            <a:ext cx="128479" cy="121342"/>
          </a:xfrm>
          <a:prstGeom prst="rect">
            <a:avLst/>
          </a:prstGeom>
        </p:spPr>
      </p:pic>
      <p:pic>
        <p:nvPicPr>
          <p:cNvPr id="120" name="Picture 119" descr="A picture containing text, clipart&#10;&#10;Description automatically generated">
            <a:extLst>
              <a:ext uri="{FF2B5EF4-FFF2-40B4-BE49-F238E27FC236}">
                <a16:creationId xmlns:a16="http://schemas.microsoft.com/office/drawing/2014/main" id="{C6062C18-ED3B-6948-B724-0AD154E1D5DA}"/>
              </a:ext>
            </a:extLst>
          </p:cNvPr>
          <p:cNvPicPr>
            <a:picLocks noChangeAspect="1"/>
          </p:cNvPicPr>
          <p:nvPr/>
        </p:nvPicPr>
        <p:blipFill>
          <a:blip r:embed="rId7"/>
          <a:stretch>
            <a:fillRect/>
          </a:stretch>
        </p:blipFill>
        <p:spPr>
          <a:xfrm>
            <a:off x="2082610" y="5339031"/>
            <a:ext cx="128479" cy="121342"/>
          </a:xfrm>
          <a:prstGeom prst="rect">
            <a:avLst/>
          </a:prstGeom>
        </p:spPr>
      </p:pic>
      <p:pic>
        <p:nvPicPr>
          <p:cNvPr id="121" name="Picture 120" descr="A picture containing text, clipart&#10;&#10;Description automatically generated">
            <a:extLst>
              <a:ext uri="{FF2B5EF4-FFF2-40B4-BE49-F238E27FC236}">
                <a16:creationId xmlns:a16="http://schemas.microsoft.com/office/drawing/2014/main" id="{2088EC82-67D5-F744-BB69-90E01A699AF3}"/>
              </a:ext>
            </a:extLst>
          </p:cNvPr>
          <p:cNvPicPr>
            <a:picLocks noChangeAspect="1"/>
          </p:cNvPicPr>
          <p:nvPr/>
        </p:nvPicPr>
        <p:blipFill>
          <a:blip r:embed="rId8"/>
          <a:stretch>
            <a:fillRect/>
          </a:stretch>
        </p:blipFill>
        <p:spPr>
          <a:xfrm>
            <a:off x="2082610" y="6152578"/>
            <a:ext cx="128479" cy="121342"/>
          </a:xfrm>
          <a:prstGeom prst="rect">
            <a:avLst/>
          </a:prstGeom>
        </p:spPr>
      </p:pic>
      <p:pic>
        <p:nvPicPr>
          <p:cNvPr id="122" name="Picture 121" descr="A picture containing text, clipart, vector graphics&#10;&#10;Description automatically generated">
            <a:extLst>
              <a:ext uri="{FF2B5EF4-FFF2-40B4-BE49-F238E27FC236}">
                <a16:creationId xmlns:a16="http://schemas.microsoft.com/office/drawing/2014/main" id="{302F3AE4-8E0C-0040-BEE3-58F2A2A3A324}"/>
              </a:ext>
            </a:extLst>
          </p:cNvPr>
          <p:cNvPicPr>
            <a:picLocks noChangeAspect="1"/>
          </p:cNvPicPr>
          <p:nvPr/>
        </p:nvPicPr>
        <p:blipFill>
          <a:blip r:embed="rId9"/>
          <a:stretch>
            <a:fillRect/>
          </a:stretch>
        </p:blipFill>
        <p:spPr>
          <a:xfrm>
            <a:off x="2082610" y="6288172"/>
            <a:ext cx="128479" cy="121342"/>
          </a:xfrm>
          <a:prstGeom prst="rect">
            <a:avLst/>
          </a:prstGeom>
        </p:spPr>
      </p:pic>
      <p:pic>
        <p:nvPicPr>
          <p:cNvPr id="123" name="Picture 122">
            <a:extLst>
              <a:ext uri="{FF2B5EF4-FFF2-40B4-BE49-F238E27FC236}">
                <a16:creationId xmlns:a16="http://schemas.microsoft.com/office/drawing/2014/main" id="{206B4D1E-5046-594D-89D5-F45AD31C957B}"/>
              </a:ext>
            </a:extLst>
          </p:cNvPr>
          <p:cNvPicPr>
            <a:picLocks noChangeAspect="1"/>
          </p:cNvPicPr>
          <p:nvPr/>
        </p:nvPicPr>
        <p:blipFill>
          <a:blip r:embed="rId10"/>
          <a:srcRect/>
          <a:stretch/>
        </p:blipFill>
        <p:spPr>
          <a:xfrm>
            <a:off x="2082610" y="5745804"/>
            <a:ext cx="128479" cy="121342"/>
          </a:xfrm>
          <a:prstGeom prst="rect">
            <a:avLst/>
          </a:prstGeom>
        </p:spPr>
      </p:pic>
      <p:sp>
        <p:nvSpPr>
          <p:cNvPr id="124" name="Rectangle 123">
            <a:extLst>
              <a:ext uri="{FF2B5EF4-FFF2-40B4-BE49-F238E27FC236}">
                <a16:creationId xmlns:a16="http://schemas.microsoft.com/office/drawing/2014/main" id="{07E96189-8E5C-C34A-945E-CE3498D968BF}"/>
              </a:ext>
            </a:extLst>
          </p:cNvPr>
          <p:cNvSpPr/>
          <p:nvPr/>
        </p:nvSpPr>
        <p:spPr>
          <a:xfrm>
            <a:off x="2006873" y="5292991"/>
            <a:ext cx="1575041" cy="1324391"/>
          </a:xfrm>
          <a:prstGeom prst="rect">
            <a:avLst/>
          </a:prstGeom>
          <a:no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88"/>
          </a:p>
        </p:txBody>
      </p:sp>
      <p:pic>
        <p:nvPicPr>
          <p:cNvPr id="9" name="Picture 8">
            <a:extLst>
              <a:ext uri="{FF2B5EF4-FFF2-40B4-BE49-F238E27FC236}">
                <a16:creationId xmlns:a16="http://schemas.microsoft.com/office/drawing/2014/main" id="{7C203677-2748-9447-B891-FE96CE82C7C2}"/>
              </a:ext>
            </a:extLst>
          </p:cNvPr>
          <p:cNvPicPr>
            <a:picLocks noChangeAspect="1"/>
          </p:cNvPicPr>
          <p:nvPr/>
        </p:nvPicPr>
        <p:blipFill>
          <a:blip r:embed="rId5"/>
          <a:srcRect/>
          <a:stretch/>
        </p:blipFill>
        <p:spPr>
          <a:xfrm>
            <a:off x="5171777" y="2060818"/>
            <a:ext cx="130638" cy="123380"/>
          </a:xfrm>
          <a:prstGeom prst="rect">
            <a:avLst/>
          </a:prstGeom>
        </p:spPr>
      </p:pic>
      <p:sp>
        <p:nvSpPr>
          <p:cNvPr id="10" name="TextBox 9">
            <a:extLst>
              <a:ext uri="{FF2B5EF4-FFF2-40B4-BE49-F238E27FC236}">
                <a16:creationId xmlns:a16="http://schemas.microsoft.com/office/drawing/2014/main" id="{2FA6B860-8C42-604F-817F-9E59A34871FA}"/>
              </a:ext>
            </a:extLst>
          </p:cNvPr>
          <p:cNvSpPr txBox="1"/>
          <p:nvPr/>
        </p:nvSpPr>
        <p:spPr>
          <a:xfrm>
            <a:off x="5027270" y="2199111"/>
            <a:ext cx="419653" cy="123381"/>
          </a:xfrm>
          <a:prstGeom prst="rect">
            <a:avLst/>
          </a:prstGeom>
          <a:noFill/>
        </p:spPr>
        <p:txBody>
          <a:bodyPr wrap="none" lIns="0" tIns="0" rIns="0" bIns="0" numCol="1" rtlCol="0">
            <a:noAutofit/>
          </a:bodyPr>
          <a:lstStyle/>
          <a:p>
            <a:pPr algn="ctr"/>
            <a:r>
              <a:rPr lang="en-US" sz="794" b="1">
                <a:solidFill>
                  <a:srgbClr val="002060"/>
                </a:solidFill>
                <a:latin typeface="Helvetica" pitchFamily="2" charset="0"/>
              </a:rPr>
              <a:t>Whittier K-5</a:t>
            </a:r>
          </a:p>
        </p:txBody>
      </p:sp>
      <p:pic>
        <p:nvPicPr>
          <p:cNvPr id="11" name="Picture 10">
            <a:extLst>
              <a:ext uri="{FF2B5EF4-FFF2-40B4-BE49-F238E27FC236}">
                <a16:creationId xmlns:a16="http://schemas.microsoft.com/office/drawing/2014/main" id="{FAB8000A-90D8-654F-A2E4-0C4B42154EB2}"/>
              </a:ext>
            </a:extLst>
          </p:cNvPr>
          <p:cNvPicPr>
            <a:picLocks noChangeAspect="1"/>
          </p:cNvPicPr>
          <p:nvPr/>
        </p:nvPicPr>
        <p:blipFill>
          <a:blip r:embed="rId5"/>
          <a:srcRect/>
          <a:stretch/>
        </p:blipFill>
        <p:spPr>
          <a:xfrm>
            <a:off x="3861030" y="2184198"/>
            <a:ext cx="130638" cy="123380"/>
          </a:xfrm>
          <a:prstGeom prst="rect">
            <a:avLst/>
          </a:prstGeom>
        </p:spPr>
      </p:pic>
      <p:sp>
        <p:nvSpPr>
          <p:cNvPr id="12" name="TextBox 11">
            <a:extLst>
              <a:ext uri="{FF2B5EF4-FFF2-40B4-BE49-F238E27FC236}">
                <a16:creationId xmlns:a16="http://schemas.microsoft.com/office/drawing/2014/main" id="{FFE7CE6D-5080-7541-82DA-5FB139ABA98C}"/>
              </a:ext>
            </a:extLst>
          </p:cNvPr>
          <p:cNvSpPr txBox="1"/>
          <p:nvPr/>
        </p:nvSpPr>
        <p:spPr>
          <a:xfrm>
            <a:off x="3653263" y="2322492"/>
            <a:ext cx="546172" cy="123381"/>
          </a:xfrm>
          <a:prstGeom prst="rect">
            <a:avLst/>
          </a:prstGeom>
          <a:noFill/>
        </p:spPr>
        <p:txBody>
          <a:bodyPr wrap="none" lIns="0" tIns="0" rIns="0" bIns="0" numCol="1" rtlCol="0">
            <a:noAutofit/>
          </a:bodyPr>
          <a:lstStyle/>
          <a:p>
            <a:pPr algn="ctr"/>
            <a:r>
              <a:rPr lang="en-US" sz="794" b="1">
                <a:solidFill>
                  <a:srgbClr val="002060"/>
                </a:solidFill>
                <a:latin typeface="Helvetica" pitchFamily="2" charset="0"/>
              </a:rPr>
              <a:t>Westwood K-5</a:t>
            </a:r>
          </a:p>
        </p:txBody>
      </p:sp>
      <p:pic>
        <p:nvPicPr>
          <p:cNvPr id="13" name="Picture 12">
            <a:extLst>
              <a:ext uri="{FF2B5EF4-FFF2-40B4-BE49-F238E27FC236}">
                <a16:creationId xmlns:a16="http://schemas.microsoft.com/office/drawing/2014/main" id="{EC557423-39A6-C547-A683-03EB7702C4C6}"/>
              </a:ext>
            </a:extLst>
          </p:cNvPr>
          <p:cNvPicPr>
            <a:picLocks noChangeAspect="1"/>
          </p:cNvPicPr>
          <p:nvPr/>
        </p:nvPicPr>
        <p:blipFill>
          <a:blip r:embed="rId5"/>
          <a:srcRect/>
          <a:stretch/>
        </p:blipFill>
        <p:spPr>
          <a:xfrm>
            <a:off x="4362648" y="3695721"/>
            <a:ext cx="130638" cy="123380"/>
          </a:xfrm>
          <a:prstGeom prst="rect">
            <a:avLst/>
          </a:prstGeom>
        </p:spPr>
      </p:pic>
      <p:sp>
        <p:nvSpPr>
          <p:cNvPr id="14" name="TextBox 13">
            <a:extLst>
              <a:ext uri="{FF2B5EF4-FFF2-40B4-BE49-F238E27FC236}">
                <a16:creationId xmlns:a16="http://schemas.microsoft.com/office/drawing/2014/main" id="{9B847C68-92DC-5047-8095-4F85168A31A9}"/>
              </a:ext>
            </a:extLst>
          </p:cNvPr>
          <p:cNvSpPr txBox="1"/>
          <p:nvPr/>
        </p:nvSpPr>
        <p:spPr>
          <a:xfrm>
            <a:off x="4154881" y="3834014"/>
            <a:ext cx="546172" cy="123381"/>
          </a:xfrm>
          <a:prstGeom prst="rect">
            <a:avLst/>
          </a:prstGeom>
          <a:noFill/>
        </p:spPr>
        <p:txBody>
          <a:bodyPr wrap="none" lIns="0" tIns="0" rIns="0" bIns="0" numCol="1" rtlCol="0">
            <a:noAutofit/>
          </a:bodyPr>
          <a:lstStyle/>
          <a:p>
            <a:pPr algn="ctr"/>
            <a:r>
              <a:rPr lang="en-US" sz="794" b="1" err="1">
                <a:solidFill>
                  <a:srgbClr val="002060"/>
                </a:solidFill>
                <a:latin typeface="Helvetica" pitchFamily="2" charset="0"/>
              </a:rPr>
              <a:t>Banksville</a:t>
            </a:r>
            <a:r>
              <a:rPr lang="en-US" sz="794" b="1">
                <a:solidFill>
                  <a:srgbClr val="002060"/>
                </a:solidFill>
                <a:latin typeface="Helvetica" pitchFamily="2" charset="0"/>
              </a:rPr>
              <a:t> K-5</a:t>
            </a:r>
          </a:p>
        </p:txBody>
      </p:sp>
      <p:pic>
        <p:nvPicPr>
          <p:cNvPr id="15" name="Picture 14">
            <a:extLst>
              <a:ext uri="{FF2B5EF4-FFF2-40B4-BE49-F238E27FC236}">
                <a16:creationId xmlns:a16="http://schemas.microsoft.com/office/drawing/2014/main" id="{2D404FED-E796-EC4A-B4B1-9D12011A26F2}"/>
              </a:ext>
            </a:extLst>
          </p:cNvPr>
          <p:cNvPicPr>
            <a:picLocks noChangeAspect="1"/>
          </p:cNvPicPr>
          <p:nvPr/>
        </p:nvPicPr>
        <p:blipFill>
          <a:blip r:embed="rId6"/>
          <a:srcRect/>
          <a:stretch/>
        </p:blipFill>
        <p:spPr>
          <a:xfrm>
            <a:off x="4845941" y="4390437"/>
            <a:ext cx="130638" cy="123379"/>
          </a:xfrm>
          <a:prstGeom prst="rect">
            <a:avLst/>
          </a:prstGeom>
        </p:spPr>
      </p:pic>
      <p:sp>
        <p:nvSpPr>
          <p:cNvPr id="16" name="TextBox 15">
            <a:extLst>
              <a:ext uri="{FF2B5EF4-FFF2-40B4-BE49-F238E27FC236}">
                <a16:creationId xmlns:a16="http://schemas.microsoft.com/office/drawing/2014/main" id="{2D53C179-A9E9-4243-A9CF-1F18232E60AF}"/>
              </a:ext>
            </a:extLst>
          </p:cNvPr>
          <p:cNvSpPr txBox="1"/>
          <p:nvPr/>
        </p:nvSpPr>
        <p:spPr>
          <a:xfrm>
            <a:off x="4638174" y="4528731"/>
            <a:ext cx="546172" cy="394328"/>
          </a:xfrm>
          <a:prstGeom prst="rect">
            <a:avLst/>
          </a:prstGeom>
          <a:noFill/>
        </p:spPr>
        <p:txBody>
          <a:bodyPr wrap="none" lIns="0" tIns="0" rIns="0" bIns="0" numCol="1" rtlCol="0">
            <a:noAutofit/>
          </a:bodyPr>
          <a:lstStyle/>
          <a:p>
            <a:pPr algn="ctr"/>
            <a:r>
              <a:rPr lang="en-US" sz="794" b="1">
                <a:solidFill>
                  <a:srgbClr val="002060"/>
                </a:solidFill>
                <a:latin typeface="Helvetica" pitchFamily="2" charset="0"/>
              </a:rPr>
              <a:t>Brookline</a:t>
            </a:r>
          </a:p>
          <a:p>
            <a:pPr algn="ctr"/>
            <a:r>
              <a:rPr lang="en-US" sz="794" b="1">
                <a:solidFill>
                  <a:srgbClr val="002060"/>
                </a:solidFill>
                <a:latin typeface="Helvetica" pitchFamily="2" charset="0"/>
              </a:rPr>
              <a:t>PreK-8</a:t>
            </a:r>
          </a:p>
        </p:txBody>
      </p:sp>
      <p:pic>
        <p:nvPicPr>
          <p:cNvPr id="17" name="Picture 16">
            <a:extLst>
              <a:ext uri="{FF2B5EF4-FFF2-40B4-BE49-F238E27FC236}">
                <a16:creationId xmlns:a16="http://schemas.microsoft.com/office/drawing/2014/main" id="{46D5C010-0B17-FF43-AB3C-0B474BCB1202}"/>
              </a:ext>
            </a:extLst>
          </p:cNvPr>
          <p:cNvPicPr>
            <a:picLocks noChangeAspect="1"/>
          </p:cNvPicPr>
          <p:nvPr/>
        </p:nvPicPr>
        <p:blipFill>
          <a:blip r:embed="rId6"/>
          <a:srcRect/>
          <a:stretch/>
        </p:blipFill>
        <p:spPr>
          <a:xfrm>
            <a:off x="5552762" y="4778484"/>
            <a:ext cx="130638" cy="123380"/>
          </a:xfrm>
          <a:prstGeom prst="rect">
            <a:avLst/>
          </a:prstGeom>
        </p:spPr>
      </p:pic>
      <p:sp>
        <p:nvSpPr>
          <p:cNvPr id="18" name="TextBox 17">
            <a:extLst>
              <a:ext uri="{FF2B5EF4-FFF2-40B4-BE49-F238E27FC236}">
                <a16:creationId xmlns:a16="http://schemas.microsoft.com/office/drawing/2014/main" id="{7511677D-8999-0D4B-9800-8F6B5875E9D6}"/>
              </a:ext>
            </a:extLst>
          </p:cNvPr>
          <p:cNvSpPr txBox="1"/>
          <p:nvPr/>
        </p:nvSpPr>
        <p:spPr>
          <a:xfrm>
            <a:off x="5344995" y="4916777"/>
            <a:ext cx="546172" cy="179586"/>
          </a:xfrm>
          <a:prstGeom prst="rect">
            <a:avLst/>
          </a:prstGeom>
          <a:noFill/>
        </p:spPr>
        <p:txBody>
          <a:bodyPr wrap="none" lIns="0" tIns="0" rIns="0" bIns="0" numCol="1" rtlCol="0">
            <a:noAutofit/>
          </a:bodyPr>
          <a:lstStyle/>
          <a:p>
            <a:pPr algn="ctr"/>
            <a:r>
              <a:rPr lang="en-US" sz="794" b="1" err="1">
                <a:solidFill>
                  <a:srgbClr val="002060"/>
                </a:solidFill>
                <a:latin typeface="Helvetica" pitchFamily="2" charset="0"/>
              </a:rPr>
              <a:t>Carmalt</a:t>
            </a:r>
            <a:endParaRPr lang="en-US" sz="794" b="1">
              <a:solidFill>
                <a:srgbClr val="002060"/>
              </a:solidFill>
              <a:latin typeface="Helvetica" pitchFamily="2" charset="0"/>
            </a:endParaRPr>
          </a:p>
          <a:p>
            <a:pPr algn="ctr"/>
            <a:r>
              <a:rPr lang="en-US" sz="794" b="1">
                <a:solidFill>
                  <a:srgbClr val="002060"/>
                </a:solidFill>
                <a:latin typeface="Helvetica" pitchFamily="2" charset="0"/>
              </a:rPr>
              <a:t>PreK-8</a:t>
            </a:r>
          </a:p>
        </p:txBody>
      </p:sp>
      <p:pic>
        <p:nvPicPr>
          <p:cNvPr id="19" name="Picture 18">
            <a:extLst>
              <a:ext uri="{FF2B5EF4-FFF2-40B4-BE49-F238E27FC236}">
                <a16:creationId xmlns:a16="http://schemas.microsoft.com/office/drawing/2014/main" id="{15D65D5B-D0F0-8D49-8FFC-40817DDE5272}"/>
              </a:ext>
            </a:extLst>
          </p:cNvPr>
          <p:cNvPicPr>
            <a:picLocks noChangeAspect="1"/>
          </p:cNvPicPr>
          <p:nvPr/>
        </p:nvPicPr>
        <p:blipFill>
          <a:blip r:embed="rId6"/>
          <a:srcRect/>
          <a:stretch/>
        </p:blipFill>
        <p:spPr>
          <a:xfrm>
            <a:off x="9689451" y="6005838"/>
            <a:ext cx="130638" cy="123380"/>
          </a:xfrm>
          <a:prstGeom prst="rect">
            <a:avLst/>
          </a:prstGeom>
        </p:spPr>
      </p:pic>
      <p:sp>
        <p:nvSpPr>
          <p:cNvPr id="20" name="TextBox 19">
            <a:extLst>
              <a:ext uri="{FF2B5EF4-FFF2-40B4-BE49-F238E27FC236}">
                <a16:creationId xmlns:a16="http://schemas.microsoft.com/office/drawing/2014/main" id="{67BE4628-E34A-2C43-A6B8-488A763E03F0}"/>
              </a:ext>
            </a:extLst>
          </p:cNvPr>
          <p:cNvSpPr txBox="1"/>
          <p:nvPr/>
        </p:nvSpPr>
        <p:spPr>
          <a:xfrm>
            <a:off x="9481684" y="6158449"/>
            <a:ext cx="546172" cy="179586"/>
          </a:xfrm>
          <a:prstGeom prst="rect">
            <a:avLst/>
          </a:prstGeom>
          <a:noFill/>
        </p:spPr>
        <p:txBody>
          <a:bodyPr wrap="none" lIns="0" tIns="0" rIns="0" bIns="0" numCol="1" rtlCol="0">
            <a:noAutofit/>
          </a:bodyPr>
          <a:lstStyle/>
          <a:p>
            <a:pPr algn="ctr"/>
            <a:r>
              <a:rPr lang="en-US" sz="794" b="1">
                <a:solidFill>
                  <a:srgbClr val="002060"/>
                </a:solidFill>
                <a:latin typeface="Helvetica" pitchFamily="2" charset="0"/>
              </a:rPr>
              <a:t>Mifflin PreK-8</a:t>
            </a:r>
          </a:p>
        </p:txBody>
      </p:sp>
      <p:pic>
        <p:nvPicPr>
          <p:cNvPr id="21" name="Picture 20">
            <a:extLst>
              <a:ext uri="{FF2B5EF4-FFF2-40B4-BE49-F238E27FC236}">
                <a16:creationId xmlns:a16="http://schemas.microsoft.com/office/drawing/2014/main" id="{F7C600EC-FADF-834A-B6FC-1C4AF49D5EE2}"/>
              </a:ext>
            </a:extLst>
          </p:cNvPr>
          <p:cNvPicPr>
            <a:picLocks noChangeAspect="1"/>
          </p:cNvPicPr>
          <p:nvPr/>
        </p:nvPicPr>
        <p:blipFill>
          <a:blip r:embed="rId5"/>
          <a:srcRect/>
          <a:stretch/>
        </p:blipFill>
        <p:spPr>
          <a:xfrm>
            <a:off x="7056859" y="2545705"/>
            <a:ext cx="130638" cy="123380"/>
          </a:xfrm>
          <a:prstGeom prst="rect">
            <a:avLst/>
          </a:prstGeom>
        </p:spPr>
      </p:pic>
      <p:sp>
        <p:nvSpPr>
          <p:cNvPr id="22" name="TextBox 21">
            <a:extLst>
              <a:ext uri="{FF2B5EF4-FFF2-40B4-BE49-F238E27FC236}">
                <a16:creationId xmlns:a16="http://schemas.microsoft.com/office/drawing/2014/main" id="{88CCB0F1-B50E-7A45-97E5-34EBDCA293B7}"/>
              </a:ext>
            </a:extLst>
          </p:cNvPr>
          <p:cNvSpPr txBox="1"/>
          <p:nvPr/>
        </p:nvSpPr>
        <p:spPr>
          <a:xfrm>
            <a:off x="6912352" y="2684000"/>
            <a:ext cx="419653" cy="123381"/>
          </a:xfrm>
          <a:prstGeom prst="rect">
            <a:avLst/>
          </a:prstGeom>
          <a:noFill/>
        </p:spPr>
        <p:txBody>
          <a:bodyPr wrap="none" lIns="0" tIns="0" rIns="0" bIns="0" numCol="1" rtlCol="0">
            <a:noAutofit/>
          </a:bodyPr>
          <a:lstStyle/>
          <a:p>
            <a:pPr algn="ctr"/>
            <a:r>
              <a:rPr lang="en-US" sz="794" b="1">
                <a:solidFill>
                  <a:srgbClr val="002060"/>
                </a:solidFill>
                <a:latin typeface="Helvetica" pitchFamily="2" charset="0"/>
              </a:rPr>
              <a:t>Phillips</a:t>
            </a:r>
          </a:p>
          <a:p>
            <a:pPr algn="ctr"/>
            <a:r>
              <a:rPr lang="en-US" sz="794" b="1">
                <a:solidFill>
                  <a:srgbClr val="002060"/>
                </a:solidFill>
                <a:latin typeface="Helvetica" pitchFamily="2" charset="0"/>
              </a:rPr>
              <a:t>K-5</a:t>
            </a:r>
          </a:p>
        </p:txBody>
      </p:sp>
      <p:pic>
        <p:nvPicPr>
          <p:cNvPr id="23" name="Picture 22">
            <a:extLst>
              <a:ext uri="{FF2B5EF4-FFF2-40B4-BE49-F238E27FC236}">
                <a16:creationId xmlns:a16="http://schemas.microsoft.com/office/drawing/2014/main" id="{25A49676-74CB-2D4B-8469-1128DE7AA3C9}"/>
              </a:ext>
            </a:extLst>
          </p:cNvPr>
          <p:cNvPicPr>
            <a:picLocks noChangeAspect="1"/>
          </p:cNvPicPr>
          <p:nvPr/>
        </p:nvPicPr>
        <p:blipFill>
          <a:blip r:embed="rId11"/>
          <a:srcRect/>
          <a:stretch/>
        </p:blipFill>
        <p:spPr>
          <a:xfrm>
            <a:off x="6610967" y="2407502"/>
            <a:ext cx="130638" cy="123380"/>
          </a:xfrm>
          <a:prstGeom prst="rect">
            <a:avLst/>
          </a:prstGeom>
        </p:spPr>
      </p:pic>
      <p:sp>
        <p:nvSpPr>
          <p:cNvPr id="24" name="TextBox 23">
            <a:extLst>
              <a:ext uri="{FF2B5EF4-FFF2-40B4-BE49-F238E27FC236}">
                <a16:creationId xmlns:a16="http://schemas.microsoft.com/office/drawing/2014/main" id="{D7E6007A-438C-0942-9297-D3DD134D7659}"/>
              </a:ext>
            </a:extLst>
          </p:cNvPr>
          <p:cNvSpPr txBox="1"/>
          <p:nvPr/>
        </p:nvSpPr>
        <p:spPr>
          <a:xfrm>
            <a:off x="6466460" y="2545796"/>
            <a:ext cx="419653" cy="207189"/>
          </a:xfrm>
          <a:prstGeom prst="rect">
            <a:avLst/>
          </a:prstGeom>
          <a:noFill/>
        </p:spPr>
        <p:txBody>
          <a:bodyPr wrap="none" lIns="0" tIns="0" rIns="0" bIns="0" numCol="1" rtlCol="0">
            <a:noAutofit/>
          </a:bodyPr>
          <a:lstStyle/>
          <a:p>
            <a:pPr algn="ctr"/>
            <a:r>
              <a:rPr lang="en-US" sz="794" b="1">
                <a:solidFill>
                  <a:srgbClr val="002060"/>
                </a:solidFill>
                <a:latin typeface="Helvetica" pitchFamily="2" charset="0"/>
              </a:rPr>
              <a:t>Online</a:t>
            </a:r>
          </a:p>
          <a:p>
            <a:pPr algn="ctr"/>
            <a:r>
              <a:rPr lang="en-US" sz="794" b="1">
                <a:solidFill>
                  <a:srgbClr val="002060"/>
                </a:solidFill>
                <a:latin typeface="Helvetica" pitchFamily="2" charset="0"/>
              </a:rPr>
              <a:t>Academy</a:t>
            </a:r>
          </a:p>
        </p:txBody>
      </p:sp>
      <p:pic>
        <p:nvPicPr>
          <p:cNvPr id="25" name="Picture 24">
            <a:extLst>
              <a:ext uri="{FF2B5EF4-FFF2-40B4-BE49-F238E27FC236}">
                <a16:creationId xmlns:a16="http://schemas.microsoft.com/office/drawing/2014/main" id="{69F48CBE-61AF-354D-8919-14E9050707C0}"/>
              </a:ext>
            </a:extLst>
          </p:cNvPr>
          <p:cNvPicPr>
            <a:picLocks noChangeAspect="1"/>
          </p:cNvPicPr>
          <p:nvPr/>
        </p:nvPicPr>
        <p:blipFill>
          <a:blip r:embed="rId5"/>
          <a:srcRect/>
          <a:stretch/>
        </p:blipFill>
        <p:spPr>
          <a:xfrm>
            <a:off x="6272688" y="2767301"/>
            <a:ext cx="130638" cy="123380"/>
          </a:xfrm>
          <a:prstGeom prst="rect">
            <a:avLst/>
          </a:prstGeom>
        </p:spPr>
      </p:pic>
      <p:sp>
        <p:nvSpPr>
          <p:cNvPr id="26" name="TextBox 25">
            <a:extLst>
              <a:ext uri="{FF2B5EF4-FFF2-40B4-BE49-F238E27FC236}">
                <a16:creationId xmlns:a16="http://schemas.microsoft.com/office/drawing/2014/main" id="{AA59F8B6-E1CD-164F-B834-9CDD4DADB490}"/>
              </a:ext>
            </a:extLst>
          </p:cNvPr>
          <p:cNvSpPr txBox="1"/>
          <p:nvPr/>
        </p:nvSpPr>
        <p:spPr>
          <a:xfrm>
            <a:off x="6070296" y="2905595"/>
            <a:ext cx="535421" cy="123381"/>
          </a:xfrm>
          <a:prstGeom prst="rect">
            <a:avLst/>
          </a:prstGeom>
          <a:noFill/>
        </p:spPr>
        <p:txBody>
          <a:bodyPr wrap="none" lIns="0" tIns="0" rIns="0" bIns="0" numCol="1" rtlCol="0">
            <a:noAutofit/>
          </a:bodyPr>
          <a:lstStyle/>
          <a:p>
            <a:pPr algn="ctr"/>
            <a:r>
              <a:rPr lang="en-US" sz="794" b="1">
                <a:solidFill>
                  <a:srgbClr val="002060"/>
                </a:solidFill>
                <a:latin typeface="Helvetica" pitchFamily="2" charset="0"/>
              </a:rPr>
              <a:t>Grandview K-5</a:t>
            </a:r>
          </a:p>
        </p:txBody>
      </p:sp>
      <p:pic>
        <p:nvPicPr>
          <p:cNvPr id="27" name="Picture 26">
            <a:extLst>
              <a:ext uri="{FF2B5EF4-FFF2-40B4-BE49-F238E27FC236}">
                <a16:creationId xmlns:a16="http://schemas.microsoft.com/office/drawing/2014/main" id="{3396589D-A7AB-7D42-8349-28D55D1514D1}"/>
              </a:ext>
            </a:extLst>
          </p:cNvPr>
          <p:cNvPicPr>
            <a:picLocks noChangeAspect="1"/>
          </p:cNvPicPr>
          <p:nvPr/>
        </p:nvPicPr>
        <p:blipFill>
          <a:blip r:embed="rId6"/>
          <a:srcRect/>
          <a:stretch/>
        </p:blipFill>
        <p:spPr>
          <a:xfrm>
            <a:off x="7171178" y="3219909"/>
            <a:ext cx="130638" cy="123380"/>
          </a:xfrm>
          <a:prstGeom prst="rect">
            <a:avLst/>
          </a:prstGeom>
        </p:spPr>
      </p:pic>
      <p:sp>
        <p:nvSpPr>
          <p:cNvPr id="28" name="TextBox 27">
            <a:extLst>
              <a:ext uri="{FF2B5EF4-FFF2-40B4-BE49-F238E27FC236}">
                <a16:creationId xmlns:a16="http://schemas.microsoft.com/office/drawing/2014/main" id="{B7DD0B4D-F0BE-CA4F-AA27-3370D457E612}"/>
              </a:ext>
            </a:extLst>
          </p:cNvPr>
          <p:cNvSpPr txBox="1"/>
          <p:nvPr/>
        </p:nvSpPr>
        <p:spPr>
          <a:xfrm>
            <a:off x="6940569" y="3358204"/>
            <a:ext cx="591856" cy="179923"/>
          </a:xfrm>
          <a:prstGeom prst="rect">
            <a:avLst/>
          </a:prstGeom>
          <a:noFill/>
        </p:spPr>
        <p:txBody>
          <a:bodyPr wrap="none" lIns="0" tIns="0" rIns="0" bIns="0" numCol="1" rtlCol="0">
            <a:noAutofit/>
          </a:bodyPr>
          <a:lstStyle/>
          <a:p>
            <a:pPr algn="ctr"/>
            <a:r>
              <a:rPr lang="en-US" sz="794" b="1">
                <a:solidFill>
                  <a:srgbClr val="002060"/>
                </a:solidFill>
                <a:latin typeface="Helvetica" pitchFamily="2" charset="0"/>
              </a:rPr>
              <a:t>Arlington PreK-2</a:t>
            </a:r>
          </a:p>
          <a:p>
            <a:pPr algn="ctr"/>
            <a:r>
              <a:rPr lang="en-US" sz="794" b="1">
                <a:solidFill>
                  <a:srgbClr val="002060"/>
                </a:solidFill>
                <a:latin typeface="Helvetica" pitchFamily="2" charset="0"/>
              </a:rPr>
              <a:t>&amp; 3-8</a:t>
            </a:r>
          </a:p>
        </p:txBody>
      </p:sp>
      <p:pic>
        <p:nvPicPr>
          <p:cNvPr id="29" name="Picture 28">
            <a:extLst>
              <a:ext uri="{FF2B5EF4-FFF2-40B4-BE49-F238E27FC236}">
                <a16:creationId xmlns:a16="http://schemas.microsoft.com/office/drawing/2014/main" id="{D16EE570-1319-464F-903F-2FAA9943BD8D}"/>
              </a:ext>
            </a:extLst>
          </p:cNvPr>
          <p:cNvPicPr>
            <a:picLocks noChangeAspect="1"/>
          </p:cNvPicPr>
          <p:nvPr/>
        </p:nvPicPr>
        <p:blipFill>
          <a:blip r:embed="rId8"/>
          <a:srcRect/>
          <a:stretch/>
        </p:blipFill>
        <p:spPr>
          <a:xfrm>
            <a:off x="4969386" y="3005407"/>
            <a:ext cx="130638" cy="123380"/>
          </a:xfrm>
          <a:prstGeom prst="rect">
            <a:avLst/>
          </a:prstGeom>
        </p:spPr>
      </p:pic>
      <p:sp>
        <p:nvSpPr>
          <p:cNvPr id="30" name="TextBox 29">
            <a:extLst>
              <a:ext uri="{FF2B5EF4-FFF2-40B4-BE49-F238E27FC236}">
                <a16:creationId xmlns:a16="http://schemas.microsoft.com/office/drawing/2014/main" id="{DDC90ABB-D682-9E49-8E1D-C421DFE6242E}"/>
              </a:ext>
            </a:extLst>
          </p:cNvPr>
          <p:cNvSpPr txBox="1"/>
          <p:nvPr/>
        </p:nvSpPr>
        <p:spPr>
          <a:xfrm>
            <a:off x="4766994" y="3143702"/>
            <a:ext cx="535421" cy="108336"/>
          </a:xfrm>
          <a:prstGeom prst="rect">
            <a:avLst/>
          </a:prstGeom>
          <a:noFill/>
        </p:spPr>
        <p:txBody>
          <a:bodyPr wrap="none" lIns="0" tIns="0" rIns="0" bIns="0" numCol="1" rtlCol="0">
            <a:noAutofit/>
          </a:bodyPr>
          <a:lstStyle/>
          <a:p>
            <a:pPr algn="ctr"/>
            <a:r>
              <a:rPr lang="en-US" sz="794" b="1">
                <a:solidFill>
                  <a:srgbClr val="002060"/>
                </a:solidFill>
                <a:latin typeface="Helvetica" pitchFamily="2" charset="0"/>
              </a:rPr>
              <a:t>Brashear HS</a:t>
            </a:r>
          </a:p>
        </p:txBody>
      </p:sp>
      <p:pic>
        <p:nvPicPr>
          <p:cNvPr id="31" name="Picture 30">
            <a:extLst>
              <a:ext uri="{FF2B5EF4-FFF2-40B4-BE49-F238E27FC236}">
                <a16:creationId xmlns:a16="http://schemas.microsoft.com/office/drawing/2014/main" id="{CA4D1773-8780-9B4F-9E10-B601BB7803E3}"/>
              </a:ext>
            </a:extLst>
          </p:cNvPr>
          <p:cNvPicPr>
            <a:picLocks noChangeAspect="1"/>
          </p:cNvPicPr>
          <p:nvPr/>
        </p:nvPicPr>
        <p:blipFill>
          <a:blip r:embed="rId4"/>
          <a:srcRect/>
          <a:stretch/>
        </p:blipFill>
        <p:spPr>
          <a:xfrm>
            <a:off x="4969386" y="3271727"/>
            <a:ext cx="130638" cy="123380"/>
          </a:xfrm>
          <a:prstGeom prst="rect">
            <a:avLst/>
          </a:prstGeom>
        </p:spPr>
      </p:pic>
      <p:sp>
        <p:nvSpPr>
          <p:cNvPr id="32" name="TextBox 31">
            <a:extLst>
              <a:ext uri="{FF2B5EF4-FFF2-40B4-BE49-F238E27FC236}">
                <a16:creationId xmlns:a16="http://schemas.microsoft.com/office/drawing/2014/main" id="{8EBF70BB-9501-344E-A039-FCE89621DC4D}"/>
              </a:ext>
            </a:extLst>
          </p:cNvPr>
          <p:cNvSpPr txBox="1"/>
          <p:nvPr/>
        </p:nvSpPr>
        <p:spPr>
          <a:xfrm>
            <a:off x="4766994" y="3410022"/>
            <a:ext cx="535421" cy="108336"/>
          </a:xfrm>
          <a:prstGeom prst="rect">
            <a:avLst/>
          </a:prstGeom>
          <a:noFill/>
        </p:spPr>
        <p:txBody>
          <a:bodyPr wrap="none" lIns="0" tIns="0" rIns="0" bIns="0" numCol="1" rtlCol="0">
            <a:noAutofit/>
          </a:bodyPr>
          <a:lstStyle/>
          <a:p>
            <a:pPr algn="ctr"/>
            <a:r>
              <a:rPr lang="en-US" sz="794" b="1">
                <a:solidFill>
                  <a:srgbClr val="002060"/>
                </a:solidFill>
                <a:latin typeface="Helvetica" pitchFamily="2" charset="0"/>
              </a:rPr>
              <a:t>South Hills 6-8</a:t>
            </a:r>
          </a:p>
        </p:txBody>
      </p:sp>
      <p:pic>
        <p:nvPicPr>
          <p:cNvPr id="33" name="Picture 32">
            <a:extLst>
              <a:ext uri="{FF2B5EF4-FFF2-40B4-BE49-F238E27FC236}">
                <a16:creationId xmlns:a16="http://schemas.microsoft.com/office/drawing/2014/main" id="{4BC368FB-777B-FD48-80C9-1126F53E4030}"/>
              </a:ext>
            </a:extLst>
          </p:cNvPr>
          <p:cNvPicPr>
            <a:picLocks noChangeAspect="1"/>
          </p:cNvPicPr>
          <p:nvPr/>
        </p:nvPicPr>
        <p:blipFill>
          <a:blip r:embed="rId7"/>
          <a:srcRect/>
          <a:stretch/>
        </p:blipFill>
        <p:spPr>
          <a:xfrm>
            <a:off x="5108050" y="3565069"/>
            <a:ext cx="130638" cy="123380"/>
          </a:xfrm>
          <a:prstGeom prst="rect">
            <a:avLst/>
          </a:prstGeom>
        </p:spPr>
      </p:pic>
      <p:sp>
        <p:nvSpPr>
          <p:cNvPr id="34" name="TextBox 33">
            <a:extLst>
              <a:ext uri="{FF2B5EF4-FFF2-40B4-BE49-F238E27FC236}">
                <a16:creationId xmlns:a16="http://schemas.microsoft.com/office/drawing/2014/main" id="{577592B2-48EB-0343-B112-127AC643D0F9}"/>
              </a:ext>
            </a:extLst>
          </p:cNvPr>
          <p:cNvSpPr txBox="1"/>
          <p:nvPr/>
        </p:nvSpPr>
        <p:spPr>
          <a:xfrm>
            <a:off x="4905658" y="3703364"/>
            <a:ext cx="535421" cy="179585"/>
          </a:xfrm>
          <a:prstGeom prst="rect">
            <a:avLst/>
          </a:prstGeom>
          <a:noFill/>
        </p:spPr>
        <p:txBody>
          <a:bodyPr wrap="none" lIns="0" tIns="0" rIns="0" bIns="0" numCol="1" rtlCol="0">
            <a:noAutofit/>
          </a:bodyPr>
          <a:lstStyle/>
          <a:p>
            <a:pPr algn="ctr"/>
            <a:r>
              <a:rPr lang="en-US" sz="794" b="1">
                <a:solidFill>
                  <a:srgbClr val="002060"/>
                </a:solidFill>
                <a:latin typeface="Helvetica" pitchFamily="2" charset="0"/>
              </a:rPr>
              <a:t>Beechwood</a:t>
            </a:r>
          </a:p>
          <a:p>
            <a:pPr algn="ctr"/>
            <a:r>
              <a:rPr lang="en-US" sz="794" b="1">
                <a:solidFill>
                  <a:srgbClr val="002060"/>
                </a:solidFill>
                <a:latin typeface="Helvetica" pitchFamily="2" charset="0"/>
              </a:rPr>
              <a:t>PreK-5</a:t>
            </a:r>
          </a:p>
        </p:txBody>
      </p:sp>
      <p:pic>
        <p:nvPicPr>
          <p:cNvPr id="35" name="Picture 34">
            <a:extLst>
              <a:ext uri="{FF2B5EF4-FFF2-40B4-BE49-F238E27FC236}">
                <a16:creationId xmlns:a16="http://schemas.microsoft.com/office/drawing/2014/main" id="{5C4BEC7E-F69F-9A49-A136-6C6F20A43FAC}"/>
              </a:ext>
            </a:extLst>
          </p:cNvPr>
          <p:cNvPicPr>
            <a:picLocks noChangeAspect="1"/>
          </p:cNvPicPr>
          <p:nvPr/>
        </p:nvPicPr>
        <p:blipFill>
          <a:blip r:embed="rId11"/>
          <a:srcRect/>
          <a:stretch/>
        </p:blipFill>
        <p:spPr>
          <a:xfrm>
            <a:off x="5522005" y="3962911"/>
            <a:ext cx="130638" cy="123380"/>
          </a:xfrm>
          <a:prstGeom prst="rect">
            <a:avLst/>
          </a:prstGeom>
        </p:spPr>
      </p:pic>
      <p:sp>
        <p:nvSpPr>
          <p:cNvPr id="36" name="TextBox 35">
            <a:extLst>
              <a:ext uri="{FF2B5EF4-FFF2-40B4-BE49-F238E27FC236}">
                <a16:creationId xmlns:a16="http://schemas.microsoft.com/office/drawing/2014/main" id="{5A503857-534E-D247-A746-275628C61E7E}"/>
              </a:ext>
            </a:extLst>
          </p:cNvPr>
          <p:cNvSpPr txBox="1"/>
          <p:nvPr/>
        </p:nvSpPr>
        <p:spPr>
          <a:xfrm>
            <a:off x="5319614" y="4101207"/>
            <a:ext cx="535421" cy="108336"/>
          </a:xfrm>
          <a:prstGeom prst="rect">
            <a:avLst/>
          </a:prstGeom>
          <a:noFill/>
        </p:spPr>
        <p:txBody>
          <a:bodyPr wrap="none" lIns="0" tIns="0" rIns="0" bIns="0" numCol="1" rtlCol="0">
            <a:noAutofit/>
          </a:bodyPr>
          <a:lstStyle/>
          <a:p>
            <a:pPr algn="ctr"/>
            <a:r>
              <a:rPr lang="en-US" sz="794" b="1">
                <a:solidFill>
                  <a:srgbClr val="002060"/>
                </a:solidFill>
                <a:latin typeface="Helvetica" pitchFamily="2" charset="0"/>
              </a:rPr>
              <a:t>Pioneer</a:t>
            </a:r>
          </a:p>
        </p:txBody>
      </p:sp>
      <p:pic>
        <p:nvPicPr>
          <p:cNvPr id="37" name="Picture 36">
            <a:extLst>
              <a:ext uri="{FF2B5EF4-FFF2-40B4-BE49-F238E27FC236}">
                <a16:creationId xmlns:a16="http://schemas.microsoft.com/office/drawing/2014/main" id="{DF136F37-EF59-914C-90AF-2E04F670A92A}"/>
              </a:ext>
            </a:extLst>
          </p:cNvPr>
          <p:cNvPicPr>
            <a:picLocks noChangeAspect="1"/>
          </p:cNvPicPr>
          <p:nvPr/>
        </p:nvPicPr>
        <p:blipFill>
          <a:blip r:embed="rId4"/>
          <a:srcRect/>
          <a:stretch/>
        </p:blipFill>
        <p:spPr>
          <a:xfrm>
            <a:off x="5522005" y="4229232"/>
            <a:ext cx="130638" cy="123380"/>
          </a:xfrm>
          <a:prstGeom prst="rect">
            <a:avLst/>
          </a:prstGeom>
        </p:spPr>
      </p:pic>
      <p:sp>
        <p:nvSpPr>
          <p:cNvPr id="38" name="TextBox 37">
            <a:extLst>
              <a:ext uri="{FF2B5EF4-FFF2-40B4-BE49-F238E27FC236}">
                <a16:creationId xmlns:a16="http://schemas.microsoft.com/office/drawing/2014/main" id="{27BF0289-E72D-C54A-A9BF-97DF87810681}"/>
              </a:ext>
            </a:extLst>
          </p:cNvPr>
          <p:cNvSpPr txBox="1"/>
          <p:nvPr/>
        </p:nvSpPr>
        <p:spPr>
          <a:xfrm>
            <a:off x="5319614" y="4367527"/>
            <a:ext cx="535421" cy="108336"/>
          </a:xfrm>
          <a:prstGeom prst="rect">
            <a:avLst/>
          </a:prstGeom>
          <a:noFill/>
        </p:spPr>
        <p:txBody>
          <a:bodyPr wrap="none" lIns="0" tIns="0" rIns="0" bIns="0" numCol="1" rtlCol="0">
            <a:noAutofit/>
          </a:bodyPr>
          <a:lstStyle/>
          <a:p>
            <a:pPr algn="ctr"/>
            <a:r>
              <a:rPr lang="en-US" sz="794" b="1">
                <a:solidFill>
                  <a:srgbClr val="002060"/>
                </a:solidFill>
                <a:latin typeface="Helvetica" pitchFamily="2" charset="0"/>
              </a:rPr>
              <a:t>South Brook 6-8</a:t>
            </a:r>
          </a:p>
        </p:txBody>
      </p:sp>
      <p:sp>
        <p:nvSpPr>
          <p:cNvPr id="39" name="TextBox 38">
            <a:extLst>
              <a:ext uri="{FF2B5EF4-FFF2-40B4-BE49-F238E27FC236}">
                <a16:creationId xmlns:a16="http://schemas.microsoft.com/office/drawing/2014/main" id="{F3AA7FB2-D6A0-E541-A75F-37A9B0513C0D}"/>
              </a:ext>
            </a:extLst>
          </p:cNvPr>
          <p:cNvSpPr txBox="1"/>
          <p:nvPr/>
        </p:nvSpPr>
        <p:spPr>
          <a:xfrm>
            <a:off x="6239468" y="4190005"/>
            <a:ext cx="535421" cy="200432"/>
          </a:xfrm>
          <a:prstGeom prst="rect">
            <a:avLst/>
          </a:prstGeom>
          <a:noFill/>
        </p:spPr>
        <p:txBody>
          <a:bodyPr wrap="none" lIns="0" tIns="0" rIns="0" bIns="0" numCol="1" rtlCol="0">
            <a:noAutofit/>
          </a:bodyPr>
          <a:lstStyle/>
          <a:p>
            <a:pPr algn="ctr"/>
            <a:r>
              <a:rPr lang="en-US" sz="794" b="1">
                <a:solidFill>
                  <a:srgbClr val="002060"/>
                </a:solidFill>
                <a:latin typeface="Helvetica" pitchFamily="2" charset="0"/>
              </a:rPr>
              <a:t>Roosevelt PreK-1</a:t>
            </a:r>
          </a:p>
          <a:p>
            <a:pPr algn="ctr"/>
            <a:r>
              <a:rPr lang="en-US" sz="794" b="1">
                <a:solidFill>
                  <a:srgbClr val="002060"/>
                </a:solidFill>
                <a:latin typeface="Helvetica" pitchFamily="2" charset="0"/>
              </a:rPr>
              <a:t>Roosevelt 2-5</a:t>
            </a:r>
          </a:p>
        </p:txBody>
      </p:sp>
      <p:pic>
        <p:nvPicPr>
          <p:cNvPr id="40" name="Picture 39">
            <a:extLst>
              <a:ext uri="{FF2B5EF4-FFF2-40B4-BE49-F238E27FC236}">
                <a16:creationId xmlns:a16="http://schemas.microsoft.com/office/drawing/2014/main" id="{37AFB4C2-FD9B-0E4C-8994-E4382F40C674}"/>
              </a:ext>
            </a:extLst>
          </p:cNvPr>
          <p:cNvPicPr>
            <a:picLocks noChangeAspect="1"/>
          </p:cNvPicPr>
          <p:nvPr/>
        </p:nvPicPr>
        <p:blipFill>
          <a:blip r:embed="rId8"/>
          <a:srcRect/>
          <a:stretch/>
        </p:blipFill>
        <p:spPr>
          <a:xfrm>
            <a:off x="6376541" y="4656428"/>
            <a:ext cx="130638" cy="123380"/>
          </a:xfrm>
          <a:prstGeom prst="rect">
            <a:avLst/>
          </a:prstGeom>
        </p:spPr>
      </p:pic>
      <p:sp>
        <p:nvSpPr>
          <p:cNvPr id="41" name="TextBox 40">
            <a:extLst>
              <a:ext uri="{FF2B5EF4-FFF2-40B4-BE49-F238E27FC236}">
                <a16:creationId xmlns:a16="http://schemas.microsoft.com/office/drawing/2014/main" id="{9ADD8CBF-1000-EC44-8B9A-35FC9FBFB64C}"/>
              </a:ext>
            </a:extLst>
          </p:cNvPr>
          <p:cNvSpPr txBox="1"/>
          <p:nvPr/>
        </p:nvSpPr>
        <p:spPr>
          <a:xfrm>
            <a:off x="6174149" y="4794723"/>
            <a:ext cx="535421" cy="80825"/>
          </a:xfrm>
          <a:prstGeom prst="rect">
            <a:avLst/>
          </a:prstGeom>
          <a:noFill/>
        </p:spPr>
        <p:txBody>
          <a:bodyPr wrap="none" lIns="0" tIns="0" rIns="0" bIns="0" numCol="1" rtlCol="0">
            <a:noAutofit/>
          </a:bodyPr>
          <a:lstStyle/>
          <a:p>
            <a:pPr algn="ctr"/>
            <a:r>
              <a:rPr lang="en-US" sz="794" b="1">
                <a:solidFill>
                  <a:srgbClr val="002060"/>
                </a:solidFill>
                <a:latin typeface="Helvetica" pitchFamily="2" charset="0"/>
              </a:rPr>
              <a:t>Carrick HS</a:t>
            </a:r>
          </a:p>
        </p:txBody>
      </p:sp>
      <p:pic>
        <p:nvPicPr>
          <p:cNvPr id="42" name="Picture 41">
            <a:extLst>
              <a:ext uri="{FF2B5EF4-FFF2-40B4-BE49-F238E27FC236}">
                <a16:creationId xmlns:a16="http://schemas.microsoft.com/office/drawing/2014/main" id="{5F176EC4-4692-A241-98C7-D0A0AA1FDAF4}"/>
              </a:ext>
            </a:extLst>
          </p:cNvPr>
          <p:cNvPicPr>
            <a:picLocks noChangeAspect="1"/>
          </p:cNvPicPr>
          <p:nvPr/>
        </p:nvPicPr>
        <p:blipFill>
          <a:blip r:embed="rId7"/>
          <a:srcRect/>
          <a:stretch/>
        </p:blipFill>
        <p:spPr>
          <a:xfrm>
            <a:off x="6644251" y="4909118"/>
            <a:ext cx="130638" cy="123380"/>
          </a:xfrm>
          <a:prstGeom prst="rect">
            <a:avLst/>
          </a:prstGeom>
        </p:spPr>
      </p:pic>
      <p:sp>
        <p:nvSpPr>
          <p:cNvPr id="43" name="TextBox 42">
            <a:extLst>
              <a:ext uri="{FF2B5EF4-FFF2-40B4-BE49-F238E27FC236}">
                <a16:creationId xmlns:a16="http://schemas.microsoft.com/office/drawing/2014/main" id="{3D115632-7274-8147-94AD-FF0A6E7DF544}"/>
              </a:ext>
            </a:extLst>
          </p:cNvPr>
          <p:cNvSpPr txBox="1"/>
          <p:nvPr/>
        </p:nvSpPr>
        <p:spPr>
          <a:xfrm>
            <a:off x="6441859" y="5047412"/>
            <a:ext cx="535421" cy="80825"/>
          </a:xfrm>
          <a:prstGeom prst="rect">
            <a:avLst/>
          </a:prstGeom>
          <a:noFill/>
        </p:spPr>
        <p:txBody>
          <a:bodyPr wrap="none" lIns="0" tIns="0" rIns="0" bIns="0" numCol="1" rtlCol="0">
            <a:noAutofit/>
          </a:bodyPr>
          <a:lstStyle/>
          <a:p>
            <a:pPr algn="ctr"/>
            <a:r>
              <a:rPr lang="en-US" sz="794" b="1">
                <a:solidFill>
                  <a:srgbClr val="002060"/>
                </a:solidFill>
                <a:latin typeface="Helvetica" pitchFamily="2" charset="0"/>
              </a:rPr>
              <a:t>Concord PreK-5</a:t>
            </a:r>
          </a:p>
        </p:txBody>
      </p:sp>
      <p:pic>
        <p:nvPicPr>
          <p:cNvPr id="44" name="Picture 43" descr="Icon&#10;&#10;Description automatically generated">
            <a:extLst>
              <a:ext uri="{FF2B5EF4-FFF2-40B4-BE49-F238E27FC236}">
                <a16:creationId xmlns:a16="http://schemas.microsoft.com/office/drawing/2014/main" id="{A31FEE13-A3F7-3942-99DE-C9C9B1B2140D}"/>
              </a:ext>
            </a:extLst>
          </p:cNvPr>
          <p:cNvPicPr>
            <a:picLocks noChangeAspect="1"/>
          </p:cNvPicPr>
          <p:nvPr/>
        </p:nvPicPr>
        <p:blipFill>
          <a:blip r:embed="rId12"/>
          <a:stretch>
            <a:fillRect/>
          </a:stretch>
        </p:blipFill>
        <p:spPr>
          <a:xfrm>
            <a:off x="2710693" y="721784"/>
            <a:ext cx="130638" cy="123380"/>
          </a:xfrm>
          <a:prstGeom prst="rect">
            <a:avLst/>
          </a:prstGeom>
        </p:spPr>
      </p:pic>
      <p:sp>
        <p:nvSpPr>
          <p:cNvPr id="45" name="TextBox 44">
            <a:extLst>
              <a:ext uri="{FF2B5EF4-FFF2-40B4-BE49-F238E27FC236}">
                <a16:creationId xmlns:a16="http://schemas.microsoft.com/office/drawing/2014/main" id="{3E874649-E88F-AE44-AA78-68A9305EFCF8}"/>
              </a:ext>
            </a:extLst>
          </p:cNvPr>
          <p:cNvSpPr txBox="1"/>
          <p:nvPr/>
        </p:nvSpPr>
        <p:spPr>
          <a:xfrm>
            <a:off x="2502926" y="860077"/>
            <a:ext cx="546172" cy="123381"/>
          </a:xfrm>
          <a:prstGeom prst="rect">
            <a:avLst/>
          </a:prstGeom>
          <a:noFill/>
        </p:spPr>
        <p:txBody>
          <a:bodyPr wrap="none" lIns="0" tIns="0" rIns="0" bIns="0" numCol="1" rtlCol="0">
            <a:noAutofit/>
          </a:bodyPr>
          <a:lstStyle/>
          <a:p>
            <a:pPr algn="ctr"/>
            <a:r>
              <a:rPr lang="en-US" sz="794" b="1" err="1">
                <a:solidFill>
                  <a:srgbClr val="002060"/>
                </a:solidFill>
                <a:latin typeface="Helvetica" pitchFamily="2" charset="0"/>
              </a:rPr>
              <a:t>Chartiers</a:t>
            </a:r>
            <a:r>
              <a:rPr lang="en-US" sz="794" b="1">
                <a:solidFill>
                  <a:srgbClr val="002060"/>
                </a:solidFill>
                <a:latin typeface="Helvetica" pitchFamily="2" charset="0"/>
              </a:rPr>
              <a:t> ECE</a:t>
            </a:r>
          </a:p>
        </p:txBody>
      </p:sp>
      <p:pic>
        <p:nvPicPr>
          <p:cNvPr id="46" name="Picture 45">
            <a:extLst>
              <a:ext uri="{FF2B5EF4-FFF2-40B4-BE49-F238E27FC236}">
                <a16:creationId xmlns:a16="http://schemas.microsoft.com/office/drawing/2014/main" id="{D0479466-FCEF-414E-B6FE-669B80C53103}"/>
              </a:ext>
            </a:extLst>
          </p:cNvPr>
          <p:cNvPicPr>
            <a:picLocks noChangeAspect="1"/>
          </p:cNvPicPr>
          <p:nvPr/>
        </p:nvPicPr>
        <p:blipFill>
          <a:blip r:embed="rId10"/>
          <a:srcRect/>
          <a:stretch/>
        </p:blipFill>
        <p:spPr>
          <a:xfrm>
            <a:off x="3587943" y="939216"/>
            <a:ext cx="130638" cy="123380"/>
          </a:xfrm>
          <a:prstGeom prst="rect">
            <a:avLst/>
          </a:prstGeom>
        </p:spPr>
      </p:pic>
      <p:sp>
        <p:nvSpPr>
          <p:cNvPr id="47" name="TextBox 46">
            <a:extLst>
              <a:ext uri="{FF2B5EF4-FFF2-40B4-BE49-F238E27FC236}">
                <a16:creationId xmlns:a16="http://schemas.microsoft.com/office/drawing/2014/main" id="{F6457EB2-37AD-8040-9E6F-BF09E55F8647}"/>
              </a:ext>
            </a:extLst>
          </p:cNvPr>
          <p:cNvSpPr txBox="1"/>
          <p:nvPr/>
        </p:nvSpPr>
        <p:spPr>
          <a:xfrm>
            <a:off x="3380176" y="1077509"/>
            <a:ext cx="546172" cy="123381"/>
          </a:xfrm>
          <a:prstGeom prst="rect">
            <a:avLst/>
          </a:prstGeom>
          <a:noFill/>
        </p:spPr>
        <p:txBody>
          <a:bodyPr wrap="none" lIns="0" tIns="0" rIns="0" bIns="0" numCol="1" rtlCol="0">
            <a:noAutofit/>
          </a:bodyPr>
          <a:lstStyle/>
          <a:p>
            <a:pPr algn="ctr"/>
            <a:r>
              <a:rPr lang="en-US" sz="794" b="1">
                <a:solidFill>
                  <a:srgbClr val="002060"/>
                </a:solidFill>
                <a:latin typeface="Helvetica" pitchFamily="2" charset="0"/>
              </a:rPr>
              <a:t>Langley K-8</a:t>
            </a:r>
          </a:p>
        </p:txBody>
      </p:sp>
      <p:pic>
        <p:nvPicPr>
          <p:cNvPr id="48" name="Picture 47">
            <a:extLst>
              <a:ext uri="{FF2B5EF4-FFF2-40B4-BE49-F238E27FC236}">
                <a16:creationId xmlns:a16="http://schemas.microsoft.com/office/drawing/2014/main" id="{8CE50F18-71D9-DA4F-86C2-D075D6CF7E81}"/>
              </a:ext>
            </a:extLst>
          </p:cNvPr>
          <p:cNvPicPr>
            <a:picLocks noChangeAspect="1"/>
          </p:cNvPicPr>
          <p:nvPr/>
        </p:nvPicPr>
        <p:blipFill>
          <a:blip r:embed="rId4"/>
          <a:srcRect/>
          <a:stretch/>
        </p:blipFill>
        <p:spPr>
          <a:xfrm>
            <a:off x="3903316" y="1200891"/>
            <a:ext cx="130638" cy="123380"/>
          </a:xfrm>
          <a:prstGeom prst="rect">
            <a:avLst/>
          </a:prstGeom>
        </p:spPr>
      </p:pic>
      <p:sp>
        <p:nvSpPr>
          <p:cNvPr id="49" name="TextBox 48">
            <a:extLst>
              <a:ext uri="{FF2B5EF4-FFF2-40B4-BE49-F238E27FC236}">
                <a16:creationId xmlns:a16="http://schemas.microsoft.com/office/drawing/2014/main" id="{F3FFA981-FA13-954F-ABBB-5943EA59585C}"/>
              </a:ext>
            </a:extLst>
          </p:cNvPr>
          <p:cNvSpPr txBox="1"/>
          <p:nvPr/>
        </p:nvSpPr>
        <p:spPr>
          <a:xfrm>
            <a:off x="3695550" y="1339184"/>
            <a:ext cx="546172" cy="123381"/>
          </a:xfrm>
          <a:prstGeom prst="rect">
            <a:avLst/>
          </a:prstGeom>
          <a:noFill/>
        </p:spPr>
        <p:txBody>
          <a:bodyPr wrap="none" lIns="0" tIns="0" rIns="0" bIns="0" numCol="1" rtlCol="0">
            <a:noAutofit/>
          </a:bodyPr>
          <a:lstStyle/>
          <a:p>
            <a:pPr algn="ctr"/>
            <a:r>
              <a:rPr lang="en-US" sz="794" b="1">
                <a:solidFill>
                  <a:srgbClr val="002060"/>
                </a:solidFill>
                <a:latin typeface="Helvetica" pitchFamily="2" charset="0"/>
              </a:rPr>
              <a:t>Classical 6-8</a:t>
            </a:r>
          </a:p>
        </p:txBody>
      </p:sp>
      <p:pic>
        <p:nvPicPr>
          <p:cNvPr id="50" name="Picture 49">
            <a:extLst>
              <a:ext uri="{FF2B5EF4-FFF2-40B4-BE49-F238E27FC236}">
                <a16:creationId xmlns:a16="http://schemas.microsoft.com/office/drawing/2014/main" id="{F1F59B9C-B8BA-4E4E-97A0-3AA4CE92F4B5}"/>
              </a:ext>
            </a:extLst>
          </p:cNvPr>
          <p:cNvPicPr>
            <a:picLocks noChangeAspect="1"/>
          </p:cNvPicPr>
          <p:nvPr/>
        </p:nvPicPr>
        <p:blipFill>
          <a:blip r:embed="rId11"/>
          <a:srcRect/>
          <a:stretch/>
        </p:blipFill>
        <p:spPr>
          <a:xfrm>
            <a:off x="3903316" y="1469424"/>
            <a:ext cx="130638" cy="123380"/>
          </a:xfrm>
          <a:prstGeom prst="rect">
            <a:avLst/>
          </a:prstGeom>
        </p:spPr>
      </p:pic>
      <p:sp>
        <p:nvSpPr>
          <p:cNvPr id="51" name="TextBox 50">
            <a:extLst>
              <a:ext uri="{FF2B5EF4-FFF2-40B4-BE49-F238E27FC236}">
                <a16:creationId xmlns:a16="http://schemas.microsoft.com/office/drawing/2014/main" id="{89C311A5-CB7F-BF42-B98C-13C4232B7E82}"/>
              </a:ext>
            </a:extLst>
          </p:cNvPr>
          <p:cNvSpPr txBox="1"/>
          <p:nvPr/>
        </p:nvSpPr>
        <p:spPr>
          <a:xfrm>
            <a:off x="3695550" y="1607718"/>
            <a:ext cx="546172" cy="123381"/>
          </a:xfrm>
          <a:prstGeom prst="rect">
            <a:avLst/>
          </a:prstGeom>
          <a:noFill/>
        </p:spPr>
        <p:txBody>
          <a:bodyPr wrap="none" lIns="0" tIns="0" rIns="0" bIns="0" numCol="1" rtlCol="0">
            <a:noAutofit/>
          </a:bodyPr>
          <a:lstStyle/>
          <a:p>
            <a:pPr algn="ctr"/>
            <a:r>
              <a:rPr lang="en-US" sz="794" b="1">
                <a:solidFill>
                  <a:srgbClr val="002060"/>
                </a:solidFill>
                <a:latin typeface="Helvetica" pitchFamily="2" charset="0"/>
              </a:rPr>
              <a:t>Gifted Center</a:t>
            </a:r>
          </a:p>
        </p:txBody>
      </p:sp>
      <p:grpSp>
        <p:nvGrpSpPr>
          <p:cNvPr id="128" name="Group 127">
            <a:extLst>
              <a:ext uri="{FF2B5EF4-FFF2-40B4-BE49-F238E27FC236}">
                <a16:creationId xmlns:a16="http://schemas.microsoft.com/office/drawing/2014/main" id="{F8C65118-D7A3-1A48-BC55-AF5E2AAB5369}"/>
              </a:ext>
            </a:extLst>
          </p:cNvPr>
          <p:cNvGrpSpPr/>
          <p:nvPr/>
        </p:nvGrpSpPr>
        <p:grpSpPr>
          <a:xfrm>
            <a:off x="6361204" y="4051710"/>
            <a:ext cx="283048" cy="123380"/>
            <a:chOff x="4449409" y="5241841"/>
            <a:chExt cx="247650" cy="107950"/>
          </a:xfrm>
        </p:grpSpPr>
        <p:pic>
          <p:nvPicPr>
            <p:cNvPr id="129" name="Picture 128">
              <a:extLst>
                <a:ext uri="{FF2B5EF4-FFF2-40B4-BE49-F238E27FC236}">
                  <a16:creationId xmlns:a16="http://schemas.microsoft.com/office/drawing/2014/main" id="{59A53D87-30BA-3D4E-B5C3-4ED808437BCC}"/>
                </a:ext>
              </a:extLst>
            </p:cNvPr>
            <p:cNvPicPr>
              <a:picLocks noChangeAspect="1"/>
            </p:cNvPicPr>
            <p:nvPr/>
          </p:nvPicPr>
          <p:blipFill>
            <a:blip r:embed="rId7"/>
            <a:srcRect/>
            <a:stretch/>
          </p:blipFill>
          <p:spPr>
            <a:xfrm>
              <a:off x="4582759" y="5241841"/>
              <a:ext cx="114300" cy="107950"/>
            </a:xfrm>
            <a:prstGeom prst="rect">
              <a:avLst/>
            </a:prstGeom>
          </p:spPr>
        </p:pic>
        <p:pic>
          <p:nvPicPr>
            <p:cNvPr id="130" name="Picture 129">
              <a:extLst>
                <a:ext uri="{FF2B5EF4-FFF2-40B4-BE49-F238E27FC236}">
                  <a16:creationId xmlns:a16="http://schemas.microsoft.com/office/drawing/2014/main" id="{0A2E7C5B-267B-8D45-B59D-8670E261AEED}"/>
                </a:ext>
              </a:extLst>
            </p:cNvPr>
            <p:cNvPicPr>
              <a:picLocks noChangeAspect="1"/>
            </p:cNvPicPr>
            <p:nvPr/>
          </p:nvPicPr>
          <p:blipFill>
            <a:blip r:embed="rId7"/>
            <a:srcRect/>
            <a:stretch/>
          </p:blipFill>
          <p:spPr>
            <a:xfrm>
              <a:off x="4449409" y="5241841"/>
              <a:ext cx="114300" cy="107950"/>
            </a:xfrm>
            <a:prstGeom prst="rect">
              <a:avLst/>
            </a:prstGeom>
          </p:spPr>
        </p:pic>
      </p:grpSp>
      <p:pic>
        <p:nvPicPr>
          <p:cNvPr id="131" name="Picture 130">
            <a:extLst>
              <a:ext uri="{FF2B5EF4-FFF2-40B4-BE49-F238E27FC236}">
                <a16:creationId xmlns:a16="http://schemas.microsoft.com/office/drawing/2014/main" id="{28AD36E3-2E64-8349-BEA0-DD4F7548F387}"/>
              </a:ext>
            </a:extLst>
          </p:cNvPr>
          <p:cNvPicPr>
            <a:picLocks noChangeAspect="1"/>
          </p:cNvPicPr>
          <p:nvPr/>
        </p:nvPicPr>
        <p:blipFill>
          <a:blip r:embed="rId11"/>
          <a:srcRect/>
          <a:stretch/>
        </p:blipFill>
        <p:spPr>
          <a:xfrm>
            <a:off x="2082610" y="6427754"/>
            <a:ext cx="128479" cy="121341"/>
          </a:xfrm>
          <a:prstGeom prst="rect">
            <a:avLst/>
          </a:prstGeom>
        </p:spPr>
      </p:pic>
      <p:sp>
        <p:nvSpPr>
          <p:cNvPr id="62" name="TextBox 61">
            <a:extLst>
              <a:ext uri="{FF2B5EF4-FFF2-40B4-BE49-F238E27FC236}">
                <a16:creationId xmlns:a16="http://schemas.microsoft.com/office/drawing/2014/main" id="{A5713D73-466B-B545-841A-707DFCE76A17}"/>
              </a:ext>
            </a:extLst>
          </p:cNvPr>
          <p:cNvSpPr txBox="1"/>
          <p:nvPr/>
        </p:nvSpPr>
        <p:spPr>
          <a:xfrm>
            <a:off x="7187497" y="330785"/>
            <a:ext cx="4432063" cy="1200329"/>
          </a:xfrm>
          <a:prstGeom prst="rect">
            <a:avLst/>
          </a:prstGeom>
          <a:noFill/>
        </p:spPr>
        <p:txBody>
          <a:bodyPr wrap="square" rtlCol="0">
            <a:spAutoFit/>
          </a:bodyPr>
          <a:lstStyle/>
          <a:p>
            <a:pPr algn="ctr"/>
            <a:r>
              <a:rPr lang="en-US" sz="3600"/>
              <a:t>South/West Region:</a:t>
            </a:r>
          </a:p>
          <a:p>
            <a:pPr algn="ctr"/>
            <a:r>
              <a:rPr lang="en-US" sz="3600"/>
              <a:t>Current View</a:t>
            </a:r>
          </a:p>
        </p:txBody>
      </p:sp>
      <p:sp>
        <p:nvSpPr>
          <p:cNvPr id="61" name="Slide Number Placeholder 16">
            <a:extLst>
              <a:ext uri="{FF2B5EF4-FFF2-40B4-BE49-F238E27FC236}">
                <a16:creationId xmlns:a16="http://schemas.microsoft.com/office/drawing/2014/main" id="{AF89932B-0C81-486F-8B95-92517A7CA503}"/>
              </a:ext>
            </a:extLst>
          </p:cNvPr>
          <p:cNvSpPr>
            <a:spLocks noGrp="1"/>
          </p:cNvSpPr>
          <p:nvPr>
            <p:ph type="sldNum" sz="quarter" idx="12"/>
          </p:nvPr>
        </p:nvSpPr>
        <p:spPr>
          <a:xfrm>
            <a:off x="8984020" y="6328605"/>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33</a:t>
            </a:r>
          </a:p>
        </p:txBody>
      </p:sp>
    </p:spTree>
    <p:extLst>
      <p:ext uri="{BB962C8B-B14F-4D97-AF65-F5344CB8AC3E}">
        <p14:creationId xmlns:p14="http://schemas.microsoft.com/office/powerpoint/2010/main" val="149477435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1949" y="190465"/>
            <a:ext cx="10515600" cy="1062622"/>
          </a:xfrm>
        </p:spPr>
        <p:txBody>
          <a:bodyPr>
            <a:normAutofit fontScale="90000"/>
          </a:bodyPr>
          <a:lstStyle/>
          <a:p>
            <a:pPr algn="ctr"/>
            <a:r>
              <a:rPr lang="en-US">
                <a:latin typeface="+mn-lt"/>
              </a:rPr>
              <a:t>SOUTH</a:t>
            </a:r>
            <a:br>
              <a:rPr lang="en-US">
                <a:latin typeface="+mn-lt"/>
              </a:rPr>
            </a:br>
            <a:r>
              <a:rPr lang="en-US">
                <a:latin typeface="+mn-lt"/>
              </a:rPr>
              <a:t>Brookline School Reconfiguration</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04360080"/>
              </p:ext>
            </p:extLst>
          </p:nvPr>
        </p:nvGraphicFramePr>
        <p:xfrm>
          <a:off x="2902913" y="1770469"/>
          <a:ext cx="6373672" cy="731520"/>
        </p:xfrm>
        <a:graphic>
          <a:graphicData uri="http://schemas.openxmlformats.org/drawingml/2006/table">
            <a:tbl>
              <a:tblPr firstRow="1" bandRow="1">
                <a:tableStyleId>{5940675A-B579-460E-94D1-54222C63F5DA}</a:tableStyleId>
              </a:tblPr>
              <a:tblGrid>
                <a:gridCol w="3150744">
                  <a:extLst>
                    <a:ext uri="{9D8B030D-6E8A-4147-A177-3AD203B41FA5}">
                      <a16:colId xmlns:a16="http://schemas.microsoft.com/office/drawing/2014/main" val="2867878139"/>
                    </a:ext>
                  </a:extLst>
                </a:gridCol>
                <a:gridCol w="3222928">
                  <a:extLst>
                    <a:ext uri="{9D8B030D-6E8A-4147-A177-3AD203B41FA5}">
                      <a16:colId xmlns:a16="http://schemas.microsoft.com/office/drawing/2014/main" val="748678434"/>
                    </a:ext>
                  </a:extLst>
                </a:gridCol>
              </a:tblGrid>
              <a:tr h="323882">
                <a:tc>
                  <a:txBody>
                    <a:bodyPr/>
                    <a:lstStyle/>
                    <a:p>
                      <a:pPr algn="ctr"/>
                      <a:r>
                        <a:rPr lang="en-US" sz="1800"/>
                        <a:t>Existing Program</a:t>
                      </a:r>
                    </a:p>
                  </a:txBody>
                  <a:tcPr/>
                </a:tc>
                <a:tc>
                  <a:txBody>
                    <a:bodyPr/>
                    <a:lstStyle/>
                    <a:p>
                      <a:pPr algn="ctr"/>
                      <a:r>
                        <a:rPr lang="en-US" sz="1800"/>
                        <a:t>Moving To</a:t>
                      </a:r>
                    </a:p>
                  </a:txBody>
                  <a:tcPr/>
                </a:tc>
                <a:extLst>
                  <a:ext uri="{0D108BD9-81ED-4DB2-BD59-A6C34878D82A}">
                    <a16:rowId xmlns:a16="http://schemas.microsoft.com/office/drawing/2014/main" val="1217334074"/>
                  </a:ext>
                </a:extLst>
              </a:tr>
              <a:tr h="323882">
                <a:tc>
                  <a:txBody>
                    <a:bodyPr/>
                    <a:lstStyle/>
                    <a:p>
                      <a:r>
                        <a:rPr lang="en-US" sz="1800"/>
                        <a:t>Brookline 6-8</a:t>
                      </a:r>
                    </a:p>
                  </a:txBody>
                  <a:tcPr/>
                </a:tc>
                <a:tc>
                  <a:txBody>
                    <a:bodyPr/>
                    <a:lstStyle/>
                    <a:p>
                      <a:r>
                        <a:rPr lang="en-US" sz="1800" err="1"/>
                        <a:t>Carmalt</a:t>
                      </a:r>
                      <a:r>
                        <a:rPr lang="en-US" sz="1800"/>
                        <a:t> PreK-8</a:t>
                      </a:r>
                    </a:p>
                  </a:txBody>
                  <a:tcPr/>
                </a:tc>
                <a:extLst>
                  <a:ext uri="{0D108BD9-81ED-4DB2-BD59-A6C34878D82A}">
                    <a16:rowId xmlns:a16="http://schemas.microsoft.com/office/drawing/2014/main" val="1643000526"/>
                  </a:ext>
                </a:extLst>
              </a:tr>
            </a:tbl>
          </a:graphicData>
        </a:graphic>
      </p:graphicFrame>
      <p:sp>
        <p:nvSpPr>
          <p:cNvPr id="5" name="Content Placeholder 2"/>
          <p:cNvSpPr txBox="1">
            <a:spLocks/>
          </p:cNvSpPr>
          <p:nvPr/>
        </p:nvSpPr>
        <p:spPr>
          <a:xfrm>
            <a:off x="831949" y="3019371"/>
            <a:ext cx="10515600" cy="203590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b="0" i="0" u="sng" strike="noStrike" kern="1200" cap="none" spc="0" normalizeH="0" baseline="0" noProof="0">
                <a:ln>
                  <a:noFill/>
                </a:ln>
                <a:solidFill>
                  <a:prstClr val="black"/>
                </a:solidFill>
                <a:effectLst/>
                <a:uLnTx/>
                <a:uFillTx/>
                <a:latin typeface="Calibri" panose="020F0502020204030204"/>
                <a:ea typeface="+mn-ea"/>
                <a:cs typeface="+mn-cs"/>
              </a:rPr>
              <a:t>Reasoning:</a:t>
            </a:r>
          </a:p>
          <a:p>
            <a:pPr marL="0" marR="0" lvl="0" indent="0" algn="l" defTabSz="2286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b="0" i="0" u="none" strike="noStrike" kern="1200" cap="none" spc="0" normalizeH="0" baseline="0" noProof="0">
                <a:ln>
                  <a:noFill/>
                </a:ln>
                <a:solidFill>
                  <a:prstClr val="black"/>
                </a:solidFill>
                <a:effectLst/>
                <a:uLnTx/>
                <a:uFillTx/>
                <a:latin typeface="Calibri" panose="020F0502020204030204"/>
                <a:ea typeface="+mn-ea"/>
                <a:cs typeface="+mn-cs"/>
              </a:rPr>
              <a:t>	Relocate 6</a:t>
            </a:r>
            <a:r>
              <a:rPr kumimoji="0" lang="en-US" b="0" i="0" u="none" strike="noStrike" kern="1200" cap="none" spc="0" normalizeH="0" baseline="30000" noProof="0">
                <a:ln>
                  <a:noFill/>
                </a:ln>
                <a:solidFill>
                  <a:prstClr val="black"/>
                </a:solidFill>
                <a:effectLst/>
                <a:uLnTx/>
                <a:uFillTx/>
                <a:latin typeface="Calibri" panose="020F0502020204030204"/>
                <a:ea typeface="+mn-ea"/>
                <a:cs typeface="+mn-cs"/>
              </a:rPr>
              <a:t>th</a:t>
            </a:r>
            <a:r>
              <a:rPr kumimoji="0" lang="en-US" b="0" i="0" u="none" strike="noStrike" kern="1200" cap="none" spc="0" normalizeH="0" baseline="0" noProof="0">
                <a:ln>
                  <a:noFill/>
                </a:ln>
                <a:solidFill>
                  <a:prstClr val="black"/>
                </a:solidFill>
                <a:effectLst/>
                <a:uLnTx/>
                <a:uFillTx/>
                <a:latin typeface="Calibri" panose="020F0502020204030204"/>
                <a:ea typeface="+mn-ea"/>
                <a:cs typeface="+mn-cs"/>
              </a:rPr>
              <a:t> – 8</a:t>
            </a:r>
            <a:r>
              <a:rPr kumimoji="0" lang="en-US" b="0" i="0" u="none" strike="noStrike" kern="1200" cap="none" spc="0" normalizeH="0" baseline="30000" noProof="0">
                <a:ln>
                  <a:noFill/>
                </a:ln>
                <a:solidFill>
                  <a:prstClr val="black"/>
                </a:solidFill>
                <a:effectLst/>
                <a:uLnTx/>
                <a:uFillTx/>
                <a:latin typeface="Calibri" panose="020F0502020204030204"/>
                <a:ea typeface="+mn-ea"/>
                <a:cs typeface="+mn-cs"/>
              </a:rPr>
              <a:t>th</a:t>
            </a:r>
            <a:r>
              <a:rPr kumimoji="0" lang="en-US" b="0" i="0" u="none" strike="noStrike" kern="1200" cap="none" spc="0" normalizeH="0" baseline="0" noProof="0">
                <a:ln>
                  <a:noFill/>
                </a:ln>
                <a:solidFill>
                  <a:prstClr val="black"/>
                </a:solidFill>
                <a:effectLst/>
                <a:uLnTx/>
                <a:uFillTx/>
                <a:latin typeface="Calibri" panose="020F0502020204030204"/>
                <a:ea typeface="+mn-ea"/>
                <a:cs typeface="+mn-cs"/>
              </a:rPr>
              <a:t> grade students</a:t>
            </a:r>
          </a:p>
          <a:p>
            <a:pPr marL="0" marR="0" lvl="0" indent="0" algn="l" defTabSz="2286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b="0" i="0" u="none" strike="noStrike" kern="1200" cap="none" spc="0" normalizeH="0" baseline="0" noProof="0">
                <a:ln>
                  <a:noFill/>
                </a:ln>
                <a:solidFill>
                  <a:prstClr val="black"/>
                </a:solidFill>
                <a:effectLst/>
                <a:uLnTx/>
                <a:uFillTx/>
                <a:latin typeface="Calibri" panose="020F0502020204030204"/>
                <a:ea typeface="+mn-ea"/>
                <a:cs typeface="+mn-cs"/>
              </a:rPr>
              <a:t>	Relocate students out of demountable classrooms</a:t>
            </a:r>
          </a:p>
          <a:p>
            <a:pPr marL="0" marR="0" lvl="0" indent="0" algn="l" defTabSz="2286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b="0" i="0" u="none" strike="noStrike" kern="1200" cap="none" spc="0" normalizeH="0" baseline="0" noProof="0">
                <a:ln>
                  <a:noFill/>
                </a:ln>
                <a:solidFill>
                  <a:prstClr val="black"/>
                </a:solidFill>
                <a:effectLst/>
                <a:uLnTx/>
                <a:uFillTx/>
                <a:latin typeface="Calibri" panose="020F0502020204030204"/>
                <a:ea typeface="+mn-ea"/>
                <a:cs typeface="+mn-cs"/>
              </a:rPr>
              <a:t>	Brookline has elementary school amenities (small gym, etc.)</a:t>
            </a:r>
          </a:p>
          <a:p>
            <a:pPr marL="0" marR="0" lvl="0" indent="0" algn="l" defTabSz="2286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b="0" i="0" u="sng" strike="noStrike" kern="1200" cap="none" spc="0" normalizeH="0" baseline="0" noProof="0">
                <a:ln>
                  <a:noFill/>
                </a:ln>
                <a:solidFill>
                  <a:prstClr val="black"/>
                </a:solidFill>
                <a:effectLst/>
                <a:uLnTx/>
                <a:uFillTx/>
                <a:latin typeface="Calibri" panose="020F0502020204030204"/>
                <a:ea typeface="+mn-ea"/>
                <a:cs typeface="+mn-cs"/>
              </a:rPr>
              <a:t>Implementation:</a:t>
            </a:r>
          </a:p>
          <a:p>
            <a:pPr marL="0" marR="0" lvl="0" indent="0" algn="l" defTabSz="2286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b="0" i="0" u="none" strike="noStrike" kern="1200" cap="none" spc="0" normalizeH="0" baseline="0" noProof="0">
                <a:ln>
                  <a:noFill/>
                </a:ln>
                <a:solidFill>
                  <a:prstClr val="black"/>
                </a:solidFill>
                <a:effectLst/>
                <a:uLnTx/>
                <a:uFillTx/>
                <a:latin typeface="Calibri" panose="020F0502020204030204"/>
                <a:ea typeface="+mn-ea"/>
                <a:cs typeface="+mn-cs"/>
              </a:rPr>
              <a:t>	SY2022-23</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b="0" i="0" u="sng"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b="0" i="0" u="sng"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3930174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072A390-7299-4E43-9082-10C75B8495AC}"/>
              </a:ext>
            </a:extLst>
          </p:cNvPr>
          <p:cNvPicPr>
            <a:picLocks noChangeAspect="1"/>
          </p:cNvPicPr>
          <p:nvPr/>
        </p:nvPicPr>
        <p:blipFill>
          <a:blip r:embed="rId2"/>
          <a:stretch>
            <a:fillRect/>
          </a:stretch>
        </p:blipFill>
        <p:spPr>
          <a:xfrm>
            <a:off x="1843021" y="404840"/>
            <a:ext cx="8505957" cy="6212541"/>
          </a:xfrm>
          <a:prstGeom prst="rect">
            <a:avLst/>
          </a:prstGeom>
        </p:spPr>
      </p:pic>
      <p:sp>
        <p:nvSpPr>
          <p:cNvPr id="8" name="TextBox 7">
            <a:extLst>
              <a:ext uri="{FF2B5EF4-FFF2-40B4-BE49-F238E27FC236}">
                <a16:creationId xmlns:a16="http://schemas.microsoft.com/office/drawing/2014/main" id="{8383395C-6062-D64F-8D53-B5AEB6FFE7FD}"/>
              </a:ext>
            </a:extLst>
          </p:cNvPr>
          <p:cNvSpPr txBox="1"/>
          <p:nvPr/>
        </p:nvSpPr>
        <p:spPr>
          <a:xfrm>
            <a:off x="2199716" y="5321655"/>
            <a:ext cx="1382199" cy="1314014"/>
          </a:xfrm>
          <a:prstGeom prst="rect">
            <a:avLst/>
          </a:prstGeom>
          <a:noFill/>
        </p:spPr>
        <p:txBody>
          <a:bodyPr wrap="square" rtlCol="0">
            <a:spAutoFit/>
          </a:bodyPr>
          <a:lstStyle/>
          <a:p>
            <a:r>
              <a:rPr lang="en-US" sz="882" b="1">
                <a:solidFill>
                  <a:srgbClr val="002060"/>
                </a:solidFill>
                <a:latin typeface="Helvetica" pitchFamily="2" charset="0"/>
              </a:rPr>
              <a:t>PreK-5</a:t>
            </a:r>
          </a:p>
          <a:p>
            <a:r>
              <a:rPr lang="en-US" sz="882" b="1">
                <a:solidFill>
                  <a:srgbClr val="002060"/>
                </a:solidFill>
                <a:latin typeface="Helvetica" pitchFamily="2" charset="0"/>
              </a:rPr>
              <a:t>PreK-8</a:t>
            </a:r>
          </a:p>
          <a:p>
            <a:r>
              <a:rPr lang="en-US" sz="882" b="1">
                <a:solidFill>
                  <a:srgbClr val="002060"/>
                </a:solidFill>
                <a:latin typeface="Helvetica" pitchFamily="2" charset="0"/>
              </a:rPr>
              <a:t>K-5</a:t>
            </a:r>
          </a:p>
          <a:p>
            <a:r>
              <a:rPr lang="en-US" sz="882" b="1">
                <a:solidFill>
                  <a:srgbClr val="002060"/>
                </a:solidFill>
                <a:latin typeface="Helvetica" pitchFamily="2" charset="0"/>
              </a:rPr>
              <a:t>K-8</a:t>
            </a:r>
          </a:p>
          <a:p>
            <a:r>
              <a:rPr lang="en-US" sz="882" b="1">
                <a:solidFill>
                  <a:srgbClr val="002060"/>
                </a:solidFill>
                <a:latin typeface="Helvetica" pitchFamily="2" charset="0"/>
              </a:rPr>
              <a:t>6-8</a:t>
            </a:r>
          </a:p>
          <a:p>
            <a:r>
              <a:rPr lang="en-US" sz="882" b="1">
                <a:solidFill>
                  <a:srgbClr val="002060"/>
                </a:solidFill>
                <a:latin typeface="Helvetica" pitchFamily="2" charset="0"/>
              </a:rPr>
              <a:t>6-12</a:t>
            </a:r>
          </a:p>
          <a:p>
            <a:r>
              <a:rPr lang="en-US" sz="882" b="1">
                <a:solidFill>
                  <a:srgbClr val="002060"/>
                </a:solidFill>
                <a:latin typeface="Helvetica" pitchFamily="2" charset="0"/>
              </a:rPr>
              <a:t>High Schools</a:t>
            </a:r>
          </a:p>
          <a:p>
            <a:r>
              <a:rPr lang="en-US" sz="882" b="1">
                <a:solidFill>
                  <a:srgbClr val="002060"/>
                </a:solidFill>
                <a:latin typeface="Helvetica" pitchFamily="2" charset="0"/>
              </a:rPr>
              <a:t>Early Childhood</a:t>
            </a:r>
          </a:p>
          <a:p>
            <a:r>
              <a:rPr lang="en-US" sz="882" b="1">
                <a:solidFill>
                  <a:srgbClr val="002060"/>
                </a:solidFill>
                <a:latin typeface="Helvetica" pitchFamily="2" charset="0"/>
              </a:rPr>
              <a:t>Special Schools</a:t>
            </a:r>
          </a:p>
        </p:txBody>
      </p:sp>
      <p:pic>
        <p:nvPicPr>
          <p:cNvPr id="9" name="Picture 8" descr="A picture containing text, clipart&#10;&#10;Description automatically generated">
            <a:extLst>
              <a:ext uri="{FF2B5EF4-FFF2-40B4-BE49-F238E27FC236}">
                <a16:creationId xmlns:a16="http://schemas.microsoft.com/office/drawing/2014/main" id="{B222F4F3-2FAB-CC43-A01B-924488CD2816}"/>
              </a:ext>
            </a:extLst>
          </p:cNvPr>
          <p:cNvPicPr>
            <a:picLocks noChangeAspect="1"/>
          </p:cNvPicPr>
          <p:nvPr/>
        </p:nvPicPr>
        <p:blipFill>
          <a:blip r:embed="rId3"/>
          <a:stretch>
            <a:fillRect/>
          </a:stretch>
        </p:blipFill>
        <p:spPr>
          <a:xfrm>
            <a:off x="2082610" y="6016987"/>
            <a:ext cx="128479" cy="121342"/>
          </a:xfrm>
          <a:prstGeom prst="rect">
            <a:avLst/>
          </a:prstGeom>
        </p:spPr>
      </p:pic>
      <p:pic>
        <p:nvPicPr>
          <p:cNvPr id="10" name="Picture 9" descr="A picture containing text, clipart&#10;&#10;Description automatically generated">
            <a:extLst>
              <a:ext uri="{FF2B5EF4-FFF2-40B4-BE49-F238E27FC236}">
                <a16:creationId xmlns:a16="http://schemas.microsoft.com/office/drawing/2014/main" id="{F73F8C15-E3E7-A540-AE1E-F80B80FC93D8}"/>
              </a:ext>
            </a:extLst>
          </p:cNvPr>
          <p:cNvPicPr>
            <a:picLocks noChangeAspect="1"/>
          </p:cNvPicPr>
          <p:nvPr/>
        </p:nvPicPr>
        <p:blipFill>
          <a:blip r:embed="rId4"/>
          <a:stretch>
            <a:fillRect/>
          </a:stretch>
        </p:blipFill>
        <p:spPr>
          <a:xfrm>
            <a:off x="2082610" y="5881395"/>
            <a:ext cx="128479" cy="121342"/>
          </a:xfrm>
          <a:prstGeom prst="rect">
            <a:avLst/>
          </a:prstGeom>
        </p:spPr>
      </p:pic>
      <p:pic>
        <p:nvPicPr>
          <p:cNvPr id="11" name="Picture 10" descr="A picture containing text, clipart&#10;&#10;Description automatically generated">
            <a:extLst>
              <a:ext uri="{FF2B5EF4-FFF2-40B4-BE49-F238E27FC236}">
                <a16:creationId xmlns:a16="http://schemas.microsoft.com/office/drawing/2014/main" id="{AB21E397-1EC9-F24C-9698-7BCA10DE5BED}"/>
              </a:ext>
            </a:extLst>
          </p:cNvPr>
          <p:cNvPicPr>
            <a:picLocks noChangeAspect="1"/>
          </p:cNvPicPr>
          <p:nvPr/>
        </p:nvPicPr>
        <p:blipFill>
          <a:blip r:embed="rId5"/>
          <a:stretch>
            <a:fillRect/>
          </a:stretch>
        </p:blipFill>
        <p:spPr>
          <a:xfrm>
            <a:off x="2082610" y="5610213"/>
            <a:ext cx="128479" cy="121342"/>
          </a:xfrm>
          <a:prstGeom prst="rect">
            <a:avLst/>
          </a:prstGeom>
        </p:spPr>
      </p:pic>
      <p:pic>
        <p:nvPicPr>
          <p:cNvPr id="12" name="Picture 11" descr="A picture containing text, clipart&#10;&#10;Description automatically generated">
            <a:extLst>
              <a:ext uri="{FF2B5EF4-FFF2-40B4-BE49-F238E27FC236}">
                <a16:creationId xmlns:a16="http://schemas.microsoft.com/office/drawing/2014/main" id="{956C2422-40AF-6348-BD79-304A3422A3E0}"/>
              </a:ext>
            </a:extLst>
          </p:cNvPr>
          <p:cNvPicPr>
            <a:picLocks noChangeAspect="1"/>
          </p:cNvPicPr>
          <p:nvPr/>
        </p:nvPicPr>
        <p:blipFill>
          <a:blip r:embed="rId6"/>
          <a:stretch>
            <a:fillRect/>
          </a:stretch>
        </p:blipFill>
        <p:spPr>
          <a:xfrm>
            <a:off x="2082610" y="5474622"/>
            <a:ext cx="128479" cy="121342"/>
          </a:xfrm>
          <a:prstGeom prst="rect">
            <a:avLst/>
          </a:prstGeom>
        </p:spPr>
      </p:pic>
      <p:pic>
        <p:nvPicPr>
          <p:cNvPr id="13" name="Picture 12" descr="A picture containing text, clipart&#10;&#10;Description automatically generated">
            <a:extLst>
              <a:ext uri="{FF2B5EF4-FFF2-40B4-BE49-F238E27FC236}">
                <a16:creationId xmlns:a16="http://schemas.microsoft.com/office/drawing/2014/main" id="{C6848A2D-1A63-CC4D-885E-EDD9F5C1872C}"/>
              </a:ext>
            </a:extLst>
          </p:cNvPr>
          <p:cNvPicPr>
            <a:picLocks noChangeAspect="1"/>
          </p:cNvPicPr>
          <p:nvPr/>
        </p:nvPicPr>
        <p:blipFill>
          <a:blip r:embed="rId7"/>
          <a:stretch>
            <a:fillRect/>
          </a:stretch>
        </p:blipFill>
        <p:spPr>
          <a:xfrm>
            <a:off x="2082610" y="5339031"/>
            <a:ext cx="128479" cy="121342"/>
          </a:xfrm>
          <a:prstGeom prst="rect">
            <a:avLst/>
          </a:prstGeom>
        </p:spPr>
      </p:pic>
      <p:pic>
        <p:nvPicPr>
          <p:cNvPr id="14" name="Picture 13" descr="A picture containing text, clipart&#10;&#10;Description automatically generated">
            <a:extLst>
              <a:ext uri="{FF2B5EF4-FFF2-40B4-BE49-F238E27FC236}">
                <a16:creationId xmlns:a16="http://schemas.microsoft.com/office/drawing/2014/main" id="{D9A2A8F4-FC80-5740-9E80-97855AC4DB3B}"/>
              </a:ext>
            </a:extLst>
          </p:cNvPr>
          <p:cNvPicPr>
            <a:picLocks noChangeAspect="1"/>
          </p:cNvPicPr>
          <p:nvPr/>
        </p:nvPicPr>
        <p:blipFill>
          <a:blip r:embed="rId8"/>
          <a:stretch>
            <a:fillRect/>
          </a:stretch>
        </p:blipFill>
        <p:spPr>
          <a:xfrm>
            <a:off x="2082610" y="6152578"/>
            <a:ext cx="128479" cy="121342"/>
          </a:xfrm>
          <a:prstGeom prst="rect">
            <a:avLst/>
          </a:prstGeom>
        </p:spPr>
      </p:pic>
      <p:pic>
        <p:nvPicPr>
          <p:cNvPr id="15" name="Picture 14" descr="A picture containing text, clipart, vector graphics&#10;&#10;Description automatically generated">
            <a:extLst>
              <a:ext uri="{FF2B5EF4-FFF2-40B4-BE49-F238E27FC236}">
                <a16:creationId xmlns:a16="http://schemas.microsoft.com/office/drawing/2014/main" id="{2C080A7A-3294-244E-836A-715F9D57FDB3}"/>
              </a:ext>
            </a:extLst>
          </p:cNvPr>
          <p:cNvPicPr>
            <a:picLocks noChangeAspect="1"/>
          </p:cNvPicPr>
          <p:nvPr/>
        </p:nvPicPr>
        <p:blipFill>
          <a:blip r:embed="rId9"/>
          <a:stretch>
            <a:fillRect/>
          </a:stretch>
        </p:blipFill>
        <p:spPr>
          <a:xfrm>
            <a:off x="2082610" y="6288172"/>
            <a:ext cx="128479" cy="121342"/>
          </a:xfrm>
          <a:prstGeom prst="rect">
            <a:avLst/>
          </a:prstGeom>
        </p:spPr>
      </p:pic>
      <p:pic>
        <p:nvPicPr>
          <p:cNvPr id="16" name="Picture 15">
            <a:extLst>
              <a:ext uri="{FF2B5EF4-FFF2-40B4-BE49-F238E27FC236}">
                <a16:creationId xmlns:a16="http://schemas.microsoft.com/office/drawing/2014/main" id="{FBFA4165-DA4B-A94A-B508-58BC1984EECE}"/>
              </a:ext>
            </a:extLst>
          </p:cNvPr>
          <p:cNvPicPr>
            <a:picLocks noChangeAspect="1"/>
          </p:cNvPicPr>
          <p:nvPr/>
        </p:nvPicPr>
        <p:blipFill>
          <a:blip r:embed="rId10"/>
          <a:srcRect/>
          <a:stretch/>
        </p:blipFill>
        <p:spPr>
          <a:xfrm>
            <a:off x="2082610" y="5745804"/>
            <a:ext cx="128479" cy="121342"/>
          </a:xfrm>
          <a:prstGeom prst="rect">
            <a:avLst/>
          </a:prstGeom>
        </p:spPr>
      </p:pic>
      <p:sp>
        <p:nvSpPr>
          <p:cNvPr id="17" name="Rectangle 16">
            <a:extLst>
              <a:ext uri="{FF2B5EF4-FFF2-40B4-BE49-F238E27FC236}">
                <a16:creationId xmlns:a16="http://schemas.microsoft.com/office/drawing/2014/main" id="{BF9E416D-E17C-D545-A9EF-43F60D83A4EC}"/>
              </a:ext>
            </a:extLst>
          </p:cNvPr>
          <p:cNvSpPr/>
          <p:nvPr/>
        </p:nvSpPr>
        <p:spPr>
          <a:xfrm>
            <a:off x="2006873" y="5292991"/>
            <a:ext cx="1575041" cy="1324391"/>
          </a:xfrm>
          <a:prstGeom prst="rect">
            <a:avLst/>
          </a:prstGeom>
          <a:no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88"/>
          </a:p>
        </p:txBody>
      </p:sp>
      <p:pic>
        <p:nvPicPr>
          <p:cNvPr id="18" name="Picture 17">
            <a:extLst>
              <a:ext uri="{FF2B5EF4-FFF2-40B4-BE49-F238E27FC236}">
                <a16:creationId xmlns:a16="http://schemas.microsoft.com/office/drawing/2014/main" id="{CDFD8557-1A58-C748-8449-A10FE77813F8}"/>
              </a:ext>
            </a:extLst>
          </p:cNvPr>
          <p:cNvPicPr>
            <a:picLocks noChangeAspect="1"/>
          </p:cNvPicPr>
          <p:nvPr/>
        </p:nvPicPr>
        <p:blipFill>
          <a:blip r:embed="rId5"/>
          <a:srcRect/>
          <a:stretch/>
        </p:blipFill>
        <p:spPr>
          <a:xfrm>
            <a:off x="5171777" y="2060818"/>
            <a:ext cx="130638" cy="123380"/>
          </a:xfrm>
          <a:prstGeom prst="rect">
            <a:avLst/>
          </a:prstGeom>
        </p:spPr>
      </p:pic>
      <p:sp>
        <p:nvSpPr>
          <p:cNvPr id="19" name="TextBox 18">
            <a:extLst>
              <a:ext uri="{FF2B5EF4-FFF2-40B4-BE49-F238E27FC236}">
                <a16:creationId xmlns:a16="http://schemas.microsoft.com/office/drawing/2014/main" id="{70B76B0C-4D46-4345-803A-1D3E068987C1}"/>
              </a:ext>
            </a:extLst>
          </p:cNvPr>
          <p:cNvSpPr txBox="1"/>
          <p:nvPr/>
        </p:nvSpPr>
        <p:spPr>
          <a:xfrm>
            <a:off x="5027270" y="2199111"/>
            <a:ext cx="419653" cy="123381"/>
          </a:xfrm>
          <a:prstGeom prst="rect">
            <a:avLst/>
          </a:prstGeom>
          <a:noFill/>
        </p:spPr>
        <p:txBody>
          <a:bodyPr wrap="none" lIns="0" tIns="0" rIns="0" bIns="0" numCol="1" rtlCol="0">
            <a:noAutofit/>
          </a:bodyPr>
          <a:lstStyle/>
          <a:p>
            <a:pPr algn="ctr"/>
            <a:r>
              <a:rPr lang="en-US" sz="794" b="1">
                <a:solidFill>
                  <a:srgbClr val="002060"/>
                </a:solidFill>
                <a:latin typeface="Helvetica" pitchFamily="2" charset="0"/>
              </a:rPr>
              <a:t>Whittier K-5</a:t>
            </a:r>
          </a:p>
        </p:txBody>
      </p:sp>
      <p:pic>
        <p:nvPicPr>
          <p:cNvPr id="20" name="Picture 19">
            <a:extLst>
              <a:ext uri="{FF2B5EF4-FFF2-40B4-BE49-F238E27FC236}">
                <a16:creationId xmlns:a16="http://schemas.microsoft.com/office/drawing/2014/main" id="{AD991366-1EE3-4844-87A1-350A449F939B}"/>
              </a:ext>
            </a:extLst>
          </p:cNvPr>
          <p:cNvPicPr>
            <a:picLocks noChangeAspect="1"/>
          </p:cNvPicPr>
          <p:nvPr/>
        </p:nvPicPr>
        <p:blipFill>
          <a:blip r:embed="rId5"/>
          <a:srcRect/>
          <a:stretch/>
        </p:blipFill>
        <p:spPr>
          <a:xfrm>
            <a:off x="3861030" y="2184198"/>
            <a:ext cx="130638" cy="123380"/>
          </a:xfrm>
          <a:prstGeom prst="rect">
            <a:avLst/>
          </a:prstGeom>
        </p:spPr>
      </p:pic>
      <p:sp>
        <p:nvSpPr>
          <p:cNvPr id="21" name="TextBox 20">
            <a:extLst>
              <a:ext uri="{FF2B5EF4-FFF2-40B4-BE49-F238E27FC236}">
                <a16:creationId xmlns:a16="http://schemas.microsoft.com/office/drawing/2014/main" id="{C32FDDE6-25C0-1A44-998E-8B49B1E6F3D5}"/>
              </a:ext>
            </a:extLst>
          </p:cNvPr>
          <p:cNvSpPr txBox="1"/>
          <p:nvPr/>
        </p:nvSpPr>
        <p:spPr>
          <a:xfrm>
            <a:off x="3653263" y="2322492"/>
            <a:ext cx="546172" cy="123381"/>
          </a:xfrm>
          <a:prstGeom prst="rect">
            <a:avLst/>
          </a:prstGeom>
          <a:noFill/>
        </p:spPr>
        <p:txBody>
          <a:bodyPr wrap="none" lIns="0" tIns="0" rIns="0" bIns="0" numCol="1" rtlCol="0">
            <a:noAutofit/>
          </a:bodyPr>
          <a:lstStyle/>
          <a:p>
            <a:pPr algn="ctr"/>
            <a:r>
              <a:rPr lang="en-US" sz="794" b="1">
                <a:solidFill>
                  <a:srgbClr val="002060"/>
                </a:solidFill>
                <a:latin typeface="Helvetica" pitchFamily="2" charset="0"/>
              </a:rPr>
              <a:t>Westwood K-5</a:t>
            </a:r>
          </a:p>
        </p:txBody>
      </p:sp>
      <p:pic>
        <p:nvPicPr>
          <p:cNvPr id="22" name="Picture 21">
            <a:extLst>
              <a:ext uri="{FF2B5EF4-FFF2-40B4-BE49-F238E27FC236}">
                <a16:creationId xmlns:a16="http://schemas.microsoft.com/office/drawing/2014/main" id="{6C06B122-768B-9F44-8391-513C8BD84710}"/>
              </a:ext>
            </a:extLst>
          </p:cNvPr>
          <p:cNvPicPr>
            <a:picLocks noChangeAspect="1"/>
          </p:cNvPicPr>
          <p:nvPr/>
        </p:nvPicPr>
        <p:blipFill>
          <a:blip r:embed="rId5"/>
          <a:srcRect/>
          <a:stretch/>
        </p:blipFill>
        <p:spPr>
          <a:xfrm>
            <a:off x="4362648" y="3695721"/>
            <a:ext cx="130638" cy="123380"/>
          </a:xfrm>
          <a:prstGeom prst="rect">
            <a:avLst/>
          </a:prstGeom>
        </p:spPr>
      </p:pic>
      <p:sp>
        <p:nvSpPr>
          <p:cNvPr id="23" name="TextBox 22">
            <a:extLst>
              <a:ext uri="{FF2B5EF4-FFF2-40B4-BE49-F238E27FC236}">
                <a16:creationId xmlns:a16="http://schemas.microsoft.com/office/drawing/2014/main" id="{55966EAC-8EA8-FC44-988B-DE83C0527EE4}"/>
              </a:ext>
            </a:extLst>
          </p:cNvPr>
          <p:cNvSpPr txBox="1"/>
          <p:nvPr/>
        </p:nvSpPr>
        <p:spPr>
          <a:xfrm>
            <a:off x="4154881" y="3834014"/>
            <a:ext cx="546172" cy="123381"/>
          </a:xfrm>
          <a:prstGeom prst="rect">
            <a:avLst/>
          </a:prstGeom>
          <a:noFill/>
        </p:spPr>
        <p:txBody>
          <a:bodyPr wrap="none" lIns="0" tIns="0" rIns="0" bIns="0" numCol="1" rtlCol="0">
            <a:noAutofit/>
          </a:bodyPr>
          <a:lstStyle/>
          <a:p>
            <a:pPr algn="ctr"/>
            <a:r>
              <a:rPr lang="en-US" sz="794" b="1" err="1">
                <a:solidFill>
                  <a:srgbClr val="002060"/>
                </a:solidFill>
                <a:latin typeface="Helvetica" pitchFamily="2" charset="0"/>
              </a:rPr>
              <a:t>Banksville</a:t>
            </a:r>
            <a:r>
              <a:rPr lang="en-US" sz="794" b="1">
                <a:solidFill>
                  <a:srgbClr val="002060"/>
                </a:solidFill>
                <a:latin typeface="Helvetica" pitchFamily="2" charset="0"/>
              </a:rPr>
              <a:t> K-5</a:t>
            </a:r>
          </a:p>
        </p:txBody>
      </p:sp>
      <p:pic>
        <p:nvPicPr>
          <p:cNvPr id="24" name="Picture 23">
            <a:extLst>
              <a:ext uri="{FF2B5EF4-FFF2-40B4-BE49-F238E27FC236}">
                <a16:creationId xmlns:a16="http://schemas.microsoft.com/office/drawing/2014/main" id="{8020D1BC-6737-9741-8491-901D4229B21B}"/>
              </a:ext>
            </a:extLst>
          </p:cNvPr>
          <p:cNvPicPr>
            <a:picLocks noChangeAspect="1"/>
          </p:cNvPicPr>
          <p:nvPr/>
        </p:nvPicPr>
        <p:blipFill>
          <a:blip r:embed="rId7"/>
          <a:srcRect/>
          <a:stretch/>
        </p:blipFill>
        <p:spPr>
          <a:xfrm>
            <a:off x="4845941" y="4390437"/>
            <a:ext cx="130638" cy="123380"/>
          </a:xfrm>
          <a:prstGeom prst="rect">
            <a:avLst/>
          </a:prstGeom>
        </p:spPr>
      </p:pic>
      <p:sp>
        <p:nvSpPr>
          <p:cNvPr id="25" name="TextBox 24">
            <a:extLst>
              <a:ext uri="{FF2B5EF4-FFF2-40B4-BE49-F238E27FC236}">
                <a16:creationId xmlns:a16="http://schemas.microsoft.com/office/drawing/2014/main" id="{5E046620-BE06-5845-9502-CAA3066397CB}"/>
              </a:ext>
            </a:extLst>
          </p:cNvPr>
          <p:cNvSpPr txBox="1"/>
          <p:nvPr/>
        </p:nvSpPr>
        <p:spPr>
          <a:xfrm>
            <a:off x="4638174" y="4528731"/>
            <a:ext cx="546172" cy="179586"/>
          </a:xfrm>
          <a:prstGeom prst="rect">
            <a:avLst/>
          </a:prstGeom>
          <a:noFill/>
        </p:spPr>
        <p:txBody>
          <a:bodyPr wrap="none" lIns="0" tIns="0" rIns="0" bIns="0" numCol="1" rtlCol="0">
            <a:noAutofit/>
          </a:bodyPr>
          <a:lstStyle/>
          <a:p>
            <a:pPr algn="ctr"/>
            <a:r>
              <a:rPr lang="en-US" sz="794" b="1">
                <a:solidFill>
                  <a:srgbClr val="002060"/>
                </a:solidFill>
                <a:latin typeface="Helvetica" pitchFamily="2" charset="0"/>
              </a:rPr>
              <a:t>Brookline</a:t>
            </a:r>
          </a:p>
          <a:p>
            <a:pPr algn="ctr"/>
            <a:r>
              <a:rPr lang="en-US" sz="794" b="1">
                <a:solidFill>
                  <a:srgbClr val="002060"/>
                </a:solidFill>
                <a:latin typeface="Helvetica" pitchFamily="2" charset="0"/>
              </a:rPr>
              <a:t>PreK-5</a:t>
            </a:r>
          </a:p>
        </p:txBody>
      </p:sp>
      <p:pic>
        <p:nvPicPr>
          <p:cNvPr id="26" name="Picture 25">
            <a:extLst>
              <a:ext uri="{FF2B5EF4-FFF2-40B4-BE49-F238E27FC236}">
                <a16:creationId xmlns:a16="http://schemas.microsoft.com/office/drawing/2014/main" id="{DE5F507D-6A37-714D-BEE1-A8381287C9AA}"/>
              </a:ext>
            </a:extLst>
          </p:cNvPr>
          <p:cNvPicPr>
            <a:picLocks noChangeAspect="1"/>
          </p:cNvPicPr>
          <p:nvPr/>
        </p:nvPicPr>
        <p:blipFill>
          <a:blip r:embed="rId6"/>
          <a:srcRect/>
          <a:stretch/>
        </p:blipFill>
        <p:spPr>
          <a:xfrm>
            <a:off x="5552762" y="4778484"/>
            <a:ext cx="130638" cy="123380"/>
          </a:xfrm>
          <a:prstGeom prst="rect">
            <a:avLst/>
          </a:prstGeom>
        </p:spPr>
      </p:pic>
      <p:sp>
        <p:nvSpPr>
          <p:cNvPr id="27" name="TextBox 26">
            <a:extLst>
              <a:ext uri="{FF2B5EF4-FFF2-40B4-BE49-F238E27FC236}">
                <a16:creationId xmlns:a16="http://schemas.microsoft.com/office/drawing/2014/main" id="{F8503464-0AE7-2344-8B73-1FE363071834}"/>
              </a:ext>
            </a:extLst>
          </p:cNvPr>
          <p:cNvSpPr txBox="1"/>
          <p:nvPr/>
        </p:nvSpPr>
        <p:spPr>
          <a:xfrm>
            <a:off x="5344995" y="4916777"/>
            <a:ext cx="546172" cy="179586"/>
          </a:xfrm>
          <a:prstGeom prst="rect">
            <a:avLst/>
          </a:prstGeom>
          <a:noFill/>
        </p:spPr>
        <p:txBody>
          <a:bodyPr wrap="none" lIns="0" tIns="0" rIns="0" bIns="0" numCol="1" rtlCol="0">
            <a:noAutofit/>
          </a:bodyPr>
          <a:lstStyle/>
          <a:p>
            <a:pPr algn="ctr"/>
            <a:r>
              <a:rPr lang="en-US" sz="794" b="1" err="1">
                <a:solidFill>
                  <a:srgbClr val="002060"/>
                </a:solidFill>
                <a:latin typeface="Helvetica" pitchFamily="2" charset="0"/>
              </a:rPr>
              <a:t>Carmalt</a:t>
            </a:r>
            <a:endParaRPr lang="en-US" sz="794" b="1">
              <a:solidFill>
                <a:srgbClr val="002060"/>
              </a:solidFill>
              <a:latin typeface="Helvetica" pitchFamily="2" charset="0"/>
            </a:endParaRPr>
          </a:p>
          <a:p>
            <a:pPr algn="ctr"/>
            <a:r>
              <a:rPr lang="en-US" sz="794" b="1">
                <a:solidFill>
                  <a:srgbClr val="002060"/>
                </a:solidFill>
                <a:latin typeface="Helvetica" pitchFamily="2" charset="0"/>
              </a:rPr>
              <a:t>PreK-8</a:t>
            </a:r>
          </a:p>
        </p:txBody>
      </p:sp>
      <p:pic>
        <p:nvPicPr>
          <p:cNvPr id="28" name="Picture 27">
            <a:extLst>
              <a:ext uri="{FF2B5EF4-FFF2-40B4-BE49-F238E27FC236}">
                <a16:creationId xmlns:a16="http://schemas.microsoft.com/office/drawing/2014/main" id="{2D25BAB6-E2BB-194B-A5F8-3915A86F648A}"/>
              </a:ext>
            </a:extLst>
          </p:cNvPr>
          <p:cNvPicPr>
            <a:picLocks noChangeAspect="1"/>
          </p:cNvPicPr>
          <p:nvPr/>
        </p:nvPicPr>
        <p:blipFill>
          <a:blip r:embed="rId6"/>
          <a:srcRect/>
          <a:stretch/>
        </p:blipFill>
        <p:spPr>
          <a:xfrm>
            <a:off x="9689451" y="6005838"/>
            <a:ext cx="130638" cy="123380"/>
          </a:xfrm>
          <a:prstGeom prst="rect">
            <a:avLst/>
          </a:prstGeom>
        </p:spPr>
      </p:pic>
      <p:sp>
        <p:nvSpPr>
          <p:cNvPr id="29" name="TextBox 28">
            <a:extLst>
              <a:ext uri="{FF2B5EF4-FFF2-40B4-BE49-F238E27FC236}">
                <a16:creationId xmlns:a16="http://schemas.microsoft.com/office/drawing/2014/main" id="{66054118-1356-554E-8CEB-C58BE819280B}"/>
              </a:ext>
            </a:extLst>
          </p:cNvPr>
          <p:cNvSpPr txBox="1"/>
          <p:nvPr/>
        </p:nvSpPr>
        <p:spPr>
          <a:xfrm>
            <a:off x="9481684" y="6158449"/>
            <a:ext cx="546172" cy="179586"/>
          </a:xfrm>
          <a:prstGeom prst="rect">
            <a:avLst/>
          </a:prstGeom>
          <a:noFill/>
        </p:spPr>
        <p:txBody>
          <a:bodyPr wrap="none" lIns="0" tIns="0" rIns="0" bIns="0" numCol="1" rtlCol="0">
            <a:noAutofit/>
          </a:bodyPr>
          <a:lstStyle/>
          <a:p>
            <a:pPr algn="ctr"/>
            <a:r>
              <a:rPr lang="en-US" sz="794" b="1">
                <a:solidFill>
                  <a:srgbClr val="002060"/>
                </a:solidFill>
                <a:latin typeface="Helvetica" pitchFamily="2" charset="0"/>
              </a:rPr>
              <a:t>Mifflin PreK-8</a:t>
            </a:r>
          </a:p>
        </p:txBody>
      </p:sp>
      <p:pic>
        <p:nvPicPr>
          <p:cNvPr id="30" name="Picture 29">
            <a:extLst>
              <a:ext uri="{FF2B5EF4-FFF2-40B4-BE49-F238E27FC236}">
                <a16:creationId xmlns:a16="http://schemas.microsoft.com/office/drawing/2014/main" id="{E4B52953-6347-0E4B-B0D9-EE20C1EFF29A}"/>
              </a:ext>
            </a:extLst>
          </p:cNvPr>
          <p:cNvPicPr>
            <a:picLocks noChangeAspect="1"/>
          </p:cNvPicPr>
          <p:nvPr/>
        </p:nvPicPr>
        <p:blipFill>
          <a:blip r:embed="rId5"/>
          <a:srcRect/>
          <a:stretch/>
        </p:blipFill>
        <p:spPr>
          <a:xfrm>
            <a:off x="7056859" y="2545705"/>
            <a:ext cx="130638" cy="123380"/>
          </a:xfrm>
          <a:prstGeom prst="rect">
            <a:avLst/>
          </a:prstGeom>
        </p:spPr>
      </p:pic>
      <p:sp>
        <p:nvSpPr>
          <p:cNvPr id="31" name="TextBox 30">
            <a:extLst>
              <a:ext uri="{FF2B5EF4-FFF2-40B4-BE49-F238E27FC236}">
                <a16:creationId xmlns:a16="http://schemas.microsoft.com/office/drawing/2014/main" id="{C50D68E8-684A-CA4E-B278-6FFBD426EAC8}"/>
              </a:ext>
            </a:extLst>
          </p:cNvPr>
          <p:cNvSpPr txBox="1"/>
          <p:nvPr/>
        </p:nvSpPr>
        <p:spPr>
          <a:xfrm>
            <a:off x="6912352" y="2684000"/>
            <a:ext cx="419653" cy="123381"/>
          </a:xfrm>
          <a:prstGeom prst="rect">
            <a:avLst/>
          </a:prstGeom>
          <a:noFill/>
        </p:spPr>
        <p:txBody>
          <a:bodyPr wrap="none" lIns="0" tIns="0" rIns="0" bIns="0" numCol="1" rtlCol="0">
            <a:noAutofit/>
          </a:bodyPr>
          <a:lstStyle/>
          <a:p>
            <a:pPr algn="ctr"/>
            <a:r>
              <a:rPr lang="en-US" sz="794" b="1">
                <a:solidFill>
                  <a:srgbClr val="002060"/>
                </a:solidFill>
                <a:latin typeface="Helvetica" pitchFamily="2" charset="0"/>
              </a:rPr>
              <a:t>Phillips</a:t>
            </a:r>
          </a:p>
          <a:p>
            <a:pPr algn="ctr"/>
            <a:r>
              <a:rPr lang="en-US" sz="794" b="1">
                <a:solidFill>
                  <a:srgbClr val="002060"/>
                </a:solidFill>
                <a:latin typeface="Helvetica" pitchFamily="2" charset="0"/>
              </a:rPr>
              <a:t>K-5</a:t>
            </a:r>
          </a:p>
        </p:txBody>
      </p:sp>
      <p:pic>
        <p:nvPicPr>
          <p:cNvPr id="32" name="Picture 31">
            <a:extLst>
              <a:ext uri="{FF2B5EF4-FFF2-40B4-BE49-F238E27FC236}">
                <a16:creationId xmlns:a16="http://schemas.microsoft.com/office/drawing/2014/main" id="{332631A5-C34B-E845-A254-BFAC1BA72C08}"/>
              </a:ext>
            </a:extLst>
          </p:cNvPr>
          <p:cNvPicPr>
            <a:picLocks noChangeAspect="1"/>
          </p:cNvPicPr>
          <p:nvPr/>
        </p:nvPicPr>
        <p:blipFill>
          <a:blip r:embed="rId11"/>
          <a:srcRect/>
          <a:stretch/>
        </p:blipFill>
        <p:spPr>
          <a:xfrm>
            <a:off x="6610967" y="2407502"/>
            <a:ext cx="130638" cy="123380"/>
          </a:xfrm>
          <a:prstGeom prst="rect">
            <a:avLst/>
          </a:prstGeom>
        </p:spPr>
      </p:pic>
      <p:sp>
        <p:nvSpPr>
          <p:cNvPr id="33" name="TextBox 32">
            <a:extLst>
              <a:ext uri="{FF2B5EF4-FFF2-40B4-BE49-F238E27FC236}">
                <a16:creationId xmlns:a16="http://schemas.microsoft.com/office/drawing/2014/main" id="{18FCA870-765A-6C44-8844-C75C3CA8F971}"/>
              </a:ext>
            </a:extLst>
          </p:cNvPr>
          <p:cNvSpPr txBox="1"/>
          <p:nvPr/>
        </p:nvSpPr>
        <p:spPr>
          <a:xfrm>
            <a:off x="6466460" y="2545796"/>
            <a:ext cx="419653" cy="207189"/>
          </a:xfrm>
          <a:prstGeom prst="rect">
            <a:avLst/>
          </a:prstGeom>
          <a:noFill/>
        </p:spPr>
        <p:txBody>
          <a:bodyPr wrap="none" lIns="0" tIns="0" rIns="0" bIns="0" numCol="1" rtlCol="0">
            <a:noAutofit/>
          </a:bodyPr>
          <a:lstStyle/>
          <a:p>
            <a:pPr algn="ctr"/>
            <a:r>
              <a:rPr lang="en-US" sz="794" b="1">
                <a:solidFill>
                  <a:srgbClr val="002060"/>
                </a:solidFill>
                <a:latin typeface="Helvetica" pitchFamily="2" charset="0"/>
              </a:rPr>
              <a:t>Online</a:t>
            </a:r>
          </a:p>
          <a:p>
            <a:pPr algn="ctr"/>
            <a:r>
              <a:rPr lang="en-US" sz="794" b="1">
                <a:solidFill>
                  <a:srgbClr val="002060"/>
                </a:solidFill>
                <a:latin typeface="Helvetica" pitchFamily="2" charset="0"/>
              </a:rPr>
              <a:t>Academy</a:t>
            </a:r>
          </a:p>
        </p:txBody>
      </p:sp>
      <p:pic>
        <p:nvPicPr>
          <p:cNvPr id="34" name="Picture 33">
            <a:extLst>
              <a:ext uri="{FF2B5EF4-FFF2-40B4-BE49-F238E27FC236}">
                <a16:creationId xmlns:a16="http://schemas.microsoft.com/office/drawing/2014/main" id="{0D708FAE-EB54-4A4C-96B3-9FEF5892C24B}"/>
              </a:ext>
            </a:extLst>
          </p:cNvPr>
          <p:cNvPicPr>
            <a:picLocks noChangeAspect="1"/>
          </p:cNvPicPr>
          <p:nvPr/>
        </p:nvPicPr>
        <p:blipFill>
          <a:blip r:embed="rId5"/>
          <a:srcRect/>
          <a:stretch/>
        </p:blipFill>
        <p:spPr>
          <a:xfrm>
            <a:off x="6272688" y="2767301"/>
            <a:ext cx="130638" cy="123380"/>
          </a:xfrm>
          <a:prstGeom prst="rect">
            <a:avLst/>
          </a:prstGeom>
        </p:spPr>
      </p:pic>
      <p:sp>
        <p:nvSpPr>
          <p:cNvPr id="35" name="TextBox 34">
            <a:extLst>
              <a:ext uri="{FF2B5EF4-FFF2-40B4-BE49-F238E27FC236}">
                <a16:creationId xmlns:a16="http://schemas.microsoft.com/office/drawing/2014/main" id="{3FEEA0B5-4F62-6A4C-B34C-CA1D111E9368}"/>
              </a:ext>
            </a:extLst>
          </p:cNvPr>
          <p:cNvSpPr txBox="1"/>
          <p:nvPr/>
        </p:nvSpPr>
        <p:spPr>
          <a:xfrm>
            <a:off x="6070296" y="2905595"/>
            <a:ext cx="535421" cy="123381"/>
          </a:xfrm>
          <a:prstGeom prst="rect">
            <a:avLst/>
          </a:prstGeom>
          <a:noFill/>
        </p:spPr>
        <p:txBody>
          <a:bodyPr wrap="none" lIns="0" tIns="0" rIns="0" bIns="0" numCol="1" rtlCol="0">
            <a:noAutofit/>
          </a:bodyPr>
          <a:lstStyle/>
          <a:p>
            <a:pPr algn="ctr"/>
            <a:r>
              <a:rPr lang="en-US" sz="794" b="1">
                <a:solidFill>
                  <a:srgbClr val="002060"/>
                </a:solidFill>
                <a:latin typeface="Helvetica" pitchFamily="2" charset="0"/>
              </a:rPr>
              <a:t>Grandview K-5</a:t>
            </a:r>
          </a:p>
        </p:txBody>
      </p:sp>
      <p:pic>
        <p:nvPicPr>
          <p:cNvPr id="36" name="Picture 35">
            <a:extLst>
              <a:ext uri="{FF2B5EF4-FFF2-40B4-BE49-F238E27FC236}">
                <a16:creationId xmlns:a16="http://schemas.microsoft.com/office/drawing/2014/main" id="{89193733-13C7-0346-BA7E-55FBE9146917}"/>
              </a:ext>
            </a:extLst>
          </p:cNvPr>
          <p:cNvPicPr>
            <a:picLocks noChangeAspect="1"/>
          </p:cNvPicPr>
          <p:nvPr/>
        </p:nvPicPr>
        <p:blipFill>
          <a:blip r:embed="rId6"/>
          <a:srcRect/>
          <a:stretch/>
        </p:blipFill>
        <p:spPr>
          <a:xfrm>
            <a:off x="7171178" y="3219909"/>
            <a:ext cx="130638" cy="123380"/>
          </a:xfrm>
          <a:prstGeom prst="rect">
            <a:avLst/>
          </a:prstGeom>
        </p:spPr>
      </p:pic>
      <p:sp>
        <p:nvSpPr>
          <p:cNvPr id="37" name="TextBox 36">
            <a:extLst>
              <a:ext uri="{FF2B5EF4-FFF2-40B4-BE49-F238E27FC236}">
                <a16:creationId xmlns:a16="http://schemas.microsoft.com/office/drawing/2014/main" id="{E93DDCE4-984C-4847-85F6-3E267025899F}"/>
              </a:ext>
            </a:extLst>
          </p:cNvPr>
          <p:cNvSpPr txBox="1"/>
          <p:nvPr/>
        </p:nvSpPr>
        <p:spPr>
          <a:xfrm>
            <a:off x="6940569" y="3358204"/>
            <a:ext cx="591856" cy="179923"/>
          </a:xfrm>
          <a:prstGeom prst="rect">
            <a:avLst/>
          </a:prstGeom>
          <a:noFill/>
        </p:spPr>
        <p:txBody>
          <a:bodyPr wrap="none" lIns="0" tIns="0" rIns="0" bIns="0" numCol="1" rtlCol="0">
            <a:noAutofit/>
          </a:bodyPr>
          <a:lstStyle/>
          <a:p>
            <a:pPr algn="ctr"/>
            <a:r>
              <a:rPr lang="en-US" sz="794" b="1">
                <a:solidFill>
                  <a:srgbClr val="002060"/>
                </a:solidFill>
                <a:latin typeface="Helvetica" pitchFamily="2" charset="0"/>
              </a:rPr>
              <a:t>Arlington PreK-2</a:t>
            </a:r>
          </a:p>
          <a:p>
            <a:pPr algn="ctr"/>
            <a:r>
              <a:rPr lang="en-US" sz="794" b="1">
                <a:solidFill>
                  <a:srgbClr val="002060"/>
                </a:solidFill>
                <a:latin typeface="Helvetica" pitchFamily="2" charset="0"/>
              </a:rPr>
              <a:t>&amp; 3-8</a:t>
            </a:r>
          </a:p>
        </p:txBody>
      </p:sp>
      <p:pic>
        <p:nvPicPr>
          <p:cNvPr id="38" name="Picture 37">
            <a:extLst>
              <a:ext uri="{FF2B5EF4-FFF2-40B4-BE49-F238E27FC236}">
                <a16:creationId xmlns:a16="http://schemas.microsoft.com/office/drawing/2014/main" id="{CDADF3ED-6A01-0F43-9D9A-F0DFA13E12F1}"/>
              </a:ext>
            </a:extLst>
          </p:cNvPr>
          <p:cNvPicPr>
            <a:picLocks noChangeAspect="1"/>
          </p:cNvPicPr>
          <p:nvPr/>
        </p:nvPicPr>
        <p:blipFill>
          <a:blip r:embed="rId8"/>
          <a:srcRect/>
          <a:stretch/>
        </p:blipFill>
        <p:spPr>
          <a:xfrm>
            <a:off x="4969386" y="3005407"/>
            <a:ext cx="130638" cy="123380"/>
          </a:xfrm>
          <a:prstGeom prst="rect">
            <a:avLst/>
          </a:prstGeom>
        </p:spPr>
      </p:pic>
      <p:sp>
        <p:nvSpPr>
          <p:cNvPr id="39" name="TextBox 38">
            <a:extLst>
              <a:ext uri="{FF2B5EF4-FFF2-40B4-BE49-F238E27FC236}">
                <a16:creationId xmlns:a16="http://schemas.microsoft.com/office/drawing/2014/main" id="{51468D6C-814E-B048-BE7D-64A8690AC165}"/>
              </a:ext>
            </a:extLst>
          </p:cNvPr>
          <p:cNvSpPr txBox="1"/>
          <p:nvPr/>
        </p:nvSpPr>
        <p:spPr>
          <a:xfrm>
            <a:off x="4766994" y="3143702"/>
            <a:ext cx="535421" cy="108336"/>
          </a:xfrm>
          <a:prstGeom prst="rect">
            <a:avLst/>
          </a:prstGeom>
          <a:noFill/>
        </p:spPr>
        <p:txBody>
          <a:bodyPr wrap="none" lIns="0" tIns="0" rIns="0" bIns="0" numCol="1" rtlCol="0">
            <a:noAutofit/>
          </a:bodyPr>
          <a:lstStyle/>
          <a:p>
            <a:pPr algn="ctr"/>
            <a:r>
              <a:rPr lang="en-US" sz="794" b="1">
                <a:solidFill>
                  <a:srgbClr val="002060"/>
                </a:solidFill>
                <a:latin typeface="Helvetica" pitchFamily="2" charset="0"/>
              </a:rPr>
              <a:t>Brashear HS</a:t>
            </a:r>
          </a:p>
        </p:txBody>
      </p:sp>
      <p:pic>
        <p:nvPicPr>
          <p:cNvPr id="40" name="Picture 39">
            <a:extLst>
              <a:ext uri="{FF2B5EF4-FFF2-40B4-BE49-F238E27FC236}">
                <a16:creationId xmlns:a16="http://schemas.microsoft.com/office/drawing/2014/main" id="{9695B24F-FD9A-6346-B2E9-29E3C68A9091}"/>
              </a:ext>
            </a:extLst>
          </p:cNvPr>
          <p:cNvPicPr>
            <a:picLocks noChangeAspect="1"/>
          </p:cNvPicPr>
          <p:nvPr/>
        </p:nvPicPr>
        <p:blipFill>
          <a:blip r:embed="rId4"/>
          <a:srcRect/>
          <a:stretch/>
        </p:blipFill>
        <p:spPr>
          <a:xfrm>
            <a:off x="4969386" y="3271727"/>
            <a:ext cx="130638" cy="123380"/>
          </a:xfrm>
          <a:prstGeom prst="rect">
            <a:avLst/>
          </a:prstGeom>
        </p:spPr>
      </p:pic>
      <p:sp>
        <p:nvSpPr>
          <p:cNvPr id="41" name="TextBox 40">
            <a:extLst>
              <a:ext uri="{FF2B5EF4-FFF2-40B4-BE49-F238E27FC236}">
                <a16:creationId xmlns:a16="http://schemas.microsoft.com/office/drawing/2014/main" id="{60940788-2201-9A44-AA45-68988A3124A4}"/>
              </a:ext>
            </a:extLst>
          </p:cNvPr>
          <p:cNvSpPr txBox="1"/>
          <p:nvPr/>
        </p:nvSpPr>
        <p:spPr>
          <a:xfrm>
            <a:off x="4766994" y="3410022"/>
            <a:ext cx="535421" cy="108336"/>
          </a:xfrm>
          <a:prstGeom prst="rect">
            <a:avLst/>
          </a:prstGeom>
          <a:noFill/>
        </p:spPr>
        <p:txBody>
          <a:bodyPr wrap="none" lIns="0" tIns="0" rIns="0" bIns="0" numCol="1" rtlCol="0">
            <a:noAutofit/>
          </a:bodyPr>
          <a:lstStyle/>
          <a:p>
            <a:pPr algn="ctr"/>
            <a:r>
              <a:rPr lang="en-US" sz="794" b="1">
                <a:solidFill>
                  <a:srgbClr val="002060"/>
                </a:solidFill>
                <a:latin typeface="Helvetica" pitchFamily="2" charset="0"/>
              </a:rPr>
              <a:t>South Hills 6-8</a:t>
            </a:r>
          </a:p>
        </p:txBody>
      </p:sp>
      <p:pic>
        <p:nvPicPr>
          <p:cNvPr id="42" name="Picture 41">
            <a:extLst>
              <a:ext uri="{FF2B5EF4-FFF2-40B4-BE49-F238E27FC236}">
                <a16:creationId xmlns:a16="http://schemas.microsoft.com/office/drawing/2014/main" id="{96905D63-D175-5F4A-9CA1-F3A0CE51BFF5}"/>
              </a:ext>
            </a:extLst>
          </p:cNvPr>
          <p:cNvPicPr>
            <a:picLocks noChangeAspect="1"/>
          </p:cNvPicPr>
          <p:nvPr/>
        </p:nvPicPr>
        <p:blipFill>
          <a:blip r:embed="rId7"/>
          <a:srcRect/>
          <a:stretch/>
        </p:blipFill>
        <p:spPr>
          <a:xfrm>
            <a:off x="5108050" y="3565069"/>
            <a:ext cx="130638" cy="123380"/>
          </a:xfrm>
          <a:prstGeom prst="rect">
            <a:avLst/>
          </a:prstGeom>
        </p:spPr>
      </p:pic>
      <p:sp>
        <p:nvSpPr>
          <p:cNvPr id="43" name="TextBox 42">
            <a:extLst>
              <a:ext uri="{FF2B5EF4-FFF2-40B4-BE49-F238E27FC236}">
                <a16:creationId xmlns:a16="http://schemas.microsoft.com/office/drawing/2014/main" id="{C6037DA7-5A70-254A-A510-19CF1357BC0A}"/>
              </a:ext>
            </a:extLst>
          </p:cNvPr>
          <p:cNvSpPr txBox="1"/>
          <p:nvPr/>
        </p:nvSpPr>
        <p:spPr>
          <a:xfrm>
            <a:off x="4905658" y="3703364"/>
            <a:ext cx="535421" cy="179585"/>
          </a:xfrm>
          <a:prstGeom prst="rect">
            <a:avLst/>
          </a:prstGeom>
          <a:noFill/>
        </p:spPr>
        <p:txBody>
          <a:bodyPr wrap="none" lIns="0" tIns="0" rIns="0" bIns="0" numCol="1" rtlCol="0">
            <a:noAutofit/>
          </a:bodyPr>
          <a:lstStyle/>
          <a:p>
            <a:pPr algn="ctr"/>
            <a:r>
              <a:rPr lang="en-US" sz="794" b="1">
                <a:solidFill>
                  <a:srgbClr val="002060"/>
                </a:solidFill>
                <a:latin typeface="Helvetica" pitchFamily="2" charset="0"/>
              </a:rPr>
              <a:t>Beechwood</a:t>
            </a:r>
          </a:p>
          <a:p>
            <a:pPr algn="ctr"/>
            <a:r>
              <a:rPr lang="en-US" sz="794" b="1">
                <a:solidFill>
                  <a:srgbClr val="002060"/>
                </a:solidFill>
                <a:latin typeface="Helvetica" pitchFamily="2" charset="0"/>
              </a:rPr>
              <a:t>PreK-5</a:t>
            </a:r>
          </a:p>
        </p:txBody>
      </p:sp>
      <p:pic>
        <p:nvPicPr>
          <p:cNvPr id="44" name="Picture 43">
            <a:extLst>
              <a:ext uri="{FF2B5EF4-FFF2-40B4-BE49-F238E27FC236}">
                <a16:creationId xmlns:a16="http://schemas.microsoft.com/office/drawing/2014/main" id="{D6907E4C-216E-6246-9B61-8632BA94AE3F}"/>
              </a:ext>
            </a:extLst>
          </p:cNvPr>
          <p:cNvPicPr>
            <a:picLocks noChangeAspect="1"/>
          </p:cNvPicPr>
          <p:nvPr/>
        </p:nvPicPr>
        <p:blipFill>
          <a:blip r:embed="rId11"/>
          <a:srcRect/>
          <a:stretch/>
        </p:blipFill>
        <p:spPr>
          <a:xfrm>
            <a:off x="5522005" y="3962911"/>
            <a:ext cx="130638" cy="123380"/>
          </a:xfrm>
          <a:prstGeom prst="rect">
            <a:avLst/>
          </a:prstGeom>
        </p:spPr>
      </p:pic>
      <p:sp>
        <p:nvSpPr>
          <p:cNvPr id="45" name="TextBox 44">
            <a:extLst>
              <a:ext uri="{FF2B5EF4-FFF2-40B4-BE49-F238E27FC236}">
                <a16:creationId xmlns:a16="http://schemas.microsoft.com/office/drawing/2014/main" id="{45F9B811-CE34-B447-AD39-2543D0997D8D}"/>
              </a:ext>
            </a:extLst>
          </p:cNvPr>
          <p:cNvSpPr txBox="1"/>
          <p:nvPr/>
        </p:nvSpPr>
        <p:spPr>
          <a:xfrm>
            <a:off x="5319614" y="4101207"/>
            <a:ext cx="535421" cy="108336"/>
          </a:xfrm>
          <a:prstGeom prst="rect">
            <a:avLst/>
          </a:prstGeom>
          <a:noFill/>
        </p:spPr>
        <p:txBody>
          <a:bodyPr wrap="none" lIns="0" tIns="0" rIns="0" bIns="0" numCol="1" rtlCol="0">
            <a:noAutofit/>
          </a:bodyPr>
          <a:lstStyle/>
          <a:p>
            <a:pPr algn="ctr"/>
            <a:r>
              <a:rPr lang="en-US" sz="794" b="1">
                <a:solidFill>
                  <a:srgbClr val="002060"/>
                </a:solidFill>
                <a:latin typeface="Helvetica" pitchFamily="2" charset="0"/>
              </a:rPr>
              <a:t>Pioneer</a:t>
            </a:r>
          </a:p>
        </p:txBody>
      </p:sp>
      <p:pic>
        <p:nvPicPr>
          <p:cNvPr id="46" name="Picture 45">
            <a:extLst>
              <a:ext uri="{FF2B5EF4-FFF2-40B4-BE49-F238E27FC236}">
                <a16:creationId xmlns:a16="http://schemas.microsoft.com/office/drawing/2014/main" id="{2B56C19F-F1DE-1C49-89A5-A3C7B4EA1167}"/>
              </a:ext>
            </a:extLst>
          </p:cNvPr>
          <p:cNvPicPr>
            <a:picLocks noChangeAspect="1"/>
          </p:cNvPicPr>
          <p:nvPr/>
        </p:nvPicPr>
        <p:blipFill>
          <a:blip r:embed="rId4"/>
          <a:srcRect/>
          <a:stretch/>
        </p:blipFill>
        <p:spPr>
          <a:xfrm>
            <a:off x="5522005" y="4229232"/>
            <a:ext cx="130638" cy="123380"/>
          </a:xfrm>
          <a:prstGeom prst="rect">
            <a:avLst/>
          </a:prstGeom>
        </p:spPr>
      </p:pic>
      <p:sp>
        <p:nvSpPr>
          <p:cNvPr id="47" name="TextBox 46">
            <a:extLst>
              <a:ext uri="{FF2B5EF4-FFF2-40B4-BE49-F238E27FC236}">
                <a16:creationId xmlns:a16="http://schemas.microsoft.com/office/drawing/2014/main" id="{5B3374D5-C8E0-5849-99B6-28492301B7F6}"/>
              </a:ext>
            </a:extLst>
          </p:cNvPr>
          <p:cNvSpPr txBox="1"/>
          <p:nvPr/>
        </p:nvSpPr>
        <p:spPr>
          <a:xfrm>
            <a:off x="5319614" y="4367527"/>
            <a:ext cx="535421" cy="108336"/>
          </a:xfrm>
          <a:prstGeom prst="rect">
            <a:avLst/>
          </a:prstGeom>
          <a:noFill/>
        </p:spPr>
        <p:txBody>
          <a:bodyPr wrap="none" lIns="0" tIns="0" rIns="0" bIns="0" numCol="1" rtlCol="0">
            <a:noAutofit/>
          </a:bodyPr>
          <a:lstStyle/>
          <a:p>
            <a:pPr algn="ctr"/>
            <a:r>
              <a:rPr lang="en-US" sz="794" b="1">
                <a:solidFill>
                  <a:srgbClr val="002060"/>
                </a:solidFill>
                <a:latin typeface="Helvetica" pitchFamily="2" charset="0"/>
              </a:rPr>
              <a:t>South Brook 6-8</a:t>
            </a:r>
          </a:p>
        </p:txBody>
      </p:sp>
      <p:sp>
        <p:nvSpPr>
          <p:cNvPr id="48" name="TextBox 47">
            <a:extLst>
              <a:ext uri="{FF2B5EF4-FFF2-40B4-BE49-F238E27FC236}">
                <a16:creationId xmlns:a16="http://schemas.microsoft.com/office/drawing/2014/main" id="{3DE82D2C-1956-B74F-8732-31F1D61B565F}"/>
              </a:ext>
            </a:extLst>
          </p:cNvPr>
          <p:cNvSpPr txBox="1"/>
          <p:nvPr/>
        </p:nvSpPr>
        <p:spPr>
          <a:xfrm>
            <a:off x="6239468" y="4190005"/>
            <a:ext cx="535421" cy="200432"/>
          </a:xfrm>
          <a:prstGeom prst="rect">
            <a:avLst/>
          </a:prstGeom>
          <a:noFill/>
        </p:spPr>
        <p:txBody>
          <a:bodyPr wrap="none" lIns="0" tIns="0" rIns="0" bIns="0" numCol="1" rtlCol="0">
            <a:noAutofit/>
          </a:bodyPr>
          <a:lstStyle/>
          <a:p>
            <a:pPr algn="ctr"/>
            <a:r>
              <a:rPr lang="en-US" sz="794" b="1">
                <a:solidFill>
                  <a:srgbClr val="002060"/>
                </a:solidFill>
                <a:latin typeface="Helvetica" pitchFamily="2" charset="0"/>
              </a:rPr>
              <a:t>Roosevelt PreK-1</a:t>
            </a:r>
          </a:p>
          <a:p>
            <a:pPr algn="ctr"/>
            <a:r>
              <a:rPr lang="en-US" sz="794" b="1">
                <a:solidFill>
                  <a:srgbClr val="002060"/>
                </a:solidFill>
                <a:latin typeface="Helvetica" pitchFamily="2" charset="0"/>
              </a:rPr>
              <a:t>Roosevelt 2-5</a:t>
            </a:r>
          </a:p>
        </p:txBody>
      </p:sp>
      <p:pic>
        <p:nvPicPr>
          <p:cNvPr id="49" name="Picture 48">
            <a:extLst>
              <a:ext uri="{FF2B5EF4-FFF2-40B4-BE49-F238E27FC236}">
                <a16:creationId xmlns:a16="http://schemas.microsoft.com/office/drawing/2014/main" id="{61788D97-621F-5743-B77B-20CB764E4514}"/>
              </a:ext>
            </a:extLst>
          </p:cNvPr>
          <p:cNvPicPr>
            <a:picLocks noChangeAspect="1"/>
          </p:cNvPicPr>
          <p:nvPr/>
        </p:nvPicPr>
        <p:blipFill>
          <a:blip r:embed="rId8"/>
          <a:srcRect/>
          <a:stretch/>
        </p:blipFill>
        <p:spPr>
          <a:xfrm>
            <a:off x="6376541" y="4656428"/>
            <a:ext cx="130638" cy="123380"/>
          </a:xfrm>
          <a:prstGeom prst="rect">
            <a:avLst/>
          </a:prstGeom>
        </p:spPr>
      </p:pic>
      <p:sp>
        <p:nvSpPr>
          <p:cNvPr id="50" name="TextBox 49">
            <a:extLst>
              <a:ext uri="{FF2B5EF4-FFF2-40B4-BE49-F238E27FC236}">
                <a16:creationId xmlns:a16="http://schemas.microsoft.com/office/drawing/2014/main" id="{2D578DC5-4474-5D45-8DE8-575BAA75DDC4}"/>
              </a:ext>
            </a:extLst>
          </p:cNvPr>
          <p:cNvSpPr txBox="1"/>
          <p:nvPr/>
        </p:nvSpPr>
        <p:spPr>
          <a:xfrm>
            <a:off x="6174149" y="4794723"/>
            <a:ext cx="535421" cy="80825"/>
          </a:xfrm>
          <a:prstGeom prst="rect">
            <a:avLst/>
          </a:prstGeom>
          <a:noFill/>
        </p:spPr>
        <p:txBody>
          <a:bodyPr wrap="none" lIns="0" tIns="0" rIns="0" bIns="0" numCol="1" rtlCol="0">
            <a:noAutofit/>
          </a:bodyPr>
          <a:lstStyle/>
          <a:p>
            <a:pPr algn="ctr"/>
            <a:r>
              <a:rPr lang="en-US" sz="794" b="1">
                <a:solidFill>
                  <a:srgbClr val="002060"/>
                </a:solidFill>
                <a:latin typeface="Helvetica" pitchFamily="2" charset="0"/>
              </a:rPr>
              <a:t>Carrick HS</a:t>
            </a:r>
          </a:p>
        </p:txBody>
      </p:sp>
      <p:pic>
        <p:nvPicPr>
          <p:cNvPr id="51" name="Picture 50">
            <a:extLst>
              <a:ext uri="{FF2B5EF4-FFF2-40B4-BE49-F238E27FC236}">
                <a16:creationId xmlns:a16="http://schemas.microsoft.com/office/drawing/2014/main" id="{3275D59A-2E68-CF46-BDE4-1732E17037BD}"/>
              </a:ext>
            </a:extLst>
          </p:cNvPr>
          <p:cNvPicPr>
            <a:picLocks noChangeAspect="1"/>
          </p:cNvPicPr>
          <p:nvPr/>
        </p:nvPicPr>
        <p:blipFill>
          <a:blip r:embed="rId7"/>
          <a:srcRect/>
          <a:stretch/>
        </p:blipFill>
        <p:spPr>
          <a:xfrm>
            <a:off x="6644251" y="4909118"/>
            <a:ext cx="130638" cy="123380"/>
          </a:xfrm>
          <a:prstGeom prst="rect">
            <a:avLst/>
          </a:prstGeom>
        </p:spPr>
      </p:pic>
      <p:sp>
        <p:nvSpPr>
          <p:cNvPr id="52" name="TextBox 51">
            <a:extLst>
              <a:ext uri="{FF2B5EF4-FFF2-40B4-BE49-F238E27FC236}">
                <a16:creationId xmlns:a16="http://schemas.microsoft.com/office/drawing/2014/main" id="{8C29351C-BADC-474C-8382-99DA2BCB7C35}"/>
              </a:ext>
            </a:extLst>
          </p:cNvPr>
          <p:cNvSpPr txBox="1"/>
          <p:nvPr/>
        </p:nvSpPr>
        <p:spPr>
          <a:xfrm>
            <a:off x="6441859" y="5047412"/>
            <a:ext cx="535421" cy="80825"/>
          </a:xfrm>
          <a:prstGeom prst="rect">
            <a:avLst/>
          </a:prstGeom>
          <a:noFill/>
        </p:spPr>
        <p:txBody>
          <a:bodyPr wrap="none" lIns="0" tIns="0" rIns="0" bIns="0" numCol="1" rtlCol="0">
            <a:noAutofit/>
          </a:bodyPr>
          <a:lstStyle/>
          <a:p>
            <a:pPr algn="ctr"/>
            <a:r>
              <a:rPr lang="en-US" sz="794" b="1">
                <a:solidFill>
                  <a:srgbClr val="002060"/>
                </a:solidFill>
                <a:latin typeface="Helvetica" pitchFamily="2" charset="0"/>
              </a:rPr>
              <a:t>Concord PreK-5</a:t>
            </a:r>
          </a:p>
        </p:txBody>
      </p:sp>
      <p:pic>
        <p:nvPicPr>
          <p:cNvPr id="53" name="Picture 52" descr="Icon&#10;&#10;Description automatically generated">
            <a:extLst>
              <a:ext uri="{FF2B5EF4-FFF2-40B4-BE49-F238E27FC236}">
                <a16:creationId xmlns:a16="http://schemas.microsoft.com/office/drawing/2014/main" id="{E551379F-6C46-CF49-AF8D-5F1879B56423}"/>
              </a:ext>
            </a:extLst>
          </p:cNvPr>
          <p:cNvPicPr>
            <a:picLocks noChangeAspect="1"/>
          </p:cNvPicPr>
          <p:nvPr/>
        </p:nvPicPr>
        <p:blipFill>
          <a:blip r:embed="rId12"/>
          <a:stretch>
            <a:fillRect/>
          </a:stretch>
        </p:blipFill>
        <p:spPr>
          <a:xfrm>
            <a:off x="2710693" y="721784"/>
            <a:ext cx="130638" cy="123380"/>
          </a:xfrm>
          <a:prstGeom prst="rect">
            <a:avLst/>
          </a:prstGeom>
        </p:spPr>
      </p:pic>
      <p:sp>
        <p:nvSpPr>
          <p:cNvPr id="54" name="TextBox 53">
            <a:extLst>
              <a:ext uri="{FF2B5EF4-FFF2-40B4-BE49-F238E27FC236}">
                <a16:creationId xmlns:a16="http://schemas.microsoft.com/office/drawing/2014/main" id="{A82BBE7C-D572-A64B-8F67-FF9416FC1E15}"/>
              </a:ext>
            </a:extLst>
          </p:cNvPr>
          <p:cNvSpPr txBox="1"/>
          <p:nvPr/>
        </p:nvSpPr>
        <p:spPr>
          <a:xfrm>
            <a:off x="2502926" y="860077"/>
            <a:ext cx="546172" cy="123381"/>
          </a:xfrm>
          <a:prstGeom prst="rect">
            <a:avLst/>
          </a:prstGeom>
          <a:noFill/>
        </p:spPr>
        <p:txBody>
          <a:bodyPr wrap="none" lIns="0" tIns="0" rIns="0" bIns="0" numCol="1" rtlCol="0">
            <a:noAutofit/>
          </a:bodyPr>
          <a:lstStyle/>
          <a:p>
            <a:pPr algn="ctr"/>
            <a:r>
              <a:rPr lang="en-US" sz="794" b="1" err="1">
                <a:solidFill>
                  <a:srgbClr val="002060"/>
                </a:solidFill>
                <a:latin typeface="Helvetica" pitchFamily="2" charset="0"/>
              </a:rPr>
              <a:t>Chartiers</a:t>
            </a:r>
            <a:r>
              <a:rPr lang="en-US" sz="794" b="1">
                <a:solidFill>
                  <a:srgbClr val="002060"/>
                </a:solidFill>
                <a:latin typeface="Helvetica" pitchFamily="2" charset="0"/>
              </a:rPr>
              <a:t> ECE</a:t>
            </a:r>
          </a:p>
        </p:txBody>
      </p:sp>
      <p:pic>
        <p:nvPicPr>
          <p:cNvPr id="55" name="Picture 54">
            <a:extLst>
              <a:ext uri="{FF2B5EF4-FFF2-40B4-BE49-F238E27FC236}">
                <a16:creationId xmlns:a16="http://schemas.microsoft.com/office/drawing/2014/main" id="{ADA67718-3514-4749-B502-56FCDF9D711C}"/>
              </a:ext>
            </a:extLst>
          </p:cNvPr>
          <p:cNvPicPr>
            <a:picLocks noChangeAspect="1"/>
          </p:cNvPicPr>
          <p:nvPr/>
        </p:nvPicPr>
        <p:blipFill>
          <a:blip r:embed="rId10"/>
          <a:srcRect/>
          <a:stretch/>
        </p:blipFill>
        <p:spPr>
          <a:xfrm>
            <a:off x="3587943" y="939216"/>
            <a:ext cx="130638" cy="123380"/>
          </a:xfrm>
          <a:prstGeom prst="rect">
            <a:avLst/>
          </a:prstGeom>
        </p:spPr>
      </p:pic>
      <p:sp>
        <p:nvSpPr>
          <p:cNvPr id="56" name="TextBox 55">
            <a:extLst>
              <a:ext uri="{FF2B5EF4-FFF2-40B4-BE49-F238E27FC236}">
                <a16:creationId xmlns:a16="http://schemas.microsoft.com/office/drawing/2014/main" id="{0ECE139E-F78A-934F-ACE7-9D61305D8DB5}"/>
              </a:ext>
            </a:extLst>
          </p:cNvPr>
          <p:cNvSpPr txBox="1"/>
          <p:nvPr/>
        </p:nvSpPr>
        <p:spPr>
          <a:xfrm>
            <a:off x="3380176" y="1077509"/>
            <a:ext cx="546172" cy="123381"/>
          </a:xfrm>
          <a:prstGeom prst="rect">
            <a:avLst/>
          </a:prstGeom>
          <a:noFill/>
        </p:spPr>
        <p:txBody>
          <a:bodyPr wrap="none" lIns="0" tIns="0" rIns="0" bIns="0" numCol="1" rtlCol="0">
            <a:noAutofit/>
          </a:bodyPr>
          <a:lstStyle/>
          <a:p>
            <a:pPr algn="ctr"/>
            <a:r>
              <a:rPr lang="en-US" sz="794" b="1">
                <a:solidFill>
                  <a:srgbClr val="002060"/>
                </a:solidFill>
                <a:latin typeface="Helvetica" pitchFamily="2" charset="0"/>
              </a:rPr>
              <a:t>Langley K-8</a:t>
            </a:r>
          </a:p>
        </p:txBody>
      </p:sp>
      <p:pic>
        <p:nvPicPr>
          <p:cNvPr id="57" name="Picture 56">
            <a:extLst>
              <a:ext uri="{FF2B5EF4-FFF2-40B4-BE49-F238E27FC236}">
                <a16:creationId xmlns:a16="http://schemas.microsoft.com/office/drawing/2014/main" id="{0050D4B3-6E32-6E45-B85C-B31C5F92D030}"/>
              </a:ext>
            </a:extLst>
          </p:cNvPr>
          <p:cNvPicPr>
            <a:picLocks noChangeAspect="1"/>
          </p:cNvPicPr>
          <p:nvPr/>
        </p:nvPicPr>
        <p:blipFill>
          <a:blip r:embed="rId4"/>
          <a:srcRect/>
          <a:stretch/>
        </p:blipFill>
        <p:spPr>
          <a:xfrm>
            <a:off x="3903316" y="1200891"/>
            <a:ext cx="130638" cy="123380"/>
          </a:xfrm>
          <a:prstGeom prst="rect">
            <a:avLst/>
          </a:prstGeom>
        </p:spPr>
      </p:pic>
      <p:sp>
        <p:nvSpPr>
          <p:cNvPr id="58" name="TextBox 57">
            <a:extLst>
              <a:ext uri="{FF2B5EF4-FFF2-40B4-BE49-F238E27FC236}">
                <a16:creationId xmlns:a16="http://schemas.microsoft.com/office/drawing/2014/main" id="{28535ECC-D597-4341-9A7B-AF760CC95F70}"/>
              </a:ext>
            </a:extLst>
          </p:cNvPr>
          <p:cNvSpPr txBox="1"/>
          <p:nvPr/>
        </p:nvSpPr>
        <p:spPr>
          <a:xfrm>
            <a:off x="3695550" y="1339184"/>
            <a:ext cx="546172" cy="123381"/>
          </a:xfrm>
          <a:prstGeom prst="rect">
            <a:avLst/>
          </a:prstGeom>
          <a:noFill/>
        </p:spPr>
        <p:txBody>
          <a:bodyPr wrap="none" lIns="0" tIns="0" rIns="0" bIns="0" numCol="1" rtlCol="0">
            <a:noAutofit/>
          </a:bodyPr>
          <a:lstStyle/>
          <a:p>
            <a:pPr algn="ctr"/>
            <a:r>
              <a:rPr lang="en-US" sz="794" b="1">
                <a:solidFill>
                  <a:srgbClr val="002060"/>
                </a:solidFill>
                <a:latin typeface="Helvetica" pitchFamily="2" charset="0"/>
              </a:rPr>
              <a:t>Classical 6-8</a:t>
            </a:r>
          </a:p>
        </p:txBody>
      </p:sp>
      <p:pic>
        <p:nvPicPr>
          <p:cNvPr id="59" name="Picture 58">
            <a:extLst>
              <a:ext uri="{FF2B5EF4-FFF2-40B4-BE49-F238E27FC236}">
                <a16:creationId xmlns:a16="http://schemas.microsoft.com/office/drawing/2014/main" id="{70029347-778F-3740-9D7D-83F623258E62}"/>
              </a:ext>
            </a:extLst>
          </p:cNvPr>
          <p:cNvPicPr>
            <a:picLocks noChangeAspect="1"/>
          </p:cNvPicPr>
          <p:nvPr/>
        </p:nvPicPr>
        <p:blipFill>
          <a:blip r:embed="rId11"/>
          <a:srcRect/>
          <a:stretch/>
        </p:blipFill>
        <p:spPr>
          <a:xfrm>
            <a:off x="3903316" y="1469424"/>
            <a:ext cx="130638" cy="123380"/>
          </a:xfrm>
          <a:prstGeom prst="rect">
            <a:avLst/>
          </a:prstGeom>
        </p:spPr>
      </p:pic>
      <p:sp>
        <p:nvSpPr>
          <p:cNvPr id="60" name="TextBox 59">
            <a:extLst>
              <a:ext uri="{FF2B5EF4-FFF2-40B4-BE49-F238E27FC236}">
                <a16:creationId xmlns:a16="http://schemas.microsoft.com/office/drawing/2014/main" id="{B4BFCDA3-BCA8-3A44-B536-DA956844A9AB}"/>
              </a:ext>
            </a:extLst>
          </p:cNvPr>
          <p:cNvSpPr txBox="1"/>
          <p:nvPr/>
        </p:nvSpPr>
        <p:spPr>
          <a:xfrm>
            <a:off x="3695550" y="1607718"/>
            <a:ext cx="546172" cy="123381"/>
          </a:xfrm>
          <a:prstGeom prst="rect">
            <a:avLst/>
          </a:prstGeom>
          <a:noFill/>
        </p:spPr>
        <p:txBody>
          <a:bodyPr wrap="none" lIns="0" tIns="0" rIns="0" bIns="0" numCol="1" rtlCol="0">
            <a:noAutofit/>
          </a:bodyPr>
          <a:lstStyle/>
          <a:p>
            <a:pPr algn="ctr"/>
            <a:r>
              <a:rPr lang="en-US" sz="794" b="1">
                <a:solidFill>
                  <a:srgbClr val="002060"/>
                </a:solidFill>
                <a:latin typeface="Helvetica" pitchFamily="2" charset="0"/>
              </a:rPr>
              <a:t>Gifted Center</a:t>
            </a:r>
          </a:p>
        </p:txBody>
      </p:sp>
      <p:grpSp>
        <p:nvGrpSpPr>
          <p:cNvPr id="61" name="Group 60">
            <a:extLst>
              <a:ext uri="{FF2B5EF4-FFF2-40B4-BE49-F238E27FC236}">
                <a16:creationId xmlns:a16="http://schemas.microsoft.com/office/drawing/2014/main" id="{FC769ED0-5203-0143-9F85-1324D8D2C827}"/>
              </a:ext>
            </a:extLst>
          </p:cNvPr>
          <p:cNvGrpSpPr/>
          <p:nvPr/>
        </p:nvGrpSpPr>
        <p:grpSpPr>
          <a:xfrm>
            <a:off x="6361204" y="4051710"/>
            <a:ext cx="283048" cy="123380"/>
            <a:chOff x="4449409" y="5241841"/>
            <a:chExt cx="247650" cy="107950"/>
          </a:xfrm>
        </p:grpSpPr>
        <p:pic>
          <p:nvPicPr>
            <p:cNvPr id="62" name="Picture 61">
              <a:extLst>
                <a:ext uri="{FF2B5EF4-FFF2-40B4-BE49-F238E27FC236}">
                  <a16:creationId xmlns:a16="http://schemas.microsoft.com/office/drawing/2014/main" id="{06CF7CAE-8E49-A24D-AE20-E2968F0B23EB}"/>
                </a:ext>
              </a:extLst>
            </p:cNvPr>
            <p:cNvPicPr>
              <a:picLocks noChangeAspect="1"/>
            </p:cNvPicPr>
            <p:nvPr/>
          </p:nvPicPr>
          <p:blipFill>
            <a:blip r:embed="rId7"/>
            <a:srcRect/>
            <a:stretch/>
          </p:blipFill>
          <p:spPr>
            <a:xfrm>
              <a:off x="4582759" y="5241841"/>
              <a:ext cx="114300" cy="107950"/>
            </a:xfrm>
            <a:prstGeom prst="rect">
              <a:avLst/>
            </a:prstGeom>
          </p:spPr>
        </p:pic>
        <p:pic>
          <p:nvPicPr>
            <p:cNvPr id="63" name="Picture 62">
              <a:extLst>
                <a:ext uri="{FF2B5EF4-FFF2-40B4-BE49-F238E27FC236}">
                  <a16:creationId xmlns:a16="http://schemas.microsoft.com/office/drawing/2014/main" id="{E3424C32-A1AF-4142-B864-2ADE26F9FB87}"/>
                </a:ext>
              </a:extLst>
            </p:cNvPr>
            <p:cNvPicPr>
              <a:picLocks noChangeAspect="1"/>
            </p:cNvPicPr>
            <p:nvPr/>
          </p:nvPicPr>
          <p:blipFill>
            <a:blip r:embed="rId7"/>
            <a:srcRect/>
            <a:stretch/>
          </p:blipFill>
          <p:spPr>
            <a:xfrm>
              <a:off x="4449409" y="5241841"/>
              <a:ext cx="114300" cy="107950"/>
            </a:xfrm>
            <a:prstGeom prst="rect">
              <a:avLst/>
            </a:prstGeom>
          </p:spPr>
        </p:pic>
      </p:grpSp>
      <p:pic>
        <p:nvPicPr>
          <p:cNvPr id="64" name="Picture 63">
            <a:extLst>
              <a:ext uri="{FF2B5EF4-FFF2-40B4-BE49-F238E27FC236}">
                <a16:creationId xmlns:a16="http://schemas.microsoft.com/office/drawing/2014/main" id="{4CC455DD-6F74-CD42-9F0B-4EC223F73826}"/>
              </a:ext>
            </a:extLst>
          </p:cNvPr>
          <p:cNvPicPr>
            <a:picLocks noChangeAspect="1"/>
          </p:cNvPicPr>
          <p:nvPr/>
        </p:nvPicPr>
        <p:blipFill>
          <a:blip r:embed="rId11"/>
          <a:srcRect/>
          <a:stretch/>
        </p:blipFill>
        <p:spPr>
          <a:xfrm>
            <a:off x="2082610" y="6427754"/>
            <a:ext cx="128479" cy="121341"/>
          </a:xfrm>
          <a:prstGeom prst="rect">
            <a:avLst/>
          </a:prstGeom>
        </p:spPr>
      </p:pic>
      <p:sp>
        <p:nvSpPr>
          <p:cNvPr id="65" name="TextBox 64">
            <a:extLst>
              <a:ext uri="{FF2B5EF4-FFF2-40B4-BE49-F238E27FC236}">
                <a16:creationId xmlns:a16="http://schemas.microsoft.com/office/drawing/2014/main" id="{2E99DBAC-A53A-DE49-AF18-F51A9AB029D7}"/>
              </a:ext>
            </a:extLst>
          </p:cNvPr>
          <p:cNvSpPr txBox="1"/>
          <p:nvPr/>
        </p:nvSpPr>
        <p:spPr>
          <a:xfrm>
            <a:off x="7477688" y="309424"/>
            <a:ext cx="4335266" cy="1200329"/>
          </a:xfrm>
          <a:prstGeom prst="rect">
            <a:avLst/>
          </a:prstGeom>
          <a:noFill/>
        </p:spPr>
        <p:txBody>
          <a:bodyPr wrap="square" rtlCol="0">
            <a:spAutoFit/>
          </a:bodyPr>
          <a:lstStyle/>
          <a:p>
            <a:pPr algn="ctr"/>
            <a:r>
              <a:rPr lang="en-US" sz="3600"/>
              <a:t>South/West Region:</a:t>
            </a:r>
          </a:p>
          <a:p>
            <a:pPr algn="ctr"/>
            <a:r>
              <a:rPr lang="en-US" sz="3600"/>
              <a:t>Proposed View</a:t>
            </a:r>
          </a:p>
        </p:txBody>
      </p:sp>
    </p:spTree>
    <p:extLst>
      <p:ext uri="{BB962C8B-B14F-4D97-AF65-F5344CB8AC3E}">
        <p14:creationId xmlns:p14="http://schemas.microsoft.com/office/powerpoint/2010/main" val="225219346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34" name="Picture 133" descr="Map&#10;&#10;Description automatically generated">
            <a:extLst>
              <a:ext uri="{FF2B5EF4-FFF2-40B4-BE49-F238E27FC236}">
                <a16:creationId xmlns:a16="http://schemas.microsoft.com/office/drawing/2014/main" id="{9E490B82-B943-E244-A81F-053A80EC680C}"/>
              </a:ext>
            </a:extLst>
          </p:cNvPr>
          <p:cNvPicPr>
            <a:picLocks noChangeAspect="1"/>
          </p:cNvPicPr>
          <p:nvPr/>
        </p:nvPicPr>
        <p:blipFill>
          <a:blip r:embed="rId2"/>
          <a:stretch>
            <a:fillRect/>
          </a:stretch>
        </p:blipFill>
        <p:spPr>
          <a:xfrm>
            <a:off x="2248230" y="302668"/>
            <a:ext cx="7722872" cy="6373906"/>
          </a:xfrm>
          <a:prstGeom prst="rect">
            <a:avLst/>
          </a:prstGeom>
        </p:spPr>
      </p:pic>
      <p:pic>
        <p:nvPicPr>
          <p:cNvPr id="7" name="Picture 6">
            <a:extLst>
              <a:ext uri="{FF2B5EF4-FFF2-40B4-BE49-F238E27FC236}">
                <a16:creationId xmlns:a16="http://schemas.microsoft.com/office/drawing/2014/main" id="{88AFB06F-07C2-B845-B744-B1E84249BDDC}"/>
              </a:ext>
            </a:extLst>
          </p:cNvPr>
          <p:cNvPicPr>
            <a:picLocks noChangeAspect="1"/>
          </p:cNvPicPr>
          <p:nvPr/>
        </p:nvPicPr>
        <p:blipFill>
          <a:blip r:embed="rId3"/>
          <a:srcRect/>
          <a:stretch/>
        </p:blipFill>
        <p:spPr>
          <a:xfrm>
            <a:off x="2874480" y="3374677"/>
            <a:ext cx="151759" cy="143329"/>
          </a:xfrm>
          <a:prstGeom prst="rect">
            <a:avLst/>
          </a:prstGeom>
        </p:spPr>
      </p:pic>
      <p:sp>
        <p:nvSpPr>
          <p:cNvPr id="8" name="TextBox 7">
            <a:extLst>
              <a:ext uri="{FF2B5EF4-FFF2-40B4-BE49-F238E27FC236}">
                <a16:creationId xmlns:a16="http://schemas.microsoft.com/office/drawing/2014/main" id="{4EED53FE-DC04-4A4D-84E3-071FECF283EC}"/>
              </a:ext>
            </a:extLst>
          </p:cNvPr>
          <p:cNvSpPr txBox="1"/>
          <p:nvPr/>
        </p:nvSpPr>
        <p:spPr>
          <a:xfrm>
            <a:off x="2706607" y="3535332"/>
            <a:ext cx="487504" cy="143330"/>
          </a:xfrm>
          <a:prstGeom prst="rect">
            <a:avLst/>
          </a:prstGeom>
          <a:noFill/>
        </p:spPr>
        <p:txBody>
          <a:bodyPr wrap="none" lIns="0" tIns="0" rIns="0" bIns="0" numCol="1" rtlCol="0">
            <a:noAutofit/>
          </a:bodyPr>
          <a:lstStyle/>
          <a:p>
            <a:pPr algn="ctr"/>
            <a:r>
              <a:rPr lang="en-US" sz="794" b="1">
                <a:solidFill>
                  <a:srgbClr val="002060"/>
                </a:solidFill>
                <a:latin typeface="Helvetica" pitchFamily="2" charset="0"/>
              </a:rPr>
              <a:t>CAPA 6-12</a:t>
            </a:r>
          </a:p>
        </p:txBody>
      </p:sp>
      <p:pic>
        <p:nvPicPr>
          <p:cNvPr id="52" name="Picture 51">
            <a:extLst>
              <a:ext uri="{FF2B5EF4-FFF2-40B4-BE49-F238E27FC236}">
                <a16:creationId xmlns:a16="http://schemas.microsoft.com/office/drawing/2014/main" id="{2BD54979-82E4-AA44-B563-BFE97AD44E42}"/>
              </a:ext>
            </a:extLst>
          </p:cNvPr>
          <p:cNvPicPr>
            <a:picLocks noChangeAspect="1"/>
          </p:cNvPicPr>
          <p:nvPr/>
        </p:nvPicPr>
        <p:blipFill>
          <a:blip r:embed="rId4"/>
          <a:srcRect/>
          <a:stretch/>
        </p:blipFill>
        <p:spPr>
          <a:xfrm>
            <a:off x="4067560" y="3314397"/>
            <a:ext cx="151759" cy="143329"/>
          </a:xfrm>
          <a:prstGeom prst="rect">
            <a:avLst/>
          </a:prstGeom>
        </p:spPr>
      </p:pic>
      <p:sp>
        <p:nvSpPr>
          <p:cNvPr id="53" name="TextBox 52">
            <a:extLst>
              <a:ext uri="{FF2B5EF4-FFF2-40B4-BE49-F238E27FC236}">
                <a16:creationId xmlns:a16="http://schemas.microsoft.com/office/drawing/2014/main" id="{C9FC830F-0E83-964D-B3C7-EAEE5493B61B}"/>
              </a:ext>
            </a:extLst>
          </p:cNvPr>
          <p:cNvSpPr txBox="1"/>
          <p:nvPr/>
        </p:nvSpPr>
        <p:spPr>
          <a:xfrm>
            <a:off x="3899687" y="3475051"/>
            <a:ext cx="487504" cy="143330"/>
          </a:xfrm>
          <a:prstGeom prst="rect">
            <a:avLst/>
          </a:prstGeom>
          <a:noFill/>
        </p:spPr>
        <p:txBody>
          <a:bodyPr wrap="none" lIns="0" tIns="0" rIns="0" bIns="0" numCol="1" rtlCol="0">
            <a:noAutofit/>
          </a:bodyPr>
          <a:lstStyle/>
          <a:p>
            <a:pPr algn="ctr"/>
            <a:r>
              <a:rPr lang="en-US" sz="794" b="1">
                <a:solidFill>
                  <a:srgbClr val="002060"/>
                </a:solidFill>
                <a:latin typeface="Helvetica" pitchFamily="2" charset="0"/>
              </a:rPr>
              <a:t>Weil PreK-5</a:t>
            </a:r>
          </a:p>
        </p:txBody>
      </p:sp>
      <p:pic>
        <p:nvPicPr>
          <p:cNvPr id="54" name="Picture 53">
            <a:extLst>
              <a:ext uri="{FF2B5EF4-FFF2-40B4-BE49-F238E27FC236}">
                <a16:creationId xmlns:a16="http://schemas.microsoft.com/office/drawing/2014/main" id="{0482A172-16D4-F142-A33E-F11578224EA1}"/>
              </a:ext>
            </a:extLst>
          </p:cNvPr>
          <p:cNvPicPr>
            <a:picLocks noChangeAspect="1"/>
          </p:cNvPicPr>
          <p:nvPr/>
        </p:nvPicPr>
        <p:blipFill>
          <a:blip r:embed="rId3"/>
          <a:srcRect/>
          <a:stretch/>
        </p:blipFill>
        <p:spPr>
          <a:xfrm>
            <a:off x="4674598" y="3110384"/>
            <a:ext cx="151759" cy="143329"/>
          </a:xfrm>
          <a:prstGeom prst="rect">
            <a:avLst/>
          </a:prstGeom>
        </p:spPr>
      </p:pic>
      <p:sp>
        <p:nvSpPr>
          <p:cNvPr id="55" name="TextBox 54">
            <a:extLst>
              <a:ext uri="{FF2B5EF4-FFF2-40B4-BE49-F238E27FC236}">
                <a16:creationId xmlns:a16="http://schemas.microsoft.com/office/drawing/2014/main" id="{96AEDBAF-35D0-CE4E-A9C0-617A61B9AD65}"/>
              </a:ext>
            </a:extLst>
          </p:cNvPr>
          <p:cNvSpPr txBox="1"/>
          <p:nvPr/>
        </p:nvSpPr>
        <p:spPr>
          <a:xfrm>
            <a:off x="4446959" y="3271039"/>
            <a:ext cx="607038" cy="143330"/>
          </a:xfrm>
          <a:prstGeom prst="rect">
            <a:avLst/>
          </a:prstGeom>
          <a:noFill/>
        </p:spPr>
        <p:txBody>
          <a:bodyPr wrap="none" lIns="0" tIns="0" rIns="0" bIns="0" numCol="1" rtlCol="0">
            <a:noAutofit/>
          </a:bodyPr>
          <a:lstStyle/>
          <a:p>
            <a:pPr algn="ctr"/>
            <a:r>
              <a:rPr lang="en-US" sz="794" b="1" err="1">
                <a:solidFill>
                  <a:srgbClr val="002060"/>
                </a:solidFill>
                <a:latin typeface="Helvetica" pitchFamily="2" charset="0"/>
              </a:rPr>
              <a:t>Milliones</a:t>
            </a:r>
            <a:r>
              <a:rPr lang="en-US" sz="794" b="1">
                <a:solidFill>
                  <a:srgbClr val="002060"/>
                </a:solidFill>
                <a:latin typeface="Helvetica" pitchFamily="2" charset="0"/>
              </a:rPr>
              <a:t> 6-12</a:t>
            </a:r>
          </a:p>
        </p:txBody>
      </p:sp>
      <p:pic>
        <p:nvPicPr>
          <p:cNvPr id="56" name="Picture 55">
            <a:extLst>
              <a:ext uri="{FF2B5EF4-FFF2-40B4-BE49-F238E27FC236}">
                <a16:creationId xmlns:a16="http://schemas.microsoft.com/office/drawing/2014/main" id="{DE571887-1694-BE4E-B63F-9CF22B3670FA}"/>
              </a:ext>
            </a:extLst>
          </p:cNvPr>
          <p:cNvPicPr>
            <a:picLocks noChangeAspect="1"/>
          </p:cNvPicPr>
          <p:nvPr/>
        </p:nvPicPr>
        <p:blipFill>
          <a:blip r:embed="rId3"/>
          <a:srcRect/>
          <a:stretch/>
        </p:blipFill>
        <p:spPr>
          <a:xfrm>
            <a:off x="4941008" y="3518006"/>
            <a:ext cx="151759" cy="143329"/>
          </a:xfrm>
          <a:prstGeom prst="rect">
            <a:avLst/>
          </a:prstGeom>
        </p:spPr>
      </p:pic>
      <p:sp>
        <p:nvSpPr>
          <p:cNvPr id="57" name="TextBox 56">
            <a:extLst>
              <a:ext uri="{FF2B5EF4-FFF2-40B4-BE49-F238E27FC236}">
                <a16:creationId xmlns:a16="http://schemas.microsoft.com/office/drawing/2014/main" id="{B19BEE95-A4BD-B14F-96E6-AD38E0D828FB}"/>
              </a:ext>
            </a:extLst>
          </p:cNvPr>
          <p:cNvSpPr txBox="1"/>
          <p:nvPr/>
        </p:nvSpPr>
        <p:spPr>
          <a:xfrm>
            <a:off x="4713369" y="3678661"/>
            <a:ext cx="607038" cy="143330"/>
          </a:xfrm>
          <a:prstGeom prst="rect">
            <a:avLst/>
          </a:prstGeom>
          <a:noFill/>
        </p:spPr>
        <p:txBody>
          <a:bodyPr wrap="none" lIns="0" tIns="0" rIns="0" bIns="0" numCol="1" rtlCol="0">
            <a:noAutofit/>
          </a:bodyPr>
          <a:lstStyle/>
          <a:p>
            <a:pPr algn="ctr"/>
            <a:r>
              <a:rPr lang="en-US" sz="794" b="1">
                <a:solidFill>
                  <a:srgbClr val="002060"/>
                </a:solidFill>
                <a:latin typeface="Helvetica" pitchFamily="2" charset="0"/>
              </a:rPr>
              <a:t>SciTech 6-12</a:t>
            </a:r>
          </a:p>
        </p:txBody>
      </p:sp>
      <p:pic>
        <p:nvPicPr>
          <p:cNvPr id="58" name="Picture 57">
            <a:extLst>
              <a:ext uri="{FF2B5EF4-FFF2-40B4-BE49-F238E27FC236}">
                <a16:creationId xmlns:a16="http://schemas.microsoft.com/office/drawing/2014/main" id="{9AF0FE73-4078-A447-8137-075EC597E626}"/>
              </a:ext>
            </a:extLst>
          </p:cNvPr>
          <p:cNvPicPr>
            <a:picLocks noChangeAspect="1"/>
          </p:cNvPicPr>
          <p:nvPr/>
        </p:nvPicPr>
        <p:blipFill>
          <a:blip r:embed="rId5"/>
          <a:srcRect/>
          <a:stretch/>
        </p:blipFill>
        <p:spPr>
          <a:xfrm>
            <a:off x="5654389" y="4608014"/>
            <a:ext cx="151759" cy="143329"/>
          </a:xfrm>
          <a:prstGeom prst="rect">
            <a:avLst/>
          </a:prstGeom>
        </p:spPr>
      </p:pic>
      <p:sp>
        <p:nvSpPr>
          <p:cNvPr id="59" name="TextBox 58">
            <a:extLst>
              <a:ext uri="{FF2B5EF4-FFF2-40B4-BE49-F238E27FC236}">
                <a16:creationId xmlns:a16="http://schemas.microsoft.com/office/drawing/2014/main" id="{6F5A82B0-4B0A-F541-8E4E-985F989346CF}"/>
              </a:ext>
            </a:extLst>
          </p:cNvPr>
          <p:cNvSpPr txBox="1"/>
          <p:nvPr/>
        </p:nvSpPr>
        <p:spPr>
          <a:xfrm>
            <a:off x="5426748" y="4768669"/>
            <a:ext cx="607038" cy="143330"/>
          </a:xfrm>
          <a:prstGeom prst="rect">
            <a:avLst/>
          </a:prstGeom>
          <a:noFill/>
        </p:spPr>
        <p:txBody>
          <a:bodyPr wrap="none" lIns="0" tIns="0" rIns="0" bIns="0" numCol="1" rtlCol="0">
            <a:noAutofit/>
          </a:bodyPr>
          <a:lstStyle/>
          <a:p>
            <a:pPr algn="ctr"/>
            <a:r>
              <a:rPr lang="en-US" sz="794" b="1">
                <a:solidFill>
                  <a:srgbClr val="002060"/>
                </a:solidFill>
                <a:latin typeface="Helvetica" pitchFamily="2" charset="0"/>
              </a:rPr>
              <a:t>Greenfield</a:t>
            </a:r>
          </a:p>
          <a:p>
            <a:pPr algn="ctr"/>
            <a:r>
              <a:rPr lang="en-US" sz="794" b="1">
                <a:solidFill>
                  <a:srgbClr val="002060"/>
                </a:solidFill>
                <a:latin typeface="Helvetica" pitchFamily="2" charset="0"/>
              </a:rPr>
              <a:t>PreK-8</a:t>
            </a:r>
          </a:p>
        </p:txBody>
      </p:sp>
      <p:pic>
        <p:nvPicPr>
          <p:cNvPr id="60" name="Picture 59">
            <a:extLst>
              <a:ext uri="{FF2B5EF4-FFF2-40B4-BE49-F238E27FC236}">
                <a16:creationId xmlns:a16="http://schemas.microsoft.com/office/drawing/2014/main" id="{181A26A4-3BC9-D047-8CB2-3120C23F5F85}"/>
              </a:ext>
            </a:extLst>
          </p:cNvPr>
          <p:cNvPicPr>
            <a:picLocks noChangeAspect="1"/>
          </p:cNvPicPr>
          <p:nvPr/>
        </p:nvPicPr>
        <p:blipFill>
          <a:blip r:embed="rId6"/>
          <a:srcRect/>
          <a:stretch/>
        </p:blipFill>
        <p:spPr>
          <a:xfrm>
            <a:off x="6725409" y="4448789"/>
            <a:ext cx="151759" cy="143329"/>
          </a:xfrm>
          <a:prstGeom prst="rect">
            <a:avLst/>
          </a:prstGeom>
        </p:spPr>
      </p:pic>
      <p:sp>
        <p:nvSpPr>
          <p:cNvPr id="61" name="TextBox 60">
            <a:extLst>
              <a:ext uri="{FF2B5EF4-FFF2-40B4-BE49-F238E27FC236}">
                <a16:creationId xmlns:a16="http://schemas.microsoft.com/office/drawing/2014/main" id="{1558FE61-8638-B84C-8AC1-A84453583CA2}"/>
              </a:ext>
            </a:extLst>
          </p:cNvPr>
          <p:cNvSpPr txBox="1"/>
          <p:nvPr/>
        </p:nvSpPr>
        <p:spPr>
          <a:xfrm>
            <a:off x="6497770" y="4609443"/>
            <a:ext cx="607038" cy="143330"/>
          </a:xfrm>
          <a:prstGeom prst="rect">
            <a:avLst/>
          </a:prstGeom>
          <a:noFill/>
        </p:spPr>
        <p:txBody>
          <a:bodyPr wrap="none" lIns="0" tIns="0" rIns="0" bIns="0" numCol="1" rtlCol="0">
            <a:noAutofit/>
          </a:bodyPr>
          <a:lstStyle/>
          <a:p>
            <a:pPr algn="ctr"/>
            <a:r>
              <a:rPr lang="en-US" sz="794" b="1" err="1">
                <a:solidFill>
                  <a:srgbClr val="002060"/>
                </a:solidFill>
                <a:latin typeface="Helvetica" pitchFamily="2" charset="0"/>
              </a:rPr>
              <a:t>Allderdice</a:t>
            </a:r>
            <a:r>
              <a:rPr lang="en-US" sz="794" b="1">
                <a:solidFill>
                  <a:srgbClr val="002060"/>
                </a:solidFill>
                <a:latin typeface="Helvetica" pitchFamily="2" charset="0"/>
              </a:rPr>
              <a:t> HS</a:t>
            </a:r>
          </a:p>
        </p:txBody>
      </p:sp>
      <p:pic>
        <p:nvPicPr>
          <p:cNvPr id="62" name="Picture 61">
            <a:extLst>
              <a:ext uri="{FF2B5EF4-FFF2-40B4-BE49-F238E27FC236}">
                <a16:creationId xmlns:a16="http://schemas.microsoft.com/office/drawing/2014/main" id="{9A2D8972-CC62-7543-B111-2A43F649E61E}"/>
              </a:ext>
            </a:extLst>
          </p:cNvPr>
          <p:cNvPicPr>
            <a:picLocks noChangeAspect="1"/>
          </p:cNvPicPr>
          <p:nvPr/>
        </p:nvPicPr>
        <p:blipFill>
          <a:blip r:embed="rId7"/>
          <a:srcRect/>
          <a:stretch/>
        </p:blipFill>
        <p:spPr>
          <a:xfrm>
            <a:off x="7179379" y="4115766"/>
            <a:ext cx="151759" cy="143329"/>
          </a:xfrm>
          <a:prstGeom prst="rect">
            <a:avLst/>
          </a:prstGeom>
        </p:spPr>
      </p:pic>
      <p:sp>
        <p:nvSpPr>
          <p:cNvPr id="63" name="TextBox 62">
            <a:extLst>
              <a:ext uri="{FF2B5EF4-FFF2-40B4-BE49-F238E27FC236}">
                <a16:creationId xmlns:a16="http://schemas.microsoft.com/office/drawing/2014/main" id="{7EAB3BB3-23FF-7144-BAA3-0FD8E88880BB}"/>
              </a:ext>
            </a:extLst>
          </p:cNvPr>
          <p:cNvSpPr txBox="1"/>
          <p:nvPr/>
        </p:nvSpPr>
        <p:spPr>
          <a:xfrm>
            <a:off x="6951739" y="4276420"/>
            <a:ext cx="607038" cy="143330"/>
          </a:xfrm>
          <a:prstGeom prst="rect">
            <a:avLst/>
          </a:prstGeom>
          <a:noFill/>
        </p:spPr>
        <p:txBody>
          <a:bodyPr wrap="none" lIns="0" tIns="0" rIns="0" bIns="0" numCol="1" rtlCol="0">
            <a:noAutofit/>
          </a:bodyPr>
          <a:lstStyle/>
          <a:p>
            <a:pPr algn="ctr"/>
            <a:r>
              <a:rPr lang="en-US" sz="794" b="1">
                <a:solidFill>
                  <a:srgbClr val="002060"/>
                </a:solidFill>
                <a:latin typeface="Helvetica" pitchFamily="2" charset="0"/>
              </a:rPr>
              <a:t>Colfax K-8</a:t>
            </a:r>
          </a:p>
        </p:txBody>
      </p:sp>
      <p:pic>
        <p:nvPicPr>
          <p:cNvPr id="64" name="Picture 63">
            <a:extLst>
              <a:ext uri="{FF2B5EF4-FFF2-40B4-BE49-F238E27FC236}">
                <a16:creationId xmlns:a16="http://schemas.microsoft.com/office/drawing/2014/main" id="{5B54BCB6-40AE-8846-A4F9-2F3E45D6FA2C}"/>
              </a:ext>
            </a:extLst>
          </p:cNvPr>
          <p:cNvPicPr>
            <a:picLocks noChangeAspect="1"/>
          </p:cNvPicPr>
          <p:nvPr/>
        </p:nvPicPr>
        <p:blipFill>
          <a:blip r:embed="rId8"/>
          <a:srcRect/>
          <a:stretch/>
        </p:blipFill>
        <p:spPr>
          <a:xfrm>
            <a:off x="6606388" y="4957018"/>
            <a:ext cx="151759" cy="143329"/>
          </a:xfrm>
          <a:prstGeom prst="rect">
            <a:avLst/>
          </a:prstGeom>
        </p:spPr>
      </p:pic>
      <p:sp>
        <p:nvSpPr>
          <p:cNvPr id="65" name="TextBox 64">
            <a:extLst>
              <a:ext uri="{FF2B5EF4-FFF2-40B4-BE49-F238E27FC236}">
                <a16:creationId xmlns:a16="http://schemas.microsoft.com/office/drawing/2014/main" id="{2FEE5052-39FE-2D42-B192-0F1170988565}"/>
              </a:ext>
            </a:extLst>
          </p:cNvPr>
          <p:cNvSpPr txBox="1"/>
          <p:nvPr/>
        </p:nvSpPr>
        <p:spPr>
          <a:xfrm>
            <a:off x="6378748" y="5117672"/>
            <a:ext cx="726059" cy="143330"/>
          </a:xfrm>
          <a:prstGeom prst="rect">
            <a:avLst/>
          </a:prstGeom>
          <a:noFill/>
        </p:spPr>
        <p:txBody>
          <a:bodyPr wrap="none" lIns="0" tIns="0" rIns="0" bIns="0" numCol="1" rtlCol="0">
            <a:noAutofit/>
          </a:bodyPr>
          <a:lstStyle/>
          <a:p>
            <a:pPr algn="ctr"/>
            <a:r>
              <a:rPr lang="en-US" sz="794" b="1" err="1">
                <a:solidFill>
                  <a:srgbClr val="002060"/>
                </a:solidFill>
                <a:latin typeface="Helvetica" pitchFamily="2" charset="0"/>
              </a:rPr>
              <a:t>Minadeo</a:t>
            </a:r>
            <a:r>
              <a:rPr lang="en-US" sz="794" b="1">
                <a:solidFill>
                  <a:srgbClr val="002060"/>
                </a:solidFill>
                <a:latin typeface="Helvetica" pitchFamily="2" charset="0"/>
              </a:rPr>
              <a:t> PreK-5</a:t>
            </a:r>
          </a:p>
        </p:txBody>
      </p:sp>
      <p:pic>
        <p:nvPicPr>
          <p:cNvPr id="66" name="Picture 65">
            <a:extLst>
              <a:ext uri="{FF2B5EF4-FFF2-40B4-BE49-F238E27FC236}">
                <a16:creationId xmlns:a16="http://schemas.microsoft.com/office/drawing/2014/main" id="{AD77208B-E6C3-3143-91C2-F4A4C38C50E6}"/>
              </a:ext>
            </a:extLst>
          </p:cNvPr>
          <p:cNvPicPr>
            <a:picLocks noChangeAspect="1"/>
          </p:cNvPicPr>
          <p:nvPr/>
        </p:nvPicPr>
        <p:blipFill>
          <a:blip r:embed="rId5"/>
          <a:srcRect/>
          <a:stretch/>
        </p:blipFill>
        <p:spPr>
          <a:xfrm>
            <a:off x="6033787" y="999512"/>
            <a:ext cx="151759" cy="143329"/>
          </a:xfrm>
          <a:prstGeom prst="rect">
            <a:avLst/>
          </a:prstGeom>
        </p:spPr>
      </p:pic>
      <p:sp>
        <p:nvSpPr>
          <p:cNvPr id="67" name="TextBox 66">
            <a:extLst>
              <a:ext uri="{FF2B5EF4-FFF2-40B4-BE49-F238E27FC236}">
                <a16:creationId xmlns:a16="http://schemas.microsoft.com/office/drawing/2014/main" id="{74A381B8-068A-1D4E-9BEB-8AE149162171}"/>
              </a:ext>
            </a:extLst>
          </p:cNvPr>
          <p:cNvSpPr txBox="1"/>
          <p:nvPr/>
        </p:nvSpPr>
        <p:spPr>
          <a:xfrm>
            <a:off x="5806148" y="1160167"/>
            <a:ext cx="607038" cy="143330"/>
          </a:xfrm>
          <a:prstGeom prst="rect">
            <a:avLst/>
          </a:prstGeom>
          <a:noFill/>
        </p:spPr>
        <p:txBody>
          <a:bodyPr wrap="none" lIns="0" tIns="0" rIns="0" bIns="0" numCol="1" rtlCol="0">
            <a:noAutofit/>
          </a:bodyPr>
          <a:lstStyle/>
          <a:p>
            <a:pPr algn="ctr"/>
            <a:r>
              <a:rPr lang="en-US" sz="794" b="1">
                <a:solidFill>
                  <a:srgbClr val="002060"/>
                </a:solidFill>
                <a:latin typeface="Helvetica" pitchFamily="2" charset="0"/>
              </a:rPr>
              <a:t>Sunnyside PreK-8</a:t>
            </a:r>
          </a:p>
        </p:txBody>
      </p:sp>
      <p:pic>
        <p:nvPicPr>
          <p:cNvPr id="68" name="Picture 67">
            <a:extLst>
              <a:ext uri="{FF2B5EF4-FFF2-40B4-BE49-F238E27FC236}">
                <a16:creationId xmlns:a16="http://schemas.microsoft.com/office/drawing/2014/main" id="{6244C8EF-9962-0445-ADEA-2E1E28C70CCA}"/>
              </a:ext>
            </a:extLst>
          </p:cNvPr>
          <p:cNvPicPr>
            <a:picLocks noChangeAspect="1"/>
          </p:cNvPicPr>
          <p:nvPr/>
        </p:nvPicPr>
        <p:blipFill>
          <a:blip r:embed="rId4"/>
          <a:srcRect/>
          <a:stretch/>
        </p:blipFill>
        <p:spPr>
          <a:xfrm>
            <a:off x="6799980" y="1398021"/>
            <a:ext cx="151759" cy="143329"/>
          </a:xfrm>
          <a:prstGeom prst="rect">
            <a:avLst/>
          </a:prstGeom>
        </p:spPr>
      </p:pic>
      <p:sp>
        <p:nvSpPr>
          <p:cNvPr id="69" name="TextBox 68">
            <a:extLst>
              <a:ext uri="{FF2B5EF4-FFF2-40B4-BE49-F238E27FC236}">
                <a16:creationId xmlns:a16="http://schemas.microsoft.com/office/drawing/2014/main" id="{2B7AE5EB-D050-2A43-80EB-667D75C746E7}"/>
              </a:ext>
            </a:extLst>
          </p:cNvPr>
          <p:cNvSpPr txBox="1"/>
          <p:nvPr/>
        </p:nvSpPr>
        <p:spPr>
          <a:xfrm>
            <a:off x="6572341" y="1558674"/>
            <a:ext cx="607038" cy="143330"/>
          </a:xfrm>
          <a:prstGeom prst="rect">
            <a:avLst/>
          </a:prstGeom>
          <a:noFill/>
        </p:spPr>
        <p:txBody>
          <a:bodyPr wrap="none" lIns="0" tIns="0" rIns="0" bIns="0" numCol="1" rtlCol="0">
            <a:noAutofit/>
          </a:bodyPr>
          <a:lstStyle/>
          <a:p>
            <a:pPr algn="ctr"/>
            <a:r>
              <a:rPr lang="en-US" sz="794" b="1">
                <a:solidFill>
                  <a:srgbClr val="002060"/>
                </a:solidFill>
                <a:latin typeface="Helvetica" pitchFamily="2" charset="0"/>
              </a:rPr>
              <a:t>Fulton PreK-5</a:t>
            </a:r>
          </a:p>
        </p:txBody>
      </p:sp>
      <p:pic>
        <p:nvPicPr>
          <p:cNvPr id="70" name="Picture 69">
            <a:extLst>
              <a:ext uri="{FF2B5EF4-FFF2-40B4-BE49-F238E27FC236}">
                <a16:creationId xmlns:a16="http://schemas.microsoft.com/office/drawing/2014/main" id="{74654FC4-708F-8E49-BCD2-0592E2186BA2}"/>
              </a:ext>
            </a:extLst>
          </p:cNvPr>
          <p:cNvPicPr>
            <a:picLocks noChangeAspect="1"/>
          </p:cNvPicPr>
          <p:nvPr/>
        </p:nvPicPr>
        <p:blipFill>
          <a:blip r:embed="rId4"/>
          <a:srcRect/>
          <a:stretch/>
        </p:blipFill>
        <p:spPr>
          <a:xfrm>
            <a:off x="6875860" y="1817084"/>
            <a:ext cx="151759" cy="143329"/>
          </a:xfrm>
          <a:prstGeom prst="rect">
            <a:avLst/>
          </a:prstGeom>
        </p:spPr>
      </p:pic>
      <p:sp>
        <p:nvSpPr>
          <p:cNvPr id="71" name="TextBox 70">
            <a:extLst>
              <a:ext uri="{FF2B5EF4-FFF2-40B4-BE49-F238E27FC236}">
                <a16:creationId xmlns:a16="http://schemas.microsoft.com/office/drawing/2014/main" id="{A02066BE-AB2A-3942-BDBB-43FBC4E68029}"/>
              </a:ext>
            </a:extLst>
          </p:cNvPr>
          <p:cNvSpPr txBox="1"/>
          <p:nvPr/>
        </p:nvSpPr>
        <p:spPr>
          <a:xfrm>
            <a:off x="6648220" y="1977738"/>
            <a:ext cx="607038" cy="143330"/>
          </a:xfrm>
          <a:prstGeom prst="rect">
            <a:avLst/>
          </a:prstGeom>
          <a:noFill/>
        </p:spPr>
        <p:txBody>
          <a:bodyPr wrap="none" lIns="0" tIns="0" rIns="0" bIns="0" numCol="1" rtlCol="0">
            <a:noAutofit/>
          </a:bodyPr>
          <a:lstStyle/>
          <a:p>
            <a:pPr algn="ctr"/>
            <a:r>
              <a:rPr lang="en-US" sz="794" b="1">
                <a:solidFill>
                  <a:srgbClr val="002060"/>
                </a:solidFill>
                <a:latin typeface="Helvetica" pitchFamily="2" charset="0"/>
              </a:rPr>
              <a:t>Dilworth PreK-5</a:t>
            </a:r>
          </a:p>
        </p:txBody>
      </p:sp>
      <p:pic>
        <p:nvPicPr>
          <p:cNvPr id="72" name="Picture 71">
            <a:extLst>
              <a:ext uri="{FF2B5EF4-FFF2-40B4-BE49-F238E27FC236}">
                <a16:creationId xmlns:a16="http://schemas.microsoft.com/office/drawing/2014/main" id="{838D0A58-4465-CD47-BA4B-E663E2B46AD2}"/>
              </a:ext>
            </a:extLst>
          </p:cNvPr>
          <p:cNvPicPr>
            <a:picLocks noChangeAspect="1"/>
          </p:cNvPicPr>
          <p:nvPr/>
        </p:nvPicPr>
        <p:blipFill>
          <a:blip r:embed="rId3"/>
          <a:srcRect/>
          <a:stretch/>
        </p:blipFill>
        <p:spPr>
          <a:xfrm>
            <a:off x="6624989" y="2138061"/>
            <a:ext cx="151759" cy="143329"/>
          </a:xfrm>
          <a:prstGeom prst="rect">
            <a:avLst/>
          </a:prstGeom>
        </p:spPr>
      </p:pic>
      <p:sp>
        <p:nvSpPr>
          <p:cNvPr id="73" name="TextBox 72">
            <a:extLst>
              <a:ext uri="{FF2B5EF4-FFF2-40B4-BE49-F238E27FC236}">
                <a16:creationId xmlns:a16="http://schemas.microsoft.com/office/drawing/2014/main" id="{58AE5218-2163-944E-999E-D5128CDE5B56}"/>
              </a:ext>
            </a:extLst>
          </p:cNvPr>
          <p:cNvSpPr txBox="1"/>
          <p:nvPr/>
        </p:nvSpPr>
        <p:spPr>
          <a:xfrm>
            <a:off x="6397350" y="2298716"/>
            <a:ext cx="607038" cy="143330"/>
          </a:xfrm>
          <a:prstGeom prst="rect">
            <a:avLst/>
          </a:prstGeom>
          <a:noFill/>
        </p:spPr>
        <p:txBody>
          <a:bodyPr wrap="none" lIns="0" tIns="0" rIns="0" bIns="0" numCol="1" rtlCol="0">
            <a:noAutofit/>
          </a:bodyPr>
          <a:lstStyle/>
          <a:p>
            <a:pPr algn="ctr"/>
            <a:r>
              <a:rPr lang="en-US" sz="794" b="1">
                <a:solidFill>
                  <a:srgbClr val="002060"/>
                </a:solidFill>
                <a:latin typeface="Helvetica" pitchFamily="2" charset="0"/>
              </a:rPr>
              <a:t>Obama 6-12</a:t>
            </a:r>
          </a:p>
        </p:txBody>
      </p:sp>
      <p:pic>
        <p:nvPicPr>
          <p:cNvPr id="74" name="Picture 73">
            <a:extLst>
              <a:ext uri="{FF2B5EF4-FFF2-40B4-BE49-F238E27FC236}">
                <a16:creationId xmlns:a16="http://schemas.microsoft.com/office/drawing/2014/main" id="{B0714580-7E03-9E47-80D0-601B79015D14}"/>
              </a:ext>
            </a:extLst>
          </p:cNvPr>
          <p:cNvPicPr>
            <a:picLocks noChangeAspect="1"/>
          </p:cNvPicPr>
          <p:nvPr/>
        </p:nvPicPr>
        <p:blipFill>
          <a:blip r:embed="rId5"/>
          <a:srcRect/>
          <a:stretch/>
        </p:blipFill>
        <p:spPr>
          <a:xfrm>
            <a:off x="4677124" y="1643369"/>
            <a:ext cx="151759" cy="143329"/>
          </a:xfrm>
          <a:prstGeom prst="rect">
            <a:avLst/>
          </a:prstGeom>
        </p:spPr>
      </p:pic>
      <p:sp>
        <p:nvSpPr>
          <p:cNvPr id="75" name="TextBox 74">
            <a:extLst>
              <a:ext uri="{FF2B5EF4-FFF2-40B4-BE49-F238E27FC236}">
                <a16:creationId xmlns:a16="http://schemas.microsoft.com/office/drawing/2014/main" id="{407D0940-8117-F94C-A7BA-88D296986DF9}"/>
              </a:ext>
            </a:extLst>
          </p:cNvPr>
          <p:cNvSpPr txBox="1"/>
          <p:nvPr/>
        </p:nvSpPr>
        <p:spPr>
          <a:xfrm>
            <a:off x="4449484" y="1804023"/>
            <a:ext cx="607038" cy="213100"/>
          </a:xfrm>
          <a:prstGeom prst="rect">
            <a:avLst/>
          </a:prstGeom>
          <a:noFill/>
        </p:spPr>
        <p:txBody>
          <a:bodyPr wrap="none" lIns="0" tIns="0" rIns="0" bIns="0" numCol="1" rtlCol="0">
            <a:noAutofit/>
          </a:bodyPr>
          <a:lstStyle/>
          <a:p>
            <a:pPr algn="ctr"/>
            <a:r>
              <a:rPr lang="en-US" sz="794" b="1">
                <a:solidFill>
                  <a:srgbClr val="002060"/>
                </a:solidFill>
                <a:latin typeface="Helvetica" pitchFamily="2" charset="0"/>
              </a:rPr>
              <a:t>Arsenal PreK-5</a:t>
            </a:r>
          </a:p>
          <a:p>
            <a:pPr algn="ctr"/>
            <a:r>
              <a:rPr lang="en-US" sz="794" b="1">
                <a:solidFill>
                  <a:srgbClr val="002060"/>
                </a:solidFill>
                <a:latin typeface="Helvetica" pitchFamily="2" charset="0"/>
              </a:rPr>
              <a:t>&amp; 6-8</a:t>
            </a:r>
          </a:p>
        </p:txBody>
      </p:sp>
      <p:pic>
        <p:nvPicPr>
          <p:cNvPr id="76" name="Picture 75">
            <a:extLst>
              <a:ext uri="{FF2B5EF4-FFF2-40B4-BE49-F238E27FC236}">
                <a16:creationId xmlns:a16="http://schemas.microsoft.com/office/drawing/2014/main" id="{B1788887-5519-3843-8261-160EC94694BA}"/>
              </a:ext>
            </a:extLst>
          </p:cNvPr>
          <p:cNvPicPr>
            <a:picLocks noChangeAspect="1"/>
          </p:cNvPicPr>
          <p:nvPr/>
        </p:nvPicPr>
        <p:blipFill>
          <a:blip r:embed="rId4"/>
          <a:srcRect/>
          <a:stretch/>
        </p:blipFill>
        <p:spPr>
          <a:xfrm>
            <a:off x="6005923" y="2280004"/>
            <a:ext cx="151759" cy="143329"/>
          </a:xfrm>
          <a:prstGeom prst="rect">
            <a:avLst/>
          </a:prstGeom>
        </p:spPr>
      </p:pic>
      <p:sp>
        <p:nvSpPr>
          <p:cNvPr id="77" name="TextBox 76">
            <a:extLst>
              <a:ext uri="{FF2B5EF4-FFF2-40B4-BE49-F238E27FC236}">
                <a16:creationId xmlns:a16="http://schemas.microsoft.com/office/drawing/2014/main" id="{AD3B5297-1E4A-B648-BFA9-25AE21A11A9B}"/>
              </a:ext>
            </a:extLst>
          </p:cNvPr>
          <p:cNvSpPr txBox="1"/>
          <p:nvPr/>
        </p:nvSpPr>
        <p:spPr>
          <a:xfrm>
            <a:off x="5778284" y="2440658"/>
            <a:ext cx="607038" cy="184819"/>
          </a:xfrm>
          <a:prstGeom prst="rect">
            <a:avLst/>
          </a:prstGeom>
          <a:noFill/>
        </p:spPr>
        <p:txBody>
          <a:bodyPr wrap="none" lIns="0" tIns="0" rIns="0" bIns="0" numCol="1" rtlCol="0">
            <a:noAutofit/>
          </a:bodyPr>
          <a:lstStyle/>
          <a:p>
            <a:pPr algn="ctr"/>
            <a:r>
              <a:rPr lang="en-US" sz="794" b="1">
                <a:solidFill>
                  <a:srgbClr val="002060"/>
                </a:solidFill>
                <a:latin typeface="Helvetica" pitchFamily="2" charset="0"/>
              </a:rPr>
              <a:t>Montessori</a:t>
            </a:r>
          </a:p>
          <a:p>
            <a:pPr algn="ctr"/>
            <a:r>
              <a:rPr lang="en-US" sz="794" b="1">
                <a:solidFill>
                  <a:srgbClr val="002060"/>
                </a:solidFill>
                <a:latin typeface="Helvetica" pitchFamily="2" charset="0"/>
              </a:rPr>
              <a:t>PreK-5</a:t>
            </a:r>
          </a:p>
        </p:txBody>
      </p:sp>
      <p:pic>
        <p:nvPicPr>
          <p:cNvPr id="78" name="Picture 77">
            <a:extLst>
              <a:ext uri="{FF2B5EF4-FFF2-40B4-BE49-F238E27FC236}">
                <a16:creationId xmlns:a16="http://schemas.microsoft.com/office/drawing/2014/main" id="{975CD2F7-A0E0-7E4A-9149-A549BA2E77D3}"/>
              </a:ext>
            </a:extLst>
          </p:cNvPr>
          <p:cNvPicPr>
            <a:picLocks noChangeAspect="1"/>
          </p:cNvPicPr>
          <p:nvPr/>
        </p:nvPicPr>
        <p:blipFill>
          <a:blip r:embed="rId8"/>
          <a:srcRect/>
          <a:stretch/>
        </p:blipFill>
        <p:spPr>
          <a:xfrm>
            <a:off x="5016888" y="2119350"/>
            <a:ext cx="151759" cy="143329"/>
          </a:xfrm>
          <a:prstGeom prst="rect">
            <a:avLst/>
          </a:prstGeom>
        </p:spPr>
      </p:pic>
      <p:sp>
        <p:nvSpPr>
          <p:cNvPr id="79" name="TextBox 78">
            <a:extLst>
              <a:ext uri="{FF2B5EF4-FFF2-40B4-BE49-F238E27FC236}">
                <a16:creationId xmlns:a16="http://schemas.microsoft.com/office/drawing/2014/main" id="{680D4EEE-FDDA-D54E-A4D7-00AB0BFAC5C7}"/>
              </a:ext>
            </a:extLst>
          </p:cNvPr>
          <p:cNvSpPr txBox="1"/>
          <p:nvPr/>
        </p:nvSpPr>
        <p:spPr>
          <a:xfrm>
            <a:off x="4789248" y="2280004"/>
            <a:ext cx="607038" cy="143330"/>
          </a:xfrm>
          <a:prstGeom prst="rect">
            <a:avLst/>
          </a:prstGeom>
          <a:noFill/>
        </p:spPr>
        <p:txBody>
          <a:bodyPr wrap="none" lIns="0" tIns="0" rIns="0" bIns="0" numCol="1" rtlCol="0">
            <a:noAutofit/>
          </a:bodyPr>
          <a:lstStyle/>
          <a:p>
            <a:pPr algn="ctr"/>
            <a:r>
              <a:rPr lang="en-US" sz="794" b="1" err="1">
                <a:solidFill>
                  <a:srgbClr val="002060"/>
                </a:solidFill>
                <a:latin typeface="Helvetica" pitchFamily="2" charset="0"/>
              </a:rPr>
              <a:t>Woolslair</a:t>
            </a:r>
            <a:r>
              <a:rPr lang="en-US" sz="794" b="1">
                <a:solidFill>
                  <a:srgbClr val="002060"/>
                </a:solidFill>
                <a:latin typeface="Helvetica" pitchFamily="2" charset="0"/>
              </a:rPr>
              <a:t> K-5</a:t>
            </a:r>
          </a:p>
        </p:txBody>
      </p:sp>
      <p:pic>
        <p:nvPicPr>
          <p:cNvPr id="80" name="Picture 79">
            <a:extLst>
              <a:ext uri="{FF2B5EF4-FFF2-40B4-BE49-F238E27FC236}">
                <a16:creationId xmlns:a16="http://schemas.microsoft.com/office/drawing/2014/main" id="{533CCA09-EABD-614C-AEFB-C5A389EA3212}"/>
              </a:ext>
            </a:extLst>
          </p:cNvPr>
          <p:cNvPicPr>
            <a:picLocks noChangeAspect="1"/>
          </p:cNvPicPr>
          <p:nvPr/>
        </p:nvPicPr>
        <p:blipFill>
          <a:blip r:embed="rId8"/>
          <a:srcRect/>
          <a:stretch/>
        </p:blipFill>
        <p:spPr>
          <a:xfrm>
            <a:off x="6185547" y="2827926"/>
            <a:ext cx="151759" cy="143329"/>
          </a:xfrm>
          <a:prstGeom prst="rect">
            <a:avLst/>
          </a:prstGeom>
        </p:spPr>
      </p:pic>
      <p:sp>
        <p:nvSpPr>
          <p:cNvPr id="81" name="TextBox 80">
            <a:extLst>
              <a:ext uri="{FF2B5EF4-FFF2-40B4-BE49-F238E27FC236}">
                <a16:creationId xmlns:a16="http://schemas.microsoft.com/office/drawing/2014/main" id="{A734FC74-57FE-2A4F-B38D-1D991097C151}"/>
              </a:ext>
            </a:extLst>
          </p:cNvPr>
          <p:cNvSpPr txBox="1"/>
          <p:nvPr/>
        </p:nvSpPr>
        <p:spPr>
          <a:xfrm>
            <a:off x="5957907" y="2988580"/>
            <a:ext cx="607038" cy="143330"/>
          </a:xfrm>
          <a:prstGeom prst="rect">
            <a:avLst/>
          </a:prstGeom>
          <a:noFill/>
        </p:spPr>
        <p:txBody>
          <a:bodyPr wrap="none" lIns="0" tIns="0" rIns="0" bIns="0" numCol="1" rtlCol="0">
            <a:noAutofit/>
          </a:bodyPr>
          <a:lstStyle/>
          <a:p>
            <a:pPr algn="ctr"/>
            <a:r>
              <a:rPr lang="en-US" sz="794" b="1">
                <a:solidFill>
                  <a:srgbClr val="002060"/>
                </a:solidFill>
                <a:latin typeface="Helvetica" pitchFamily="2" charset="0"/>
              </a:rPr>
              <a:t>Liberty K-5</a:t>
            </a:r>
          </a:p>
        </p:txBody>
      </p:sp>
      <p:pic>
        <p:nvPicPr>
          <p:cNvPr id="82" name="Picture 81">
            <a:extLst>
              <a:ext uri="{FF2B5EF4-FFF2-40B4-BE49-F238E27FC236}">
                <a16:creationId xmlns:a16="http://schemas.microsoft.com/office/drawing/2014/main" id="{A8EE7782-024C-B445-BA28-D104D6BA45FD}"/>
              </a:ext>
            </a:extLst>
          </p:cNvPr>
          <p:cNvPicPr>
            <a:picLocks noChangeAspect="1"/>
          </p:cNvPicPr>
          <p:nvPr/>
        </p:nvPicPr>
        <p:blipFill>
          <a:blip r:embed="rId4"/>
          <a:srcRect/>
          <a:stretch/>
        </p:blipFill>
        <p:spPr>
          <a:xfrm>
            <a:off x="7199798" y="2359681"/>
            <a:ext cx="151759" cy="143329"/>
          </a:xfrm>
          <a:prstGeom prst="rect">
            <a:avLst/>
          </a:prstGeom>
        </p:spPr>
      </p:pic>
      <p:sp>
        <p:nvSpPr>
          <p:cNvPr id="83" name="TextBox 82">
            <a:extLst>
              <a:ext uri="{FF2B5EF4-FFF2-40B4-BE49-F238E27FC236}">
                <a16:creationId xmlns:a16="http://schemas.microsoft.com/office/drawing/2014/main" id="{54D3DAB6-27B8-BC46-B4BA-CF30EAB6FD23}"/>
              </a:ext>
            </a:extLst>
          </p:cNvPr>
          <p:cNvSpPr txBox="1"/>
          <p:nvPr/>
        </p:nvSpPr>
        <p:spPr>
          <a:xfrm>
            <a:off x="6972158" y="2520336"/>
            <a:ext cx="607038" cy="198716"/>
          </a:xfrm>
          <a:prstGeom prst="rect">
            <a:avLst/>
          </a:prstGeom>
          <a:noFill/>
        </p:spPr>
        <p:txBody>
          <a:bodyPr wrap="none" lIns="0" tIns="0" rIns="0" bIns="0" numCol="1" rtlCol="0">
            <a:noAutofit/>
          </a:bodyPr>
          <a:lstStyle/>
          <a:p>
            <a:pPr algn="ctr"/>
            <a:r>
              <a:rPr lang="en-US" sz="794" b="1">
                <a:solidFill>
                  <a:srgbClr val="002060"/>
                </a:solidFill>
                <a:latin typeface="Helvetica" pitchFamily="2" charset="0"/>
              </a:rPr>
              <a:t>Lincoln</a:t>
            </a:r>
          </a:p>
          <a:p>
            <a:pPr algn="ctr"/>
            <a:r>
              <a:rPr lang="en-US" sz="794" b="1">
                <a:solidFill>
                  <a:srgbClr val="002060"/>
                </a:solidFill>
                <a:latin typeface="Helvetica" pitchFamily="2" charset="0"/>
              </a:rPr>
              <a:t>PreK-5</a:t>
            </a:r>
          </a:p>
        </p:txBody>
      </p:sp>
      <p:pic>
        <p:nvPicPr>
          <p:cNvPr id="84" name="Picture 83">
            <a:extLst>
              <a:ext uri="{FF2B5EF4-FFF2-40B4-BE49-F238E27FC236}">
                <a16:creationId xmlns:a16="http://schemas.microsoft.com/office/drawing/2014/main" id="{AD9D4474-0BD5-F84F-A866-559ECB621441}"/>
              </a:ext>
            </a:extLst>
          </p:cNvPr>
          <p:cNvPicPr>
            <a:picLocks noChangeAspect="1"/>
          </p:cNvPicPr>
          <p:nvPr/>
        </p:nvPicPr>
        <p:blipFill>
          <a:blip r:embed="rId3"/>
          <a:srcRect/>
          <a:stretch/>
        </p:blipFill>
        <p:spPr>
          <a:xfrm>
            <a:off x="7831707" y="2370048"/>
            <a:ext cx="151759" cy="143329"/>
          </a:xfrm>
          <a:prstGeom prst="rect">
            <a:avLst/>
          </a:prstGeom>
        </p:spPr>
      </p:pic>
      <p:sp>
        <p:nvSpPr>
          <p:cNvPr id="85" name="TextBox 84">
            <a:extLst>
              <a:ext uri="{FF2B5EF4-FFF2-40B4-BE49-F238E27FC236}">
                <a16:creationId xmlns:a16="http://schemas.microsoft.com/office/drawing/2014/main" id="{1D17FD84-2504-304E-A022-4F7C86EA4BA4}"/>
              </a:ext>
            </a:extLst>
          </p:cNvPr>
          <p:cNvSpPr txBox="1"/>
          <p:nvPr/>
        </p:nvSpPr>
        <p:spPr>
          <a:xfrm>
            <a:off x="7604067" y="2530702"/>
            <a:ext cx="607038" cy="184819"/>
          </a:xfrm>
          <a:prstGeom prst="rect">
            <a:avLst/>
          </a:prstGeom>
          <a:noFill/>
        </p:spPr>
        <p:txBody>
          <a:bodyPr wrap="none" lIns="0" tIns="0" rIns="0" bIns="0" numCol="1" rtlCol="0">
            <a:noAutofit/>
          </a:bodyPr>
          <a:lstStyle/>
          <a:p>
            <a:pPr algn="ctr"/>
            <a:r>
              <a:rPr lang="en-US" sz="794" b="1">
                <a:solidFill>
                  <a:srgbClr val="002060"/>
                </a:solidFill>
                <a:latin typeface="Helvetica" pitchFamily="2" charset="0"/>
              </a:rPr>
              <a:t>Westinghouse</a:t>
            </a:r>
          </a:p>
          <a:p>
            <a:pPr algn="ctr"/>
            <a:r>
              <a:rPr lang="en-US" sz="794" b="1">
                <a:solidFill>
                  <a:srgbClr val="002060"/>
                </a:solidFill>
                <a:latin typeface="Helvetica" pitchFamily="2" charset="0"/>
              </a:rPr>
              <a:t>6-12</a:t>
            </a:r>
          </a:p>
        </p:txBody>
      </p:sp>
      <p:pic>
        <p:nvPicPr>
          <p:cNvPr id="86" name="Picture 85">
            <a:extLst>
              <a:ext uri="{FF2B5EF4-FFF2-40B4-BE49-F238E27FC236}">
                <a16:creationId xmlns:a16="http://schemas.microsoft.com/office/drawing/2014/main" id="{8607AAF0-B2F0-DF46-87A0-962A1F86F6BD}"/>
              </a:ext>
            </a:extLst>
          </p:cNvPr>
          <p:cNvPicPr>
            <a:picLocks noChangeAspect="1"/>
          </p:cNvPicPr>
          <p:nvPr/>
        </p:nvPicPr>
        <p:blipFill>
          <a:blip r:embed="rId8"/>
          <a:srcRect/>
          <a:stretch/>
        </p:blipFill>
        <p:spPr>
          <a:xfrm>
            <a:off x="8059346" y="2934018"/>
            <a:ext cx="151759" cy="143329"/>
          </a:xfrm>
          <a:prstGeom prst="rect">
            <a:avLst/>
          </a:prstGeom>
        </p:spPr>
      </p:pic>
      <p:sp>
        <p:nvSpPr>
          <p:cNvPr id="87" name="TextBox 86">
            <a:extLst>
              <a:ext uri="{FF2B5EF4-FFF2-40B4-BE49-F238E27FC236}">
                <a16:creationId xmlns:a16="http://schemas.microsoft.com/office/drawing/2014/main" id="{CE680C0F-CD77-9241-8090-C405BB5D78D4}"/>
              </a:ext>
            </a:extLst>
          </p:cNvPr>
          <p:cNvSpPr txBox="1"/>
          <p:nvPr/>
        </p:nvSpPr>
        <p:spPr>
          <a:xfrm>
            <a:off x="7831706" y="3094672"/>
            <a:ext cx="607038" cy="184819"/>
          </a:xfrm>
          <a:prstGeom prst="rect">
            <a:avLst/>
          </a:prstGeom>
          <a:noFill/>
        </p:spPr>
        <p:txBody>
          <a:bodyPr wrap="none" lIns="0" tIns="0" rIns="0" bIns="0" numCol="1" rtlCol="0">
            <a:noAutofit/>
          </a:bodyPr>
          <a:lstStyle/>
          <a:p>
            <a:pPr algn="ctr"/>
            <a:r>
              <a:rPr lang="en-US" sz="794" b="1">
                <a:solidFill>
                  <a:srgbClr val="002060"/>
                </a:solidFill>
                <a:latin typeface="Helvetica" pitchFamily="2" charset="0"/>
              </a:rPr>
              <a:t>Faison K-5</a:t>
            </a:r>
          </a:p>
        </p:txBody>
      </p:sp>
      <p:pic>
        <p:nvPicPr>
          <p:cNvPr id="88" name="Picture 87" descr="Icon&#10;&#10;Description automatically generated">
            <a:extLst>
              <a:ext uri="{FF2B5EF4-FFF2-40B4-BE49-F238E27FC236}">
                <a16:creationId xmlns:a16="http://schemas.microsoft.com/office/drawing/2014/main" id="{4A45E1BF-2DCE-0642-8D79-D3AAF72F4766}"/>
              </a:ext>
            </a:extLst>
          </p:cNvPr>
          <p:cNvPicPr>
            <a:picLocks noChangeAspect="1"/>
          </p:cNvPicPr>
          <p:nvPr/>
        </p:nvPicPr>
        <p:blipFill>
          <a:blip r:embed="rId9"/>
          <a:stretch>
            <a:fillRect/>
          </a:stretch>
        </p:blipFill>
        <p:spPr>
          <a:xfrm>
            <a:off x="8454373" y="3161304"/>
            <a:ext cx="151759" cy="143329"/>
          </a:xfrm>
          <a:prstGeom prst="rect">
            <a:avLst/>
          </a:prstGeom>
        </p:spPr>
      </p:pic>
      <p:sp>
        <p:nvSpPr>
          <p:cNvPr id="89" name="TextBox 88">
            <a:extLst>
              <a:ext uri="{FF2B5EF4-FFF2-40B4-BE49-F238E27FC236}">
                <a16:creationId xmlns:a16="http://schemas.microsoft.com/office/drawing/2014/main" id="{8CEE51E8-9605-1A4A-82E9-95980871B1CE}"/>
              </a:ext>
            </a:extLst>
          </p:cNvPr>
          <p:cNvSpPr txBox="1"/>
          <p:nvPr/>
        </p:nvSpPr>
        <p:spPr>
          <a:xfrm>
            <a:off x="8226732" y="3321958"/>
            <a:ext cx="607038" cy="184819"/>
          </a:xfrm>
          <a:prstGeom prst="rect">
            <a:avLst/>
          </a:prstGeom>
          <a:noFill/>
        </p:spPr>
        <p:txBody>
          <a:bodyPr wrap="none" lIns="0" tIns="0" rIns="0" bIns="0" numCol="1" rtlCol="0">
            <a:noAutofit/>
          </a:bodyPr>
          <a:lstStyle/>
          <a:p>
            <a:pPr algn="ctr"/>
            <a:r>
              <a:rPr lang="en-US" sz="794" b="1">
                <a:solidFill>
                  <a:srgbClr val="002060"/>
                </a:solidFill>
                <a:latin typeface="Helvetica" pitchFamily="2" charset="0"/>
              </a:rPr>
              <a:t>Crescent</a:t>
            </a:r>
          </a:p>
          <a:p>
            <a:pPr algn="ctr"/>
            <a:r>
              <a:rPr lang="en-US" sz="794" b="1">
                <a:solidFill>
                  <a:srgbClr val="002060"/>
                </a:solidFill>
                <a:latin typeface="Helvetica" pitchFamily="2" charset="0"/>
              </a:rPr>
              <a:t>ECE</a:t>
            </a:r>
          </a:p>
        </p:txBody>
      </p:sp>
      <p:pic>
        <p:nvPicPr>
          <p:cNvPr id="90" name="Picture 89">
            <a:extLst>
              <a:ext uri="{FF2B5EF4-FFF2-40B4-BE49-F238E27FC236}">
                <a16:creationId xmlns:a16="http://schemas.microsoft.com/office/drawing/2014/main" id="{2E8779EB-79AD-AB49-B1BA-B2DCF496FF08}"/>
              </a:ext>
            </a:extLst>
          </p:cNvPr>
          <p:cNvPicPr>
            <a:picLocks noChangeAspect="1"/>
          </p:cNvPicPr>
          <p:nvPr/>
        </p:nvPicPr>
        <p:blipFill>
          <a:blip r:embed="rId10"/>
          <a:srcRect/>
          <a:stretch/>
        </p:blipFill>
        <p:spPr>
          <a:xfrm>
            <a:off x="8473463" y="2631477"/>
            <a:ext cx="151759" cy="143329"/>
          </a:xfrm>
          <a:prstGeom prst="rect">
            <a:avLst/>
          </a:prstGeom>
        </p:spPr>
      </p:pic>
      <p:sp>
        <p:nvSpPr>
          <p:cNvPr id="91" name="TextBox 90">
            <a:extLst>
              <a:ext uri="{FF2B5EF4-FFF2-40B4-BE49-F238E27FC236}">
                <a16:creationId xmlns:a16="http://schemas.microsoft.com/office/drawing/2014/main" id="{9DADDDB5-F306-CE49-ACBF-E7E61DBF58E9}"/>
              </a:ext>
            </a:extLst>
          </p:cNvPr>
          <p:cNvSpPr txBox="1"/>
          <p:nvPr/>
        </p:nvSpPr>
        <p:spPr>
          <a:xfrm>
            <a:off x="7990854" y="2792131"/>
            <a:ext cx="1121649" cy="184819"/>
          </a:xfrm>
          <a:prstGeom prst="rect">
            <a:avLst/>
          </a:prstGeom>
          <a:noFill/>
        </p:spPr>
        <p:txBody>
          <a:bodyPr wrap="none" lIns="0" tIns="0" rIns="0" bIns="0" numCol="1" rtlCol="0">
            <a:noAutofit/>
          </a:bodyPr>
          <a:lstStyle/>
          <a:p>
            <a:pPr algn="ctr"/>
            <a:r>
              <a:rPr lang="en-US" sz="794" b="1">
                <a:solidFill>
                  <a:srgbClr val="002060"/>
                </a:solidFill>
                <a:latin typeface="Helvetica" pitchFamily="2" charset="0"/>
              </a:rPr>
              <a:t>Student Achievement </a:t>
            </a:r>
          </a:p>
          <a:p>
            <a:pPr algn="ctr"/>
            <a:r>
              <a:rPr lang="en-US" sz="794" b="1">
                <a:solidFill>
                  <a:srgbClr val="002060"/>
                </a:solidFill>
                <a:latin typeface="Helvetica" pitchFamily="2" charset="0"/>
              </a:rPr>
              <a:t>Center</a:t>
            </a:r>
          </a:p>
        </p:txBody>
      </p:sp>
      <p:pic>
        <p:nvPicPr>
          <p:cNvPr id="92" name="Picture 91">
            <a:extLst>
              <a:ext uri="{FF2B5EF4-FFF2-40B4-BE49-F238E27FC236}">
                <a16:creationId xmlns:a16="http://schemas.microsoft.com/office/drawing/2014/main" id="{CB4C1BFA-B1EB-9540-B7B5-09A45315798F}"/>
              </a:ext>
            </a:extLst>
          </p:cNvPr>
          <p:cNvPicPr>
            <a:picLocks noChangeAspect="1"/>
          </p:cNvPicPr>
          <p:nvPr/>
        </p:nvPicPr>
        <p:blipFill>
          <a:blip r:embed="rId8"/>
          <a:srcRect/>
          <a:stretch/>
        </p:blipFill>
        <p:spPr>
          <a:xfrm>
            <a:off x="6880548" y="3328967"/>
            <a:ext cx="151759" cy="143329"/>
          </a:xfrm>
          <a:prstGeom prst="rect">
            <a:avLst/>
          </a:prstGeom>
        </p:spPr>
      </p:pic>
      <p:sp>
        <p:nvSpPr>
          <p:cNvPr id="93" name="TextBox 92">
            <a:extLst>
              <a:ext uri="{FF2B5EF4-FFF2-40B4-BE49-F238E27FC236}">
                <a16:creationId xmlns:a16="http://schemas.microsoft.com/office/drawing/2014/main" id="{C1FEC2A3-4AFB-E54F-BCEA-E38764C8FEAD}"/>
              </a:ext>
            </a:extLst>
          </p:cNvPr>
          <p:cNvSpPr txBox="1"/>
          <p:nvPr/>
        </p:nvSpPr>
        <p:spPr>
          <a:xfrm>
            <a:off x="6652908" y="3489621"/>
            <a:ext cx="607038" cy="184819"/>
          </a:xfrm>
          <a:prstGeom prst="rect">
            <a:avLst/>
          </a:prstGeom>
          <a:noFill/>
        </p:spPr>
        <p:txBody>
          <a:bodyPr wrap="none" lIns="0" tIns="0" rIns="0" bIns="0" numCol="1" rtlCol="0">
            <a:noAutofit/>
          </a:bodyPr>
          <a:lstStyle/>
          <a:p>
            <a:pPr algn="ctr"/>
            <a:r>
              <a:rPr lang="en-US" sz="794" b="1">
                <a:solidFill>
                  <a:srgbClr val="002060"/>
                </a:solidFill>
                <a:latin typeface="Helvetica" pitchFamily="2" charset="0"/>
              </a:rPr>
              <a:t>Linden K-5</a:t>
            </a:r>
          </a:p>
        </p:txBody>
      </p:sp>
      <p:pic>
        <p:nvPicPr>
          <p:cNvPr id="94" name="Picture 93">
            <a:extLst>
              <a:ext uri="{FF2B5EF4-FFF2-40B4-BE49-F238E27FC236}">
                <a16:creationId xmlns:a16="http://schemas.microsoft.com/office/drawing/2014/main" id="{F79D42EC-BDB7-E048-BB00-564D45D8C8CD}"/>
              </a:ext>
            </a:extLst>
          </p:cNvPr>
          <p:cNvPicPr>
            <a:picLocks noChangeAspect="1"/>
          </p:cNvPicPr>
          <p:nvPr/>
        </p:nvPicPr>
        <p:blipFill>
          <a:blip r:embed="rId11"/>
          <a:srcRect/>
          <a:stretch/>
        </p:blipFill>
        <p:spPr>
          <a:xfrm>
            <a:off x="7584553" y="3236559"/>
            <a:ext cx="151759" cy="143329"/>
          </a:xfrm>
          <a:prstGeom prst="rect">
            <a:avLst/>
          </a:prstGeom>
        </p:spPr>
      </p:pic>
      <p:sp>
        <p:nvSpPr>
          <p:cNvPr id="95" name="TextBox 94">
            <a:extLst>
              <a:ext uri="{FF2B5EF4-FFF2-40B4-BE49-F238E27FC236}">
                <a16:creationId xmlns:a16="http://schemas.microsoft.com/office/drawing/2014/main" id="{44BD4122-4246-4E49-9FEB-938FEE7F5DD8}"/>
              </a:ext>
            </a:extLst>
          </p:cNvPr>
          <p:cNvSpPr txBox="1"/>
          <p:nvPr/>
        </p:nvSpPr>
        <p:spPr>
          <a:xfrm>
            <a:off x="7356913" y="3397213"/>
            <a:ext cx="607038" cy="184819"/>
          </a:xfrm>
          <a:prstGeom prst="rect">
            <a:avLst/>
          </a:prstGeom>
          <a:noFill/>
        </p:spPr>
        <p:txBody>
          <a:bodyPr wrap="none" lIns="0" tIns="0" rIns="0" bIns="0" numCol="1" rtlCol="0">
            <a:noAutofit/>
          </a:bodyPr>
          <a:lstStyle/>
          <a:p>
            <a:pPr algn="ctr"/>
            <a:r>
              <a:rPr lang="en-US" sz="794" b="1" err="1">
                <a:solidFill>
                  <a:srgbClr val="002060"/>
                </a:solidFill>
                <a:latin typeface="Helvetica" pitchFamily="2" charset="0"/>
              </a:rPr>
              <a:t>Sterrett</a:t>
            </a:r>
            <a:r>
              <a:rPr lang="en-US" sz="794" b="1">
                <a:solidFill>
                  <a:srgbClr val="002060"/>
                </a:solidFill>
                <a:latin typeface="Helvetica" pitchFamily="2" charset="0"/>
              </a:rPr>
              <a:t> 6-8</a:t>
            </a:r>
          </a:p>
        </p:txBody>
      </p:sp>
      <p:sp>
        <p:nvSpPr>
          <p:cNvPr id="115" name="TextBox 114">
            <a:extLst>
              <a:ext uri="{FF2B5EF4-FFF2-40B4-BE49-F238E27FC236}">
                <a16:creationId xmlns:a16="http://schemas.microsoft.com/office/drawing/2014/main" id="{A11D7D92-2CCB-7C47-BC70-DC146BFD3345}"/>
              </a:ext>
            </a:extLst>
          </p:cNvPr>
          <p:cNvSpPr txBox="1"/>
          <p:nvPr/>
        </p:nvSpPr>
        <p:spPr>
          <a:xfrm>
            <a:off x="1557130" y="4934719"/>
            <a:ext cx="1382199" cy="1314014"/>
          </a:xfrm>
          <a:prstGeom prst="rect">
            <a:avLst/>
          </a:prstGeom>
          <a:noFill/>
        </p:spPr>
        <p:txBody>
          <a:bodyPr wrap="square" rtlCol="0">
            <a:spAutoFit/>
          </a:bodyPr>
          <a:lstStyle/>
          <a:p>
            <a:r>
              <a:rPr lang="en-US" sz="882" b="1">
                <a:solidFill>
                  <a:srgbClr val="002060"/>
                </a:solidFill>
                <a:latin typeface="Helvetica" pitchFamily="2" charset="0"/>
              </a:rPr>
              <a:t>PreK-5</a:t>
            </a:r>
          </a:p>
          <a:p>
            <a:r>
              <a:rPr lang="en-US" sz="882" b="1">
                <a:solidFill>
                  <a:srgbClr val="002060"/>
                </a:solidFill>
                <a:latin typeface="Helvetica" pitchFamily="2" charset="0"/>
              </a:rPr>
              <a:t>PreK-8</a:t>
            </a:r>
          </a:p>
          <a:p>
            <a:r>
              <a:rPr lang="en-US" sz="882" b="1">
                <a:solidFill>
                  <a:srgbClr val="002060"/>
                </a:solidFill>
                <a:latin typeface="Helvetica" pitchFamily="2" charset="0"/>
              </a:rPr>
              <a:t>K-5</a:t>
            </a:r>
          </a:p>
          <a:p>
            <a:r>
              <a:rPr lang="en-US" sz="882" b="1">
                <a:solidFill>
                  <a:srgbClr val="002060"/>
                </a:solidFill>
                <a:latin typeface="Helvetica" pitchFamily="2" charset="0"/>
              </a:rPr>
              <a:t>K-8</a:t>
            </a:r>
          </a:p>
          <a:p>
            <a:r>
              <a:rPr lang="en-US" sz="882" b="1">
                <a:solidFill>
                  <a:srgbClr val="002060"/>
                </a:solidFill>
                <a:latin typeface="Helvetica" pitchFamily="2" charset="0"/>
              </a:rPr>
              <a:t>6-8</a:t>
            </a:r>
          </a:p>
          <a:p>
            <a:r>
              <a:rPr lang="en-US" sz="882" b="1">
                <a:solidFill>
                  <a:srgbClr val="002060"/>
                </a:solidFill>
                <a:latin typeface="Helvetica" pitchFamily="2" charset="0"/>
              </a:rPr>
              <a:t>6-12</a:t>
            </a:r>
          </a:p>
          <a:p>
            <a:r>
              <a:rPr lang="en-US" sz="882" b="1">
                <a:solidFill>
                  <a:srgbClr val="002060"/>
                </a:solidFill>
                <a:latin typeface="Helvetica" pitchFamily="2" charset="0"/>
              </a:rPr>
              <a:t>High Schools</a:t>
            </a:r>
          </a:p>
          <a:p>
            <a:r>
              <a:rPr lang="en-US" sz="882" b="1">
                <a:solidFill>
                  <a:srgbClr val="002060"/>
                </a:solidFill>
                <a:latin typeface="Helvetica" pitchFamily="2" charset="0"/>
              </a:rPr>
              <a:t>Early Childhood</a:t>
            </a:r>
          </a:p>
          <a:p>
            <a:r>
              <a:rPr lang="en-US" sz="882" b="1">
                <a:solidFill>
                  <a:srgbClr val="002060"/>
                </a:solidFill>
                <a:latin typeface="Helvetica" pitchFamily="2" charset="0"/>
              </a:rPr>
              <a:t>Special Schools</a:t>
            </a:r>
          </a:p>
        </p:txBody>
      </p:sp>
      <p:pic>
        <p:nvPicPr>
          <p:cNvPr id="116" name="Picture 115" descr="A picture containing text, clipart&#10;&#10;Description automatically generated">
            <a:extLst>
              <a:ext uri="{FF2B5EF4-FFF2-40B4-BE49-F238E27FC236}">
                <a16:creationId xmlns:a16="http://schemas.microsoft.com/office/drawing/2014/main" id="{7D05DD66-7613-6D4E-88B9-7FC6D6E4889E}"/>
              </a:ext>
            </a:extLst>
          </p:cNvPr>
          <p:cNvPicPr>
            <a:picLocks noChangeAspect="1"/>
          </p:cNvPicPr>
          <p:nvPr/>
        </p:nvPicPr>
        <p:blipFill>
          <a:blip r:embed="rId12"/>
          <a:stretch>
            <a:fillRect/>
          </a:stretch>
        </p:blipFill>
        <p:spPr>
          <a:xfrm>
            <a:off x="1440024" y="5630051"/>
            <a:ext cx="128479" cy="121342"/>
          </a:xfrm>
          <a:prstGeom prst="rect">
            <a:avLst/>
          </a:prstGeom>
        </p:spPr>
      </p:pic>
      <p:pic>
        <p:nvPicPr>
          <p:cNvPr id="117" name="Picture 116" descr="A picture containing text, clipart&#10;&#10;Description automatically generated">
            <a:extLst>
              <a:ext uri="{FF2B5EF4-FFF2-40B4-BE49-F238E27FC236}">
                <a16:creationId xmlns:a16="http://schemas.microsoft.com/office/drawing/2014/main" id="{B8517AA4-75E4-E442-A01A-BC7E561034C2}"/>
              </a:ext>
            </a:extLst>
          </p:cNvPr>
          <p:cNvPicPr>
            <a:picLocks noChangeAspect="1"/>
          </p:cNvPicPr>
          <p:nvPr/>
        </p:nvPicPr>
        <p:blipFill>
          <a:blip r:embed="rId11"/>
          <a:stretch>
            <a:fillRect/>
          </a:stretch>
        </p:blipFill>
        <p:spPr>
          <a:xfrm>
            <a:off x="1440024" y="5494459"/>
            <a:ext cx="128479" cy="121342"/>
          </a:xfrm>
          <a:prstGeom prst="rect">
            <a:avLst/>
          </a:prstGeom>
        </p:spPr>
      </p:pic>
      <p:pic>
        <p:nvPicPr>
          <p:cNvPr id="118" name="Picture 117" descr="A picture containing text, clipart&#10;&#10;Description automatically generated">
            <a:extLst>
              <a:ext uri="{FF2B5EF4-FFF2-40B4-BE49-F238E27FC236}">
                <a16:creationId xmlns:a16="http://schemas.microsoft.com/office/drawing/2014/main" id="{22850DB5-C121-894F-AD8D-A613EF878B28}"/>
              </a:ext>
            </a:extLst>
          </p:cNvPr>
          <p:cNvPicPr>
            <a:picLocks noChangeAspect="1"/>
          </p:cNvPicPr>
          <p:nvPr/>
        </p:nvPicPr>
        <p:blipFill>
          <a:blip r:embed="rId8"/>
          <a:stretch>
            <a:fillRect/>
          </a:stretch>
        </p:blipFill>
        <p:spPr>
          <a:xfrm>
            <a:off x="1440024" y="5223277"/>
            <a:ext cx="128479" cy="121342"/>
          </a:xfrm>
          <a:prstGeom prst="rect">
            <a:avLst/>
          </a:prstGeom>
        </p:spPr>
      </p:pic>
      <p:pic>
        <p:nvPicPr>
          <p:cNvPr id="119" name="Picture 118" descr="A picture containing text, clipart&#10;&#10;Description automatically generated">
            <a:extLst>
              <a:ext uri="{FF2B5EF4-FFF2-40B4-BE49-F238E27FC236}">
                <a16:creationId xmlns:a16="http://schemas.microsoft.com/office/drawing/2014/main" id="{383436FC-57EA-384C-A15B-39E7B0EC7085}"/>
              </a:ext>
            </a:extLst>
          </p:cNvPr>
          <p:cNvPicPr>
            <a:picLocks noChangeAspect="1"/>
          </p:cNvPicPr>
          <p:nvPr/>
        </p:nvPicPr>
        <p:blipFill>
          <a:blip r:embed="rId5"/>
          <a:stretch>
            <a:fillRect/>
          </a:stretch>
        </p:blipFill>
        <p:spPr>
          <a:xfrm>
            <a:off x="1440024" y="5087686"/>
            <a:ext cx="128479" cy="121342"/>
          </a:xfrm>
          <a:prstGeom prst="rect">
            <a:avLst/>
          </a:prstGeom>
        </p:spPr>
      </p:pic>
      <p:pic>
        <p:nvPicPr>
          <p:cNvPr id="120" name="Picture 119" descr="A picture containing text, clipart&#10;&#10;Description automatically generated">
            <a:extLst>
              <a:ext uri="{FF2B5EF4-FFF2-40B4-BE49-F238E27FC236}">
                <a16:creationId xmlns:a16="http://schemas.microsoft.com/office/drawing/2014/main" id="{6C9C30EF-D5D8-7A49-B85C-9B3CE304DF50}"/>
              </a:ext>
            </a:extLst>
          </p:cNvPr>
          <p:cNvPicPr>
            <a:picLocks noChangeAspect="1"/>
          </p:cNvPicPr>
          <p:nvPr/>
        </p:nvPicPr>
        <p:blipFill>
          <a:blip r:embed="rId4"/>
          <a:stretch>
            <a:fillRect/>
          </a:stretch>
        </p:blipFill>
        <p:spPr>
          <a:xfrm>
            <a:off x="1440024" y="4952095"/>
            <a:ext cx="128479" cy="121342"/>
          </a:xfrm>
          <a:prstGeom prst="rect">
            <a:avLst/>
          </a:prstGeom>
        </p:spPr>
      </p:pic>
      <p:pic>
        <p:nvPicPr>
          <p:cNvPr id="121" name="Picture 120" descr="A picture containing text, clipart&#10;&#10;Description automatically generated">
            <a:extLst>
              <a:ext uri="{FF2B5EF4-FFF2-40B4-BE49-F238E27FC236}">
                <a16:creationId xmlns:a16="http://schemas.microsoft.com/office/drawing/2014/main" id="{959E6B87-08E9-CF42-BF26-0FB772A04EA0}"/>
              </a:ext>
            </a:extLst>
          </p:cNvPr>
          <p:cNvPicPr>
            <a:picLocks noChangeAspect="1"/>
          </p:cNvPicPr>
          <p:nvPr/>
        </p:nvPicPr>
        <p:blipFill>
          <a:blip r:embed="rId6"/>
          <a:stretch>
            <a:fillRect/>
          </a:stretch>
        </p:blipFill>
        <p:spPr>
          <a:xfrm>
            <a:off x="1440024" y="5765642"/>
            <a:ext cx="128479" cy="121342"/>
          </a:xfrm>
          <a:prstGeom prst="rect">
            <a:avLst/>
          </a:prstGeom>
        </p:spPr>
      </p:pic>
      <p:pic>
        <p:nvPicPr>
          <p:cNvPr id="122" name="Picture 121" descr="A picture containing text, clipart, vector graphics&#10;&#10;Description automatically generated">
            <a:extLst>
              <a:ext uri="{FF2B5EF4-FFF2-40B4-BE49-F238E27FC236}">
                <a16:creationId xmlns:a16="http://schemas.microsoft.com/office/drawing/2014/main" id="{7CA6A635-1E57-AF4A-AEFC-56944DD89EDE}"/>
              </a:ext>
            </a:extLst>
          </p:cNvPr>
          <p:cNvPicPr>
            <a:picLocks noChangeAspect="1"/>
          </p:cNvPicPr>
          <p:nvPr/>
        </p:nvPicPr>
        <p:blipFill>
          <a:blip r:embed="rId13"/>
          <a:stretch>
            <a:fillRect/>
          </a:stretch>
        </p:blipFill>
        <p:spPr>
          <a:xfrm>
            <a:off x="1440024" y="5901236"/>
            <a:ext cx="128479" cy="121342"/>
          </a:xfrm>
          <a:prstGeom prst="rect">
            <a:avLst/>
          </a:prstGeom>
        </p:spPr>
      </p:pic>
      <p:pic>
        <p:nvPicPr>
          <p:cNvPr id="123" name="Picture 122">
            <a:extLst>
              <a:ext uri="{FF2B5EF4-FFF2-40B4-BE49-F238E27FC236}">
                <a16:creationId xmlns:a16="http://schemas.microsoft.com/office/drawing/2014/main" id="{A53E26C8-E961-124D-85AE-FF79B811816E}"/>
              </a:ext>
            </a:extLst>
          </p:cNvPr>
          <p:cNvPicPr>
            <a:picLocks noChangeAspect="1"/>
          </p:cNvPicPr>
          <p:nvPr/>
        </p:nvPicPr>
        <p:blipFill>
          <a:blip r:embed="rId7"/>
          <a:srcRect/>
          <a:stretch/>
        </p:blipFill>
        <p:spPr>
          <a:xfrm>
            <a:off x="1440024" y="5358868"/>
            <a:ext cx="128479" cy="121342"/>
          </a:xfrm>
          <a:prstGeom prst="rect">
            <a:avLst/>
          </a:prstGeom>
        </p:spPr>
      </p:pic>
      <p:sp>
        <p:nvSpPr>
          <p:cNvPr id="124" name="Rectangle 123">
            <a:extLst>
              <a:ext uri="{FF2B5EF4-FFF2-40B4-BE49-F238E27FC236}">
                <a16:creationId xmlns:a16="http://schemas.microsoft.com/office/drawing/2014/main" id="{38787DB3-381B-1747-A36F-C02DBDBBFFF4}"/>
              </a:ext>
            </a:extLst>
          </p:cNvPr>
          <p:cNvSpPr/>
          <p:nvPr/>
        </p:nvSpPr>
        <p:spPr>
          <a:xfrm>
            <a:off x="1364287" y="4906055"/>
            <a:ext cx="1575041" cy="1324391"/>
          </a:xfrm>
          <a:prstGeom prst="rect">
            <a:avLst/>
          </a:prstGeom>
          <a:no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88"/>
          </a:p>
        </p:txBody>
      </p:sp>
      <p:pic>
        <p:nvPicPr>
          <p:cNvPr id="131" name="Picture 130">
            <a:extLst>
              <a:ext uri="{FF2B5EF4-FFF2-40B4-BE49-F238E27FC236}">
                <a16:creationId xmlns:a16="http://schemas.microsoft.com/office/drawing/2014/main" id="{89E4B23E-EA04-F04E-BE11-B6E65AD5958E}"/>
              </a:ext>
            </a:extLst>
          </p:cNvPr>
          <p:cNvPicPr>
            <a:picLocks noChangeAspect="1"/>
          </p:cNvPicPr>
          <p:nvPr/>
        </p:nvPicPr>
        <p:blipFill>
          <a:blip r:embed="rId10"/>
          <a:srcRect/>
          <a:stretch/>
        </p:blipFill>
        <p:spPr>
          <a:xfrm>
            <a:off x="1440024" y="6040818"/>
            <a:ext cx="128479" cy="121341"/>
          </a:xfrm>
          <a:prstGeom prst="rect">
            <a:avLst/>
          </a:prstGeom>
        </p:spPr>
      </p:pic>
      <p:pic>
        <p:nvPicPr>
          <p:cNvPr id="96" name="Picture 95">
            <a:extLst>
              <a:ext uri="{FF2B5EF4-FFF2-40B4-BE49-F238E27FC236}">
                <a16:creationId xmlns:a16="http://schemas.microsoft.com/office/drawing/2014/main" id="{8D459ED1-9528-7E4D-BB8D-5CD4576C470B}"/>
              </a:ext>
            </a:extLst>
          </p:cNvPr>
          <p:cNvPicPr>
            <a:picLocks noChangeAspect="1"/>
          </p:cNvPicPr>
          <p:nvPr/>
        </p:nvPicPr>
        <p:blipFill>
          <a:blip r:embed="rId4"/>
          <a:srcRect/>
          <a:stretch/>
        </p:blipFill>
        <p:spPr>
          <a:xfrm>
            <a:off x="3467169" y="3066502"/>
            <a:ext cx="151759" cy="143329"/>
          </a:xfrm>
          <a:prstGeom prst="rect">
            <a:avLst/>
          </a:prstGeom>
        </p:spPr>
      </p:pic>
      <p:sp>
        <p:nvSpPr>
          <p:cNvPr id="97" name="TextBox 96">
            <a:extLst>
              <a:ext uri="{FF2B5EF4-FFF2-40B4-BE49-F238E27FC236}">
                <a16:creationId xmlns:a16="http://schemas.microsoft.com/office/drawing/2014/main" id="{B40B2F88-3EED-CC47-AEAC-95EE80460734}"/>
              </a:ext>
            </a:extLst>
          </p:cNvPr>
          <p:cNvSpPr txBox="1"/>
          <p:nvPr/>
        </p:nvSpPr>
        <p:spPr>
          <a:xfrm>
            <a:off x="3299297" y="3227157"/>
            <a:ext cx="487504" cy="143330"/>
          </a:xfrm>
          <a:prstGeom prst="rect">
            <a:avLst/>
          </a:prstGeom>
          <a:noFill/>
        </p:spPr>
        <p:txBody>
          <a:bodyPr wrap="none" lIns="0" tIns="0" rIns="0" bIns="0" numCol="1" rtlCol="0">
            <a:noAutofit/>
          </a:bodyPr>
          <a:lstStyle/>
          <a:p>
            <a:pPr algn="ctr"/>
            <a:r>
              <a:rPr lang="en-US" sz="794" b="1">
                <a:solidFill>
                  <a:srgbClr val="002060"/>
                </a:solidFill>
                <a:latin typeface="Helvetica" pitchFamily="2" charset="0"/>
              </a:rPr>
              <a:t>Miller PreK-5</a:t>
            </a:r>
          </a:p>
        </p:txBody>
      </p:sp>
      <p:sp>
        <p:nvSpPr>
          <p:cNvPr id="101" name="TextBox 100">
            <a:extLst>
              <a:ext uri="{FF2B5EF4-FFF2-40B4-BE49-F238E27FC236}">
                <a16:creationId xmlns:a16="http://schemas.microsoft.com/office/drawing/2014/main" id="{DA1FC503-0AD5-1349-9CEB-7BC6AB7404FD}"/>
              </a:ext>
            </a:extLst>
          </p:cNvPr>
          <p:cNvSpPr txBox="1"/>
          <p:nvPr/>
        </p:nvSpPr>
        <p:spPr>
          <a:xfrm>
            <a:off x="339332" y="302668"/>
            <a:ext cx="4335266" cy="1200329"/>
          </a:xfrm>
          <a:prstGeom prst="rect">
            <a:avLst/>
          </a:prstGeom>
          <a:noFill/>
        </p:spPr>
        <p:txBody>
          <a:bodyPr wrap="square" rtlCol="0">
            <a:spAutoFit/>
          </a:bodyPr>
          <a:lstStyle/>
          <a:p>
            <a:pPr algn="ctr"/>
            <a:r>
              <a:rPr lang="en-US" sz="3600"/>
              <a:t>Central/East Region:</a:t>
            </a:r>
          </a:p>
          <a:p>
            <a:pPr algn="ctr"/>
            <a:r>
              <a:rPr lang="en-US" sz="3600"/>
              <a:t>Current View</a:t>
            </a:r>
          </a:p>
        </p:txBody>
      </p:sp>
    </p:spTree>
    <p:extLst>
      <p:ext uri="{BB962C8B-B14F-4D97-AF65-F5344CB8AC3E}">
        <p14:creationId xmlns:p14="http://schemas.microsoft.com/office/powerpoint/2010/main" val="395085846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1949" y="190465"/>
            <a:ext cx="10515600" cy="1062622"/>
          </a:xfrm>
        </p:spPr>
        <p:txBody>
          <a:bodyPr>
            <a:normAutofit fontScale="90000"/>
          </a:bodyPr>
          <a:lstStyle/>
          <a:p>
            <a:pPr algn="ctr"/>
            <a:r>
              <a:rPr lang="en-US">
                <a:latin typeface="+mn-lt"/>
              </a:rPr>
              <a:t>East</a:t>
            </a:r>
            <a:br>
              <a:rPr lang="en-US">
                <a:latin typeface="+mn-lt"/>
              </a:rPr>
            </a:br>
            <a:r>
              <a:rPr lang="en-US" err="1">
                <a:latin typeface="+mn-lt"/>
              </a:rPr>
              <a:t>Woolslair</a:t>
            </a:r>
            <a:r>
              <a:rPr lang="en-US">
                <a:latin typeface="+mn-lt"/>
              </a:rPr>
              <a:t> Student Relocation</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501009931"/>
              </p:ext>
            </p:extLst>
          </p:nvPr>
        </p:nvGraphicFramePr>
        <p:xfrm>
          <a:off x="2342833" y="1838693"/>
          <a:ext cx="7679554" cy="1552304"/>
        </p:xfrm>
        <a:graphic>
          <a:graphicData uri="http://schemas.openxmlformats.org/drawingml/2006/table">
            <a:tbl>
              <a:tblPr firstRow="1" bandRow="1">
                <a:tableStyleId>{5940675A-B579-460E-94D1-54222C63F5DA}</a:tableStyleId>
              </a:tblPr>
              <a:tblGrid>
                <a:gridCol w="3796290">
                  <a:extLst>
                    <a:ext uri="{9D8B030D-6E8A-4147-A177-3AD203B41FA5}">
                      <a16:colId xmlns:a16="http://schemas.microsoft.com/office/drawing/2014/main" val="2867878139"/>
                    </a:ext>
                  </a:extLst>
                </a:gridCol>
                <a:gridCol w="3883264">
                  <a:extLst>
                    <a:ext uri="{9D8B030D-6E8A-4147-A177-3AD203B41FA5}">
                      <a16:colId xmlns:a16="http://schemas.microsoft.com/office/drawing/2014/main" val="748678434"/>
                    </a:ext>
                  </a:extLst>
                </a:gridCol>
              </a:tblGrid>
              <a:tr h="456112">
                <a:tc>
                  <a:txBody>
                    <a:bodyPr/>
                    <a:lstStyle/>
                    <a:p>
                      <a:pPr algn="ctr"/>
                      <a:r>
                        <a:rPr lang="en-US" sz="1800" b="1"/>
                        <a:t>Existing</a:t>
                      </a:r>
                      <a:r>
                        <a:rPr lang="en-US" sz="1800" b="1" baseline="0"/>
                        <a:t> </a:t>
                      </a:r>
                      <a:r>
                        <a:rPr lang="en-US" sz="1800" b="1"/>
                        <a:t>School</a:t>
                      </a:r>
                    </a:p>
                  </a:txBody>
                  <a:tcPr/>
                </a:tc>
                <a:tc>
                  <a:txBody>
                    <a:bodyPr/>
                    <a:lstStyle/>
                    <a:p>
                      <a:pPr algn="ctr"/>
                      <a:r>
                        <a:rPr lang="en-US" sz="1800" b="1"/>
                        <a:t>Receiving  School</a:t>
                      </a:r>
                    </a:p>
                  </a:txBody>
                  <a:tcPr/>
                </a:tc>
                <a:extLst>
                  <a:ext uri="{0D108BD9-81ED-4DB2-BD59-A6C34878D82A}">
                    <a16:rowId xmlns:a16="http://schemas.microsoft.com/office/drawing/2014/main" val="1217334074"/>
                  </a:ext>
                </a:extLst>
              </a:tr>
              <a:tr h="456112">
                <a:tc>
                  <a:txBody>
                    <a:bodyPr/>
                    <a:lstStyle/>
                    <a:p>
                      <a:pPr algn="ctr"/>
                      <a:r>
                        <a:rPr lang="en-US" sz="1800"/>
                        <a:t>Woolslair PreK-5</a:t>
                      </a:r>
                    </a:p>
                  </a:txBody>
                  <a:tcPr/>
                </a:tc>
                <a:tc>
                  <a:txBody>
                    <a:bodyPr/>
                    <a:lstStyle/>
                    <a:p>
                      <a:pPr algn="ctr"/>
                      <a:r>
                        <a:rPr lang="en-US" sz="1800"/>
                        <a:t>Arsenal PreK-5</a:t>
                      </a:r>
                    </a:p>
                  </a:txBody>
                  <a:tcPr/>
                </a:tc>
                <a:extLst>
                  <a:ext uri="{0D108BD9-81ED-4DB2-BD59-A6C34878D82A}">
                    <a16:rowId xmlns:a16="http://schemas.microsoft.com/office/drawing/2014/main" val="3291252791"/>
                  </a:ext>
                </a:extLst>
              </a:tr>
              <a:tr h="456112">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a:t>Woolslair Building Closed</a:t>
                      </a:r>
                      <a:endParaRPr lang="en-US" sz="1800" b="0"/>
                    </a:p>
                    <a:p>
                      <a:pPr algn="ctr"/>
                      <a:endParaRPr lang="en-US" sz="1800" b="0"/>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800" b="1"/>
                    </a:p>
                  </a:txBody>
                  <a:tcPr/>
                </a:tc>
                <a:extLst>
                  <a:ext uri="{0D108BD9-81ED-4DB2-BD59-A6C34878D82A}">
                    <a16:rowId xmlns:a16="http://schemas.microsoft.com/office/drawing/2014/main" val="4229924293"/>
                  </a:ext>
                </a:extLst>
              </a:tr>
            </a:tbl>
          </a:graphicData>
        </a:graphic>
      </p:graphicFrame>
      <p:sp>
        <p:nvSpPr>
          <p:cNvPr id="5" name="Content Placeholder 2"/>
          <p:cNvSpPr txBox="1">
            <a:spLocks/>
          </p:cNvSpPr>
          <p:nvPr/>
        </p:nvSpPr>
        <p:spPr>
          <a:xfrm>
            <a:off x="574766" y="3976604"/>
            <a:ext cx="10772782" cy="2412743"/>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2286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1" i="0" u="none" strike="noStrike" kern="1200" cap="none" spc="0" normalizeH="0" baseline="0" noProof="0">
                <a:ln>
                  <a:noFill/>
                </a:ln>
                <a:solidFill>
                  <a:prstClr val="black"/>
                </a:solidFill>
                <a:effectLst/>
                <a:uLnTx/>
                <a:uFillTx/>
                <a:latin typeface="Calibri" panose="020F0502020204030204"/>
                <a:ea typeface="+mn-ea"/>
                <a:cs typeface="+mn-cs"/>
              </a:rPr>
              <a:t>Reasoning:</a:t>
            </a:r>
          </a:p>
          <a:p>
            <a:pPr marL="0" marR="0" lvl="0" indent="0" algn="l" defTabSz="2286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a:ln>
                  <a:noFill/>
                </a:ln>
                <a:solidFill>
                  <a:prstClr val="black"/>
                </a:solidFill>
                <a:effectLst/>
                <a:uLnTx/>
                <a:uFillTx/>
                <a:latin typeface="Calibri" panose="020F0502020204030204"/>
                <a:ea typeface="+mn-ea"/>
                <a:cs typeface="+mn-cs"/>
              </a:rPr>
              <a:t>	Woolslair has high operating costs and significant future capital investment 	needed</a:t>
            </a:r>
          </a:p>
          <a:p>
            <a:pPr marL="0" marR="0" lvl="0" indent="0" algn="l" defTabSz="2286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a:ln>
                  <a:noFill/>
                </a:ln>
                <a:solidFill>
                  <a:prstClr val="black"/>
                </a:solidFill>
                <a:effectLst/>
                <a:uLnTx/>
                <a:uFillTx/>
                <a:latin typeface="Calibri" panose="020F0502020204030204"/>
                <a:ea typeface="+mn-ea"/>
                <a:cs typeface="+mn-cs"/>
              </a:rPr>
              <a:t>	Consolidate students to provide additional supports programming</a:t>
            </a:r>
          </a:p>
          <a:p>
            <a:pPr marL="0" marR="0" lvl="0" indent="0" algn="l" defTabSz="2286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1" i="0" u="none" strike="noStrike" kern="1200" cap="none" spc="0" normalizeH="0" baseline="0" noProof="0">
                <a:ln>
                  <a:noFill/>
                </a:ln>
                <a:solidFill>
                  <a:prstClr val="black"/>
                </a:solidFill>
                <a:effectLst/>
                <a:uLnTx/>
                <a:uFillTx/>
                <a:latin typeface="Calibri" panose="020F0502020204030204"/>
                <a:ea typeface="+mn-ea"/>
                <a:cs typeface="+mn-cs"/>
              </a:rPr>
              <a:t>Implementation:</a:t>
            </a:r>
          </a:p>
          <a:p>
            <a:pPr marL="0" marR="0" lvl="0" indent="0" algn="l" defTabSz="2286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a:ln>
                  <a:noFill/>
                </a:ln>
                <a:solidFill>
                  <a:prstClr val="black"/>
                </a:solidFill>
                <a:effectLst/>
                <a:uLnTx/>
                <a:uFillTx/>
                <a:latin typeface="Calibri" panose="020F0502020204030204"/>
                <a:ea typeface="+mn-ea"/>
                <a:cs typeface="+mn-cs"/>
              </a:rPr>
              <a:t>	SY2021-22</a:t>
            </a:r>
          </a:p>
        </p:txBody>
      </p:sp>
      <p:sp>
        <p:nvSpPr>
          <p:cNvPr id="6" name="Slide Number Placeholder 16">
            <a:extLst>
              <a:ext uri="{FF2B5EF4-FFF2-40B4-BE49-F238E27FC236}">
                <a16:creationId xmlns:a16="http://schemas.microsoft.com/office/drawing/2014/main" id="{AF89932B-0C81-486F-8B95-92517A7CA503}"/>
              </a:ext>
            </a:extLst>
          </p:cNvPr>
          <p:cNvSpPr>
            <a:spLocks noGrp="1"/>
          </p:cNvSpPr>
          <p:nvPr>
            <p:ph type="sldNum" sz="quarter" idx="12"/>
          </p:nvPr>
        </p:nvSpPr>
        <p:spPr>
          <a:xfrm>
            <a:off x="9161820" y="5749389"/>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37</a:t>
            </a:r>
          </a:p>
        </p:txBody>
      </p:sp>
    </p:spTree>
    <p:extLst>
      <p:ext uri="{BB962C8B-B14F-4D97-AF65-F5344CB8AC3E}">
        <p14:creationId xmlns:p14="http://schemas.microsoft.com/office/powerpoint/2010/main" val="51958050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1949" y="190465"/>
            <a:ext cx="10515600" cy="1062622"/>
          </a:xfrm>
        </p:spPr>
        <p:txBody>
          <a:bodyPr>
            <a:normAutofit fontScale="90000"/>
          </a:bodyPr>
          <a:lstStyle/>
          <a:p>
            <a:pPr algn="ctr"/>
            <a:r>
              <a:rPr lang="en-US">
                <a:latin typeface="+mn-lt"/>
              </a:rPr>
              <a:t>East</a:t>
            </a:r>
            <a:br>
              <a:rPr lang="en-US">
                <a:latin typeface="+mn-lt"/>
              </a:rPr>
            </a:br>
            <a:r>
              <a:rPr lang="en-US">
                <a:latin typeface="+mn-lt"/>
              </a:rPr>
              <a:t>New </a:t>
            </a:r>
            <a:r>
              <a:rPr lang="en-US" err="1">
                <a:latin typeface="+mn-lt"/>
              </a:rPr>
              <a:t>Minadeo</a:t>
            </a:r>
            <a:r>
              <a:rPr lang="en-US">
                <a:latin typeface="+mn-lt"/>
              </a:rPr>
              <a:t> Middle School 6-8</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588691172"/>
              </p:ext>
            </p:extLst>
          </p:nvPr>
        </p:nvGraphicFramePr>
        <p:xfrm>
          <a:off x="2101585" y="1659900"/>
          <a:ext cx="7792259" cy="1321014"/>
        </p:xfrm>
        <a:graphic>
          <a:graphicData uri="http://schemas.openxmlformats.org/drawingml/2006/table">
            <a:tbl>
              <a:tblPr firstRow="1" bandRow="1">
                <a:tableStyleId>{5940675A-B579-460E-94D1-54222C63F5DA}</a:tableStyleId>
              </a:tblPr>
              <a:tblGrid>
                <a:gridCol w="3852005">
                  <a:extLst>
                    <a:ext uri="{9D8B030D-6E8A-4147-A177-3AD203B41FA5}">
                      <a16:colId xmlns:a16="http://schemas.microsoft.com/office/drawing/2014/main" val="2867878139"/>
                    </a:ext>
                  </a:extLst>
                </a:gridCol>
                <a:gridCol w="3940254">
                  <a:extLst>
                    <a:ext uri="{9D8B030D-6E8A-4147-A177-3AD203B41FA5}">
                      <a16:colId xmlns:a16="http://schemas.microsoft.com/office/drawing/2014/main" val="748678434"/>
                    </a:ext>
                  </a:extLst>
                </a:gridCol>
              </a:tblGrid>
              <a:tr h="440338">
                <a:tc>
                  <a:txBody>
                    <a:bodyPr/>
                    <a:lstStyle/>
                    <a:p>
                      <a:pPr algn="ctr"/>
                      <a:r>
                        <a:rPr lang="en-US" sz="1800" b="1"/>
                        <a:t>Existing Schools</a:t>
                      </a:r>
                    </a:p>
                  </a:txBody>
                  <a:tcPr/>
                </a:tc>
                <a:tc>
                  <a:txBody>
                    <a:bodyPr/>
                    <a:lstStyle/>
                    <a:p>
                      <a:pPr algn="ctr"/>
                      <a:r>
                        <a:rPr lang="en-US" sz="1800" b="1"/>
                        <a:t>Receiving</a:t>
                      </a:r>
                      <a:r>
                        <a:rPr lang="en-US" sz="1800" b="1" baseline="0"/>
                        <a:t> School</a:t>
                      </a:r>
                      <a:endParaRPr lang="en-US" sz="1800" b="1"/>
                    </a:p>
                  </a:txBody>
                  <a:tcPr/>
                </a:tc>
                <a:extLst>
                  <a:ext uri="{0D108BD9-81ED-4DB2-BD59-A6C34878D82A}">
                    <a16:rowId xmlns:a16="http://schemas.microsoft.com/office/drawing/2014/main" val="1217334074"/>
                  </a:ext>
                </a:extLst>
              </a:tr>
              <a:tr h="440338">
                <a:tc>
                  <a:txBody>
                    <a:bodyPr/>
                    <a:lstStyle/>
                    <a:p>
                      <a:pPr algn="ctr"/>
                      <a:r>
                        <a:rPr lang="en-US" sz="1800"/>
                        <a:t>Colfax 6-8</a:t>
                      </a:r>
                    </a:p>
                  </a:txBody>
                  <a:tcPr/>
                </a:tc>
                <a:tc>
                  <a:txBody>
                    <a:bodyPr/>
                    <a:lstStyle/>
                    <a:p>
                      <a:pPr algn="ctr"/>
                      <a:r>
                        <a:rPr lang="en-US" sz="1800"/>
                        <a:t>New Middle School at </a:t>
                      </a:r>
                      <a:r>
                        <a:rPr lang="en-US" sz="1800" err="1"/>
                        <a:t>Minadeo</a:t>
                      </a:r>
                      <a:endParaRPr lang="en-US" sz="1800"/>
                    </a:p>
                  </a:txBody>
                  <a:tcPr/>
                </a:tc>
                <a:extLst>
                  <a:ext uri="{0D108BD9-81ED-4DB2-BD59-A6C34878D82A}">
                    <a16:rowId xmlns:a16="http://schemas.microsoft.com/office/drawing/2014/main" val="3291252791"/>
                  </a:ext>
                </a:extLst>
              </a:tr>
              <a:tr h="440338">
                <a:tc>
                  <a:txBody>
                    <a:bodyPr/>
                    <a:lstStyle/>
                    <a:p>
                      <a:pPr algn="ctr"/>
                      <a:r>
                        <a:rPr lang="en-US" sz="1800"/>
                        <a:t>Sterrett 6-8</a:t>
                      </a:r>
                    </a:p>
                  </a:txBody>
                  <a:tcPr/>
                </a:tc>
                <a:tc>
                  <a:txBody>
                    <a:bodyPr/>
                    <a:lstStyle/>
                    <a:p>
                      <a:pPr algn="ctr"/>
                      <a:r>
                        <a:rPr lang="en-US" sz="1800"/>
                        <a:t>New Middle School at </a:t>
                      </a:r>
                      <a:r>
                        <a:rPr lang="en-US" sz="1800" err="1"/>
                        <a:t>Minadeo</a:t>
                      </a:r>
                      <a:endParaRPr lang="en-US" sz="1800"/>
                    </a:p>
                  </a:txBody>
                  <a:tcPr/>
                </a:tc>
                <a:extLst>
                  <a:ext uri="{0D108BD9-81ED-4DB2-BD59-A6C34878D82A}">
                    <a16:rowId xmlns:a16="http://schemas.microsoft.com/office/drawing/2014/main" val="1520081984"/>
                  </a:ext>
                </a:extLst>
              </a:tr>
            </a:tbl>
          </a:graphicData>
        </a:graphic>
      </p:graphicFrame>
      <p:sp>
        <p:nvSpPr>
          <p:cNvPr id="5" name="Content Placeholder 2"/>
          <p:cNvSpPr txBox="1">
            <a:spLocks/>
          </p:cNvSpPr>
          <p:nvPr/>
        </p:nvSpPr>
        <p:spPr>
          <a:xfrm>
            <a:off x="438248" y="3673475"/>
            <a:ext cx="10515600" cy="2412743"/>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1" i="0" u="none" strike="noStrike" kern="1200" cap="none" spc="0" normalizeH="0" baseline="0" noProof="0">
                <a:ln>
                  <a:noFill/>
                </a:ln>
                <a:solidFill>
                  <a:prstClr val="black"/>
                </a:solidFill>
                <a:effectLst/>
                <a:uLnTx/>
                <a:uFillTx/>
                <a:latin typeface="Calibri" panose="020F0502020204030204"/>
                <a:ea typeface="+mn-ea"/>
                <a:cs typeface="+mn-cs"/>
              </a:rPr>
              <a:t>Reasoning:</a:t>
            </a:r>
          </a:p>
          <a:p>
            <a:pPr defTabSz="228600"/>
            <a:r>
              <a:rPr kumimoji="0" lang="en-US" sz="2800" b="0" i="0" u="none" strike="noStrike" kern="1200" cap="none" spc="0" normalizeH="0" baseline="0" noProof="0">
                <a:ln>
                  <a:noFill/>
                </a:ln>
                <a:solidFill>
                  <a:prstClr val="black"/>
                </a:solidFill>
                <a:effectLst/>
                <a:uLnTx/>
                <a:uFillTx/>
                <a:latin typeface="Calibri" panose="020F0502020204030204"/>
                <a:ea typeface="+mn-ea"/>
                <a:cs typeface="+mn-cs"/>
              </a:rPr>
              <a:t>	Consolidate middle school students to provide additional supports and 	programming. </a:t>
            </a:r>
          </a:p>
          <a:p>
            <a:pPr defTabSz="228600"/>
            <a:r>
              <a:rPr kumimoji="0" lang="en-US" sz="28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2800" b="0" i="0" u="none" strike="noStrike" kern="1200" cap="none" spc="0" normalizeH="0" baseline="0" noProof="0" err="1">
                <a:ln>
                  <a:noFill/>
                </a:ln>
                <a:solidFill>
                  <a:prstClr val="black"/>
                </a:solidFill>
                <a:effectLst/>
                <a:uLnTx/>
                <a:uFillTx/>
                <a:latin typeface="Calibri" panose="020F0502020204030204"/>
                <a:ea typeface="+mn-ea"/>
                <a:cs typeface="+mn-cs"/>
              </a:rPr>
              <a:t>Minadeo</a:t>
            </a:r>
            <a:r>
              <a:rPr kumimoji="0" lang="en-US" sz="2800" b="0" i="0" u="none" strike="noStrike" kern="1200" cap="none" spc="0" normalizeH="0" baseline="0" noProof="0">
                <a:ln>
                  <a:noFill/>
                </a:ln>
                <a:solidFill>
                  <a:prstClr val="black"/>
                </a:solidFill>
                <a:effectLst/>
                <a:uLnTx/>
                <a:uFillTx/>
                <a:latin typeface="Calibri" panose="020F0502020204030204"/>
                <a:ea typeface="+mn-ea"/>
                <a:cs typeface="+mn-cs"/>
              </a:rPr>
              <a:t> recently received HVAC upgrades including Air Conditioning</a:t>
            </a:r>
          </a:p>
          <a:p>
            <a:pPr marL="0" marR="0" lvl="0" indent="0" algn="l" defTabSz="2286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1" i="0" u="none" strike="noStrike" kern="1200" cap="none" spc="0" normalizeH="0" baseline="0" noProof="0">
                <a:ln>
                  <a:noFill/>
                </a:ln>
                <a:solidFill>
                  <a:prstClr val="black"/>
                </a:solidFill>
                <a:effectLst/>
                <a:uLnTx/>
                <a:uFillTx/>
                <a:latin typeface="Calibri" panose="020F0502020204030204"/>
                <a:ea typeface="+mn-ea"/>
                <a:cs typeface="+mn-cs"/>
              </a:rPr>
              <a:t>Implementation:</a:t>
            </a:r>
          </a:p>
          <a:p>
            <a:pPr marL="0" marR="0" lvl="0" indent="0" algn="l" defTabSz="2286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a:ln>
                  <a:noFill/>
                </a:ln>
                <a:solidFill>
                  <a:prstClr val="black"/>
                </a:solidFill>
                <a:effectLst/>
                <a:uLnTx/>
                <a:uFillTx/>
                <a:latin typeface="Calibri" panose="020F0502020204030204"/>
                <a:ea typeface="+mn-ea"/>
                <a:cs typeface="+mn-cs"/>
              </a:rPr>
              <a:t>	SY2022-23</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Slide Number Placeholder 16">
            <a:extLst>
              <a:ext uri="{FF2B5EF4-FFF2-40B4-BE49-F238E27FC236}">
                <a16:creationId xmlns:a16="http://schemas.microsoft.com/office/drawing/2014/main" id="{AF89932B-0C81-486F-8B95-92517A7CA503}"/>
              </a:ext>
            </a:extLst>
          </p:cNvPr>
          <p:cNvSpPr>
            <a:spLocks noGrp="1"/>
          </p:cNvSpPr>
          <p:nvPr>
            <p:ph type="sldNum" sz="quarter" idx="12"/>
          </p:nvPr>
        </p:nvSpPr>
        <p:spPr>
          <a:xfrm>
            <a:off x="9072920" y="5630105"/>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38</a:t>
            </a:r>
          </a:p>
        </p:txBody>
      </p:sp>
    </p:spTree>
    <p:extLst>
      <p:ext uri="{BB962C8B-B14F-4D97-AF65-F5344CB8AC3E}">
        <p14:creationId xmlns:p14="http://schemas.microsoft.com/office/powerpoint/2010/main" val="138359163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1949" y="190465"/>
            <a:ext cx="10515600" cy="1062622"/>
          </a:xfrm>
        </p:spPr>
        <p:txBody>
          <a:bodyPr>
            <a:normAutofit fontScale="90000"/>
          </a:bodyPr>
          <a:lstStyle/>
          <a:p>
            <a:pPr algn="ctr"/>
            <a:r>
              <a:rPr lang="en-US">
                <a:latin typeface="+mn-lt"/>
              </a:rPr>
              <a:t>EAST</a:t>
            </a:r>
            <a:br>
              <a:rPr lang="en-US">
                <a:latin typeface="+mn-lt"/>
              </a:rPr>
            </a:br>
            <a:r>
              <a:rPr lang="en-US">
                <a:latin typeface="+mn-lt"/>
              </a:rPr>
              <a:t>Montessori Relocation</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211297203"/>
              </p:ext>
            </p:extLst>
          </p:nvPr>
        </p:nvGraphicFramePr>
        <p:xfrm>
          <a:off x="2217134" y="1648032"/>
          <a:ext cx="7556243" cy="1097280"/>
        </p:xfrm>
        <a:graphic>
          <a:graphicData uri="http://schemas.openxmlformats.org/drawingml/2006/table">
            <a:tbl>
              <a:tblPr firstRow="1" bandRow="1">
                <a:tableStyleId>{5940675A-B579-460E-94D1-54222C63F5DA}</a:tableStyleId>
              </a:tblPr>
              <a:tblGrid>
                <a:gridCol w="3735333">
                  <a:extLst>
                    <a:ext uri="{9D8B030D-6E8A-4147-A177-3AD203B41FA5}">
                      <a16:colId xmlns:a16="http://schemas.microsoft.com/office/drawing/2014/main" val="2867878139"/>
                    </a:ext>
                  </a:extLst>
                </a:gridCol>
                <a:gridCol w="3820910">
                  <a:extLst>
                    <a:ext uri="{9D8B030D-6E8A-4147-A177-3AD203B41FA5}">
                      <a16:colId xmlns:a16="http://schemas.microsoft.com/office/drawing/2014/main" val="748678434"/>
                    </a:ext>
                  </a:extLst>
                </a:gridCol>
              </a:tblGrid>
              <a:tr h="323882">
                <a:tc>
                  <a:txBody>
                    <a:bodyPr/>
                    <a:lstStyle/>
                    <a:p>
                      <a:pPr algn="ctr"/>
                      <a:r>
                        <a:rPr lang="en-US" sz="1800" b="1"/>
                        <a:t>Existing Schools</a:t>
                      </a:r>
                    </a:p>
                  </a:txBody>
                  <a:tcPr/>
                </a:tc>
                <a:tc>
                  <a:txBody>
                    <a:bodyPr/>
                    <a:lstStyle/>
                    <a:p>
                      <a:pPr algn="ctr"/>
                      <a:r>
                        <a:rPr lang="en-US" sz="1800" b="1"/>
                        <a:t>Receiving</a:t>
                      </a:r>
                      <a:r>
                        <a:rPr lang="en-US" sz="1800" b="1" baseline="0"/>
                        <a:t> School</a:t>
                      </a:r>
                      <a:endParaRPr lang="en-US" sz="1800" b="1"/>
                    </a:p>
                  </a:txBody>
                  <a:tcPr/>
                </a:tc>
                <a:extLst>
                  <a:ext uri="{0D108BD9-81ED-4DB2-BD59-A6C34878D82A}">
                    <a16:rowId xmlns:a16="http://schemas.microsoft.com/office/drawing/2014/main" val="1217334074"/>
                  </a:ext>
                </a:extLst>
              </a:tr>
              <a:tr h="340026">
                <a:tc>
                  <a:txBody>
                    <a:bodyPr/>
                    <a:lstStyle/>
                    <a:p>
                      <a:pPr algn="ctr"/>
                      <a:r>
                        <a:rPr lang="en-US" sz="1800"/>
                        <a:t>Pittsburgh Montessori PreK-5</a:t>
                      </a:r>
                    </a:p>
                  </a:txBody>
                  <a:tcPr/>
                </a:tc>
                <a:tc>
                  <a:txBody>
                    <a:bodyPr/>
                    <a:lstStyle/>
                    <a:p>
                      <a:pPr marL="0" marR="0" lvl="0" indent="0" algn="ctr" rtl="0" eaLnBrk="1" fontAlgn="auto" latinLnBrk="0" hangingPunct="1">
                        <a:lnSpc>
                          <a:spcPct val="100000"/>
                        </a:lnSpc>
                        <a:spcBef>
                          <a:spcPts val="0"/>
                        </a:spcBef>
                        <a:spcAft>
                          <a:spcPts val="0"/>
                        </a:spcAft>
                        <a:buClrTx/>
                        <a:buSzTx/>
                        <a:buFontTx/>
                        <a:buNone/>
                      </a:pPr>
                      <a:r>
                        <a:rPr lang="en-US" sz="1800"/>
                        <a:t>Sterrett Building</a:t>
                      </a:r>
                    </a:p>
                  </a:txBody>
                  <a:tcPr/>
                </a:tc>
                <a:extLst>
                  <a:ext uri="{0D108BD9-81ED-4DB2-BD59-A6C34878D82A}">
                    <a16:rowId xmlns:a16="http://schemas.microsoft.com/office/drawing/2014/main" val="3247091946"/>
                  </a:ext>
                </a:extLst>
              </a:tr>
              <a:tr h="340026">
                <a:tc gridSpan="2">
                  <a:txBody>
                    <a:bodyPr/>
                    <a:lstStyle/>
                    <a:p>
                      <a:pPr algn="ctr"/>
                      <a:r>
                        <a:rPr lang="en-US" sz="1800"/>
                        <a:t>Friendship</a:t>
                      </a:r>
                      <a:r>
                        <a:rPr lang="en-US" sz="1800" baseline="0"/>
                        <a:t> Building Closed</a:t>
                      </a:r>
                      <a:endParaRPr lang="en-US" sz="1800"/>
                    </a:p>
                  </a:txBody>
                  <a:tcPr/>
                </a:tc>
                <a:tc hMerge="1">
                  <a:txBody>
                    <a:bodyPr/>
                    <a:lstStyle/>
                    <a:p>
                      <a:pPr marL="0" marR="0" lvl="0" indent="0" algn="ctr" rtl="0" eaLnBrk="1" fontAlgn="auto" latinLnBrk="0" hangingPunct="1">
                        <a:lnSpc>
                          <a:spcPct val="100000"/>
                        </a:lnSpc>
                        <a:spcBef>
                          <a:spcPts val="0"/>
                        </a:spcBef>
                        <a:spcAft>
                          <a:spcPts val="0"/>
                        </a:spcAft>
                        <a:buClrTx/>
                        <a:buSzTx/>
                        <a:buFontTx/>
                        <a:buNone/>
                      </a:pPr>
                      <a:endParaRPr lang="en-US" sz="1800"/>
                    </a:p>
                  </a:txBody>
                  <a:tcPr/>
                </a:tc>
                <a:extLst>
                  <a:ext uri="{0D108BD9-81ED-4DB2-BD59-A6C34878D82A}">
                    <a16:rowId xmlns:a16="http://schemas.microsoft.com/office/drawing/2014/main" val="3173296779"/>
                  </a:ext>
                </a:extLst>
              </a:tr>
            </a:tbl>
          </a:graphicData>
        </a:graphic>
      </p:graphicFrame>
      <p:sp>
        <p:nvSpPr>
          <p:cNvPr id="5" name="Content Placeholder 2"/>
          <p:cNvSpPr txBox="1">
            <a:spLocks/>
          </p:cNvSpPr>
          <p:nvPr/>
        </p:nvSpPr>
        <p:spPr>
          <a:xfrm>
            <a:off x="831949" y="3444875"/>
            <a:ext cx="10515600" cy="2412743"/>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1" i="0" u="none" strike="noStrike" kern="1200" cap="none" spc="0" normalizeH="0" baseline="0" noProof="0">
                <a:ln>
                  <a:noFill/>
                </a:ln>
                <a:solidFill>
                  <a:prstClr val="black"/>
                </a:solidFill>
                <a:effectLst/>
                <a:uLnTx/>
                <a:uFillTx/>
                <a:latin typeface="Calibri" panose="020F0502020204030204"/>
                <a:ea typeface="+mn-ea"/>
                <a:cs typeface="+mn-cs"/>
              </a:rPr>
              <a:t>Reasoning:</a:t>
            </a:r>
          </a:p>
          <a:p>
            <a:pPr marL="0" marR="0" lvl="0" indent="0" algn="l" defTabSz="28575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a:ln>
                  <a:noFill/>
                </a:ln>
                <a:solidFill>
                  <a:prstClr val="black"/>
                </a:solidFill>
                <a:effectLst/>
                <a:uLnTx/>
                <a:uFillTx/>
                <a:latin typeface="Calibri" panose="020F0502020204030204"/>
                <a:ea typeface="+mn-ea"/>
                <a:cs typeface="+mn-cs"/>
              </a:rPr>
              <a:t>	Montessori (Friendship Building) requires significant Capital investment.</a:t>
            </a:r>
          </a:p>
          <a:p>
            <a:pPr marL="0" marR="0" lvl="0" indent="0" algn="l" defTabSz="28575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a:ln>
                  <a:noFill/>
                </a:ln>
                <a:solidFill>
                  <a:prstClr val="black"/>
                </a:solidFill>
                <a:effectLst/>
                <a:uLnTx/>
                <a:uFillTx/>
                <a:latin typeface="Calibri" panose="020F0502020204030204"/>
                <a:ea typeface="+mn-ea"/>
                <a:cs typeface="+mn-cs"/>
              </a:rPr>
              <a:t>	Historic nature of building complicates renovation and increases costs</a:t>
            </a:r>
          </a:p>
          <a:p>
            <a:pPr marL="0" marR="0" lvl="0" indent="0" algn="l" defTabSz="28575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a:ln>
                  <a:noFill/>
                </a:ln>
                <a:solidFill>
                  <a:prstClr val="black"/>
                </a:solidFill>
                <a:effectLst/>
                <a:uLnTx/>
                <a:uFillTx/>
                <a:latin typeface="Calibri" panose="020F0502020204030204"/>
                <a:ea typeface="+mn-ea"/>
                <a:cs typeface="+mn-cs"/>
              </a:rPr>
              <a:t>	Limited ADA accessibility without major investment</a:t>
            </a:r>
          </a:p>
          <a:p>
            <a:pPr marL="0" marR="0" lvl="0" indent="0" algn="l" defTabSz="28575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1" i="0" u="none" strike="noStrike" kern="1200" cap="none" spc="0" normalizeH="0" baseline="0" noProof="0">
                <a:ln>
                  <a:noFill/>
                </a:ln>
                <a:solidFill>
                  <a:prstClr val="black"/>
                </a:solidFill>
                <a:effectLst/>
                <a:uLnTx/>
                <a:uFillTx/>
                <a:latin typeface="Calibri" panose="020F0502020204030204"/>
                <a:ea typeface="+mn-ea"/>
                <a:cs typeface="+mn-cs"/>
              </a:rPr>
              <a:t>Implementation:</a:t>
            </a:r>
          </a:p>
          <a:p>
            <a:pPr marL="0" marR="0" lvl="0" indent="0" algn="l" defTabSz="28575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1"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2800" b="0" i="0" u="none" strike="noStrike" kern="1200" cap="none" spc="0" normalizeH="0" baseline="0" noProof="0">
                <a:ln>
                  <a:noFill/>
                </a:ln>
                <a:solidFill>
                  <a:prstClr val="black"/>
                </a:solidFill>
                <a:effectLst/>
                <a:uLnTx/>
                <a:uFillTx/>
                <a:latin typeface="Calibri" panose="020F0502020204030204"/>
                <a:ea typeface="+mn-ea"/>
                <a:cs typeface="+mn-cs"/>
              </a:rPr>
              <a:t>2022-23</a:t>
            </a:r>
            <a:endParaRPr kumimoji="0" lang="en-US" sz="2800" b="1"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Slide Number Placeholder 16">
            <a:extLst>
              <a:ext uri="{FF2B5EF4-FFF2-40B4-BE49-F238E27FC236}">
                <a16:creationId xmlns:a16="http://schemas.microsoft.com/office/drawing/2014/main" id="{AF89932B-0C81-486F-8B95-92517A7CA503}"/>
              </a:ext>
            </a:extLst>
          </p:cNvPr>
          <p:cNvSpPr>
            <a:spLocks noGrp="1"/>
          </p:cNvSpPr>
          <p:nvPr>
            <p:ph type="sldNum" sz="quarter" idx="12"/>
          </p:nvPr>
        </p:nvSpPr>
        <p:spPr>
          <a:xfrm>
            <a:off x="9111020" y="5492493"/>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39</a:t>
            </a:r>
          </a:p>
        </p:txBody>
      </p:sp>
    </p:spTree>
    <p:extLst>
      <p:ext uri="{BB962C8B-B14F-4D97-AF65-F5344CB8AC3E}">
        <p14:creationId xmlns:p14="http://schemas.microsoft.com/office/powerpoint/2010/main" val="413591868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1949" y="190465"/>
            <a:ext cx="10515600" cy="1062622"/>
          </a:xfrm>
        </p:spPr>
        <p:txBody>
          <a:bodyPr>
            <a:normAutofit fontScale="90000"/>
          </a:bodyPr>
          <a:lstStyle/>
          <a:p>
            <a:pPr algn="ctr"/>
            <a:r>
              <a:rPr lang="en-US">
                <a:latin typeface="+mn-lt"/>
              </a:rPr>
              <a:t>East</a:t>
            </a:r>
            <a:br>
              <a:rPr lang="en-US">
                <a:latin typeface="+mn-lt"/>
              </a:rPr>
            </a:br>
            <a:r>
              <a:rPr lang="en-US">
                <a:latin typeface="+mn-lt"/>
              </a:rPr>
              <a:t>Fulton Relocation</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492130754"/>
              </p:ext>
            </p:extLst>
          </p:nvPr>
        </p:nvGraphicFramePr>
        <p:xfrm>
          <a:off x="2969259" y="1794445"/>
          <a:ext cx="6373672" cy="1371600"/>
        </p:xfrm>
        <a:graphic>
          <a:graphicData uri="http://schemas.openxmlformats.org/drawingml/2006/table">
            <a:tbl>
              <a:tblPr firstRow="1" bandRow="1">
                <a:tableStyleId>{5940675A-B579-460E-94D1-54222C63F5DA}</a:tableStyleId>
              </a:tblPr>
              <a:tblGrid>
                <a:gridCol w="3150744">
                  <a:extLst>
                    <a:ext uri="{9D8B030D-6E8A-4147-A177-3AD203B41FA5}">
                      <a16:colId xmlns:a16="http://schemas.microsoft.com/office/drawing/2014/main" val="2867878139"/>
                    </a:ext>
                  </a:extLst>
                </a:gridCol>
                <a:gridCol w="3222928">
                  <a:extLst>
                    <a:ext uri="{9D8B030D-6E8A-4147-A177-3AD203B41FA5}">
                      <a16:colId xmlns:a16="http://schemas.microsoft.com/office/drawing/2014/main" val="748678434"/>
                    </a:ext>
                  </a:extLst>
                </a:gridCol>
              </a:tblGrid>
              <a:tr h="323882">
                <a:tc>
                  <a:txBody>
                    <a:bodyPr/>
                    <a:lstStyle/>
                    <a:p>
                      <a:pPr algn="ctr"/>
                      <a:r>
                        <a:rPr lang="en-US" sz="1800" b="1"/>
                        <a:t>Existing School</a:t>
                      </a:r>
                    </a:p>
                  </a:txBody>
                  <a:tcPr/>
                </a:tc>
                <a:tc>
                  <a:txBody>
                    <a:bodyPr/>
                    <a:lstStyle/>
                    <a:p>
                      <a:pPr algn="ctr"/>
                      <a:r>
                        <a:rPr lang="en-US" sz="1800" b="1"/>
                        <a:t>Receiving</a:t>
                      </a:r>
                      <a:r>
                        <a:rPr lang="en-US" sz="1800" b="1" baseline="0"/>
                        <a:t> School</a:t>
                      </a:r>
                      <a:endParaRPr lang="en-US" sz="1800" b="1"/>
                    </a:p>
                  </a:txBody>
                  <a:tcPr/>
                </a:tc>
                <a:extLst>
                  <a:ext uri="{0D108BD9-81ED-4DB2-BD59-A6C34878D82A}">
                    <a16:rowId xmlns:a16="http://schemas.microsoft.com/office/drawing/2014/main" val="1217334074"/>
                  </a:ext>
                </a:extLst>
              </a:tr>
              <a:tr h="323882">
                <a:tc>
                  <a:txBody>
                    <a:bodyPr/>
                    <a:lstStyle/>
                    <a:p>
                      <a:pPr algn="ctr"/>
                      <a:r>
                        <a:rPr lang="en-US" sz="1800"/>
                        <a:t>Fulton PreK-5</a:t>
                      </a:r>
                    </a:p>
                  </a:txBody>
                  <a:tcPr/>
                </a:tc>
                <a:tc>
                  <a:txBody>
                    <a:bodyPr/>
                    <a:lstStyle/>
                    <a:p>
                      <a:pPr algn="ctr"/>
                      <a:r>
                        <a:rPr lang="en-US" sz="1800"/>
                        <a:t>Sunnyside and</a:t>
                      </a:r>
                      <a:r>
                        <a:rPr lang="en-US" sz="1800" baseline="0"/>
                        <a:t> Feeder Pattern</a:t>
                      </a:r>
                      <a:endParaRPr lang="en-US" sz="1800"/>
                    </a:p>
                  </a:txBody>
                  <a:tcPr/>
                </a:tc>
                <a:extLst>
                  <a:ext uri="{0D108BD9-81ED-4DB2-BD59-A6C34878D82A}">
                    <a16:rowId xmlns:a16="http://schemas.microsoft.com/office/drawing/2014/main" val="3291252791"/>
                  </a:ext>
                </a:extLst>
              </a:tr>
              <a:tr h="323882">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a:t>Fulton Building Closed</a:t>
                      </a:r>
                      <a:endParaRPr lang="en-US" sz="1800" b="0"/>
                    </a:p>
                    <a:p>
                      <a:pPr algn="ctr"/>
                      <a:endParaRPr lang="en-US" sz="1800" b="0"/>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800" b="1"/>
                    </a:p>
                  </a:txBody>
                  <a:tcPr/>
                </a:tc>
                <a:extLst>
                  <a:ext uri="{0D108BD9-81ED-4DB2-BD59-A6C34878D82A}">
                    <a16:rowId xmlns:a16="http://schemas.microsoft.com/office/drawing/2014/main" val="4229924293"/>
                  </a:ext>
                </a:extLst>
              </a:tr>
            </a:tbl>
          </a:graphicData>
        </a:graphic>
      </p:graphicFrame>
      <p:sp>
        <p:nvSpPr>
          <p:cNvPr id="5" name="Content Placeholder 2"/>
          <p:cNvSpPr txBox="1">
            <a:spLocks/>
          </p:cNvSpPr>
          <p:nvPr/>
        </p:nvSpPr>
        <p:spPr>
          <a:xfrm>
            <a:off x="898295" y="3707403"/>
            <a:ext cx="10515600" cy="2412743"/>
          </a:xfrm>
          <a:prstGeom prst="rect">
            <a:avLst/>
          </a:prstGeom>
        </p:spPr>
        <p:txBody>
          <a:bodyPr vert="horz" lIns="91440" tIns="45720" rIns="91440" bIns="45720" rtlCol="0">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1" i="0" u="none" strike="noStrike" kern="1200" cap="none" spc="0" normalizeH="0" baseline="0" noProof="0">
                <a:ln>
                  <a:noFill/>
                </a:ln>
                <a:solidFill>
                  <a:prstClr val="black"/>
                </a:solidFill>
                <a:effectLst/>
                <a:uLnTx/>
                <a:uFillTx/>
                <a:latin typeface="Calibri" panose="020F0502020204030204"/>
                <a:ea typeface="+mn-ea"/>
                <a:cs typeface="+mn-cs"/>
              </a:rPr>
              <a:t>Reasoning:</a:t>
            </a:r>
          </a:p>
          <a:p>
            <a:pPr marL="0" marR="0" lvl="0" indent="0" algn="l" defTabSz="2286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a:ln>
                  <a:noFill/>
                </a:ln>
                <a:solidFill>
                  <a:prstClr val="black"/>
                </a:solidFill>
                <a:effectLst/>
                <a:uLnTx/>
                <a:uFillTx/>
                <a:latin typeface="Calibri" panose="020F0502020204030204"/>
                <a:ea typeface="+mn-ea"/>
                <a:cs typeface="+mn-cs"/>
              </a:rPr>
              <a:t>	Fulton has poor building resources and limited availability for 	improvement.</a:t>
            </a:r>
          </a:p>
          <a:p>
            <a:pPr marL="0" marR="0" lvl="0" indent="0" algn="l" defTabSz="2286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a:ln>
                  <a:noFill/>
                </a:ln>
                <a:solidFill>
                  <a:prstClr val="black"/>
                </a:solidFill>
                <a:effectLst/>
                <a:uLnTx/>
                <a:uFillTx/>
                <a:latin typeface="Calibri" panose="020F0502020204030204"/>
                <a:ea typeface="+mn-ea"/>
                <a:cs typeface="+mn-cs"/>
              </a:rPr>
              <a:t>	Structural ADA issues</a:t>
            </a:r>
          </a:p>
          <a:p>
            <a:pPr marL="0" marR="0" lvl="0" indent="0" algn="l" defTabSz="2286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a:ln>
                  <a:noFill/>
                </a:ln>
                <a:solidFill>
                  <a:prstClr val="black"/>
                </a:solidFill>
                <a:effectLst/>
                <a:uLnTx/>
                <a:uFillTx/>
                <a:latin typeface="Calibri" panose="020F0502020204030204"/>
                <a:ea typeface="+mn-ea"/>
                <a:cs typeface="+mn-cs"/>
              </a:rPr>
              <a:t>	Consolidate students to provide additional supports programming and amenities</a:t>
            </a:r>
          </a:p>
          <a:p>
            <a:pPr marL="0" marR="0" lvl="0" indent="0" algn="l" defTabSz="2286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1" i="0" u="none" strike="noStrike" kern="1200" cap="none" spc="0" normalizeH="0" baseline="0" noProof="0">
                <a:ln>
                  <a:noFill/>
                </a:ln>
                <a:solidFill>
                  <a:prstClr val="black"/>
                </a:solidFill>
                <a:effectLst/>
                <a:uLnTx/>
                <a:uFillTx/>
                <a:latin typeface="Calibri" panose="020F0502020204030204"/>
                <a:ea typeface="+mn-ea"/>
                <a:cs typeface="+mn-cs"/>
              </a:rPr>
              <a:t>Implementation:</a:t>
            </a:r>
          </a:p>
          <a:p>
            <a:pPr marL="0" marR="0" lvl="0" indent="0" algn="l" defTabSz="2286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a:ln>
                  <a:noFill/>
                </a:ln>
                <a:solidFill>
                  <a:prstClr val="black"/>
                </a:solidFill>
                <a:effectLst/>
                <a:uLnTx/>
                <a:uFillTx/>
                <a:latin typeface="Calibri" panose="020F0502020204030204"/>
                <a:ea typeface="+mn-ea"/>
                <a:cs typeface="+mn-cs"/>
              </a:rPr>
              <a:t>	SY2022-23	</a:t>
            </a:r>
          </a:p>
        </p:txBody>
      </p:sp>
      <p:sp>
        <p:nvSpPr>
          <p:cNvPr id="6" name="Slide Number Placeholder 16">
            <a:extLst>
              <a:ext uri="{FF2B5EF4-FFF2-40B4-BE49-F238E27FC236}">
                <a16:creationId xmlns:a16="http://schemas.microsoft.com/office/drawing/2014/main" id="{AF89932B-0C81-486F-8B95-92517A7CA503}"/>
              </a:ext>
            </a:extLst>
          </p:cNvPr>
          <p:cNvSpPr>
            <a:spLocks noGrp="1"/>
          </p:cNvSpPr>
          <p:nvPr>
            <p:ph type="sldNum" sz="quarter" idx="12"/>
          </p:nvPr>
        </p:nvSpPr>
        <p:spPr>
          <a:xfrm>
            <a:off x="8971320" y="5620361"/>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a:solidFill>
                  <a:prstClr val="black">
                    <a:tint val="75000"/>
                  </a:prstClr>
                </a:solidFill>
                <a:latin typeface="Calibri" panose="020F0502020204030204"/>
              </a:rPr>
              <a:t>40</a:t>
            </a: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297302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1949" y="190465"/>
            <a:ext cx="10515600" cy="1062622"/>
          </a:xfrm>
        </p:spPr>
        <p:txBody>
          <a:bodyPr>
            <a:normAutofit fontScale="90000"/>
          </a:bodyPr>
          <a:lstStyle/>
          <a:p>
            <a:pPr algn="ctr"/>
            <a:r>
              <a:rPr lang="en-US">
                <a:latin typeface="+mn-lt"/>
              </a:rPr>
              <a:t>Central</a:t>
            </a:r>
            <a:br>
              <a:rPr lang="en-US">
                <a:latin typeface="+mn-lt"/>
              </a:rPr>
            </a:br>
            <a:r>
              <a:rPr lang="en-US">
                <a:latin typeface="+mn-lt"/>
              </a:rPr>
              <a:t>Miller and Weil Consolidation</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144445707"/>
              </p:ext>
            </p:extLst>
          </p:nvPr>
        </p:nvGraphicFramePr>
        <p:xfrm>
          <a:off x="3091263" y="1701579"/>
          <a:ext cx="6373672" cy="1371600"/>
        </p:xfrm>
        <a:graphic>
          <a:graphicData uri="http://schemas.openxmlformats.org/drawingml/2006/table">
            <a:tbl>
              <a:tblPr firstRow="1" bandRow="1">
                <a:tableStyleId>{5940675A-B579-460E-94D1-54222C63F5DA}</a:tableStyleId>
              </a:tblPr>
              <a:tblGrid>
                <a:gridCol w="3150744">
                  <a:extLst>
                    <a:ext uri="{9D8B030D-6E8A-4147-A177-3AD203B41FA5}">
                      <a16:colId xmlns:a16="http://schemas.microsoft.com/office/drawing/2014/main" val="2867878139"/>
                    </a:ext>
                  </a:extLst>
                </a:gridCol>
                <a:gridCol w="3222928">
                  <a:extLst>
                    <a:ext uri="{9D8B030D-6E8A-4147-A177-3AD203B41FA5}">
                      <a16:colId xmlns:a16="http://schemas.microsoft.com/office/drawing/2014/main" val="748678434"/>
                    </a:ext>
                  </a:extLst>
                </a:gridCol>
              </a:tblGrid>
              <a:tr h="323882">
                <a:tc>
                  <a:txBody>
                    <a:bodyPr/>
                    <a:lstStyle/>
                    <a:p>
                      <a:pPr algn="ctr"/>
                      <a:r>
                        <a:rPr lang="en-US" sz="1800" b="1"/>
                        <a:t>Existing School</a:t>
                      </a:r>
                    </a:p>
                  </a:txBody>
                  <a:tcPr/>
                </a:tc>
                <a:tc>
                  <a:txBody>
                    <a:bodyPr/>
                    <a:lstStyle/>
                    <a:p>
                      <a:pPr algn="ctr"/>
                      <a:r>
                        <a:rPr lang="en-US" sz="1800" b="1"/>
                        <a:t>Receiving</a:t>
                      </a:r>
                      <a:r>
                        <a:rPr lang="en-US" sz="1800" b="1" baseline="0"/>
                        <a:t> School</a:t>
                      </a:r>
                      <a:endParaRPr lang="en-US" sz="1800" b="1"/>
                    </a:p>
                  </a:txBody>
                  <a:tcPr/>
                </a:tc>
                <a:extLst>
                  <a:ext uri="{0D108BD9-81ED-4DB2-BD59-A6C34878D82A}">
                    <a16:rowId xmlns:a16="http://schemas.microsoft.com/office/drawing/2014/main" val="1217334074"/>
                  </a:ext>
                </a:extLst>
              </a:tr>
              <a:tr h="323882">
                <a:tc>
                  <a:txBody>
                    <a:bodyPr/>
                    <a:lstStyle/>
                    <a:p>
                      <a:r>
                        <a:rPr lang="en-US" sz="1800"/>
                        <a:t>Miller PreK-5</a:t>
                      </a:r>
                    </a:p>
                  </a:txBody>
                  <a:tcPr/>
                </a:tc>
                <a:tc>
                  <a:txBody>
                    <a:bodyPr/>
                    <a:lstStyle/>
                    <a:p>
                      <a:r>
                        <a:rPr lang="en-US" sz="1800"/>
                        <a:t>Weil PreK-5</a:t>
                      </a:r>
                    </a:p>
                  </a:txBody>
                  <a:tcPr/>
                </a:tc>
                <a:extLst>
                  <a:ext uri="{0D108BD9-81ED-4DB2-BD59-A6C34878D82A}">
                    <a16:rowId xmlns:a16="http://schemas.microsoft.com/office/drawing/2014/main" val="3291252791"/>
                  </a:ext>
                </a:extLst>
              </a:tr>
              <a:tr h="323882">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err="1"/>
                        <a:t>McKelvey</a:t>
                      </a:r>
                      <a:r>
                        <a:rPr lang="en-US" sz="1800"/>
                        <a:t> Building Closed</a:t>
                      </a:r>
                      <a:endParaRPr lang="en-US" sz="1800" b="0"/>
                    </a:p>
                    <a:p>
                      <a:pPr algn="ctr"/>
                      <a:endParaRPr lang="en-US" sz="1800" b="0"/>
                    </a:p>
                  </a:txBody>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b="1"/>
                    </a:p>
                  </a:txBody>
                  <a:tcPr/>
                </a:tc>
                <a:extLst>
                  <a:ext uri="{0D108BD9-81ED-4DB2-BD59-A6C34878D82A}">
                    <a16:rowId xmlns:a16="http://schemas.microsoft.com/office/drawing/2014/main" val="950592305"/>
                  </a:ext>
                </a:extLst>
              </a:tr>
            </a:tbl>
          </a:graphicData>
        </a:graphic>
      </p:graphicFrame>
      <p:sp>
        <p:nvSpPr>
          <p:cNvPr id="5" name="Content Placeholder 2"/>
          <p:cNvSpPr txBox="1">
            <a:spLocks/>
          </p:cNvSpPr>
          <p:nvPr/>
        </p:nvSpPr>
        <p:spPr>
          <a:xfrm>
            <a:off x="831949" y="3691487"/>
            <a:ext cx="10515600" cy="2412743"/>
          </a:xfrm>
          <a:prstGeom prst="rect">
            <a:avLst/>
          </a:prstGeom>
        </p:spPr>
        <p:txBody>
          <a:bodyPr vert="horz" lIns="91440" tIns="45720" rIns="91440" bIns="45720" rtlCol="0">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1" i="0" u="none" strike="noStrike" kern="1200" cap="none" spc="0" normalizeH="0" baseline="0" noProof="0">
                <a:ln>
                  <a:noFill/>
                </a:ln>
                <a:solidFill>
                  <a:prstClr val="black"/>
                </a:solidFill>
                <a:effectLst/>
                <a:uLnTx/>
                <a:uFillTx/>
                <a:latin typeface="Calibri" panose="020F0502020204030204"/>
                <a:ea typeface="+mn-ea"/>
                <a:cs typeface="+mn-cs"/>
              </a:rPr>
              <a:t>Reasoning:</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tab pos="228600" algn="l"/>
              </a:tabLst>
              <a:defRPr/>
            </a:pPr>
            <a:r>
              <a:rPr kumimoji="0" lang="en-US" sz="2800" b="0" i="0" u="none" strike="noStrike" kern="1200" cap="none" spc="0" normalizeH="0" baseline="0" noProof="0">
                <a:ln>
                  <a:noFill/>
                </a:ln>
                <a:solidFill>
                  <a:prstClr val="black"/>
                </a:solidFill>
                <a:effectLst/>
                <a:uLnTx/>
                <a:uFillTx/>
                <a:latin typeface="Calibri" panose="020F0502020204030204"/>
                <a:ea typeface="+mn-ea"/>
                <a:cs typeface="+mn-cs"/>
              </a:rPr>
              <a:t>	Miller (McKelvey Building) has high operating/maintenance costs and significant future 	capital investment needed</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tab pos="228600" algn="l"/>
              </a:tabLst>
              <a:defRPr/>
            </a:pPr>
            <a:r>
              <a:rPr kumimoji="0" lang="en-US" sz="2800" b="0" i="0" u="none" strike="noStrike" kern="1200" cap="none" spc="0" normalizeH="0" baseline="0" noProof="0">
                <a:ln>
                  <a:noFill/>
                </a:ln>
                <a:solidFill>
                  <a:prstClr val="black"/>
                </a:solidFill>
                <a:effectLst/>
                <a:uLnTx/>
                <a:uFillTx/>
                <a:latin typeface="Calibri" panose="020F0502020204030204"/>
                <a:ea typeface="+mn-ea"/>
                <a:cs typeface="+mn-cs"/>
              </a:rPr>
              <a:t>	Consolidate students to provide additional supports and programming</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tab pos="228600" algn="l"/>
              </a:tabLst>
              <a:defRPr/>
            </a:pPr>
            <a:r>
              <a:rPr kumimoji="0" lang="en-US" sz="2800" b="0" i="0" u="none" strike="noStrike" kern="1200" cap="none" spc="0" normalizeH="0" baseline="0" noProof="0">
                <a:ln>
                  <a:noFill/>
                </a:ln>
                <a:solidFill>
                  <a:prstClr val="black"/>
                </a:solidFill>
                <a:effectLst/>
                <a:uLnTx/>
                <a:uFillTx/>
                <a:latin typeface="Calibri" panose="020F0502020204030204"/>
                <a:ea typeface="+mn-ea"/>
                <a:cs typeface="+mn-cs"/>
              </a:rPr>
              <a:t>	Weil building recently received HVAC upgrade.</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tab pos="228600" algn="l"/>
              </a:tabLst>
              <a:defRPr/>
            </a:pPr>
            <a:r>
              <a:rPr kumimoji="0" lang="en-US" sz="2800" b="1" i="0" u="none" strike="noStrike" kern="1200" cap="none" spc="0" normalizeH="0" baseline="0" noProof="0">
                <a:ln>
                  <a:noFill/>
                </a:ln>
                <a:solidFill>
                  <a:prstClr val="black"/>
                </a:solidFill>
                <a:effectLst/>
                <a:uLnTx/>
                <a:uFillTx/>
                <a:latin typeface="Calibri" panose="020F0502020204030204"/>
                <a:ea typeface="+mn-ea"/>
                <a:cs typeface="+mn-cs"/>
              </a:rPr>
              <a:t>Implementation:</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tab pos="228600" algn="l"/>
              </a:tabLst>
              <a:defRPr/>
            </a:pPr>
            <a:r>
              <a:rPr kumimoji="0" lang="en-US" sz="2800" b="0" i="0" u="none" strike="noStrike" kern="1200" cap="none" spc="0" normalizeH="0" baseline="0" noProof="0">
                <a:ln>
                  <a:noFill/>
                </a:ln>
                <a:solidFill>
                  <a:prstClr val="black"/>
                </a:solidFill>
                <a:effectLst/>
                <a:uLnTx/>
                <a:uFillTx/>
                <a:latin typeface="Calibri" panose="020F0502020204030204"/>
                <a:ea typeface="+mn-ea"/>
                <a:cs typeface="+mn-cs"/>
              </a:rPr>
              <a:t>	SY2022-23</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a:ln>
                <a:noFill/>
              </a:ln>
              <a:solidFill>
                <a:prstClr val="black"/>
              </a:solidFill>
              <a:effectLst/>
              <a:uLnTx/>
              <a:uFillTx/>
              <a:latin typeface="Calibri" panose="020F0502020204030204"/>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Slide Number Placeholder 16">
            <a:extLst>
              <a:ext uri="{FF2B5EF4-FFF2-40B4-BE49-F238E27FC236}">
                <a16:creationId xmlns:a16="http://schemas.microsoft.com/office/drawing/2014/main" id="{AF89932B-0C81-486F-8B95-92517A7CA503}"/>
              </a:ext>
            </a:extLst>
          </p:cNvPr>
          <p:cNvSpPr>
            <a:spLocks noGrp="1"/>
          </p:cNvSpPr>
          <p:nvPr>
            <p:ph type="sldNum" sz="quarter" idx="12"/>
          </p:nvPr>
        </p:nvSpPr>
        <p:spPr>
          <a:xfrm>
            <a:off x="9225320" y="5511579"/>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41</a:t>
            </a:r>
          </a:p>
        </p:txBody>
      </p:sp>
    </p:spTree>
    <p:extLst>
      <p:ext uri="{BB962C8B-B14F-4D97-AF65-F5344CB8AC3E}">
        <p14:creationId xmlns:p14="http://schemas.microsoft.com/office/powerpoint/2010/main" val="120140446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3" descr="Map&#10;&#10;Description automatically generated">
            <a:extLst>
              <a:ext uri="{FF2B5EF4-FFF2-40B4-BE49-F238E27FC236}">
                <a16:creationId xmlns:a16="http://schemas.microsoft.com/office/drawing/2014/main" id="{03FF6E2C-CA8C-0944-BC97-75D93504F21E}"/>
              </a:ext>
            </a:extLst>
          </p:cNvPr>
          <p:cNvPicPr>
            <a:picLocks noChangeAspect="1"/>
          </p:cNvPicPr>
          <p:nvPr/>
        </p:nvPicPr>
        <p:blipFill>
          <a:blip r:embed="rId2"/>
          <a:stretch>
            <a:fillRect/>
          </a:stretch>
        </p:blipFill>
        <p:spPr>
          <a:xfrm>
            <a:off x="2082610" y="308905"/>
            <a:ext cx="7722872" cy="6373906"/>
          </a:xfrm>
          <a:prstGeom prst="rect">
            <a:avLst/>
          </a:prstGeom>
        </p:spPr>
      </p:pic>
      <p:pic>
        <p:nvPicPr>
          <p:cNvPr id="7" name="Picture 6">
            <a:extLst>
              <a:ext uri="{FF2B5EF4-FFF2-40B4-BE49-F238E27FC236}">
                <a16:creationId xmlns:a16="http://schemas.microsoft.com/office/drawing/2014/main" id="{B9CEFADA-CDEF-0F4E-AA28-DC1DC877FB91}"/>
              </a:ext>
            </a:extLst>
          </p:cNvPr>
          <p:cNvPicPr>
            <a:picLocks noChangeAspect="1"/>
          </p:cNvPicPr>
          <p:nvPr/>
        </p:nvPicPr>
        <p:blipFill>
          <a:blip r:embed="rId3"/>
          <a:srcRect/>
          <a:stretch/>
        </p:blipFill>
        <p:spPr>
          <a:xfrm>
            <a:off x="2874480" y="3374677"/>
            <a:ext cx="151759" cy="143329"/>
          </a:xfrm>
          <a:prstGeom prst="rect">
            <a:avLst/>
          </a:prstGeom>
        </p:spPr>
      </p:pic>
      <p:sp>
        <p:nvSpPr>
          <p:cNvPr id="8" name="TextBox 7">
            <a:extLst>
              <a:ext uri="{FF2B5EF4-FFF2-40B4-BE49-F238E27FC236}">
                <a16:creationId xmlns:a16="http://schemas.microsoft.com/office/drawing/2014/main" id="{D1E962E6-0326-A941-9B7C-3885890B4FD9}"/>
              </a:ext>
            </a:extLst>
          </p:cNvPr>
          <p:cNvSpPr txBox="1"/>
          <p:nvPr/>
        </p:nvSpPr>
        <p:spPr>
          <a:xfrm>
            <a:off x="2706607" y="3535332"/>
            <a:ext cx="487504" cy="143330"/>
          </a:xfrm>
          <a:prstGeom prst="rect">
            <a:avLst/>
          </a:prstGeom>
          <a:noFill/>
        </p:spPr>
        <p:txBody>
          <a:bodyPr wrap="none" lIns="0" tIns="0" rIns="0" bIns="0" numCol="1" rtlCol="0">
            <a:noAutofit/>
          </a:bodyPr>
          <a:lstStyle/>
          <a:p>
            <a:pPr algn="ctr"/>
            <a:r>
              <a:rPr lang="en-US" sz="794" b="1">
                <a:solidFill>
                  <a:srgbClr val="002060"/>
                </a:solidFill>
                <a:latin typeface="Helvetica" pitchFamily="2" charset="0"/>
              </a:rPr>
              <a:t>CAPA 6-12</a:t>
            </a:r>
          </a:p>
        </p:txBody>
      </p:sp>
      <p:pic>
        <p:nvPicPr>
          <p:cNvPr id="9" name="Picture 8">
            <a:extLst>
              <a:ext uri="{FF2B5EF4-FFF2-40B4-BE49-F238E27FC236}">
                <a16:creationId xmlns:a16="http://schemas.microsoft.com/office/drawing/2014/main" id="{553C16F5-9C7D-E849-96A0-65B3E15DFC07}"/>
              </a:ext>
            </a:extLst>
          </p:cNvPr>
          <p:cNvPicPr>
            <a:picLocks noChangeAspect="1"/>
          </p:cNvPicPr>
          <p:nvPr/>
        </p:nvPicPr>
        <p:blipFill>
          <a:blip r:embed="rId4"/>
          <a:srcRect/>
          <a:stretch/>
        </p:blipFill>
        <p:spPr>
          <a:xfrm>
            <a:off x="4067560" y="3314397"/>
            <a:ext cx="151759" cy="143329"/>
          </a:xfrm>
          <a:prstGeom prst="rect">
            <a:avLst/>
          </a:prstGeom>
        </p:spPr>
      </p:pic>
      <p:sp>
        <p:nvSpPr>
          <p:cNvPr id="10" name="TextBox 9">
            <a:extLst>
              <a:ext uri="{FF2B5EF4-FFF2-40B4-BE49-F238E27FC236}">
                <a16:creationId xmlns:a16="http://schemas.microsoft.com/office/drawing/2014/main" id="{6EB71E01-8A5B-2342-A868-6F420EC895C6}"/>
              </a:ext>
            </a:extLst>
          </p:cNvPr>
          <p:cNvSpPr txBox="1"/>
          <p:nvPr/>
        </p:nvSpPr>
        <p:spPr>
          <a:xfrm>
            <a:off x="3899687" y="3475051"/>
            <a:ext cx="487504" cy="143330"/>
          </a:xfrm>
          <a:prstGeom prst="rect">
            <a:avLst/>
          </a:prstGeom>
          <a:noFill/>
        </p:spPr>
        <p:txBody>
          <a:bodyPr wrap="none" lIns="0" tIns="0" rIns="0" bIns="0" numCol="1" rtlCol="0">
            <a:noAutofit/>
          </a:bodyPr>
          <a:lstStyle/>
          <a:p>
            <a:pPr algn="ctr"/>
            <a:r>
              <a:rPr lang="en-US" sz="794" b="1">
                <a:solidFill>
                  <a:srgbClr val="002060"/>
                </a:solidFill>
                <a:latin typeface="Helvetica" pitchFamily="2" charset="0"/>
              </a:rPr>
              <a:t>Weil PreK-5</a:t>
            </a:r>
          </a:p>
        </p:txBody>
      </p:sp>
      <p:pic>
        <p:nvPicPr>
          <p:cNvPr id="11" name="Picture 10">
            <a:extLst>
              <a:ext uri="{FF2B5EF4-FFF2-40B4-BE49-F238E27FC236}">
                <a16:creationId xmlns:a16="http://schemas.microsoft.com/office/drawing/2014/main" id="{E61297C2-9755-4F4D-ACAD-B46737971F6A}"/>
              </a:ext>
            </a:extLst>
          </p:cNvPr>
          <p:cNvPicPr>
            <a:picLocks noChangeAspect="1"/>
          </p:cNvPicPr>
          <p:nvPr/>
        </p:nvPicPr>
        <p:blipFill>
          <a:blip r:embed="rId3"/>
          <a:srcRect/>
          <a:stretch/>
        </p:blipFill>
        <p:spPr>
          <a:xfrm>
            <a:off x="4674598" y="3110384"/>
            <a:ext cx="151759" cy="143329"/>
          </a:xfrm>
          <a:prstGeom prst="rect">
            <a:avLst/>
          </a:prstGeom>
        </p:spPr>
      </p:pic>
      <p:sp>
        <p:nvSpPr>
          <p:cNvPr id="12" name="TextBox 11">
            <a:extLst>
              <a:ext uri="{FF2B5EF4-FFF2-40B4-BE49-F238E27FC236}">
                <a16:creationId xmlns:a16="http://schemas.microsoft.com/office/drawing/2014/main" id="{B3675F10-E0A6-974E-A6DB-D069BD69154D}"/>
              </a:ext>
            </a:extLst>
          </p:cNvPr>
          <p:cNvSpPr txBox="1"/>
          <p:nvPr/>
        </p:nvSpPr>
        <p:spPr>
          <a:xfrm>
            <a:off x="4446959" y="3271039"/>
            <a:ext cx="607038" cy="143330"/>
          </a:xfrm>
          <a:prstGeom prst="rect">
            <a:avLst/>
          </a:prstGeom>
          <a:noFill/>
        </p:spPr>
        <p:txBody>
          <a:bodyPr wrap="none" lIns="0" tIns="0" rIns="0" bIns="0" numCol="1" rtlCol="0">
            <a:noAutofit/>
          </a:bodyPr>
          <a:lstStyle/>
          <a:p>
            <a:pPr algn="ctr"/>
            <a:r>
              <a:rPr lang="en-US" sz="794" b="1" err="1">
                <a:solidFill>
                  <a:srgbClr val="002060"/>
                </a:solidFill>
                <a:latin typeface="Helvetica" pitchFamily="2" charset="0"/>
              </a:rPr>
              <a:t>Milliones</a:t>
            </a:r>
            <a:r>
              <a:rPr lang="en-US" sz="794" b="1">
                <a:solidFill>
                  <a:srgbClr val="002060"/>
                </a:solidFill>
                <a:latin typeface="Helvetica" pitchFamily="2" charset="0"/>
              </a:rPr>
              <a:t> 6-12</a:t>
            </a:r>
          </a:p>
        </p:txBody>
      </p:sp>
      <p:pic>
        <p:nvPicPr>
          <p:cNvPr id="13" name="Picture 12">
            <a:extLst>
              <a:ext uri="{FF2B5EF4-FFF2-40B4-BE49-F238E27FC236}">
                <a16:creationId xmlns:a16="http://schemas.microsoft.com/office/drawing/2014/main" id="{327E2599-032A-2240-8C65-C62A6FD4B6AE}"/>
              </a:ext>
            </a:extLst>
          </p:cNvPr>
          <p:cNvPicPr>
            <a:picLocks noChangeAspect="1"/>
          </p:cNvPicPr>
          <p:nvPr/>
        </p:nvPicPr>
        <p:blipFill>
          <a:blip r:embed="rId3"/>
          <a:srcRect/>
          <a:stretch/>
        </p:blipFill>
        <p:spPr>
          <a:xfrm>
            <a:off x="4941008" y="3518006"/>
            <a:ext cx="151759" cy="143329"/>
          </a:xfrm>
          <a:prstGeom prst="rect">
            <a:avLst/>
          </a:prstGeom>
        </p:spPr>
      </p:pic>
      <p:sp>
        <p:nvSpPr>
          <p:cNvPr id="14" name="TextBox 13">
            <a:extLst>
              <a:ext uri="{FF2B5EF4-FFF2-40B4-BE49-F238E27FC236}">
                <a16:creationId xmlns:a16="http://schemas.microsoft.com/office/drawing/2014/main" id="{38EA561E-CF42-6841-A39A-FBB543B6D71F}"/>
              </a:ext>
            </a:extLst>
          </p:cNvPr>
          <p:cNvSpPr txBox="1"/>
          <p:nvPr/>
        </p:nvSpPr>
        <p:spPr>
          <a:xfrm>
            <a:off x="4713369" y="3678661"/>
            <a:ext cx="607038" cy="143330"/>
          </a:xfrm>
          <a:prstGeom prst="rect">
            <a:avLst/>
          </a:prstGeom>
          <a:noFill/>
        </p:spPr>
        <p:txBody>
          <a:bodyPr wrap="none" lIns="0" tIns="0" rIns="0" bIns="0" numCol="1" rtlCol="0">
            <a:noAutofit/>
          </a:bodyPr>
          <a:lstStyle/>
          <a:p>
            <a:pPr algn="ctr"/>
            <a:r>
              <a:rPr lang="en-US" sz="794" b="1">
                <a:solidFill>
                  <a:srgbClr val="002060"/>
                </a:solidFill>
                <a:latin typeface="Helvetica" pitchFamily="2" charset="0"/>
              </a:rPr>
              <a:t>SciTech 6-12</a:t>
            </a:r>
          </a:p>
        </p:txBody>
      </p:sp>
      <p:pic>
        <p:nvPicPr>
          <p:cNvPr id="15" name="Picture 14">
            <a:extLst>
              <a:ext uri="{FF2B5EF4-FFF2-40B4-BE49-F238E27FC236}">
                <a16:creationId xmlns:a16="http://schemas.microsoft.com/office/drawing/2014/main" id="{14D85247-1E0D-EC4D-84E5-8576A47C83FC}"/>
              </a:ext>
            </a:extLst>
          </p:cNvPr>
          <p:cNvPicPr>
            <a:picLocks noChangeAspect="1"/>
          </p:cNvPicPr>
          <p:nvPr/>
        </p:nvPicPr>
        <p:blipFill>
          <a:blip r:embed="rId5"/>
          <a:srcRect/>
          <a:stretch/>
        </p:blipFill>
        <p:spPr>
          <a:xfrm>
            <a:off x="5654389" y="4608014"/>
            <a:ext cx="151759" cy="143329"/>
          </a:xfrm>
          <a:prstGeom prst="rect">
            <a:avLst/>
          </a:prstGeom>
        </p:spPr>
      </p:pic>
      <p:sp>
        <p:nvSpPr>
          <p:cNvPr id="16" name="TextBox 15">
            <a:extLst>
              <a:ext uri="{FF2B5EF4-FFF2-40B4-BE49-F238E27FC236}">
                <a16:creationId xmlns:a16="http://schemas.microsoft.com/office/drawing/2014/main" id="{51C878E1-E225-1244-8941-F6AB6B2974DB}"/>
              </a:ext>
            </a:extLst>
          </p:cNvPr>
          <p:cNvSpPr txBox="1"/>
          <p:nvPr/>
        </p:nvSpPr>
        <p:spPr>
          <a:xfrm>
            <a:off x="5426748" y="4768669"/>
            <a:ext cx="607038" cy="143330"/>
          </a:xfrm>
          <a:prstGeom prst="rect">
            <a:avLst/>
          </a:prstGeom>
          <a:noFill/>
        </p:spPr>
        <p:txBody>
          <a:bodyPr wrap="none" lIns="0" tIns="0" rIns="0" bIns="0" numCol="1" rtlCol="0">
            <a:noAutofit/>
          </a:bodyPr>
          <a:lstStyle/>
          <a:p>
            <a:pPr algn="ctr"/>
            <a:r>
              <a:rPr lang="en-US" sz="794" b="1">
                <a:solidFill>
                  <a:srgbClr val="002060"/>
                </a:solidFill>
                <a:latin typeface="Helvetica" pitchFamily="2" charset="0"/>
              </a:rPr>
              <a:t>Greenfield</a:t>
            </a:r>
          </a:p>
          <a:p>
            <a:pPr algn="ctr"/>
            <a:r>
              <a:rPr lang="en-US" sz="794" b="1">
                <a:solidFill>
                  <a:srgbClr val="002060"/>
                </a:solidFill>
                <a:latin typeface="Helvetica" pitchFamily="2" charset="0"/>
              </a:rPr>
              <a:t>PreK-8</a:t>
            </a:r>
          </a:p>
        </p:txBody>
      </p:sp>
      <p:pic>
        <p:nvPicPr>
          <p:cNvPr id="17" name="Picture 16">
            <a:extLst>
              <a:ext uri="{FF2B5EF4-FFF2-40B4-BE49-F238E27FC236}">
                <a16:creationId xmlns:a16="http://schemas.microsoft.com/office/drawing/2014/main" id="{B2D2B997-88D7-7647-9D21-ECDAE33C1857}"/>
              </a:ext>
            </a:extLst>
          </p:cNvPr>
          <p:cNvPicPr>
            <a:picLocks noChangeAspect="1"/>
          </p:cNvPicPr>
          <p:nvPr/>
        </p:nvPicPr>
        <p:blipFill>
          <a:blip r:embed="rId6"/>
          <a:srcRect/>
          <a:stretch/>
        </p:blipFill>
        <p:spPr>
          <a:xfrm>
            <a:off x="6725409" y="4448789"/>
            <a:ext cx="151759" cy="143329"/>
          </a:xfrm>
          <a:prstGeom prst="rect">
            <a:avLst/>
          </a:prstGeom>
        </p:spPr>
      </p:pic>
      <p:sp>
        <p:nvSpPr>
          <p:cNvPr id="18" name="TextBox 17">
            <a:extLst>
              <a:ext uri="{FF2B5EF4-FFF2-40B4-BE49-F238E27FC236}">
                <a16:creationId xmlns:a16="http://schemas.microsoft.com/office/drawing/2014/main" id="{DFAF86D0-5254-DD43-B810-FB293A493C68}"/>
              </a:ext>
            </a:extLst>
          </p:cNvPr>
          <p:cNvSpPr txBox="1"/>
          <p:nvPr/>
        </p:nvSpPr>
        <p:spPr>
          <a:xfrm>
            <a:off x="6497770" y="4609443"/>
            <a:ext cx="607038" cy="143330"/>
          </a:xfrm>
          <a:prstGeom prst="rect">
            <a:avLst/>
          </a:prstGeom>
          <a:noFill/>
        </p:spPr>
        <p:txBody>
          <a:bodyPr wrap="none" lIns="0" tIns="0" rIns="0" bIns="0" numCol="1" rtlCol="0">
            <a:noAutofit/>
          </a:bodyPr>
          <a:lstStyle/>
          <a:p>
            <a:pPr algn="ctr"/>
            <a:r>
              <a:rPr lang="en-US" sz="794" b="1" err="1">
                <a:solidFill>
                  <a:srgbClr val="002060"/>
                </a:solidFill>
                <a:latin typeface="Helvetica" pitchFamily="2" charset="0"/>
              </a:rPr>
              <a:t>Allderdice</a:t>
            </a:r>
            <a:r>
              <a:rPr lang="en-US" sz="794" b="1">
                <a:solidFill>
                  <a:srgbClr val="002060"/>
                </a:solidFill>
                <a:latin typeface="Helvetica" pitchFamily="2" charset="0"/>
              </a:rPr>
              <a:t> HS</a:t>
            </a:r>
          </a:p>
        </p:txBody>
      </p:sp>
      <p:pic>
        <p:nvPicPr>
          <p:cNvPr id="19" name="Picture 18">
            <a:extLst>
              <a:ext uri="{FF2B5EF4-FFF2-40B4-BE49-F238E27FC236}">
                <a16:creationId xmlns:a16="http://schemas.microsoft.com/office/drawing/2014/main" id="{4C192F8C-AFFD-E14D-854D-B67298022CDC}"/>
              </a:ext>
            </a:extLst>
          </p:cNvPr>
          <p:cNvPicPr>
            <a:picLocks noChangeAspect="1"/>
          </p:cNvPicPr>
          <p:nvPr/>
        </p:nvPicPr>
        <p:blipFill>
          <a:blip r:embed="rId7"/>
          <a:srcRect/>
          <a:stretch/>
        </p:blipFill>
        <p:spPr>
          <a:xfrm>
            <a:off x="7179379" y="4115766"/>
            <a:ext cx="151759" cy="143328"/>
          </a:xfrm>
          <a:prstGeom prst="rect">
            <a:avLst/>
          </a:prstGeom>
        </p:spPr>
      </p:pic>
      <p:sp>
        <p:nvSpPr>
          <p:cNvPr id="20" name="TextBox 19">
            <a:extLst>
              <a:ext uri="{FF2B5EF4-FFF2-40B4-BE49-F238E27FC236}">
                <a16:creationId xmlns:a16="http://schemas.microsoft.com/office/drawing/2014/main" id="{57CB90A9-6ABB-8F4E-8268-6EF83149C4B5}"/>
              </a:ext>
            </a:extLst>
          </p:cNvPr>
          <p:cNvSpPr txBox="1"/>
          <p:nvPr/>
        </p:nvSpPr>
        <p:spPr>
          <a:xfrm>
            <a:off x="6951739" y="4276420"/>
            <a:ext cx="607038" cy="143330"/>
          </a:xfrm>
          <a:prstGeom prst="rect">
            <a:avLst/>
          </a:prstGeom>
          <a:noFill/>
        </p:spPr>
        <p:txBody>
          <a:bodyPr wrap="none" lIns="0" tIns="0" rIns="0" bIns="0" numCol="1" rtlCol="0">
            <a:noAutofit/>
          </a:bodyPr>
          <a:lstStyle/>
          <a:p>
            <a:pPr algn="ctr"/>
            <a:r>
              <a:rPr lang="en-US" sz="794" b="1">
                <a:solidFill>
                  <a:srgbClr val="002060"/>
                </a:solidFill>
                <a:latin typeface="Helvetica" pitchFamily="2" charset="0"/>
              </a:rPr>
              <a:t>Colfax K-5</a:t>
            </a:r>
          </a:p>
        </p:txBody>
      </p:sp>
      <p:pic>
        <p:nvPicPr>
          <p:cNvPr id="21" name="Picture 20">
            <a:extLst>
              <a:ext uri="{FF2B5EF4-FFF2-40B4-BE49-F238E27FC236}">
                <a16:creationId xmlns:a16="http://schemas.microsoft.com/office/drawing/2014/main" id="{CA7E6D3A-F7E0-C54B-93D6-A8639DB29171}"/>
              </a:ext>
            </a:extLst>
          </p:cNvPr>
          <p:cNvPicPr>
            <a:picLocks noChangeAspect="1"/>
          </p:cNvPicPr>
          <p:nvPr/>
        </p:nvPicPr>
        <p:blipFill>
          <a:blip r:embed="rId8"/>
          <a:srcRect/>
          <a:stretch/>
        </p:blipFill>
        <p:spPr>
          <a:xfrm>
            <a:off x="6606388" y="4957017"/>
            <a:ext cx="151759" cy="143328"/>
          </a:xfrm>
          <a:prstGeom prst="rect">
            <a:avLst/>
          </a:prstGeom>
        </p:spPr>
      </p:pic>
      <p:sp>
        <p:nvSpPr>
          <p:cNvPr id="22" name="TextBox 21">
            <a:extLst>
              <a:ext uri="{FF2B5EF4-FFF2-40B4-BE49-F238E27FC236}">
                <a16:creationId xmlns:a16="http://schemas.microsoft.com/office/drawing/2014/main" id="{9DCE4379-1A00-4644-A5D9-998CF180FC43}"/>
              </a:ext>
            </a:extLst>
          </p:cNvPr>
          <p:cNvSpPr txBox="1"/>
          <p:nvPr/>
        </p:nvSpPr>
        <p:spPr>
          <a:xfrm>
            <a:off x="6378748" y="5117672"/>
            <a:ext cx="952390" cy="175318"/>
          </a:xfrm>
          <a:prstGeom prst="rect">
            <a:avLst/>
          </a:prstGeom>
          <a:noFill/>
        </p:spPr>
        <p:txBody>
          <a:bodyPr wrap="none" lIns="0" tIns="0" rIns="0" bIns="0" numCol="1" rtlCol="0">
            <a:noAutofit/>
          </a:bodyPr>
          <a:lstStyle/>
          <a:p>
            <a:pPr algn="ctr"/>
            <a:r>
              <a:rPr lang="en-US" sz="794" b="1">
                <a:solidFill>
                  <a:srgbClr val="002060"/>
                </a:solidFill>
                <a:latin typeface="Helvetica" pitchFamily="2" charset="0"/>
              </a:rPr>
              <a:t>New </a:t>
            </a:r>
            <a:r>
              <a:rPr lang="en-US" sz="794" b="1" err="1">
                <a:solidFill>
                  <a:srgbClr val="002060"/>
                </a:solidFill>
                <a:latin typeface="Helvetica" pitchFamily="2" charset="0"/>
              </a:rPr>
              <a:t>Minadeo</a:t>
            </a:r>
            <a:r>
              <a:rPr lang="en-US" sz="794" b="1">
                <a:solidFill>
                  <a:srgbClr val="002060"/>
                </a:solidFill>
                <a:latin typeface="Helvetica" pitchFamily="2" charset="0"/>
              </a:rPr>
              <a:t> 6-8</a:t>
            </a:r>
          </a:p>
        </p:txBody>
      </p:sp>
      <p:pic>
        <p:nvPicPr>
          <p:cNvPr id="23" name="Picture 22">
            <a:extLst>
              <a:ext uri="{FF2B5EF4-FFF2-40B4-BE49-F238E27FC236}">
                <a16:creationId xmlns:a16="http://schemas.microsoft.com/office/drawing/2014/main" id="{10143376-8E8B-FD43-A691-8749D863AB16}"/>
              </a:ext>
            </a:extLst>
          </p:cNvPr>
          <p:cNvPicPr>
            <a:picLocks noChangeAspect="1"/>
          </p:cNvPicPr>
          <p:nvPr/>
        </p:nvPicPr>
        <p:blipFill>
          <a:blip r:embed="rId5"/>
          <a:srcRect/>
          <a:stretch/>
        </p:blipFill>
        <p:spPr>
          <a:xfrm>
            <a:off x="6033787" y="999512"/>
            <a:ext cx="151759" cy="143329"/>
          </a:xfrm>
          <a:prstGeom prst="rect">
            <a:avLst/>
          </a:prstGeom>
        </p:spPr>
      </p:pic>
      <p:sp>
        <p:nvSpPr>
          <p:cNvPr id="24" name="TextBox 23">
            <a:extLst>
              <a:ext uri="{FF2B5EF4-FFF2-40B4-BE49-F238E27FC236}">
                <a16:creationId xmlns:a16="http://schemas.microsoft.com/office/drawing/2014/main" id="{253C8760-BE90-C842-A7D2-9DA1D396EC4B}"/>
              </a:ext>
            </a:extLst>
          </p:cNvPr>
          <p:cNvSpPr txBox="1"/>
          <p:nvPr/>
        </p:nvSpPr>
        <p:spPr>
          <a:xfrm>
            <a:off x="5806148" y="1160167"/>
            <a:ext cx="607038" cy="143330"/>
          </a:xfrm>
          <a:prstGeom prst="rect">
            <a:avLst/>
          </a:prstGeom>
          <a:noFill/>
        </p:spPr>
        <p:txBody>
          <a:bodyPr wrap="none" lIns="0" tIns="0" rIns="0" bIns="0" numCol="1" rtlCol="0">
            <a:noAutofit/>
          </a:bodyPr>
          <a:lstStyle/>
          <a:p>
            <a:pPr algn="ctr"/>
            <a:r>
              <a:rPr lang="en-US" sz="794" b="1">
                <a:solidFill>
                  <a:srgbClr val="002060"/>
                </a:solidFill>
                <a:latin typeface="Helvetica" pitchFamily="2" charset="0"/>
              </a:rPr>
              <a:t>Sunnyside PreK-8</a:t>
            </a:r>
          </a:p>
        </p:txBody>
      </p:sp>
      <p:pic>
        <p:nvPicPr>
          <p:cNvPr id="27" name="Picture 26">
            <a:extLst>
              <a:ext uri="{FF2B5EF4-FFF2-40B4-BE49-F238E27FC236}">
                <a16:creationId xmlns:a16="http://schemas.microsoft.com/office/drawing/2014/main" id="{E976EAC5-44F9-904B-9009-908E4FE74EB3}"/>
              </a:ext>
            </a:extLst>
          </p:cNvPr>
          <p:cNvPicPr>
            <a:picLocks noChangeAspect="1"/>
          </p:cNvPicPr>
          <p:nvPr/>
        </p:nvPicPr>
        <p:blipFill>
          <a:blip r:embed="rId4"/>
          <a:srcRect/>
          <a:stretch/>
        </p:blipFill>
        <p:spPr>
          <a:xfrm>
            <a:off x="6875860" y="1817084"/>
            <a:ext cx="151759" cy="143329"/>
          </a:xfrm>
          <a:prstGeom prst="rect">
            <a:avLst/>
          </a:prstGeom>
        </p:spPr>
      </p:pic>
      <p:sp>
        <p:nvSpPr>
          <p:cNvPr id="28" name="TextBox 27">
            <a:extLst>
              <a:ext uri="{FF2B5EF4-FFF2-40B4-BE49-F238E27FC236}">
                <a16:creationId xmlns:a16="http://schemas.microsoft.com/office/drawing/2014/main" id="{7C6687A5-63B7-464F-9261-E598D2C35893}"/>
              </a:ext>
            </a:extLst>
          </p:cNvPr>
          <p:cNvSpPr txBox="1"/>
          <p:nvPr/>
        </p:nvSpPr>
        <p:spPr>
          <a:xfrm>
            <a:off x="6648220" y="1977738"/>
            <a:ext cx="607038" cy="143330"/>
          </a:xfrm>
          <a:prstGeom prst="rect">
            <a:avLst/>
          </a:prstGeom>
          <a:noFill/>
        </p:spPr>
        <p:txBody>
          <a:bodyPr wrap="none" lIns="0" tIns="0" rIns="0" bIns="0" numCol="1" rtlCol="0">
            <a:noAutofit/>
          </a:bodyPr>
          <a:lstStyle/>
          <a:p>
            <a:pPr algn="ctr"/>
            <a:r>
              <a:rPr lang="en-US" sz="794" b="1">
                <a:solidFill>
                  <a:srgbClr val="002060"/>
                </a:solidFill>
                <a:latin typeface="Helvetica" pitchFamily="2" charset="0"/>
              </a:rPr>
              <a:t>Dilworth PreK-5</a:t>
            </a:r>
          </a:p>
        </p:txBody>
      </p:sp>
      <p:pic>
        <p:nvPicPr>
          <p:cNvPr id="29" name="Picture 28">
            <a:extLst>
              <a:ext uri="{FF2B5EF4-FFF2-40B4-BE49-F238E27FC236}">
                <a16:creationId xmlns:a16="http://schemas.microsoft.com/office/drawing/2014/main" id="{FA2488BB-07D0-C648-B3FA-D39D44B9A976}"/>
              </a:ext>
            </a:extLst>
          </p:cNvPr>
          <p:cNvPicPr>
            <a:picLocks noChangeAspect="1"/>
          </p:cNvPicPr>
          <p:nvPr/>
        </p:nvPicPr>
        <p:blipFill>
          <a:blip r:embed="rId3"/>
          <a:srcRect/>
          <a:stretch/>
        </p:blipFill>
        <p:spPr>
          <a:xfrm>
            <a:off x="6624989" y="2138061"/>
            <a:ext cx="151759" cy="143329"/>
          </a:xfrm>
          <a:prstGeom prst="rect">
            <a:avLst/>
          </a:prstGeom>
        </p:spPr>
      </p:pic>
      <p:sp>
        <p:nvSpPr>
          <p:cNvPr id="30" name="TextBox 29">
            <a:extLst>
              <a:ext uri="{FF2B5EF4-FFF2-40B4-BE49-F238E27FC236}">
                <a16:creationId xmlns:a16="http://schemas.microsoft.com/office/drawing/2014/main" id="{48844F76-F29E-C24D-814B-61C2E6970845}"/>
              </a:ext>
            </a:extLst>
          </p:cNvPr>
          <p:cNvSpPr txBox="1"/>
          <p:nvPr/>
        </p:nvSpPr>
        <p:spPr>
          <a:xfrm>
            <a:off x="6397350" y="2298716"/>
            <a:ext cx="607038" cy="143330"/>
          </a:xfrm>
          <a:prstGeom prst="rect">
            <a:avLst/>
          </a:prstGeom>
          <a:noFill/>
        </p:spPr>
        <p:txBody>
          <a:bodyPr wrap="none" lIns="0" tIns="0" rIns="0" bIns="0" numCol="1" rtlCol="0">
            <a:noAutofit/>
          </a:bodyPr>
          <a:lstStyle/>
          <a:p>
            <a:pPr algn="ctr"/>
            <a:r>
              <a:rPr lang="en-US" sz="794" b="1">
                <a:solidFill>
                  <a:srgbClr val="002060"/>
                </a:solidFill>
                <a:latin typeface="Helvetica" pitchFamily="2" charset="0"/>
              </a:rPr>
              <a:t>Obama 6-12</a:t>
            </a:r>
          </a:p>
        </p:txBody>
      </p:sp>
      <p:pic>
        <p:nvPicPr>
          <p:cNvPr id="31" name="Picture 30">
            <a:extLst>
              <a:ext uri="{FF2B5EF4-FFF2-40B4-BE49-F238E27FC236}">
                <a16:creationId xmlns:a16="http://schemas.microsoft.com/office/drawing/2014/main" id="{1713B96F-2ABD-1F4F-B215-D9C7E919AA34}"/>
              </a:ext>
            </a:extLst>
          </p:cNvPr>
          <p:cNvPicPr>
            <a:picLocks noChangeAspect="1"/>
          </p:cNvPicPr>
          <p:nvPr/>
        </p:nvPicPr>
        <p:blipFill>
          <a:blip r:embed="rId4"/>
          <a:srcRect/>
          <a:stretch/>
        </p:blipFill>
        <p:spPr>
          <a:xfrm>
            <a:off x="4677124" y="1643369"/>
            <a:ext cx="151759" cy="143328"/>
          </a:xfrm>
          <a:prstGeom prst="rect">
            <a:avLst/>
          </a:prstGeom>
        </p:spPr>
      </p:pic>
      <p:sp>
        <p:nvSpPr>
          <p:cNvPr id="32" name="TextBox 31">
            <a:extLst>
              <a:ext uri="{FF2B5EF4-FFF2-40B4-BE49-F238E27FC236}">
                <a16:creationId xmlns:a16="http://schemas.microsoft.com/office/drawing/2014/main" id="{1228A509-DB03-1642-8A17-0107C7F71083}"/>
              </a:ext>
            </a:extLst>
          </p:cNvPr>
          <p:cNvSpPr txBox="1"/>
          <p:nvPr/>
        </p:nvSpPr>
        <p:spPr>
          <a:xfrm>
            <a:off x="4449484" y="1804023"/>
            <a:ext cx="607038" cy="213100"/>
          </a:xfrm>
          <a:prstGeom prst="rect">
            <a:avLst/>
          </a:prstGeom>
          <a:noFill/>
        </p:spPr>
        <p:txBody>
          <a:bodyPr wrap="none" lIns="0" tIns="0" rIns="0" bIns="0" numCol="1" rtlCol="0">
            <a:noAutofit/>
          </a:bodyPr>
          <a:lstStyle/>
          <a:p>
            <a:pPr algn="ctr"/>
            <a:r>
              <a:rPr lang="en-US" sz="794" b="1">
                <a:solidFill>
                  <a:srgbClr val="002060"/>
                </a:solidFill>
                <a:latin typeface="Helvetica" pitchFamily="2" charset="0"/>
              </a:rPr>
              <a:t>Arsenal PreK-5</a:t>
            </a:r>
          </a:p>
        </p:txBody>
      </p:sp>
      <p:pic>
        <p:nvPicPr>
          <p:cNvPr id="37" name="Picture 36">
            <a:extLst>
              <a:ext uri="{FF2B5EF4-FFF2-40B4-BE49-F238E27FC236}">
                <a16:creationId xmlns:a16="http://schemas.microsoft.com/office/drawing/2014/main" id="{640686EE-BF8B-9545-AD9A-1D4E433BA733}"/>
              </a:ext>
            </a:extLst>
          </p:cNvPr>
          <p:cNvPicPr>
            <a:picLocks noChangeAspect="1"/>
          </p:cNvPicPr>
          <p:nvPr/>
        </p:nvPicPr>
        <p:blipFill>
          <a:blip r:embed="rId7"/>
          <a:srcRect/>
          <a:stretch/>
        </p:blipFill>
        <p:spPr>
          <a:xfrm>
            <a:off x="6185547" y="2827926"/>
            <a:ext cx="151759" cy="143329"/>
          </a:xfrm>
          <a:prstGeom prst="rect">
            <a:avLst/>
          </a:prstGeom>
        </p:spPr>
      </p:pic>
      <p:sp>
        <p:nvSpPr>
          <p:cNvPr id="38" name="TextBox 37">
            <a:extLst>
              <a:ext uri="{FF2B5EF4-FFF2-40B4-BE49-F238E27FC236}">
                <a16:creationId xmlns:a16="http://schemas.microsoft.com/office/drawing/2014/main" id="{3D9DD781-EE08-894D-A12B-98F62991F21D}"/>
              </a:ext>
            </a:extLst>
          </p:cNvPr>
          <p:cNvSpPr txBox="1"/>
          <p:nvPr/>
        </p:nvSpPr>
        <p:spPr>
          <a:xfrm>
            <a:off x="5957907" y="2988580"/>
            <a:ext cx="607038" cy="143330"/>
          </a:xfrm>
          <a:prstGeom prst="rect">
            <a:avLst/>
          </a:prstGeom>
          <a:noFill/>
        </p:spPr>
        <p:txBody>
          <a:bodyPr wrap="none" lIns="0" tIns="0" rIns="0" bIns="0" numCol="1" rtlCol="0">
            <a:noAutofit/>
          </a:bodyPr>
          <a:lstStyle/>
          <a:p>
            <a:pPr algn="ctr"/>
            <a:r>
              <a:rPr lang="en-US" sz="794" b="1">
                <a:solidFill>
                  <a:srgbClr val="002060"/>
                </a:solidFill>
                <a:latin typeface="Helvetica" pitchFamily="2" charset="0"/>
              </a:rPr>
              <a:t>Liberty K-5</a:t>
            </a:r>
          </a:p>
        </p:txBody>
      </p:sp>
      <p:pic>
        <p:nvPicPr>
          <p:cNvPr id="39" name="Picture 38">
            <a:extLst>
              <a:ext uri="{FF2B5EF4-FFF2-40B4-BE49-F238E27FC236}">
                <a16:creationId xmlns:a16="http://schemas.microsoft.com/office/drawing/2014/main" id="{8C2AA6DB-21C2-554D-AB0D-DADD558F20D1}"/>
              </a:ext>
            </a:extLst>
          </p:cNvPr>
          <p:cNvPicPr>
            <a:picLocks noChangeAspect="1"/>
          </p:cNvPicPr>
          <p:nvPr/>
        </p:nvPicPr>
        <p:blipFill>
          <a:blip r:embed="rId4"/>
          <a:srcRect/>
          <a:stretch/>
        </p:blipFill>
        <p:spPr>
          <a:xfrm>
            <a:off x="7199798" y="2359681"/>
            <a:ext cx="151759" cy="143329"/>
          </a:xfrm>
          <a:prstGeom prst="rect">
            <a:avLst/>
          </a:prstGeom>
        </p:spPr>
      </p:pic>
      <p:sp>
        <p:nvSpPr>
          <p:cNvPr id="40" name="TextBox 39">
            <a:extLst>
              <a:ext uri="{FF2B5EF4-FFF2-40B4-BE49-F238E27FC236}">
                <a16:creationId xmlns:a16="http://schemas.microsoft.com/office/drawing/2014/main" id="{65AC6C09-F9A7-224E-9612-7EA0B1723B67}"/>
              </a:ext>
            </a:extLst>
          </p:cNvPr>
          <p:cNvSpPr txBox="1"/>
          <p:nvPr/>
        </p:nvSpPr>
        <p:spPr>
          <a:xfrm>
            <a:off x="6972158" y="2520336"/>
            <a:ext cx="607038" cy="198716"/>
          </a:xfrm>
          <a:prstGeom prst="rect">
            <a:avLst/>
          </a:prstGeom>
          <a:noFill/>
        </p:spPr>
        <p:txBody>
          <a:bodyPr wrap="none" lIns="0" tIns="0" rIns="0" bIns="0" numCol="1" rtlCol="0">
            <a:noAutofit/>
          </a:bodyPr>
          <a:lstStyle/>
          <a:p>
            <a:pPr algn="ctr"/>
            <a:r>
              <a:rPr lang="en-US" sz="794" b="1">
                <a:solidFill>
                  <a:srgbClr val="002060"/>
                </a:solidFill>
                <a:latin typeface="Helvetica" pitchFamily="2" charset="0"/>
              </a:rPr>
              <a:t>Lincoln</a:t>
            </a:r>
          </a:p>
          <a:p>
            <a:pPr algn="ctr"/>
            <a:r>
              <a:rPr lang="en-US" sz="794" b="1">
                <a:solidFill>
                  <a:srgbClr val="002060"/>
                </a:solidFill>
                <a:latin typeface="Helvetica" pitchFamily="2" charset="0"/>
              </a:rPr>
              <a:t>PreK-5</a:t>
            </a:r>
          </a:p>
        </p:txBody>
      </p:sp>
      <p:pic>
        <p:nvPicPr>
          <p:cNvPr id="41" name="Picture 40">
            <a:extLst>
              <a:ext uri="{FF2B5EF4-FFF2-40B4-BE49-F238E27FC236}">
                <a16:creationId xmlns:a16="http://schemas.microsoft.com/office/drawing/2014/main" id="{72275063-CA8D-8547-8A26-CD66306B7EED}"/>
              </a:ext>
            </a:extLst>
          </p:cNvPr>
          <p:cNvPicPr>
            <a:picLocks noChangeAspect="1"/>
          </p:cNvPicPr>
          <p:nvPr/>
        </p:nvPicPr>
        <p:blipFill>
          <a:blip r:embed="rId3"/>
          <a:srcRect/>
          <a:stretch/>
        </p:blipFill>
        <p:spPr>
          <a:xfrm>
            <a:off x="7831707" y="2370048"/>
            <a:ext cx="151759" cy="143329"/>
          </a:xfrm>
          <a:prstGeom prst="rect">
            <a:avLst/>
          </a:prstGeom>
        </p:spPr>
      </p:pic>
      <p:sp>
        <p:nvSpPr>
          <p:cNvPr id="42" name="TextBox 41">
            <a:extLst>
              <a:ext uri="{FF2B5EF4-FFF2-40B4-BE49-F238E27FC236}">
                <a16:creationId xmlns:a16="http://schemas.microsoft.com/office/drawing/2014/main" id="{6F29B745-0710-8843-95D9-AFFB4B065884}"/>
              </a:ext>
            </a:extLst>
          </p:cNvPr>
          <p:cNvSpPr txBox="1"/>
          <p:nvPr/>
        </p:nvSpPr>
        <p:spPr>
          <a:xfrm>
            <a:off x="7604067" y="2530702"/>
            <a:ext cx="607038" cy="184819"/>
          </a:xfrm>
          <a:prstGeom prst="rect">
            <a:avLst/>
          </a:prstGeom>
          <a:noFill/>
        </p:spPr>
        <p:txBody>
          <a:bodyPr wrap="none" lIns="0" tIns="0" rIns="0" bIns="0" numCol="1" rtlCol="0">
            <a:noAutofit/>
          </a:bodyPr>
          <a:lstStyle/>
          <a:p>
            <a:pPr algn="ctr"/>
            <a:r>
              <a:rPr lang="en-US" sz="794" b="1">
                <a:solidFill>
                  <a:srgbClr val="002060"/>
                </a:solidFill>
                <a:latin typeface="Helvetica" pitchFamily="2" charset="0"/>
              </a:rPr>
              <a:t>Westinghouse</a:t>
            </a:r>
          </a:p>
          <a:p>
            <a:pPr algn="ctr"/>
            <a:r>
              <a:rPr lang="en-US" sz="794" b="1">
                <a:solidFill>
                  <a:srgbClr val="002060"/>
                </a:solidFill>
                <a:latin typeface="Helvetica" pitchFamily="2" charset="0"/>
              </a:rPr>
              <a:t>6-12</a:t>
            </a:r>
          </a:p>
        </p:txBody>
      </p:sp>
      <p:pic>
        <p:nvPicPr>
          <p:cNvPr id="43" name="Picture 42">
            <a:extLst>
              <a:ext uri="{FF2B5EF4-FFF2-40B4-BE49-F238E27FC236}">
                <a16:creationId xmlns:a16="http://schemas.microsoft.com/office/drawing/2014/main" id="{DD6AA422-F9C5-D84E-B708-B098F54D868E}"/>
              </a:ext>
            </a:extLst>
          </p:cNvPr>
          <p:cNvPicPr>
            <a:picLocks noChangeAspect="1"/>
          </p:cNvPicPr>
          <p:nvPr/>
        </p:nvPicPr>
        <p:blipFill>
          <a:blip r:embed="rId7"/>
          <a:srcRect/>
          <a:stretch/>
        </p:blipFill>
        <p:spPr>
          <a:xfrm>
            <a:off x="8059346" y="2934018"/>
            <a:ext cx="151759" cy="143329"/>
          </a:xfrm>
          <a:prstGeom prst="rect">
            <a:avLst/>
          </a:prstGeom>
        </p:spPr>
      </p:pic>
      <p:sp>
        <p:nvSpPr>
          <p:cNvPr id="44" name="TextBox 43">
            <a:extLst>
              <a:ext uri="{FF2B5EF4-FFF2-40B4-BE49-F238E27FC236}">
                <a16:creationId xmlns:a16="http://schemas.microsoft.com/office/drawing/2014/main" id="{16CB4EE4-D74A-5243-8F9C-2B758C733E39}"/>
              </a:ext>
            </a:extLst>
          </p:cNvPr>
          <p:cNvSpPr txBox="1"/>
          <p:nvPr/>
        </p:nvSpPr>
        <p:spPr>
          <a:xfrm>
            <a:off x="7831706" y="3094672"/>
            <a:ext cx="607038" cy="184819"/>
          </a:xfrm>
          <a:prstGeom prst="rect">
            <a:avLst/>
          </a:prstGeom>
          <a:noFill/>
        </p:spPr>
        <p:txBody>
          <a:bodyPr wrap="none" lIns="0" tIns="0" rIns="0" bIns="0" numCol="1" rtlCol="0">
            <a:noAutofit/>
          </a:bodyPr>
          <a:lstStyle/>
          <a:p>
            <a:pPr algn="ctr"/>
            <a:r>
              <a:rPr lang="en-US" sz="794" b="1">
                <a:solidFill>
                  <a:srgbClr val="002060"/>
                </a:solidFill>
                <a:latin typeface="Helvetica" pitchFamily="2" charset="0"/>
              </a:rPr>
              <a:t>Faison K-5</a:t>
            </a:r>
          </a:p>
        </p:txBody>
      </p:sp>
      <p:pic>
        <p:nvPicPr>
          <p:cNvPr id="45" name="Picture 44" descr="Icon&#10;&#10;Description automatically generated">
            <a:extLst>
              <a:ext uri="{FF2B5EF4-FFF2-40B4-BE49-F238E27FC236}">
                <a16:creationId xmlns:a16="http://schemas.microsoft.com/office/drawing/2014/main" id="{50FAB1D5-0A25-EA49-8200-721C87EC4B24}"/>
              </a:ext>
            </a:extLst>
          </p:cNvPr>
          <p:cNvPicPr>
            <a:picLocks noChangeAspect="1"/>
          </p:cNvPicPr>
          <p:nvPr/>
        </p:nvPicPr>
        <p:blipFill>
          <a:blip r:embed="rId9"/>
          <a:stretch>
            <a:fillRect/>
          </a:stretch>
        </p:blipFill>
        <p:spPr>
          <a:xfrm>
            <a:off x="8454373" y="3161304"/>
            <a:ext cx="151759" cy="143329"/>
          </a:xfrm>
          <a:prstGeom prst="rect">
            <a:avLst/>
          </a:prstGeom>
        </p:spPr>
      </p:pic>
      <p:sp>
        <p:nvSpPr>
          <p:cNvPr id="46" name="TextBox 45">
            <a:extLst>
              <a:ext uri="{FF2B5EF4-FFF2-40B4-BE49-F238E27FC236}">
                <a16:creationId xmlns:a16="http://schemas.microsoft.com/office/drawing/2014/main" id="{56BAC7D3-798B-3746-9B97-5342148605DF}"/>
              </a:ext>
            </a:extLst>
          </p:cNvPr>
          <p:cNvSpPr txBox="1"/>
          <p:nvPr/>
        </p:nvSpPr>
        <p:spPr>
          <a:xfrm>
            <a:off x="8226732" y="3321958"/>
            <a:ext cx="607038" cy="184819"/>
          </a:xfrm>
          <a:prstGeom prst="rect">
            <a:avLst/>
          </a:prstGeom>
          <a:noFill/>
        </p:spPr>
        <p:txBody>
          <a:bodyPr wrap="none" lIns="0" tIns="0" rIns="0" bIns="0" numCol="1" rtlCol="0">
            <a:noAutofit/>
          </a:bodyPr>
          <a:lstStyle/>
          <a:p>
            <a:pPr algn="ctr"/>
            <a:r>
              <a:rPr lang="en-US" sz="794" b="1">
                <a:solidFill>
                  <a:srgbClr val="002060"/>
                </a:solidFill>
                <a:latin typeface="Helvetica" pitchFamily="2" charset="0"/>
              </a:rPr>
              <a:t>Crescent</a:t>
            </a:r>
          </a:p>
          <a:p>
            <a:pPr algn="ctr"/>
            <a:r>
              <a:rPr lang="en-US" sz="794" b="1">
                <a:solidFill>
                  <a:srgbClr val="002060"/>
                </a:solidFill>
                <a:latin typeface="Helvetica" pitchFamily="2" charset="0"/>
              </a:rPr>
              <a:t>ECE</a:t>
            </a:r>
          </a:p>
        </p:txBody>
      </p:sp>
      <p:pic>
        <p:nvPicPr>
          <p:cNvPr id="47" name="Picture 46">
            <a:extLst>
              <a:ext uri="{FF2B5EF4-FFF2-40B4-BE49-F238E27FC236}">
                <a16:creationId xmlns:a16="http://schemas.microsoft.com/office/drawing/2014/main" id="{AE45F3E4-57DA-7A4C-ADD9-6C050AB46F10}"/>
              </a:ext>
            </a:extLst>
          </p:cNvPr>
          <p:cNvPicPr>
            <a:picLocks noChangeAspect="1"/>
          </p:cNvPicPr>
          <p:nvPr/>
        </p:nvPicPr>
        <p:blipFill>
          <a:blip r:embed="rId10"/>
          <a:srcRect/>
          <a:stretch/>
        </p:blipFill>
        <p:spPr>
          <a:xfrm>
            <a:off x="8473463" y="2631477"/>
            <a:ext cx="151759" cy="143329"/>
          </a:xfrm>
          <a:prstGeom prst="rect">
            <a:avLst/>
          </a:prstGeom>
        </p:spPr>
      </p:pic>
      <p:sp>
        <p:nvSpPr>
          <p:cNvPr id="48" name="TextBox 47">
            <a:extLst>
              <a:ext uri="{FF2B5EF4-FFF2-40B4-BE49-F238E27FC236}">
                <a16:creationId xmlns:a16="http://schemas.microsoft.com/office/drawing/2014/main" id="{EE8113BB-0375-E443-86E9-D3EE387627C9}"/>
              </a:ext>
            </a:extLst>
          </p:cNvPr>
          <p:cNvSpPr txBox="1"/>
          <p:nvPr/>
        </p:nvSpPr>
        <p:spPr>
          <a:xfrm>
            <a:off x="8383071" y="2693801"/>
            <a:ext cx="901398" cy="232294"/>
          </a:xfrm>
          <a:prstGeom prst="rect">
            <a:avLst/>
          </a:prstGeom>
          <a:noFill/>
        </p:spPr>
        <p:txBody>
          <a:bodyPr wrap="none" lIns="0" tIns="0" rIns="0" bIns="0" numCol="1" rtlCol="0" anchor="t">
            <a:noAutofit/>
          </a:bodyPr>
          <a:lstStyle/>
          <a:p>
            <a:pPr algn="ctr"/>
            <a:r>
              <a:rPr lang="en-US" sz="750" b="1" dirty="0">
                <a:solidFill>
                  <a:srgbClr val="002060"/>
                </a:solidFill>
                <a:latin typeface="Helvetica"/>
                <a:cs typeface="Helvetica"/>
              </a:rPr>
              <a:t>SAC </a:t>
            </a:r>
          </a:p>
        </p:txBody>
      </p:sp>
      <p:pic>
        <p:nvPicPr>
          <p:cNvPr id="49" name="Picture 48">
            <a:extLst>
              <a:ext uri="{FF2B5EF4-FFF2-40B4-BE49-F238E27FC236}">
                <a16:creationId xmlns:a16="http://schemas.microsoft.com/office/drawing/2014/main" id="{1B6E61C9-7B96-5143-87D8-9B1F56798559}"/>
              </a:ext>
            </a:extLst>
          </p:cNvPr>
          <p:cNvPicPr>
            <a:picLocks noChangeAspect="1"/>
          </p:cNvPicPr>
          <p:nvPr/>
        </p:nvPicPr>
        <p:blipFill>
          <a:blip r:embed="rId7"/>
          <a:srcRect/>
          <a:stretch/>
        </p:blipFill>
        <p:spPr>
          <a:xfrm>
            <a:off x="6880548" y="3328967"/>
            <a:ext cx="151759" cy="143329"/>
          </a:xfrm>
          <a:prstGeom prst="rect">
            <a:avLst/>
          </a:prstGeom>
        </p:spPr>
      </p:pic>
      <p:sp>
        <p:nvSpPr>
          <p:cNvPr id="50" name="TextBox 49">
            <a:extLst>
              <a:ext uri="{FF2B5EF4-FFF2-40B4-BE49-F238E27FC236}">
                <a16:creationId xmlns:a16="http://schemas.microsoft.com/office/drawing/2014/main" id="{B83D50EA-4F1A-4248-AABA-4AF67ECB2C71}"/>
              </a:ext>
            </a:extLst>
          </p:cNvPr>
          <p:cNvSpPr txBox="1"/>
          <p:nvPr/>
        </p:nvSpPr>
        <p:spPr>
          <a:xfrm>
            <a:off x="6652908" y="3489621"/>
            <a:ext cx="607038" cy="184819"/>
          </a:xfrm>
          <a:prstGeom prst="rect">
            <a:avLst/>
          </a:prstGeom>
          <a:noFill/>
        </p:spPr>
        <p:txBody>
          <a:bodyPr wrap="none" lIns="0" tIns="0" rIns="0" bIns="0" numCol="1" rtlCol="0">
            <a:noAutofit/>
          </a:bodyPr>
          <a:lstStyle/>
          <a:p>
            <a:pPr algn="ctr"/>
            <a:r>
              <a:rPr lang="en-US" sz="794" b="1">
                <a:solidFill>
                  <a:srgbClr val="002060"/>
                </a:solidFill>
                <a:latin typeface="Helvetica" pitchFamily="2" charset="0"/>
              </a:rPr>
              <a:t>Linden K-5</a:t>
            </a:r>
          </a:p>
        </p:txBody>
      </p:sp>
      <p:pic>
        <p:nvPicPr>
          <p:cNvPr id="51" name="Picture 50">
            <a:extLst>
              <a:ext uri="{FF2B5EF4-FFF2-40B4-BE49-F238E27FC236}">
                <a16:creationId xmlns:a16="http://schemas.microsoft.com/office/drawing/2014/main" id="{2084B0CA-6265-1940-957B-5F41474F9493}"/>
              </a:ext>
            </a:extLst>
          </p:cNvPr>
          <p:cNvPicPr>
            <a:picLocks noChangeAspect="1"/>
          </p:cNvPicPr>
          <p:nvPr/>
        </p:nvPicPr>
        <p:blipFill>
          <a:blip r:embed="rId4"/>
          <a:srcRect/>
          <a:stretch/>
        </p:blipFill>
        <p:spPr>
          <a:xfrm>
            <a:off x="7584553" y="3236559"/>
            <a:ext cx="151759" cy="143328"/>
          </a:xfrm>
          <a:prstGeom prst="rect">
            <a:avLst/>
          </a:prstGeom>
        </p:spPr>
      </p:pic>
      <p:sp>
        <p:nvSpPr>
          <p:cNvPr id="52" name="TextBox 51">
            <a:extLst>
              <a:ext uri="{FF2B5EF4-FFF2-40B4-BE49-F238E27FC236}">
                <a16:creationId xmlns:a16="http://schemas.microsoft.com/office/drawing/2014/main" id="{5E5477C1-C1B8-D64E-BDE2-E0867A03CB1D}"/>
              </a:ext>
            </a:extLst>
          </p:cNvPr>
          <p:cNvSpPr txBox="1"/>
          <p:nvPr/>
        </p:nvSpPr>
        <p:spPr>
          <a:xfrm>
            <a:off x="7356913" y="3397213"/>
            <a:ext cx="607038" cy="184819"/>
          </a:xfrm>
          <a:prstGeom prst="rect">
            <a:avLst/>
          </a:prstGeom>
          <a:noFill/>
        </p:spPr>
        <p:txBody>
          <a:bodyPr wrap="none" lIns="0" tIns="0" rIns="0" bIns="0" numCol="1" rtlCol="0">
            <a:noAutofit/>
          </a:bodyPr>
          <a:lstStyle/>
          <a:p>
            <a:pPr algn="ctr"/>
            <a:r>
              <a:rPr lang="en-US" sz="794" b="1">
                <a:solidFill>
                  <a:srgbClr val="002060"/>
                </a:solidFill>
                <a:latin typeface="Helvetica" pitchFamily="2" charset="0"/>
              </a:rPr>
              <a:t>Montessori</a:t>
            </a:r>
          </a:p>
          <a:p>
            <a:pPr algn="ctr"/>
            <a:r>
              <a:rPr lang="en-US" sz="794" b="1">
                <a:solidFill>
                  <a:srgbClr val="002060"/>
                </a:solidFill>
                <a:latin typeface="Helvetica" pitchFamily="2" charset="0"/>
              </a:rPr>
              <a:t>PreK-5</a:t>
            </a:r>
          </a:p>
        </p:txBody>
      </p:sp>
      <p:sp>
        <p:nvSpPr>
          <p:cNvPr id="53" name="TextBox 52">
            <a:extLst>
              <a:ext uri="{FF2B5EF4-FFF2-40B4-BE49-F238E27FC236}">
                <a16:creationId xmlns:a16="http://schemas.microsoft.com/office/drawing/2014/main" id="{A732F4DD-A3BF-6A43-86E3-97BCC29ABF7E}"/>
              </a:ext>
            </a:extLst>
          </p:cNvPr>
          <p:cNvSpPr txBox="1"/>
          <p:nvPr/>
        </p:nvSpPr>
        <p:spPr>
          <a:xfrm>
            <a:off x="2199716" y="5321655"/>
            <a:ext cx="1382199" cy="1314014"/>
          </a:xfrm>
          <a:prstGeom prst="rect">
            <a:avLst/>
          </a:prstGeom>
          <a:noFill/>
        </p:spPr>
        <p:txBody>
          <a:bodyPr wrap="square" rtlCol="0">
            <a:spAutoFit/>
          </a:bodyPr>
          <a:lstStyle/>
          <a:p>
            <a:r>
              <a:rPr lang="en-US" sz="882" b="1">
                <a:solidFill>
                  <a:srgbClr val="002060"/>
                </a:solidFill>
                <a:latin typeface="Helvetica" pitchFamily="2" charset="0"/>
              </a:rPr>
              <a:t>PreK-5</a:t>
            </a:r>
          </a:p>
          <a:p>
            <a:r>
              <a:rPr lang="en-US" sz="882" b="1">
                <a:solidFill>
                  <a:srgbClr val="002060"/>
                </a:solidFill>
                <a:latin typeface="Helvetica" pitchFamily="2" charset="0"/>
              </a:rPr>
              <a:t>PreK-8</a:t>
            </a:r>
          </a:p>
          <a:p>
            <a:r>
              <a:rPr lang="en-US" sz="882" b="1">
                <a:solidFill>
                  <a:srgbClr val="002060"/>
                </a:solidFill>
                <a:latin typeface="Helvetica" pitchFamily="2" charset="0"/>
              </a:rPr>
              <a:t>K-5</a:t>
            </a:r>
          </a:p>
          <a:p>
            <a:r>
              <a:rPr lang="en-US" sz="882" b="1">
                <a:solidFill>
                  <a:srgbClr val="002060"/>
                </a:solidFill>
                <a:latin typeface="Helvetica" pitchFamily="2" charset="0"/>
              </a:rPr>
              <a:t>K-8</a:t>
            </a:r>
          </a:p>
          <a:p>
            <a:r>
              <a:rPr lang="en-US" sz="882" b="1">
                <a:solidFill>
                  <a:srgbClr val="002060"/>
                </a:solidFill>
                <a:latin typeface="Helvetica" pitchFamily="2" charset="0"/>
              </a:rPr>
              <a:t>6-8</a:t>
            </a:r>
          </a:p>
          <a:p>
            <a:r>
              <a:rPr lang="en-US" sz="882" b="1">
                <a:solidFill>
                  <a:srgbClr val="002060"/>
                </a:solidFill>
                <a:latin typeface="Helvetica" pitchFamily="2" charset="0"/>
              </a:rPr>
              <a:t>6-12</a:t>
            </a:r>
          </a:p>
          <a:p>
            <a:r>
              <a:rPr lang="en-US" sz="882" b="1">
                <a:solidFill>
                  <a:srgbClr val="002060"/>
                </a:solidFill>
                <a:latin typeface="Helvetica" pitchFamily="2" charset="0"/>
              </a:rPr>
              <a:t>High Schools</a:t>
            </a:r>
          </a:p>
          <a:p>
            <a:r>
              <a:rPr lang="en-US" sz="882" b="1">
                <a:solidFill>
                  <a:srgbClr val="002060"/>
                </a:solidFill>
                <a:latin typeface="Helvetica" pitchFamily="2" charset="0"/>
              </a:rPr>
              <a:t>Early Childhood</a:t>
            </a:r>
          </a:p>
          <a:p>
            <a:r>
              <a:rPr lang="en-US" sz="882" b="1">
                <a:solidFill>
                  <a:srgbClr val="002060"/>
                </a:solidFill>
                <a:latin typeface="Helvetica" pitchFamily="2" charset="0"/>
              </a:rPr>
              <a:t>Special Schools</a:t>
            </a:r>
          </a:p>
        </p:txBody>
      </p:sp>
      <p:pic>
        <p:nvPicPr>
          <p:cNvPr id="54" name="Picture 53" descr="A picture containing text, clipart&#10;&#10;Description automatically generated">
            <a:extLst>
              <a:ext uri="{FF2B5EF4-FFF2-40B4-BE49-F238E27FC236}">
                <a16:creationId xmlns:a16="http://schemas.microsoft.com/office/drawing/2014/main" id="{741DC14F-3135-FD45-A6AF-67110510AB18}"/>
              </a:ext>
            </a:extLst>
          </p:cNvPr>
          <p:cNvPicPr>
            <a:picLocks noChangeAspect="1"/>
          </p:cNvPicPr>
          <p:nvPr/>
        </p:nvPicPr>
        <p:blipFill>
          <a:blip r:embed="rId11"/>
          <a:stretch>
            <a:fillRect/>
          </a:stretch>
        </p:blipFill>
        <p:spPr>
          <a:xfrm>
            <a:off x="2082610" y="6016987"/>
            <a:ext cx="128479" cy="121342"/>
          </a:xfrm>
          <a:prstGeom prst="rect">
            <a:avLst/>
          </a:prstGeom>
        </p:spPr>
      </p:pic>
      <p:pic>
        <p:nvPicPr>
          <p:cNvPr id="55" name="Picture 54" descr="A picture containing text, clipart&#10;&#10;Description automatically generated">
            <a:extLst>
              <a:ext uri="{FF2B5EF4-FFF2-40B4-BE49-F238E27FC236}">
                <a16:creationId xmlns:a16="http://schemas.microsoft.com/office/drawing/2014/main" id="{FFB4C22C-D86E-B14C-BA71-ECA0A96F2109}"/>
              </a:ext>
            </a:extLst>
          </p:cNvPr>
          <p:cNvPicPr>
            <a:picLocks noChangeAspect="1"/>
          </p:cNvPicPr>
          <p:nvPr/>
        </p:nvPicPr>
        <p:blipFill>
          <a:blip r:embed="rId8"/>
          <a:stretch>
            <a:fillRect/>
          </a:stretch>
        </p:blipFill>
        <p:spPr>
          <a:xfrm>
            <a:off x="2082610" y="5881395"/>
            <a:ext cx="128479" cy="121342"/>
          </a:xfrm>
          <a:prstGeom prst="rect">
            <a:avLst/>
          </a:prstGeom>
        </p:spPr>
      </p:pic>
      <p:pic>
        <p:nvPicPr>
          <p:cNvPr id="56" name="Picture 55" descr="A picture containing text, clipart&#10;&#10;Description automatically generated">
            <a:extLst>
              <a:ext uri="{FF2B5EF4-FFF2-40B4-BE49-F238E27FC236}">
                <a16:creationId xmlns:a16="http://schemas.microsoft.com/office/drawing/2014/main" id="{329BD693-366C-C446-BC4F-921EBAD317EE}"/>
              </a:ext>
            </a:extLst>
          </p:cNvPr>
          <p:cNvPicPr>
            <a:picLocks noChangeAspect="1"/>
          </p:cNvPicPr>
          <p:nvPr/>
        </p:nvPicPr>
        <p:blipFill>
          <a:blip r:embed="rId7"/>
          <a:stretch>
            <a:fillRect/>
          </a:stretch>
        </p:blipFill>
        <p:spPr>
          <a:xfrm>
            <a:off x="2082610" y="5610213"/>
            <a:ext cx="128479" cy="121342"/>
          </a:xfrm>
          <a:prstGeom prst="rect">
            <a:avLst/>
          </a:prstGeom>
        </p:spPr>
      </p:pic>
      <p:pic>
        <p:nvPicPr>
          <p:cNvPr id="57" name="Picture 56" descr="A picture containing text, clipart&#10;&#10;Description automatically generated">
            <a:extLst>
              <a:ext uri="{FF2B5EF4-FFF2-40B4-BE49-F238E27FC236}">
                <a16:creationId xmlns:a16="http://schemas.microsoft.com/office/drawing/2014/main" id="{9AB3654C-383E-6B40-A066-9C2B032CE89C}"/>
              </a:ext>
            </a:extLst>
          </p:cNvPr>
          <p:cNvPicPr>
            <a:picLocks noChangeAspect="1"/>
          </p:cNvPicPr>
          <p:nvPr/>
        </p:nvPicPr>
        <p:blipFill>
          <a:blip r:embed="rId5"/>
          <a:stretch>
            <a:fillRect/>
          </a:stretch>
        </p:blipFill>
        <p:spPr>
          <a:xfrm>
            <a:off x="2082610" y="5474622"/>
            <a:ext cx="128479" cy="121342"/>
          </a:xfrm>
          <a:prstGeom prst="rect">
            <a:avLst/>
          </a:prstGeom>
        </p:spPr>
      </p:pic>
      <p:pic>
        <p:nvPicPr>
          <p:cNvPr id="58" name="Picture 57" descr="A picture containing text, clipart&#10;&#10;Description automatically generated">
            <a:extLst>
              <a:ext uri="{FF2B5EF4-FFF2-40B4-BE49-F238E27FC236}">
                <a16:creationId xmlns:a16="http://schemas.microsoft.com/office/drawing/2014/main" id="{16821A94-008E-D247-B855-2B7C7B355A05}"/>
              </a:ext>
            </a:extLst>
          </p:cNvPr>
          <p:cNvPicPr>
            <a:picLocks noChangeAspect="1"/>
          </p:cNvPicPr>
          <p:nvPr/>
        </p:nvPicPr>
        <p:blipFill>
          <a:blip r:embed="rId4"/>
          <a:stretch>
            <a:fillRect/>
          </a:stretch>
        </p:blipFill>
        <p:spPr>
          <a:xfrm>
            <a:off x="2082610" y="5339031"/>
            <a:ext cx="128479" cy="121342"/>
          </a:xfrm>
          <a:prstGeom prst="rect">
            <a:avLst/>
          </a:prstGeom>
        </p:spPr>
      </p:pic>
      <p:pic>
        <p:nvPicPr>
          <p:cNvPr id="59" name="Picture 58" descr="A picture containing text, clipart&#10;&#10;Description automatically generated">
            <a:extLst>
              <a:ext uri="{FF2B5EF4-FFF2-40B4-BE49-F238E27FC236}">
                <a16:creationId xmlns:a16="http://schemas.microsoft.com/office/drawing/2014/main" id="{423CDA2B-93FC-7146-AC5C-90F0A8A1960D}"/>
              </a:ext>
            </a:extLst>
          </p:cNvPr>
          <p:cNvPicPr>
            <a:picLocks noChangeAspect="1"/>
          </p:cNvPicPr>
          <p:nvPr/>
        </p:nvPicPr>
        <p:blipFill>
          <a:blip r:embed="rId6"/>
          <a:stretch>
            <a:fillRect/>
          </a:stretch>
        </p:blipFill>
        <p:spPr>
          <a:xfrm>
            <a:off x="2082610" y="6152578"/>
            <a:ext cx="128479" cy="121342"/>
          </a:xfrm>
          <a:prstGeom prst="rect">
            <a:avLst/>
          </a:prstGeom>
        </p:spPr>
      </p:pic>
      <p:pic>
        <p:nvPicPr>
          <p:cNvPr id="60" name="Picture 59" descr="A picture containing text, clipart, vector graphics&#10;&#10;Description automatically generated">
            <a:extLst>
              <a:ext uri="{FF2B5EF4-FFF2-40B4-BE49-F238E27FC236}">
                <a16:creationId xmlns:a16="http://schemas.microsoft.com/office/drawing/2014/main" id="{312E7EC0-984A-6F4A-8C33-CC9450055D82}"/>
              </a:ext>
            </a:extLst>
          </p:cNvPr>
          <p:cNvPicPr>
            <a:picLocks noChangeAspect="1"/>
          </p:cNvPicPr>
          <p:nvPr/>
        </p:nvPicPr>
        <p:blipFill>
          <a:blip r:embed="rId12"/>
          <a:stretch>
            <a:fillRect/>
          </a:stretch>
        </p:blipFill>
        <p:spPr>
          <a:xfrm>
            <a:off x="2082610" y="6288172"/>
            <a:ext cx="128479" cy="121342"/>
          </a:xfrm>
          <a:prstGeom prst="rect">
            <a:avLst/>
          </a:prstGeom>
        </p:spPr>
      </p:pic>
      <p:pic>
        <p:nvPicPr>
          <p:cNvPr id="61" name="Picture 60">
            <a:extLst>
              <a:ext uri="{FF2B5EF4-FFF2-40B4-BE49-F238E27FC236}">
                <a16:creationId xmlns:a16="http://schemas.microsoft.com/office/drawing/2014/main" id="{A0478EA8-675F-7E4A-B57B-6E8ECCEF2AEE}"/>
              </a:ext>
            </a:extLst>
          </p:cNvPr>
          <p:cNvPicPr>
            <a:picLocks noChangeAspect="1"/>
          </p:cNvPicPr>
          <p:nvPr/>
        </p:nvPicPr>
        <p:blipFill>
          <a:blip r:embed="rId13"/>
          <a:srcRect/>
          <a:stretch/>
        </p:blipFill>
        <p:spPr>
          <a:xfrm>
            <a:off x="2082610" y="5745804"/>
            <a:ext cx="128479" cy="121342"/>
          </a:xfrm>
          <a:prstGeom prst="rect">
            <a:avLst/>
          </a:prstGeom>
        </p:spPr>
      </p:pic>
      <p:sp>
        <p:nvSpPr>
          <p:cNvPr id="62" name="Rectangle 61">
            <a:extLst>
              <a:ext uri="{FF2B5EF4-FFF2-40B4-BE49-F238E27FC236}">
                <a16:creationId xmlns:a16="http://schemas.microsoft.com/office/drawing/2014/main" id="{10247592-B7A5-0145-B582-01304FADFFE1}"/>
              </a:ext>
            </a:extLst>
          </p:cNvPr>
          <p:cNvSpPr/>
          <p:nvPr/>
        </p:nvSpPr>
        <p:spPr>
          <a:xfrm>
            <a:off x="2006873" y="5292991"/>
            <a:ext cx="1575041" cy="1324391"/>
          </a:xfrm>
          <a:prstGeom prst="rect">
            <a:avLst/>
          </a:prstGeom>
          <a:no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88"/>
          </a:p>
        </p:txBody>
      </p:sp>
      <p:pic>
        <p:nvPicPr>
          <p:cNvPr id="63" name="Picture 62">
            <a:extLst>
              <a:ext uri="{FF2B5EF4-FFF2-40B4-BE49-F238E27FC236}">
                <a16:creationId xmlns:a16="http://schemas.microsoft.com/office/drawing/2014/main" id="{9816FAEF-EDF0-B947-A1AA-913D414B0368}"/>
              </a:ext>
            </a:extLst>
          </p:cNvPr>
          <p:cNvPicPr>
            <a:picLocks noChangeAspect="1"/>
          </p:cNvPicPr>
          <p:nvPr/>
        </p:nvPicPr>
        <p:blipFill>
          <a:blip r:embed="rId10"/>
          <a:srcRect/>
          <a:stretch/>
        </p:blipFill>
        <p:spPr>
          <a:xfrm>
            <a:off x="2082610" y="6427754"/>
            <a:ext cx="128479" cy="121341"/>
          </a:xfrm>
          <a:prstGeom prst="rect">
            <a:avLst/>
          </a:prstGeom>
        </p:spPr>
      </p:pic>
      <p:sp>
        <p:nvSpPr>
          <p:cNvPr id="64" name="TextBox 63">
            <a:extLst>
              <a:ext uri="{FF2B5EF4-FFF2-40B4-BE49-F238E27FC236}">
                <a16:creationId xmlns:a16="http://schemas.microsoft.com/office/drawing/2014/main" id="{096BB472-C59B-9344-99C6-501ED92F9C1B}"/>
              </a:ext>
            </a:extLst>
          </p:cNvPr>
          <p:cNvSpPr txBox="1"/>
          <p:nvPr/>
        </p:nvSpPr>
        <p:spPr>
          <a:xfrm>
            <a:off x="111693" y="366310"/>
            <a:ext cx="4335266" cy="1200329"/>
          </a:xfrm>
          <a:prstGeom prst="rect">
            <a:avLst/>
          </a:prstGeom>
          <a:noFill/>
        </p:spPr>
        <p:txBody>
          <a:bodyPr wrap="square" rtlCol="0">
            <a:spAutoFit/>
          </a:bodyPr>
          <a:lstStyle/>
          <a:p>
            <a:pPr algn="ctr"/>
            <a:r>
              <a:rPr lang="en-US" sz="3600"/>
              <a:t>Central/East Region:</a:t>
            </a:r>
          </a:p>
          <a:p>
            <a:pPr algn="ctr"/>
            <a:r>
              <a:rPr lang="en-US" sz="3600"/>
              <a:t>Proposed View</a:t>
            </a:r>
          </a:p>
        </p:txBody>
      </p:sp>
      <p:sp>
        <p:nvSpPr>
          <p:cNvPr id="65" name="Slide Number Placeholder 16">
            <a:extLst>
              <a:ext uri="{FF2B5EF4-FFF2-40B4-BE49-F238E27FC236}">
                <a16:creationId xmlns:a16="http://schemas.microsoft.com/office/drawing/2014/main" id="{AF89932B-0C81-486F-8B95-92517A7CA503}"/>
              </a:ext>
            </a:extLst>
          </p:cNvPr>
          <p:cNvSpPr>
            <a:spLocks noGrp="1"/>
          </p:cNvSpPr>
          <p:nvPr>
            <p:ph type="sldNum" sz="quarter" idx="12"/>
          </p:nvPr>
        </p:nvSpPr>
        <p:spPr>
          <a:xfrm>
            <a:off x="8984020" y="6328605"/>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a:solidFill>
                  <a:prstClr val="black">
                    <a:tint val="75000"/>
                  </a:prstClr>
                </a:solidFill>
                <a:latin typeface="Calibri" panose="020F0502020204030204"/>
              </a:rPr>
              <a:t>42</a:t>
            </a: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4835904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8675" y="193676"/>
            <a:ext cx="10515600" cy="1062622"/>
          </a:xfrm>
        </p:spPr>
        <p:txBody>
          <a:bodyPr/>
          <a:lstStyle/>
          <a:p>
            <a:pPr algn="ctr"/>
            <a:r>
              <a:rPr lang="en-US">
                <a:latin typeface="+mn-lt"/>
              </a:rPr>
              <a:t>School and Building Summary</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850215924"/>
              </p:ext>
            </p:extLst>
          </p:nvPr>
        </p:nvGraphicFramePr>
        <p:xfrm>
          <a:off x="1458597" y="1832487"/>
          <a:ext cx="9255755" cy="3992880"/>
        </p:xfrm>
        <a:graphic>
          <a:graphicData uri="http://schemas.openxmlformats.org/drawingml/2006/table">
            <a:tbl>
              <a:tblPr firstRow="1" bandRow="1">
                <a:tableStyleId>{5940675A-B579-460E-94D1-54222C63F5DA}</a:tableStyleId>
              </a:tblPr>
              <a:tblGrid>
                <a:gridCol w="1839602">
                  <a:extLst>
                    <a:ext uri="{9D8B030D-6E8A-4147-A177-3AD203B41FA5}">
                      <a16:colId xmlns:a16="http://schemas.microsoft.com/office/drawing/2014/main" val="2867878139"/>
                    </a:ext>
                  </a:extLst>
                </a:gridCol>
                <a:gridCol w="1738490">
                  <a:extLst>
                    <a:ext uri="{9D8B030D-6E8A-4147-A177-3AD203B41FA5}">
                      <a16:colId xmlns:a16="http://schemas.microsoft.com/office/drawing/2014/main" val="1397345474"/>
                    </a:ext>
                  </a:extLst>
                </a:gridCol>
                <a:gridCol w="1789764">
                  <a:extLst>
                    <a:ext uri="{9D8B030D-6E8A-4147-A177-3AD203B41FA5}">
                      <a16:colId xmlns:a16="http://schemas.microsoft.com/office/drawing/2014/main" val="675943240"/>
                    </a:ext>
                  </a:extLst>
                </a:gridCol>
                <a:gridCol w="1913395">
                  <a:extLst>
                    <a:ext uri="{9D8B030D-6E8A-4147-A177-3AD203B41FA5}">
                      <a16:colId xmlns:a16="http://schemas.microsoft.com/office/drawing/2014/main" val="117102823"/>
                    </a:ext>
                  </a:extLst>
                </a:gridCol>
                <a:gridCol w="1974504">
                  <a:extLst>
                    <a:ext uri="{9D8B030D-6E8A-4147-A177-3AD203B41FA5}">
                      <a16:colId xmlns:a16="http://schemas.microsoft.com/office/drawing/2014/main" val="748678434"/>
                    </a:ext>
                  </a:extLst>
                </a:gridCol>
              </a:tblGrid>
              <a:tr h="531049">
                <a:tc>
                  <a:txBody>
                    <a:bodyPr/>
                    <a:lstStyle/>
                    <a:p>
                      <a:r>
                        <a:rPr lang="en-US" sz="1600" b="1"/>
                        <a:t>Close Schools</a:t>
                      </a:r>
                    </a:p>
                  </a:txBody>
                  <a:tcPr/>
                </a:tc>
                <a:tc>
                  <a:txBody>
                    <a:bodyPr/>
                    <a:lstStyle/>
                    <a:p>
                      <a:r>
                        <a:rPr lang="en-US" sz="1600" b="1"/>
                        <a:t>Relocate 2 Schools</a:t>
                      </a:r>
                    </a:p>
                  </a:txBody>
                  <a:tcPr/>
                </a:tc>
                <a:tc>
                  <a:txBody>
                    <a:bodyPr/>
                    <a:lstStyle/>
                    <a:p>
                      <a:r>
                        <a:rPr lang="en-US" sz="1600" b="1"/>
                        <a:t>Reconfigure 2 Schools</a:t>
                      </a:r>
                    </a:p>
                  </a:txBody>
                  <a:tcPr/>
                </a:tc>
                <a:tc>
                  <a:txBody>
                    <a:bodyPr/>
                    <a:lstStyle/>
                    <a:p>
                      <a:r>
                        <a:rPr lang="en-US" sz="1600" b="1"/>
                        <a:t>Close 6 Buildings</a:t>
                      </a:r>
                    </a:p>
                  </a:txBody>
                  <a:tcPr/>
                </a:tc>
                <a:tc>
                  <a:txBody>
                    <a:bodyPr/>
                    <a:lstStyle/>
                    <a:p>
                      <a:r>
                        <a:rPr lang="en-US" sz="1600" b="1"/>
                        <a:t>Add 3 New</a:t>
                      </a:r>
                      <a:r>
                        <a:rPr lang="en-US" sz="1600" b="1" baseline="0"/>
                        <a:t> Schools</a:t>
                      </a:r>
                      <a:endParaRPr lang="en-US" sz="1600" b="1"/>
                    </a:p>
                  </a:txBody>
                  <a:tcPr/>
                </a:tc>
                <a:extLst>
                  <a:ext uri="{0D108BD9-81ED-4DB2-BD59-A6C34878D82A}">
                    <a16:rowId xmlns:a16="http://schemas.microsoft.com/office/drawing/2014/main" val="1217334074"/>
                  </a:ext>
                </a:extLst>
              </a:tr>
              <a:tr h="557019">
                <a:tc>
                  <a:txBody>
                    <a:bodyPr/>
                    <a:lstStyle/>
                    <a:p>
                      <a:r>
                        <a:rPr lang="en-US" sz="1600"/>
                        <a:t>Allegheny 6-8</a:t>
                      </a:r>
                    </a:p>
                  </a:txBody>
                  <a:tcPr/>
                </a:tc>
                <a:tc>
                  <a:txBody>
                    <a:bodyPr/>
                    <a:lstStyle/>
                    <a:p>
                      <a:r>
                        <a:rPr lang="en-US" sz="1600"/>
                        <a:t>Montessori</a:t>
                      </a:r>
                      <a:r>
                        <a:rPr lang="en-US" sz="1600" baseline="0"/>
                        <a:t> PreK-5</a:t>
                      </a:r>
                      <a:endParaRPr lang="en-US" sz="1600"/>
                    </a:p>
                  </a:txBody>
                  <a:tcPr/>
                </a:tc>
                <a:tc>
                  <a:txBody>
                    <a:bodyPr/>
                    <a:lstStyle/>
                    <a:p>
                      <a:r>
                        <a:rPr lang="en-US" sz="1600"/>
                        <a:t>Brookline PreK-5</a:t>
                      </a:r>
                    </a:p>
                  </a:txBody>
                  <a:tcPr/>
                </a:tc>
                <a:tc>
                  <a:txBody>
                    <a:bodyPr/>
                    <a:lstStyle/>
                    <a:p>
                      <a:r>
                        <a:rPr lang="en-US" sz="1600"/>
                        <a:t>Fulton</a:t>
                      </a:r>
                    </a:p>
                  </a:txBody>
                  <a:tcPr/>
                </a:tc>
                <a:tc>
                  <a:txBody>
                    <a:bodyPr/>
                    <a:lstStyle/>
                    <a:p>
                      <a:r>
                        <a:rPr lang="en-US" sz="1600"/>
                        <a:t>Birth to 2</a:t>
                      </a:r>
                      <a:r>
                        <a:rPr lang="en-US" sz="1600" baseline="30000"/>
                        <a:t>nd</a:t>
                      </a:r>
                      <a:r>
                        <a:rPr lang="en-US" sz="1600"/>
                        <a:t> Grade @ Northview</a:t>
                      </a:r>
                    </a:p>
                  </a:txBody>
                  <a:tcPr/>
                </a:tc>
                <a:extLst>
                  <a:ext uri="{0D108BD9-81ED-4DB2-BD59-A6C34878D82A}">
                    <a16:rowId xmlns:a16="http://schemas.microsoft.com/office/drawing/2014/main" val="2932697302"/>
                  </a:ext>
                </a:extLst>
              </a:tr>
              <a:tr h="557019">
                <a:tc>
                  <a:txBody>
                    <a:bodyPr/>
                    <a:lstStyle/>
                    <a:p>
                      <a:r>
                        <a:rPr lang="en-US" sz="1600"/>
                        <a:t>Arsenal 6-8</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a:t>Oliver Citywide Academy</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a:t>Colfax PreK-5</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a:t>Friendship</a:t>
                      </a:r>
                      <a:r>
                        <a:rPr lang="en-US" sz="1600" baseline="0"/>
                        <a:t> (Montessori)</a:t>
                      </a:r>
                      <a:endParaRPr lang="en-US" sz="160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a:t>Career Middle School</a:t>
                      </a:r>
                      <a:r>
                        <a:rPr lang="en-US" sz="1600" baseline="0"/>
                        <a:t> @ Oliver</a:t>
                      </a:r>
                      <a:endParaRPr lang="en-US" sz="1600"/>
                    </a:p>
                  </a:txBody>
                  <a:tcPr/>
                </a:tc>
                <a:extLst>
                  <a:ext uri="{0D108BD9-81ED-4DB2-BD59-A6C34878D82A}">
                    <a16:rowId xmlns:a16="http://schemas.microsoft.com/office/drawing/2014/main" val="1643000526"/>
                  </a:ext>
                </a:extLst>
              </a:tr>
              <a:tr h="557019">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a:t>Fulton PreK-5</a:t>
                      </a:r>
                    </a:p>
                    <a:p>
                      <a:endParaRPr lang="en-US" sz="1600" strike="sngStrike"/>
                    </a:p>
                  </a:txBody>
                  <a:tcPr/>
                </a:tc>
                <a:tc>
                  <a:txBody>
                    <a:bodyPr/>
                    <a:lstStyle/>
                    <a:p>
                      <a:endParaRPr lang="en-US" sz="1600"/>
                    </a:p>
                  </a:txBody>
                  <a:tcPr/>
                </a:tc>
                <a:tc>
                  <a:txBody>
                    <a:bodyPr/>
                    <a:lstStyle/>
                    <a:p>
                      <a:r>
                        <a:rPr lang="en-US" sz="1600"/>
                        <a:t>King PreK-5</a:t>
                      </a:r>
                    </a:p>
                  </a:txBody>
                  <a:tcPr/>
                </a:tc>
                <a:tc>
                  <a:txBody>
                    <a:bodyPr/>
                    <a:lstStyle/>
                    <a:p>
                      <a:r>
                        <a:rPr lang="en-US" sz="1600"/>
                        <a:t>Manchester</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a:t>East End Middle @ </a:t>
                      </a:r>
                      <a:r>
                        <a:rPr lang="en-US" sz="1600" err="1"/>
                        <a:t>Minadeo</a:t>
                      </a:r>
                      <a:endParaRPr lang="en-US" sz="1600"/>
                    </a:p>
                  </a:txBody>
                  <a:tcPr/>
                </a:tc>
                <a:extLst>
                  <a:ext uri="{0D108BD9-81ED-4DB2-BD59-A6C34878D82A}">
                    <a16:rowId xmlns:a16="http://schemas.microsoft.com/office/drawing/2014/main" val="1431760359"/>
                  </a:ext>
                </a:extLst>
              </a:tr>
              <a:tr h="322485">
                <a:tc>
                  <a:txBody>
                    <a:bodyPr/>
                    <a:lstStyle/>
                    <a:p>
                      <a:r>
                        <a:rPr lang="en-US" sz="1600"/>
                        <a:t>Manchester PreK-8</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60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60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a:t>McKelvey (Miller)</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600"/>
                    </a:p>
                  </a:txBody>
                  <a:tcPr/>
                </a:tc>
                <a:extLst>
                  <a:ext uri="{0D108BD9-81ED-4DB2-BD59-A6C34878D82A}">
                    <a16:rowId xmlns:a16="http://schemas.microsoft.com/office/drawing/2014/main" val="1631853537"/>
                  </a:ext>
                </a:extLst>
              </a:tr>
              <a:tr h="322485">
                <a:tc>
                  <a:txBody>
                    <a:bodyPr/>
                    <a:lstStyle/>
                    <a:p>
                      <a:r>
                        <a:rPr lang="en-US" sz="1600"/>
                        <a:t>Miller PreK-5</a:t>
                      </a:r>
                    </a:p>
                  </a:txBody>
                  <a:tcPr/>
                </a:tc>
                <a:tc>
                  <a:txBody>
                    <a:bodyPr/>
                    <a:lstStyle/>
                    <a:p>
                      <a:endParaRPr lang="en-US" sz="1600"/>
                    </a:p>
                  </a:txBody>
                  <a:tcPr/>
                </a:tc>
                <a:tc>
                  <a:txBody>
                    <a:bodyPr/>
                    <a:lstStyle/>
                    <a:p>
                      <a:endParaRPr lang="en-US" sz="1600"/>
                    </a:p>
                  </a:txBody>
                  <a:tcPr/>
                </a:tc>
                <a:tc>
                  <a:txBody>
                    <a:bodyPr/>
                    <a:lstStyle/>
                    <a:p>
                      <a:r>
                        <a:rPr lang="en-US" sz="1600"/>
                        <a:t>Morrow</a:t>
                      </a:r>
                    </a:p>
                  </a:txBody>
                  <a:tcPr/>
                </a:tc>
                <a:tc>
                  <a:txBody>
                    <a:bodyPr/>
                    <a:lstStyle/>
                    <a:p>
                      <a:endParaRPr lang="en-US" sz="1600"/>
                    </a:p>
                  </a:txBody>
                  <a:tcPr/>
                </a:tc>
                <a:extLst>
                  <a:ext uri="{0D108BD9-81ED-4DB2-BD59-A6C34878D82A}">
                    <a16:rowId xmlns:a16="http://schemas.microsoft.com/office/drawing/2014/main" val="3291252791"/>
                  </a:ext>
                </a:extLst>
              </a:tr>
              <a:tr h="322485">
                <a:tc>
                  <a:txBody>
                    <a:bodyPr/>
                    <a:lstStyle/>
                    <a:p>
                      <a:r>
                        <a:rPr lang="en-US" sz="1600" err="1"/>
                        <a:t>Minadeo</a:t>
                      </a:r>
                      <a:r>
                        <a:rPr lang="en-US" sz="1600"/>
                        <a:t> Prek-5</a:t>
                      </a:r>
                    </a:p>
                  </a:txBody>
                  <a:tcPr/>
                </a:tc>
                <a:tc>
                  <a:txBody>
                    <a:bodyPr/>
                    <a:lstStyle/>
                    <a:p>
                      <a:endParaRPr lang="en-US" sz="1600"/>
                    </a:p>
                  </a:txBody>
                  <a:tcPr/>
                </a:tc>
                <a:tc>
                  <a:txBody>
                    <a:bodyPr/>
                    <a:lstStyle/>
                    <a:p>
                      <a:endParaRPr lang="en-US" sz="1600"/>
                    </a:p>
                  </a:txBody>
                  <a:tcPr/>
                </a:tc>
                <a:tc>
                  <a:txBody>
                    <a:bodyPr/>
                    <a:lstStyle/>
                    <a:p>
                      <a:r>
                        <a:rPr lang="en-US" sz="1600"/>
                        <a:t>Woolslair</a:t>
                      </a:r>
                    </a:p>
                  </a:txBody>
                  <a:tcPr/>
                </a:tc>
                <a:tc>
                  <a:txBody>
                    <a:bodyPr/>
                    <a:lstStyle/>
                    <a:p>
                      <a:endParaRPr lang="en-US" sz="1600"/>
                    </a:p>
                  </a:txBody>
                  <a:tcPr/>
                </a:tc>
                <a:extLst>
                  <a:ext uri="{0D108BD9-81ED-4DB2-BD59-A6C34878D82A}">
                    <a16:rowId xmlns:a16="http://schemas.microsoft.com/office/drawing/2014/main" val="2442805507"/>
                  </a:ext>
                </a:extLst>
              </a:tr>
              <a:tr h="32248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a:t>Sterrett 6-8</a:t>
                      </a:r>
                    </a:p>
                  </a:txBody>
                  <a:tcPr/>
                </a:tc>
                <a:tc>
                  <a:txBody>
                    <a:bodyPr/>
                    <a:lstStyle/>
                    <a:p>
                      <a:endParaRPr lang="en-US" sz="1600"/>
                    </a:p>
                  </a:txBody>
                  <a:tcPr/>
                </a:tc>
                <a:tc>
                  <a:txBody>
                    <a:bodyPr/>
                    <a:lstStyle/>
                    <a:p>
                      <a:endParaRPr lang="en-US" sz="1600"/>
                    </a:p>
                  </a:txBody>
                  <a:tcPr/>
                </a:tc>
                <a:tc>
                  <a:txBody>
                    <a:bodyPr/>
                    <a:lstStyle/>
                    <a:p>
                      <a:endParaRPr lang="en-US" sz="1600"/>
                    </a:p>
                  </a:txBody>
                  <a:tcPr/>
                </a:tc>
                <a:tc>
                  <a:txBody>
                    <a:bodyPr/>
                    <a:lstStyle/>
                    <a:p>
                      <a:endParaRPr lang="en-US" sz="1600"/>
                    </a:p>
                  </a:txBody>
                  <a:tcPr/>
                </a:tc>
                <a:extLst>
                  <a:ext uri="{0D108BD9-81ED-4DB2-BD59-A6C34878D82A}">
                    <a16:rowId xmlns:a16="http://schemas.microsoft.com/office/drawing/2014/main" val="583560552"/>
                  </a:ext>
                </a:extLst>
              </a:tr>
              <a:tr h="32248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a:t>Woolslair PreK-5</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60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60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60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600"/>
                    </a:p>
                  </a:txBody>
                  <a:tcPr/>
                </a:tc>
                <a:extLst>
                  <a:ext uri="{0D108BD9-81ED-4DB2-BD59-A6C34878D82A}">
                    <a16:rowId xmlns:a16="http://schemas.microsoft.com/office/drawing/2014/main" val="3118217343"/>
                  </a:ext>
                </a:extLst>
              </a:tr>
            </a:tbl>
          </a:graphicData>
        </a:graphic>
      </p:graphicFrame>
      <p:sp>
        <p:nvSpPr>
          <p:cNvPr id="5" name="Slide Number Placeholder 16">
            <a:extLst>
              <a:ext uri="{FF2B5EF4-FFF2-40B4-BE49-F238E27FC236}">
                <a16:creationId xmlns:a16="http://schemas.microsoft.com/office/drawing/2014/main" id="{AF89932B-0C81-486F-8B95-92517A7CA503}"/>
              </a:ext>
            </a:extLst>
          </p:cNvPr>
          <p:cNvSpPr>
            <a:spLocks noGrp="1"/>
          </p:cNvSpPr>
          <p:nvPr>
            <p:ph type="sldNum" sz="quarter" idx="12"/>
          </p:nvPr>
        </p:nvSpPr>
        <p:spPr>
          <a:xfrm>
            <a:off x="9125126" y="5642805"/>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a:solidFill>
                  <a:prstClr val="black">
                    <a:tint val="75000"/>
                  </a:prstClr>
                </a:solidFill>
                <a:latin typeface="Calibri" panose="020F0502020204030204"/>
              </a:rPr>
              <a:t>4</a:t>
            </a:r>
            <a:r>
              <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3</a:t>
            </a:r>
          </a:p>
        </p:txBody>
      </p:sp>
    </p:spTree>
    <p:extLst>
      <p:ext uri="{BB962C8B-B14F-4D97-AF65-F5344CB8AC3E}">
        <p14:creationId xmlns:p14="http://schemas.microsoft.com/office/powerpoint/2010/main" val="198182056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atin typeface="+mn-lt"/>
              </a:rPr>
              <a:t>Eliminating Excess Capacity</a:t>
            </a:r>
          </a:p>
        </p:txBody>
      </p:sp>
      <p:sp>
        <p:nvSpPr>
          <p:cNvPr id="3" name="Content Placeholder 2"/>
          <p:cNvSpPr>
            <a:spLocks noGrp="1"/>
          </p:cNvSpPr>
          <p:nvPr>
            <p:ph idx="1"/>
          </p:nvPr>
        </p:nvSpPr>
        <p:spPr/>
        <p:txBody>
          <a:bodyPr/>
          <a:lstStyle/>
          <a:p>
            <a:pPr marL="0" indent="0" algn="ctr">
              <a:buNone/>
            </a:pPr>
            <a:r>
              <a:rPr lang="en-US" u="sng">
                <a:latin typeface="Arial" panose="020B0604020202020204" pitchFamily="34" charset="0"/>
                <a:cs typeface="Arial" panose="020B0604020202020204" pitchFamily="34" charset="0"/>
              </a:rPr>
              <a:t>Move From:</a:t>
            </a:r>
          </a:p>
          <a:p>
            <a:pPr marL="0" indent="0" algn="ctr">
              <a:buNone/>
            </a:pPr>
            <a:r>
              <a:rPr lang="en-US">
                <a:latin typeface="Arial" panose="020B0604020202020204" pitchFamily="34" charset="0"/>
                <a:cs typeface="Arial" panose="020B0604020202020204" pitchFamily="34" charset="0"/>
              </a:rPr>
              <a:t>17,128 empty seats</a:t>
            </a:r>
          </a:p>
          <a:p>
            <a:pPr marL="0" indent="0" algn="ctr">
              <a:buNone/>
            </a:pPr>
            <a:r>
              <a:rPr lang="en-US">
                <a:latin typeface="Arial" panose="020B0604020202020204" pitchFamily="34" charset="0"/>
                <a:cs typeface="Arial" panose="020B0604020202020204" pitchFamily="34" charset="0"/>
              </a:rPr>
              <a:t>																																																							</a:t>
            </a:r>
          </a:p>
          <a:p>
            <a:pPr marL="0" indent="0" algn="ctr">
              <a:buNone/>
            </a:pPr>
            <a:r>
              <a:rPr lang="en-US">
                <a:latin typeface="Arial" panose="020B0604020202020204" pitchFamily="34" charset="0"/>
                <a:cs typeface="Arial" panose="020B0604020202020204" pitchFamily="34" charset="0"/>
              </a:rPr>
              <a:t>14,348 empty seats</a:t>
            </a:r>
          </a:p>
        </p:txBody>
      </p:sp>
      <p:sp>
        <p:nvSpPr>
          <p:cNvPr id="4" name="Down Arrow 3"/>
          <p:cNvSpPr/>
          <p:nvPr/>
        </p:nvSpPr>
        <p:spPr>
          <a:xfrm>
            <a:off x="5473338" y="3108959"/>
            <a:ext cx="1257626" cy="142385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00"/>
              <a:t>TO</a:t>
            </a:r>
          </a:p>
        </p:txBody>
      </p:sp>
      <p:sp>
        <p:nvSpPr>
          <p:cNvPr id="5" name="Slide Number Placeholder 16">
            <a:extLst>
              <a:ext uri="{FF2B5EF4-FFF2-40B4-BE49-F238E27FC236}">
                <a16:creationId xmlns:a16="http://schemas.microsoft.com/office/drawing/2014/main" id="{AF89932B-0C81-486F-8B95-92517A7CA503}"/>
              </a:ext>
            </a:extLst>
          </p:cNvPr>
          <p:cNvSpPr>
            <a:spLocks noGrp="1"/>
          </p:cNvSpPr>
          <p:nvPr>
            <p:ph type="sldNum" sz="quarter" idx="12"/>
          </p:nvPr>
        </p:nvSpPr>
        <p:spPr>
          <a:xfrm>
            <a:off x="8780820" y="5553905"/>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a:solidFill>
                  <a:prstClr val="black">
                    <a:tint val="75000"/>
                  </a:prstClr>
                </a:solidFill>
                <a:latin typeface="Calibri" panose="020F0502020204030204"/>
              </a:rPr>
              <a:t>44</a:t>
            </a: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6820068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atin typeface="+mn-lt"/>
              </a:rPr>
              <a:t>Summary of Capital Improvements</a:t>
            </a:r>
          </a:p>
        </p:txBody>
      </p:sp>
      <p:sp>
        <p:nvSpPr>
          <p:cNvPr id="3" name="Content Placeholder 2"/>
          <p:cNvSpPr>
            <a:spLocks noGrp="1"/>
          </p:cNvSpPr>
          <p:nvPr>
            <p:ph idx="1"/>
          </p:nvPr>
        </p:nvSpPr>
        <p:spPr>
          <a:xfrm>
            <a:off x="1042737" y="1813594"/>
            <a:ext cx="10515600" cy="4351338"/>
          </a:xfrm>
        </p:spPr>
        <p:txBody>
          <a:bodyPr vert="horz" lIns="91440" tIns="45720" rIns="91440" bIns="45720" rtlCol="0" anchor="t">
            <a:normAutofit/>
          </a:bodyPr>
          <a:lstStyle/>
          <a:p>
            <a:pPr marL="0" indent="0">
              <a:buNone/>
            </a:pPr>
            <a:r>
              <a:rPr lang="en-US"/>
              <a:t> </a:t>
            </a:r>
          </a:p>
          <a:p>
            <a:pPr marL="0" indent="0">
              <a:buNone/>
            </a:pPr>
            <a:r>
              <a:rPr lang="en-US"/>
              <a:t>$ 83.5 Million        Future Capital Costs Eliminated</a:t>
            </a:r>
            <a:endParaRPr lang="en-US">
              <a:cs typeface="Calibri"/>
            </a:endParaRPr>
          </a:p>
          <a:p>
            <a:pPr marL="0" indent="0">
              <a:buNone/>
            </a:pPr>
            <a:r>
              <a:rPr lang="en-US" u="sng"/>
              <a:t>$ 37.4 Million  </a:t>
            </a:r>
            <a:r>
              <a:rPr lang="en-US"/>
              <a:t>      Future Capital Costs Created</a:t>
            </a:r>
            <a:endParaRPr lang="en-US" u="sng">
              <a:cs typeface="Calibri"/>
            </a:endParaRPr>
          </a:p>
          <a:p>
            <a:pPr marL="0" indent="0">
              <a:buNone/>
            </a:pPr>
            <a:r>
              <a:rPr lang="en-US" b="1"/>
              <a:t>$ 46.1 Million        Net Savings</a:t>
            </a:r>
            <a:endParaRPr lang="en-US" b="1">
              <a:cs typeface="Calibri"/>
            </a:endParaRPr>
          </a:p>
        </p:txBody>
      </p:sp>
      <p:sp>
        <p:nvSpPr>
          <p:cNvPr id="4" name="Slide Number Placeholder 16">
            <a:extLst>
              <a:ext uri="{FF2B5EF4-FFF2-40B4-BE49-F238E27FC236}">
                <a16:creationId xmlns:a16="http://schemas.microsoft.com/office/drawing/2014/main" id="{AF89932B-0C81-486F-8B95-92517A7CA503}"/>
              </a:ext>
            </a:extLst>
          </p:cNvPr>
          <p:cNvSpPr>
            <a:spLocks noGrp="1"/>
          </p:cNvSpPr>
          <p:nvPr>
            <p:ph type="sldNum" sz="quarter" idx="12"/>
          </p:nvPr>
        </p:nvSpPr>
        <p:spPr>
          <a:xfrm>
            <a:off x="8958620" y="5541205"/>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a:solidFill>
                  <a:prstClr val="black">
                    <a:tint val="75000"/>
                  </a:prstClr>
                </a:solidFill>
                <a:latin typeface="Calibri" panose="020F0502020204030204"/>
              </a:rPr>
              <a:t>45</a:t>
            </a: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228878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atin typeface="+mn-lt"/>
              </a:rPr>
              <a:t>Annual Operations Savings</a:t>
            </a:r>
          </a:p>
        </p:txBody>
      </p:sp>
      <p:sp>
        <p:nvSpPr>
          <p:cNvPr id="3" name="Content Placeholder 2"/>
          <p:cNvSpPr>
            <a:spLocks noGrp="1"/>
          </p:cNvSpPr>
          <p:nvPr>
            <p:ph idx="1"/>
          </p:nvPr>
        </p:nvSpPr>
        <p:spPr/>
        <p:txBody>
          <a:bodyPr>
            <a:normAutofit/>
          </a:bodyPr>
          <a:lstStyle/>
          <a:p>
            <a:pPr marL="0" indent="0">
              <a:buNone/>
            </a:pPr>
            <a:r>
              <a:rPr lang="en-US"/>
              <a:t> </a:t>
            </a:r>
          </a:p>
          <a:p>
            <a:pPr marL="0" indent="0">
              <a:buNone/>
            </a:pPr>
            <a:r>
              <a:rPr lang="en-US"/>
              <a:t>$ 1,750,000		Reduction of Operations Staff (Security, Food 				Service, Custodians)</a:t>
            </a:r>
          </a:p>
          <a:p>
            <a:pPr marL="0" indent="0">
              <a:buNone/>
            </a:pPr>
            <a:r>
              <a:rPr lang="en-US"/>
              <a:t>$ 250,000		Utilities</a:t>
            </a:r>
            <a:endParaRPr lang="en-US" u="sng"/>
          </a:p>
          <a:p>
            <a:pPr marL="0" indent="0">
              <a:buNone/>
            </a:pPr>
            <a:r>
              <a:rPr lang="en-US" u="sng"/>
              <a:t>$ 550,000</a:t>
            </a:r>
            <a:r>
              <a:rPr lang="en-US"/>
              <a:t>		</a:t>
            </a:r>
            <a:r>
              <a:rPr lang="en-US" u="sng"/>
              <a:t>Transportation</a:t>
            </a:r>
          </a:p>
          <a:p>
            <a:pPr marL="0" indent="0">
              <a:buNone/>
            </a:pPr>
            <a:r>
              <a:rPr lang="en-US" b="1"/>
              <a:t>$2,550,000		Total Annual Savings</a:t>
            </a:r>
          </a:p>
        </p:txBody>
      </p:sp>
      <p:sp>
        <p:nvSpPr>
          <p:cNvPr id="4" name="Slide Number Placeholder 16">
            <a:extLst>
              <a:ext uri="{FF2B5EF4-FFF2-40B4-BE49-F238E27FC236}">
                <a16:creationId xmlns:a16="http://schemas.microsoft.com/office/drawing/2014/main" id="{AF89932B-0C81-486F-8B95-92517A7CA503}"/>
              </a:ext>
            </a:extLst>
          </p:cNvPr>
          <p:cNvSpPr>
            <a:spLocks noGrp="1"/>
          </p:cNvSpPr>
          <p:nvPr>
            <p:ph type="sldNum" sz="quarter" idx="12"/>
          </p:nvPr>
        </p:nvSpPr>
        <p:spPr>
          <a:xfrm>
            <a:off x="9009420" y="5630105"/>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a:solidFill>
                  <a:prstClr val="black">
                    <a:tint val="75000"/>
                  </a:prstClr>
                </a:solidFill>
                <a:latin typeface="Calibri" panose="020F0502020204030204"/>
              </a:rPr>
              <a:t>46</a:t>
            </a: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1679116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2158" y="2482682"/>
            <a:ext cx="10515600" cy="1325563"/>
          </a:xfrm>
        </p:spPr>
        <p:txBody>
          <a:bodyPr/>
          <a:lstStyle/>
          <a:p>
            <a:pPr algn="ctr"/>
            <a:r>
              <a:rPr lang="en-US"/>
              <a:t>Engagement Opportunities</a:t>
            </a:r>
          </a:p>
        </p:txBody>
      </p:sp>
    </p:spTree>
    <p:extLst>
      <p:ext uri="{BB962C8B-B14F-4D97-AF65-F5344CB8AC3E}">
        <p14:creationId xmlns:p14="http://schemas.microsoft.com/office/powerpoint/2010/main" val="66997198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36525"/>
            <a:ext cx="10515600" cy="1325563"/>
          </a:xfrm>
        </p:spPr>
        <p:txBody>
          <a:bodyPr/>
          <a:lstStyle/>
          <a:p>
            <a:pPr algn="ctr"/>
            <a:r>
              <a:rPr lang="en-US"/>
              <a:t>Engagement Opportunities</a:t>
            </a:r>
          </a:p>
        </p:txBody>
      </p:sp>
      <p:sp>
        <p:nvSpPr>
          <p:cNvPr id="3" name="Content Placeholder 2"/>
          <p:cNvSpPr>
            <a:spLocks noGrp="1"/>
          </p:cNvSpPr>
          <p:nvPr>
            <p:ph idx="1"/>
          </p:nvPr>
        </p:nvSpPr>
        <p:spPr>
          <a:xfrm>
            <a:off x="351182" y="1462088"/>
            <a:ext cx="10515600" cy="4351338"/>
          </a:xfrm>
        </p:spPr>
        <p:txBody>
          <a:bodyPr>
            <a:normAutofit fontScale="92500" lnSpcReduction="10000"/>
          </a:bodyPr>
          <a:lstStyle/>
          <a:p>
            <a:pPr lvl="0"/>
            <a:r>
              <a:rPr lang="en-US"/>
              <a:t>Facebook</a:t>
            </a:r>
          </a:p>
          <a:p>
            <a:pPr lvl="1"/>
            <a:r>
              <a:rPr lang="en-US"/>
              <a:t>Facebook Live </a:t>
            </a:r>
          </a:p>
          <a:p>
            <a:pPr lvl="2"/>
            <a:r>
              <a:rPr lang="en-US"/>
              <a:t>45 minute to hour long listening session with Dr. Hamlet and community members in a Town hall setting (in-person).</a:t>
            </a:r>
          </a:p>
          <a:p>
            <a:pPr lvl="2"/>
            <a:r>
              <a:rPr lang="en-US"/>
              <a:t>Questions will be taken through a form listed on website, Facebook, and/or Twitter. </a:t>
            </a:r>
          </a:p>
          <a:p>
            <a:pPr lvl="0"/>
            <a:r>
              <a:rPr lang="en-US"/>
              <a:t>Twitter</a:t>
            </a:r>
          </a:p>
          <a:p>
            <a:pPr lvl="1"/>
            <a:r>
              <a:rPr lang="en-US"/>
              <a:t>Bi-weekly Q&amp;A sessions</a:t>
            </a:r>
          </a:p>
          <a:p>
            <a:pPr lvl="2"/>
            <a:r>
              <a:rPr lang="en-US"/>
              <a:t>Questions taken from a form submission</a:t>
            </a:r>
          </a:p>
          <a:p>
            <a:pPr lvl="2"/>
            <a:r>
              <a:rPr lang="en-US"/>
              <a:t>Open thread for community questions and concerns</a:t>
            </a:r>
          </a:p>
          <a:p>
            <a:pPr lvl="0"/>
            <a:r>
              <a:rPr lang="en-US"/>
              <a:t>Instagram</a:t>
            </a:r>
          </a:p>
          <a:p>
            <a:pPr lvl="1"/>
            <a:r>
              <a:rPr lang="en-US"/>
              <a:t>Instagram Live</a:t>
            </a:r>
          </a:p>
          <a:p>
            <a:pPr lvl="2"/>
            <a:r>
              <a:rPr lang="en-US"/>
              <a:t>Hour long session(s)</a:t>
            </a:r>
          </a:p>
          <a:p>
            <a:pPr lvl="2"/>
            <a:r>
              <a:rPr lang="en-US"/>
              <a:t>Share segments of Live video later to highlight important answers</a:t>
            </a:r>
          </a:p>
          <a:p>
            <a:endParaRPr lang="en-US"/>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Slide Number Placeholder 16">
            <a:extLst>
              <a:ext uri="{FF2B5EF4-FFF2-40B4-BE49-F238E27FC236}">
                <a16:creationId xmlns:a16="http://schemas.microsoft.com/office/drawing/2014/main" id="{AF89932B-0C81-486F-8B95-92517A7CA503}"/>
              </a:ext>
            </a:extLst>
          </p:cNvPr>
          <p:cNvSpPr>
            <a:spLocks noGrp="1"/>
          </p:cNvSpPr>
          <p:nvPr>
            <p:ph type="sldNum" sz="quarter" idx="12"/>
          </p:nvPr>
        </p:nvSpPr>
        <p:spPr>
          <a:xfrm>
            <a:off x="8958620" y="5630863"/>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a:solidFill>
                  <a:prstClr val="black">
                    <a:tint val="75000"/>
                  </a:prstClr>
                </a:solidFill>
                <a:latin typeface="Calibri" panose="020F0502020204030204"/>
              </a:rPr>
              <a:t>47</a:t>
            </a: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6840751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36525"/>
            <a:ext cx="10515600" cy="1325563"/>
          </a:xfrm>
        </p:spPr>
        <p:txBody>
          <a:bodyPr/>
          <a:lstStyle/>
          <a:p>
            <a:pPr algn="ctr"/>
            <a:r>
              <a:rPr lang="en-US"/>
              <a:t>Engagement Opportunities </a:t>
            </a:r>
          </a:p>
        </p:txBody>
      </p:sp>
      <p:sp>
        <p:nvSpPr>
          <p:cNvPr id="3" name="Content Placeholder 2"/>
          <p:cNvSpPr>
            <a:spLocks noGrp="1"/>
          </p:cNvSpPr>
          <p:nvPr>
            <p:ph idx="1"/>
          </p:nvPr>
        </p:nvSpPr>
        <p:spPr>
          <a:xfrm>
            <a:off x="313509" y="1462088"/>
            <a:ext cx="11585723" cy="4894262"/>
          </a:xfrm>
        </p:spPr>
        <p:txBody>
          <a:bodyPr>
            <a:normAutofit fontScale="92500" lnSpcReduction="10000"/>
          </a:bodyPr>
          <a:lstStyle/>
          <a:p>
            <a:pPr lvl="0"/>
            <a:r>
              <a:rPr lang="en-US"/>
              <a:t>Monthly Zoom Sharing and Listening Sessions </a:t>
            </a:r>
          </a:p>
          <a:p>
            <a:pPr lvl="1"/>
            <a:r>
              <a:rPr lang="en-US"/>
              <a:t>First meeting is sharing session to lay foundation for following listening sessions for questions, ideas and suggestions</a:t>
            </a:r>
          </a:p>
          <a:p>
            <a:r>
              <a:rPr lang="en-US"/>
              <a:t>Old Fashion Call-in Days</a:t>
            </a:r>
          </a:p>
          <a:p>
            <a:pPr lvl="1"/>
            <a:r>
              <a:rPr lang="en-US"/>
              <a:t>Dr. Hamlet to take calls from the public with a special call in number. </a:t>
            </a:r>
          </a:p>
          <a:p>
            <a:r>
              <a:rPr lang="en-US"/>
              <a:t>Individual one-on-one conversations with Superintendent and community member(s) via Zoom.</a:t>
            </a:r>
          </a:p>
          <a:p>
            <a:r>
              <a:rPr lang="en-US"/>
              <a:t>Live meetings with 10-15 people hosted in partnership with community groups.</a:t>
            </a:r>
          </a:p>
          <a:p>
            <a:r>
              <a:rPr lang="en-US"/>
              <a:t>A brief feedback form hosted on the PPS website.</a:t>
            </a:r>
          </a:p>
          <a:p>
            <a:r>
              <a:rPr lang="en-US"/>
              <a:t>Outreach to parent organizations of each school impacted by proposed changes in for listening conversations with Superintendent.  </a:t>
            </a:r>
          </a:p>
          <a:p>
            <a:r>
              <a:rPr lang="en-US"/>
              <a:t>Board Public Hearings </a:t>
            </a:r>
          </a:p>
          <a:p>
            <a:endParaRPr lang="en-US"/>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Slide Number Placeholder 16">
            <a:extLst>
              <a:ext uri="{FF2B5EF4-FFF2-40B4-BE49-F238E27FC236}">
                <a16:creationId xmlns:a16="http://schemas.microsoft.com/office/drawing/2014/main" id="{AF89932B-0C81-486F-8B95-92517A7CA503}"/>
              </a:ext>
            </a:extLst>
          </p:cNvPr>
          <p:cNvSpPr>
            <a:spLocks noGrp="1"/>
          </p:cNvSpPr>
          <p:nvPr>
            <p:ph type="sldNum" sz="quarter" idx="12"/>
          </p:nvPr>
        </p:nvSpPr>
        <p:spPr>
          <a:xfrm>
            <a:off x="8971320" y="5719005"/>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a:solidFill>
                  <a:prstClr val="black">
                    <a:tint val="75000"/>
                  </a:prstClr>
                </a:solidFill>
                <a:latin typeface="Calibri" panose="020F0502020204030204"/>
              </a:rPr>
              <a:t>48</a:t>
            </a: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9742963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87325"/>
            <a:ext cx="10515600" cy="1325563"/>
          </a:xfrm>
        </p:spPr>
        <p:txBody>
          <a:bodyPr/>
          <a:lstStyle/>
          <a:p>
            <a:pPr algn="ctr"/>
            <a:r>
              <a:rPr lang="en-US"/>
              <a:t>Specific Topics for Engagement</a:t>
            </a:r>
          </a:p>
        </p:txBody>
      </p:sp>
      <p:sp>
        <p:nvSpPr>
          <p:cNvPr id="3" name="Content Placeholder 2"/>
          <p:cNvSpPr>
            <a:spLocks noGrp="1"/>
          </p:cNvSpPr>
          <p:nvPr>
            <p:ph idx="1"/>
          </p:nvPr>
        </p:nvSpPr>
        <p:spPr>
          <a:xfrm>
            <a:off x="1078831" y="1646655"/>
            <a:ext cx="9797716" cy="4351338"/>
          </a:xfrm>
        </p:spPr>
        <p:txBody>
          <a:bodyPr/>
          <a:lstStyle/>
          <a:p>
            <a:r>
              <a:rPr lang="en-US" dirty="0"/>
              <a:t>Staff at sending and receiving schools can collaborate on programming </a:t>
            </a:r>
          </a:p>
          <a:p>
            <a:r>
              <a:rPr lang="en-US" dirty="0"/>
              <a:t>Transition Activities for Families and Students</a:t>
            </a:r>
          </a:p>
          <a:p>
            <a:pPr fontAlgn="base"/>
            <a:r>
              <a:rPr lang="en-US" dirty="0"/>
              <a:t>Professional Development  </a:t>
            </a:r>
          </a:p>
          <a:p>
            <a:pPr fontAlgn="base"/>
            <a:r>
              <a:rPr lang="en-US" dirty="0"/>
              <a:t>Creative </a:t>
            </a:r>
            <a:r>
              <a:rPr lang="en-US"/>
              <a:t>ideas about </a:t>
            </a:r>
            <a:r>
              <a:rPr lang="en-US" dirty="0"/>
              <a:t>what happens with the buildings that are taken offline </a:t>
            </a:r>
          </a:p>
          <a:p>
            <a:r>
              <a:rPr lang="en-US" dirty="0"/>
              <a:t>Other ideas for Cost Savings </a:t>
            </a:r>
          </a:p>
          <a:p>
            <a:r>
              <a:rPr lang="en-US" dirty="0"/>
              <a:t>How feed patterns could be drawn </a:t>
            </a:r>
          </a:p>
          <a:p>
            <a:pPr marL="0" indent="0">
              <a:buNone/>
            </a:pPr>
            <a:endParaRPr lang="en-US" dirty="0"/>
          </a:p>
          <a:p>
            <a:endParaRPr lang="en-US" dirty="0"/>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Tree>
    <p:extLst>
      <p:ext uri="{BB962C8B-B14F-4D97-AF65-F5344CB8AC3E}">
        <p14:creationId xmlns:p14="http://schemas.microsoft.com/office/powerpoint/2010/main" val="391788466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994610" y="2530809"/>
            <a:ext cx="10515600" cy="1325563"/>
          </a:xfrm>
        </p:spPr>
        <p:txBody>
          <a:bodyPr/>
          <a:lstStyle/>
          <a:p>
            <a:pPr algn="ctr"/>
            <a:r>
              <a:rPr lang="en-US" b="1">
                <a:latin typeface="+mn-lt"/>
              </a:rPr>
              <a:t>Feeder Patterns</a:t>
            </a: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8515270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824789" y="2422523"/>
            <a:ext cx="10515600" cy="1325563"/>
          </a:xfrm>
        </p:spPr>
        <p:txBody>
          <a:bodyPr/>
          <a:lstStyle/>
          <a:p>
            <a:pPr algn="ctr"/>
            <a:r>
              <a:rPr lang="en-US"/>
              <a:t>Presentation</a:t>
            </a: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1026" name="Picture 2" descr="5Map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76625" y="2691271"/>
            <a:ext cx="2038350" cy="5715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4368411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73160" y="128583"/>
            <a:ext cx="10762264" cy="1008529"/>
          </a:xfrm>
        </p:spPr>
        <p:txBody>
          <a:bodyPr>
            <a:normAutofit/>
          </a:bodyPr>
          <a:lstStyle/>
          <a:p>
            <a:pPr algn="ctr"/>
            <a:r>
              <a:rPr lang="en-US" b="1"/>
              <a:t>Timeline</a:t>
            </a:r>
          </a:p>
        </p:txBody>
      </p:sp>
      <p:sp>
        <p:nvSpPr>
          <p:cNvPr id="4" name="Rectangle 3"/>
          <p:cNvSpPr/>
          <p:nvPr/>
        </p:nvSpPr>
        <p:spPr>
          <a:xfrm>
            <a:off x="6254292" y="3159085"/>
            <a:ext cx="242374"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t> </a:t>
            </a: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0" name="TextBox 16"/>
          <p:cNvSpPr txBox="1"/>
          <p:nvPr/>
        </p:nvSpPr>
        <p:spPr>
          <a:xfrm>
            <a:off x="1150424" y="2017628"/>
            <a:ext cx="1641144" cy="200055"/>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300" b="1" i="0" u="none" strike="noStrike" kern="1200" cap="none" spc="-50" normalizeH="0" baseline="0" noProof="0">
                <a:ln>
                  <a:noFill/>
                </a:ln>
                <a:solidFill>
                  <a:srgbClr val="FEFEFE"/>
                </a:solidFill>
                <a:effectLst/>
                <a:uLnTx/>
                <a:uFillTx/>
                <a:latin typeface="Helvetica Neue"/>
                <a:ea typeface="Helvetica Neue"/>
                <a:cs typeface="+mn-cs"/>
              </a:rPr>
              <a:t>STUDENT PATHWAYS</a:t>
            </a:r>
            <a:endParaRPr kumimoji="0" lang="en-US" altLang="zh-CN" sz="1300" b="1" i="0" u="none" strike="noStrike" kern="1200" cap="none" spc="-45" normalizeH="0" baseline="0" noProof="0">
              <a:ln>
                <a:noFill/>
              </a:ln>
              <a:solidFill>
                <a:srgbClr val="FEFEFE"/>
              </a:solidFill>
              <a:effectLst/>
              <a:uLnTx/>
              <a:uFillTx/>
              <a:latin typeface="Helvetica Neue"/>
              <a:ea typeface="Helvetica Neue"/>
              <a:cs typeface="+mn-cs"/>
            </a:endParaRPr>
          </a:p>
        </p:txBody>
      </p:sp>
      <p:sp>
        <p:nvSpPr>
          <p:cNvPr id="11" name="TextBox 17"/>
          <p:cNvSpPr txBox="1"/>
          <p:nvPr/>
        </p:nvSpPr>
        <p:spPr>
          <a:xfrm>
            <a:off x="8942311" y="2136346"/>
            <a:ext cx="2021981" cy="400110"/>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300" b="1" i="0" u="none" strike="noStrike" kern="1200" cap="none" spc="-35" normalizeH="0" baseline="0" noProof="0">
                <a:ln>
                  <a:noFill/>
                </a:ln>
                <a:solidFill>
                  <a:srgbClr val="FEFEFE"/>
                </a:solidFill>
                <a:effectLst/>
                <a:uLnTx/>
                <a:uFillTx/>
                <a:latin typeface="Helvetica Neue"/>
                <a:ea typeface="Helvetica Neue"/>
                <a:cs typeface="+mn-cs"/>
              </a:rPr>
              <a:t>NEW SCHOO</a:t>
            </a:r>
            <a:r>
              <a:rPr kumimoji="0" lang="en-US" altLang="zh-CN" sz="1300" b="1" i="0" u="none" strike="noStrike" kern="1200" cap="none" spc="-30" normalizeH="0" baseline="0" noProof="0">
                <a:ln>
                  <a:noFill/>
                </a:ln>
                <a:solidFill>
                  <a:srgbClr val="FEFEFE"/>
                </a:solidFill>
                <a:effectLst/>
                <a:uLnTx/>
                <a:uFillTx/>
                <a:latin typeface="Helvetica Neue"/>
                <a:ea typeface="Helvetica Neue"/>
                <a:cs typeface="+mn-cs"/>
              </a:rPr>
              <a:t>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300" b="1" i="0" u="none" strike="noStrike" kern="1200" cap="none" spc="-40" normalizeH="0" baseline="0" noProof="0">
                <a:ln>
                  <a:noFill/>
                </a:ln>
                <a:solidFill>
                  <a:srgbClr val="FEFEFE"/>
                </a:solidFill>
                <a:effectLst/>
                <a:uLnTx/>
                <a:uFillTx/>
                <a:latin typeface="Helvetica Neue"/>
                <a:ea typeface="Helvetica Neue"/>
                <a:cs typeface="+mn-cs"/>
              </a:rPr>
              <a:t>PRO</a:t>
            </a:r>
            <a:r>
              <a:rPr kumimoji="0" lang="en-US" altLang="zh-CN" sz="1300" b="1" i="0" u="none" strike="noStrike" kern="1200" cap="none" spc="-35" normalizeH="0" baseline="0" noProof="0">
                <a:ln>
                  <a:noFill/>
                </a:ln>
                <a:solidFill>
                  <a:srgbClr val="FEFEFE"/>
                </a:solidFill>
                <a:effectLst/>
                <a:uLnTx/>
                <a:uFillTx/>
                <a:latin typeface="Helvetica Neue"/>
                <a:ea typeface="Helvetica Neue"/>
                <a:cs typeface="+mn-cs"/>
              </a:rPr>
              <a:t>GRAM </a:t>
            </a:r>
            <a:r>
              <a:rPr kumimoji="0" lang="en-US" altLang="zh-CN" sz="1300" b="1" i="0" u="none" strike="noStrike" kern="1200" cap="none" spc="-55" normalizeH="0" baseline="0" noProof="0">
                <a:ln>
                  <a:noFill/>
                </a:ln>
                <a:solidFill>
                  <a:srgbClr val="FEFEFE"/>
                </a:solidFill>
                <a:effectLst/>
                <a:uLnTx/>
                <a:uFillTx/>
                <a:latin typeface="Helvetica Neue"/>
                <a:ea typeface="Helvetica Neue"/>
                <a:cs typeface="+mn-cs"/>
              </a:rPr>
              <a:t>DES</a:t>
            </a:r>
            <a:r>
              <a:rPr kumimoji="0" lang="en-US" altLang="zh-CN" sz="1300" b="1" i="0" u="none" strike="noStrike" kern="1200" cap="none" spc="-45" normalizeH="0" baseline="0" noProof="0">
                <a:ln>
                  <a:noFill/>
                </a:ln>
                <a:solidFill>
                  <a:srgbClr val="FEFEFE"/>
                </a:solidFill>
                <a:effectLst/>
                <a:uLnTx/>
                <a:uFillTx/>
                <a:latin typeface="Helvetica Neue"/>
                <a:ea typeface="Helvetica Neue"/>
                <a:cs typeface="+mn-cs"/>
              </a:rPr>
              <a:t>IGN</a:t>
            </a:r>
          </a:p>
        </p:txBody>
      </p:sp>
      <p:sp>
        <p:nvSpPr>
          <p:cNvPr id="20" name="Freeform 14"/>
          <p:cNvSpPr/>
          <p:nvPr/>
        </p:nvSpPr>
        <p:spPr>
          <a:xfrm>
            <a:off x="287937" y="1853989"/>
            <a:ext cx="2592276" cy="567299"/>
          </a:xfrm>
          <a:custGeom>
            <a:avLst/>
            <a:gdLst>
              <a:gd name="connsiteX0" fmla="*/ 15811 w 8261350"/>
              <a:gd name="connsiteY0" fmla="*/ 641350 h 641350"/>
              <a:gd name="connsiteX1" fmla="*/ 8261350 w 8261350"/>
              <a:gd name="connsiteY1" fmla="*/ 641350 h 641350"/>
              <a:gd name="connsiteX2" fmla="*/ 8261350 w 8261350"/>
              <a:gd name="connsiteY2" fmla="*/ 12700 h 641350"/>
              <a:gd name="connsiteX3" fmla="*/ 15811 w 8261350"/>
              <a:gd name="connsiteY3" fmla="*/ 12700 h 641350"/>
              <a:gd name="connsiteX4" fmla="*/ 15811 w 8261350"/>
              <a:gd name="connsiteY4" fmla="*/ 641350 h 6413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61350" h="641350">
                <a:moveTo>
                  <a:pt x="15811" y="641350"/>
                </a:moveTo>
                <a:lnTo>
                  <a:pt x="8261350" y="641350"/>
                </a:lnTo>
                <a:lnTo>
                  <a:pt x="8261350" y="12700"/>
                </a:lnTo>
                <a:lnTo>
                  <a:pt x="15811" y="12700"/>
                </a:lnTo>
                <a:lnTo>
                  <a:pt x="15811" y="641350"/>
                </a:lnTo>
                <a:close/>
              </a:path>
            </a:pathLst>
          </a:custGeom>
          <a:solidFill>
            <a:srgbClr val="221E1F">
              <a:alpha val="100000"/>
            </a:srgbClr>
          </a:solidFill>
          <a:ln w="12700">
            <a:solidFill>
              <a:srgbClr val="000000">
                <a:alpha val="0"/>
              </a:srgbClr>
            </a:solidFill>
          </a:ln>
          <a:effectLst/>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0">
              <a:lnSpc>
                <a:spcPct val="117083"/>
              </a:lnSpc>
              <a:spcBef>
                <a:spcPts val="0"/>
              </a:spcBef>
              <a:spcAft>
                <a:spcPts val="0"/>
              </a:spcAft>
              <a:buClr>
                <a:srgbClr val="1F497D"/>
              </a:buClr>
              <a:buSzTx/>
              <a:buFontTx/>
              <a:buNone/>
              <a:tabLst/>
              <a:defRPr/>
            </a:pPr>
            <a:r>
              <a:rPr lang="en-US" altLang="zh-CN" sz="1400" b="1" spc="-55">
                <a:solidFill>
                  <a:prstClr val="white"/>
                </a:solidFill>
                <a:latin typeface="Helvetica Neue"/>
                <a:ea typeface="Helvetica Neue"/>
              </a:rPr>
              <a:t>2020 - 2021</a:t>
            </a:r>
            <a:endParaRPr kumimoji="0" lang="en-US" altLang="zh-CN" sz="1400" b="1" i="0" u="none" strike="noStrike" kern="1200" cap="none" spc="-55" normalizeH="0" baseline="0" noProof="0">
              <a:ln>
                <a:noFill/>
              </a:ln>
              <a:solidFill>
                <a:srgbClr val="221E1F"/>
              </a:solidFill>
              <a:effectLst/>
              <a:uLnTx/>
              <a:uFillTx/>
              <a:latin typeface="Helvetica Neue"/>
              <a:ea typeface="Helvetica Neue"/>
              <a:cs typeface="+mn-cs"/>
            </a:endParaRPr>
          </a:p>
        </p:txBody>
      </p:sp>
      <p:sp>
        <p:nvSpPr>
          <p:cNvPr id="21" name="Slide Number Placeholder 16">
            <a:extLst>
              <a:ext uri="{FF2B5EF4-FFF2-40B4-BE49-F238E27FC236}">
                <a16:creationId xmlns:a16="http://schemas.microsoft.com/office/drawing/2014/main" id="{AF89932B-0C81-486F-8B95-92517A7CA503}"/>
              </a:ext>
            </a:extLst>
          </p:cNvPr>
          <p:cNvSpPr>
            <a:spLocks noGrp="1"/>
          </p:cNvSpPr>
          <p:nvPr>
            <p:ph type="sldNum" sz="quarter" idx="12"/>
          </p:nvPr>
        </p:nvSpPr>
        <p:spPr>
          <a:xfrm>
            <a:off x="8984020" y="6328605"/>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10</a:t>
            </a:r>
          </a:p>
        </p:txBody>
      </p:sp>
      <p:sp>
        <p:nvSpPr>
          <p:cNvPr id="28" name="TextBox 27">
            <a:extLst>
              <a:ext uri="{FF2B5EF4-FFF2-40B4-BE49-F238E27FC236}">
                <a16:creationId xmlns:a16="http://schemas.microsoft.com/office/drawing/2014/main" id="{CD798358-E53B-2043-AA62-9886E90E11D6}"/>
              </a:ext>
            </a:extLst>
          </p:cNvPr>
          <p:cNvSpPr txBox="1"/>
          <p:nvPr/>
        </p:nvSpPr>
        <p:spPr>
          <a:xfrm>
            <a:off x="639229" y="1241837"/>
            <a:ext cx="1682761" cy="369332"/>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sng" strike="noStrike" kern="1200" cap="none" spc="0" normalizeH="0" baseline="0" noProof="0">
                <a:ln>
                  <a:noFill/>
                </a:ln>
                <a:solidFill>
                  <a:prstClr val="black"/>
                </a:solidFill>
                <a:effectLst/>
                <a:uLnTx/>
                <a:uFillTx/>
                <a:latin typeface="Calibri" panose="020F0502020204030204"/>
                <a:ea typeface="+mn-ea"/>
                <a:cs typeface="+mn-cs"/>
              </a:rPr>
              <a:t>Year</a:t>
            </a:r>
            <a:endParaRPr kumimoji="0" lang="en-US" sz="1800" b="1" i="0" u="sng" strike="noStrike" kern="1200" cap="none" spc="0" normalizeH="0" baseline="0" noProof="0">
              <a:ln>
                <a:noFill/>
              </a:ln>
              <a:solidFill>
                <a:prstClr val="black"/>
              </a:solidFill>
              <a:effectLst/>
              <a:uLnTx/>
              <a:uFillTx/>
              <a:latin typeface="Calibri" panose="020F0502020204030204"/>
              <a:ea typeface="+mn-ea"/>
              <a:cs typeface="Calibri"/>
            </a:endParaRPr>
          </a:p>
        </p:txBody>
      </p:sp>
      <p:sp>
        <p:nvSpPr>
          <p:cNvPr id="30" name="TextBox 29">
            <a:extLst>
              <a:ext uri="{FF2B5EF4-FFF2-40B4-BE49-F238E27FC236}">
                <a16:creationId xmlns:a16="http://schemas.microsoft.com/office/drawing/2014/main" id="{3526E77F-2F61-3F4E-B3C5-7E929FC95A07}"/>
              </a:ext>
            </a:extLst>
          </p:cNvPr>
          <p:cNvSpPr txBox="1"/>
          <p:nvPr/>
        </p:nvSpPr>
        <p:spPr>
          <a:xfrm>
            <a:off x="5346491" y="1191992"/>
            <a:ext cx="3385618" cy="369332"/>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sng" strike="noStrike" kern="1200" cap="none" spc="0" normalizeH="0" baseline="0" noProof="0">
                <a:ln>
                  <a:noFill/>
                </a:ln>
                <a:solidFill>
                  <a:prstClr val="black"/>
                </a:solidFill>
                <a:effectLst/>
                <a:uLnTx/>
                <a:uFillTx/>
                <a:latin typeface="Calibri" panose="020F0502020204030204"/>
                <a:ea typeface="+mn-ea"/>
                <a:cs typeface="+mn-cs"/>
              </a:rPr>
              <a:t>Actions</a:t>
            </a:r>
            <a:endParaRPr kumimoji="0" lang="en-US" sz="1800" b="1" i="0" u="sng" strike="noStrike" kern="1200" cap="none" spc="0" normalizeH="0" baseline="0" noProof="0">
              <a:ln>
                <a:noFill/>
              </a:ln>
              <a:solidFill>
                <a:prstClr val="black"/>
              </a:solidFill>
              <a:effectLst/>
              <a:uLnTx/>
              <a:uFillTx/>
              <a:latin typeface="Calibri" panose="020F0502020204030204"/>
              <a:ea typeface="+mn-ea"/>
              <a:cs typeface="Calibri"/>
            </a:endParaRPr>
          </a:p>
        </p:txBody>
      </p:sp>
      <p:sp>
        <p:nvSpPr>
          <p:cNvPr id="33" name="TextBox 32">
            <a:extLst>
              <a:ext uri="{FF2B5EF4-FFF2-40B4-BE49-F238E27FC236}">
                <a16:creationId xmlns:a16="http://schemas.microsoft.com/office/drawing/2014/main" id="{F8793873-C8B7-CB45-9A4D-D51633F66603}"/>
              </a:ext>
            </a:extLst>
          </p:cNvPr>
          <p:cNvSpPr txBox="1"/>
          <p:nvPr/>
        </p:nvSpPr>
        <p:spPr>
          <a:xfrm>
            <a:off x="5817940" y="4892504"/>
            <a:ext cx="3124371"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solidFill>
                  <a:prstClr val="black"/>
                </a:solidFill>
                <a:latin typeface="Calibri" panose="020F0502020204030204"/>
              </a:rPr>
              <a:t>All  Other School Moves </a:t>
            </a: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7" name="TextBox 36">
            <a:extLst>
              <a:ext uri="{FF2B5EF4-FFF2-40B4-BE49-F238E27FC236}">
                <a16:creationId xmlns:a16="http://schemas.microsoft.com/office/drawing/2014/main" id="{65AD312F-71FD-3143-9735-463890DD6DBB}"/>
              </a:ext>
            </a:extLst>
          </p:cNvPr>
          <p:cNvSpPr txBox="1"/>
          <p:nvPr/>
        </p:nvSpPr>
        <p:spPr>
          <a:xfrm>
            <a:off x="3255186" y="3520164"/>
            <a:ext cx="3263786" cy="369332"/>
          </a:xfrm>
          <a:prstGeom prst="rect">
            <a:avLst/>
          </a:prstGeom>
          <a:noFill/>
        </p:spPr>
        <p:txBody>
          <a:bodyPr wrap="square" lIns="91440" tIns="45720" rIns="91440" bIns="45720" rtlCol="0" anchor="t">
            <a:spAutoFit/>
          </a:bodyPr>
          <a:lstStyle/>
          <a:p>
            <a:pPr marL="285750" marR="0" lvl="0" indent="-285750" algn="l" defTabSz="914400" rtl="0" eaLnBrk="1" fontAlgn="auto" latinLnBrk="0" hangingPunct="1">
              <a:lnSpc>
                <a:spcPct val="100000"/>
              </a:lnSpc>
              <a:spcBef>
                <a:spcPts val="0"/>
              </a:spcBef>
              <a:spcAft>
                <a:spcPts val="0"/>
              </a:spcAft>
              <a:buClrTx/>
              <a:buSzTx/>
              <a:buFont typeface="Arial"/>
              <a:buChar char="•"/>
              <a:tabLst/>
              <a:defRPr/>
            </a:pPr>
            <a:r>
              <a:rPr kumimoji="0" lang="en-US" sz="1800" b="0" i="0" u="none" strike="noStrike" kern="1200" cap="none" spc="0" normalizeH="0" baseline="0" noProof="0" err="1">
                <a:ln>
                  <a:noFill/>
                </a:ln>
                <a:solidFill>
                  <a:prstClr val="black"/>
                </a:solidFill>
                <a:effectLst/>
                <a:uLnTx/>
                <a:uFillTx/>
                <a:latin typeface="Calibri" panose="020F0502020204030204"/>
                <a:ea typeface="+mn-ea"/>
                <a:cs typeface="+mn-cs"/>
              </a:rPr>
              <a:t>Woolslair</a:t>
            </a:r>
            <a:r>
              <a:rPr kumimoji="0" lang="en-US" sz="1800" b="0" i="0" u="none" strike="noStrike" kern="1200" cap="none" spc="0" normalizeH="0" noProof="0">
                <a:ln>
                  <a:noFill/>
                </a:ln>
                <a:solidFill>
                  <a:prstClr val="black"/>
                </a:solidFill>
                <a:effectLst/>
                <a:uLnTx/>
                <a:uFillTx/>
                <a:latin typeface="Calibri" panose="020F0502020204030204"/>
                <a:ea typeface="+mn-ea"/>
                <a:cs typeface="+mn-cs"/>
              </a:rPr>
              <a:t> to Arsenal Pre-K</a:t>
            </a: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Calibri" panose="020F0502020204030204"/>
            </a:endParaRPr>
          </a:p>
        </p:txBody>
      </p:sp>
      <p:sp>
        <p:nvSpPr>
          <p:cNvPr id="38" name="TextBox 37">
            <a:extLst>
              <a:ext uri="{FF2B5EF4-FFF2-40B4-BE49-F238E27FC236}">
                <a16:creationId xmlns:a16="http://schemas.microsoft.com/office/drawing/2014/main" id="{2456CED1-6A92-BE45-B4A8-13A538D3B962}"/>
              </a:ext>
            </a:extLst>
          </p:cNvPr>
          <p:cNvSpPr txBox="1"/>
          <p:nvPr/>
        </p:nvSpPr>
        <p:spPr>
          <a:xfrm>
            <a:off x="9200165" y="1719378"/>
            <a:ext cx="2661320" cy="646331"/>
          </a:xfrm>
          <a:prstGeom prst="rect">
            <a:avLst/>
          </a:prstGeom>
          <a:noFill/>
        </p:spPr>
        <p:txBody>
          <a:bodyPr wrap="square" lIns="91440" tIns="45720" rIns="91440" bIns="45720" rtlCol="0" anchor="t">
            <a:spAutoFit/>
          </a:bodyPr>
          <a:lstStyle/>
          <a:p>
            <a:pPr marL="285750" marR="0" lvl="0" indent="-285750" algn="l" defTabSz="914400" rtl="0" eaLnBrk="1" fontAlgn="auto" latinLnBrk="0" hangingPunct="1">
              <a:lnSpc>
                <a:spcPct val="100000"/>
              </a:lnSpc>
              <a:spcBef>
                <a:spcPts val="0"/>
              </a:spcBef>
              <a:spcAft>
                <a:spcPts val="0"/>
              </a:spcAft>
              <a:buClrTx/>
              <a:buSzTx/>
              <a:buFont typeface="Arial"/>
              <a:buChar char="•"/>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Approve any changes in May, 26 2021</a:t>
            </a:r>
          </a:p>
        </p:txBody>
      </p:sp>
      <p:cxnSp>
        <p:nvCxnSpPr>
          <p:cNvPr id="41" name="Straight Connector 40">
            <a:extLst>
              <a:ext uri="{FF2B5EF4-FFF2-40B4-BE49-F238E27FC236}">
                <a16:creationId xmlns:a16="http://schemas.microsoft.com/office/drawing/2014/main" id="{B8C389AF-73B3-A241-B23B-A28844778244}"/>
              </a:ext>
            </a:extLst>
          </p:cNvPr>
          <p:cNvCxnSpPr>
            <a:cxnSpLocks/>
          </p:cNvCxnSpPr>
          <p:nvPr/>
        </p:nvCxnSpPr>
        <p:spPr>
          <a:xfrm>
            <a:off x="445168" y="3058409"/>
            <a:ext cx="10828421" cy="19858"/>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6541278" y="3438771"/>
            <a:ext cx="2107095" cy="646331"/>
          </a:xfrm>
          <a:prstGeom prst="rect">
            <a:avLst/>
          </a:prstGeom>
          <a:noFill/>
        </p:spPr>
        <p:txBody>
          <a:bodyPr wrap="square" rtlCol="0">
            <a:spAutoFit/>
          </a:bodyPr>
          <a:lstStyle/>
          <a:p>
            <a:pPr marL="285750" marR="0" lvl="0" indent="-2857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OCA</a:t>
            </a:r>
            <a:r>
              <a:rPr kumimoji="0" lang="en-US" sz="1800" b="0" i="0" u="none" strike="noStrike" kern="1200" cap="none" spc="0" normalizeH="0" noProof="0">
                <a:ln>
                  <a:noFill/>
                </a:ln>
                <a:solidFill>
                  <a:prstClr val="black"/>
                </a:solidFill>
                <a:effectLst/>
                <a:uLnTx/>
                <a:uFillTx/>
                <a:latin typeface="Calibri" panose="020F0502020204030204"/>
                <a:ea typeface="+mn-ea"/>
                <a:cs typeface="+mn-cs"/>
              </a:rPr>
              <a:t> moves to a new Location</a:t>
            </a: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5" name="Freeform 14"/>
          <p:cNvSpPr/>
          <p:nvPr/>
        </p:nvSpPr>
        <p:spPr>
          <a:xfrm>
            <a:off x="287937" y="3592621"/>
            <a:ext cx="2592276" cy="567299"/>
          </a:xfrm>
          <a:custGeom>
            <a:avLst/>
            <a:gdLst>
              <a:gd name="connsiteX0" fmla="*/ 15811 w 8261350"/>
              <a:gd name="connsiteY0" fmla="*/ 641350 h 641350"/>
              <a:gd name="connsiteX1" fmla="*/ 8261350 w 8261350"/>
              <a:gd name="connsiteY1" fmla="*/ 641350 h 641350"/>
              <a:gd name="connsiteX2" fmla="*/ 8261350 w 8261350"/>
              <a:gd name="connsiteY2" fmla="*/ 12700 h 641350"/>
              <a:gd name="connsiteX3" fmla="*/ 15811 w 8261350"/>
              <a:gd name="connsiteY3" fmla="*/ 12700 h 641350"/>
              <a:gd name="connsiteX4" fmla="*/ 15811 w 8261350"/>
              <a:gd name="connsiteY4" fmla="*/ 641350 h 6413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61350" h="641350">
                <a:moveTo>
                  <a:pt x="15811" y="641350"/>
                </a:moveTo>
                <a:lnTo>
                  <a:pt x="8261350" y="641350"/>
                </a:lnTo>
                <a:lnTo>
                  <a:pt x="8261350" y="12700"/>
                </a:lnTo>
                <a:lnTo>
                  <a:pt x="15811" y="12700"/>
                </a:lnTo>
                <a:lnTo>
                  <a:pt x="15811" y="641350"/>
                </a:lnTo>
                <a:close/>
              </a:path>
            </a:pathLst>
          </a:custGeom>
          <a:solidFill>
            <a:srgbClr val="221E1F">
              <a:alpha val="100000"/>
            </a:srgbClr>
          </a:solidFill>
          <a:ln w="12700">
            <a:solidFill>
              <a:srgbClr val="000000">
                <a:alpha val="0"/>
              </a:srgbClr>
            </a:solidFill>
          </a:ln>
          <a:effectLst/>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0">
              <a:lnSpc>
                <a:spcPct val="117083"/>
              </a:lnSpc>
              <a:spcBef>
                <a:spcPts val="0"/>
              </a:spcBef>
              <a:spcAft>
                <a:spcPts val="0"/>
              </a:spcAft>
              <a:buClr>
                <a:srgbClr val="1F497D"/>
              </a:buClr>
              <a:buSzTx/>
              <a:buFontTx/>
              <a:buNone/>
              <a:tabLst/>
              <a:defRPr/>
            </a:pPr>
            <a:r>
              <a:rPr lang="en-US" altLang="zh-CN" sz="1400" b="1" spc="-55">
                <a:solidFill>
                  <a:prstClr val="white"/>
                </a:solidFill>
                <a:latin typeface="Helvetica Neue"/>
                <a:ea typeface="Helvetica Neue"/>
              </a:rPr>
              <a:t>2021 - 2022</a:t>
            </a:r>
            <a:endParaRPr kumimoji="0" lang="en-US" altLang="zh-CN" sz="1400" b="1" i="0" u="none" strike="noStrike" kern="1200" cap="none" spc="-55" normalizeH="0" baseline="0" noProof="0">
              <a:ln>
                <a:noFill/>
              </a:ln>
              <a:solidFill>
                <a:srgbClr val="221E1F"/>
              </a:solidFill>
              <a:effectLst/>
              <a:uLnTx/>
              <a:uFillTx/>
              <a:latin typeface="Helvetica Neue"/>
              <a:ea typeface="Helvetica Neue"/>
              <a:cs typeface="+mn-cs"/>
            </a:endParaRPr>
          </a:p>
        </p:txBody>
      </p:sp>
      <p:sp>
        <p:nvSpPr>
          <p:cNvPr id="44" name="Freeform 14"/>
          <p:cNvSpPr/>
          <p:nvPr/>
        </p:nvSpPr>
        <p:spPr>
          <a:xfrm>
            <a:off x="287937" y="5191815"/>
            <a:ext cx="2592276" cy="567299"/>
          </a:xfrm>
          <a:custGeom>
            <a:avLst/>
            <a:gdLst>
              <a:gd name="connsiteX0" fmla="*/ 15811 w 8261350"/>
              <a:gd name="connsiteY0" fmla="*/ 641350 h 641350"/>
              <a:gd name="connsiteX1" fmla="*/ 8261350 w 8261350"/>
              <a:gd name="connsiteY1" fmla="*/ 641350 h 641350"/>
              <a:gd name="connsiteX2" fmla="*/ 8261350 w 8261350"/>
              <a:gd name="connsiteY2" fmla="*/ 12700 h 641350"/>
              <a:gd name="connsiteX3" fmla="*/ 15811 w 8261350"/>
              <a:gd name="connsiteY3" fmla="*/ 12700 h 641350"/>
              <a:gd name="connsiteX4" fmla="*/ 15811 w 8261350"/>
              <a:gd name="connsiteY4" fmla="*/ 641350 h 6413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61350" h="641350">
                <a:moveTo>
                  <a:pt x="15811" y="641350"/>
                </a:moveTo>
                <a:lnTo>
                  <a:pt x="8261350" y="641350"/>
                </a:lnTo>
                <a:lnTo>
                  <a:pt x="8261350" y="12700"/>
                </a:lnTo>
                <a:lnTo>
                  <a:pt x="15811" y="12700"/>
                </a:lnTo>
                <a:lnTo>
                  <a:pt x="15811" y="641350"/>
                </a:lnTo>
                <a:close/>
              </a:path>
            </a:pathLst>
          </a:custGeom>
          <a:solidFill>
            <a:srgbClr val="221E1F">
              <a:alpha val="100000"/>
            </a:srgbClr>
          </a:solidFill>
          <a:ln w="12700">
            <a:solidFill>
              <a:srgbClr val="000000">
                <a:alpha val="0"/>
              </a:srgbClr>
            </a:solidFill>
          </a:ln>
          <a:effectLst/>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0">
              <a:lnSpc>
                <a:spcPct val="117083"/>
              </a:lnSpc>
              <a:spcBef>
                <a:spcPts val="0"/>
              </a:spcBef>
              <a:spcAft>
                <a:spcPts val="0"/>
              </a:spcAft>
              <a:buClr>
                <a:srgbClr val="1F497D"/>
              </a:buClr>
              <a:buSzTx/>
              <a:buFontTx/>
              <a:buNone/>
              <a:tabLst/>
              <a:defRPr/>
            </a:pPr>
            <a:r>
              <a:rPr lang="en-US" altLang="zh-CN" sz="1400" b="1" spc="-55">
                <a:solidFill>
                  <a:prstClr val="white"/>
                </a:solidFill>
                <a:latin typeface="Helvetica Neue"/>
                <a:ea typeface="Helvetica Neue"/>
              </a:rPr>
              <a:t>2022 - 2023</a:t>
            </a:r>
            <a:endParaRPr kumimoji="0" lang="en-US" altLang="zh-CN" sz="1400" b="1" i="0" u="none" strike="noStrike" kern="1200" cap="none" spc="-55" normalizeH="0" baseline="0" noProof="0">
              <a:ln>
                <a:noFill/>
              </a:ln>
              <a:solidFill>
                <a:srgbClr val="221E1F"/>
              </a:solidFill>
              <a:effectLst/>
              <a:uLnTx/>
              <a:uFillTx/>
              <a:latin typeface="Helvetica Neue"/>
              <a:ea typeface="Helvetica Neue"/>
              <a:cs typeface="+mn-cs"/>
            </a:endParaRPr>
          </a:p>
        </p:txBody>
      </p:sp>
      <p:sp>
        <p:nvSpPr>
          <p:cNvPr id="46" name="TextBox 45">
            <a:extLst>
              <a:ext uri="{FF2B5EF4-FFF2-40B4-BE49-F238E27FC236}">
                <a16:creationId xmlns:a16="http://schemas.microsoft.com/office/drawing/2014/main" id="{2456CED1-6A92-BE45-B4A8-13A538D3B962}"/>
              </a:ext>
            </a:extLst>
          </p:cNvPr>
          <p:cNvSpPr txBox="1"/>
          <p:nvPr/>
        </p:nvSpPr>
        <p:spPr>
          <a:xfrm>
            <a:off x="6375479" y="1789835"/>
            <a:ext cx="2661320" cy="646331"/>
          </a:xfrm>
          <a:prstGeom prst="rect">
            <a:avLst/>
          </a:prstGeom>
          <a:noFill/>
        </p:spPr>
        <p:txBody>
          <a:bodyPr wrap="square" lIns="91440" tIns="45720" rIns="91440" bIns="45720" rtlCol="0" anchor="t">
            <a:spAutoFit/>
          </a:bodyPr>
          <a:lstStyle/>
          <a:p>
            <a:pPr marL="285750" marR="0" lvl="0" indent="-285750" algn="l" defTabSz="914400" rtl="0" eaLnBrk="1" fontAlgn="auto" latinLnBrk="0" hangingPunct="1">
              <a:lnSpc>
                <a:spcPct val="100000"/>
              </a:lnSpc>
              <a:spcBef>
                <a:spcPts val="0"/>
              </a:spcBef>
              <a:spcAft>
                <a:spcPts val="0"/>
              </a:spcAft>
              <a:buClrTx/>
              <a:buSzTx/>
              <a:buFont typeface="Arial"/>
              <a:buChar char="•"/>
              <a:tabLst/>
              <a:defRPr/>
            </a:pPr>
            <a:r>
              <a:rPr lang="en-US">
                <a:solidFill>
                  <a:prstClr val="black"/>
                </a:solidFill>
                <a:latin typeface="Calibri" panose="020F0502020204030204"/>
              </a:rPr>
              <a:t>Public Hearing February 23</a:t>
            </a: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 2021</a:t>
            </a:r>
          </a:p>
        </p:txBody>
      </p:sp>
      <p:sp>
        <p:nvSpPr>
          <p:cNvPr id="47" name="TextBox 46">
            <a:extLst>
              <a:ext uri="{FF2B5EF4-FFF2-40B4-BE49-F238E27FC236}">
                <a16:creationId xmlns:a16="http://schemas.microsoft.com/office/drawing/2014/main" id="{65AD312F-71FD-3143-9735-463890DD6DBB}"/>
              </a:ext>
            </a:extLst>
          </p:cNvPr>
          <p:cNvSpPr txBox="1"/>
          <p:nvPr/>
        </p:nvSpPr>
        <p:spPr>
          <a:xfrm>
            <a:off x="3233940" y="1774233"/>
            <a:ext cx="2876652" cy="923330"/>
          </a:xfrm>
          <a:prstGeom prst="rect">
            <a:avLst/>
          </a:prstGeom>
          <a:noFill/>
        </p:spPr>
        <p:txBody>
          <a:bodyPr wrap="square" lIns="91440" tIns="45720" rIns="91440" bIns="45720" rtlCol="0" anchor="t">
            <a:spAutoFit/>
          </a:bodyPr>
          <a:lstStyle/>
          <a:p>
            <a:pPr marL="285750" marR="0" lvl="0" indent="-285750" algn="l" defTabSz="914400" rtl="0" eaLnBrk="1" fontAlgn="auto" latinLnBrk="0" hangingPunct="1">
              <a:lnSpc>
                <a:spcPct val="100000"/>
              </a:lnSpc>
              <a:spcBef>
                <a:spcPts val="0"/>
              </a:spcBef>
              <a:spcAft>
                <a:spcPts val="0"/>
              </a:spcAft>
              <a:buClrTx/>
              <a:buSzTx/>
              <a:buFont typeface="Arial"/>
              <a:buChar char="•"/>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Approve opening of community input process February </a:t>
            </a:r>
            <a:r>
              <a:rPr lang="en-US">
                <a:solidFill>
                  <a:prstClr val="black"/>
                </a:solidFill>
                <a:latin typeface="Calibri" panose="020F0502020204030204"/>
              </a:rPr>
              <a:t>2,</a:t>
            </a: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 2021</a:t>
            </a: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Calibri" panose="020F0502020204030204"/>
            </a:endParaRPr>
          </a:p>
        </p:txBody>
      </p:sp>
      <p:sp>
        <p:nvSpPr>
          <p:cNvPr id="48" name="TextBox 47"/>
          <p:cNvSpPr txBox="1"/>
          <p:nvPr/>
        </p:nvSpPr>
        <p:spPr>
          <a:xfrm>
            <a:off x="9200165" y="3427831"/>
            <a:ext cx="2593297" cy="923330"/>
          </a:xfrm>
          <a:prstGeom prst="rect">
            <a:avLst/>
          </a:prstGeom>
          <a:noFill/>
        </p:spPr>
        <p:txBody>
          <a:bodyPr wrap="square" rtlCol="0">
            <a:spAutoFit/>
          </a:bodyPr>
          <a:lstStyle/>
          <a:p>
            <a:pPr marL="285750" marR="0" lvl="0" indent="-2857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New Construction Starts on Oliver &amp;</a:t>
            </a:r>
            <a:r>
              <a:rPr kumimoji="0" lang="en-US" sz="1800" b="0" i="0" u="none" strike="noStrike" kern="1200" cap="none" spc="0" normalizeH="0" noProof="0">
                <a:ln>
                  <a:noFill/>
                </a:ln>
                <a:solidFill>
                  <a:prstClr val="black"/>
                </a:solidFill>
                <a:effectLst/>
                <a:uLnTx/>
                <a:uFillTx/>
                <a:latin typeface="Calibri" panose="020F0502020204030204"/>
                <a:ea typeface="+mn-ea"/>
                <a:cs typeface="+mn-cs"/>
              </a:rPr>
              <a:t> </a:t>
            </a: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Northview</a:t>
            </a:r>
          </a:p>
        </p:txBody>
      </p:sp>
      <p:cxnSp>
        <p:nvCxnSpPr>
          <p:cNvPr id="49" name="Straight Connector 48">
            <a:extLst>
              <a:ext uri="{FF2B5EF4-FFF2-40B4-BE49-F238E27FC236}">
                <a16:creationId xmlns:a16="http://schemas.microsoft.com/office/drawing/2014/main" id="{B8C389AF-73B3-A241-B23B-A28844778244}"/>
              </a:ext>
            </a:extLst>
          </p:cNvPr>
          <p:cNvCxnSpPr>
            <a:cxnSpLocks/>
          </p:cNvCxnSpPr>
          <p:nvPr/>
        </p:nvCxnSpPr>
        <p:spPr>
          <a:xfrm flipV="1">
            <a:off x="445168" y="4772802"/>
            <a:ext cx="10828421" cy="4908"/>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B8C389AF-73B3-A241-B23B-A28844778244}"/>
              </a:ext>
            </a:extLst>
          </p:cNvPr>
          <p:cNvCxnSpPr>
            <a:cxnSpLocks/>
          </p:cNvCxnSpPr>
          <p:nvPr/>
        </p:nvCxnSpPr>
        <p:spPr>
          <a:xfrm>
            <a:off x="3200941" y="1426503"/>
            <a:ext cx="31939" cy="4902102"/>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52" name="TextBox 51">
            <a:extLst>
              <a:ext uri="{FF2B5EF4-FFF2-40B4-BE49-F238E27FC236}">
                <a16:creationId xmlns:a16="http://schemas.microsoft.com/office/drawing/2014/main" id="{65AD312F-71FD-3143-9735-463890DD6DBB}"/>
              </a:ext>
            </a:extLst>
          </p:cNvPr>
          <p:cNvSpPr txBox="1"/>
          <p:nvPr/>
        </p:nvSpPr>
        <p:spPr>
          <a:xfrm>
            <a:off x="5545957" y="6095002"/>
            <a:ext cx="3263786" cy="369332"/>
          </a:xfrm>
          <a:prstGeom prst="rect">
            <a:avLst/>
          </a:prstGeom>
          <a:noFill/>
        </p:spPr>
        <p:txBody>
          <a:bodyPr wrap="square" lIns="91440" tIns="45720" rIns="91440" bIns="45720" rtlCol="0" anchor="t">
            <a:spAutoFit/>
          </a:bodyPr>
          <a:lstStyle/>
          <a:p>
            <a:pPr marL="285750" marR="0" lvl="0" indent="-285750" algn="l" defTabSz="914400" rtl="0" eaLnBrk="1" fontAlgn="auto" latinLnBrk="0" hangingPunct="1">
              <a:lnSpc>
                <a:spcPct val="100000"/>
              </a:lnSpc>
              <a:spcBef>
                <a:spcPts val="0"/>
              </a:spcBef>
              <a:spcAft>
                <a:spcPts val="0"/>
              </a:spcAft>
              <a:buClrTx/>
              <a:buSzTx/>
              <a:buFont typeface="Arial"/>
              <a:buChar char="•"/>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Colfax K-5</a:t>
            </a: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Calibri" panose="020F0502020204030204"/>
            </a:endParaRPr>
          </a:p>
        </p:txBody>
      </p:sp>
      <p:sp>
        <p:nvSpPr>
          <p:cNvPr id="53" name="TextBox 52">
            <a:extLst>
              <a:ext uri="{FF2B5EF4-FFF2-40B4-BE49-F238E27FC236}">
                <a16:creationId xmlns:a16="http://schemas.microsoft.com/office/drawing/2014/main" id="{65AD312F-71FD-3143-9735-463890DD6DBB}"/>
              </a:ext>
            </a:extLst>
          </p:cNvPr>
          <p:cNvSpPr txBox="1"/>
          <p:nvPr/>
        </p:nvSpPr>
        <p:spPr>
          <a:xfrm>
            <a:off x="9618433" y="5707302"/>
            <a:ext cx="3263786" cy="369332"/>
          </a:xfrm>
          <a:prstGeom prst="rect">
            <a:avLst/>
          </a:prstGeom>
          <a:noFill/>
        </p:spPr>
        <p:txBody>
          <a:bodyPr wrap="square" lIns="91440" tIns="45720" rIns="91440" bIns="45720" rtlCol="0" anchor="t">
            <a:spAutoFit/>
          </a:bodyPr>
          <a:lstStyle/>
          <a:p>
            <a:pPr marL="285750" marR="0" lvl="0" indent="-285750" algn="l" defTabSz="914400" rtl="0" eaLnBrk="1" fontAlgn="auto" latinLnBrk="0" hangingPunct="1">
              <a:lnSpc>
                <a:spcPct val="100000"/>
              </a:lnSpc>
              <a:spcBef>
                <a:spcPts val="0"/>
              </a:spcBef>
              <a:spcAft>
                <a:spcPts val="0"/>
              </a:spcAft>
              <a:buClrTx/>
              <a:buSzTx/>
              <a:buFont typeface="Arial"/>
              <a:buChar char="•"/>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Oliver</a:t>
            </a:r>
            <a:r>
              <a:rPr kumimoji="0" lang="en-US" sz="1800" b="0" i="0" u="none" strike="noStrike" kern="1200" cap="none" spc="0" normalizeH="0" noProof="0">
                <a:ln>
                  <a:noFill/>
                </a:ln>
                <a:solidFill>
                  <a:prstClr val="black"/>
                </a:solidFill>
                <a:effectLst/>
                <a:uLnTx/>
                <a:uFillTx/>
                <a:latin typeface="Calibri" panose="020F0502020204030204"/>
                <a:ea typeface="+mn-ea"/>
                <a:cs typeface="+mn-cs"/>
              </a:rPr>
              <a:t> </a:t>
            </a: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6-8</a:t>
            </a: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Calibri" panose="020F0502020204030204"/>
            </a:endParaRPr>
          </a:p>
        </p:txBody>
      </p:sp>
      <p:sp>
        <p:nvSpPr>
          <p:cNvPr id="54" name="TextBox 53">
            <a:extLst>
              <a:ext uri="{FF2B5EF4-FFF2-40B4-BE49-F238E27FC236}">
                <a16:creationId xmlns:a16="http://schemas.microsoft.com/office/drawing/2014/main" id="{65AD312F-71FD-3143-9735-463890DD6DBB}"/>
              </a:ext>
            </a:extLst>
          </p:cNvPr>
          <p:cNvSpPr txBox="1"/>
          <p:nvPr/>
        </p:nvSpPr>
        <p:spPr>
          <a:xfrm>
            <a:off x="5545957" y="5754724"/>
            <a:ext cx="3263786" cy="369332"/>
          </a:xfrm>
          <a:prstGeom prst="rect">
            <a:avLst/>
          </a:prstGeom>
          <a:noFill/>
        </p:spPr>
        <p:txBody>
          <a:bodyPr wrap="square" lIns="91440" tIns="45720" rIns="91440" bIns="45720" rtlCol="0" anchor="t">
            <a:spAutoFit/>
          </a:bodyPr>
          <a:lstStyle/>
          <a:p>
            <a:pPr marL="285750" marR="0" lvl="0" indent="-285750" algn="l" defTabSz="914400" rtl="0" eaLnBrk="1" fontAlgn="auto" latinLnBrk="0" hangingPunct="1">
              <a:lnSpc>
                <a:spcPct val="100000"/>
              </a:lnSpc>
              <a:spcBef>
                <a:spcPts val="0"/>
              </a:spcBef>
              <a:spcAft>
                <a:spcPts val="0"/>
              </a:spcAft>
              <a:buClrTx/>
              <a:buSzTx/>
              <a:buFont typeface="Arial"/>
              <a:buChar char="•"/>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Brookline </a:t>
            </a:r>
            <a:r>
              <a:rPr kumimoji="0" lang="en-US" sz="1800" b="0" i="0" u="none" strike="noStrike" kern="1200" cap="none" spc="0" normalizeH="0" noProof="0">
                <a:ln>
                  <a:noFill/>
                </a:ln>
                <a:solidFill>
                  <a:prstClr val="black"/>
                </a:solidFill>
                <a:effectLst/>
                <a:uLnTx/>
                <a:uFillTx/>
                <a:latin typeface="Calibri" panose="020F0502020204030204"/>
                <a:ea typeface="+mn-ea"/>
                <a:cs typeface="+mn-cs"/>
              </a:rPr>
              <a:t>Pre-K</a:t>
            </a: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Calibri" panose="020F0502020204030204"/>
            </a:endParaRPr>
          </a:p>
        </p:txBody>
      </p:sp>
      <p:sp>
        <p:nvSpPr>
          <p:cNvPr id="55" name="TextBox 54">
            <a:extLst>
              <a:ext uri="{FF2B5EF4-FFF2-40B4-BE49-F238E27FC236}">
                <a16:creationId xmlns:a16="http://schemas.microsoft.com/office/drawing/2014/main" id="{65AD312F-71FD-3143-9735-463890DD6DBB}"/>
              </a:ext>
            </a:extLst>
          </p:cNvPr>
          <p:cNvSpPr txBox="1"/>
          <p:nvPr/>
        </p:nvSpPr>
        <p:spPr>
          <a:xfrm>
            <a:off x="7746300" y="5410850"/>
            <a:ext cx="3263786" cy="369332"/>
          </a:xfrm>
          <a:prstGeom prst="rect">
            <a:avLst/>
          </a:prstGeom>
          <a:noFill/>
        </p:spPr>
        <p:txBody>
          <a:bodyPr wrap="square" lIns="91440" tIns="45720" rIns="91440" bIns="45720" rtlCol="0" anchor="t">
            <a:spAutoFit/>
          </a:bodyPr>
          <a:lstStyle/>
          <a:p>
            <a:pPr marL="285750" marR="0" lvl="0" indent="-285750" algn="l" defTabSz="914400" rtl="0" eaLnBrk="1" fontAlgn="auto" latinLnBrk="0" hangingPunct="1">
              <a:lnSpc>
                <a:spcPct val="100000"/>
              </a:lnSpc>
              <a:spcBef>
                <a:spcPts val="0"/>
              </a:spcBef>
              <a:spcAft>
                <a:spcPts val="0"/>
              </a:spcAft>
              <a:buClrTx/>
              <a:buSzTx/>
              <a:buFont typeface="Arial"/>
              <a:buChar char="•"/>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King </a:t>
            </a:r>
            <a:r>
              <a:rPr kumimoji="0" lang="en-US" sz="1800" b="0" i="0" u="none" strike="noStrike" kern="1200" cap="none" spc="0" normalizeH="0" noProof="0">
                <a:ln>
                  <a:noFill/>
                </a:ln>
                <a:solidFill>
                  <a:prstClr val="black"/>
                </a:solidFill>
                <a:effectLst/>
                <a:uLnTx/>
                <a:uFillTx/>
                <a:latin typeface="Calibri" panose="020F0502020204030204"/>
                <a:ea typeface="+mn-ea"/>
                <a:cs typeface="+mn-cs"/>
              </a:rPr>
              <a:t>Pre-K -5</a:t>
            </a: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Calibri" panose="020F0502020204030204"/>
            </a:endParaRPr>
          </a:p>
        </p:txBody>
      </p:sp>
      <p:sp>
        <p:nvSpPr>
          <p:cNvPr id="56" name="TextBox 55">
            <a:extLst>
              <a:ext uri="{FF2B5EF4-FFF2-40B4-BE49-F238E27FC236}">
                <a16:creationId xmlns:a16="http://schemas.microsoft.com/office/drawing/2014/main" id="{65AD312F-71FD-3143-9735-463890DD6DBB}"/>
              </a:ext>
            </a:extLst>
          </p:cNvPr>
          <p:cNvSpPr txBox="1"/>
          <p:nvPr/>
        </p:nvSpPr>
        <p:spPr>
          <a:xfrm>
            <a:off x="3200941" y="5420449"/>
            <a:ext cx="3263786" cy="369332"/>
          </a:xfrm>
          <a:prstGeom prst="rect">
            <a:avLst/>
          </a:prstGeom>
          <a:noFill/>
        </p:spPr>
        <p:txBody>
          <a:bodyPr wrap="square" lIns="91440" tIns="45720" rIns="91440" bIns="45720" rtlCol="0" anchor="t">
            <a:spAutoFit/>
          </a:bodyPr>
          <a:lstStyle/>
          <a:p>
            <a:pPr marL="285750" marR="0" lvl="0" indent="-285750" algn="l" defTabSz="914400" rtl="0" eaLnBrk="1" fontAlgn="auto" latinLnBrk="0" hangingPunct="1">
              <a:lnSpc>
                <a:spcPct val="100000"/>
              </a:lnSpc>
              <a:spcBef>
                <a:spcPts val="0"/>
              </a:spcBef>
              <a:spcAft>
                <a:spcPts val="0"/>
              </a:spcAft>
              <a:buClrTx/>
              <a:buSzTx/>
              <a:buFont typeface="Arial"/>
              <a:buChar char="•"/>
              <a:tabLst/>
              <a:defRPr/>
            </a:pPr>
            <a:r>
              <a:rPr lang="en-US">
                <a:solidFill>
                  <a:prstClr val="black"/>
                </a:solidFill>
                <a:latin typeface="Calibri" panose="020F0502020204030204"/>
              </a:rPr>
              <a:t>Northview Birth – 2</a:t>
            </a: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Calibri" panose="020F0502020204030204"/>
            </a:endParaRPr>
          </a:p>
        </p:txBody>
      </p:sp>
      <p:sp>
        <p:nvSpPr>
          <p:cNvPr id="57" name="TextBox 56">
            <a:extLst>
              <a:ext uri="{FF2B5EF4-FFF2-40B4-BE49-F238E27FC236}">
                <a16:creationId xmlns:a16="http://schemas.microsoft.com/office/drawing/2014/main" id="{65AD312F-71FD-3143-9735-463890DD6DBB}"/>
              </a:ext>
            </a:extLst>
          </p:cNvPr>
          <p:cNvSpPr txBox="1"/>
          <p:nvPr/>
        </p:nvSpPr>
        <p:spPr>
          <a:xfrm>
            <a:off x="9618433" y="5389782"/>
            <a:ext cx="3263786" cy="369332"/>
          </a:xfrm>
          <a:prstGeom prst="rect">
            <a:avLst/>
          </a:prstGeom>
          <a:noFill/>
        </p:spPr>
        <p:txBody>
          <a:bodyPr wrap="square" lIns="91440" tIns="45720" rIns="91440" bIns="45720" rtlCol="0" anchor="t">
            <a:spAutoFit/>
          </a:bodyPr>
          <a:lstStyle/>
          <a:p>
            <a:pPr marL="285750" marR="0" lvl="0" indent="-285750" algn="l" defTabSz="914400" rtl="0" eaLnBrk="1" fontAlgn="auto" latinLnBrk="0" hangingPunct="1">
              <a:lnSpc>
                <a:spcPct val="100000"/>
              </a:lnSpc>
              <a:spcBef>
                <a:spcPts val="0"/>
              </a:spcBef>
              <a:spcAft>
                <a:spcPts val="0"/>
              </a:spcAft>
              <a:buClrTx/>
              <a:buSzTx/>
              <a:buFont typeface="Arial"/>
              <a:buChar char="•"/>
              <a:tabLst/>
              <a:defRPr/>
            </a:pPr>
            <a:r>
              <a:rPr kumimoji="0" lang="en-US" sz="1800" b="0" i="0" u="none" strike="noStrike" kern="1200" cap="none" spc="0" normalizeH="0" baseline="0" noProof="0" err="1">
                <a:ln>
                  <a:noFill/>
                </a:ln>
                <a:solidFill>
                  <a:prstClr val="black"/>
                </a:solidFill>
                <a:effectLst/>
                <a:uLnTx/>
                <a:uFillTx/>
                <a:latin typeface="Calibri" panose="020F0502020204030204"/>
                <a:ea typeface="+mn-ea"/>
                <a:cs typeface="+mn-cs"/>
              </a:rPr>
              <a:t>Minadeo</a:t>
            </a: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 6-8</a:t>
            </a: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Calibri" panose="020F0502020204030204"/>
            </a:endParaRPr>
          </a:p>
        </p:txBody>
      </p:sp>
      <p:sp>
        <p:nvSpPr>
          <p:cNvPr id="58" name="TextBox 57">
            <a:extLst>
              <a:ext uri="{FF2B5EF4-FFF2-40B4-BE49-F238E27FC236}">
                <a16:creationId xmlns:a16="http://schemas.microsoft.com/office/drawing/2014/main" id="{65AD312F-71FD-3143-9735-463890DD6DBB}"/>
              </a:ext>
            </a:extLst>
          </p:cNvPr>
          <p:cNvSpPr txBox="1"/>
          <p:nvPr/>
        </p:nvSpPr>
        <p:spPr>
          <a:xfrm>
            <a:off x="5545957" y="5414446"/>
            <a:ext cx="3263786" cy="369332"/>
          </a:xfrm>
          <a:prstGeom prst="rect">
            <a:avLst/>
          </a:prstGeom>
          <a:noFill/>
        </p:spPr>
        <p:txBody>
          <a:bodyPr wrap="square" lIns="91440" tIns="45720" rIns="91440" bIns="45720" rtlCol="0" anchor="t">
            <a:spAutoFit/>
          </a:bodyPr>
          <a:lstStyle/>
          <a:p>
            <a:pPr marL="285750" marR="0" lvl="0" indent="-285750" algn="l" defTabSz="914400" rtl="0" eaLnBrk="1" fontAlgn="auto" latinLnBrk="0" hangingPunct="1">
              <a:lnSpc>
                <a:spcPct val="100000"/>
              </a:lnSpc>
              <a:spcBef>
                <a:spcPts val="0"/>
              </a:spcBef>
              <a:spcAft>
                <a:spcPts val="0"/>
              </a:spcAft>
              <a:buClrTx/>
              <a:buSzTx/>
              <a:buFont typeface="Arial"/>
              <a:buChar char="•"/>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Arsenal</a:t>
            </a:r>
            <a:r>
              <a:rPr kumimoji="0" lang="en-US" sz="1800" b="0" i="0" u="none" strike="noStrike" kern="1200" cap="none" spc="0" normalizeH="0" noProof="0">
                <a:ln>
                  <a:noFill/>
                </a:ln>
                <a:solidFill>
                  <a:prstClr val="black"/>
                </a:solidFill>
                <a:effectLst/>
                <a:uLnTx/>
                <a:uFillTx/>
                <a:latin typeface="Calibri" panose="020F0502020204030204"/>
                <a:ea typeface="+mn-ea"/>
                <a:cs typeface="+mn-cs"/>
              </a:rPr>
              <a:t> PreK-5</a:t>
            </a: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Calibri" panose="020F0502020204030204"/>
            </a:endParaRPr>
          </a:p>
        </p:txBody>
      </p:sp>
      <p:sp>
        <p:nvSpPr>
          <p:cNvPr id="59" name="TextBox 58">
            <a:extLst>
              <a:ext uri="{FF2B5EF4-FFF2-40B4-BE49-F238E27FC236}">
                <a16:creationId xmlns:a16="http://schemas.microsoft.com/office/drawing/2014/main" id="{65AD312F-71FD-3143-9735-463890DD6DBB}"/>
              </a:ext>
            </a:extLst>
          </p:cNvPr>
          <p:cNvSpPr txBox="1"/>
          <p:nvPr/>
        </p:nvSpPr>
        <p:spPr>
          <a:xfrm>
            <a:off x="7746300" y="5693565"/>
            <a:ext cx="3263786" cy="369332"/>
          </a:xfrm>
          <a:prstGeom prst="rect">
            <a:avLst/>
          </a:prstGeom>
          <a:noFill/>
        </p:spPr>
        <p:txBody>
          <a:bodyPr wrap="square" lIns="91440" tIns="45720" rIns="91440" bIns="45720" rtlCol="0" anchor="t">
            <a:spAutoFit/>
          </a:bodyPr>
          <a:lstStyle/>
          <a:p>
            <a:pPr marL="285750" marR="0" lvl="0" indent="-285750" algn="l" defTabSz="914400" rtl="0" eaLnBrk="1" fontAlgn="auto" latinLnBrk="0" hangingPunct="1">
              <a:lnSpc>
                <a:spcPct val="100000"/>
              </a:lnSpc>
              <a:spcBef>
                <a:spcPts val="0"/>
              </a:spcBef>
              <a:spcAft>
                <a:spcPts val="0"/>
              </a:spcAft>
              <a:buClrTx/>
              <a:buSzTx/>
              <a:buFont typeface="Arial"/>
              <a:buChar char="•"/>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Morrow </a:t>
            </a:r>
            <a:r>
              <a:rPr kumimoji="0" lang="en-US" sz="1800" b="0" i="0" u="none" strike="noStrike" kern="1200" cap="none" spc="0" normalizeH="0" noProof="0">
                <a:ln>
                  <a:noFill/>
                </a:ln>
                <a:solidFill>
                  <a:prstClr val="black"/>
                </a:solidFill>
                <a:effectLst/>
                <a:uLnTx/>
                <a:uFillTx/>
                <a:latin typeface="Calibri" panose="020F0502020204030204"/>
                <a:ea typeface="+mn-ea"/>
                <a:cs typeface="+mn-cs"/>
              </a:rPr>
              <a:t>K-5</a:t>
            </a: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Calibri" panose="020F0502020204030204"/>
            </a:endParaRPr>
          </a:p>
        </p:txBody>
      </p:sp>
    </p:spTree>
    <p:extLst>
      <p:ext uri="{BB962C8B-B14F-4D97-AF65-F5344CB8AC3E}">
        <p14:creationId xmlns:p14="http://schemas.microsoft.com/office/powerpoint/2010/main" val="1990969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1"/>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6"/>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7"/>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48"/>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44"/>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33"/>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56"/>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58"/>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54"/>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52"/>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55"/>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59"/>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53"/>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5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0" grpId="0" animBg="1"/>
      <p:bldP spid="28" grpId="0"/>
      <p:bldP spid="30" grpId="0"/>
      <p:bldP spid="33" grpId="0"/>
      <p:bldP spid="37" grpId="0"/>
      <p:bldP spid="38" grpId="0"/>
      <p:bldP spid="3" grpId="0"/>
      <p:bldP spid="35" grpId="0" animBg="1"/>
      <p:bldP spid="44" grpId="0" animBg="1"/>
      <p:bldP spid="46" grpId="0"/>
      <p:bldP spid="47" grpId="0"/>
      <p:bldP spid="48" grpId="0"/>
      <p:bldP spid="52" grpId="0"/>
      <p:bldP spid="53" grpId="0"/>
      <p:bldP spid="54" grpId="0"/>
      <p:bldP spid="55" grpId="0"/>
      <p:bldP spid="56" grpId="0"/>
      <p:bldP spid="57" grpId="0"/>
      <p:bldP spid="58" grpId="0"/>
      <p:bldP spid="59"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26622F-1A77-954D-9762-112437C3D982}"/>
              </a:ext>
            </a:extLst>
          </p:cNvPr>
          <p:cNvSpPr>
            <a:spLocks noGrp="1"/>
          </p:cNvSpPr>
          <p:nvPr>
            <p:ph type="title"/>
          </p:nvPr>
        </p:nvSpPr>
        <p:spPr>
          <a:xfrm>
            <a:off x="637595" y="152013"/>
            <a:ext cx="10515600" cy="1325563"/>
          </a:xfrm>
        </p:spPr>
        <p:txBody>
          <a:bodyPr/>
          <a:lstStyle/>
          <a:p>
            <a:pPr algn="ctr"/>
            <a:r>
              <a:rPr lang="en-US"/>
              <a:t>Our Framework</a:t>
            </a:r>
          </a:p>
        </p:txBody>
      </p:sp>
      <p:sp>
        <p:nvSpPr>
          <p:cNvPr id="3" name="Content Placeholder 2">
            <a:extLst>
              <a:ext uri="{FF2B5EF4-FFF2-40B4-BE49-F238E27FC236}">
                <a16:creationId xmlns:a16="http://schemas.microsoft.com/office/drawing/2014/main" id="{3647C733-9629-9A41-AB34-9D3625484238}"/>
              </a:ext>
            </a:extLst>
          </p:cNvPr>
          <p:cNvSpPr>
            <a:spLocks noGrp="1"/>
          </p:cNvSpPr>
          <p:nvPr>
            <p:ph idx="1"/>
          </p:nvPr>
        </p:nvSpPr>
        <p:spPr>
          <a:xfrm>
            <a:off x="802695" y="1193800"/>
            <a:ext cx="10771865" cy="4855721"/>
          </a:xfrm>
        </p:spPr>
        <p:txBody>
          <a:bodyPr vert="horz" lIns="91440" tIns="45720" rIns="91440" bIns="45720" rtlCol="0" anchor="t">
            <a:normAutofit fontScale="92500" lnSpcReduction="20000"/>
          </a:bodyPr>
          <a:lstStyle/>
          <a:p>
            <a:r>
              <a:rPr lang="en-US" b="1"/>
              <a:t>Engage</a:t>
            </a:r>
            <a:r>
              <a:rPr lang="en-US"/>
              <a:t> in a highly collaborative process with the Board  and other stakeholders to complete the final stages of Imagine PPS, our five-year strategic plan.</a:t>
            </a:r>
          </a:p>
          <a:p>
            <a:endParaRPr lang="en-US"/>
          </a:p>
          <a:p>
            <a:r>
              <a:rPr lang="en-US" b="1"/>
              <a:t>Align</a:t>
            </a:r>
            <a:r>
              <a:rPr lang="en-US"/>
              <a:t> our system through a student-centered approach grounded by the PPS Graduate Profile. </a:t>
            </a:r>
          </a:p>
          <a:p>
            <a:endParaRPr lang="en-US"/>
          </a:p>
          <a:p>
            <a:r>
              <a:rPr lang="en-US" b="1"/>
              <a:t>Prioritize</a:t>
            </a:r>
            <a:r>
              <a:rPr lang="en-US"/>
              <a:t> financial sustainability as an outcome that recognizes the long-term interests of students, teachers and taxpayers. </a:t>
            </a:r>
            <a:endParaRPr lang="en-US">
              <a:cs typeface="Calibri"/>
            </a:endParaRPr>
          </a:p>
          <a:p>
            <a:pPr marL="0" indent="0">
              <a:buNone/>
            </a:pPr>
            <a:endParaRPr lang="en-US"/>
          </a:p>
          <a:p>
            <a:r>
              <a:rPr lang="en-US" b="1"/>
              <a:t>Act</a:t>
            </a:r>
            <a:r>
              <a:rPr lang="en-US"/>
              <a:t> to enhance student educational programs and supports, modernize our footprint to launch facility renovation and school design, and feeder patterns efficiencies.</a:t>
            </a:r>
          </a:p>
          <a:p>
            <a:endParaRPr lang="en-US"/>
          </a:p>
          <a:p>
            <a:endParaRPr lang="en-US"/>
          </a:p>
        </p:txBody>
      </p:sp>
    </p:spTree>
    <p:extLst>
      <p:ext uri="{BB962C8B-B14F-4D97-AF65-F5344CB8AC3E}">
        <p14:creationId xmlns:p14="http://schemas.microsoft.com/office/powerpoint/2010/main" val="379494929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Next Steps</a:t>
            </a:r>
          </a:p>
        </p:txBody>
      </p:sp>
      <p:sp>
        <p:nvSpPr>
          <p:cNvPr id="3" name="Content Placeholder 2"/>
          <p:cNvSpPr>
            <a:spLocks noGrp="1"/>
          </p:cNvSpPr>
          <p:nvPr>
            <p:ph idx="1"/>
          </p:nvPr>
        </p:nvSpPr>
        <p:spPr/>
        <p:txBody>
          <a:bodyPr/>
          <a:lstStyle/>
          <a:p>
            <a:r>
              <a:rPr lang="en-US"/>
              <a:t>Financial Discussions</a:t>
            </a:r>
          </a:p>
          <a:p>
            <a:r>
              <a:rPr lang="en-US"/>
              <a:t>Staffing Discussions</a:t>
            </a:r>
          </a:p>
          <a:p>
            <a:r>
              <a:rPr lang="en-US"/>
              <a:t>Magnet and Programming Discussions</a:t>
            </a:r>
          </a:p>
          <a:p>
            <a:r>
              <a:rPr lang="en-US"/>
              <a:t>Transportation Discussion</a:t>
            </a:r>
          </a:p>
          <a:p>
            <a:r>
              <a:rPr lang="en-US"/>
              <a:t>Board discussion on empty buildings</a:t>
            </a:r>
          </a:p>
          <a:p>
            <a:endParaRPr lang="en-US"/>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Tree>
    <p:extLst>
      <p:ext uri="{BB962C8B-B14F-4D97-AF65-F5344CB8AC3E}">
        <p14:creationId xmlns:p14="http://schemas.microsoft.com/office/powerpoint/2010/main" val="414515363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0" y="-35513"/>
            <a:ext cx="12192000" cy="1978429"/>
          </a:xfrm>
          <a:prstGeom prst="rect">
            <a:avLst/>
          </a:prstGeom>
          <a:solidFill>
            <a:schemeClr val="bg1"/>
          </a:solid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Rectangle 1"/>
          <p:cNvSpPr/>
          <p:nvPr/>
        </p:nvSpPr>
        <p:spPr>
          <a:xfrm>
            <a:off x="6907142" y="3298122"/>
            <a:ext cx="242374"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t> </a:t>
            </a: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8" name="Picture 2" descr="Who wants change? Who wants to change? Who wants to lead change?"/>
          <p:cNvPicPr>
            <a:picLocks noChangeAspect="1" noChangeArrowheads="1"/>
          </p:cNvPicPr>
          <p:nvPr/>
        </p:nvPicPr>
        <p:blipFill rotWithShape="1">
          <a:blip r:embed="rId2">
            <a:extLst>
              <a:ext uri="{28A0092B-C50C-407E-A947-70E740481C1C}">
                <a14:useLocalDpi xmlns:a14="http://schemas.microsoft.com/office/drawing/2010/main" val="0"/>
              </a:ext>
            </a:extLst>
          </a:blip>
          <a:srcRect b="33333"/>
          <a:stretch/>
        </p:blipFill>
        <p:spPr bwMode="auto">
          <a:xfrm>
            <a:off x="3309969" y="111097"/>
            <a:ext cx="4986866" cy="4131733"/>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Who wants change? Who wants to change? Who wants to lead chan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09969" y="115406"/>
            <a:ext cx="4986866" cy="619760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Who wants change? Who wants to change? Who wants to lead change?"/>
          <p:cNvPicPr>
            <a:picLocks noChangeAspect="1" noChangeArrowheads="1"/>
          </p:cNvPicPr>
          <p:nvPr/>
        </p:nvPicPr>
        <p:blipFill rotWithShape="1">
          <a:blip r:embed="rId2">
            <a:extLst>
              <a:ext uri="{28A0092B-C50C-407E-A947-70E740481C1C}">
                <a14:useLocalDpi xmlns:a14="http://schemas.microsoft.com/office/drawing/2010/main" val="0"/>
              </a:ext>
            </a:extLst>
          </a:blip>
          <a:srcRect b="66667"/>
          <a:stretch/>
        </p:blipFill>
        <p:spPr bwMode="auto">
          <a:xfrm>
            <a:off x="3309969" y="111097"/>
            <a:ext cx="4986866" cy="20658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846672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chool Presentation Template" id="{05DB235A-0840-4CAF-A2D0-A868EDDDC89E}" vid="{B2266EAB-A2A4-4381-950C-77410F38C614}"/>
    </a:ext>
  </a:ext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5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chool Presentation Template" id="{05DB235A-0840-4CAF-A2D0-A868EDDDC89E}" vid="{B2266EAB-A2A4-4381-950C-77410F38C614}"/>
    </a:ext>
  </a:extLst>
</a:theme>
</file>

<file path=ppt/theme/theme6.xml><?xml version="1.0" encoding="utf-8"?>
<a:theme xmlns:a="http://schemas.openxmlformats.org/drawingml/2006/main" name="6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chool Presentation Template" id="{05DB235A-0840-4CAF-A2D0-A868EDDDC89E}" vid="{B2266EAB-A2A4-4381-950C-77410F38C614}"/>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9FFE9E6ACEB8B043B074224EA2E03B1A" ma:contentTypeVersion="13" ma:contentTypeDescription="Create a new document." ma:contentTypeScope="" ma:versionID="721226d22b84576f0c397b43266b3fb5">
  <xsd:schema xmlns:xsd="http://www.w3.org/2001/XMLSchema" xmlns:xs="http://www.w3.org/2001/XMLSchema" xmlns:p="http://schemas.microsoft.com/office/2006/metadata/properties" xmlns:ns3="a06b82fa-d8cc-4b98-9877-a0204d9ee8dd" xmlns:ns4="23aa0acd-5b12-4517-96e9-0851fed0fd5e" targetNamespace="http://schemas.microsoft.com/office/2006/metadata/properties" ma:root="true" ma:fieldsID="81390b11b51615111804f64ccad7ea4e" ns3:_="" ns4:_="">
    <xsd:import namespace="a06b82fa-d8cc-4b98-9877-a0204d9ee8dd"/>
    <xsd:import namespace="23aa0acd-5b12-4517-96e9-0851fed0fd5e"/>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DateTaken" minOccurs="0"/>
                <xsd:element ref="ns4:MediaServiceAutoTags" minOccurs="0"/>
                <xsd:element ref="ns4:MediaServiceOCR" minOccurs="0"/>
                <xsd:element ref="ns4:MediaServiceAutoKeyPoints" minOccurs="0"/>
                <xsd:element ref="ns4:MediaServiceKeyPoints" minOccurs="0"/>
                <xsd:element ref="ns4:MediaServiceGenerationTime" minOccurs="0"/>
                <xsd:element ref="ns4:MediaServiceEventHashCode" minOccurs="0"/>
                <xsd:element ref="ns4: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06b82fa-d8cc-4b98-9877-a0204d9ee8dd"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SharingHintHash" ma:index="10" nillable="true" ma:displayName="Sharing Hint Hash" ma:description=""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3aa0acd-5b12-4517-96e9-0851fed0fd5e"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Location" ma:index="20" nillable="true" ma:displayName="Location"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D7C21FD-797D-4A97-83C7-D2886EC74059}">
  <ds:schemaRefs>
    <ds:schemaRef ds:uri="http://www.w3.org/XML/1998/namespace"/>
    <ds:schemaRef ds:uri="http://schemas.microsoft.com/office/2006/documentManagement/types"/>
    <ds:schemaRef ds:uri="http://purl.org/dc/elements/1.1/"/>
    <ds:schemaRef ds:uri="http://schemas.microsoft.com/office/2006/metadata/properties"/>
    <ds:schemaRef ds:uri="http://purl.org/dc/terms/"/>
    <ds:schemaRef ds:uri="http://purl.org/dc/dcmitype/"/>
    <ds:schemaRef ds:uri="http://schemas.openxmlformats.org/package/2006/metadata/core-properties"/>
    <ds:schemaRef ds:uri="http://schemas.microsoft.com/office/infopath/2007/PartnerControls"/>
    <ds:schemaRef ds:uri="23aa0acd-5b12-4517-96e9-0851fed0fd5e"/>
    <ds:schemaRef ds:uri="a06b82fa-d8cc-4b98-9877-a0204d9ee8dd"/>
  </ds:schemaRefs>
</ds:datastoreItem>
</file>

<file path=customXml/itemProps2.xml><?xml version="1.0" encoding="utf-8"?>
<ds:datastoreItem xmlns:ds="http://schemas.openxmlformats.org/officeDocument/2006/customXml" ds:itemID="{5E3A9F3C-D250-4556-BEF5-01B74C2A06EC}">
  <ds:schemaRefs>
    <ds:schemaRef ds:uri="http://schemas.microsoft.com/sharepoint/v3/contenttype/forms"/>
  </ds:schemaRefs>
</ds:datastoreItem>
</file>

<file path=customXml/itemProps3.xml><?xml version="1.0" encoding="utf-8"?>
<ds:datastoreItem xmlns:ds="http://schemas.openxmlformats.org/officeDocument/2006/customXml" ds:itemID="{46DCFE97-DD72-4417-9FF0-3076964040E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06b82fa-d8cc-4b98-9877-a0204d9ee8dd"/>
    <ds:schemaRef ds:uri="23aa0acd-5b12-4517-96e9-0851fed0fd5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0</TotalTime>
  <Words>3550</Words>
  <Application>Microsoft Office PowerPoint</Application>
  <PresentationFormat>Widescreen</PresentationFormat>
  <Paragraphs>1015</Paragraphs>
  <Slides>58</Slides>
  <Notes>22</Notes>
  <HiddenSlides>0</HiddenSlides>
  <MMClips>0</MMClips>
  <ScaleCrop>false</ScaleCrop>
  <HeadingPairs>
    <vt:vector size="4" baseType="variant">
      <vt:variant>
        <vt:lpstr>Theme</vt:lpstr>
      </vt:variant>
      <vt:variant>
        <vt:i4>6</vt:i4>
      </vt:variant>
      <vt:variant>
        <vt:lpstr>Slide Titles</vt:lpstr>
      </vt:variant>
      <vt:variant>
        <vt:i4>58</vt:i4>
      </vt:variant>
    </vt:vector>
  </HeadingPairs>
  <TitlesOfParts>
    <vt:vector size="64" baseType="lpstr">
      <vt:lpstr>1_Office Theme</vt:lpstr>
      <vt:lpstr>2_Office Theme</vt:lpstr>
      <vt:lpstr>Office Theme</vt:lpstr>
      <vt:lpstr>3_Office Theme</vt:lpstr>
      <vt:lpstr>5_Office Theme</vt:lpstr>
      <vt:lpstr>6_Office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“Our System Is Perfectly Designed To Get The Results That We Are Getting” </vt:lpstr>
      <vt:lpstr>A Student Centered Approach: PPS Graduate Profile</vt:lpstr>
      <vt:lpstr>Imagine PPS Design Team Components</vt:lpstr>
      <vt:lpstr>PowerPoint Presentation</vt:lpstr>
      <vt:lpstr>Data Driven Analysis – FCI - EAI and Utilization</vt:lpstr>
      <vt:lpstr> FCI District Overview </vt:lpstr>
      <vt:lpstr> EAI District Overview </vt:lpstr>
      <vt:lpstr>Building Age Summary</vt:lpstr>
      <vt:lpstr>Capacity Summary</vt:lpstr>
      <vt:lpstr>Criteria for Decisions</vt:lpstr>
      <vt:lpstr>Additional Considerations</vt:lpstr>
      <vt:lpstr>PowerPoint Presentation</vt:lpstr>
      <vt:lpstr>Schools vs. School Buildings</vt:lpstr>
      <vt:lpstr>PowerPoint Presentation</vt:lpstr>
      <vt:lpstr>NORTH School and Building Closings</vt:lpstr>
      <vt:lpstr>Birth - 2nd Grade</vt:lpstr>
      <vt:lpstr>Focus Area: Birth-Age 8 Programming</vt:lpstr>
      <vt:lpstr>Birth to 2nd Grade School</vt:lpstr>
      <vt:lpstr>Birth to 2nd Grade School</vt:lpstr>
      <vt:lpstr>Career Exploration Middle School</vt:lpstr>
      <vt:lpstr>Focus Area:  Career Exploration Middle School</vt:lpstr>
      <vt:lpstr>NORTH – Career Middle School School Changes SY2022-23</vt:lpstr>
      <vt:lpstr>NORTH Additional Changes SY2022-23</vt:lpstr>
      <vt:lpstr>PowerPoint Presentation</vt:lpstr>
      <vt:lpstr>PowerPoint Presentation</vt:lpstr>
      <vt:lpstr>SOUTH Brookline School Reconfiguration</vt:lpstr>
      <vt:lpstr>PowerPoint Presentation</vt:lpstr>
      <vt:lpstr>PowerPoint Presentation</vt:lpstr>
      <vt:lpstr>East Woolslair Student Relocation</vt:lpstr>
      <vt:lpstr>East New Minadeo Middle School 6-8</vt:lpstr>
      <vt:lpstr>EAST Montessori Relocation</vt:lpstr>
      <vt:lpstr>East Fulton Relocation</vt:lpstr>
      <vt:lpstr>Central Miller and Weil Consolidation</vt:lpstr>
      <vt:lpstr>PowerPoint Presentation</vt:lpstr>
      <vt:lpstr>School and Building Summary</vt:lpstr>
      <vt:lpstr>Eliminating Excess Capacity</vt:lpstr>
      <vt:lpstr>Summary of Capital Improvements</vt:lpstr>
      <vt:lpstr>Annual Operations Savings</vt:lpstr>
      <vt:lpstr>Engagement Opportunities</vt:lpstr>
      <vt:lpstr>Engagement Opportunities</vt:lpstr>
      <vt:lpstr>Engagement Opportunities </vt:lpstr>
      <vt:lpstr>Specific Topics for Engagement</vt:lpstr>
      <vt:lpstr>Feeder Patterns</vt:lpstr>
      <vt:lpstr>Presentation</vt:lpstr>
      <vt:lpstr>Timeline</vt:lpstr>
      <vt:lpstr>Our Framework</vt:lpstr>
      <vt:lpstr>Next Steps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Capretta, Pamela</dc:creator>
  <cp:lastModifiedBy>Jones, Errika Fearbry</cp:lastModifiedBy>
  <cp:revision>5</cp:revision>
  <cp:lastPrinted>2021-01-27T19:07:57Z</cp:lastPrinted>
  <dcterms:created xsi:type="dcterms:W3CDTF">2021-01-26T23:48:00Z</dcterms:created>
  <dcterms:modified xsi:type="dcterms:W3CDTF">2021-02-03T14:25:17Z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0x0101009FFE9E6ACEB8B043B074224EA2E03B1A</vt:lpwstr>
  </property>
</Properties>
</file>