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2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691" r:id="rId2"/>
    <p:sldMasterId id="2147483794" r:id="rId3"/>
  </p:sldMasterIdLst>
  <p:notesMasterIdLst>
    <p:notesMasterId r:id="rId14"/>
  </p:notesMasterIdLst>
  <p:sldIdLst>
    <p:sldId id="590" r:id="rId4"/>
    <p:sldId id="808" r:id="rId5"/>
    <p:sldId id="790" r:id="rId6"/>
    <p:sldId id="750" r:id="rId7"/>
    <p:sldId id="810" r:id="rId8"/>
    <p:sldId id="812" r:id="rId9"/>
    <p:sldId id="813" r:id="rId10"/>
    <p:sldId id="811" r:id="rId11"/>
    <p:sldId id="814" r:id="rId12"/>
    <p:sldId id="81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0021"/>
    <a:srgbClr val="990000"/>
    <a:srgbClr val="EB8B2D"/>
    <a:srgbClr val="619ED5"/>
    <a:srgbClr val="F894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84488" autoAdjust="0"/>
  </p:normalViewPr>
  <p:slideViewPr>
    <p:cSldViewPr snapToGrid="0">
      <p:cViewPr varScale="1">
        <p:scale>
          <a:sx n="79" d="100"/>
          <a:sy n="79" d="100"/>
        </p:scale>
        <p:origin x="80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 December 2021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</c:f>
              <c:strCache>
                <c:ptCount val="1"/>
                <c:pt idx="0">
                  <c:v>Revenues</c:v>
                </c:pt>
              </c:strCache>
            </c:strRef>
          </c:cat>
          <c:val>
            <c:numRef>
              <c:f>Sheet1!$B$5</c:f>
              <c:numCache>
                <c:formatCode>_(* #,##0.00_);_(* \(#,##0.00\);_(* "-"??_);_(@_)</c:formatCode>
                <c:ptCount val="1"/>
                <c:pt idx="0">
                  <c:v>628341428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5-42AD-BD5A-0AB3F60BF5AD}"/>
            </c:ext>
          </c:extLst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 March 2022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Sheet1!$A$5</c:f>
              <c:strCache>
                <c:ptCount val="1"/>
                <c:pt idx="0">
                  <c:v>Revenues</c:v>
                </c:pt>
              </c:strCache>
            </c:strRef>
          </c:cat>
          <c:val>
            <c:numRef>
              <c:f>Sheet1!$C$5</c:f>
              <c:numCache>
                <c:formatCode>_(* #,##0.00_);_(* \(#,##0.00\);_(* "-"??_);_(@_)</c:formatCode>
                <c:ptCount val="1"/>
                <c:pt idx="0">
                  <c:v>634332846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A5-42AD-BD5A-0AB3F60BF5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2"/>
        <c:overlap val="-10"/>
        <c:axId val="235135264"/>
        <c:axId val="235145248"/>
      </c:barChart>
      <c:catAx>
        <c:axId val="23513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35145248"/>
        <c:crosses val="autoZero"/>
        <c:auto val="1"/>
        <c:lblAlgn val="ctr"/>
        <c:lblOffset val="100"/>
        <c:noMultiLvlLbl val="0"/>
      </c:catAx>
      <c:valAx>
        <c:axId val="235145248"/>
        <c:scaling>
          <c:orientation val="minMax"/>
        </c:scaling>
        <c:delete val="1"/>
        <c:axPos val="l"/>
        <c:numFmt formatCode="_(* #,##0_);_(* \(#,##0\);_(* &quot;-&quot;_);_(@_)" sourceLinked="0"/>
        <c:majorTickMark val="none"/>
        <c:minorTickMark val="none"/>
        <c:tickLblPos val="nextTo"/>
        <c:crossAx val="23513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Sheet1!$B$9</c:f>
              <c:strCache>
                <c:ptCount val="1"/>
                <c:pt idx="0">
                  <c:v> December 2021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Sheet1!$A$10:$A$13</c:f>
              <c:strCache>
                <c:ptCount val="4"/>
                <c:pt idx="0">
                  <c:v>Real Estate</c:v>
                </c:pt>
                <c:pt idx="1">
                  <c:v>Real Estate Transfer</c:v>
                </c:pt>
                <c:pt idx="2">
                  <c:v>Earned Income</c:v>
                </c:pt>
                <c:pt idx="3">
                  <c:v>Interest</c:v>
                </c:pt>
              </c:strCache>
            </c:strRef>
          </c:cat>
          <c:val>
            <c:numRef>
              <c:f>Sheet1!$B$10:$B$13</c:f>
              <c:numCache>
                <c:formatCode>_(* #,##0.00_);_(* \(#,##0.00\);_(* "-"??_);_(@_)</c:formatCode>
                <c:ptCount val="4"/>
                <c:pt idx="0">
                  <c:v>180023037.06999999</c:v>
                </c:pt>
                <c:pt idx="1">
                  <c:v>18503912.780000001</c:v>
                </c:pt>
                <c:pt idx="2">
                  <c:v>149104945.72</c:v>
                </c:pt>
                <c:pt idx="3">
                  <c:v>1314686.25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9-41FE-93A1-74720FEE5649}"/>
            </c:ext>
          </c:extLst>
        </c:ser>
        <c:ser>
          <c:idx val="1"/>
          <c:order val="1"/>
          <c:tx>
            <c:strRef>
              <c:f>Sheet1!$C$9</c:f>
              <c:strCache>
                <c:ptCount val="1"/>
                <c:pt idx="0">
                  <c:v> March 2022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Sheet1!$A$10:$A$13</c:f>
              <c:strCache>
                <c:ptCount val="4"/>
                <c:pt idx="0">
                  <c:v>Real Estate</c:v>
                </c:pt>
                <c:pt idx="1">
                  <c:v>Real Estate Transfer</c:v>
                </c:pt>
                <c:pt idx="2">
                  <c:v>Earned Income</c:v>
                </c:pt>
                <c:pt idx="3">
                  <c:v>Interest</c:v>
                </c:pt>
              </c:strCache>
            </c:strRef>
          </c:cat>
          <c:val>
            <c:numRef>
              <c:f>Sheet1!$C$10:$C$13</c:f>
              <c:numCache>
                <c:formatCode>_(* #,##0.00_);_(* \(#,##0.00\);_(* "-"??_);_(@_)</c:formatCode>
                <c:ptCount val="4"/>
                <c:pt idx="0">
                  <c:v>183048607.16</c:v>
                </c:pt>
                <c:pt idx="1">
                  <c:v>21489738.809999999</c:v>
                </c:pt>
                <c:pt idx="2">
                  <c:v>152097623.56</c:v>
                </c:pt>
                <c:pt idx="3">
                  <c:v>493.82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9-41FE-93A1-74720FEE56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489424656"/>
        <c:axId val="489431728"/>
      </c:barChart>
      <c:catAx>
        <c:axId val="489424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89431728"/>
        <c:crosses val="autoZero"/>
        <c:auto val="1"/>
        <c:lblAlgn val="ctr"/>
        <c:lblOffset val="100"/>
        <c:noMultiLvlLbl val="0"/>
      </c:catAx>
      <c:valAx>
        <c:axId val="489431728"/>
        <c:scaling>
          <c:orientation val="minMax"/>
        </c:scaling>
        <c:delete val="1"/>
        <c:axPos val="l"/>
        <c:numFmt formatCode="_(* #,##0_);_(* \(#,##0\);_(* &quot;-&quot;_);_(@_)" sourceLinked="0"/>
        <c:majorTickMark val="none"/>
        <c:minorTickMark val="none"/>
        <c:tickLblPos val="nextTo"/>
        <c:crossAx val="48942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Sheet1!$B$16</c:f>
              <c:strCache>
                <c:ptCount val="1"/>
                <c:pt idx="0">
                  <c:v> December 2021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Sheet1!$A$17:$A$19</c:f>
              <c:strCache>
                <c:ptCount val="3"/>
                <c:pt idx="0">
                  <c:v>Transportation</c:v>
                </c:pt>
                <c:pt idx="1">
                  <c:v>Social Security</c:v>
                </c:pt>
                <c:pt idx="2">
                  <c:v>Sinking Funds</c:v>
                </c:pt>
              </c:strCache>
            </c:strRef>
          </c:cat>
          <c:val>
            <c:numRef>
              <c:f>Sheet1!$B$17:$B$19</c:f>
              <c:numCache>
                <c:formatCode>_(* #,##0.00_);_(* \(#,##0.00\);_(* "-"??_);_(@_)</c:formatCode>
                <c:ptCount val="3"/>
                <c:pt idx="0">
                  <c:v>13000000</c:v>
                </c:pt>
                <c:pt idx="1">
                  <c:v>7594228</c:v>
                </c:pt>
                <c:pt idx="2">
                  <c:v>1181035.8700000001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98-4E89-A168-E1D8BF81730F}"/>
            </c:ext>
          </c:extLst>
        </c:ser>
        <c:ser>
          <c:idx val="1"/>
          <c:order val="1"/>
          <c:tx>
            <c:strRef>
              <c:f>Sheet1!$C$16</c:f>
              <c:strCache>
                <c:ptCount val="1"/>
                <c:pt idx="0">
                  <c:v> March 2022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Sheet1!$A$17:$A$19</c:f>
              <c:strCache>
                <c:ptCount val="3"/>
                <c:pt idx="0">
                  <c:v>Transportation</c:v>
                </c:pt>
                <c:pt idx="1">
                  <c:v>Social Security</c:v>
                </c:pt>
                <c:pt idx="2">
                  <c:v>Sinking Funds</c:v>
                </c:pt>
              </c:strCache>
            </c:strRef>
          </c:cat>
          <c:val>
            <c:numRef>
              <c:f>Sheet1!$C$17:$C$19</c:f>
              <c:numCache>
                <c:formatCode>_(* #,##0.00_);_(* \(#,##0.00\);_(* "-"??_);_(@_)</c:formatCode>
                <c:ptCount val="3"/>
                <c:pt idx="0">
                  <c:v>5258047.1100000003</c:v>
                </c:pt>
                <c:pt idx="1">
                  <c:v>10503791.789999999</c:v>
                </c:pt>
                <c:pt idx="2">
                  <c:v>3763063.26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498-4E89-A168-E1D8BF81730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493983728"/>
        <c:axId val="493989968"/>
      </c:barChart>
      <c:catAx>
        <c:axId val="493983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3989968"/>
        <c:crosses val="autoZero"/>
        <c:auto val="1"/>
        <c:lblAlgn val="ctr"/>
        <c:lblOffset val="100"/>
        <c:noMultiLvlLbl val="0"/>
      </c:catAx>
      <c:valAx>
        <c:axId val="493989968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493983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Sheet1!$B$4</c:f>
              <c:strCache>
                <c:ptCount val="1"/>
                <c:pt idx="0">
                  <c:v> December 2021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</c:f>
              <c:strCache>
                <c:ptCount val="1"/>
                <c:pt idx="0">
                  <c:v>Expenditures</c:v>
                </c:pt>
              </c:strCache>
            </c:strRef>
          </c:cat>
          <c:val>
            <c:numRef>
              <c:f>Sheet1!$B$6</c:f>
              <c:numCache>
                <c:formatCode>_(* #,##0.00_);_(* \(#,##0.00\);_(* "-"??_);_(@_)</c:formatCode>
                <c:ptCount val="1"/>
                <c:pt idx="0">
                  <c:v>653166972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A5-42AD-BD5A-0AB3F60BF5AD}"/>
            </c:ext>
          </c:extLst>
        </c:ser>
        <c:ser>
          <c:idx val="1"/>
          <c:order val="1"/>
          <c:tx>
            <c:strRef>
              <c:f>Sheet1!$C$4</c:f>
              <c:strCache>
                <c:ptCount val="1"/>
                <c:pt idx="0">
                  <c:v> March 2022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Sheet1!$A$6</c:f>
              <c:strCache>
                <c:ptCount val="1"/>
                <c:pt idx="0">
                  <c:v>Expenditures</c:v>
                </c:pt>
              </c:strCache>
            </c:strRef>
          </c:cat>
          <c:val>
            <c:numRef>
              <c:f>Sheet1!$C$6</c:f>
              <c:numCache>
                <c:formatCode>_(* #,##0.00_);_(* \(#,##0.00\);_(* "-"??_);_(@_)</c:formatCode>
                <c:ptCount val="1"/>
                <c:pt idx="0">
                  <c:v>633270678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A5-42AD-BD5A-0AB3F60BF5A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42"/>
        <c:overlap val="-10"/>
        <c:axId val="235135264"/>
        <c:axId val="235145248"/>
      </c:barChart>
      <c:catAx>
        <c:axId val="235135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35145248"/>
        <c:crosses val="autoZero"/>
        <c:auto val="1"/>
        <c:lblAlgn val="ctr"/>
        <c:lblOffset val="100"/>
        <c:noMultiLvlLbl val="0"/>
      </c:catAx>
      <c:valAx>
        <c:axId val="235145248"/>
        <c:scaling>
          <c:orientation val="minMax"/>
        </c:scaling>
        <c:delete val="1"/>
        <c:axPos val="l"/>
        <c:numFmt formatCode="_(* #,##0_);_(* \(#,##0\);_(* &quot;-&quot;_);_(@_)" sourceLinked="0"/>
        <c:majorTickMark val="none"/>
        <c:minorTickMark val="none"/>
        <c:tickLblPos val="nextTo"/>
        <c:crossAx val="235135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Sheet1!$B$21</c:f>
              <c:strCache>
                <c:ptCount val="1"/>
                <c:pt idx="0">
                  <c:v> December 2021 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3"/>
              <c:layout>
                <c:manualLayout>
                  <c:x val="-1.5085385934152245E-2"/>
                  <c:y val="-4.199341414310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C77-4A88-8500-87EE01EC786C}"/>
                </c:ext>
              </c:extLst>
            </c:dLbl>
            <c:dLbl>
              <c:idx val="4"/>
              <c:layout>
                <c:manualLayout>
                  <c:x val="-5.8020715131354783E-3"/>
                  <c:y val="-1.83721186876065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C77-4A88-8500-87EE01EC786C}"/>
                </c:ext>
              </c:extLst>
            </c:dLbl>
            <c:dLbl>
              <c:idx val="5"/>
              <c:layout>
                <c:manualLayout>
                  <c:x val="-3.365201477618577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FC77-4A88-8500-87EE01EC786C}"/>
                </c:ext>
              </c:extLst>
            </c:dLbl>
            <c:dLbl>
              <c:idx val="6"/>
              <c:layout>
                <c:manualLayout>
                  <c:x val="-8.1229001183896702E-3"/>
                  <c:y val="-2.36212954554942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FC77-4A88-8500-87EE01EC786C}"/>
                </c:ext>
              </c:extLst>
            </c:dLbl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Sheet1!$A$22:$A$28</c:f>
              <c:strCache>
                <c:ptCount val="7"/>
                <c:pt idx="0">
                  <c:v>Salaries</c:v>
                </c:pt>
                <c:pt idx="1">
                  <c:v>Benefits</c:v>
                </c:pt>
                <c:pt idx="2">
                  <c:v>Special Education</c:v>
                </c:pt>
                <c:pt idx="3">
                  <c:v>Professional Services</c:v>
                </c:pt>
                <c:pt idx="4">
                  <c:v>Transportation</c:v>
                </c:pt>
                <c:pt idx="5">
                  <c:v>Charter Schools</c:v>
                </c:pt>
                <c:pt idx="6">
                  <c:v>Tuition - PRRI</c:v>
                </c:pt>
              </c:strCache>
            </c:strRef>
          </c:cat>
          <c:val>
            <c:numRef>
              <c:f>Sheet1!$B$22:$B$28</c:f>
              <c:numCache>
                <c:formatCode>_(* #,##0.00_);_(* \(#,##0.00\);_(* "-"??_);_(@_)</c:formatCode>
                <c:ptCount val="7"/>
                <c:pt idx="0">
                  <c:v>204973047.81999999</c:v>
                </c:pt>
                <c:pt idx="1">
                  <c:v>129351960.36</c:v>
                </c:pt>
                <c:pt idx="2">
                  <c:v>82274438.090000004</c:v>
                </c:pt>
                <c:pt idx="3">
                  <c:v>7356205.1299999999</c:v>
                </c:pt>
                <c:pt idx="4">
                  <c:v>29670763.91</c:v>
                </c:pt>
                <c:pt idx="5">
                  <c:v>113456358.59999999</c:v>
                </c:pt>
                <c:pt idx="6">
                  <c:v>9057874.5700000003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77-4A88-8500-87EE01EC786C}"/>
            </c:ext>
          </c:extLst>
        </c:ser>
        <c:ser>
          <c:idx val="1"/>
          <c:order val="1"/>
          <c:tx>
            <c:strRef>
              <c:f>Sheet1!$C$21</c:f>
              <c:strCache>
                <c:ptCount val="1"/>
                <c:pt idx="0">
                  <c:v> March 2022 </c:v>
                </c:pt>
              </c:strCache>
            </c:strRef>
          </c:tx>
          <c:spPr>
            <a:solidFill>
              <a:schemeClr val="accent2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5.453947222347350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C77-4A88-8500-87EE01EC786C}"/>
                </c:ext>
              </c:extLst>
            </c:dLbl>
            <c:dLbl>
              <c:idx val="1"/>
              <c:layout>
                <c:manualLayout>
                  <c:x val="6.1501958039236033E-2"/>
                  <c:y val="-7.87376515183140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C77-4A88-8500-87EE01EC786C}"/>
                </c:ext>
              </c:extLst>
            </c:dLbl>
            <c:dLbl>
              <c:idx val="2"/>
              <c:layout>
                <c:manualLayout>
                  <c:x val="3.9454086289321254E-2"/>
                  <c:y val="-1.312294191971910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77-4A88-8500-87EE01EC786C}"/>
                </c:ext>
              </c:extLst>
            </c:dLbl>
            <c:dLbl>
              <c:idx val="3"/>
              <c:layout>
                <c:manualLayout>
                  <c:x val="1.7406214539406436E-2"/>
                  <c:y val="-9.623379571025272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FC77-4A88-8500-87EE01EC786C}"/>
                </c:ext>
              </c:extLst>
            </c:dLbl>
            <c:dLbl>
              <c:idx val="4"/>
              <c:layout>
                <c:manualLayout>
                  <c:x val="1.2764557328898054E-2"/>
                  <c:y val="2.62458838394360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C77-4A88-8500-87EE01EC786C}"/>
                </c:ext>
              </c:extLst>
            </c:dLbl>
            <c:dLbl>
              <c:idx val="5"/>
              <c:layout>
                <c:manualLayout>
                  <c:x val="4.6416572105084678E-3"/>
                  <c:y val="-1.574753030366280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C77-4A88-8500-87EE01EC786C}"/>
                </c:ext>
              </c:extLst>
            </c:dLbl>
            <c:numFmt formatCode="_(&quot;$&quot;* #,##0_);_(&quot;$&quot;* \(#,##0\);_(&quot;$&quot;* &quot;-&quot;_);_(@_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Sheet1!$A$22:$A$28</c:f>
              <c:strCache>
                <c:ptCount val="7"/>
                <c:pt idx="0">
                  <c:v>Salaries</c:v>
                </c:pt>
                <c:pt idx="1">
                  <c:v>Benefits</c:v>
                </c:pt>
                <c:pt idx="2">
                  <c:v>Special Education</c:v>
                </c:pt>
                <c:pt idx="3">
                  <c:v>Professional Services</c:v>
                </c:pt>
                <c:pt idx="4">
                  <c:v>Transportation</c:v>
                </c:pt>
                <c:pt idx="5">
                  <c:v>Charter Schools</c:v>
                </c:pt>
                <c:pt idx="6">
                  <c:v>Tuition - PRRI</c:v>
                </c:pt>
              </c:strCache>
            </c:strRef>
          </c:cat>
          <c:val>
            <c:numRef>
              <c:f>Sheet1!$C$22:$C$28</c:f>
              <c:numCache>
                <c:formatCode>_(* #,##0.00_);_(* \(#,##0.00\);_(* "-"??_);_(@_)</c:formatCode>
                <c:ptCount val="7"/>
                <c:pt idx="0">
                  <c:v>196591262.38999999</c:v>
                </c:pt>
                <c:pt idx="1">
                  <c:v>124920939.54000001</c:v>
                </c:pt>
                <c:pt idx="2">
                  <c:v>84385910.409999996</c:v>
                </c:pt>
                <c:pt idx="3">
                  <c:v>4695909.57</c:v>
                </c:pt>
                <c:pt idx="4">
                  <c:v>22551168.109999999</c:v>
                </c:pt>
                <c:pt idx="5">
                  <c:v>122087479.31</c:v>
                </c:pt>
                <c:pt idx="6">
                  <c:v>6749194.46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77-4A88-8500-87EE01EC786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10"/>
        <c:axId val="444796288"/>
        <c:axId val="444796704"/>
      </c:barChart>
      <c:catAx>
        <c:axId val="44479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44796704"/>
        <c:crosses val="autoZero"/>
        <c:auto val="1"/>
        <c:lblAlgn val="ctr"/>
        <c:lblOffset val="100"/>
        <c:noMultiLvlLbl val="0"/>
      </c:catAx>
      <c:valAx>
        <c:axId val="444796704"/>
        <c:scaling>
          <c:orientation val="minMax"/>
        </c:scaling>
        <c:delete val="1"/>
        <c:axPos val="l"/>
        <c:numFmt formatCode="_(* #,##0.00_);_(* \(#,##0.00\);_(* &quot;-&quot;??_);_(@_)" sourceLinked="1"/>
        <c:majorTickMark val="none"/>
        <c:minorTickMark val="none"/>
        <c:tickLblPos val="nextTo"/>
        <c:crossAx val="44479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FC84887-5E78-4ABE-A06F-DE9249909B0E}" type="datetimeFigureOut">
              <a:rPr lang="en-US" smtClean="0"/>
              <a:t>7/11/2022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3C7516-2979-4B90-BB61-A2A62DA2ED9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C7516-2979-4B90-BB61-A2A62DA2ED9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28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C7516-2979-4B90-BB61-A2A62DA2ED91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7061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C7516-2979-4B90-BB61-A2A62DA2ED9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6772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3C7516-2979-4B90-BB61-A2A62DA2ED9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063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597D6-32D2-45B1-952E-554CCBDDAF3C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29CBD7-1D27-48D8-A9BF-B14FA21BEBAE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338B8D-7F0A-4B62-8A12-D8990C712BC1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359B8-F694-4312-BDEB-2B7EADD0B11B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1C6E35-30D3-483F-AE30-C8AEFC6FFC4C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6ABD2A-FC5C-46A9-BB92-9AFEF572517E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210340-9960-4134-BC24-F7027078C80E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2623A-9E44-4FEC-A807-91023B2C2C57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ECAAD6-D15B-41E6-804A-D17C27917667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F664-1408-4AC1-AB6F-A62F4CC64393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8850F-D946-4DF9-94ED-2DC58D776991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6323893B-3B43-43E0-8EB8-E560C7215C13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12B8092D-E778-844D-A4C1-CA5CF5E756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4252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161" y="2725570"/>
            <a:ext cx="3579679" cy="1406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6202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230124" y="2386584"/>
            <a:ext cx="11731752" cy="1077218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230124" y="3466018"/>
            <a:ext cx="11731752" cy="58477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1600" cap="none" baseline="0">
                <a:solidFill>
                  <a:schemeClr val="accent4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Insert Subtitle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176" y="6537960"/>
            <a:ext cx="10287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92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230124" y="2660905"/>
            <a:ext cx="11731752" cy="954107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7" name="Rectangle 9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230124" y="3612322"/>
            <a:ext cx="11731752" cy="58477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1600" b="1" cap="none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Insert Subtitle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0691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230124" y="2660905"/>
            <a:ext cx="11731752" cy="954107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7" name="Rectangle 9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230124" y="3612322"/>
            <a:ext cx="11731752" cy="58477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1600" b="1" cap="none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Insert Subtitle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0420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11731752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8918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11731752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53049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63624"/>
            <a:ext cx="11731752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493544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11731752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28720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57400"/>
            <a:ext cx="11731752" cy="371246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0112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11731752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76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11731752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35000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63624"/>
            <a:ext cx="11731752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666703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11731752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2606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57400"/>
            <a:ext cx="11731752" cy="371246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6340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978408"/>
            <a:ext cx="12192000" cy="5879592"/>
            <a:chOff x="0" y="978408"/>
            <a:chExt cx="12192000" cy="5879592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978408"/>
              <a:ext cx="12192000" cy="587959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230124" y="1207008"/>
            <a:ext cx="11731752" cy="456285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2" name="Footer Placeholder 9"/>
          <p:cNvSpPr>
            <a:spLocks noGrp="1"/>
          </p:cNvSpPr>
          <p:nvPr userDrawn="1"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5811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316736"/>
            <a:ext cx="12192000" cy="5541264"/>
            <a:chOff x="0" y="1316736"/>
            <a:chExt cx="12192000" cy="554126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316736"/>
              <a:ext cx="12192000" cy="554126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45336"/>
            <a:ext cx="11731752" cy="422452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38851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563624"/>
            <a:ext cx="12192000" cy="5294376"/>
            <a:chOff x="0" y="1563624"/>
            <a:chExt cx="12192000" cy="5294376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563624"/>
              <a:ext cx="12192000" cy="529437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92224"/>
            <a:ext cx="11731752" cy="397764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91592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1810512"/>
            <a:ext cx="12192000" cy="5047488"/>
            <a:chOff x="0" y="1810512"/>
            <a:chExt cx="12192000" cy="504748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810512"/>
              <a:ext cx="12192000" cy="504748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39112"/>
            <a:ext cx="11731752" cy="373075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4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9652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2057400"/>
            <a:ext cx="12192000" cy="4800600"/>
            <a:chOff x="0" y="2057400"/>
            <a:chExt cx="12192000" cy="480060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2057400"/>
              <a:ext cx="12192000" cy="4800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86000"/>
            <a:ext cx="11731752" cy="348386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63022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23648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36816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0084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8143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57400"/>
            <a:ext cx="5751576" cy="371246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057400"/>
            <a:ext cx="5751576" cy="37124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65648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7008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1204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20718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58696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21: 1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accent2"/>
          </a:solidFill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  <a:grpFill/>
          </p:spPr>
        </p:pic>
      </p:grp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4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30124" y="2660905"/>
            <a:ext cx="11731752" cy="954107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="0" cap="none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5820216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978408"/>
            <a:ext cx="12192000" cy="5879592"/>
            <a:chOff x="0" y="978408"/>
            <a:chExt cx="12192000" cy="5879592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978408"/>
              <a:ext cx="12192000" cy="587959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207008"/>
            <a:ext cx="5751576" cy="456285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207008"/>
            <a:ext cx="5751576" cy="4562856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5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7138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316736"/>
            <a:ext cx="12192000" cy="5541264"/>
            <a:chOff x="0" y="1316736"/>
            <a:chExt cx="12192000" cy="554126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316736"/>
              <a:ext cx="12192000" cy="554126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45336"/>
            <a:ext cx="5751576" cy="422452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545336"/>
            <a:ext cx="5751576" cy="4224528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72139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563624"/>
            <a:ext cx="12192000" cy="5294376"/>
            <a:chOff x="0" y="1563624"/>
            <a:chExt cx="12192000" cy="5294376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563624"/>
              <a:ext cx="12192000" cy="529437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92224"/>
            <a:ext cx="5751576" cy="397764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792224"/>
            <a:ext cx="5751576" cy="3977640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030220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810512"/>
            <a:ext cx="12192000" cy="5047488"/>
            <a:chOff x="0" y="1810512"/>
            <a:chExt cx="12192000" cy="504748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810512"/>
              <a:ext cx="12192000" cy="504748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39112"/>
            <a:ext cx="5751576" cy="373075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039112"/>
            <a:ext cx="5751576" cy="3730752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63024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2057400"/>
            <a:ext cx="12192000" cy="4800600"/>
            <a:chOff x="0" y="2057400"/>
            <a:chExt cx="12192000" cy="4800600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2057400"/>
              <a:ext cx="12192000" cy="4800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86000"/>
            <a:ext cx="5751576" cy="348386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286000"/>
            <a:ext cx="5751576" cy="3483864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33516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720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202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022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58397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41189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850944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8837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252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12507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6057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978408"/>
            <a:ext cx="12192000" cy="5879592"/>
            <a:chOff x="0" y="978408"/>
            <a:chExt cx="12192000" cy="5879592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978408"/>
              <a:ext cx="12192000" cy="587959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1716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316736"/>
            <a:ext cx="12192000" cy="5541264"/>
            <a:chOff x="0" y="1316736"/>
            <a:chExt cx="12192000" cy="554126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316736"/>
              <a:ext cx="12192000" cy="554126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92862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563624"/>
            <a:ext cx="12192000" cy="5294376"/>
            <a:chOff x="0" y="1563624"/>
            <a:chExt cx="12192000" cy="5294376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563624"/>
              <a:ext cx="12192000" cy="529437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788486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810512"/>
            <a:ext cx="12192000" cy="5047488"/>
            <a:chOff x="0" y="1810512"/>
            <a:chExt cx="12192000" cy="504748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810512"/>
              <a:ext cx="12192000" cy="504748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52473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2057400"/>
            <a:ext cx="12192000" cy="4800600"/>
            <a:chOff x="0" y="2057400"/>
            <a:chExt cx="12192000" cy="48006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2057400"/>
              <a:ext cx="12192000" cy="4800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64626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11731752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63758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11731752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9226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93392"/>
            <a:ext cx="11731752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23060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40280"/>
            <a:ext cx="11731752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90408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11731752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93855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11731752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687564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11731752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50256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93392"/>
            <a:ext cx="11731752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258940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40280"/>
            <a:ext cx="11731752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6893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11731752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35965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1408176"/>
            <a:ext cx="12192000" cy="5449824"/>
            <a:chOff x="0" y="1408176"/>
            <a:chExt cx="12192000" cy="5449824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1408176"/>
              <a:ext cx="12192000" cy="544982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230124" y="1636776"/>
            <a:ext cx="11731752" cy="413308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5" name="Footer Placeholder 9"/>
          <p:cNvSpPr>
            <a:spLocks noGrp="1"/>
          </p:cNvSpPr>
          <p:nvPr userDrawn="1"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724475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1746504"/>
            <a:ext cx="12192000" cy="5111496"/>
            <a:chOff x="0" y="1746504"/>
            <a:chExt cx="12192000" cy="5111496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746504"/>
              <a:ext cx="12192000" cy="511149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75104"/>
            <a:ext cx="11731752" cy="379476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7578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1993392"/>
            <a:ext cx="12192000" cy="4864608"/>
            <a:chOff x="0" y="1993392"/>
            <a:chExt cx="12192000" cy="486460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993392"/>
              <a:ext cx="12192000" cy="486460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21992"/>
            <a:ext cx="11731752" cy="354787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91944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2240280"/>
            <a:ext cx="12192000" cy="4617720"/>
            <a:chOff x="0" y="2240280"/>
            <a:chExt cx="12192000" cy="461772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2240280"/>
              <a:ext cx="12192000" cy="461772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68880"/>
            <a:ext cx="11731752" cy="330098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63921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2487168"/>
            <a:ext cx="12192000" cy="4370832"/>
            <a:chOff x="0" y="2487168"/>
            <a:chExt cx="12192000" cy="4370832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2487168"/>
              <a:ext cx="12192000" cy="437083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715768"/>
            <a:ext cx="11731752" cy="305409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1513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17116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46705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13645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230124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47445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9930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8849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96558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7343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230124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586482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0129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1408176"/>
            <a:ext cx="12192000" cy="5449824"/>
            <a:chOff x="0" y="1408176"/>
            <a:chExt cx="12192000" cy="544982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408176"/>
              <a:ext cx="12192000" cy="544982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636776"/>
            <a:ext cx="5751576" cy="413308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636776"/>
            <a:ext cx="5751576" cy="4133088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5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71598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746504"/>
            <a:ext cx="12192000" cy="5111496"/>
            <a:chOff x="0" y="1746504"/>
            <a:chExt cx="12192000" cy="5111496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746504"/>
              <a:ext cx="12192000" cy="511149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75104"/>
            <a:ext cx="5751576" cy="379476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975104"/>
            <a:ext cx="5751576" cy="3794760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9419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993392"/>
            <a:ext cx="12192000" cy="4864608"/>
            <a:chOff x="0" y="1993392"/>
            <a:chExt cx="12192000" cy="486460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993392"/>
              <a:ext cx="12192000" cy="486460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21992"/>
            <a:ext cx="5751576" cy="354787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221992"/>
            <a:ext cx="5751576" cy="3547872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32009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2240280"/>
            <a:ext cx="12192000" cy="4617720"/>
            <a:chOff x="0" y="2240280"/>
            <a:chExt cx="12192000" cy="4617720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2240280"/>
              <a:ext cx="12192000" cy="461772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68880"/>
            <a:ext cx="5751576" cy="330098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468880"/>
            <a:ext cx="5751576" cy="3300984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583416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2487168"/>
            <a:ext cx="12192000" cy="4370832"/>
            <a:chOff x="0" y="2487168"/>
            <a:chExt cx="12192000" cy="4370832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2487168"/>
              <a:ext cx="12192000" cy="437083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715768"/>
            <a:ext cx="5751576" cy="305409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715768"/>
            <a:ext cx="5751576" cy="3054096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55356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730486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64845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828431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880929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718254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76303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16961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81197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48550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4560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1408176"/>
            <a:ext cx="12192000" cy="5449824"/>
            <a:chOff x="0" y="1408176"/>
            <a:chExt cx="12192000" cy="544982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1408176"/>
              <a:ext cx="12192000" cy="544982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31791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746504"/>
            <a:ext cx="12192000" cy="5111496"/>
            <a:chOff x="0" y="1746504"/>
            <a:chExt cx="12192000" cy="5111496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1746504"/>
              <a:ext cx="12192000" cy="511149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26519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993392"/>
            <a:ext cx="12192000" cy="4864608"/>
            <a:chOff x="0" y="1993392"/>
            <a:chExt cx="12192000" cy="486460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993392"/>
              <a:ext cx="12192000" cy="486460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346551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2240280"/>
            <a:ext cx="12192000" cy="4617720"/>
            <a:chOff x="0" y="2240280"/>
            <a:chExt cx="12192000" cy="4617720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2240280"/>
              <a:ext cx="12192000" cy="461772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8424420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2487168"/>
            <a:ext cx="12192000" cy="4370832"/>
            <a:chOff x="0" y="2487168"/>
            <a:chExt cx="12192000" cy="4370832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2487168"/>
              <a:ext cx="12192000" cy="437083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525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tion 1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FFFFFF"/>
                </a:solidFill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0016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tion 2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996283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tion 3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914400"/>
            <a:ext cx="12192000" cy="5943600"/>
            <a:chOff x="0" y="914400"/>
            <a:chExt cx="12192000" cy="59436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914400"/>
              <a:ext cx="12192000" cy="5943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dirty="0">
                <a:solidFill>
                  <a:srgbClr val="404545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5994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ection Slide 2">
    <p:bg>
      <p:bgPr>
        <a:pattFill prst="ltDnDiag">
          <a:fgClr>
            <a:schemeClr val="bg1"/>
          </a:fgClr>
          <a:bgClr>
            <a:schemeClr val="accent6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49801" y="1628496"/>
            <a:ext cx="11265408" cy="5222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3000"/>
              </a:lnSpc>
              <a:defRPr sz="2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49803" y="2169937"/>
            <a:ext cx="11265408" cy="4826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500"/>
              </a:lnSpc>
              <a:spcBef>
                <a:spcPts val="0"/>
              </a:spcBef>
              <a:buFont typeface="Wingdings" pitchFamily="2" charset="2"/>
              <a:buNone/>
              <a:defRPr sz="1600" cap="all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1104" y="6510528"/>
            <a:ext cx="512064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40454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8639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796129" y="6447147"/>
            <a:ext cx="2844800" cy="476250"/>
          </a:xfrm>
          <a:ln/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89F67566-1DA4-4633-A16A-6B2A60314D4D}" type="slidenum">
              <a:rPr lang="en-US" smtClean="0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9801" y="304153"/>
            <a:ext cx="11172816" cy="582612"/>
          </a:xfrm>
          <a:prstGeom prst="rect">
            <a:avLst/>
          </a:prstGeom>
        </p:spPr>
        <p:txBody>
          <a:bodyPr anchor="t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1104" y="6510528"/>
            <a:ext cx="512064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7545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6161" y="2725570"/>
            <a:ext cx="3579679" cy="14068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1410954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0" name="Rectangle 8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230124" y="2386584"/>
            <a:ext cx="11731752" cy="1077218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2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3081" name="Rectangle 9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230124" y="3466018"/>
            <a:ext cx="11731752" cy="58477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1600" cap="none" baseline="0">
                <a:solidFill>
                  <a:schemeClr val="accent4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Insert Subtitle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33176" y="6537960"/>
            <a:ext cx="10287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29464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charset="0"/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230124" y="2660905"/>
            <a:ext cx="11731752" cy="954107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="0" cap="none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7" name="Rectangle 9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230124" y="3612322"/>
            <a:ext cx="11731752" cy="58477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1600" b="1" cap="none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Insert Subtitle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143629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8" name="Rectangle 8"/>
          <p:cNvSpPr>
            <a:spLocks noGrp="1" noChangeArrowheads="1"/>
          </p:cNvSpPr>
          <p:nvPr userDrawn="1">
            <p:ph type="ctrTitle" hasCustomPrompt="1"/>
          </p:nvPr>
        </p:nvSpPr>
        <p:spPr>
          <a:xfrm>
            <a:off x="230124" y="2660905"/>
            <a:ext cx="11731752" cy="954107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2800" b="0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  <p:sp>
        <p:nvSpPr>
          <p:cNvPr id="17" name="Rectangle 9"/>
          <p:cNvSpPr>
            <a:spLocks noGrp="1" noChangeArrowheads="1"/>
          </p:cNvSpPr>
          <p:nvPr userDrawn="1">
            <p:ph type="subTitle" idx="1" hasCustomPrompt="1"/>
          </p:nvPr>
        </p:nvSpPr>
        <p:spPr>
          <a:xfrm>
            <a:off x="230124" y="3612322"/>
            <a:ext cx="11731752" cy="584775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Wingdings" pitchFamily="2" charset="2"/>
              <a:buNone/>
              <a:defRPr sz="1600" b="1" cap="none" baseline="0">
                <a:solidFill>
                  <a:schemeClr val="tx1"/>
                </a:solidFill>
                <a:latin typeface="+mn-lt"/>
                <a:cs typeface="Arial" pitchFamily="34" charset="0"/>
              </a:defRPr>
            </a:lvl1pPr>
          </a:lstStyle>
          <a:p>
            <a:r>
              <a:rPr lang="en-US" dirty="0"/>
              <a:t>Click to Insert Subtitle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792367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11731752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7141108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11731752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73763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63624"/>
            <a:ext cx="11731752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988878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11731752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609696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57400"/>
            <a:ext cx="11731752" cy="371246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82420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11731752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6386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11731752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646630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63624"/>
            <a:ext cx="11731752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691364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11731752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504109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57400"/>
            <a:ext cx="11731752" cy="371246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9969316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978408"/>
            <a:ext cx="12192000" cy="5879592"/>
            <a:chOff x="0" y="978408"/>
            <a:chExt cx="12192000" cy="5879592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978408"/>
              <a:ext cx="12192000" cy="587959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230124" y="1207008"/>
            <a:ext cx="11731752" cy="456285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9"/>
          <p:cNvSpPr>
            <a:spLocks noGrp="1"/>
          </p:cNvSpPr>
          <p:nvPr userDrawn="1"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943063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316736"/>
            <a:ext cx="12192000" cy="5541264"/>
            <a:chOff x="0" y="1316736"/>
            <a:chExt cx="12192000" cy="554126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316736"/>
              <a:ext cx="12192000" cy="554126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45336"/>
            <a:ext cx="11731752" cy="422452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395918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563624"/>
            <a:ext cx="12192000" cy="5294376"/>
            <a:chOff x="0" y="1563624"/>
            <a:chExt cx="12192000" cy="5294376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563624"/>
              <a:ext cx="12192000" cy="529437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92224"/>
            <a:ext cx="11731752" cy="397764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614529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1810512"/>
            <a:ext cx="12192000" cy="5047488"/>
            <a:chOff x="0" y="1810512"/>
            <a:chExt cx="12192000" cy="504748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810512"/>
              <a:ext cx="12192000" cy="504748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39112"/>
            <a:ext cx="11731752" cy="373075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96083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2057400"/>
            <a:ext cx="12192000" cy="4800600"/>
            <a:chOff x="0" y="2057400"/>
            <a:chExt cx="12192000" cy="480060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2057400"/>
              <a:ext cx="12192000" cy="4800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86000"/>
            <a:ext cx="11731752" cy="348386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421827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641198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5497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964529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177266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57400"/>
            <a:ext cx="5751576" cy="371246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057400"/>
            <a:ext cx="5751576" cy="371246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28014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978408"/>
            <a:ext cx="5751576" cy="479145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27199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316736"/>
            <a:ext cx="5751576" cy="445312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98841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563624"/>
            <a:ext cx="5751576" cy="420624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179845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810512"/>
            <a:ext cx="5751576" cy="395935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0887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21: 1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chemeClr val="accent2"/>
          </a:solidFill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pFill/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  <a:grpFill/>
          </p:spPr>
        </p:pic>
      </p:grp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4" name="Rectangle 8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30124" y="2660905"/>
            <a:ext cx="11731752" cy="954107"/>
          </a:xfrm>
          <a:prstGeom prst="rect">
            <a:avLst/>
          </a:prstGeom>
        </p:spPr>
        <p:txBody>
          <a:bodyPr vert="horz" wrap="square" lIns="91440" tIns="45720" rIns="91440" bIns="45720" anchor="ctr" anchorCtr="0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defRPr sz="3600" b="0" cap="none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Insert Title</a:t>
            </a:r>
          </a:p>
        </p:txBody>
      </p:sp>
    </p:spTree>
    <p:extLst>
      <p:ext uri="{BB962C8B-B14F-4D97-AF65-F5344CB8AC3E}">
        <p14:creationId xmlns:p14="http://schemas.microsoft.com/office/powerpoint/2010/main" val="112623983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978408"/>
            <a:ext cx="12192000" cy="5879592"/>
            <a:chOff x="0" y="978408"/>
            <a:chExt cx="12192000" cy="5879592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978408"/>
              <a:ext cx="12192000" cy="587959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207008"/>
            <a:ext cx="5751576" cy="456285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207008"/>
            <a:ext cx="5751576" cy="4562856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00071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316736"/>
            <a:ext cx="12192000" cy="5541264"/>
            <a:chOff x="0" y="1316736"/>
            <a:chExt cx="12192000" cy="5541264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316736"/>
              <a:ext cx="12192000" cy="554126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545336"/>
            <a:ext cx="5751576" cy="422452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545336"/>
            <a:ext cx="5751576" cy="4224528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604163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563624"/>
            <a:ext cx="12192000" cy="5294376"/>
            <a:chOff x="0" y="1563624"/>
            <a:chExt cx="12192000" cy="5294376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563624"/>
              <a:ext cx="12192000" cy="529437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92224"/>
            <a:ext cx="5751576" cy="397764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792224"/>
            <a:ext cx="5751576" cy="3977640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859413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810512"/>
            <a:ext cx="12192000" cy="5047488"/>
            <a:chOff x="0" y="1810512"/>
            <a:chExt cx="12192000" cy="504748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810512"/>
              <a:ext cx="12192000" cy="504748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039112"/>
            <a:ext cx="5751576" cy="373075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039112"/>
            <a:ext cx="5751576" cy="3730752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980463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2057400"/>
            <a:ext cx="12192000" cy="4800600"/>
            <a:chOff x="0" y="2057400"/>
            <a:chExt cx="12192000" cy="4800600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2057400"/>
              <a:ext cx="12192000" cy="4800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86000"/>
            <a:ext cx="5751576" cy="348386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286000"/>
            <a:ext cx="5751576" cy="3483864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144255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443989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66661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06685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628434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1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342265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50541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738235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008721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118078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1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49800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978408"/>
            <a:ext cx="12192000" cy="5879592"/>
            <a:chOff x="0" y="978408"/>
            <a:chExt cx="12192000" cy="5879592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978408"/>
              <a:ext cx="12192000" cy="587959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4896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316736"/>
            <a:ext cx="12192000" cy="5541264"/>
            <a:chOff x="0" y="1316736"/>
            <a:chExt cx="12192000" cy="554126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316736"/>
              <a:ext cx="12192000" cy="554126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51820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82298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563624"/>
            <a:ext cx="12192000" cy="5294376"/>
            <a:chOff x="0" y="1563624"/>
            <a:chExt cx="12192000" cy="5294376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563624"/>
              <a:ext cx="12192000" cy="529437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02173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1810512"/>
            <a:ext cx="12192000" cy="5047488"/>
            <a:chOff x="0" y="1810512"/>
            <a:chExt cx="12192000" cy="504748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810512"/>
              <a:ext cx="12192000" cy="504748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9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7698687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1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 userDrawn="1"/>
        </p:nvGrpSpPr>
        <p:grpSpPr>
          <a:xfrm>
            <a:off x="0" y="2057400"/>
            <a:ext cx="12192000" cy="4800600"/>
            <a:chOff x="0" y="2057400"/>
            <a:chExt cx="12192000" cy="48006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2057400"/>
              <a:ext cx="12192000" cy="4800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0"/>
            <a:ext cx="11731752" cy="52322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1-Line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749808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02952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11731752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682329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11731752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477047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93392"/>
            <a:ext cx="11731752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34746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40280"/>
            <a:ext cx="11731752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699610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11731752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473084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11731752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570923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11731752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69711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93392"/>
            <a:ext cx="11731752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5858584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40280"/>
            <a:ext cx="11731752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725065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11731752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215910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1408176"/>
            <a:ext cx="12192000" cy="5449824"/>
            <a:chOff x="0" y="1408176"/>
            <a:chExt cx="12192000" cy="5449824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1408176"/>
              <a:ext cx="12192000" cy="544982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230124" y="1636776"/>
            <a:ext cx="11731752" cy="413308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 userDrawn="1"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Footer Placeholder 9"/>
          <p:cNvSpPr>
            <a:spLocks noGrp="1"/>
          </p:cNvSpPr>
          <p:nvPr userDrawn="1"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936274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1746504"/>
            <a:ext cx="12192000" cy="5111496"/>
            <a:chOff x="0" y="1746504"/>
            <a:chExt cx="12192000" cy="5111496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746504"/>
              <a:ext cx="12192000" cy="511149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75104"/>
            <a:ext cx="11731752" cy="379476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400304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1993392"/>
            <a:ext cx="12192000" cy="4864608"/>
            <a:chOff x="0" y="1993392"/>
            <a:chExt cx="12192000" cy="4864608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1993392"/>
              <a:ext cx="12192000" cy="486460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21992"/>
            <a:ext cx="11731752" cy="354787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298347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2240280"/>
            <a:ext cx="12192000" cy="4617720"/>
            <a:chOff x="0" y="2240280"/>
            <a:chExt cx="12192000" cy="461772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2240280"/>
              <a:ext cx="12192000" cy="461772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68880"/>
            <a:ext cx="11731752" cy="330098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184388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 userDrawn="1"/>
        </p:nvGrpSpPr>
        <p:grpSpPr>
          <a:xfrm>
            <a:off x="0" y="2487168"/>
            <a:ext cx="12192000" cy="4370832"/>
            <a:chOff x="0" y="2487168"/>
            <a:chExt cx="12192000" cy="4370832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2487168"/>
              <a:ext cx="12192000" cy="437083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715768"/>
            <a:ext cx="11731752" cy="305409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6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4298338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557912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930294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537585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230124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4777613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454094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408176"/>
            <a:ext cx="5751576" cy="4361688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5320736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746504"/>
            <a:ext cx="5751576" cy="4023360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972126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230124" y="1993392"/>
            <a:ext cx="5751576" cy="3776472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2176974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10300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230124" y="2240280"/>
            <a:ext cx="5751576" cy="3529584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014804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 sz="2000"/>
            </a:lvl1pPr>
            <a:lvl2pPr>
              <a:buClrTx/>
              <a:defRPr sz="1800"/>
            </a:lvl2pPr>
            <a:lvl3pPr>
              <a:buClrTx/>
              <a:defRPr sz="1600"/>
            </a:lvl3pPr>
            <a:lvl4pPr>
              <a:buClrTx/>
              <a:defRPr sz="1400"/>
            </a:lvl4pPr>
            <a:lvl5pPr>
              <a:buClrTx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487168"/>
            <a:ext cx="5751576" cy="3282696"/>
          </a:xfrm>
          <a:prstGeom prst="rect">
            <a:avLst/>
          </a:prstGeom>
        </p:spPr>
        <p:txBody>
          <a:bodyPr/>
          <a:lstStyle>
            <a:lvl1pPr>
              <a:buClrTx/>
              <a:defRPr/>
            </a:lvl1pPr>
            <a:lvl2pPr>
              <a:buClrTx/>
              <a:defRPr/>
            </a:lvl2pPr>
            <a:lvl3pPr>
              <a:buClrTx/>
              <a:defRPr/>
            </a:lvl3pPr>
            <a:lvl4pPr>
              <a:buClrTx/>
              <a:defRPr/>
            </a:lvl4pPr>
            <a:lvl5pPr>
              <a:buClrTx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748258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 userDrawn="1"/>
        </p:nvGrpSpPr>
        <p:grpSpPr>
          <a:xfrm>
            <a:off x="0" y="1408176"/>
            <a:ext cx="12192000" cy="5449824"/>
            <a:chOff x="0" y="1408176"/>
            <a:chExt cx="12192000" cy="544982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408176"/>
              <a:ext cx="12192000" cy="544982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636776"/>
            <a:ext cx="5751576" cy="4133088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5"/>
          </p:nvPr>
        </p:nvSpPr>
        <p:spPr>
          <a:xfrm>
            <a:off x="6210300" y="1636776"/>
            <a:ext cx="5751576" cy="4133088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5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22636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746504"/>
            <a:ext cx="12192000" cy="5111496"/>
            <a:chOff x="0" y="1746504"/>
            <a:chExt cx="12192000" cy="5111496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746504"/>
              <a:ext cx="12192000" cy="511149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1975104"/>
            <a:ext cx="5751576" cy="3794760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1975104"/>
            <a:ext cx="5751576" cy="3794760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032651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1993392"/>
            <a:ext cx="12192000" cy="4864608"/>
            <a:chOff x="0" y="1993392"/>
            <a:chExt cx="12192000" cy="4864608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1993392"/>
              <a:ext cx="12192000" cy="486460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221992"/>
            <a:ext cx="5751576" cy="3547872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6"/>
          </p:nvPr>
        </p:nvSpPr>
        <p:spPr>
          <a:xfrm>
            <a:off x="6210300" y="2221992"/>
            <a:ext cx="5751576" cy="3547872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772107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2240280"/>
            <a:ext cx="12192000" cy="4617720"/>
            <a:chOff x="0" y="2240280"/>
            <a:chExt cx="12192000" cy="4617720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2240280"/>
              <a:ext cx="12192000" cy="461772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468880"/>
            <a:ext cx="5751576" cy="3300984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468880"/>
            <a:ext cx="5751576" cy="3300984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63924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&amp; 2-Content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 userDrawn="1"/>
        </p:nvGrpSpPr>
        <p:grpSpPr>
          <a:xfrm>
            <a:off x="0" y="2487168"/>
            <a:ext cx="12192000" cy="4370832"/>
            <a:chOff x="0" y="2487168"/>
            <a:chExt cx="12192000" cy="4370832"/>
          </a:xfrm>
        </p:grpSpPr>
        <p:sp>
          <p:nvSpPr>
            <p:cNvPr id="20" name="Rectangle 19"/>
            <p:cNvSpPr/>
            <p:nvPr userDrawn="1"/>
          </p:nvSpPr>
          <p:spPr>
            <a:xfrm>
              <a:off x="0" y="2487168"/>
              <a:ext cx="12192000" cy="437083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21" name="Picture 2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0124" y="2715768"/>
            <a:ext cx="5751576" cy="3054096"/>
          </a:xfrm>
          <a:prstGeom prst="rect">
            <a:avLst/>
          </a:prstGeom>
        </p:spPr>
        <p:txBody>
          <a:bodyPr/>
          <a:lstStyle>
            <a:lvl1pPr>
              <a:buClrTx/>
              <a:defRPr sz="2000">
                <a:solidFill>
                  <a:schemeClr val="tx1"/>
                </a:solidFill>
              </a:defRPr>
            </a:lvl1pPr>
            <a:lvl2pPr>
              <a:buClrTx/>
              <a:defRPr sz="1800">
                <a:solidFill>
                  <a:schemeClr val="tx1"/>
                </a:solidFill>
              </a:defRPr>
            </a:lvl2pPr>
            <a:lvl3pPr>
              <a:buClrTx/>
              <a:defRPr sz="1600">
                <a:solidFill>
                  <a:schemeClr val="tx1"/>
                </a:solidFill>
              </a:defRPr>
            </a:lvl3pPr>
            <a:lvl4pPr>
              <a:buClrTx/>
              <a:defRPr sz="1400">
                <a:solidFill>
                  <a:schemeClr val="tx1"/>
                </a:solidFill>
              </a:defRPr>
            </a:lvl4pPr>
            <a:lvl5pPr>
              <a:buClrTx/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6210300" y="2715768"/>
            <a:ext cx="5751576" cy="3054096"/>
          </a:xfrm>
          <a:prstGeom prst="rect">
            <a:avLst/>
          </a:prstGeom>
        </p:spPr>
        <p:txBody>
          <a:bodyPr/>
          <a:lstStyle>
            <a:lvl1pPr>
              <a:buClrTx/>
              <a:defRPr>
                <a:solidFill>
                  <a:schemeClr val="tx1"/>
                </a:solidFill>
              </a:defRPr>
            </a:lvl1pPr>
            <a:lvl2pPr>
              <a:buClrTx/>
              <a:defRPr>
                <a:solidFill>
                  <a:schemeClr val="tx1"/>
                </a:solidFill>
              </a:defRPr>
            </a:lvl2pPr>
            <a:lvl3pPr>
              <a:buClrTx/>
              <a:defRPr>
                <a:solidFill>
                  <a:schemeClr val="tx1"/>
                </a:solidFill>
              </a:defRPr>
            </a:lvl3pPr>
            <a:lvl4pPr>
              <a:buClrTx/>
              <a:defRPr>
                <a:solidFill>
                  <a:schemeClr val="tx1"/>
                </a:solidFill>
              </a:defRPr>
            </a:lvl4pPr>
            <a:lvl5pPr>
              <a:buClrTx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909176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244744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9524001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3264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746307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1: 2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348934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0" name="Picture 9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28260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903079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940431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520118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2: 2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11" name="Picture 10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3410449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1408176"/>
            <a:ext cx="12192000" cy="5449824"/>
            <a:chOff x="0" y="1408176"/>
            <a:chExt cx="12192000" cy="544982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1408176"/>
              <a:ext cx="12192000" cy="5449824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387969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746504"/>
            <a:ext cx="12192000" cy="5111496"/>
            <a:chOff x="0" y="1746504"/>
            <a:chExt cx="12192000" cy="5111496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1746504"/>
              <a:ext cx="12192000" cy="5111496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230124" y="1182707"/>
            <a:ext cx="11731752" cy="338554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1-line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17078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1993392"/>
            <a:ext cx="12192000" cy="4864608"/>
            <a:chOff x="0" y="1993392"/>
            <a:chExt cx="12192000" cy="4864608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1993392"/>
              <a:ext cx="12192000" cy="4864608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58477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2-line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3489918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2240280"/>
            <a:ext cx="12192000" cy="4617720"/>
            <a:chOff x="0" y="2240280"/>
            <a:chExt cx="12192000" cy="4617720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2240280"/>
              <a:ext cx="12192000" cy="461772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7"/>
            <a:ext cx="11731752" cy="83099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3-line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170972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tion 3: 2-Title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 userDrawn="1"/>
        </p:nvGrpSpPr>
        <p:grpSpPr>
          <a:xfrm>
            <a:off x="0" y="2487168"/>
            <a:ext cx="12192000" cy="4370832"/>
            <a:chOff x="0" y="2487168"/>
            <a:chExt cx="12192000" cy="4370832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2487168"/>
              <a:ext cx="12192000" cy="4370832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8" name="Picture 17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30124" y="228601"/>
            <a:ext cx="11731752" cy="954107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b="0" i="0" cap="none" baseline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Insert 2-Line Title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5" hasCustomPrompt="1"/>
          </p:nvPr>
        </p:nvSpPr>
        <p:spPr>
          <a:xfrm>
            <a:off x="230124" y="1179576"/>
            <a:ext cx="11731752" cy="107721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insert 4-line callout/subtitle</a:t>
            </a: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3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76555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tion 1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 userDrawn="1"/>
        </p:nvGrpSpPr>
        <p:grpSpPr>
          <a:xfrm>
            <a:off x="0" y="6400800"/>
            <a:ext cx="12192000" cy="457200"/>
            <a:chOff x="0" y="6400800"/>
            <a:chExt cx="12192000" cy="457200"/>
          </a:xfrm>
        </p:grpSpPr>
        <p:sp>
          <p:nvSpPr>
            <p:cNvPr id="5" name="Rectangle 4"/>
            <p:cNvSpPr/>
            <p:nvPr userDrawn="1"/>
          </p:nvSpPr>
          <p:spPr>
            <a:xfrm>
              <a:off x="0" y="6400800"/>
              <a:ext cx="12192000" cy="457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Arial" charset="0"/>
              </a:endParaRPr>
            </a:p>
          </p:txBody>
        </p:sp>
        <p:pic>
          <p:nvPicPr>
            <p:cNvPr id="6" name="Picture 5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306057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tion 2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3" name="Rectangle 2"/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  <a:latin typeface="Arial" charset="0"/>
              </a:endParaRPr>
            </a:p>
          </p:txBody>
        </p:sp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4150"/>
              <a:ext cx="1028700" cy="190500"/>
            </a:xfrm>
            <a:prstGeom prst="rect">
              <a:avLst/>
            </a:prstGeom>
          </p:spPr>
        </p:pic>
      </p:grp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00447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ption 3: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0" y="914400"/>
            <a:ext cx="12192000" cy="5943600"/>
            <a:chOff x="0" y="914400"/>
            <a:chExt cx="12192000" cy="5943600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914400"/>
              <a:ext cx="12192000" cy="5943600"/>
            </a:xfrm>
            <a:prstGeom prst="rect">
              <a:avLst/>
            </a:prstGeom>
            <a:solidFill>
              <a:schemeClr val="bg2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14" name="Picture 13"/>
            <p:cNvPicPr>
              <a:picLocks noChangeAspect="1"/>
            </p:cNvPicPr>
            <p:nvPr userDrawn="1"/>
          </p:nvPicPr>
          <p:blipFill>
            <a:blip r:embed="rId2">
              <a:duotone>
                <a:prstClr val="black"/>
                <a:srgbClr val="D9C3A5">
                  <a:tint val="50000"/>
                  <a:satMod val="180000"/>
                </a:srgb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33176" y="6537960"/>
              <a:ext cx="1028700" cy="190500"/>
            </a:xfrm>
            <a:prstGeom prst="rect">
              <a:avLst/>
            </a:prstGeom>
          </p:spPr>
        </p:pic>
      </p:grpSp>
      <p:sp>
        <p:nvSpPr>
          <p:cNvPr id="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617857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Section Slide 2">
    <p:bg>
      <p:bgPr>
        <a:pattFill prst="ltDnDiag">
          <a:fgClr>
            <a:schemeClr val="bg1"/>
          </a:fgClr>
          <a:bgClr>
            <a:schemeClr val="accent6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8"/>
          <p:cNvSpPr>
            <a:spLocks noGrp="1" noChangeArrowheads="1"/>
          </p:cNvSpPr>
          <p:nvPr>
            <p:ph type="ctrTitle"/>
          </p:nvPr>
        </p:nvSpPr>
        <p:spPr>
          <a:xfrm>
            <a:off x="449801" y="1628496"/>
            <a:ext cx="11265408" cy="522288"/>
          </a:xfrm>
          <a:prstGeom prst="rect">
            <a:avLst/>
          </a:prstGeom>
        </p:spPr>
        <p:txBody>
          <a:bodyPr anchor="b"/>
          <a:lstStyle>
            <a:lvl1pPr>
              <a:lnSpc>
                <a:spcPts val="3000"/>
              </a:lnSpc>
              <a:defRPr sz="2800"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Rectangle 9"/>
          <p:cNvSpPr>
            <a:spLocks noGrp="1" noChangeArrowheads="1"/>
          </p:cNvSpPr>
          <p:nvPr>
            <p:ph type="subTitle" idx="1"/>
          </p:nvPr>
        </p:nvSpPr>
        <p:spPr>
          <a:xfrm>
            <a:off x="449803" y="2169937"/>
            <a:ext cx="11265408" cy="482600"/>
          </a:xfrm>
          <a:prstGeom prst="rect">
            <a:avLst/>
          </a:prstGeom>
        </p:spPr>
        <p:txBody>
          <a:bodyPr anchor="t"/>
          <a:lstStyle>
            <a:lvl1pPr marL="0" indent="0">
              <a:lnSpc>
                <a:spcPts val="1500"/>
              </a:lnSpc>
              <a:spcBef>
                <a:spcPts val="0"/>
              </a:spcBef>
              <a:buFont typeface="Wingdings" pitchFamily="2" charset="2"/>
              <a:buNone/>
              <a:defRPr sz="1600" cap="all" baseline="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1104" y="6510528"/>
            <a:ext cx="512064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871157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796129" y="6447147"/>
            <a:ext cx="2844800" cy="476250"/>
          </a:xfrm>
          <a:ln/>
        </p:spPr>
        <p:txBody>
          <a:bodyPr/>
          <a:lstStyle>
            <a:lvl1pPr algn="r"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89F67566-1DA4-4633-A16A-6B2A60314D4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49801" y="304153"/>
            <a:ext cx="11172816" cy="582612"/>
          </a:xfrm>
          <a:prstGeom prst="rect">
            <a:avLst/>
          </a:prstGeom>
        </p:spPr>
        <p:txBody>
          <a:bodyPr anchor="t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1104" y="6510528"/>
            <a:ext cx="5120640" cy="1828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3582078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609602"/>
            <a:ext cx="10131425" cy="1456267"/>
          </a:xfrm>
          <a:prstGeom prst="rect">
            <a:avLst/>
          </a:prstGeom>
        </p:spPr>
        <p:txBody>
          <a:bodyPr/>
          <a:lstStyle>
            <a:lvl1pPr>
              <a:defRPr b="1">
                <a:solidFill>
                  <a:srgbClr val="FFC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2" y="2142069"/>
            <a:ext cx="10131425" cy="3649133"/>
          </a:xfrm>
          <a:prstGeom prst="rect">
            <a:avLst/>
          </a:prstGeom>
        </p:spPr>
        <p:txBody>
          <a:bodyPr anchor="ctr"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89660" y="5870577"/>
            <a:ext cx="1600200" cy="377825"/>
          </a:xfrm>
          <a:prstGeom prst="rect">
            <a:avLst/>
          </a:prstGeom>
        </p:spPr>
        <p:txBody>
          <a:bodyPr/>
          <a:lstStyle/>
          <a:p>
            <a:fld id="{ED75824A-2083-4063-916C-140CB56E5686}" type="datetime1">
              <a:rPr lang="en-US" smtClean="0">
                <a:solidFill>
                  <a:prstClr val="white"/>
                </a:solidFill>
              </a:rPr>
              <a:t>7/11/2022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85AF41-0447-4717-A5D7-BBAB91305280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2466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33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63" Type="http://schemas.openxmlformats.org/officeDocument/2006/relationships/slideLayout" Target="../slideLayouts/slideLayout75.xml"/><Relationship Id="rId68" Type="http://schemas.openxmlformats.org/officeDocument/2006/relationships/slideLayout" Target="../slideLayouts/slideLayout80.xml"/><Relationship Id="rId84" Type="http://schemas.openxmlformats.org/officeDocument/2006/relationships/slideLayout" Target="../slideLayouts/slideLayout96.xml"/><Relationship Id="rId89" Type="http://schemas.openxmlformats.org/officeDocument/2006/relationships/slideLayout" Target="../slideLayouts/slideLayout101.xml"/><Relationship Id="rId1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23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53" Type="http://schemas.openxmlformats.org/officeDocument/2006/relationships/slideLayout" Target="../slideLayouts/slideLayout65.xml"/><Relationship Id="rId58" Type="http://schemas.openxmlformats.org/officeDocument/2006/relationships/slideLayout" Target="../slideLayouts/slideLayout70.xml"/><Relationship Id="rId74" Type="http://schemas.openxmlformats.org/officeDocument/2006/relationships/slideLayout" Target="../slideLayouts/slideLayout86.xml"/><Relationship Id="rId79" Type="http://schemas.openxmlformats.org/officeDocument/2006/relationships/slideLayout" Target="../slideLayouts/slideLayout91.xml"/><Relationship Id="rId5" Type="http://schemas.openxmlformats.org/officeDocument/2006/relationships/slideLayout" Target="../slideLayouts/slideLayout17.xml"/><Relationship Id="rId90" Type="http://schemas.openxmlformats.org/officeDocument/2006/relationships/slideLayout" Target="../slideLayouts/slideLayout102.xml"/><Relationship Id="rId95" Type="http://schemas.openxmlformats.org/officeDocument/2006/relationships/slideLayout" Target="../slideLayouts/slideLayout107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43" Type="http://schemas.openxmlformats.org/officeDocument/2006/relationships/slideLayout" Target="../slideLayouts/slideLayout55.xml"/><Relationship Id="rId48" Type="http://schemas.openxmlformats.org/officeDocument/2006/relationships/slideLayout" Target="../slideLayouts/slideLayout60.xml"/><Relationship Id="rId64" Type="http://schemas.openxmlformats.org/officeDocument/2006/relationships/slideLayout" Target="../slideLayouts/slideLayout76.xml"/><Relationship Id="rId69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92.xml"/><Relationship Id="rId85" Type="http://schemas.openxmlformats.org/officeDocument/2006/relationships/slideLayout" Target="../slideLayouts/slideLayout97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71.xml"/><Relationship Id="rId67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66.xml"/><Relationship Id="rId62" Type="http://schemas.openxmlformats.org/officeDocument/2006/relationships/slideLayout" Target="../slideLayouts/slideLayout74.xml"/><Relationship Id="rId70" Type="http://schemas.openxmlformats.org/officeDocument/2006/relationships/slideLayout" Target="../slideLayouts/slideLayout82.xml"/><Relationship Id="rId75" Type="http://schemas.openxmlformats.org/officeDocument/2006/relationships/slideLayout" Target="../slideLayouts/slideLayout87.xml"/><Relationship Id="rId83" Type="http://schemas.openxmlformats.org/officeDocument/2006/relationships/slideLayout" Target="../slideLayouts/slideLayout95.xml"/><Relationship Id="rId88" Type="http://schemas.openxmlformats.org/officeDocument/2006/relationships/slideLayout" Target="../slideLayouts/slideLayout100.xml"/><Relationship Id="rId91" Type="http://schemas.openxmlformats.org/officeDocument/2006/relationships/slideLayout" Target="../slideLayouts/slideLayout103.xml"/><Relationship Id="rId96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61.xml"/><Relationship Id="rId57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52" Type="http://schemas.openxmlformats.org/officeDocument/2006/relationships/slideLayout" Target="../slideLayouts/slideLayout64.xml"/><Relationship Id="rId60" Type="http://schemas.openxmlformats.org/officeDocument/2006/relationships/slideLayout" Target="../slideLayouts/slideLayout72.xml"/><Relationship Id="rId65" Type="http://schemas.openxmlformats.org/officeDocument/2006/relationships/slideLayout" Target="../slideLayouts/slideLayout77.xml"/><Relationship Id="rId73" Type="http://schemas.openxmlformats.org/officeDocument/2006/relationships/slideLayout" Target="../slideLayouts/slideLayout85.xml"/><Relationship Id="rId78" Type="http://schemas.openxmlformats.org/officeDocument/2006/relationships/slideLayout" Target="../slideLayouts/slideLayout90.xml"/><Relationship Id="rId81" Type="http://schemas.openxmlformats.org/officeDocument/2006/relationships/slideLayout" Target="../slideLayouts/slideLayout93.xml"/><Relationship Id="rId86" Type="http://schemas.openxmlformats.org/officeDocument/2006/relationships/slideLayout" Target="../slideLayouts/slideLayout98.xml"/><Relationship Id="rId94" Type="http://schemas.openxmlformats.org/officeDocument/2006/relationships/slideLayout" Target="../slideLayouts/slideLayout106.xml"/><Relationship Id="rId99" Type="http://schemas.openxmlformats.org/officeDocument/2006/relationships/slideLayout" Target="../slideLayouts/slideLayout11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9" Type="http://schemas.openxmlformats.org/officeDocument/2006/relationships/slideLayout" Target="../slideLayouts/slideLayout51.xml"/><Relationship Id="rId34" Type="http://schemas.openxmlformats.org/officeDocument/2006/relationships/slideLayout" Target="../slideLayouts/slideLayout46.xml"/><Relationship Id="rId50" Type="http://schemas.openxmlformats.org/officeDocument/2006/relationships/slideLayout" Target="../slideLayouts/slideLayout62.xml"/><Relationship Id="rId55" Type="http://schemas.openxmlformats.org/officeDocument/2006/relationships/slideLayout" Target="../slideLayouts/slideLayout67.xml"/><Relationship Id="rId76" Type="http://schemas.openxmlformats.org/officeDocument/2006/relationships/slideLayout" Target="../slideLayouts/slideLayout88.xml"/><Relationship Id="rId97" Type="http://schemas.openxmlformats.org/officeDocument/2006/relationships/slideLayout" Target="../slideLayouts/slideLayout109.xml"/><Relationship Id="rId7" Type="http://schemas.openxmlformats.org/officeDocument/2006/relationships/slideLayout" Target="../slideLayouts/slideLayout19.xml"/><Relationship Id="rId71" Type="http://schemas.openxmlformats.org/officeDocument/2006/relationships/slideLayout" Target="../slideLayouts/slideLayout83.xml"/><Relationship Id="rId92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14.xml"/><Relationship Id="rId29" Type="http://schemas.openxmlformats.org/officeDocument/2006/relationships/slideLayout" Target="../slideLayouts/slideLayout41.xml"/><Relationship Id="rId24" Type="http://schemas.openxmlformats.org/officeDocument/2006/relationships/slideLayout" Target="../slideLayouts/slideLayout36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66" Type="http://schemas.openxmlformats.org/officeDocument/2006/relationships/slideLayout" Target="../slideLayouts/slideLayout78.xml"/><Relationship Id="rId87" Type="http://schemas.openxmlformats.org/officeDocument/2006/relationships/slideLayout" Target="../slideLayouts/slideLayout99.xml"/><Relationship Id="rId61" Type="http://schemas.openxmlformats.org/officeDocument/2006/relationships/slideLayout" Target="../slideLayouts/slideLayout73.xml"/><Relationship Id="rId82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26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56" Type="http://schemas.openxmlformats.org/officeDocument/2006/relationships/slideLayout" Target="../slideLayouts/slideLayout68.xml"/><Relationship Id="rId77" Type="http://schemas.openxmlformats.org/officeDocument/2006/relationships/slideLayout" Target="../slideLayouts/slideLayout89.xml"/><Relationship Id="rId100" Type="http://schemas.openxmlformats.org/officeDocument/2006/relationships/theme" Target="../theme/theme2.xml"/><Relationship Id="rId8" Type="http://schemas.openxmlformats.org/officeDocument/2006/relationships/slideLayout" Target="../slideLayouts/slideLayout20.xml"/><Relationship Id="rId51" Type="http://schemas.openxmlformats.org/officeDocument/2006/relationships/slideLayout" Target="../slideLayouts/slideLayout63.xml"/><Relationship Id="rId72" Type="http://schemas.openxmlformats.org/officeDocument/2006/relationships/slideLayout" Target="../slideLayouts/slideLayout84.xml"/><Relationship Id="rId93" Type="http://schemas.openxmlformats.org/officeDocument/2006/relationships/slideLayout" Target="../slideLayouts/slideLayout105.xml"/><Relationship Id="rId98" Type="http://schemas.openxmlformats.org/officeDocument/2006/relationships/slideLayout" Target="../slideLayouts/slideLayout110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37.xml"/><Relationship Id="rId21" Type="http://schemas.openxmlformats.org/officeDocument/2006/relationships/slideLayout" Target="../slideLayouts/slideLayout132.xml"/><Relationship Id="rId42" Type="http://schemas.openxmlformats.org/officeDocument/2006/relationships/slideLayout" Target="../slideLayouts/slideLayout153.xml"/><Relationship Id="rId47" Type="http://schemas.openxmlformats.org/officeDocument/2006/relationships/slideLayout" Target="../slideLayouts/slideLayout158.xml"/><Relationship Id="rId63" Type="http://schemas.openxmlformats.org/officeDocument/2006/relationships/slideLayout" Target="../slideLayouts/slideLayout174.xml"/><Relationship Id="rId68" Type="http://schemas.openxmlformats.org/officeDocument/2006/relationships/slideLayout" Target="../slideLayouts/slideLayout179.xml"/><Relationship Id="rId84" Type="http://schemas.openxmlformats.org/officeDocument/2006/relationships/slideLayout" Target="../slideLayouts/slideLayout195.xml"/><Relationship Id="rId89" Type="http://schemas.openxmlformats.org/officeDocument/2006/relationships/slideLayout" Target="../slideLayouts/slideLayout200.xml"/><Relationship Id="rId1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22.xml"/><Relationship Id="rId32" Type="http://schemas.openxmlformats.org/officeDocument/2006/relationships/slideLayout" Target="../slideLayouts/slideLayout143.xml"/><Relationship Id="rId37" Type="http://schemas.openxmlformats.org/officeDocument/2006/relationships/slideLayout" Target="../slideLayouts/slideLayout148.xml"/><Relationship Id="rId53" Type="http://schemas.openxmlformats.org/officeDocument/2006/relationships/slideLayout" Target="../slideLayouts/slideLayout164.xml"/><Relationship Id="rId58" Type="http://schemas.openxmlformats.org/officeDocument/2006/relationships/slideLayout" Target="../slideLayouts/slideLayout169.xml"/><Relationship Id="rId74" Type="http://schemas.openxmlformats.org/officeDocument/2006/relationships/slideLayout" Target="../slideLayouts/slideLayout185.xml"/><Relationship Id="rId79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16.xml"/><Relationship Id="rId90" Type="http://schemas.openxmlformats.org/officeDocument/2006/relationships/slideLayout" Target="../slideLayouts/slideLayout201.xml"/><Relationship Id="rId95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133.xml"/><Relationship Id="rId27" Type="http://schemas.openxmlformats.org/officeDocument/2006/relationships/slideLayout" Target="../slideLayouts/slideLayout138.xml"/><Relationship Id="rId43" Type="http://schemas.openxmlformats.org/officeDocument/2006/relationships/slideLayout" Target="../slideLayouts/slideLayout154.xml"/><Relationship Id="rId48" Type="http://schemas.openxmlformats.org/officeDocument/2006/relationships/slideLayout" Target="../slideLayouts/slideLayout159.xml"/><Relationship Id="rId64" Type="http://schemas.openxmlformats.org/officeDocument/2006/relationships/slideLayout" Target="../slideLayouts/slideLayout175.xml"/><Relationship Id="rId69" Type="http://schemas.openxmlformats.org/officeDocument/2006/relationships/slideLayout" Target="../slideLayouts/slideLayout180.xml"/><Relationship Id="rId80" Type="http://schemas.openxmlformats.org/officeDocument/2006/relationships/slideLayout" Target="../slideLayouts/slideLayout191.xml"/><Relationship Id="rId85" Type="http://schemas.openxmlformats.org/officeDocument/2006/relationships/slideLayout" Target="../slideLayouts/slideLayout196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slideLayout" Target="../slideLayouts/slideLayout136.xml"/><Relationship Id="rId33" Type="http://schemas.openxmlformats.org/officeDocument/2006/relationships/slideLayout" Target="../slideLayouts/slideLayout144.xml"/><Relationship Id="rId38" Type="http://schemas.openxmlformats.org/officeDocument/2006/relationships/slideLayout" Target="../slideLayouts/slideLayout149.xml"/><Relationship Id="rId46" Type="http://schemas.openxmlformats.org/officeDocument/2006/relationships/slideLayout" Target="../slideLayouts/slideLayout157.xml"/><Relationship Id="rId59" Type="http://schemas.openxmlformats.org/officeDocument/2006/relationships/slideLayout" Target="../slideLayouts/slideLayout170.xml"/><Relationship Id="rId67" Type="http://schemas.openxmlformats.org/officeDocument/2006/relationships/slideLayout" Target="../slideLayouts/slideLayout178.xml"/><Relationship Id="rId20" Type="http://schemas.openxmlformats.org/officeDocument/2006/relationships/slideLayout" Target="../slideLayouts/slideLayout131.xml"/><Relationship Id="rId41" Type="http://schemas.openxmlformats.org/officeDocument/2006/relationships/slideLayout" Target="../slideLayouts/slideLayout152.xml"/><Relationship Id="rId54" Type="http://schemas.openxmlformats.org/officeDocument/2006/relationships/slideLayout" Target="../slideLayouts/slideLayout165.xml"/><Relationship Id="rId62" Type="http://schemas.openxmlformats.org/officeDocument/2006/relationships/slideLayout" Target="../slideLayouts/slideLayout173.xml"/><Relationship Id="rId70" Type="http://schemas.openxmlformats.org/officeDocument/2006/relationships/slideLayout" Target="../slideLayouts/slideLayout181.xml"/><Relationship Id="rId75" Type="http://schemas.openxmlformats.org/officeDocument/2006/relationships/slideLayout" Target="../slideLayouts/slideLayout186.xml"/><Relationship Id="rId83" Type="http://schemas.openxmlformats.org/officeDocument/2006/relationships/slideLayout" Target="../slideLayouts/slideLayout194.xml"/><Relationship Id="rId88" Type="http://schemas.openxmlformats.org/officeDocument/2006/relationships/slideLayout" Target="../slideLayouts/slideLayout199.xml"/><Relationship Id="rId91" Type="http://schemas.openxmlformats.org/officeDocument/2006/relationships/slideLayout" Target="../slideLayouts/slideLayout202.xml"/><Relationship Id="rId96" Type="http://schemas.openxmlformats.org/officeDocument/2006/relationships/slideLayout" Target="../slideLayouts/slideLayout207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slideLayout" Target="../slideLayouts/slideLayout139.xml"/><Relationship Id="rId36" Type="http://schemas.openxmlformats.org/officeDocument/2006/relationships/slideLayout" Target="../slideLayouts/slideLayout147.xml"/><Relationship Id="rId49" Type="http://schemas.openxmlformats.org/officeDocument/2006/relationships/slideLayout" Target="../slideLayouts/slideLayout160.xml"/><Relationship Id="rId57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21.xml"/><Relationship Id="rId31" Type="http://schemas.openxmlformats.org/officeDocument/2006/relationships/slideLayout" Target="../slideLayouts/slideLayout142.xml"/><Relationship Id="rId44" Type="http://schemas.openxmlformats.org/officeDocument/2006/relationships/slideLayout" Target="../slideLayouts/slideLayout155.xml"/><Relationship Id="rId52" Type="http://schemas.openxmlformats.org/officeDocument/2006/relationships/slideLayout" Target="../slideLayouts/slideLayout163.xml"/><Relationship Id="rId60" Type="http://schemas.openxmlformats.org/officeDocument/2006/relationships/slideLayout" Target="../slideLayouts/slideLayout171.xml"/><Relationship Id="rId65" Type="http://schemas.openxmlformats.org/officeDocument/2006/relationships/slideLayout" Target="../slideLayouts/slideLayout176.xml"/><Relationship Id="rId73" Type="http://schemas.openxmlformats.org/officeDocument/2006/relationships/slideLayout" Target="../slideLayouts/slideLayout184.xml"/><Relationship Id="rId78" Type="http://schemas.openxmlformats.org/officeDocument/2006/relationships/slideLayout" Target="../slideLayouts/slideLayout189.xml"/><Relationship Id="rId81" Type="http://schemas.openxmlformats.org/officeDocument/2006/relationships/slideLayout" Target="../slideLayouts/slideLayout192.xml"/><Relationship Id="rId86" Type="http://schemas.openxmlformats.org/officeDocument/2006/relationships/slideLayout" Target="../slideLayouts/slideLayout197.xml"/><Relationship Id="rId94" Type="http://schemas.openxmlformats.org/officeDocument/2006/relationships/slideLayout" Target="../slideLayouts/slideLayout205.xml"/><Relationship Id="rId99" Type="http://schemas.openxmlformats.org/officeDocument/2006/relationships/slideLayout" Target="../slideLayouts/slideLayout210.xml"/><Relationship Id="rId101" Type="http://schemas.openxmlformats.org/officeDocument/2006/relationships/theme" Target="../theme/theme3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39" Type="http://schemas.openxmlformats.org/officeDocument/2006/relationships/slideLayout" Target="../slideLayouts/slideLayout150.xml"/><Relationship Id="rId34" Type="http://schemas.openxmlformats.org/officeDocument/2006/relationships/slideLayout" Target="../slideLayouts/slideLayout145.xml"/><Relationship Id="rId50" Type="http://schemas.openxmlformats.org/officeDocument/2006/relationships/slideLayout" Target="../slideLayouts/slideLayout161.xml"/><Relationship Id="rId55" Type="http://schemas.openxmlformats.org/officeDocument/2006/relationships/slideLayout" Target="../slideLayouts/slideLayout166.xml"/><Relationship Id="rId76" Type="http://schemas.openxmlformats.org/officeDocument/2006/relationships/slideLayout" Target="../slideLayouts/slideLayout187.xml"/><Relationship Id="rId97" Type="http://schemas.openxmlformats.org/officeDocument/2006/relationships/slideLayout" Target="../slideLayouts/slideLayout208.xml"/><Relationship Id="rId7" Type="http://schemas.openxmlformats.org/officeDocument/2006/relationships/slideLayout" Target="../slideLayouts/slideLayout118.xml"/><Relationship Id="rId71" Type="http://schemas.openxmlformats.org/officeDocument/2006/relationships/slideLayout" Target="../slideLayouts/slideLayout182.xml"/><Relationship Id="rId92" Type="http://schemas.openxmlformats.org/officeDocument/2006/relationships/slideLayout" Target="../slideLayouts/slideLayout203.xml"/><Relationship Id="rId2" Type="http://schemas.openxmlformats.org/officeDocument/2006/relationships/slideLayout" Target="../slideLayouts/slideLayout113.xml"/><Relationship Id="rId29" Type="http://schemas.openxmlformats.org/officeDocument/2006/relationships/slideLayout" Target="../slideLayouts/slideLayout140.xml"/><Relationship Id="rId24" Type="http://schemas.openxmlformats.org/officeDocument/2006/relationships/slideLayout" Target="../slideLayouts/slideLayout135.xml"/><Relationship Id="rId40" Type="http://schemas.openxmlformats.org/officeDocument/2006/relationships/slideLayout" Target="../slideLayouts/slideLayout151.xml"/><Relationship Id="rId45" Type="http://schemas.openxmlformats.org/officeDocument/2006/relationships/slideLayout" Target="../slideLayouts/slideLayout156.xml"/><Relationship Id="rId66" Type="http://schemas.openxmlformats.org/officeDocument/2006/relationships/slideLayout" Target="../slideLayouts/slideLayout177.xml"/><Relationship Id="rId87" Type="http://schemas.openxmlformats.org/officeDocument/2006/relationships/slideLayout" Target="../slideLayouts/slideLayout198.xml"/><Relationship Id="rId61" Type="http://schemas.openxmlformats.org/officeDocument/2006/relationships/slideLayout" Target="../slideLayouts/slideLayout172.xml"/><Relationship Id="rId82" Type="http://schemas.openxmlformats.org/officeDocument/2006/relationships/slideLayout" Target="../slideLayouts/slideLayout193.xml"/><Relationship Id="rId1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25.xml"/><Relationship Id="rId30" Type="http://schemas.openxmlformats.org/officeDocument/2006/relationships/slideLayout" Target="../slideLayouts/slideLayout141.xml"/><Relationship Id="rId35" Type="http://schemas.openxmlformats.org/officeDocument/2006/relationships/slideLayout" Target="../slideLayouts/slideLayout146.xml"/><Relationship Id="rId56" Type="http://schemas.openxmlformats.org/officeDocument/2006/relationships/slideLayout" Target="../slideLayouts/slideLayout167.xml"/><Relationship Id="rId77" Type="http://schemas.openxmlformats.org/officeDocument/2006/relationships/slideLayout" Target="../slideLayouts/slideLayout188.xml"/><Relationship Id="rId100" Type="http://schemas.openxmlformats.org/officeDocument/2006/relationships/slideLayout" Target="../slideLayouts/slideLayout211.xml"/><Relationship Id="rId8" Type="http://schemas.openxmlformats.org/officeDocument/2006/relationships/slideLayout" Target="../slideLayouts/slideLayout119.xml"/><Relationship Id="rId51" Type="http://schemas.openxmlformats.org/officeDocument/2006/relationships/slideLayout" Target="../slideLayouts/slideLayout162.xml"/><Relationship Id="rId72" Type="http://schemas.openxmlformats.org/officeDocument/2006/relationships/slideLayout" Target="../slideLayouts/slideLayout183.xml"/><Relationship Id="rId93" Type="http://schemas.openxmlformats.org/officeDocument/2006/relationships/slideLayout" Target="../slideLayouts/slideLayout204.xml"/><Relationship Id="rId98" Type="http://schemas.openxmlformats.org/officeDocument/2006/relationships/slideLayout" Target="../slideLayouts/slideLayout209.xml"/><Relationship Id="rId3" Type="http://schemas.openxmlformats.org/officeDocument/2006/relationships/slideLayout" Target="../slideLayouts/slideLayout1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0B5CB-AC95-42CC-8E54-0E473D812615}" type="datetime1">
              <a:rPr lang="en-US" smtClean="0"/>
              <a:t>7/11/2022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95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97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6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857C0F-B001-40B5-9A01-32CB6570D7AB}" type="slidenum">
              <a:rPr lang="en-US" smtClean="0">
                <a:solidFill>
                  <a:srgbClr val="404545"/>
                </a:solidFill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>
              <a:solidFill>
                <a:srgbClr val="404545"/>
              </a:solidFill>
              <a:cs typeface="Arial" charset="0"/>
            </a:endParaRPr>
          </a:p>
        </p:txBody>
      </p:sp>
      <p:sp>
        <p:nvSpPr>
          <p:cNvPr id="10" name="Footer Placeholder 9"/>
          <p:cNvSpPr>
            <a:spLocks noGrp="1"/>
          </p:cNvSpPr>
          <p:nvPr userDrawn="1"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404545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178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8" r:id="rId27"/>
    <p:sldLayoutId id="2147483719" r:id="rId28"/>
    <p:sldLayoutId id="2147483720" r:id="rId29"/>
    <p:sldLayoutId id="2147483721" r:id="rId30"/>
    <p:sldLayoutId id="2147483722" r:id="rId31"/>
    <p:sldLayoutId id="2147483723" r:id="rId32"/>
    <p:sldLayoutId id="2147483724" r:id="rId33"/>
    <p:sldLayoutId id="2147483725" r:id="rId34"/>
    <p:sldLayoutId id="2147483726" r:id="rId35"/>
    <p:sldLayoutId id="2147483727" r:id="rId36"/>
    <p:sldLayoutId id="2147483728" r:id="rId37"/>
    <p:sldLayoutId id="2147483729" r:id="rId38"/>
    <p:sldLayoutId id="2147483730" r:id="rId39"/>
    <p:sldLayoutId id="2147483731" r:id="rId40"/>
    <p:sldLayoutId id="2147483732" r:id="rId41"/>
    <p:sldLayoutId id="2147483733" r:id="rId42"/>
    <p:sldLayoutId id="2147483734" r:id="rId43"/>
    <p:sldLayoutId id="2147483735" r:id="rId44"/>
    <p:sldLayoutId id="2147483736" r:id="rId45"/>
    <p:sldLayoutId id="2147483737" r:id="rId46"/>
    <p:sldLayoutId id="2147483738" r:id="rId47"/>
    <p:sldLayoutId id="2147483739" r:id="rId48"/>
    <p:sldLayoutId id="2147483740" r:id="rId49"/>
    <p:sldLayoutId id="2147483741" r:id="rId50"/>
    <p:sldLayoutId id="2147483742" r:id="rId51"/>
    <p:sldLayoutId id="2147483743" r:id="rId52"/>
    <p:sldLayoutId id="2147483744" r:id="rId53"/>
    <p:sldLayoutId id="2147483745" r:id="rId54"/>
    <p:sldLayoutId id="2147483746" r:id="rId55"/>
    <p:sldLayoutId id="2147483747" r:id="rId56"/>
    <p:sldLayoutId id="2147483748" r:id="rId57"/>
    <p:sldLayoutId id="2147483749" r:id="rId58"/>
    <p:sldLayoutId id="2147483750" r:id="rId59"/>
    <p:sldLayoutId id="2147483751" r:id="rId60"/>
    <p:sldLayoutId id="2147483752" r:id="rId61"/>
    <p:sldLayoutId id="2147483753" r:id="rId62"/>
    <p:sldLayoutId id="2147483754" r:id="rId63"/>
    <p:sldLayoutId id="2147483755" r:id="rId64"/>
    <p:sldLayoutId id="2147483756" r:id="rId65"/>
    <p:sldLayoutId id="2147483757" r:id="rId66"/>
    <p:sldLayoutId id="2147483758" r:id="rId67"/>
    <p:sldLayoutId id="2147483759" r:id="rId68"/>
    <p:sldLayoutId id="2147483760" r:id="rId69"/>
    <p:sldLayoutId id="2147483761" r:id="rId70"/>
    <p:sldLayoutId id="2147483762" r:id="rId71"/>
    <p:sldLayoutId id="2147483763" r:id="rId72"/>
    <p:sldLayoutId id="2147483764" r:id="rId73"/>
    <p:sldLayoutId id="2147483765" r:id="rId74"/>
    <p:sldLayoutId id="2147483766" r:id="rId75"/>
    <p:sldLayoutId id="2147483767" r:id="rId76"/>
    <p:sldLayoutId id="2147483768" r:id="rId77"/>
    <p:sldLayoutId id="2147483769" r:id="rId78"/>
    <p:sldLayoutId id="2147483770" r:id="rId79"/>
    <p:sldLayoutId id="2147483771" r:id="rId80"/>
    <p:sldLayoutId id="2147483772" r:id="rId81"/>
    <p:sldLayoutId id="2147483773" r:id="rId82"/>
    <p:sldLayoutId id="2147483774" r:id="rId83"/>
    <p:sldLayoutId id="2147483775" r:id="rId84"/>
    <p:sldLayoutId id="2147483776" r:id="rId85"/>
    <p:sldLayoutId id="2147483777" r:id="rId86"/>
    <p:sldLayoutId id="2147483778" r:id="rId87"/>
    <p:sldLayoutId id="2147483779" r:id="rId88"/>
    <p:sldLayoutId id="2147483780" r:id="rId89"/>
    <p:sldLayoutId id="2147483781" r:id="rId90"/>
    <p:sldLayoutId id="2147483782" r:id="rId91"/>
    <p:sldLayoutId id="2147483783" r:id="rId92"/>
    <p:sldLayoutId id="2147483784" r:id="rId93"/>
    <p:sldLayoutId id="2147483785" r:id="rId94"/>
    <p:sldLayoutId id="2147483786" r:id="rId95"/>
    <p:sldLayoutId id="2147483787" r:id="rId96"/>
    <p:sldLayoutId id="2147483788" r:id="rId97"/>
    <p:sldLayoutId id="2147483789" r:id="rId98"/>
    <p:sldLayoutId id="2147483791" r:id="rId99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ct val="0"/>
        </a:spcAft>
        <a:buClrTx/>
        <a:buSzPct val="8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600"/>
        </a:spcBef>
        <a:spcAft>
          <a:spcPct val="0"/>
        </a:spcAft>
        <a:buClrTx/>
        <a:buFont typeface="Arial" charset="0"/>
        <a:buChar char="–"/>
        <a:defRPr sz="1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Tx/>
        <a:buSzPct val="80000"/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ClrTx/>
        <a:buFont typeface="Times" pitchFamily="18" charset="0"/>
        <a:buChar char="–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ClrTx/>
        <a:buFont typeface="Times" pitchFamily="18" charset="0"/>
        <a:buChar char="»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 userDrawn="1">
            <p:ph type="sldNum" sz="quarter" idx="4"/>
          </p:nvPr>
        </p:nvSpPr>
        <p:spPr bwMode="auto">
          <a:xfrm>
            <a:off x="230124" y="6521678"/>
            <a:ext cx="4572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A857C0F-B001-40B5-9A01-32CB6570D7A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 userDrawn="1">
            <p:ph type="ftr" sz="quarter" idx="3"/>
          </p:nvPr>
        </p:nvSpPr>
        <p:spPr>
          <a:xfrm>
            <a:off x="230124" y="5861304"/>
            <a:ext cx="11731752" cy="329184"/>
          </a:xfrm>
          <a:prstGeom prst="rect">
            <a:avLst/>
          </a:prstGeom>
        </p:spPr>
        <p:txBody>
          <a:bodyPr vert="horz" lIns="91440" tIns="0" rIns="91440" bIns="0" rtlCol="0" anchor="b" anchorCtr="0"/>
          <a:lstStyle>
            <a:lvl1pPr algn="l">
              <a:lnSpc>
                <a:spcPct val="90000"/>
              </a:lnSpc>
              <a:defRPr sz="80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713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5" r:id="rId1"/>
    <p:sldLayoutId id="2147483796" r:id="rId2"/>
    <p:sldLayoutId id="2147483797" r:id="rId3"/>
    <p:sldLayoutId id="2147483798" r:id="rId4"/>
    <p:sldLayoutId id="2147483799" r:id="rId5"/>
    <p:sldLayoutId id="2147483800" r:id="rId6"/>
    <p:sldLayoutId id="2147483801" r:id="rId7"/>
    <p:sldLayoutId id="2147483802" r:id="rId8"/>
    <p:sldLayoutId id="2147483803" r:id="rId9"/>
    <p:sldLayoutId id="2147483804" r:id="rId10"/>
    <p:sldLayoutId id="2147483805" r:id="rId11"/>
    <p:sldLayoutId id="2147483806" r:id="rId12"/>
    <p:sldLayoutId id="2147483807" r:id="rId13"/>
    <p:sldLayoutId id="2147483808" r:id="rId14"/>
    <p:sldLayoutId id="2147483809" r:id="rId15"/>
    <p:sldLayoutId id="2147483810" r:id="rId16"/>
    <p:sldLayoutId id="2147483811" r:id="rId17"/>
    <p:sldLayoutId id="2147483812" r:id="rId18"/>
    <p:sldLayoutId id="2147483813" r:id="rId19"/>
    <p:sldLayoutId id="2147483814" r:id="rId20"/>
    <p:sldLayoutId id="2147483815" r:id="rId21"/>
    <p:sldLayoutId id="2147483816" r:id="rId22"/>
    <p:sldLayoutId id="2147483817" r:id="rId23"/>
    <p:sldLayoutId id="2147483818" r:id="rId24"/>
    <p:sldLayoutId id="2147483819" r:id="rId25"/>
    <p:sldLayoutId id="2147483820" r:id="rId26"/>
    <p:sldLayoutId id="2147483821" r:id="rId27"/>
    <p:sldLayoutId id="2147483822" r:id="rId28"/>
    <p:sldLayoutId id="2147483823" r:id="rId29"/>
    <p:sldLayoutId id="2147483824" r:id="rId30"/>
    <p:sldLayoutId id="2147483825" r:id="rId31"/>
    <p:sldLayoutId id="2147483826" r:id="rId32"/>
    <p:sldLayoutId id="2147483827" r:id="rId33"/>
    <p:sldLayoutId id="2147483828" r:id="rId34"/>
    <p:sldLayoutId id="2147483829" r:id="rId35"/>
    <p:sldLayoutId id="2147483830" r:id="rId36"/>
    <p:sldLayoutId id="2147483831" r:id="rId37"/>
    <p:sldLayoutId id="2147483832" r:id="rId38"/>
    <p:sldLayoutId id="2147483833" r:id="rId39"/>
    <p:sldLayoutId id="2147483834" r:id="rId40"/>
    <p:sldLayoutId id="2147483835" r:id="rId41"/>
    <p:sldLayoutId id="2147483836" r:id="rId42"/>
    <p:sldLayoutId id="2147483837" r:id="rId43"/>
    <p:sldLayoutId id="2147483838" r:id="rId44"/>
    <p:sldLayoutId id="2147483839" r:id="rId45"/>
    <p:sldLayoutId id="2147483840" r:id="rId46"/>
    <p:sldLayoutId id="2147483841" r:id="rId47"/>
    <p:sldLayoutId id="2147483842" r:id="rId48"/>
    <p:sldLayoutId id="2147483843" r:id="rId49"/>
    <p:sldLayoutId id="2147483844" r:id="rId50"/>
    <p:sldLayoutId id="2147483845" r:id="rId51"/>
    <p:sldLayoutId id="2147483846" r:id="rId52"/>
    <p:sldLayoutId id="2147483847" r:id="rId53"/>
    <p:sldLayoutId id="2147483848" r:id="rId54"/>
    <p:sldLayoutId id="2147483849" r:id="rId55"/>
    <p:sldLayoutId id="2147483850" r:id="rId56"/>
    <p:sldLayoutId id="2147483851" r:id="rId57"/>
    <p:sldLayoutId id="2147483852" r:id="rId58"/>
    <p:sldLayoutId id="2147483853" r:id="rId59"/>
    <p:sldLayoutId id="2147483854" r:id="rId60"/>
    <p:sldLayoutId id="2147483855" r:id="rId61"/>
    <p:sldLayoutId id="2147483856" r:id="rId62"/>
    <p:sldLayoutId id="2147483857" r:id="rId63"/>
    <p:sldLayoutId id="2147483858" r:id="rId64"/>
    <p:sldLayoutId id="2147483859" r:id="rId65"/>
    <p:sldLayoutId id="2147483860" r:id="rId66"/>
    <p:sldLayoutId id="2147483861" r:id="rId67"/>
    <p:sldLayoutId id="2147483862" r:id="rId68"/>
    <p:sldLayoutId id="2147483863" r:id="rId69"/>
    <p:sldLayoutId id="2147483864" r:id="rId70"/>
    <p:sldLayoutId id="2147483865" r:id="rId71"/>
    <p:sldLayoutId id="2147483866" r:id="rId72"/>
    <p:sldLayoutId id="2147483867" r:id="rId73"/>
    <p:sldLayoutId id="2147483868" r:id="rId74"/>
    <p:sldLayoutId id="2147483869" r:id="rId75"/>
    <p:sldLayoutId id="2147483870" r:id="rId76"/>
    <p:sldLayoutId id="2147483871" r:id="rId77"/>
    <p:sldLayoutId id="2147483872" r:id="rId78"/>
    <p:sldLayoutId id="2147483873" r:id="rId79"/>
    <p:sldLayoutId id="2147483874" r:id="rId80"/>
    <p:sldLayoutId id="2147483875" r:id="rId81"/>
    <p:sldLayoutId id="2147483876" r:id="rId82"/>
    <p:sldLayoutId id="2147483877" r:id="rId83"/>
    <p:sldLayoutId id="2147483878" r:id="rId84"/>
    <p:sldLayoutId id="2147483879" r:id="rId85"/>
    <p:sldLayoutId id="2147483880" r:id="rId86"/>
    <p:sldLayoutId id="2147483881" r:id="rId87"/>
    <p:sldLayoutId id="2147483882" r:id="rId88"/>
    <p:sldLayoutId id="2147483883" r:id="rId89"/>
    <p:sldLayoutId id="2147483884" r:id="rId90"/>
    <p:sldLayoutId id="2147483885" r:id="rId91"/>
    <p:sldLayoutId id="2147483886" r:id="rId92"/>
    <p:sldLayoutId id="2147483887" r:id="rId93"/>
    <p:sldLayoutId id="2147483888" r:id="rId94"/>
    <p:sldLayoutId id="2147483889" r:id="rId95"/>
    <p:sldLayoutId id="2147483890" r:id="rId96"/>
    <p:sldLayoutId id="2147483891" r:id="rId97"/>
    <p:sldLayoutId id="2147483892" r:id="rId98"/>
    <p:sldLayoutId id="2147483893" r:id="rId99"/>
    <p:sldLayoutId id="2147483894" r:id="rId100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rgbClr val="61C250"/>
          </a:solidFill>
          <a:latin typeface="Georgia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ts val="600"/>
        </a:spcBef>
        <a:spcAft>
          <a:spcPct val="0"/>
        </a:spcAft>
        <a:buClrTx/>
        <a:buSzPct val="80000"/>
        <a:buFont typeface="Arial" panose="020B0604020202020204" pitchFamily="34" charset="0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ts val="600"/>
        </a:spcBef>
        <a:spcAft>
          <a:spcPct val="0"/>
        </a:spcAft>
        <a:buClrTx/>
        <a:buFont typeface="Arial" charset="0"/>
        <a:buChar char="–"/>
        <a:defRPr sz="1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ts val="600"/>
        </a:spcBef>
        <a:spcAft>
          <a:spcPct val="0"/>
        </a:spcAft>
        <a:buClrTx/>
        <a:buSzPct val="80000"/>
        <a:buFont typeface="Arial" panose="020B0604020202020204" pitchFamily="34" charset="0"/>
        <a:buChar char="•"/>
        <a:defRPr sz="16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ts val="600"/>
        </a:spcBef>
        <a:spcAft>
          <a:spcPct val="0"/>
        </a:spcAft>
        <a:buClrTx/>
        <a:buFont typeface="Times" pitchFamily="18" charset="0"/>
        <a:buChar char="–"/>
        <a:defRPr sz="14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ts val="600"/>
        </a:spcBef>
        <a:spcAft>
          <a:spcPct val="0"/>
        </a:spcAft>
        <a:buClrTx/>
        <a:buFont typeface="Times" pitchFamily="18" charset="0"/>
        <a:buChar char="»"/>
        <a:defRPr sz="12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Times" pitchFamily="18" charset="0"/>
        <a:buChar char="»"/>
        <a:defRPr sz="1400">
          <a:solidFill>
            <a:schemeClr val="bg2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7" y="177553"/>
            <a:ext cx="12188954" cy="697938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87" y="11444"/>
            <a:ext cx="97575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Helvetica" panose="020B0604020202020204" pitchFamily="34" charset="0"/>
                <a:cs typeface="Helvetica" panose="020B0604020202020204" pitchFamily="34" charset="0"/>
              </a:rPr>
              <a:t>2021 End of Year Results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79FF71-3B71-47FD-9E80-CEE5C987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46111" y="7866011"/>
            <a:ext cx="2743200" cy="365125"/>
          </a:xfrm>
        </p:spPr>
        <p:txBody>
          <a:bodyPr/>
          <a:lstStyle/>
          <a:p>
            <a:fld id="{4438008B-BB23-4F4B-8B27-CD97607E1CA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679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Financial Forecast as of December 2021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1F2441-288F-458B-AB2A-C578AA29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3967" y="6480329"/>
            <a:ext cx="2743200" cy="365125"/>
          </a:xfrm>
        </p:spPr>
        <p:txBody>
          <a:bodyPr/>
          <a:lstStyle/>
          <a:p>
            <a:fld id="{4438008B-BB23-4F4B-8B27-CD97607E1CAA}" type="slidenum">
              <a:rPr lang="en-US" smtClean="0"/>
              <a:t>2</a:t>
            </a:fld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4B672FF-AFE3-49CB-A767-8DC2CEEFD5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368308"/>
              </p:ext>
            </p:extLst>
          </p:nvPr>
        </p:nvGraphicFramePr>
        <p:xfrm>
          <a:off x="295935" y="1435395"/>
          <a:ext cx="11600130" cy="4482926"/>
        </p:xfrm>
        <a:graphic>
          <a:graphicData uri="http://schemas.openxmlformats.org/drawingml/2006/table">
            <a:tbl>
              <a:tblPr/>
              <a:tblGrid>
                <a:gridCol w="4051680">
                  <a:extLst>
                    <a:ext uri="{9D8B030D-6E8A-4147-A177-3AD203B41FA5}">
                      <a16:colId xmlns:a16="http://schemas.microsoft.com/office/drawing/2014/main" val="1197145364"/>
                    </a:ext>
                  </a:extLst>
                </a:gridCol>
                <a:gridCol w="1509690">
                  <a:extLst>
                    <a:ext uri="{9D8B030D-6E8A-4147-A177-3AD203B41FA5}">
                      <a16:colId xmlns:a16="http://schemas.microsoft.com/office/drawing/2014/main" val="151938230"/>
                    </a:ext>
                  </a:extLst>
                </a:gridCol>
                <a:gridCol w="1509690">
                  <a:extLst>
                    <a:ext uri="{9D8B030D-6E8A-4147-A177-3AD203B41FA5}">
                      <a16:colId xmlns:a16="http://schemas.microsoft.com/office/drawing/2014/main" val="2076123474"/>
                    </a:ext>
                  </a:extLst>
                </a:gridCol>
                <a:gridCol w="1509690">
                  <a:extLst>
                    <a:ext uri="{9D8B030D-6E8A-4147-A177-3AD203B41FA5}">
                      <a16:colId xmlns:a16="http://schemas.microsoft.com/office/drawing/2014/main" val="3367492074"/>
                    </a:ext>
                  </a:extLst>
                </a:gridCol>
                <a:gridCol w="1509690">
                  <a:extLst>
                    <a:ext uri="{9D8B030D-6E8A-4147-A177-3AD203B41FA5}">
                      <a16:colId xmlns:a16="http://schemas.microsoft.com/office/drawing/2014/main" val="3978691490"/>
                    </a:ext>
                  </a:extLst>
                </a:gridCol>
                <a:gridCol w="1509690">
                  <a:extLst>
                    <a:ext uri="{9D8B030D-6E8A-4147-A177-3AD203B41FA5}">
                      <a16:colId xmlns:a16="http://schemas.microsoft.com/office/drawing/2014/main" val="2991702834"/>
                    </a:ext>
                  </a:extLst>
                </a:gridCol>
              </a:tblGrid>
              <a:tr h="313728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0943167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768857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0793884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Year Ended 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2335671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141731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Total Revenues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$631,914,258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$628,341,428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$638,751,328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$647,282,261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$654,901,645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6327128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2529205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Total Expenditures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$671,348,058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$653,166,972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$665,753,160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$677,199,369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$687,258,509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94018819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114081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$73,234,205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$91,701,905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$66,876,360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$39,874,528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$9,957,420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067496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Operating Surplus/(Deficit)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($39,433,800)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($24,825,545)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($27,001,832)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($29,917,108)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($32,356,865)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1909626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$33,800,405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$66,876,360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$39,874,528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$9,957,420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($22,399,445)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8909917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Projected Reservations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2237520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Committed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447859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Less 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(38,980,987)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(27,001,832)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         (29,917,108)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(32,356,865)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($19,894,643)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6870540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Unassigned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($7,680,582)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$37,374,528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$7,457,420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($24,899,445)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($44,794,088)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7132474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% Budgeted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-1.14%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5.72%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1.12%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-3.68%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-6.52%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7181905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7007154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Minimum Fund Balance per Board Policy #721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$33,567,403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$32,658,349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$33,287,658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$33,859,968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$34,362,925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5299486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223978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Compliance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9635349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1642820"/>
                  </a:ext>
                </a:extLst>
              </a:tr>
              <a:tr h="189509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Funds needed to comply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$41,247,985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($4,716,179)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$25,830,238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$58,759,413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$79,157,014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5112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4627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6353" y="114300"/>
            <a:ext cx="11146654" cy="1300164"/>
          </a:xfrm>
        </p:spPr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 what changed since December 2021?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4464"/>
            <a:ext cx="10515600" cy="4855707"/>
          </a:xfrm>
        </p:spPr>
        <p:txBody>
          <a:bodyPr>
            <a:normAutofit fontScale="92500"/>
          </a:bodyPr>
          <a:lstStyle/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Final general fund revenues were nearly $6 million more than projected in December</a:t>
            </a:r>
          </a:p>
          <a:p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Final general fund expenditures were nearly $20 million less than projected in December</a:t>
            </a:r>
          </a:p>
          <a:p>
            <a:pPr marL="0" indent="0">
              <a:buNone/>
            </a:pPr>
            <a:endParaRPr lang="en-US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4000" dirty="0">
                <a:latin typeface="Arial" panose="020B0604020202020204" pitchFamily="34" charset="0"/>
                <a:cs typeface="Arial" panose="020B0604020202020204" pitchFamily="34" charset="0"/>
              </a:rPr>
              <a:t>The final result is a $26 million reduction in the projected deficit leading to a $1 million surplus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E085B-967C-4693-A23B-9BC203B4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2743200" cy="365125"/>
          </a:xfrm>
        </p:spPr>
        <p:txBody>
          <a:bodyPr/>
          <a:lstStyle/>
          <a:p>
            <a:fld id="{4438008B-BB23-4F4B-8B27-CD97607E1CA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345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Financial Forecast as of March 2022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1F2441-288F-458B-AB2A-C578AA29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3967" y="6480329"/>
            <a:ext cx="2743200" cy="365125"/>
          </a:xfrm>
        </p:spPr>
        <p:txBody>
          <a:bodyPr/>
          <a:lstStyle/>
          <a:p>
            <a:fld id="{4438008B-BB23-4F4B-8B27-CD97607E1CAA}" type="slidenum">
              <a:rPr lang="en-US" smtClean="0"/>
              <a:t>4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8849CDD-CD00-459F-BBD8-D0C2254B1B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137323"/>
              </p:ext>
            </p:extLst>
          </p:nvPr>
        </p:nvGraphicFramePr>
        <p:xfrm>
          <a:off x="202019" y="1446027"/>
          <a:ext cx="11648107" cy="4540095"/>
        </p:xfrm>
        <a:graphic>
          <a:graphicData uri="http://schemas.openxmlformats.org/drawingml/2006/table">
            <a:tbl>
              <a:tblPr/>
              <a:tblGrid>
                <a:gridCol w="3852127">
                  <a:extLst>
                    <a:ext uri="{9D8B030D-6E8A-4147-A177-3AD203B41FA5}">
                      <a16:colId xmlns:a16="http://schemas.microsoft.com/office/drawing/2014/main" val="1871077961"/>
                    </a:ext>
                  </a:extLst>
                </a:gridCol>
                <a:gridCol w="1299330">
                  <a:extLst>
                    <a:ext uri="{9D8B030D-6E8A-4147-A177-3AD203B41FA5}">
                      <a16:colId xmlns:a16="http://schemas.microsoft.com/office/drawing/2014/main" val="3004747198"/>
                    </a:ext>
                  </a:extLst>
                </a:gridCol>
                <a:gridCol w="1299330">
                  <a:extLst>
                    <a:ext uri="{9D8B030D-6E8A-4147-A177-3AD203B41FA5}">
                      <a16:colId xmlns:a16="http://schemas.microsoft.com/office/drawing/2014/main" val="1773299711"/>
                    </a:ext>
                  </a:extLst>
                </a:gridCol>
                <a:gridCol w="1299330">
                  <a:extLst>
                    <a:ext uri="{9D8B030D-6E8A-4147-A177-3AD203B41FA5}">
                      <a16:colId xmlns:a16="http://schemas.microsoft.com/office/drawing/2014/main" val="317172869"/>
                    </a:ext>
                  </a:extLst>
                </a:gridCol>
                <a:gridCol w="1299330">
                  <a:extLst>
                    <a:ext uri="{9D8B030D-6E8A-4147-A177-3AD203B41FA5}">
                      <a16:colId xmlns:a16="http://schemas.microsoft.com/office/drawing/2014/main" val="4251320601"/>
                    </a:ext>
                  </a:extLst>
                </a:gridCol>
                <a:gridCol w="1299330">
                  <a:extLst>
                    <a:ext uri="{9D8B030D-6E8A-4147-A177-3AD203B41FA5}">
                      <a16:colId xmlns:a16="http://schemas.microsoft.com/office/drawing/2014/main" val="3173431721"/>
                    </a:ext>
                  </a:extLst>
                </a:gridCol>
                <a:gridCol w="1299330">
                  <a:extLst>
                    <a:ext uri="{9D8B030D-6E8A-4147-A177-3AD203B41FA5}">
                      <a16:colId xmlns:a16="http://schemas.microsoft.com/office/drawing/2014/main" val="3497234996"/>
                    </a:ext>
                  </a:extLst>
                </a:gridCol>
              </a:tblGrid>
              <a:tr h="22248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99640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7630575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1911330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4569729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7745135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Total Revenues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$631,914,258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$634,332,846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$638,751,328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$645,723,803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$654,096,991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$661,871,970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5024711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4800051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Total Expenditures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$671,348,058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$633,270,678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$665,753,162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$665,443,204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$676,890,622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$686,950,998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5972256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095572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$73,234,205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$91,701,905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$92,764,073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$92,764,073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$73,044,672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$50,251,041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21971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Operating Surplus/(Deficit)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($39,433,800)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$1,062,168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($27,001,834)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($19,719,401)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($22,793,631)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($25,079,029)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014952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$33,800,405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$92,764,073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$65,762,239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$73,044,672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$50,251,041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$25,172,013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2709549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Projected Reservations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($4,131,698)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5341814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Committed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2074789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(38,980,987)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(27,001,834)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(22,793,631)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(22,793,631)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 (25,079,029)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($12,459,015)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2380913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Unassigned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($7,680,582)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$61,630,541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$40,468,608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$47,751,041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$22,672,013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$10,212,998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720204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% Budgeted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-1.14%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9.73%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6.08%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7.18%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3.35%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1.49%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4273975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023828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Minimum Fund Balance per Board Policy #721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$33,567,403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$31,663,534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$33,287,658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$33,272,160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$33,844,531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$34,347,550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2642542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892188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Compliance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5919554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719402"/>
                  </a:ext>
                </a:extLst>
              </a:tr>
              <a:tr h="19625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Funds needed to comply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$41,247,985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($29,967,007)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($7,180,950)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($14,478,881)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$11,172,518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$24,134,552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33021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7048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01B43-1C50-43B8-A1D2-6C901EDA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5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433400-7B04-444C-A2DF-4C33025D6D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084639"/>
              </p:ext>
            </p:extLst>
          </p:nvPr>
        </p:nvGraphicFramePr>
        <p:xfrm>
          <a:off x="651112" y="1338109"/>
          <a:ext cx="10889776" cy="483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A414000F-2370-48BD-A385-E49C0295D404}"/>
              </a:ext>
            </a:extLst>
          </p:cNvPr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General Fund Revenues</a:t>
            </a:r>
          </a:p>
        </p:txBody>
      </p:sp>
    </p:spTree>
    <p:extLst>
      <p:ext uri="{BB962C8B-B14F-4D97-AF65-F5344CB8AC3E}">
        <p14:creationId xmlns:p14="http://schemas.microsoft.com/office/powerpoint/2010/main" val="3891489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01B43-1C50-43B8-A1D2-6C901EDA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6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14000F-2370-48BD-A385-E49C0295D404}"/>
              </a:ext>
            </a:extLst>
          </p:cNvPr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Local Revenue Comparison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476BB43D-B387-4A98-A678-FBA8BD9413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491740"/>
              </p:ext>
            </p:extLst>
          </p:nvPr>
        </p:nvGraphicFramePr>
        <p:xfrm>
          <a:off x="554156" y="1338109"/>
          <a:ext cx="11083688" cy="4928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45000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01B43-1C50-43B8-A1D2-6C901EDA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7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14000F-2370-48BD-A385-E49C0295D404}"/>
              </a:ext>
            </a:extLst>
          </p:cNvPr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State Revenue Comparison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CE95875A-ED5A-4E0F-9C88-DD23F72538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55575933"/>
              </p:ext>
            </p:extLst>
          </p:nvPr>
        </p:nvGraphicFramePr>
        <p:xfrm>
          <a:off x="627800" y="1338109"/>
          <a:ext cx="10958015" cy="483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75061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01B43-1C50-43B8-A1D2-6C901EDA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A3433400-7B04-444C-A2DF-4C33025D6D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6100783"/>
              </p:ext>
            </p:extLst>
          </p:nvPr>
        </p:nvGraphicFramePr>
        <p:xfrm>
          <a:off x="623816" y="1352385"/>
          <a:ext cx="10944367" cy="483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A414000F-2370-48BD-A385-E49C0295D404}"/>
              </a:ext>
            </a:extLst>
          </p:cNvPr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General Fund Expenditures</a:t>
            </a:r>
          </a:p>
        </p:txBody>
      </p:sp>
    </p:spTree>
    <p:extLst>
      <p:ext uri="{BB962C8B-B14F-4D97-AF65-F5344CB8AC3E}">
        <p14:creationId xmlns:p14="http://schemas.microsoft.com/office/powerpoint/2010/main" val="14508958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01B43-1C50-43B8-A1D2-6C901EDAC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8008B-BB23-4F4B-8B27-CD97607E1CAA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414000F-2370-48BD-A385-E49C0295D404}"/>
              </a:ext>
            </a:extLst>
          </p:cNvPr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Expenditure Comparison by Object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DF9FFD45-55CB-46EA-ABE2-B2FFF1FE35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6099228"/>
              </p:ext>
            </p:extLst>
          </p:nvPr>
        </p:nvGraphicFramePr>
        <p:xfrm>
          <a:off x="623816" y="1338109"/>
          <a:ext cx="10944367" cy="48388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710776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5400" spc="-150" dirty="0">
              <a:latin typeface="Helvetica" charset="0"/>
              <a:ea typeface="Helvetica" charset="0"/>
              <a:cs typeface="Helvetica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2546" y="12546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pc="-150" dirty="0">
                <a:latin typeface="Helvetica" charset="0"/>
                <a:ea typeface="Helvetica" charset="0"/>
                <a:cs typeface="Helvetica" charset="0"/>
              </a:rPr>
              <a:t>Financial Forecast as of June 2022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1F2441-288F-458B-AB2A-C578AA29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83967" y="6480329"/>
            <a:ext cx="2743200" cy="365125"/>
          </a:xfrm>
        </p:spPr>
        <p:txBody>
          <a:bodyPr/>
          <a:lstStyle/>
          <a:p>
            <a:fld id="{4438008B-BB23-4F4B-8B27-CD97607E1CAA}" type="slidenum">
              <a:rPr lang="en-US" smtClean="0"/>
              <a:t>10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C576226-431B-4E47-FF5B-5AAB611F08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37139"/>
              </p:ext>
            </p:extLst>
          </p:nvPr>
        </p:nvGraphicFramePr>
        <p:xfrm>
          <a:off x="766363" y="1414042"/>
          <a:ext cx="10684365" cy="4599562"/>
        </p:xfrm>
        <a:graphic>
          <a:graphicData uri="http://schemas.openxmlformats.org/drawingml/2006/table">
            <a:tbl>
              <a:tblPr/>
              <a:tblGrid>
                <a:gridCol w="3543213">
                  <a:extLst>
                    <a:ext uri="{9D8B030D-6E8A-4147-A177-3AD203B41FA5}">
                      <a16:colId xmlns:a16="http://schemas.microsoft.com/office/drawing/2014/main" val="1318620969"/>
                    </a:ext>
                  </a:extLst>
                </a:gridCol>
                <a:gridCol w="1190192">
                  <a:extLst>
                    <a:ext uri="{9D8B030D-6E8A-4147-A177-3AD203B41FA5}">
                      <a16:colId xmlns:a16="http://schemas.microsoft.com/office/drawing/2014/main" val="462801869"/>
                    </a:ext>
                  </a:extLst>
                </a:gridCol>
                <a:gridCol w="1190192">
                  <a:extLst>
                    <a:ext uri="{9D8B030D-6E8A-4147-A177-3AD203B41FA5}">
                      <a16:colId xmlns:a16="http://schemas.microsoft.com/office/drawing/2014/main" val="1854936953"/>
                    </a:ext>
                  </a:extLst>
                </a:gridCol>
                <a:gridCol w="1190192">
                  <a:extLst>
                    <a:ext uri="{9D8B030D-6E8A-4147-A177-3AD203B41FA5}">
                      <a16:colId xmlns:a16="http://schemas.microsoft.com/office/drawing/2014/main" val="2669395917"/>
                    </a:ext>
                  </a:extLst>
                </a:gridCol>
                <a:gridCol w="1190192">
                  <a:extLst>
                    <a:ext uri="{9D8B030D-6E8A-4147-A177-3AD203B41FA5}">
                      <a16:colId xmlns:a16="http://schemas.microsoft.com/office/drawing/2014/main" val="2599494579"/>
                    </a:ext>
                  </a:extLst>
                </a:gridCol>
                <a:gridCol w="1190192">
                  <a:extLst>
                    <a:ext uri="{9D8B030D-6E8A-4147-A177-3AD203B41FA5}">
                      <a16:colId xmlns:a16="http://schemas.microsoft.com/office/drawing/2014/main" val="2486255670"/>
                    </a:ext>
                  </a:extLst>
                </a:gridCol>
                <a:gridCol w="1190192">
                  <a:extLst>
                    <a:ext uri="{9D8B030D-6E8A-4147-A177-3AD203B41FA5}">
                      <a16:colId xmlns:a16="http://schemas.microsoft.com/office/drawing/2014/main" val="2052098512"/>
                    </a:ext>
                  </a:extLst>
                </a:gridCol>
              </a:tblGrid>
              <a:tr h="207497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595119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4160385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Adopted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Projected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295323"/>
                  </a:ext>
                </a:extLst>
              </a:tr>
              <a:tr h="353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2021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2022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2023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effectLst/>
                          <a:latin typeface="Arial" panose="020B0604020202020204" pitchFamily="34" charset="0"/>
                        </a:rPr>
                        <a:t>Year Ended 2024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60757317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8633565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Total Revenues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$631,914,258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$634,332,846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$638,751,328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$645,026,914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$653,428,934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$661,231,552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5741935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2036045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Total Expenditures 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$671,348,058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$633,270,678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$665,753,162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$662,823,112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$676,219,089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$686,279,465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691369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7758791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Beginning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$73,234,205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$91,701,905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$92,764,073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$92,764,073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$74,967,875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$52,177,721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813728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Operating Surplus/(Deficit)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($39,433,800)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$1,062,168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($27,001,834)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($17,796,198)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($22,790,155)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($25,047,914)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2240281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Ending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$33,800,405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$92,764,073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$65,762,239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$74,967,875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$52,177,721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$27,129,807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2581260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Less Projected Reservations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($4,131,698)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($2,500,000)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099010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Less Committed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2949299"/>
                  </a:ext>
                </a:extLst>
              </a:tr>
              <a:tr h="353324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Less 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(38,980,987)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(27,001,834)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(22,790,155)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(22,790,155)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        (25,047,914)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($12,401,404)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580641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Unassigned Fund Balance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($7,680,582)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$61,630,541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$40,472,084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$49,677,721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$24,629,807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$12,228,403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167247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% Budgeted Expenditures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-1.14%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9.73%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6.08%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7.49%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3.64%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1.78%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666964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776044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Minimum Fund Balance per Board Policy #721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$33,567,403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$31,663,534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$33,287,658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$33,141,156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$33,810,954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$34,313,973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86318053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5436662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Compliance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Yes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No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869132"/>
                  </a:ext>
                </a:extLst>
              </a:tr>
              <a:tr h="176662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691121"/>
                  </a:ext>
                </a:extLst>
              </a:tr>
              <a:tr h="183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Funds needed to comply with Fund Balance Policy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$41,247,985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($29,967,007)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>
                          <a:effectLst/>
                          <a:latin typeface="Arial" panose="020B0604020202020204" pitchFamily="34" charset="0"/>
                        </a:rPr>
                        <a:t>($7,184,426)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($16,536,565)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$9,181,148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effectLst/>
                          <a:latin typeface="Arial" panose="020B0604020202020204" pitchFamily="34" charset="0"/>
                        </a:rPr>
                        <a:t>$22,085,570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40200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9102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 Presentation Template" id="{05DB235A-0840-4CAF-A2D0-A868EDDDC89E}" vid="{B2266EAB-A2A4-4381-950C-77410F38C614}"/>
    </a:ext>
  </a:extLst>
</a:theme>
</file>

<file path=ppt/theme/theme2.xml><?xml version="1.0" encoding="utf-8"?>
<a:theme xmlns:a="http://schemas.openxmlformats.org/drawingml/2006/main" name="Gallup">
  <a:themeElements>
    <a:clrScheme name="Gallup">
      <a:dk1>
        <a:srgbClr val="404545"/>
      </a:dk1>
      <a:lt1>
        <a:srgbClr val="FFFFFF"/>
      </a:lt1>
      <a:dk2>
        <a:srgbClr val="8A9292"/>
      </a:dk2>
      <a:lt2>
        <a:srgbClr val="ECF4DE"/>
      </a:lt2>
      <a:accent1>
        <a:srgbClr val="007934"/>
      </a:accent1>
      <a:accent2>
        <a:srgbClr val="61C250"/>
      </a:accent2>
      <a:accent3>
        <a:srgbClr val="404545"/>
      </a:accent3>
      <a:accent4>
        <a:srgbClr val="B5B6B3"/>
      </a:accent4>
      <a:accent5>
        <a:srgbClr val="0096D6"/>
      </a:accent5>
      <a:accent6>
        <a:srgbClr val="EEAF30"/>
      </a:accent6>
      <a:hlink>
        <a:srgbClr val="61C250"/>
      </a:hlink>
      <a:folHlink>
        <a:srgbClr val="007934"/>
      </a:folHlink>
    </a:clrScheme>
    <a:fontScheme name="Gallup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317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4D4F53"/>
        </a:dk1>
        <a:lt1>
          <a:srgbClr val="FFFFFF"/>
        </a:lt1>
        <a:dk2>
          <a:srgbClr val="61C250"/>
        </a:dk2>
        <a:lt2>
          <a:srgbClr val="4D4F53"/>
        </a:lt2>
        <a:accent1>
          <a:srgbClr val="C3E76F"/>
        </a:accent1>
        <a:accent2>
          <a:srgbClr val="61C250"/>
        </a:accent2>
        <a:accent3>
          <a:srgbClr val="FFFFFF"/>
        </a:accent3>
        <a:accent4>
          <a:srgbClr val="404246"/>
        </a:accent4>
        <a:accent5>
          <a:srgbClr val="DEF1BB"/>
        </a:accent5>
        <a:accent6>
          <a:srgbClr val="57B048"/>
        </a:accent6>
        <a:hlink>
          <a:srgbClr val="007934"/>
        </a:hlink>
        <a:folHlink>
          <a:srgbClr val="2759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chool Presentation Template" id="{05DB235A-0840-4CAF-A2D0-A868EDDDC89E}" vid="{9E04F725-29FE-4A27-A65C-E80F579E564D}"/>
    </a:ext>
  </a:extLst>
</a:theme>
</file>

<file path=ppt/theme/theme3.xml><?xml version="1.0" encoding="utf-8"?>
<a:theme xmlns:a="http://schemas.openxmlformats.org/drawingml/2006/main" name="1_Gallup">
  <a:themeElements>
    <a:clrScheme name="Gallup">
      <a:dk1>
        <a:srgbClr val="404545"/>
      </a:dk1>
      <a:lt1>
        <a:srgbClr val="FFFFFF"/>
      </a:lt1>
      <a:dk2>
        <a:srgbClr val="8A9292"/>
      </a:dk2>
      <a:lt2>
        <a:srgbClr val="ECF4DE"/>
      </a:lt2>
      <a:accent1>
        <a:srgbClr val="007934"/>
      </a:accent1>
      <a:accent2>
        <a:srgbClr val="61C250"/>
      </a:accent2>
      <a:accent3>
        <a:srgbClr val="404545"/>
      </a:accent3>
      <a:accent4>
        <a:srgbClr val="B5B6B3"/>
      </a:accent4>
      <a:accent5>
        <a:srgbClr val="0096D6"/>
      </a:accent5>
      <a:accent6>
        <a:srgbClr val="EEAF30"/>
      </a:accent6>
      <a:hlink>
        <a:srgbClr val="61C250"/>
      </a:hlink>
      <a:folHlink>
        <a:srgbClr val="007934"/>
      </a:folHlink>
    </a:clrScheme>
    <a:fontScheme name="Gallup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/>
        </a:solidFill>
        <a:ln w="3175"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 err="1" smtClean="0">
            <a:latin typeface="+mn-lt"/>
          </a:defRPr>
        </a:defPPr>
      </a:lstStyle>
    </a:txDef>
  </a:objectDefaults>
  <a:extraClrSchemeLst>
    <a:extraClrScheme>
      <a:clrScheme name="Default Design 1">
        <a:dk1>
          <a:srgbClr val="4D4F53"/>
        </a:dk1>
        <a:lt1>
          <a:srgbClr val="FFFFFF"/>
        </a:lt1>
        <a:dk2>
          <a:srgbClr val="61C250"/>
        </a:dk2>
        <a:lt2>
          <a:srgbClr val="4D4F53"/>
        </a:lt2>
        <a:accent1>
          <a:srgbClr val="C3E76F"/>
        </a:accent1>
        <a:accent2>
          <a:srgbClr val="61C250"/>
        </a:accent2>
        <a:accent3>
          <a:srgbClr val="FFFFFF"/>
        </a:accent3>
        <a:accent4>
          <a:srgbClr val="404246"/>
        </a:accent4>
        <a:accent5>
          <a:srgbClr val="DEF1BB"/>
        </a:accent5>
        <a:accent6>
          <a:srgbClr val="57B048"/>
        </a:accent6>
        <a:hlink>
          <a:srgbClr val="007934"/>
        </a:hlink>
        <a:folHlink>
          <a:srgbClr val="27593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chool Presentation Template" id="{05DB235A-0840-4CAF-A2D0-A868EDDDC89E}" vid="{9C987A09-FFAD-4408-936A-16FFEBE66364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School Presentation Template</Template>
  <TotalTime>16458</TotalTime>
  <Words>916</Words>
  <Application>Microsoft Office PowerPoint</Application>
  <PresentationFormat>Widescreen</PresentationFormat>
  <Paragraphs>401</Paragraphs>
  <Slides>10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Calibri</vt:lpstr>
      <vt:lpstr>Calibri Light</vt:lpstr>
      <vt:lpstr>Georgia</vt:lpstr>
      <vt:lpstr>Helvetica</vt:lpstr>
      <vt:lpstr>Times</vt:lpstr>
      <vt:lpstr>Wingdings</vt:lpstr>
      <vt:lpstr>Office Theme</vt:lpstr>
      <vt:lpstr>Gallup</vt:lpstr>
      <vt:lpstr>1_Gallup</vt:lpstr>
      <vt:lpstr>PowerPoint Presentation</vt:lpstr>
      <vt:lpstr>PowerPoint Presentation</vt:lpstr>
      <vt:lpstr>So what changed since December 2021?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Pittsburgh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Neely, Ryan K</dc:creator>
  <cp:lastModifiedBy>Joseph, Ronald</cp:lastModifiedBy>
  <cp:revision>219</cp:revision>
  <cp:lastPrinted>2017-09-06T14:36:56Z</cp:lastPrinted>
  <dcterms:created xsi:type="dcterms:W3CDTF">2017-11-01T15:23:43Z</dcterms:created>
  <dcterms:modified xsi:type="dcterms:W3CDTF">2022-07-11T21:03:06Z</dcterms:modified>
</cp:coreProperties>
</file>